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4400" y="411480"/>
            <a:ext cx="16459200" cy="1645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4400" y="2366010"/>
            <a:ext cx="1645920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5/2/2024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image" Target="../media/image15.png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18" Type="http://schemas.openxmlformats.org/officeDocument/2006/relationships/image" Target="../media/image4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17" Type="http://schemas.openxmlformats.org/officeDocument/2006/relationships/image" Target="../media/image46.png"/><Relationship Id="rId2" Type="http://schemas.openxmlformats.org/officeDocument/2006/relationships/image" Target="../media/image31.png"/><Relationship Id="rId16" Type="http://schemas.openxmlformats.org/officeDocument/2006/relationships/image" Target="../media/image4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18" Type="http://schemas.openxmlformats.org/officeDocument/2006/relationships/image" Target="../media/image6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17" Type="http://schemas.openxmlformats.org/officeDocument/2006/relationships/image" Target="../media/image65.png"/><Relationship Id="rId2" Type="http://schemas.openxmlformats.org/officeDocument/2006/relationships/image" Target="../media/image50.png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5" Type="http://schemas.openxmlformats.org/officeDocument/2006/relationships/image" Target="../media/image6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6358869" cy="8695055"/>
            </a:xfrm>
            <a:custGeom>
              <a:avLst/>
              <a:gdLst/>
              <a:ahLst/>
              <a:cxnLst/>
              <a:rect l="l" t="t" r="r" b="b"/>
              <a:pathLst>
                <a:path w="16358869" h="8695055">
                  <a:moveTo>
                    <a:pt x="16358362" y="0"/>
                  </a:moveTo>
                  <a:lnTo>
                    <a:pt x="11405184" y="0"/>
                  </a:lnTo>
                  <a:lnTo>
                    <a:pt x="7304735" y="0"/>
                  </a:lnTo>
                  <a:lnTo>
                    <a:pt x="0" y="0"/>
                  </a:lnTo>
                  <a:lnTo>
                    <a:pt x="0" y="8695055"/>
                  </a:lnTo>
                  <a:lnTo>
                    <a:pt x="262775" y="8456295"/>
                  </a:lnTo>
                  <a:lnTo>
                    <a:pt x="1083487" y="7845082"/>
                  </a:lnTo>
                  <a:lnTo>
                    <a:pt x="2510612" y="7018972"/>
                  </a:lnTo>
                  <a:lnTo>
                    <a:pt x="4592701" y="6135522"/>
                  </a:lnTo>
                  <a:lnTo>
                    <a:pt x="7488479" y="5116525"/>
                  </a:lnTo>
                  <a:lnTo>
                    <a:pt x="8859228" y="4606506"/>
                  </a:lnTo>
                  <a:lnTo>
                    <a:pt x="9801339" y="4236529"/>
                  </a:lnTo>
                  <a:lnTo>
                    <a:pt x="10588904" y="3911447"/>
                  </a:lnTo>
                  <a:lnTo>
                    <a:pt x="11213325" y="3641153"/>
                  </a:lnTo>
                  <a:lnTo>
                    <a:pt x="11751158" y="3397656"/>
                  </a:lnTo>
                  <a:lnTo>
                    <a:pt x="12203087" y="3184042"/>
                  </a:lnTo>
                  <a:lnTo>
                    <a:pt x="12571616" y="3002750"/>
                  </a:lnTo>
                  <a:lnTo>
                    <a:pt x="12860249" y="2855658"/>
                  </a:lnTo>
                  <a:lnTo>
                    <a:pt x="13142684" y="2706801"/>
                  </a:lnTo>
                  <a:lnTo>
                    <a:pt x="13418261" y="2556268"/>
                  </a:lnTo>
                  <a:lnTo>
                    <a:pt x="13620064" y="2442311"/>
                  </a:lnTo>
                  <a:lnTo>
                    <a:pt x="13817384" y="2327452"/>
                  </a:lnTo>
                  <a:lnTo>
                    <a:pt x="14009954" y="2211755"/>
                  </a:lnTo>
                  <a:lnTo>
                    <a:pt x="14135545" y="2134158"/>
                  </a:lnTo>
                  <a:lnTo>
                    <a:pt x="14258824" y="2056206"/>
                  </a:lnTo>
                  <a:lnTo>
                    <a:pt x="14379702" y="1977898"/>
                  </a:lnTo>
                  <a:lnTo>
                    <a:pt x="14498104" y="1899259"/>
                  </a:lnTo>
                  <a:lnTo>
                    <a:pt x="14613954" y="1820278"/>
                  </a:lnTo>
                  <a:lnTo>
                    <a:pt x="14727161" y="1740979"/>
                  </a:lnTo>
                  <a:lnTo>
                    <a:pt x="14782737" y="1701203"/>
                  </a:lnTo>
                  <a:lnTo>
                    <a:pt x="14837639" y="1661350"/>
                  </a:lnTo>
                  <a:lnTo>
                    <a:pt x="14891830" y="1621434"/>
                  </a:lnTo>
                  <a:lnTo>
                    <a:pt x="14945322" y="1581429"/>
                  </a:lnTo>
                  <a:lnTo>
                    <a:pt x="14998091" y="1541348"/>
                  </a:lnTo>
                  <a:lnTo>
                    <a:pt x="15050123" y="1501203"/>
                  </a:lnTo>
                  <a:lnTo>
                    <a:pt x="15101418" y="1460969"/>
                  </a:lnTo>
                  <a:lnTo>
                    <a:pt x="15151964" y="1420685"/>
                  </a:lnTo>
                  <a:lnTo>
                    <a:pt x="15201748" y="1380312"/>
                  </a:lnTo>
                  <a:lnTo>
                    <a:pt x="15250757" y="1339875"/>
                  </a:lnTo>
                  <a:lnTo>
                    <a:pt x="15298992" y="1299375"/>
                  </a:lnTo>
                  <a:lnTo>
                    <a:pt x="15346426" y="1258798"/>
                  </a:lnTo>
                  <a:lnTo>
                    <a:pt x="15393061" y="1218171"/>
                  </a:lnTo>
                  <a:lnTo>
                    <a:pt x="15438895" y="1177467"/>
                  </a:lnTo>
                  <a:lnTo>
                    <a:pt x="15483904" y="1136700"/>
                  </a:lnTo>
                  <a:lnTo>
                    <a:pt x="15528074" y="1095870"/>
                  </a:lnTo>
                  <a:lnTo>
                    <a:pt x="15571407" y="1054976"/>
                  </a:lnTo>
                  <a:lnTo>
                    <a:pt x="15613888" y="1014018"/>
                  </a:lnTo>
                  <a:lnTo>
                    <a:pt x="15655506" y="972997"/>
                  </a:lnTo>
                  <a:lnTo>
                    <a:pt x="15696260" y="931926"/>
                  </a:lnTo>
                  <a:lnTo>
                    <a:pt x="15736126" y="890803"/>
                  </a:lnTo>
                  <a:lnTo>
                    <a:pt x="15775102" y="849604"/>
                  </a:lnTo>
                  <a:lnTo>
                    <a:pt x="15813177" y="808367"/>
                  </a:lnTo>
                  <a:lnTo>
                    <a:pt x="15850337" y="767067"/>
                  </a:lnTo>
                  <a:lnTo>
                    <a:pt x="15886570" y="725716"/>
                  </a:lnTo>
                  <a:lnTo>
                    <a:pt x="15921876" y="684314"/>
                  </a:lnTo>
                  <a:lnTo>
                    <a:pt x="15956242" y="642848"/>
                  </a:lnTo>
                  <a:lnTo>
                    <a:pt x="15989656" y="601345"/>
                  </a:lnTo>
                  <a:lnTo>
                    <a:pt x="16022104" y="559790"/>
                  </a:lnTo>
                  <a:lnTo>
                    <a:pt x="16053588" y="518172"/>
                  </a:lnTo>
                  <a:lnTo>
                    <a:pt x="16084080" y="476529"/>
                  </a:lnTo>
                  <a:lnTo>
                    <a:pt x="16113582" y="434822"/>
                  </a:lnTo>
                  <a:lnTo>
                    <a:pt x="16142081" y="393077"/>
                  </a:lnTo>
                  <a:lnTo>
                    <a:pt x="16169564" y="351294"/>
                  </a:lnTo>
                  <a:lnTo>
                    <a:pt x="16196018" y="309460"/>
                  </a:lnTo>
                  <a:lnTo>
                    <a:pt x="16221456" y="267576"/>
                  </a:lnTo>
                  <a:lnTo>
                    <a:pt x="16245840" y="225666"/>
                  </a:lnTo>
                  <a:lnTo>
                    <a:pt x="16269170" y="183705"/>
                  </a:lnTo>
                  <a:lnTo>
                    <a:pt x="16291446" y="141706"/>
                  </a:lnTo>
                  <a:lnTo>
                    <a:pt x="16312642" y="99682"/>
                  </a:lnTo>
                  <a:lnTo>
                    <a:pt x="16332746" y="57607"/>
                  </a:lnTo>
                  <a:lnTo>
                    <a:pt x="16351771" y="15506"/>
                  </a:lnTo>
                  <a:lnTo>
                    <a:pt x="16358362" y="0"/>
                  </a:lnTo>
                  <a:close/>
                </a:path>
              </a:pathLst>
            </a:custGeom>
            <a:solidFill>
              <a:srgbClr val="B55355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014171" y="5143499"/>
              <a:ext cx="5273828" cy="51435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22045" y="879995"/>
              <a:ext cx="12124055" cy="2684780"/>
            </a:xfrm>
            <a:custGeom>
              <a:avLst/>
              <a:gdLst/>
              <a:ahLst/>
              <a:cxnLst/>
              <a:rect l="l" t="t" r="r" b="b"/>
              <a:pathLst>
                <a:path w="12124055" h="2684779">
                  <a:moveTo>
                    <a:pt x="406057" y="1513166"/>
                  </a:moveTo>
                  <a:lnTo>
                    <a:pt x="405917" y="1467967"/>
                  </a:lnTo>
                  <a:lnTo>
                    <a:pt x="397154" y="1427975"/>
                  </a:lnTo>
                  <a:lnTo>
                    <a:pt x="364947" y="1384731"/>
                  </a:lnTo>
                  <a:lnTo>
                    <a:pt x="325183" y="1361071"/>
                  </a:lnTo>
                  <a:lnTo>
                    <a:pt x="277787" y="1344879"/>
                  </a:lnTo>
                  <a:lnTo>
                    <a:pt x="236461" y="1333512"/>
                  </a:lnTo>
                  <a:lnTo>
                    <a:pt x="171183" y="1318399"/>
                  </a:lnTo>
                  <a:lnTo>
                    <a:pt x="153390" y="1313738"/>
                  </a:lnTo>
                  <a:lnTo>
                    <a:pt x="104495" y="1293660"/>
                  </a:lnTo>
                  <a:lnTo>
                    <a:pt x="67576" y="1265516"/>
                  </a:lnTo>
                  <a:lnTo>
                    <a:pt x="52298" y="1225359"/>
                  </a:lnTo>
                  <a:lnTo>
                    <a:pt x="51714" y="1185938"/>
                  </a:lnTo>
                  <a:lnTo>
                    <a:pt x="51930" y="1168463"/>
                  </a:lnTo>
                  <a:lnTo>
                    <a:pt x="74129" y="1122616"/>
                  </a:lnTo>
                  <a:lnTo>
                    <a:pt x="114896" y="1091717"/>
                  </a:lnTo>
                  <a:lnTo>
                    <a:pt x="167005" y="1075880"/>
                  </a:lnTo>
                  <a:lnTo>
                    <a:pt x="205155" y="1073200"/>
                  </a:lnTo>
                  <a:lnTo>
                    <a:pt x="235673" y="1073391"/>
                  </a:lnTo>
                  <a:lnTo>
                    <a:pt x="296710" y="1085494"/>
                  </a:lnTo>
                  <a:lnTo>
                    <a:pt x="335280" y="1098677"/>
                  </a:lnTo>
                  <a:lnTo>
                    <a:pt x="366217" y="1117282"/>
                  </a:lnTo>
                  <a:lnTo>
                    <a:pt x="384022" y="1086764"/>
                  </a:lnTo>
                  <a:lnTo>
                    <a:pt x="336867" y="1059992"/>
                  </a:lnTo>
                  <a:lnTo>
                    <a:pt x="284010" y="1043495"/>
                  </a:lnTo>
                  <a:lnTo>
                    <a:pt x="241134" y="1037805"/>
                  </a:lnTo>
                  <a:lnTo>
                    <a:pt x="205155" y="1037590"/>
                  </a:lnTo>
                  <a:lnTo>
                    <a:pt x="184531" y="1037729"/>
                  </a:lnTo>
                  <a:lnTo>
                    <a:pt x="136486" y="1046492"/>
                  </a:lnTo>
                  <a:lnTo>
                    <a:pt x="91655" y="1062761"/>
                  </a:lnTo>
                  <a:lnTo>
                    <a:pt x="59499" y="1083932"/>
                  </a:lnTo>
                  <a:lnTo>
                    <a:pt x="31369" y="1118971"/>
                  </a:lnTo>
                  <a:lnTo>
                    <a:pt x="14681" y="1162608"/>
                  </a:lnTo>
                  <a:lnTo>
                    <a:pt x="14414" y="1185100"/>
                  </a:lnTo>
                  <a:lnTo>
                    <a:pt x="14478" y="1219377"/>
                  </a:lnTo>
                  <a:lnTo>
                    <a:pt x="22034" y="1263421"/>
                  </a:lnTo>
                  <a:lnTo>
                    <a:pt x="51028" y="1304112"/>
                  </a:lnTo>
                  <a:lnTo>
                    <a:pt x="91554" y="1329207"/>
                  </a:lnTo>
                  <a:lnTo>
                    <a:pt x="128536" y="1345641"/>
                  </a:lnTo>
                  <a:lnTo>
                    <a:pt x="183959" y="1358874"/>
                  </a:lnTo>
                  <a:lnTo>
                    <a:pt x="219811" y="1366431"/>
                  </a:lnTo>
                  <a:lnTo>
                    <a:pt x="241922" y="1371600"/>
                  </a:lnTo>
                  <a:lnTo>
                    <a:pt x="281444" y="1384312"/>
                  </a:lnTo>
                  <a:lnTo>
                    <a:pt x="325551" y="1403083"/>
                  </a:lnTo>
                  <a:lnTo>
                    <a:pt x="355193" y="1427226"/>
                  </a:lnTo>
                  <a:lnTo>
                    <a:pt x="368020" y="1465643"/>
                  </a:lnTo>
                  <a:lnTo>
                    <a:pt x="368757" y="1512316"/>
                  </a:lnTo>
                  <a:lnTo>
                    <a:pt x="368592" y="1526374"/>
                  </a:lnTo>
                  <a:lnTo>
                    <a:pt x="351028" y="1570431"/>
                  </a:lnTo>
                  <a:lnTo>
                    <a:pt x="312127" y="1605534"/>
                  </a:lnTo>
                  <a:lnTo>
                    <a:pt x="272542" y="1622094"/>
                  </a:lnTo>
                  <a:lnTo>
                    <a:pt x="225628" y="1631696"/>
                  </a:lnTo>
                  <a:lnTo>
                    <a:pt x="202603" y="1631848"/>
                  </a:lnTo>
                  <a:lnTo>
                    <a:pt x="191985" y="1631810"/>
                  </a:lnTo>
                  <a:lnTo>
                    <a:pt x="151676" y="1628406"/>
                  </a:lnTo>
                  <a:lnTo>
                    <a:pt x="106743" y="1617395"/>
                  </a:lnTo>
                  <a:lnTo>
                    <a:pt x="56921" y="1595856"/>
                  </a:lnTo>
                  <a:lnTo>
                    <a:pt x="18656" y="1571663"/>
                  </a:lnTo>
                  <a:lnTo>
                    <a:pt x="0" y="1603019"/>
                  </a:lnTo>
                  <a:lnTo>
                    <a:pt x="44348" y="1633220"/>
                  </a:lnTo>
                  <a:lnTo>
                    <a:pt x="95364" y="1651342"/>
                  </a:lnTo>
                  <a:lnTo>
                    <a:pt x="147980" y="1665439"/>
                  </a:lnTo>
                  <a:lnTo>
                    <a:pt x="203454" y="1667446"/>
                  </a:lnTo>
                  <a:lnTo>
                    <a:pt x="231978" y="1667256"/>
                  </a:lnTo>
                  <a:lnTo>
                    <a:pt x="289496" y="1654733"/>
                  </a:lnTo>
                  <a:lnTo>
                    <a:pt x="325742" y="1640903"/>
                  </a:lnTo>
                  <a:lnTo>
                    <a:pt x="368236" y="1607464"/>
                  </a:lnTo>
                  <a:lnTo>
                    <a:pt x="392493" y="1570812"/>
                  </a:lnTo>
                  <a:lnTo>
                    <a:pt x="405853" y="1530756"/>
                  </a:lnTo>
                  <a:lnTo>
                    <a:pt x="406057" y="1513166"/>
                  </a:lnTo>
                  <a:close/>
                </a:path>
                <a:path w="12124055" h="2684779">
                  <a:moveTo>
                    <a:pt x="432346" y="457784"/>
                  </a:moveTo>
                  <a:lnTo>
                    <a:pt x="428155" y="398018"/>
                  </a:lnTo>
                  <a:lnTo>
                    <a:pt x="398856" y="361137"/>
                  </a:lnTo>
                  <a:lnTo>
                    <a:pt x="394195" y="356730"/>
                  </a:lnTo>
                  <a:lnTo>
                    <a:pt x="394195" y="480669"/>
                  </a:lnTo>
                  <a:lnTo>
                    <a:pt x="391922" y="553694"/>
                  </a:lnTo>
                  <a:lnTo>
                    <a:pt x="376072" y="591185"/>
                  </a:lnTo>
                  <a:lnTo>
                    <a:pt x="333032" y="605002"/>
                  </a:lnTo>
                  <a:lnTo>
                    <a:pt x="249237" y="606983"/>
                  </a:lnTo>
                  <a:lnTo>
                    <a:pt x="65278" y="606983"/>
                  </a:lnTo>
                  <a:lnTo>
                    <a:pt x="65278" y="337400"/>
                  </a:lnTo>
                  <a:lnTo>
                    <a:pt x="226339" y="337400"/>
                  </a:lnTo>
                  <a:lnTo>
                    <a:pt x="279869" y="337896"/>
                  </a:lnTo>
                  <a:lnTo>
                    <a:pt x="332562" y="350812"/>
                  </a:lnTo>
                  <a:lnTo>
                    <a:pt x="378104" y="388493"/>
                  </a:lnTo>
                  <a:lnTo>
                    <a:pt x="393598" y="425513"/>
                  </a:lnTo>
                  <a:lnTo>
                    <a:pt x="394195" y="480669"/>
                  </a:lnTo>
                  <a:lnTo>
                    <a:pt x="394195" y="356730"/>
                  </a:lnTo>
                  <a:lnTo>
                    <a:pt x="361924" y="331152"/>
                  </a:lnTo>
                  <a:lnTo>
                    <a:pt x="304330" y="319595"/>
                  </a:lnTo>
                  <a:lnTo>
                    <a:pt x="320319" y="315480"/>
                  </a:lnTo>
                  <a:lnTo>
                    <a:pt x="361746" y="293166"/>
                  </a:lnTo>
                  <a:lnTo>
                    <a:pt x="388340" y="262636"/>
                  </a:lnTo>
                  <a:lnTo>
                    <a:pt x="402043" y="225602"/>
                  </a:lnTo>
                  <a:lnTo>
                    <a:pt x="404368" y="178028"/>
                  </a:lnTo>
                  <a:lnTo>
                    <a:pt x="403656" y="133845"/>
                  </a:lnTo>
                  <a:lnTo>
                    <a:pt x="398754" y="107454"/>
                  </a:lnTo>
                  <a:lnTo>
                    <a:pt x="385406" y="88379"/>
                  </a:lnTo>
                  <a:lnTo>
                    <a:pt x="367068" y="72669"/>
                  </a:lnTo>
                  <a:lnTo>
                    <a:pt x="367068" y="178028"/>
                  </a:lnTo>
                  <a:lnTo>
                    <a:pt x="367017" y="197523"/>
                  </a:lnTo>
                  <a:lnTo>
                    <a:pt x="362191" y="248653"/>
                  </a:lnTo>
                  <a:lnTo>
                    <a:pt x="328066" y="278485"/>
                  </a:lnTo>
                  <a:lnTo>
                    <a:pt x="286004" y="301104"/>
                  </a:lnTo>
                  <a:lnTo>
                    <a:pt x="225501" y="304342"/>
                  </a:lnTo>
                  <a:lnTo>
                    <a:pt x="65278" y="304342"/>
                  </a:lnTo>
                  <a:lnTo>
                    <a:pt x="65278" y="63588"/>
                  </a:lnTo>
                  <a:lnTo>
                    <a:pt x="221259" y="63588"/>
                  </a:lnTo>
                  <a:lnTo>
                    <a:pt x="267843" y="64058"/>
                  </a:lnTo>
                  <a:lnTo>
                    <a:pt x="313639" y="76276"/>
                  </a:lnTo>
                  <a:lnTo>
                    <a:pt x="353123" y="111925"/>
                  </a:lnTo>
                  <a:lnTo>
                    <a:pt x="367068" y="178028"/>
                  </a:lnTo>
                  <a:lnTo>
                    <a:pt x="367068" y="72669"/>
                  </a:lnTo>
                  <a:lnTo>
                    <a:pt x="359435" y="66128"/>
                  </a:lnTo>
                  <a:lnTo>
                    <a:pt x="356120" y="63588"/>
                  </a:lnTo>
                  <a:lnTo>
                    <a:pt x="331952" y="45059"/>
                  </a:lnTo>
                  <a:lnTo>
                    <a:pt x="308038" y="34239"/>
                  </a:lnTo>
                  <a:lnTo>
                    <a:pt x="274434" y="30251"/>
                  </a:lnTo>
                  <a:lnTo>
                    <a:pt x="217868" y="29679"/>
                  </a:lnTo>
                  <a:lnTo>
                    <a:pt x="28829" y="29679"/>
                  </a:lnTo>
                  <a:lnTo>
                    <a:pt x="28829" y="640892"/>
                  </a:lnTo>
                  <a:lnTo>
                    <a:pt x="245846" y="640892"/>
                  </a:lnTo>
                  <a:lnTo>
                    <a:pt x="303860" y="640219"/>
                  </a:lnTo>
                  <a:lnTo>
                    <a:pt x="361886" y="622998"/>
                  </a:lnTo>
                  <a:lnTo>
                    <a:pt x="413918" y="572820"/>
                  </a:lnTo>
                  <a:lnTo>
                    <a:pt x="431660" y="524941"/>
                  </a:lnTo>
                  <a:lnTo>
                    <a:pt x="432346" y="480669"/>
                  </a:lnTo>
                  <a:lnTo>
                    <a:pt x="432346" y="457784"/>
                  </a:lnTo>
                  <a:close/>
                </a:path>
                <a:path w="12124055" h="2684779">
                  <a:moveTo>
                    <a:pt x="438277" y="2615184"/>
                  </a:moveTo>
                  <a:lnTo>
                    <a:pt x="416229" y="2587206"/>
                  </a:lnTo>
                  <a:lnTo>
                    <a:pt x="409600" y="2592768"/>
                  </a:lnTo>
                  <a:lnTo>
                    <a:pt x="404520" y="2596743"/>
                  </a:lnTo>
                  <a:lnTo>
                    <a:pt x="371513" y="2618359"/>
                  </a:lnTo>
                  <a:lnTo>
                    <a:pt x="328383" y="2636799"/>
                  </a:lnTo>
                  <a:lnTo>
                    <a:pt x="287642" y="2646591"/>
                  </a:lnTo>
                  <a:lnTo>
                    <a:pt x="246684" y="2649093"/>
                  </a:lnTo>
                  <a:lnTo>
                    <a:pt x="188048" y="2648115"/>
                  </a:lnTo>
                  <a:lnTo>
                    <a:pt x="126403" y="2622804"/>
                  </a:lnTo>
                  <a:lnTo>
                    <a:pt x="94945" y="2586786"/>
                  </a:lnTo>
                  <a:lnTo>
                    <a:pt x="65049" y="2548864"/>
                  </a:lnTo>
                  <a:lnTo>
                    <a:pt x="44043" y="2474303"/>
                  </a:lnTo>
                  <a:lnTo>
                    <a:pt x="43230" y="2403246"/>
                  </a:lnTo>
                  <a:lnTo>
                    <a:pt x="43230" y="2318474"/>
                  </a:lnTo>
                  <a:lnTo>
                    <a:pt x="44818" y="2267928"/>
                  </a:lnTo>
                  <a:lnTo>
                    <a:pt x="55956" y="2224379"/>
                  </a:lnTo>
                  <a:lnTo>
                    <a:pt x="70091" y="2183587"/>
                  </a:lnTo>
                  <a:lnTo>
                    <a:pt x="92824" y="2152319"/>
                  </a:lnTo>
                  <a:lnTo>
                    <a:pt x="131813" y="2116315"/>
                  </a:lnTo>
                  <a:lnTo>
                    <a:pt x="174561" y="2097239"/>
                  </a:lnTo>
                  <a:lnTo>
                    <a:pt x="234823" y="2090432"/>
                  </a:lnTo>
                  <a:lnTo>
                    <a:pt x="266776" y="2090635"/>
                  </a:lnTo>
                  <a:lnTo>
                    <a:pt x="327228" y="2102726"/>
                  </a:lnTo>
                  <a:lnTo>
                    <a:pt x="365264" y="2116671"/>
                  </a:lnTo>
                  <a:lnTo>
                    <a:pt x="402666" y="2140458"/>
                  </a:lnTo>
                  <a:lnTo>
                    <a:pt x="423011" y="2111629"/>
                  </a:lnTo>
                  <a:lnTo>
                    <a:pt x="387413" y="2088108"/>
                  </a:lnTo>
                  <a:lnTo>
                    <a:pt x="341630" y="2070938"/>
                  </a:lnTo>
                  <a:lnTo>
                    <a:pt x="292671" y="2056853"/>
                  </a:lnTo>
                  <a:lnTo>
                    <a:pt x="234823" y="2054834"/>
                  </a:lnTo>
                  <a:lnTo>
                    <a:pt x="201307" y="2055126"/>
                  </a:lnTo>
                  <a:lnTo>
                    <a:pt x="160667" y="2062886"/>
                  </a:lnTo>
                  <a:lnTo>
                    <a:pt x="109347" y="2085492"/>
                  </a:lnTo>
                  <a:lnTo>
                    <a:pt x="62738" y="2128583"/>
                  </a:lnTo>
                  <a:lnTo>
                    <a:pt x="35712" y="2166099"/>
                  </a:lnTo>
                  <a:lnTo>
                    <a:pt x="19494" y="2215057"/>
                  </a:lnTo>
                  <a:lnTo>
                    <a:pt x="6883" y="2267407"/>
                  </a:lnTo>
                  <a:lnTo>
                    <a:pt x="5092" y="2328646"/>
                  </a:lnTo>
                  <a:lnTo>
                    <a:pt x="5092" y="2393924"/>
                  </a:lnTo>
                  <a:lnTo>
                    <a:pt x="5295" y="2432507"/>
                  </a:lnTo>
                  <a:lnTo>
                    <a:pt x="10807" y="2480894"/>
                  </a:lnTo>
                  <a:lnTo>
                    <a:pt x="26936" y="2544749"/>
                  </a:lnTo>
                  <a:lnTo>
                    <a:pt x="44157" y="2582113"/>
                  </a:lnTo>
                  <a:lnTo>
                    <a:pt x="78409" y="2627388"/>
                  </a:lnTo>
                  <a:lnTo>
                    <a:pt x="108546" y="2651315"/>
                  </a:lnTo>
                  <a:lnTo>
                    <a:pt x="162433" y="2675928"/>
                  </a:lnTo>
                  <a:lnTo>
                    <a:pt x="207035" y="2684373"/>
                  </a:lnTo>
                  <a:lnTo>
                    <a:pt x="244995" y="2684691"/>
                  </a:lnTo>
                  <a:lnTo>
                    <a:pt x="268033" y="2684576"/>
                  </a:lnTo>
                  <a:lnTo>
                    <a:pt x="315772" y="2677058"/>
                  </a:lnTo>
                  <a:lnTo>
                    <a:pt x="357263" y="2664904"/>
                  </a:lnTo>
                  <a:lnTo>
                    <a:pt x="394931" y="2647289"/>
                  </a:lnTo>
                  <a:lnTo>
                    <a:pt x="428053" y="2624086"/>
                  </a:lnTo>
                  <a:lnTo>
                    <a:pt x="432625" y="2620264"/>
                  </a:lnTo>
                  <a:lnTo>
                    <a:pt x="438277" y="2615184"/>
                  </a:lnTo>
                  <a:close/>
                </a:path>
                <a:path w="12124055" h="2684779">
                  <a:moveTo>
                    <a:pt x="725652" y="1650492"/>
                  </a:moveTo>
                  <a:lnTo>
                    <a:pt x="719721" y="1620824"/>
                  </a:lnTo>
                  <a:lnTo>
                    <a:pt x="703668" y="1624850"/>
                  </a:lnTo>
                  <a:lnTo>
                    <a:pt x="697242" y="1626069"/>
                  </a:lnTo>
                  <a:lnTo>
                    <a:pt x="678561" y="1629079"/>
                  </a:lnTo>
                  <a:lnTo>
                    <a:pt x="671766" y="1629829"/>
                  </a:lnTo>
                  <a:lnTo>
                    <a:pt x="664260" y="1630108"/>
                  </a:lnTo>
                  <a:lnTo>
                    <a:pt x="652754" y="1630146"/>
                  </a:lnTo>
                  <a:lnTo>
                    <a:pt x="627545" y="1629752"/>
                  </a:lnTo>
                  <a:lnTo>
                    <a:pt x="596379" y="1604721"/>
                  </a:lnTo>
                  <a:lnTo>
                    <a:pt x="583438" y="1558226"/>
                  </a:lnTo>
                  <a:lnTo>
                    <a:pt x="583234" y="1528419"/>
                  </a:lnTo>
                  <a:lnTo>
                    <a:pt x="583234" y="1236802"/>
                  </a:lnTo>
                  <a:lnTo>
                    <a:pt x="711238" y="1236802"/>
                  </a:lnTo>
                  <a:lnTo>
                    <a:pt x="711238" y="1206284"/>
                  </a:lnTo>
                  <a:lnTo>
                    <a:pt x="583234" y="1206284"/>
                  </a:lnTo>
                  <a:lnTo>
                    <a:pt x="583234" y="1089304"/>
                  </a:lnTo>
                  <a:lnTo>
                    <a:pt x="546785" y="1089304"/>
                  </a:lnTo>
                  <a:lnTo>
                    <a:pt x="546785" y="1206284"/>
                  </a:lnTo>
                  <a:lnTo>
                    <a:pt x="467944" y="1206284"/>
                  </a:lnTo>
                  <a:lnTo>
                    <a:pt x="467944" y="1236802"/>
                  </a:lnTo>
                  <a:lnTo>
                    <a:pt x="546785" y="1236802"/>
                  </a:lnTo>
                  <a:lnTo>
                    <a:pt x="546785" y="1537754"/>
                  </a:lnTo>
                  <a:lnTo>
                    <a:pt x="546912" y="1561160"/>
                  </a:lnTo>
                  <a:lnTo>
                    <a:pt x="554837" y="1601749"/>
                  </a:lnTo>
                  <a:lnTo>
                    <a:pt x="577723" y="1639049"/>
                  </a:lnTo>
                  <a:lnTo>
                    <a:pt x="612482" y="1656854"/>
                  </a:lnTo>
                  <a:lnTo>
                    <a:pt x="665289" y="1661464"/>
                  </a:lnTo>
                  <a:lnTo>
                    <a:pt x="672084" y="1661096"/>
                  </a:lnTo>
                  <a:lnTo>
                    <a:pt x="679919" y="1660093"/>
                  </a:lnTo>
                  <a:lnTo>
                    <a:pt x="704367" y="1656105"/>
                  </a:lnTo>
                  <a:lnTo>
                    <a:pt x="711923" y="1654632"/>
                  </a:lnTo>
                  <a:lnTo>
                    <a:pt x="717981" y="1653006"/>
                  </a:lnTo>
                  <a:lnTo>
                    <a:pt x="725652" y="1650492"/>
                  </a:lnTo>
                  <a:close/>
                </a:path>
                <a:path w="12124055" h="2684779">
                  <a:moveTo>
                    <a:pt x="841794" y="324688"/>
                  </a:moveTo>
                  <a:lnTo>
                    <a:pt x="841146" y="283425"/>
                  </a:lnTo>
                  <a:lnTo>
                    <a:pt x="824268" y="239687"/>
                  </a:lnTo>
                  <a:lnTo>
                    <a:pt x="795312" y="212788"/>
                  </a:lnTo>
                  <a:lnTo>
                    <a:pt x="755002" y="184391"/>
                  </a:lnTo>
                  <a:lnTo>
                    <a:pt x="687501" y="179730"/>
                  </a:lnTo>
                  <a:lnTo>
                    <a:pt x="659942" y="179959"/>
                  </a:lnTo>
                  <a:lnTo>
                    <a:pt x="601891" y="194564"/>
                  </a:lnTo>
                  <a:lnTo>
                    <a:pt x="564057" y="210185"/>
                  </a:lnTo>
                  <a:lnTo>
                    <a:pt x="533222" y="230593"/>
                  </a:lnTo>
                  <a:lnTo>
                    <a:pt x="551027" y="258559"/>
                  </a:lnTo>
                  <a:lnTo>
                    <a:pt x="569658" y="246113"/>
                  </a:lnTo>
                  <a:lnTo>
                    <a:pt x="582549" y="238480"/>
                  </a:lnTo>
                  <a:lnTo>
                    <a:pt x="634479" y="217970"/>
                  </a:lnTo>
                  <a:lnTo>
                    <a:pt x="684961" y="212788"/>
                  </a:lnTo>
                  <a:lnTo>
                    <a:pt x="720229" y="213233"/>
                  </a:lnTo>
                  <a:lnTo>
                    <a:pt x="756907" y="224942"/>
                  </a:lnTo>
                  <a:lnTo>
                    <a:pt x="792645" y="259143"/>
                  </a:lnTo>
                  <a:lnTo>
                    <a:pt x="805319" y="324688"/>
                  </a:lnTo>
                  <a:lnTo>
                    <a:pt x="805345" y="381482"/>
                  </a:lnTo>
                  <a:lnTo>
                    <a:pt x="805345" y="412851"/>
                  </a:lnTo>
                  <a:lnTo>
                    <a:pt x="805218" y="517118"/>
                  </a:lnTo>
                  <a:lnTo>
                    <a:pt x="789228" y="560349"/>
                  </a:lnTo>
                  <a:lnTo>
                    <a:pt x="761936" y="589445"/>
                  </a:lnTo>
                  <a:lnTo>
                    <a:pt x="726389" y="607034"/>
                  </a:lnTo>
                  <a:lnTo>
                    <a:pt x="685596" y="614972"/>
                  </a:lnTo>
                  <a:lnTo>
                    <a:pt x="676249" y="615403"/>
                  </a:lnTo>
                  <a:lnTo>
                    <a:pt x="651700" y="615378"/>
                  </a:lnTo>
                  <a:lnTo>
                    <a:pt x="611733" y="607250"/>
                  </a:lnTo>
                  <a:lnTo>
                    <a:pt x="578675" y="586930"/>
                  </a:lnTo>
                  <a:lnTo>
                    <a:pt x="556158" y="552526"/>
                  </a:lnTo>
                  <a:lnTo>
                    <a:pt x="551967" y="492518"/>
                  </a:lnTo>
                  <a:lnTo>
                    <a:pt x="552615" y="485165"/>
                  </a:lnTo>
                  <a:lnTo>
                    <a:pt x="569366" y="446913"/>
                  </a:lnTo>
                  <a:lnTo>
                    <a:pt x="600125" y="424408"/>
                  </a:lnTo>
                  <a:lnTo>
                    <a:pt x="637006" y="413753"/>
                  </a:lnTo>
                  <a:lnTo>
                    <a:pt x="805345" y="412851"/>
                  </a:lnTo>
                  <a:lnTo>
                    <a:pt x="805345" y="381482"/>
                  </a:lnTo>
                  <a:lnTo>
                    <a:pt x="667156" y="381482"/>
                  </a:lnTo>
                  <a:lnTo>
                    <a:pt x="643674" y="381635"/>
                  </a:lnTo>
                  <a:lnTo>
                    <a:pt x="598500" y="391236"/>
                  </a:lnTo>
                  <a:lnTo>
                    <a:pt x="562076" y="407797"/>
                  </a:lnTo>
                  <a:lnTo>
                    <a:pt x="532790" y="434784"/>
                  </a:lnTo>
                  <a:lnTo>
                    <a:pt x="517474" y="469887"/>
                  </a:lnTo>
                  <a:lnTo>
                    <a:pt x="513829" y="492518"/>
                  </a:lnTo>
                  <a:lnTo>
                    <a:pt x="513905" y="536194"/>
                  </a:lnTo>
                  <a:lnTo>
                    <a:pt x="525170" y="573493"/>
                  </a:lnTo>
                  <a:lnTo>
                    <a:pt x="556107" y="614184"/>
                  </a:lnTo>
                  <a:lnTo>
                    <a:pt x="602729" y="639191"/>
                  </a:lnTo>
                  <a:lnTo>
                    <a:pt x="642670" y="647534"/>
                  </a:lnTo>
                  <a:lnTo>
                    <a:pt x="661225" y="647674"/>
                  </a:lnTo>
                  <a:lnTo>
                    <a:pt x="679716" y="647573"/>
                  </a:lnTo>
                  <a:lnTo>
                    <a:pt x="729005" y="637476"/>
                  </a:lnTo>
                  <a:lnTo>
                    <a:pt x="767003" y="619188"/>
                  </a:lnTo>
                  <a:lnTo>
                    <a:pt x="797077" y="589330"/>
                  </a:lnTo>
                  <a:lnTo>
                    <a:pt x="804494" y="577303"/>
                  </a:lnTo>
                  <a:lnTo>
                    <a:pt x="805345" y="577303"/>
                  </a:lnTo>
                  <a:lnTo>
                    <a:pt x="805345" y="640892"/>
                  </a:lnTo>
                  <a:lnTo>
                    <a:pt x="841794" y="640892"/>
                  </a:lnTo>
                  <a:lnTo>
                    <a:pt x="841794" y="577303"/>
                  </a:lnTo>
                  <a:lnTo>
                    <a:pt x="841794" y="412851"/>
                  </a:lnTo>
                  <a:lnTo>
                    <a:pt x="841794" y="324688"/>
                  </a:lnTo>
                  <a:close/>
                </a:path>
                <a:path w="12124055" h="2684779">
                  <a:moveTo>
                    <a:pt x="846035" y="2359164"/>
                  </a:moveTo>
                  <a:lnTo>
                    <a:pt x="845375" y="2317902"/>
                  </a:lnTo>
                  <a:lnTo>
                    <a:pt x="828509" y="2274176"/>
                  </a:lnTo>
                  <a:lnTo>
                    <a:pt x="799553" y="2247265"/>
                  </a:lnTo>
                  <a:lnTo>
                    <a:pt x="759244" y="2218867"/>
                  </a:lnTo>
                  <a:lnTo>
                    <a:pt x="691743" y="2214207"/>
                  </a:lnTo>
                  <a:lnTo>
                    <a:pt x="664184" y="2214435"/>
                  </a:lnTo>
                  <a:lnTo>
                    <a:pt x="606120" y="2229040"/>
                  </a:lnTo>
                  <a:lnTo>
                    <a:pt x="568299" y="2244674"/>
                  </a:lnTo>
                  <a:lnTo>
                    <a:pt x="537464" y="2265070"/>
                  </a:lnTo>
                  <a:lnTo>
                    <a:pt x="555256" y="2293048"/>
                  </a:lnTo>
                  <a:lnTo>
                    <a:pt x="573900" y="2280602"/>
                  </a:lnTo>
                  <a:lnTo>
                    <a:pt x="586790" y="2272969"/>
                  </a:lnTo>
                  <a:lnTo>
                    <a:pt x="638708" y="2252459"/>
                  </a:lnTo>
                  <a:lnTo>
                    <a:pt x="689203" y="2247265"/>
                  </a:lnTo>
                  <a:lnTo>
                    <a:pt x="724471" y="2247722"/>
                  </a:lnTo>
                  <a:lnTo>
                    <a:pt x="761149" y="2259431"/>
                  </a:lnTo>
                  <a:lnTo>
                    <a:pt x="796886" y="2293632"/>
                  </a:lnTo>
                  <a:lnTo>
                    <a:pt x="809548" y="2359164"/>
                  </a:lnTo>
                  <a:lnTo>
                    <a:pt x="809574" y="2415971"/>
                  </a:lnTo>
                  <a:lnTo>
                    <a:pt x="809574" y="2447328"/>
                  </a:lnTo>
                  <a:lnTo>
                    <a:pt x="809459" y="2551607"/>
                  </a:lnTo>
                  <a:lnTo>
                    <a:pt x="793470" y="2594838"/>
                  </a:lnTo>
                  <a:lnTo>
                    <a:pt x="766165" y="2623921"/>
                  </a:lnTo>
                  <a:lnTo>
                    <a:pt x="730631" y="2641511"/>
                  </a:lnTo>
                  <a:lnTo>
                    <a:pt x="689838" y="2649461"/>
                  </a:lnTo>
                  <a:lnTo>
                    <a:pt x="681202" y="2649880"/>
                  </a:lnTo>
                  <a:lnTo>
                    <a:pt x="681062" y="2649880"/>
                  </a:lnTo>
                  <a:lnTo>
                    <a:pt x="639572" y="2647797"/>
                  </a:lnTo>
                  <a:lnTo>
                    <a:pt x="601510" y="2635021"/>
                  </a:lnTo>
                  <a:lnTo>
                    <a:pt x="572401" y="2609189"/>
                  </a:lnTo>
                  <a:lnTo>
                    <a:pt x="556272" y="2568067"/>
                  </a:lnTo>
                  <a:lnTo>
                    <a:pt x="556196" y="2526995"/>
                  </a:lnTo>
                  <a:lnTo>
                    <a:pt x="556844" y="2519654"/>
                  </a:lnTo>
                  <a:lnTo>
                    <a:pt x="573608" y="2481402"/>
                  </a:lnTo>
                  <a:lnTo>
                    <a:pt x="604367" y="2458897"/>
                  </a:lnTo>
                  <a:lnTo>
                    <a:pt x="641248" y="2448229"/>
                  </a:lnTo>
                  <a:lnTo>
                    <a:pt x="809574" y="2447328"/>
                  </a:lnTo>
                  <a:lnTo>
                    <a:pt x="809574" y="2415971"/>
                  </a:lnTo>
                  <a:lnTo>
                    <a:pt x="671398" y="2415971"/>
                  </a:lnTo>
                  <a:lnTo>
                    <a:pt x="647915" y="2416124"/>
                  </a:lnTo>
                  <a:lnTo>
                    <a:pt x="602729" y="2425712"/>
                  </a:lnTo>
                  <a:lnTo>
                    <a:pt x="566318" y="2442286"/>
                  </a:lnTo>
                  <a:lnTo>
                    <a:pt x="537032" y="2469261"/>
                  </a:lnTo>
                  <a:lnTo>
                    <a:pt x="521716" y="2504376"/>
                  </a:lnTo>
                  <a:lnTo>
                    <a:pt x="518071" y="2526995"/>
                  </a:lnTo>
                  <a:lnTo>
                    <a:pt x="518147" y="2570670"/>
                  </a:lnTo>
                  <a:lnTo>
                    <a:pt x="529399" y="2607970"/>
                  </a:lnTo>
                  <a:lnTo>
                    <a:pt x="560349" y="2648661"/>
                  </a:lnTo>
                  <a:lnTo>
                    <a:pt x="606971" y="2673680"/>
                  </a:lnTo>
                  <a:lnTo>
                    <a:pt x="646912" y="2682024"/>
                  </a:lnTo>
                  <a:lnTo>
                    <a:pt x="665467" y="2682151"/>
                  </a:lnTo>
                  <a:lnTo>
                    <a:pt x="683958" y="2682049"/>
                  </a:lnTo>
                  <a:lnTo>
                    <a:pt x="733247" y="2671953"/>
                  </a:lnTo>
                  <a:lnTo>
                    <a:pt x="771245" y="2653665"/>
                  </a:lnTo>
                  <a:lnTo>
                    <a:pt x="801306" y="2623820"/>
                  </a:lnTo>
                  <a:lnTo>
                    <a:pt x="808736" y="2611793"/>
                  </a:lnTo>
                  <a:lnTo>
                    <a:pt x="809574" y="2611793"/>
                  </a:lnTo>
                  <a:lnTo>
                    <a:pt x="809574" y="2675369"/>
                  </a:lnTo>
                  <a:lnTo>
                    <a:pt x="846035" y="2675369"/>
                  </a:lnTo>
                  <a:lnTo>
                    <a:pt x="846035" y="2611793"/>
                  </a:lnTo>
                  <a:lnTo>
                    <a:pt x="846035" y="2447328"/>
                  </a:lnTo>
                  <a:lnTo>
                    <a:pt x="846035" y="2359164"/>
                  </a:lnTo>
                  <a:close/>
                </a:path>
                <a:path w="12124055" h="2684779">
                  <a:moveTo>
                    <a:pt x="1018120" y="0"/>
                  </a:moveTo>
                  <a:lnTo>
                    <a:pt x="981671" y="0"/>
                  </a:lnTo>
                  <a:lnTo>
                    <a:pt x="981671" y="640880"/>
                  </a:lnTo>
                  <a:lnTo>
                    <a:pt x="1018120" y="640880"/>
                  </a:lnTo>
                  <a:lnTo>
                    <a:pt x="1018120" y="0"/>
                  </a:lnTo>
                  <a:close/>
                </a:path>
                <a:path w="12124055" h="2684779">
                  <a:moveTo>
                    <a:pt x="1060500" y="1207135"/>
                  </a:moveTo>
                  <a:lnTo>
                    <a:pt x="1023226" y="1198041"/>
                  </a:lnTo>
                  <a:lnTo>
                    <a:pt x="997775" y="1196962"/>
                  </a:lnTo>
                  <a:lnTo>
                    <a:pt x="981748" y="1197102"/>
                  </a:lnTo>
                  <a:lnTo>
                    <a:pt x="935609" y="1210551"/>
                  </a:lnTo>
                  <a:lnTo>
                    <a:pt x="900303" y="1235595"/>
                  </a:lnTo>
                  <a:lnTo>
                    <a:pt x="875347" y="1268755"/>
                  </a:lnTo>
                  <a:lnTo>
                    <a:pt x="864679" y="1293609"/>
                  </a:lnTo>
                  <a:lnTo>
                    <a:pt x="864679" y="1206296"/>
                  </a:lnTo>
                  <a:lnTo>
                    <a:pt x="829081" y="1206296"/>
                  </a:lnTo>
                  <a:lnTo>
                    <a:pt x="829081" y="1658124"/>
                  </a:lnTo>
                  <a:lnTo>
                    <a:pt x="865530" y="1658124"/>
                  </a:lnTo>
                  <a:lnTo>
                    <a:pt x="865657" y="1382242"/>
                  </a:lnTo>
                  <a:lnTo>
                    <a:pt x="866533" y="1367993"/>
                  </a:lnTo>
                  <a:lnTo>
                    <a:pt x="878484" y="1317498"/>
                  </a:lnTo>
                  <a:lnTo>
                    <a:pt x="889584" y="1293609"/>
                  </a:lnTo>
                  <a:lnTo>
                    <a:pt x="897737" y="1281734"/>
                  </a:lnTo>
                  <a:lnTo>
                    <a:pt x="923963" y="1253667"/>
                  </a:lnTo>
                  <a:lnTo>
                    <a:pt x="963968" y="1234211"/>
                  </a:lnTo>
                  <a:lnTo>
                    <a:pt x="995235" y="1232573"/>
                  </a:lnTo>
                  <a:lnTo>
                    <a:pt x="1005230" y="1232598"/>
                  </a:lnTo>
                  <a:lnTo>
                    <a:pt x="1011707" y="1232839"/>
                  </a:lnTo>
                  <a:lnTo>
                    <a:pt x="1017460" y="1233462"/>
                  </a:lnTo>
                  <a:lnTo>
                    <a:pt x="1038466" y="1236814"/>
                  </a:lnTo>
                  <a:lnTo>
                    <a:pt x="1049489" y="1241044"/>
                  </a:lnTo>
                  <a:lnTo>
                    <a:pt x="1052233" y="1232573"/>
                  </a:lnTo>
                  <a:lnTo>
                    <a:pt x="1060500" y="1207135"/>
                  </a:lnTo>
                  <a:close/>
                </a:path>
                <a:path w="12124055" h="2684779">
                  <a:moveTo>
                    <a:pt x="1217333" y="2224379"/>
                  </a:moveTo>
                  <a:lnTo>
                    <a:pt x="1180058" y="2215273"/>
                  </a:lnTo>
                  <a:lnTo>
                    <a:pt x="1154607" y="2214207"/>
                  </a:lnTo>
                  <a:lnTo>
                    <a:pt x="1138580" y="2214334"/>
                  </a:lnTo>
                  <a:lnTo>
                    <a:pt x="1092428" y="2227796"/>
                  </a:lnTo>
                  <a:lnTo>
                    <a:pt x="1057122" y="2252840"/>
                  </a:lnTo>
                  <a:lnTo>
                    <a:pt x="1032179" y="2285987"/>
                  </a:lnTo>
                  <a:lnTo>
                    <a:pt x="1021511" y="2310854"/>
                  </a:lnTo>
                  <a:lnTo>
                    <a:pt x="1021511" y="2223528"/>
                  </a:lnTo>
                  <a:lnTo>
                    <a:pt x="985901" y="2223528"/>
                  </a:lnTo>
                  <a:lnTo>
                    <a:pt x="985901" y="2675369"/>
                  </a:lnTo>
                  <a:lnTo>
                    <a:pt x="1022362" y="2675369"/>
                  </a:lnTo>
                  <a:lnTo>
                    <a:pt x="1022477" y="2399487"/>
                  </a:lnTo>
                  <a:lnTo>
                    <a:pt x="1023366" y="2385237"/>
                  </a:lnTo>
                  <a:lnTo>
                    <a:pt x="1035316" y="2334742"/>
                  </a:lnTo>
                  <a:lnTo>
                    <a:pt x="1054569" y="2298979"/>
                  </a:lnTo>
                  <a:lnTo>
                    <a:pt x="1080795" y="2270899"/>
                  </a:lnTo>
                  <a:lnTo>
                    <a:pt x="1120800" y="2251456"/>
                  </a:lnTo>
                  <a:lnTo>
                    <a:pt x="1152055" y="2249817"/>
                  </a:lnTo>
                  <a:lnTo>
                    <a:pt x="1162062" y="2249843"/>
                  </a:lnTo>
                  <a:lnTo>
                    <a:pt x="1168539" y="2250071"/>
                  </a:lnTo>
                  <a:lnTo>
                    <a:pt x="1174292" y="2250706"/>
                  </a:lnTo>
                  <a:lnTo>
                    <a:pt x="1195298" y="2254046"/>
                  </a:lnTo>
                  <a:lnTo>
                    <a:pt x="1206309" y="2258288"/>
                  </a:lnTo>
                  <a:lnTo>
                    <a:pt x="1209065" y="2249817"/>
                  </a:lnTo>
                  <a:lnTo>
                    <a:pt x="1217333" y="2224379"/>
                  </a:lnTo>
                  <a:close/>
                </a:path>
                <a:path w="12124055" h="2684779">
                  <a:moveTo>
                    <a:pt x="1341945" y="2223528"/>
                  </a:moveTo>
                  <a:lnTo>
                    <a:pt x="1305496" y="2223528"/>
                  </a:lnTo>
                  <a:lnTo>
                    <a:pt x="1305496" y="2675369"/>
                  </a:lnTo>
                  <a:lnTo>
                    <a:pt x="1341945" y="2675369"/>
                  </a:lnTo>
                  <a:lnTo>
                    <a:pt x="1341945" y="2223528"/>
                  </a:lnTo>
                  <a:close/>
                </a:path>
                <a:path w="12124055" h="2684779">
                  <a:moveTo>
                    <a:pt x="1345336" y="2075180"/>
                  </a:moveTo>
                  <a:lnTo>
                    <a:pt x="1302105" y="2075180"/>
                  </a:lnTo>
                  <a:lnTo>
                    <a:pt x="1302105" y="2125192"/>
                  </a:lnTo>
                  <a:lnTo>
                    <a:pt x="1345336" y="2125192"/>
                  </a:lnTo>
                  <a:lnTo>
                    <a:pt x="1345336" y="2075180"/>
                  </a:lnTo>
                  <a:close/>
                </a:path>
                <a:path w="12124055" h="2684779">
                  <a:moveTo>
                    <a:pt x="1464868" y="324688"/>
                  </a:moveTo>
                  <a:lnTo>
                    <a:pt x="1464221" y="283425"/>
                  </a:lnTo>
                  <a:lnTo>
                    <a:pt x="1447342" y="239687"/>
                  </a:lnTo>
                  <a:lnTo>
                    <a:pt x="1418386" y="212788"/>
                  </a:lnTo>
                  <a:lnTo>
                    <a:pt x="1378077" y="184391"/>
                  </a:lnTo>
                  <a:lnTo>
                    <a:pt x="1310589" y="179730"/>
                  </a:lnTo>
                  <a:lnTo>
                    <a:pt x="1283017" y="179959"/>
                  </a:lnTo>
                  <a:lnTo>
                    <a:pt x="1224965" y="194564"/>
                  </a:lnTo>
                  <a:lnTo>
                    <a:pt x="1187132" y="210185"/>
                  </a:lnTo>
                  <a:lnTo>
                    <a:pt x="1156296" y="230593"/>
                  </a:lnTo>
                  <a:lnTo>
                    <a:pt x="1174102" y="258559"/>
                  </a:lnTo>
                  <a:lnTo>
                    <a:pt x="1192745" y="246113"/>
                  </a:lnTo>
                  <a:lnTo>
                    <a:pt x="1205623" y="238480"/>
                  </a:lnTo>
                  <a:lnTo>
                    <a:pt x="1257554" y="217970"/>
                  </a:lnTo>
                  <a:lnTo>
                    <a:pt x="1308036" y="212788"/>
                  </a:lnTo>
                  <a:lnTo>
                    <a:pt x="1343304" y="213233"/>
                  </a:lnTo>
                  <a:lnTo>
                    <a:pt x="1379982" y="224942"/>
                  </a:lnTo>
                  <a:lnTo>
                    <a:pt x="1415719" y="259143"/>
                  </a:lnTo>
                  <a:lnTo>
                    <a:pt x="1428394" y="324688"/>
                  </a:lnTo>
                  <a:lnTo>
                    <a:pt x="1428419" y="381482"/>
                  </a:lnTo>
                  <a:lnTo>
                    <a:pt x="1428419" y="412851"/>
                  </a:lnTo>
                  <a:lnTo>
                    <a:pt x="1428292" y="517118"/>
                  </a:lnTo>
                  <a:lnTo>
                    <a:pt x="1412316" y="560349"/>
                  </a:lnTo>
                  <a:lnTo>
                    <a:pt x="1385011" y="589445"/>
                  </a:lnTo>
                  <a:lnTo>
                    <a:pt x="1349476" y="607034"/>
                  </a:lnTo>
                  <a:lnTo>
                    <a:pt x="1308671" y="614972"/>
                  </a:lnTo>
                  <a:lnTo>
                    <a:pt x="1299337" y="615403"/>
                  </a:lnTo>
                  <a:lnTo>
                    <a:pt x="1274775" y="615378"/>
                  </a:lnTo>
                  <a:lnTo>
                    <a:pt x="1234821" y="607250"/>
                  </a:lnTo>
                  <a:lnTo>
                    <a:pt x="1201750" y="586930"/>
                  </a:lnTo>
                  <a:lnTo>
                    <a:pt x="1179233" y="552526"/>
                  </a:lnTo>
                  <a:lnTo>
                    <a:pt x="1175042" y="492518"/>
                  </a:lnTo>
                  <a:lnTo>
                    <a:pt x="1175689" y="485165"/>
                  </a:lnTo>
                  <a:lnTo>
                    <a:pt x="1192441" y="446913"/>
                  </a:lnTo>
                  <a:lnTo>
                    <a:pt x="1223213" y="424408"/>
                  </a:lnTo>
                  <a:lnTo>
                    <a:pt x="1260094" y="413753"/>
                  </a:lnTo>
                  <a:lnTo>
                    <a:pt x="1428419" y="412851"/>
                  </a:lnTo>
                  <a:lnTo>
                    <a:pt x="1428419" y="381482"/>
                  </a:lnTo>
                  <a:lnTo>
                    <a:pt x="1290243" y="381482"/>
                  </a:lnTo>
                  <a:lnTo>
                    <a:pt x="1266748" y="381635"/>
                  </a:lnTo>
                  <a:lnTo>
                    <a:pt x="1221574" y="391236"/>
                  </a:lnTo>
                  <a:lnTo>
                    <a:pt x="1185151" y="407797"/>
                  </a:lnTo>
                  <a:lnTo>
                    <a:pt x="1155877" y="434784"/>
                  </a:lnTo>
                  <a:lnTo>
                    <a:pt x="1140548" y="469887"/>
                  </a:lnTo>
                  <a:lnTo>
                    <a:pt x="1136904" y="492518"/>
                  </a:lnTo>
                  <a:lnTo>
                    <a:pt x="1136980" y="536194"/>
                  </a:lnTo>
                  <a:lnTo>
                    <a:pt x="1148245" y="573493"/>
                  </a:lnTo>
                  <a:lnTo>
                    <a:pt x="1179182" y="614184"/>
                  </a:lnTo>
                  <a:lnTo>
                    <a:pt x="1225816" y="639191"/>
                  </a:lnTo>
                  <a:lnTo>
                    <a:pt x="1265745" y="647534"/>
                  </a:lnTo>
                  <a:lnTo>
                    <a:pt x="1284300" y="647674"/>
                  </a:lnTo>
                  <a:lnTo>
                    <a:pt x="1302791" y="647573"/>
                  </a:lnTo>
                  <a:lnTo>
                    <a:pt x="1352080" y="637476"/>
                  </a:lnTo>
                  <a:lnTo>
                    <a:pt x="1390078" y="619188"/>
                  </a:lnTo>
                  <a:lnTo>
                    <a:pt x="1420152" y="589330"/>
                  </a:lnTo>
                  <a:lnTo>
                    <a:pt x="1427568" y="577303"/>
                  </a:lnTo>
                  <a:lnTo>
                    <a:pt x="1428419" y="577303"/>
                  </a:lnTo>
                  <a:lnTo>
                    <a:pt x="1428419" y="640892"/>
                  </a:lnTo>
                  <a:lnTo>
                    <a:pt x="1464868" y="640892"/>
                  </a:lnTo>
                  <a:lnTo>
                    <a:pt x="1464868" y="577303"/>
                  </a:lnTo>
                  <a:lnTo>
                    <a:pt x="1464868" y="412851"/>
                  </a:lnTo>
                  <a:lnTo>
                    <a:pt x="1464868" y="324688"/>
                  </a:lnTo>
                  <a:close/>
                </a:path>
                <a:path w="12124055" h="2684779">
                  <a:moveTo>
                    <a:pt x="1486065" y="1409750"/>
                  </a:moveTo>
                  <a:lnTo>
                    <a:pt x="1484630" y="1359890"/>
                  </a:lnTo>
                  <a:lnTo>
                    <a:pt x="1474622" y="1320304"/>
                  </a:lnTo>
                  <a:lnTo>
                    <a:pt x="1461795" y="1283169"/>
                  </a:lnTo>
                  <a:lnTo>
                    <a:pt x="1450454" y="1266672"/>
                  </a:lnTo>
                  <a:lnTo>
                    <a:pt x="1450454" y="1409750"/>
                  </a:lnTo>
                  <a:lnTo>
                    <a:pt x="1160538" y="1409750"/>
                  </a:lnTo>
                  <a:lnTo>
                    <a:pt x="1161161" y="1353845"/>
                  </a:lnTo>
                  <a:lnTo>
                    <a:pt x="1176985" y="1302677"/>
                  </a:lnTo>
                  <a:lnTo>
                    <a:pt x="1223137" y="1248486"/>
                  </a:lnTo>
                  <a:lnTo>
                    <a:pt x="1266532" y="1229893"/>
                  </a:lnTo>
                  <a:lnTo>
                    <a:pt x="1306347" y="1229182"/>
                  </a:lnTo>
                  <a:lnTo>
                    <a:pt x="1348079" y="1229893"/>
                  </a:lnTo>
                  <a:lnTo>
                    <a:pt x="1391818" y="1248308"/>
                  </a:lnTo>
                  <a:lnTo>
                    <a:pt x="1435074" y="1302156"/>
                  </a:lnTo>
                  <a:lnTo>
                    <a:pt x="1449882" y="1357083"/>
                  </a:lnTo>
                  <a:lnTo>
                    <a:pt x="1450454" y="1409750"/>
                  </a:lnTo>
                  <a:lnTo>
                    <a:pt x="1450454" y="1266672"/>
                  </a:lnTo>
                  <a:lnTo>
                    <a:pt x="1440713" y="1254607"/>
                  </a:lnTo>
                  <a:lnTo>
                    <a:pt x="1427200" y="1238694"/>
                  </a:lnTo>
                  <a:lnTo>
                    <a:pt x="1417091" y="1229182"/>
                  </a:lnTo>
                  <a:lnTo>
                    <a:pt x="1416862" y="1228966"/>
                  </a:lnTo>
                  <a:lnTo>
                    <a:pt x="1364703" y="1203401"/>
                  </a:lnTo>
                  <a:lnTo>
                    <a:pt x="1306347" y="1196962"/>
                  </a:lnTo>
                  <a:lnTo>
                    <a:pt x="1281315" y="1197190"/>
                  </a:lnTo>
                  <a:lnTo>
                    <a:pt x="1230477" y="1211376"/>
                  </a:lnTo>
                  <a:lnTo>
                    <a:pt x="1187678" y="1236827"/>
                  </a:lnTo>
                  <a:lnTo>
                    <a:pt x="1160005" y="1268501"/>
                  </a:lnTo>
                  <a:lnTo>
                    <a:pt x="1137653" y="1316075"/>
                  </a:lnTo>
                  <a:lnTo>
                    <a:pt x="1126515" y="1353845"/>
                  </a:lnTo>
                  <a:lnTo>
                    <a:pt x="1124927" y="1397025"/>
                  </a:lnTo>
                  <a:lnTo>
                    <a:pt x="1124927" y="1461452"/>
                  </a:lnTo>
                  <a:lnTo>
                    <a:pt x="1126363" y="1503946"/>
                  </a:lnTo>
                  <a:lnTo>
                    <a:pt x="1136370" y="1541995"/>
                  </a:lnTo>
                  <a:lnTo>
                    <a:pt x="1149248" y="1578076"/>
                  </a:lnTo>
                  <a:lnTo>
                    <a:pt x="1184490" y="1623009"/>
                  </a:lnTo>
                  <a:lnTo>
                    <a:pt x="1229207" y="1649653"/>
                  </a:lnTo>
                  <a:lnTo>
                    <a:pt x="1266393" y="1663001"/>
                  </a:lnTo>
                  <a:lnTo>
                    <a:pt x="1313129" y="1664906"/>
                  </a:lnTo>
                  <a:lnTo>
                    <a:pt x="1345641" y="1664665"/>
                  </a:lnTo>
                  <a:lnTo>
                    <a:pt x="1385074" y="1658467"/>
                  </a:lnTo>
                  <a:lnTo>
                    <a:pt x="1434820" y="1640522"/>
                  </a:lnTo>
                  <a:lnTo>
                    <a:pt x="1475892" y="1614893"/>
                  </a:lnTo>
                  <a:lnTo>
                    <a:pt x="1458087" y="1587766"/>
                  </a:lnTo>
                  <a:lnTo>
                    <a:pt x="1444269" y="1599234"/>
                  </a:lnTo>
                  <a:lnTo>
                    <a:pt x="1433398" y="1606423"/>
                  </a:lnTo>
                  <a:lnTo>
                    <a:pt x="1375575" y="1627327"/>
                  </a:lnTo>
                  <a:lnTo>
                    <a:pt x="1312278" y="1632699"/>
                  </a:lnTo>
                  <a:lnTo>
                    <a:pt x="1270482" y="1631988"/>
                  </a:lnTo>
                  <a:lnTo>
                    <a:pt x="1225194" y="1613738"/>
                  </a:lnTo>
                  <a:lnTo>
                    <a:pt x="1177518" y="1560423"/>
                  </a:lnTo>
                  <a:lnTo>
                    <a:pt x="1161161" y="1506702"/>
                  </a:lnTo>
                  <a:lnTo>
                    <a:pt x="1160602" y="1461452"/>
                  </a:lnTo>
                  <a:lnTo>
                    <a:pt x="1160538" y="1439418"/>
                  </a:lnTo>
                  <a:lnTo>
                    <a:pt x="1486065" y="1439418"/>
                  </a:lnTo>
                  <a:lnTo>
                    <a:pt x="1486065" y="1409750"/>
                  </a:lnTo>
                  <a:close/>
                </a:path>
                <a:path w="12124055" h="2684779">
                  <a:moveTo>
                    <a:pt x="1845500" y="2406637"/>
                  </a:moveTo>
                  <a:lnTo>
                    <a:pt x="1844776" y="2351468"/>
                  </a:lnTo>
                  <a:lnTo>
                    <a:pt x="1839722" y="2318156"/>
                  </a:lnTo>
                  <a:lnTo>
                    <a:pt x="1826006" y="2293264"/>
                  </a:lnTo>
                  <a:lnTo>
                    <a:pt x="1808988" y="2274227"/>
                  </a:lnTo>
                  <a:lnTo>
                    <a:pt x="1808988" y="2406637"/>
                  </a:lnTo>
                  <a:lnTo>
                    <a:pt x="1808975" y="2489720"/>
                  </a:lnTo>
                  <a:lnTo>
                    <a:pt x="1808441" y="2531364"/>
                  </a:lnTo>
                  <a:lnTo>
                    <a:pt x="1792592" y="2580957"/>
                  </a:lnTo>
                  <a:lnTo>
                    <a:pt x="1746516" y="2631211"/>
                  </a:lnTo>
                  <a:lnTo>
                    <a:pt x="1704835" y="2648432"/>
                  </a:lnTo>
                  <a:lnTo>
                    <a:pt x="1673834" y="2648991"/>
                  </a:lnTo>
                  <a:lnTo>
                    <a:pt x="1648447" y="2648953"/>
                  </a:lnTo>
                  <a:lnTo>
                    <a:pt x="1609407" y="2640190"/>
                  </a:lnTo>
                  <a:lnTo>
                    <a:pt x="1566138" y="2617724"/>
                  </a:lnTo>
                  <a:lnTo>
                    <a:pt x="1535226" y="2581694"/>
                  </a:lnTo>
                  <a:lnTo>
                    <a:pt x="1525054" y="2539733"/>
                  </a:lnTo>
                  <a:lnTo>
                    <a:pt x="1525054" y="2386292"/>
                  </a:lnTo>
                  <a:lnTo>
                    <a:pt x="1530604" y="2342845"/>
                  </a:lnTo>
                  <a:lnTo>
                    <a:pt x="1552295" y="2302535"/>
                  </a:lnTo>
                  <a:lnTo>
                    <a:pt x="1557210" y="2297290"/>
                  </a:lnTo>
                  <a:lnTo>
                    <a:pt x="1559890" y="2294420"/>
                  </a:lnTo>
                  <a:lnTo>
                    <a:pt x="1593456" y="2266975"/>
                  </a:lnTo>
                  <a:lnTo>
                    <a:pt x="1633397" y="2251202"/>
                  </a:lnTo>
                  <a:lnTo>
                    <a:pt x="1668322" y="2247265"/>
                  </a:lnTo>
                  <a:lnTo>
                    <a:pt x="1710029" y="2247925"/>
                  </a:lnTo>
                  <a:lnTo>
                    <a:pt x="1753082" y="2264968"/>
                  </a:lnTo>
                  <a:lnTo>
                    <a:pt x="1794383" y="2314752"/>
                  </a:lnTo>
                  <a:lnTo>
                    <a:pt x="1808505" y="2364511"/>
                  </a:lnTo>
                  <a:lnTo>
                    <a:pt x="1808988" y="2406637"/>
                  </a:lnTo>
                  <a:lnTo>
                    <a:pt x="1808988" y="2274227"/>
                  </a:lnTo>
                  <a:lnTo>
                    <a:pt x="1799297" y="2263381"/>
                  </a:lnTo>
                  <a:lnTo>
                    <a:pt x="1783435" y="2247265"/>
                  </a:lnTo>
                  <a:lnTo>
                    <a:pt x="1771319" y="2234946"/>
                  </a:lnTo>
                  <a:lnTo>
                    <a:pt x="1748701" y="2220353"/>
                  </a:lnTo>
                  <a:lnTo>
                    <a:pt x="1719478" y="2214969"/>
                  </a:lnTo>
                  <a:lnTo>
                    <a:pt x="1671713" y="2214207"/>
                  </a:lnTo>
                  <a:lnTo>
                    <a:pt x="1640738" y="2214588"/>
                  </a:lnTo>
                  <a:lnTo>
                    <a:pt x="1603883" y="2224405"/>
                  </a:lnTo>
                  <a:lnTo>
                    <a:pt x="1558683" y="2252878"/>
                  </a:lnTo>
                  <a:lnTo>
                    <a:pt x="1525905" y="2297290"/>
                  </a:lnTo>
                  <a:lnTo>
                    <a:pt x="1525905" y="2034489"/>
                  </a:lnTo>
                  <a:lnTo>
                    <a:pt x="1489456" y="2034489"/>
                  </a:lnTo>
                  <a:lnTo>
                    <a:pt x="1489456" y="2675369"/>
                  </a:lnTo>
                  <a:lnTo>
                    <a:pt x="1525054" y="2675369"/>
                  </a:lnTo>
                  <a:lnTo>
                    <a:pt x="1525054" y="2617724"/>
                  </a:lnTo>
                  <a:lnTo>
                    <a:pt x="1537436" y="2636113"/>
                  </a:lnTo>
                  <a:lnTo>
                    <a:pt x="1585252" y="2665615"/>
                  </a:lnTo>
                  <a:lnTo>
                    <a:pt x="1625193" y="2680081"/>
                  </a:lnTo>
                  <a:lnTo>
                    <a:pt x="1665782" y="2682151"/>
                  </a:lnTo>
                  <a:lnTo>
                    <a:pt x="1689328" y="2681960"/>
                  </a:lnTo>
                  <a:lnTo>
                    <a:pt x="1738680" y="2669857"/>
                  </a:lnTo>
                  <a:lnTo>
                    <a:pt x="1779143" y="2649093"/>
                  </a:lnTo>
                  <a:lnTo>
                    <a:pt x="1809407" y="2618219"/>
                  </a:lnTo>
                  <a:lnTo>
                    <a:pt x="1832356" y="2572791"/>
                  </a:lnTo>
                  <a:lnTo>
                    <a:pt x="1843849" y="2535707"/>
                  </a:lnTo>
                  <a:lnTo>
                    <a:pt x="1845500" y="2489720"/>
                  </a:lnTo>
                  <a:lnTo>
                    <a:pt x="1845500" y="2406637"/>
                  </a:lnTo>
                  <a:close/>
                </a:path>
                <a:path w="12124055" h="2684779">
                  <a:moveTo>
                    <a:pt x="1946376" y="329768"/>
                  </a:moveTo>
                  <a:lnTo>
                    <a:pt x="1942795" y="289953"/>
                  </a:lnTo>
                  <a:lnTo>
                    <a:pt x="1928152" y="247434"/>
                  </a:lnTo>
                  <a:lnTo>
                    <a:pt x="1899513" y="213055"/>
                  </a:lnTo>
                  <a:lnTo>
                    <a:pt x="1862023" y="192011"/>
                  </a:lnTo>
                  <a:lnTo>
                    <a:pt x="1814525" y="179920"/>
                  </a:lnTo>
                  <a:lnTo>
                    <a:pt x="1789544" y="179717"/>
                  </a:lnTo>
                  <a:lnTo>
                    <a:pt x="1770532" y="179844"/>
                  </a:lnTo>
                  <a:lnTo>
                    <a:pt x="1732330" y="187782"/>
                  </a:lnTo>
                  <a:lnTo>
                    <a:pt x="1678368" y="214769"/>
                  </a:lnTo>
                  <a:lnTo>
                    <a:pt x="1647075" y="246481"/>
                  </a:lnTo>
                  <a:lnTo>
                    <a:pt x="1640344" y="258559"/>
                  </a:lnTo>
                  <a:lnTo>
                    <a:pt x="1640344" y="189052"/>
                  </a:lnTo>
                  <a:lnTo>
                    <a:pt x="1604746" y="189052"/>
                  </a:lnTo>
                  <a:lnTo>
                    <a:pt x="1604746" y="640880"/>
                  </a:lnTo>
                  <a:lnTo>
                    <a:pt x="1641195" y="640880"/>
                  </a:lnTo>
                  <a:lnTo>
                    <a:pt x="1641195" y="334010"/>
                  </a:lnTo>
                  <a:lnTo>
                    <a:pt x="1641322" y="324866"/>
                  </a:lnTo>
                  <a:lnTo>
                    <a:pt x="1654848" y="285673"/>
                  </a:lnTo>
                  <a:lnTo>
                    <a:pt x="1686661" y="246900"/>
                  </a:lnTo>
                  <a:lnTo>
                    <a:pt x="1720456" y="225920"/>
                  </a:lnTo>
                  <a:lnTo>
                    <a:pt x="1762125" y="212991"/>
                  </a:lnTo>
                  <a:lnTo>
                    <a:pt x="1783613" y="212788"/>
                  </a:lnTo>
                  <a:lnTo>
                    <a:pt x="1824240" y="213321"/>
                  </a:lnTo>
                  <a:lnTo>
                    <a:pt x="1864017" y="227266"/>
                  </a:lnTo>
                  <a:lnTo>
                    <a:pt x="1897938" y="267893"/>
                  </a:lnTo>
                  <a:lnTo>
                    <a:pt x="1909483" y="305943"/>
                  </a:lnTo>
                  <a:lnTo>
                    <a:pt x="1909927" y="340791"/>
                  </a:lnTo>
                  <a:lnTo>
                    <a:pt x="1909927" y="640880"/>
                  </a:lnTo>
                  <a:lnTo>
                    <a:pt x="1946376" y="640880"/>
                  </a:lnTo>
                  <a:lnTo>
                    <a:pt x="1946376" y="329768"/>
                  </a:lnTo>
                  <a:close/>
                </a:path>
                <a:path w="12124055" h="2684779">
                  <a:moveTo>
                    <a:pt x="1950618" y="1347012"/>
                  </a:moveTo>
                  <a:lnTo>
                    <a:pt x="1947037" y="1307198"/>
                  </a:lnTo>
                  <a:lnTo>
                    <a:pt x="1932393" y="1264678"/>
                  </a:lnTo>
                  <a:lnTo>
                    <a:pt x="1903755" y="1230299"/>
                  </a:lnTo>
                  <a:lnTo>
                    <a:pt x="1866265" y="1209255"/>
                  </a:lnTo>
                  <a:lnTo>
                    <a:pt x="1818767" y="1197152"/>
                  </a:lnTo>
                  <a:lnTo>
                    <a:pt x="1793786" y="1196962"/>
                  </a:lnTo>
                  <a:lnTo>
                    <a:pt x="1774774" y="1197089"/>
                  </a:lnTo>
                  <a:lnTo>
                    <a:pt x="1736559" y="1205014"/>
                  </a:lnTo>
                  <a:lnTo>
                    <a:pt x="1682597" y="1232014"/>
                  </a:lnTo>
                  <a:lnTo>
                    <a:pt x="1651317" y="1263726"/>
                  </a:lnTo>
                  <a:lnTo>
                    <a:pt x="1644586" y="1275803"/>
                  </a:lnTo>
                  <a:lnTo>
                    <a:pt x="1644586" y="1206284"/>
                  </a:lnTo>
                  <a:lnTo>
                    <a:pt x="1608988" y="1206284"/>
                  </a:lnTo>
                  <a:lnTo>
                    <a:pt x="1608988" y="1658124"/>
                  </a:lnTo>
                  <a:lnTo>
                    <a:pt x="1645437" y="1658124"/>
                  </a:lnTo>
                  <a:lnTo>
                    <a:pt x="1645437" y="1351254"/>
                  </a:lnTo>
                  <a:lnTo>
                    <a:pt x="1645564" y="1342110"/>
                  </a:lnTo>
                  <a:lnTo>
                    <a:pt x="1659089" y="1302918"/>
                  </a:lnTo>
                  <a:lnTo>
                    <a:pt x="1690903" y="1264145"/>
                  </a:lnTo>
                  <a:lnTo>
                    <a:pt x="1724698" y="1243164"/>
                  </a:lnTo>
                  <a:lnTo>
                    <a:pt x="1766366" y="1230236"/>
                  </a:lnTo>
                  <a:lnTo>
                    <a:pt x="1787855" y="1230020"/>
                  </a:lnTo>
                  <a:lnTo>
                    <a:pt x="1828482" y="1230566"/>
                  </a:lnTo>
                  <a:lnTo>
                    <a:pt x="1868258" y="1244511"/>
                  </a:lnTo>
                  <a:lnTo>
                    <a:pt x="1902180" y="1285138"/>
                  </a:lnTo>
                  <a:lnTo>
                    <a:pt x="1913724" y="1323187"/>
                  </a:lnTo>
                  <a:lnTo>
                    <a:pt x="1914169" y="1358036"/>
                  </a:lnTo>
                  <a:lnTo>
                    <a:pt x="1914169" y="1658124"/>
                  </a:lnTo>
                  <a:lnTo>
                    <a:pt x="1950618" y="1658124"/>
                  </a:lnTo>
                  <a:lnTo>
                    <a:pt x="1950618" y="1347012"/>
                  </a:lnTo>
                  <a:close/>
                </a:path>
                <a:path w="12124055" h="2684779">
                  <a:moveTo>
                    <a:pt x="2405837" y="597649"/>
                  </a:moveTo>
                  <a:lnTo>
                    <a:pt x="2388044" y="569671"/>
                  </a:lnTo>
                  <a:lnTo>
                    <a:pt x="2374277" y="581152"/>
                  </a:lnTo>
                  <a:lnTo>
                    <a:pt x="2363774" y="588327"/>
                  </a:lnTo>
                  <a:lnTo>
                    <a:pt x="2310879" y="609244"/>
                  </a:lnTo>
                  <a:lnTo>
                    <a:pt x="2249017" y="614603"/>
                  </a:lnTo>
                  <a:lnTo>
                    <a:pt x="2227008" y="614413"/>
                  </a:lnTo>
                  <a:lnTo>
                    <a:pt x="2183739" y="602310"/>
                  </a:lnTo>
                  <a:lnTo>
                    <a:pt x="2148509" y="580555"/>
                  </a:lnTo>
                  <a:lnTo>
                    <a:pt x="2120481" y="543191"/>
                  </a:lnTo>
                  <a:lnTo>
                    <a:pt x="2105266" y="494144"/>
                  </a:lnTo>
                  <a:lnTo>
                    <a:pt x="2101507" y="443369"/>
                  </a:lnTo>
                  <a:lnTo>
                    <a:pt x="2101507" y="378942"/>
                  </a:lnTo>
                  <a:lnTo>
                    <a:pt x="2102078" y="335584"/>
                  </a:lnTo>
                  <a:lnTo>
                    <a:pt x="2116709" y="286854"/>
                  </a:lnTo>
                  <a:lnTo>
                    <a:pt x="2159495" y="232270"/>
                  </a:lnTo>
                  <a:lnTo>
                    <a:pt x="2203399" y="213512"/>
                  </a:lnTo>
                  <a:lnTo>
                    <a:pt x="2245626" y="212788"/>
                  </a:lnTo>
                  <a:lnTo>
                    <a:pt x="2265718" y="212915"/>
                  </a:lnTo>
                  <a:lnTo>
                    <a:pt x="2310904" y="220840"/>
                  </a:lnTo>
                  <a:lnTo>
                    <a:pt x="2355011" y="237705"/>
                  </a:lnTo>
                  <a:lnTo>
                    <a:pt x="2373630" y="250088"/>
                  </a:lnTo>
                  <a:lnTo>
                    <a:pt x="2389733" y="222110"/>
                  </a:lnTo>
                  <a:lnTo>
                    <a:pt x="2345448" y="196126"/>
                  </a:lnTo>
                  <a:lnTo>
                    <a:pt x="2300757" y="184010"/>
                  </a:lnTo>
                  <a:lnTo>
                    <a:pt x="2245626" y="179717"/>
                  </a:lnTo>
                  <a:lnTo>
                    <a:pt x="2220099" y="179946"/>
                  </a:lnTo>
                  <a:lnTo>
                    <a:pt x="2168906" y="194132"/>
                  </a:lnTo>
                  <a:lnTo>
                    <a:pt x="2126284" y="219405"/>
                  </a:lnTo>
                  <a:lnTo>
                    <a:pt x="2099106" y="250596"/>
                  </a:lnTo>
                  <a:lnTo>
                    <a:pt x="2077351" y="298399"/>
                  </a:lnTo>
                  <a:lnTo>
                    <a:pt x="2066594" y="336765"/>
                  </a:lnTo>
                  <a:lnTo>
                    <a:pt x="2065058" y="381482"/>
                  </a:lnTo>
                  <a:lnTo>
                    <a:pt x="2065058" y="442518"/>
                  </a:lnTo>
                  <a:lnTo>
                    <a:pt x="2066696" y="492582"/>
                  </a:lnTo>
                  <a:lnTo>
                    <a:pt x="2078202" y="532803"/>
                  </a:lnTo>
                  <a:lnTo>
                    <a:pt x="2092718" y="569734"/>
                  </a:lnTo>
                  <a:lnTo>
                    <a:pt x="2129993" y="611708"/>
                  </a:lnTo>
                  <a:lnTo>
                    <a:pt x="2173147" y="634949"/>
                  </a:lnTo>
                  <a:lnTo>
                    <a:pt x="2223630" y="647471"/>
                  </a:lnTo>
                  <a:lnTo>
                    <a:pt x="2248166" y="647661"/>
                  </a:lnTo>
                  <a:lnTo>
                    <a:pt x="2280640" y="647433"/>
                  </a:lnTo>
                  <a:lnTo>
                    <a:pt x="2319032" y="641235"/>
                  </a:lnTo>
                  <a:lnTo>
                    <a:pt x="2365845" y="623277"/>
                  </a:lnTo>
                  <a:lnTo>
                    <a:pt x="2391499" y="609168"/>
                  </a:lnTo>
                  <a:lnTo>
                    <a:pt x="2405837" y="597649"/>
                  </a:lnTo>
                  <a:close/>
                </a:path>
                <a:path w="12124055" h="2684779">
                  <a:moveTo>
                    <a:pt x="2427033" y="1206296"/>
                  </a:moveTo>
                  <a:lnTo>
                    <a:pt x="2391435" y="1206296"/>
                  </a:lnTo>
                  <a:lnTo>
                    <a:pt x="2391435" y="1261389"/>
                  </a:lnTo>
                  <a:lnTo>
                    <a:pt x="2391435" y="1339380"/>
                  </a:lnTo>
                  <a:lnTo>
                    <a:pt x="2391435" y="1484350"/>
                  </a:lnTo>
                  <a:lnTo>
                    <a:pt x="2391232" y="1503857"/>
                  </a:lnTo>
                  <a:lnTo>
                    <a:pt x="2378291" y="1543265"/>
                  </a:lnTo>
                  <a:lnTo>
                    <a:pt x="2356599" y="1576222"/>
                  </a:lnTo>
                  <a:lnTo>
                    <a:pt x="2323033" y="1603667"/>
                  </a:lnTo>
                  <a:lnTo>
                    <a:pt x="2283091" y="1619440"/>
                  </a:lnTo>
                  <a:lnTo>
                    <a:pt x="2248166" y="1623377"/>
                  </a:lnTo>
                  <a:lnTo>
                    <a:pt x="2206460" y="1622717"/>
                  </a:lnTo>
                  <a:lnTo>
                    <a:pt x="2163407" y="1605673"/>
                  </a:lnTo>
                  <a:lnTo>
                    <a:pt x="2122106" y="1555889"/>
                  </a:lnTo>
                  <a:lnTo>
                    <a:pt x="2107984" y="1506131"/>
                  </a:lnTo>
                  <a:lnTo>
                    <a:pt x="2107501" y="1464005"/>
                  </a:lnTo>
                  <a:lnTo>
                    <a:pt x="2107514" y="1389405"/>
                  </a:lnTo>
                  <a:lnTo>
                    <a:pt x="2108047" y="1347749"/>
                  </a:lnTo>
                  <a:lnTo>
                    <a:pt x="2123897" y="1298168"/>
                  </a:lnTo>
                  <a:lnTo>
                    <a:pt x="2169972" y="1247914"/>
                  </a:lnTo>
                  <a:lnTo>
                    <a:pt x="2211654" y="1230693"/>
                  </a:lnTo>
                  <a:lnTo>
                    <a:pt x="2249017" y="1230033"/>
                  </a:lnTo>
                  <a:lnTo>
                    <a:pt x="2267559" y="1230160"/>
                  </a:lnTo>
                  <a:lnTo>
                    <a:pt x="2306663" y="1238923"/>
                  </a:lnTo>
                  <a:lnTo>
                    <a:pt x="2352014" y="1262659"/>
                  </a:lnTo>
                  <a:lnTo>
                    <a:pt x="2381262" y="1297419"/>
                  </a:lnTo>
                  <a:lnTo>
                    <a:pt x="2391435" y="1339380"/>
                  </a:lnTo>
                  <a:lnTo>
                    <a:pt x="2391435" y="1261389"/>
                  </a:lnTo>
                  <a:lnTo>
                    <a:pt x="2379053" y="1242999"/>
                  </a:lnTo>
                  <a:lnTo>
                    <a:pt x="2368651" y="1231887"/>
                  </a:lnTo>
                  <a:lnTo>
                    <a:pt x="2365527" y="1230033"/>
                  </a:lnTo>
                  <a:lnTo>
                    <a:pt x="2354592" y="1223543"/>
                  </a:lnTo>
                  <a:lnTo>
                    <a:pt x="2307577" y="1203934"/>
                  </a:lnTo>
                  <a:lnTo>
                    <a:pt x="2250706" y="1196962"/>
                  </a:lnTo>
                  <a:lnTo>
                    <a:pt x="2227161" y="1197152"/>
                  </a:lnTo>
                  <a:lnTo>
                    <a:pt x="2178227" y="1209255"/>
                  </a:lnTo>
                  <a:lnTo>
                    <a:pt x="2135911" y="1231734"/>
                  </a:lnTo>
                  <a:lnTo>
                    <a:pt x="2107260" y="1260906"/>
                  </a:lnTo>
                  <a:lnTo>
                    <a:pt x="2084133" y="1306741"/>
                  </a:lnTo>
                  <a:lnTo>
                    <a:pt x="2072640" y="1344104"/>
                  </a:lnTo>
                  <a:lnTo>
                    <a:pt x="2070989" y="1389405"/>
                  </a:lnTo>
                  <a:lnTo>
                    <a:pt x="2070989" y="1464005"/>
                  </a:lnTo>
                  <a:lnTo>
                    <a:pt x="2071700" y="1519161"/>
                  </a:lnTo>
                  <a:lnTo>
                    <a:pt x="2090127" y="1577365"/>
                  </a:lnTo>
                  <a:lnTo>
                    <a:pt x="2116340" y="1607261"/>
                  </a:lnTo>
                  <a:lnTo>
                    <a:pt x="2143849" y="1635683"/>
                  </a:lnTo>
                  <a:lnTo>
                    <a:pt x="2195677" y="1655660"/>
                  </a:lnTo>
                  <a:lnTo>
                    <a:pt x="2243925" y="1656435"/>
                  </a:lnTo>
                  <a:lnTo>
                    <a:pt x="2274913" y="1656054"/>
                  </a:lnTo>
                  <a:lnTo>
                    <a:pt x="2311933" y="1646237"/>
                  </a:lnTo>
                  <a:lnTo>
                    <a:pt x="2348903" y="1623377"/>
                  </a:lnTo>
                  <a:lnTo>
                    <a:pt x="2380183" y="1593824"/>
                  </a:lnTo>
                  <a:lnTo>
                    <a:pt x="2390584" y="1573352"/>
                  </a:lnTo>
                  <a:lnTo>
                    <a:pt x="2390584" y="1661515"/>
                  </a:lnTo>
                  <a:lnTo>
                    <a:pt x="2389213" y="1702206"/>
                  </a:lnTo>
                  <a:lnTo>
                    <a:pt x="2372906" y="1749666"/>
                  </a:lnTo>
                  <a:lnTo>
                    <a:pt x="2338730" y="1789760"/>
                  </a:lnTo>
                  <a:lnTo>
                    <a:pt x="2292019" y="1809191"/>
                  </a:lnTo>
                  <a:lnTo>
                    <a:pt x="2269248" y="1812315"/>
                  </a:lnTo>
                  <a:lnTo>
                    <a:pt x="2234882" y="1812264"/>
                  </a:lnTo>
                  <a:lnTo>
                    <a:pt x="2191372" y="1802663"/>
                  </a:lnTo>
                  <a:lnTo>
                    <a:pt x="2148217" y="1783410"/>
                  </a:lnTo>
                  <a:lnTo>
                    <a:pt x="2128634" y="1770024"/>
                  </a:lnTo>
                  <a:lnTo>
                    <a:pt x="2109990" y="1799704"/>
                  </a:lnTo>
                  <a:lnTo>
                    <a:pt x="2142464" y="1820468"/>
                  </a:lnTo>
                  <a:lnTo>
                    <a:pt x="2197138" y="1840471"/>
                  </a:lnTo>
                  <a:lnTo>
                    <a:pt x="2259190" y="1845475"/>
                  </a:lnTo>
                  <a:lnTo>
                    <a:pt x="2279269" y="1845322"/>
                  </a:lnTo>
                  <a:lnTo>
                    <a:pt x="2323617" y="1835721"/>
                  </a:lnTo>
                  <a:lnTo>
                    <a:pt x="2363317" y="1816836"/>
                  </a:lnTo>
                  <a:lnTo>
                    <a:pt x="2368004" y="1812417"/>
                  </a:lnTo>
                  <a:lnTo>
                    <a:pt x="2377021" y="1803933"/>
                  </a:lnTo>
                  <a:lnTo>
                    <a:pt x="2405278" y="1767395"/>
                  </a:lnTo>
                  <a:lnTo>
                    <a:pt x="2421318" y="1725599"/>
                  </a:lnTo>
                  <a:lnTo>
                    <a:pt x="2427033" y="1661515"/>
                  </a:lnTo>
                  <a:lnTo>
                    <a:pt x="2427033" y="1573352"/>
                  </a:lnTo>
                  <a:lnTo>
                    <a:pt x="2427033" y="1261389"/>
                  </a:lnTo>
                  <a:lnTo>
                    <a:pt x="2427033" y="1206296"/>
                  </a:lnTo>
                  <a:close/>
                </a:path>
                <a:path w="12124055" h="2684779">
                  <a:moveTo>
                    <a:pt x="2538933" y="189052"/>
                  </a:moveTo>
                  <a:lnTo>
                    <a:pt x="2502484" y="189052"/>
                  </a:lnTo>
                  <a:lnTo>
                    <a:pt x="2502484" y="640892"/>
                  </a:lnTo>
                  <a:lnTo>
                    <a:pt x="2538933" y="640892"/>
                  </a:lnTo>
                  <a:lnTo>
                    <a:pt x="2538933" y="189052"/>
                  </a:lnTo>
                  <a:close/>
                </a:path>
                <a:path w="12124055" h="2684779">
                  <a:moveTo>
                    <a:pt x="2542324" y="40703"/>
                  </a:moveTo>
                  <a:lnTo>
                    <a:pt x="2499093" y="40703"/>
                  </a:lnTo>
                  <a:lnTo>
                    <a:pt x="2499093" y="90716"/>
                  </a:lnTo>
                  <a:lnTo>
                    <a:pt x="2542324" y="90716"/>
                  </a:lnTo>
                  <a:lnTo>
                    <a:pt x="2542324" y="40703"/>
                  </a:lnTo>
                  <a:close/>
                </a:path>
                <a:path w="12124055" h="2684779">
                  <a:moveTo>
                    <a:pt x="2777998" y="1650492"/>
                  </a:moveTo>
                  <a:lnTo>
                    <a:pt x="2772067" y="1620824"/>
                  </a:lnTo>
                  <a:lnTo>
                    <a:pt x="2756001" y="1624850"/>
                  </a:lnTo>
                  <a:lnTo>
                    <a:pt x="2749588" y="1626069"/>
                  </a:lnTo>
                  <a:lnTo>
                    <a:pt x="2730893" y="1629079"/>
                  </a:lnTo>
                  <a:lnTo>
                    <a:pt x="2724112" y="1629829"/>
                  </a:lnTo>
                  <a:lnTo>
                    <a:pt x="2716606" y="1630108"/>
                  </a:lnTo>
                  <a:lnTo>
                    <a:pt x="2705087" y="1630146"/>
                  </a:lnTo>
                  <a:lnTo>
                    <a:pt x="2679890" y="1629752"/>
                  </a:lnTo>
                  <a:lnTo>
                    <a:pt x="2648712" y="1604721"/>
                  </a:lnTo>
                  <a:lnTo>
                    <a:pt x="2635783" y="1558226"/>
                  </a:lnTo>
                  <a:lnTo>
                    <a:pt x="2635580" y="1528419"/>
                  </a:lnTo>
                  <a:lnTo>
                    <a:pt x="2635580" y="1236802"/>
                  </a:lnTo>
                  <a:lnTo>
                    <a:pt x="2763583" y="1236802"/>
                  </a:lnTo>
                  <a:lnTo>
                    <a:pt x="2763583" y="1206284"/>
                  </a:lnTo>
                  <a:lnTo>
                    <a:pt x="2635580" y="1206284"/>
                  </a:lnTo>
                  <a:lnTo>
                    <a:pt x="2635580" y="1089304"/>
                  </a:lnTo>
                  <a:lnTo>
                    <a:pt x="2599131" y="1089304"/>
                  </a:lnTo>
                  <a:lnTo>
                    <a:pt x="2599131" y="1206284"/>
                  </a:lnTo>
                  <a:lnTo>
                    <a:pt x="2520289" y="1206284"/>
                  </a:lnTo>
                  <a:lnTo>
                    <a:pt x="2520289" y="1236802"/>
                  </a:lnTo>
                  <a:lnTo>
                    <a:pt x="2599131" y="1236802"/>
                  </a:lnTo>
                  <a:lnTo>
                    <a:pt x="2599131" y="1537754"/>
                  </a:lnTo>
                  <a:lnTo>
                    <a:pt x="2599245" y="1561160"/>
                  </a:lnTo>
                  <a:lnTo>
                    <a:pt x="2607183" y="1601749"/>
                  </a:lnTo>
                  <a:lnTo>
                    <a:pt x="2630068" y="1639049"/>
                  </a:lnTo>
                  <a:lnTo>
                    <a:pt x="2664828" y="1656854"/>
                  </a:lnTo>
                  <a:lnTo>
                    <a:pt x="2717622" y="1661464"/>
                  </a:lnTo>
                  <a:lnTo>
                    <a:pt x="2724429" y="1661096"/>
                  </a:lnTo>
                  <a:lnTo>
                    <a:pt x="2732265" y="1660093"/>
                  </a:lnTo>
                  <a:lnTo>
                    <a:pt x="2756712" y="1656105"/>
                  </a:lnTo>
                  <a:lnTo>
                    <a:pt x="2764269" y="1654632"/>
                  </a:lnTo>
                  <a:lnTo>
                    <a:pt x="2770314" y="1653006"/>
                  </a:lnTo>
                  <a:lnTo>
                    <a:pt x="2777998" y="1650492"/>
                  </a:lnTo>
                  <a:close/>
                </a:path>
                <a:path w="12124055" h="2684779">
                  <a:moveTo>
                    <a:pt x="3028073" y="329768"/>
                  </a:moveTo>
                  <a:lnTo>
                    <a:pt x="3024492" y="289953"/>
                  </a:lnTo>
                  <a:lnTo>
                    <a:pt x="3009849" y="247434"/>
                  </a:lnTo>
                  <a:lnTo>
                    <a:pt x="2981210" y="213055"/>
                  </a:lnTo>
                  <a:lnTo>
                    <a:pt x="2943720" y="192011"/>
                  </a:lnTo>
                  <a:lnTo>
                    <a:pt x="2896222" y="179920"/>
                  </a:lnTo>
                  <a:lnTo>
                    <a:pt x="2871241" y="179717"/>
                  </a:lnTo>
                  <a:lnTo>
                    <a:pt x="2852229" y="179844"/>
                  </a:lnTo>
                  <a:lnTo>
                    <a:pt x="2814028" y="187782"/>
                  </a:lnTo>
                  <a:lnTo>
                    <a:pt x="2760065" y="214769"/>
                  </a:lnTo>
                  <a:lnTo>
                    <a:pt x="2728772" y="246481"/>
                  </a:lnTo>
                  <a:lnTo>
                    <a:pt x="2722041" y="258559"/>
                  </a:lnTo>
                  <a:lnTo>
                    <a:pt x="2722041" y="189052"/>
                  </a:lnTo>
                  <a:lnTo>
                    <a:pt x="2686443" y="189052"/>
                  </a:lnTo>
                  <a:lnTo>
                    <a:pt x="2686443" y="640880"/>
                  </a:lnTo>
                  <a:lnTo>
                    <a:pt x="2722892" y="640880"/>
                  </a:lnTo>
                  <a:lnTo>
                    <a:pt x="2722892" y="334010"/>
                  </a:lnTo>
                  <a:lnTo>
                    <a:pt x="2723019" y="324866"/>
                  </a:lnTo>
                  <a:lnTo>
                    <a:pt x="2736545" y="285673"/>
                  </a:lnTo>
                  <a:lnTo>
                    <a:pt x="2768358" y="246900"/>
                  </a:lnTo>
                  <a:lnTo>
                    <a:pt x="2802153" y="225920"/>
                  </a:lnTo>
                  <a:lnTo>
                    <a:pt x="2843822" y="212991"/>
                  </a:lnTo>
                  <a:lnTo>
                    <a:pt x="2865310" y="212788"/>
                  </a:lnTo>
                  <a:lnTo>
                    <a:pt x="2905937" y="213321"/>
                  </a:lnTo>
                  <a:lnTo>
                    <a:pt x="2945714" y="227266"/>
                  </a:lnTo>
                  <a:lnTo>
                    <a:pt x="2979636" y="267893"/>
                  </a:lnTo>
                  <a:lnTo>
                    <a:pt x="2991180" y="305943"/>
                  </a:lnTo>
                  <a:lnTo>
                    <a:pt x="2991624" y="340791"/>
                  </a:lnTo>
                  <a:lnTo>
                    <a:pt x="2991624" y="640880"/>
                  </a:lnTo>
                  <a:lnTo>
                    <a:pt x="3028073" y="640880"/>
                  </a:lnTo>
                  <a:lnTo>
                    <a:pt x="3028073" y="329768"/>
                  </a:lnTo>
                  <a:close/>
                </a:path>
                <a:path w="12124055" h="2684779">
                  <a:moveTo>
                    <a:pt x="3223056" y="1347012"/>
                  </a:moveTo>
                  <a:lnTo>
                    <a:pt x="3219475" y="1307198"/>
                  </a:lnTo>
                  <a:lnTo>
                    <a:pt x="3204819" y="1264678"/>
                  </a:lnTo>
                  <a:lnTo>
                    <a:pt x="3176193" y="1230299"/>
                  </a:lnTo>
                  <a:lnTo>
                    <a:pt x="3138703" y="1209255"/>
                  </a:lnTo>
                  <a:lnTo>
                    <a:pt x="3091192" y="1197152"/>
                  </a:lnTo>
                  <a:lnTo>
                    <a:pt x="3066224" y="1196962"/>
                  </a:lnTo>
                  <a:lnTo>
                    <a:pt x="3047212" y="1197089"/>
                  </a:lnTo>
                  <a:lnTo>
                    <a:pt x="3009430" y="1205014"/>
                  </a:lnTo>
                  <a:lnTo>
                    <a:pt x="2955226" y="1232014"/>
                  </a:lnTo>
                  <a:lnTo>
                    <a:pt x="2924543" y="1263726"/>
                  </a:lnTo>
                  <a:lnTo>
                    <a:pt x="2917875" y="1275803"/>
                  </a:lnTo>
                  <a:lnTo>
                    <a:pt x="2917875" y="1017244"/>
                  </a:lnTo>
                  <a:lnTo>
                    <a:pt x="2881414" y="1017244"/>
                  </a:lnTo>
                  <a:lnTo>
                    <a:pt x="2881414" y="1658124"/>
                  </a:lnTo>
                  <a:lnTo>
                    <a:pt x="2917875" y="1658124"/>
                  </a:lnTo>
                  <a:lnTo>
                    <a:pt x="2917875" y="1351254"/>
                  </a:lnTo>
                  <a:lnTo>
                    <a:pt x="2918002" y="1342110"/>
                  </a:lnTo>
                  <a:lnTo>
                    <a:pt x="2931528" y="1302918"/>
                  </a:lnTo>
                  <a:lnTo>
                    <a:pt x="2963329" y="1264145"/>
                  </a:lnTo>
                  <a:lnTo>
                    <a:pt x="2997136" y="1243164"/>
                  </a:lnTo>
                  <a:lnTo>
                    <a:pt x="3038792" y="1230236"/>
                  </a:lnTo>
                  <a:lnTo>
                    <a:pt x="3060293" y="1230020"/>
                  </a:lnTo>
                  <a:lnTo>
                    <a:pt x="3100921" y="1230566"/>
                  </a:lnTo>
                  <a:lnTo>
                    <a:pt x="3140697" y="1244511"/>
                  </a:lnTo>
                  <a:lnTo>
                    <a:pt x="3174619" y="1285138"/>
                  </a:lnTo>
                  <a:lnTo>
                    <a:pt x="3186150" y="1323187"/>
                  </a:lnTo>
                  <a:lnTo>
                    <a:pt x="3186595" y="1358036"/>
                  </a:lnTo>
                  <a:lnTo>
                    <a:pt x="3186595" y="1658124"/>
                  </a:lnTo>
                  <a:lnTo>
                    <a:pt x="3223056" y="1658124"/>
                  </a:lnTo>
                  <a:lnTo>
                    <a:pt x="3223056" y="1347012"/>
                  </a:lnTo>
                  <a:close/>
                </a:path>
                <a:path w="12124055" h="2684779">
                  <a:moveTo>
                    <a:pt x="3504501" y="189052"/>
                  </a:moveTo>
                  <a:lnTo>
                    <a:pt x="3468890" y="189052"/>
                  </a:lnTo>
                  <a:lnTo>
                    <a:pt x="3468890" y="244157"/>
                  </a:lnTo>
                  <a:lnTo>
                    <a:pt x="3468890" y="322148"/>
                  </a:lnTo>
                  <a:lnTo>
                    <a:pt x="3468890" y="467106"/>
                  </a:lnTo>
                  <a:lnTo>
                    <a:pt x="3468687" y="486625"/>
                  </a:lnTo>
                  <a:lnTo>
                    <a:pt x="3455746" y="526021"/>
                  </a:lnTo>
                  <a:lnTo>
                    <a:pt x="3434054" y="558977"/>
                  </a:lnTo>
                  <a:lnTo>
                    <a:pt x="3400488" y="586422"/>
                  </a:lnTo>
                  <a:lnTo>
                    <a:pt x="3360559" y="602195"/>
                  </a:lnTo>
                  <a:lnTo>
                    <a:pt x="3325622" y="606132"/>
                  </a:lnTo>
                  <a:lnTo>
                    <a:pt x="3283915" y="605472"/>
                  </a:lnTo>
                  <a:lnTo>
                    <a:pt x="3240862" y="588429"/>
                  </a:lnTo>
                  <a:lnTo>
                    <a:pt x="3199561" y="538645"/>
                  </a:lnTo>
                  <a:lnTo>
                    <a:pt x="3185452" y="488886"/>
                  </a:lnTo>
                  <a:lnTo>
                    <a:pt x="3184956" y="446760"/>
                  </a:lnTo>
                  <a:lnTo>
                    <a:pt x="3184969" y="372160"/>
                  </a:lnTo>
                  <a:lnTo>
                    <a:pt x="3185515" y="330517"/>
                  </a:lnTo>
                  <a:lnTo>
                    <a:pt x="3201352" y="280924"/>
                  </a:lnTo>
                  <a:lnTo>
                    <a:pt x="3247440" y="230670"/>
                  </a:lnTo>
                  <a:lnTo>
                    <a:pt x="3289109" y="213448"/>
                  </a:lnTo>
                  <a:lnTo>
                    <a:pt x="3326473" y="212788"/>
                  </a:lnTo>
                  <a:lnTo>
                    <a:pt x="3345015" y="212928"/>
                  </a:lnTo>
                  <a:lnTo>
                    <a:pt x="3384118" y="221691"/>
                  </a:lnTo>
                  <a:lnTo>
                    <a:pt x="3429470" y="245427"/>
                  </a:lnTo>
                  <a:lnTo>
                    <a:pt x="3458718" y="280174"/>
                  </a:lnTo>
                  <a:lnTo>
                    <a:pt x="3468890" y="322148"/>
                  </a:lnTo>
                  <a:lnTo>
                    <a:pt x="3468890" y="244157"/>
                  </a:lnTo>
                  <a:lnTo>
                    <a:pt x="3456508" y="225755"/>
                  </a:lnTo>
                  <a:lnTo>
                    <a:pt x="3446107" y="214642"/>
                  </a:lnTo>
                  <a:lnTo>
                    <a:pt x="3442982" y="212788"/>
                  </a:lnTo>
                  <a:lnTo>
                    <a:pt x="3432060" y="206298"/>
                  </a:lnTo>
                  <a:lnTo>
                    <a:pt x="3385032" y="186702"/>
                  </a:lnTo>
                  <a:lnTo>
                    <a:pt x="3328174" y="179730"/>
                  </a:lnTo>
                  <a:lnTo>
                    <a:pt x="3304629" y="179920"/>
                  </a:lnTo>
                  <a:lnTo>
                    <a:pt x="3255683" y="192011"/>
                  </a:lnTo>
                  <a:lnTo>
                    <a:pt x="3213366" y="214490"/>
                  </a:lnTo>
                  <a:lnTo>
                    <a:pt x="3184715" y="243662"/>
                  </a:lnTo>
                  <a:lnTo>
                    <a:pt x="3161588" y="289509"/>
                  </a:lnTo>
                  <a:lnTo>
                    <a:pt x="3150095" y="326859"/>
                  </a:lnTo>
                  <a:lnTo>
                    <a:pt x="3148457" y="372160"/>
                  </a:lnTo>
                  <a:lnTo>
                    <a:pt x="3148457" y="446760"/>
                  </a:lnTo>
                  <a:lnTo>
                    <a:pt x="3149155" y="501929"/>
                  </a:lnTo>
                  <a:lnTo>
                    <a:pt x="3167583" y="560133"/>
                  </a:lnTo>
                  <a:lnTo>
                    <a:pt x="3193808" y="590029"/>
                  </a:lnTo>
                  <a:lnTo>
                    <a:pt x="3221304" y="618451"/>
                  </a:lnTo>
                  <a:lnTo>
                    <a:pt x="3273133" y="638429"/>
                  </a:lnTo>
                  <a:lnTo>
                    <a:pt x="3321393" y="639191"/>
                  </a:lnTo>
                  <a:lnTo>
                    <a:pt x="3352381" y="638810"/>
                  </a:lnTo>
                  <a:lnTo>
                    <a:pt x="3389401" y="628992"/>
                  </a:lnTo>
                  <a:lnTo>
                    <a:pt x="3426358" y="606132"/>
                  </a:lnTo>
                  <a:lnTo>
                    <a:pt x="3457638" y="576580"/>
                  </a:lnTo>
                  <a:lnTo>
                    <a:pt x="3468039" y="556120"/>
                  </a:lnTo>
                  <a:lnTo>
                    <a:pt x="3468039" y="644283"/>
                  </a:lnTo>
                  <a:lnTo>
                    <a:pt x="3466668" y="684974"/>
                  </a:lnTo>
                  <a:lnTo>
                    <a:pt x="3450361" y="732421"/>
                  </a:lnTo>
                  <a:lnTo>
                    <a:pt x="3416185" y="772528"/>
                  </a:lnTo>
                  <a:lnTo>
                    <a:pt x="3369487" y="791959"/>
                  </a:lnTo>
                  <a:lnTo>
                    <a:pt x="3348063" y="795070"/>
                  </a:lnTo>
                  <a:lnTo>
                    <a:pt x="3312337" y="795020"/>
                  </a:lnTo>
                  <a:lnTo>
                    <a:pt x="3268827" y="785418"/>
                  </a:lnTo>
                  <a:lnTo>
                    <a:pt x="3225673" y="766165"/>
                  </a:lnTo>
                  <a:lnTo>
                    <a:pt x="3206102" y="752792"/>
                  </a:lnTo>
                  <a:lnTo>
                    <a:pt x="3187446" y="782459"/>
                  </a:lnTo>
                  <a:lnTo>
                    <a:pt x="3219920" y="803224"/>
                  </a:lnTo>
                  <a:lnTo>
                    <a:pt x="3274593" y="823226"/>
                  </a:lnTo>
                  <a:lnTo>
                    <a:pt x="3336645" y="828230"/>
                  </a:lnTo>
                  <a:lnTo>
                    <a:pt x="3356724" y="828078"/>
                  </a:lnTo>
                  <a:lnTo>
                    <a:pt x="3401072" y="818489"/>
                  </a:lnTo>
                  <a:lnTo>
                    <a:pt x="3440773" y="799592"/>
                  </a:lnTo>
                  <a:lnTo>
                    <a:pt x="3476206" y="763016"/>
                  </a:lnTo>
                  <a:lnTo>
                    <a:pt x="3498773" y="708355"/>
                  </a:lnTo>
                  <a:lnTo>
                    <a:pt x="3504501" y="644283"/>
                  </a:lnTo>
                  <a:lnTo>
                    <a:pt x="3504501" y="556120"/>
                  </a:lnTo>
                  <a:lnTo>
                    <a:pt x="3504501" y="244157"/>
                  </a:lnTo>
                  <a:lnTo>
                    <a:pt x="3504501" y="189052"/>
                  </a:lnTo>
                  <a:close/>
                </a:path>
                <a:path w="12124055" h="2684779">
                  <a:moveTo>
                    <a:pt x="3702862" y="1409750"/>
                  </a:moveTo>
                  <a:lnTo>
                    <a:pt x="3701427" y="1359890"/>
                  </a:lnTo>
                  <a:lnTo>
                    <a:pt x="3691420" y="1320304"/>
                  </a:lnTo>
                  <a:lnTo>
                    <a:pt x="3678593" y="1283169"/>
                  </a:lnTo>
                  <a:lnTo>
                    <a:pt x="3667264" y="1266685"/>
                  </a:lnTo>
                  <a:lnTo>
                    <a:pt x="3667264" y="1409750"/>
                  </a:lnTo>
                  <a:lnTo>
                    <a:pt x="3377336" y="1409750"/>
                  </a:lnTo>
                  <a:lnTo>
                    <a:pt x="3377971" y="1353845"/>
                  </a:lnTo>
                  <a:lnTo>
                    <a:pt x="3393783" y="1302677"/>
                  </a:lnTo>
                  <a:lnTo>
                    <a:pt x="3439934" y="1248486"/>
                  </a:lnTo>
                  <a:lnTo>
                    <a:pt x="3483330" y="1229893"/>
                  </a:lnTo>
                  <a:lnTo>
                    <a:pt x="3523145" y="1229182"/>
                  </a:lnTo>
                  <a:lnTo>
                    <a:pt x="3564877" y="1229893"/>
                  </a:lnTo>
                  <a:lnTo>
                    <a:pt x="3608616" y="1248308"/>
                  </a:lnTo>
                  <a:lnTo>
                    <a:pt x="3651885" y="1302156"/>
                  </a:lnTo>
                  <a:lnTo>
                    <a:pt x="3666693" y="1357083"/>
                  </a:lnTo>
                  <a:lnTo>
                    <a:pt x="3667264" y="1409750"/>
                  </a:lnTo>
                  <a:lnTo>
                    <a:pt x="3667264" y="1266685"/>
                  </a:lnTo>
                  <a:lnTo>
                    <a:pt x="3657511" y="1254607"/>
                  </a:lnTo>
                  <a:lnTo>
                    <a:pt x="3643998" y="1238694"/>
                  </a:lnTo>
                  <a:lnTo>
                    <a:pt x="3633889" y="1229182"/>
                  </a:lnTo>
                  <a:lnTo>
                    <a:pt x="3633673" y="1228966"/>
                  </a:lnTo>
                  <a:lnTo>
                    <a:pt x="3581501" y="1203401"/>
                  </a:lnTo>
                  <a:lnTo>
                    <a:pt x="3523145" y="1196962"/>
                  </a:lnTo>
                  <a:lnTo>
                    <a:pt x="3498113" y="1197190"/>
                  </a:lnTo>
                  <a:lnTo>
                    <a:pt x="3447275" y="1211376"/>
                  </a:lnTo>
                  <a:lnTo>
                    <a:pt x="3404476" y="1236827"/>
                  </a:lnTo>
                  <a:lnTo>
                    <a:pt x="3376803" y="1268501"/>
                  </a:lnTo>
                  <a:lnTo>
                    <a:pt x="3354451" y="1316075"/>
                  </a:lnTo>
                  <a:lnTo>
                    <a:pt x="3343325" y="1353845"/>
                  </a:lnTo>
                  <a:lnTo>
                    <a:pt x="3341738" y="1397025"/>
                  </a:lnTo>
                  <a:lnTo>
                    <a:pt x="3341738" y="1461452"/>
                  </a:lnTo>
                  <a:lnTo>
                    <a:pt x="3343160" y="1503946"/>
                  </a:lnTo>
                  <a:lnTo>
                    <a:pt x="3353181" y="1541995"/>
                  </a:lnTo>
                  <a:lnTo>
                    <a:pt x="3366046" y="1578076"/>
                  </a:lnTo>
                  <a:lnTo>
                    <a:pt x="3401301" y="1623009"/>
                  </a:lnTo>
                  <a:lnTo>
                    <a:pt x="3446005" y="1649653"/>
                  </a:lnTo>
                  <a:lnTo>
                    <a:pt x="3483191" y="1663001"/>
                  </a:lnTo>
                  <a:lnTo>
                    <a:pt x="3529927" y="1664906"/>
                  </a:lnTo>
                  <a:lnTo>
                    <a:pt x="3562439" y="1664665"/>
                  </a:lnTo>
                  <a:lnTo>
                    <a:pt x="3601872" y="1658467"/>
                  </a:lnTo>
                  <a:lnTo>
                    <a:pt x="3651618" y="1640522"/>
                  </a:lnTo>
                  <a:lnTo>
                    <a:pt x="3668496" y="1632699"/>
                  </a:lnTo>
                  <a:lnTo>
                    <a:pt x="3678313" y="1626400"/>
                  </a:lnTo>
                  <a:lnTo>
                    <a:pt x="3692690" y="1614893"/>
                  </a:lnTo>
                  <a:lnTo>
                    <a:pt x="3674884" y="1587766"/>
                  </a:lnTo>
                  <a:lnTo>
                    <a:pt x="3661067" y="1599234"/>
                  </a:lnTo>
                  <a:lnTo>
                    <a:pt x="3650196" y="1606423"/>
                  </a:lnTo>
                  <a:lnTo>
                    <a:pt x="3592385" y="1627327"/>
                  </a:lnTo>
                  <a:lnTo>
                    <a:pt x="3529076" y="1632699"/>
                  </a:lnTo>
                  <a:lnTo>
                    <a:pt x="3487280" y="1631988"/>
                  </a:lnTo>
                  <a:lnTo>
                    <a:pt x="3441992" y="1613738"/>
                  </a:lnTo>
                  <a:lnTo>
                    <a:pt x="3394329" y="1560423"/>
                  </a:lnTo>
                  <a:lnTo>
                    <a:pt x="3377971" y="1506702"/>
                  </a:lnTo>
                  <a:lnTo>
                    <a:pt x="3377412" y="1461452"/>
                  </a:lnTo>
                  <a:lnTo>
                    <a:pt x="3377336" y="1439418"/>
                  </a:lnTo>
                  <a:lnTo>
                    <a:pt x="3702862" y="1439418"/>
                  </a:lnTo>
                  <a:lnTo>
                    <a:pt x="3702862" y="1409750"/>
                  </a:lnTo>
                  <a:close/>
                </a:path>
                <a:path w="12124055" h="2684779">
                  <a:moveTo>
                    <a:pt x="3901122" y="29679"/>
                  </a:moveTo>
                  <a:lnTo>
                    <a:pt x="3863822" y="29679"/>
                  </a:lnTo>
                  <a:lnTo>
                    <a:pt x="3863822" y="640880"/>
                  </a:lnTo>
                  <a:lnTo>
                    <a:pt x="3901122" y="640880"/>
                  </a:lnTo>
                  <a:lnTo>
                    <a:pt x="3901122" y="29679"/>
                  </a:lnTo>
                  <a:close/>
                </a:path>
                <a:path w="12124055" h="2684779">
                  <a:moveTo>
                    <a:pt x="4167416" y="1347012"/>
                  </a:moveTo>
                  <a:lnTo>
                    <a:pt x="4163834" y="1307198"/>
                  </a:lnTo>
                  <a:lnTo>
                    <a:pt x="4149191" y="1264678"/>
                  </a:lnTo>
                  <a:lnTo>
                    <a:pt x="4120553" y="1230299"/>
                  </a:lnTo>
                  <a:lnTo>
                    <a:pt x="4083062" y="1209255"/>
                  </a:lnTo>
                  <a:lnTo>
                    <a:pt x="4035564" y="1197152"/>
                  </a:lnTo>
                  <a:lnTo>
                    <a:pt x="4010583" y="1196962"/>
                  </a:lnTo>
                  <a:lnTo>
                    <a:pt x="3991572" y="1197089"/>
                  </a:lnTo>
                  <a:lnTo>
                    <a:pt x="3953370" y="1205014"/>
                  </a:lnTo>
                  <a:lnTo>
                    <a:pt x="3899408" y="1232014"/>
                  </a:lnTo>
                  <a:lnTo>
                    <a:pt x="3868115" y="1263726"/>
                  </a:lnTo>
                  <a:lnTo>
                    <a:pt x="3861384" y="1275803"/>
                  </a:lnTo>
                  <a:lnTo>
                    <a:pt x="3861384" y="1206284"/>
                  </a:lnTo>
                  <a:lnTo>
                    <a:pt x="3825786" y="1206284"/>
                  </a:lnTo>
                  <a:lnTo>
                    <a:pt x="3825786" y="1658124"/>
                  </a:lnTo>
                  <a:lnTo>
                    <a:pt x="3862235" y="1658124"/>
                  </a:lnTo>
                  <a:lnTo>
                    <a:pt x="3862235" y="1351254"/>
                  </a:lnTo>
                  <a:lnTo>
                    <a:pt x="3862362" y="1342110"/>
                  </a:lnTo>
                  <a:lnTo>
                    <a:pt x="3875887" y="1302918"/>
                  </a:lnTo>
                  <a:lnTo>
                    <a:pt x="3907701" y="1264145"/>
                  </a:lnTo>
                  <a:lnTo>
                    <a:pt x="3941495" y="1243164"/>
                  </a:lnTo>
                  <a:lnTo>
                    <a:pt x="3983164" y="1230236"/>
                  </a:lnTo>
                  <a:lnTo>
                    <a:pt x="4004653" y="1230020"/>
                  </a:lnTo>
                  <a:lnTo>
                    <a:pt x="4045280" y="1230566"/>
                  </a:lnTo>
                  <a:lnTo>
                    <a:pt x="4085056" y="1244511"/>
                  </a:lnTo>
                  <a:lnTo>
                    <a:pt x="4118978" y="1285138"/>
                  </a:lnTo>
                  <a:lnTo>
                    <a:pt x="4130522" y="1323187"/>
                  </a:lnTo>
                  <a:lnTo>
                    <a:pt x="4130967" y="1358036"/>
                  </a:lnTo>
                  <a:lnTo>
                    <a:pt x="4130967" y="1658124"/>
                  </a:lnTo>
                  <a:lnTo>
                    <a:pt x="4167416" y="1658124"/>
                  </a:lnTo>
                  <a:lnTo>
                    <a:pt x="4167416" y="1347012"/>
                  </a:lnTo>
                  <a:close/>
                </a:path>
                <a:path w="12124055" h="2684779">
                  <a:moveTo>
                    <a:pt x="4346283" y="1206296"/>
                  </a:moveTo>
                  <a:lnTo>
                    <a:pt x="4309834" y="1206296"/>
                  </a:lnTo>
                  <a:lnTo>
                    <a:pt x="4309834" y="1658124"/>
                  </a:lnTo>
                  <a:lnTo>
                    <a:pt x="4346283" y="1658124"/>
                  </a:lnTo>
                  <a:lnTo>
                    <a:pt x="4346283" y="1206296"/>
                  </a:lnTo>
                  <a:close/>
                </a:path>
                <a:path w="12124055" h="2684779">
                  <a:moveTo>
                    <a:pt x="4349674" y="1057935"/>
                  </a:moveTo>
                  <a:lnTo>
                    <a:pt x="4306443" y="1057935"/>
                  </a:lnTo>
                  <a:lnTo>
                    <a:pt x="4306443" y="1107960"/>
                  </a:lnTo>
                  <a:lnTo>
                    <a:pt x="4349674" y="1107960"/>
                  </a:lnTo>
                  <a:lnTo>
                    <a:pt x="4349674" y="1057935"/>
                  </a:lnTo>
                  <a:close/>
                </a:path>
                <a:path w="12124055" h="2684779">
                  <a:moveTo>
                    <a:pt x="4636109" y="329768"/>
                  </a:moveTo>
                  <a:lnTo>
                    <a:pt x="4633061" y="289953"/>
                  </a:lnTo>
                  <a:lnTo>
                    <a:pt x="4620526" y="247484"/>
                  </a:lnTo>
                  <a:lnTo>
                    <a:pt x="4595177" y="213715"/>
                  </a:lnTo>
                  <a:lnTo>
                    <a:pt x="4561510" y="192443"/>
                  </a:lnTo>
                  <a:lnTo>
                    <a:pt x="4517987" y="179920"/>
                  </a:lnTo>
                  <a:lnTo>
                    <a:pt x="4494530" y="179717"/>
                  </a:lnTo>
                  <a:lnTo>
                    <a:pt x="4462602" y="180124"/>
                  </a:lnTo>
                  <a:lnTo>
                    <a:pt x="4425747" y="190627"/>
                  </a:lnTo>
                  <a:lnTo>
                    <a:pt x="4382490" y="221081"/>
                  </a:lnTo>
                  <a:lnTo>
                    <a:pt x="4350423" y="267042"/>
                  </a:lnTo>
                  <a:lnTo>
                    <a:pt x="4343057" y="245084"/>
                  </a:lnTo>
                  <a:lnTo>
                    <a:pt x="4306760" y="204736"/>
                  </a:lnTo>
                  <a:lnTo>
                    <a:pt x="4271848" y="182854"/>
                  </a:lnTo>
                  <a:lnTo>
                    <a:pt x="4218178" y="179717"/>
                  </a:lnTo>
                  <a:lnTo>
                    <a:pt x="4200664" y="179844"/>
                  </a:lnTo>
                  <a:lnTo>
                    <a:pt x="4152798" y="192620"/>
                  </a:lnTo>
                  <a:lnTo>
                    <a:pt x="4117987" y="214769"/>
                  </a:lnTo>
                  <a:lnTo>
                    <a:pt x="4090746" y="246481"/>
                  </a:lnTo>
                  <a:lnTo>
                    <a:pt x="4084231" y="258559"/>
                  </a:lnTo>
                  <a:lnTo>
                    <a:pt x="4084231" y="189052"/>
                  </a:lnTo>
                  <a:lnTo>
                    <a:pt x="4048633" y="189052"/>
                  </a:lnTo>
                  <a:lnTo>
                    <a:pt x="4048633" y="640880"/>
                  </a:lnTo>
                  <a:lnTo>
                    <a:pt x="4085082" y="640880"/>
                  </a:lnTo>
                  <a:lnTo>
                    <a:pt x="4085082" y="334010"/>
                  </a:lnTo>
                  <a:lnTo>
                    <a:pt x="4085196" y="324866"/>
                  </a:lnTo>
                  <a:lnTo>
                    <a:pt x="4096689" y="285673"/>
                  </a:lnTo>
                  <a:lnTo>
                    <a:pt x="4123956" y="246900"/>
                  </a:lnTo>
                  <a:lnTo>
                    <a:pt x="4168673" y="218325"/>
                  </a:lnTo>
                  <a:lnTo>
                    <a:pt x="4212247" y="212788"/>
                  </a:lnTo>
                  <a:lnTo>
                    <a:pt x="4231208" y="212928"/>
                  </a:lnTo>
                  <a:lnTo>
                    <a:pt x="4278769" y="227101"/>
                  </a:lnTo>
                  <a:lnTo>
                    <a:pt x="4307840" y="257708"/>
                  </a:lnTo>
                  <a:lnTo>
                    <a:pt x="4321810" y="302399"/>
                  </a:lnTo>
                  <a:lnTo>
                    <a:pt x="4324147" y="640880"/>
                  </a:lnTo>
                  <a:lnTo>
                    <a:pt x="4360596" y="640880"/>
                  </a:lnTo>
                  <a:lnTo>
                    <a:pt x="4360596" y="330619"/>
                  </a:lnTo>
                  <a:lnTo>
                    <a:pt x="4360710" y="321475"/>
                  </a:lnTo>
                  <a:lnTo>
                    <a:pt x="4372203" y="282968"/>
                  </a:lnTo>
                  <a:lnTo>
                    <a:pt x="4400131" y="245706"/>
                  </a:lnTo>
                  <a:lnTo>
                    <a:pt x="4445025" y="218147"/>
                  </a:lnTo>
                  <a:lnTo>
                    <a:pt x="4488599" y="212788"/>
                  </a:lnTo>
                  <a:lnTo>
                    <a:pt x="4507547" y="212928"/>
                  </a:lnTo>
                  <a:lnTo>
                    <a:pt x="4554461" y="227101"/>
                  </a:lnTo>
                  <a:lnTo>
                    <a:pt x="4583354" y="257708"/>
                  </a:lnTo>
                  <a:lnTo>
                    <a:pt x="4597324" y="302399"/>
                  </a:lnTo>
                  <a:lnTo>
                    <a:pt x="4599648" y="640880"/>
                  </a:lnTo>
                  <a:lnTo>
                    <a:pt x="4636109" y="640880"/>
                  </a:lnTo>
                  <a:lnTo>
                    <a:pt x="4636109" y="329768"/>
                  </a:lnTo>
                  <a:close/>
                </a:path>
                <a:path w="12124055" h="2684779">
                  <a:moveTo>
                    <a:pt x="4835423" y="1347012"/>
                  </a:moveTo>
                  <a:lnTo>
                    <a:pt x="4831842" y="1307198"/>
                  </a:lnTo>
                  <a:lnTo>
                    <a:pt x="4817199" y="1264678"/>
                  </a:lnTo>
                  <a:lnTo>
                    <a:pt x="4788560" y="1230299"/>
                  </a:lnTo>
                  <a:lnTo>
                    <a:pt x="4751070" y="1209255"/>
                  </a:lnTo>
                  <a:lnTo>
                    <a:pt x="4703572" y="1197152"/>
                  </a:lnTo>
                  <a:lnTo>
                    <a:pt x="4678591" y="1196962"/>
                  </a:lnTo>
                  <a:lnTo>
                    <a:pt x="4659579" y="1197089"/>
                  </a:lnTo>
                  <a:lnTo>
                    <a:pt x="4621377" y="1205014"/>
                  </a:lnTo>
                  <a:lnTo>
                    <a:pt x="4567415" y="1232014"/>
                  </a:lnTo>
                  <a:lnTo>
                    <a:pt x="4536122" y="1263726"/>
                  </a:lnTo>
                  <a:lnTo>
                    <a:pt x="4529391" y="1275803"/>
                  </a:lnTo>
                  <a:lnTo>
                    <a:pt x="4529391" y="1206284"/>
                  </a:lnTo>
                  <a:lnTo>
                    <a:pt x="4493793" y="1206284"/>
                  </a:lnTo>
                  <a:lnTo>
                    <a:pt x="4493793" y="1658124"/>
                  </a:lnTo>
                  <a:lnTo>
                    <a:pt x="4530242" y="1658124"/>
                  </a:lnTo>
                  <a:lnTo>
                    <a:pt x="4530242" y="1351254"/>
                  </a:lnTo>
                  <a:lnTo>
                    <a:pt x="4530369" y="1342110"/>
                  </a:lnTo>
                  <a:lnTo>
                    <a:pt x="4543895" y="1302918"/>
                  </a:lnTo>
                  <a:lnTo>
                    <a:pt x="4575708" y="1264145"/>
                  </a:lnTo>
                  <a:lnTo>
                    <a:pt x="4609503" y="1243164"/>
                  </a:lnTo>
                  <a:lnTo>
                    <a:pt x="4651172" y="1230236"/>
                  </a:lnTo>
                  <a:lnTo>
                    <a:pt x="4672660" y="1230020"/>
                  </a:lnTo>
                  <a:lnTo>
                    <a:pt x="4713287" y="1230566"/>
                  </a:lnTo>
                  <a:lnTo>
                    <a:pt x="4753064" y="1244511"/>
                  </a:lnTo>
                  <a:lnTo>
                    <a:pt x="4786985" y="1285138"/>
                  </a:lnTo>
                  <a:lnTo>
                    <a:pt x="4798530" y="1323187"/>
                  </a:lnTo>
                  <a:lnTo>
                    <a:pt x="4798974" y="1358036"/>
                  </a:lnTo>
                  <a:lnTo>
                    <a:pt x="4798974" y="1658124"/>
                  </a:lnTo>
                  <a:lnTo>
                    <a:pt x="4835423" y="1658124"/>
                  </a:lnTo>
                  <a:lnTo>
                    <a:pt x="4835423" y="1347012"/>
                  </a:lnTo>
                  <a:close/>
                </a:path>
                <a:path w="12124055" h="2684779">
                  <a:moveTo>
                    <a:pt x="5311851" y="1206296"/>
                  </a:moveTo>
                  <a:lnTo>
                    <a:pt x="5276240" y="1206296"/>
                  </a:lnTo>
                  <a:lnTo>
                    <a:pt x="5276240" y="1261389"/>
                  </a:lnTo>
                  <a:lnTo>
                    <a:pt x="5276240" y="1339380"/>
                  </a:lnTo>
                  <a:lnTo>
                    <a:pt x="5276240" y="1484350"/>
                  </a:lnTo>
                  <a:lnTo>
                    <a:pt x="5276037" y="1503857"/>
                  </a:lnTo>
                  <a:lnTo>
                    <a:pt x="5263096" y="1543265"/>
                  </a:lnTo>
                  <a:lnTo>
                    <a:pt x="5241404" y="1576222"/>
                  </a:lnTo>
                  <a:lnTo>
                    <a:pt x="5207838" y="1603667"/>
                  </a:lnTo>
                  <a:lnTo>
                    <a:pt x="5167909" y="1619440"/>
                  </a:lnTo>
                  <a:lnTo>
                    <a:pt x="5132971" y="1623377"/>
                  </a:lnTo>
                  <a:lnTo>
                    <a:pt x="5091265" y="1622717"/>
                  </a:lnTo>
                  <a:lnTo>
                    <a:pt x="5048212" y="1605673"/>
                  </a:lnTo>
                  <a:lnTo>
                    <a:pt x="5006911" y="1555889"/>
                  </a:lnTo>
                  <a:lnTo>
                    <a:pt x="4992802" y="1506131"/>
                  </a:lnTo>
                  <a:lnTo>
                    <a:pt x="4992306" y="1464005"/>
                  </a:lnTo>
                  <a:lnTo>
                    <a:pt x="4992319" y="1389405"/>
                  </a:lnTo>
                  <a:lnTo>
                    <a:pt x="4992865" y="1347749"/>
                  </a:lnTo>
                  <a:lnTo>
                    <a:pt x="5008702" y="1298168"/>
                  </a:lnTo>
                  <a:lnTo>
                    <a:pt x="5054790" y="1247914"/>
                  </a:lnTo>
                  <a:lnTo>
                    <a:pt x="5096459" y="1230693"/>
                  </a:lnTo>
                  <a:lnTo>
                    <a:pt x="5133822" y="1230033"/>
                  </a:lnTo>
                  <a:lnTo>
                    <a:pt x="5152364" y="1230160"/>
                  </a:lnTo>
                  <a:lnTo>
                    <a:pt x="5191468" y="1238923"/>
                  </a:lnTo>
                  <a:lnTo>
                    <a:pt x="5236819" y="1262659"/>
                  </a:lnTo>
                  <a:lnTo>
                    <a:pt x="5266067" y="1297419"/>
                  </a:lnTo>
                  <a:lnTo>
                    <a:pt x="5276240" y="1339380"/>
                  </a:lnTo>
                  <a:lnTo>
                    <a:pt x="5276240" y="1261389"/>
                  </a:lnTo>
                  <a:lnTo>
                    <a:pt x="5263858" y="1242999"/>
                  </a:lnTo>
                  <a:lnTo>
                    <a:pt x="5253456" y="1231887"/>
                  </a:lnTo>
                  <a:lnTo>
                    <a:pt x="5250332" y="1230033"/>
                  </a:lnTo>
                  <a:lnTo>
                    <a:pt x="5239410" y="1223543"/>
                  </a:lnTo>
                  <a:lnTo>
                    <a:pt x="5192382" y="1203934"/>
                  </a:lnTo>
                  <a:lnTo>
                    <a:pt x="5135524" y="1196962"/>
                  </a:lnTo>
                  <a:lnTo>
                    <a:pt x="5111978" y="1197152"/>
                  </a:lnTo>
                  <a:lnTo>
                    <a:pt x="5063033" y="1209255"/>
                  </a:lnTo>
                  <a:lnTo>
                    <a:pt x="5020716" y="1231734"/>
                  </a:lnTo>
                  <a:lnTo>
                    <a:pt x="4992065" y="1260906"/>
                  </a:lnTo>
                  <a:lnTo>
                    <a:pt x="4968938" y="1306741"/>
                  </a:lnTo>
                  <a:lnTo>
                    <a:pt x="4957445" y="1344104"/>
                  </a:lnTo>
                  <a:lnTo>
                    <a:pt x="4955806" y="1389405"/>
                  </a:lnTo>
                  <a:lnTo>
                    <a:pt x="4955806" y="1464005"/>
                  </a:lnTo>
                  <a:lnTo>
                    <a:pt x="4956505" y="1519161"/>
                  </a:lnTo>
                  <a:lnTo>
                    <a:pt x="4974933" y="1577365"/>
                  </a:lnTo>
                  <a:lnTo>
                    <a:pt x="5001158" y="1607261"/>
                  </a:lnTo>
                  <a:lnTo>
                    <a:pt x="5028654" y="1635683"/>
                  </a:lnTo>
                  <a:lnTo>
                    <a:pt x="5080482" y="1655660"/>
                  </a:lnTo>
                  <a:lnTo>
                    <a:pt x="5128742" y="1656435"/>
                  </a:lnTo>
                  <a:lnTo>
                    <a:pt x="5159730" y="1656054"/>
                  </a:lnTo>
                  <a:lnTo>
                    <a:pt x="5196751" y="1646237"/>
                  </a:lnTo>
                  <a:lnTo>
                    <a:pt x="5233708" y="1623377"/>
                  </a:lnTo>
                  <a:lnTo>
                    <a:pt x="5264988" y="1593824"/>
                  </a:lnTo>
                  <a:lnTo>
                    <a:pt x="5275389" y="1573352"/>
                  </a:lnTo>
                  <a:lnTo>
                    <a:pt x="5275389" y="1661515"/>
                  </a:lnTo>
                  <a:lnTo>
                    <a:pt x="5274018" y="1702206"/>
                  </a:lnTo>
                  <a:lnTo>
                    <a:pt x="5257711" y="1749666"/>
                  </a:lnTo>
                  <a:lnTo>
                    <a:pt x="5223535" y="1789760"/>
                  </a:lnTo>
                  <a:lnTo>
                    <a:pt x="5176837" y="1809191"/>
                  </a:lnTo>
                  <a:lnTo>
                    <a:pt x="5154053" y="1812315"/>
                  </a:lnTo>
                  <a:lnTo>
                    <a:pt x="5119687" y="1812264"/>
                  </a:lnTo>
                  <a:lnTo>
                    <a:pt x="5076177" y="1802663"/>
                  </a:lnTo>
                  <a:lnTo>
                    <a:pt x="5033022" y="1783410"/>
                  </a:lnTo>
                  <a:lnTo>
                    <a:pt x="5013452" y="1770024"/>
                  </a:lnTo>
                  <a:lnTo>
                    <a:pt x="4994795" y="1799704"/>
                  </a:lnTo>
                  <a:lnTo>
                    <a:pt x="5027269" y="1820468"/>
                  </a:lnTo>
                  <a:lnTo>
                    <a:pt x="5081943" y="1840471"/>
                  </a:lnTo>
                  <a:lnTo>
                    <a:pt x="5143995" y="1845475"/>
                  </a:lnTo>
                  <a:lnTo>
                    <a:pt x="5164074" y="1845322"/>
                  </a:lnTo>
                  <a:lnTo>
                    <a:pt x="5208422" y="1835721"/>
                  </a:lnTo>
                  <a:lnTo>
                    <a:pt x="5248122" y="1816836"/>
                  </a:lnTo>
                  <a:lnTo>
                    <a:pt x="5283555" y="1780247"/>
                  </a:lnTo>
                  <a:lnTo>
                    <a:pt x="5306123" y="1725599"/>
                  </a:lnTo>
                  <a:lnTo>
                    <a:pt x="5311851" y="1661515"/>
                  </a:lnTo>
                  <a:lnTo>
                    <a:pt x="5311851" y="1573352"/>
                  </a:lnTo>
                  <a:lnTo>
                    <a:pt x="5311851" y="1261389"/>
                  </a:lnTo>
                  <a:lnTo>
                    <a:pt x="5311851" y="1206296"/>
                  </a:lnTo>
                  <a:close/>
                </a:path>
                <a:path w="12124055" h="2684779">
                  <a:moveTo>
                    <a:pt x="5364302" y="329768"/>
                  </a:moveTo>
                  <a:lnTo>
                    <a:pt x="5361254" y="289953"/>
                  </a:lnTo>
                  <a:lnTo>
                    <a:pt x="5348719" y="247484"/>
                  </a:lnTo>
                  <a:lnTo>
                    <a:pt x="5323370" y="213715"/>
                  </a:lnTo>
                  <a:lnTo>
                    <a:pt x="5289702" y="192443"/>
                  </a:lnTo>
                  <a:lnTo>
                    <a:pt x="5246192" y="179920"/>
                  </a:lnTo>
                  <a:lnTo>
                    <a:pt x="5222735" y="179717"/>
                  </a:lnTo>
                  <a:lnTo>
                    <a:pt x="5190795" y="180124"/>
                  </a:lnTo>
                  <a:lnTo>
                    <a:pt x="5153939" y="190627"/>
                  </a:lnTo>
                  <a:lnTo>
                    <a:pt x="5110683" y="221081"/>
                  </a:lnTo>
                  <a:lnTo>
                    <a:pt x="5078615" y="267042"/>
                  </a:lnTo>
                  <a:lnTo>
                    <a:pt x="5071262" y="245084"/>
                  </a:lnTo>
                  <a:lnTo>
                    <a:pt x="5034953" y="204736"/>
                  </a:lnTo>
                  <a:lnTo>
                    <a:pt x="5000041" y="182854"/>
                  </a:lnTo>
                  <a:lnTo>
                    <a:pt x="4946370" y="179717"/>
                  </a:lnTo>
                  <a:lnTo>
                    <a:pt x="4928870" y="179844"/>
                  </a:lnTo>
                  <a:lnTo>
                    <a:pt x="4880991" y="192620"/>
                  </a:lnTo>
                  <a:lnTo>
                    <a:pt x="4846193" y="214769"/>
                  </a:lnTo>
                  <a:lnTo>
                    <a:pt x="4818951" y="246481"/>
                  </a:lnTo>
                  <a:lnTo>
                    <a:pt x="4812436" y="258559"/>
                  </a:lnTo>
                  <a:lnTo>
                    <a:pt x="4812436" y="189052"/>
                  </a:lnTo>
                  <a:lnTo>
                    <a:pt x="4776825" y="189052"/>
                  </a:lnTo>
                  <a:lnTo>
                    <a:pt x="4776825" y="640880"/>
                  </a:lnTo>
                  <a:lnTo>
                    <a:pt x="4813274" y="640880"/>
                  </a:lnTo>
                  <a:lnTo>
                    <a:pt x="4813274" y="334010"/>
                  </a:lnTo>
                  <a:lnTo>
                    <a:pt x="4813389" y="324866"/>
                  </a:lnTo>
                  <a:lnTo>
                    <a:pt x="4824882" y="285673"/>
                  </a:lnTo>
                  <a:lnTo>
                    <a:pt x="4852149" y="246900"/>
                  </a:lnTo>
                  <a:lnTo>
                    <a:pt x="4896866" y="218325"/>
                  </a:lnTo>
                  <a:lnTo>
                    <a:pt x="4940439" y="212788"/>
                  </a:lnTo>
                  <a:lnTo>
                    <a:pt x="4959401" y="212928"/>
                  </a:lnTo>
                  <a:lnTo>
                    <a:pt x="5006962" y="227101"/>
                  </a:lnTo>
                  <a:lnTo>
                    <a:pt x="5036032" y="257708"/>
                  </a:lnTo>
                  <a:lnTo>
                    <a:pt x="5050015" y="302399"/>
                  </a:lnTo>
                  <a:lnTo>
                    <a:pt x="5052339" y="640880"/>
                  </a:lnTo>
                  <a:lnTo>
                    <a:pt x="5088788" y="640880"/>
                  </a:lnTo>
                  <a:lnTo>
                    <a:pt x="5088788" y="330619"/>
                  </a:lnTo>
                  <a:lnTo>
                    <a:pt x="5088902" y="321475"/>
                  </a:lnTo>
                  <a:lnTo>
                    <a:pt x="5100409" y="282968"/>
                  </a:lnTo>
                  <a:lnTo>
                    <a:pt x="5128323" y="245706"/>
                  </a:lnTo>
                  <a:lnTo>
                    <a:pt x="5173218" y="218147"/>
                  </a:lnTo>
                  <a:lnTo>
                    <a:pt x="5216791" y="212788"/>
                  </a:lnTo>
                  <a:lnTo>
                    <a:pt x="5235753" y="212928"/>
                  </a:lnTo>
                  <a:lnTo>
                    <a:pt x="5282654" y="227101"/>
                  </a:lnTo>
                  <a:lnTo>
                    <a:pt x="5311546" y="257708"/>
                  </a:lnTo>
                  <a:lnTo>
                    <a:pt x="5325516" y="302399"/>
                  </a:lnTo>
                  <a:lnTo>
                    <a:pt x="5327853" y="640880"/>
                  </a:lnTo>
                  <a:lnTo>
                    <a:pt x="5364302" y="640880"/>
                  </a:lnTo>
                  <a:lnTo>
                    <a:pt x="5364302" y="329768"/>
                  </a:lnTo>
                  <a:close/>
                </a:path>
                <a:path w="12124055" h="2684779">
                  <a:moveTo>
                    <a:pt x="5543169" y="189052"/>
                  </a:moveTo>
                  <a:lnTo>
                    <a:pt x="5506720" y="189052"/>
                  </a:lnTo>
                  <a:lnTo>
                    <a:pt x="5506720" y="640892"/>
                  </a:lnTo>
                  <a:lnTo>
                    <a:pt x="5543169" y="640892"/>
                  </a:lnTo>
                  <a:lnTo>
                    <a:pt x="5543169" y="189052"/>
                  </a:lnTo>
                  <a:close/>
                </a:path>
                <a:path w="12124055" h="2684779">
                  <a:moveTo>
                    <a:pt x="5546560" y="40703"/>
                  </a:moveTo>
                  <a:lnTo>
                    <a:pt x="5503329" y="40703"/>
                  </a:lnTo>
                  <a:lnTo>
                    <a:pt x="5503329" y="90716"/>
                  </a:lnTo>
                  <a:lnTo>
                    <a:pt x="5546560" y="90716"/>
                  </a:lnTo>
                  <a:lnTo>
                    <a:pt x="5546560" y="40703"/>
                  </a:lnTo>
                  <a:close/>
                </a:path>
                <a:path w="12124055" h="2684779">
                  <a:moveTo>
                    <a:pt x="6026378" y="189052"/>
                  </a:moveTo>
                  <a:lnTo>
                    <a:pt x="5990768" y="189052"/>
                  </a:lnTo>
                  <a:lnTo>
                    <a:pt x="5990768" y="244157"/>
                  </a:lnTo>
                  <a:lnTo>
                    <a:pt x="5990768" y="322148"/>
                  </a:lnTo>
                  <a:lnTo>
                    <a:pt x="5990768" y="467106"/>
                  </a:lnTo>
                  <a:lnTo>
                    <a:pt x="5990564" y="486625"/>
                  </a:lnTo>
                  <a:lnTo>
                    <a:pt x="5977623" y="526021"/>
                  </a:lnTo>
                  <a:lnTo>
                    <a:pt x="5955931" y="558977"/>
                  </a:lnTo>
                  <a:lnTo>
                    <a:pt x="5922365" y="586422"/>
                  </a:lnTo>
                  <a:lnTo>
                    <a:pt x="5882437" y="602195"/>
                  </a:lnTo>
                  <a:lnTo>
                    <a:pt x="5847499" y="606132"/>
                  </a:lnTo>
                  <a:lnTo>
                    <a:pt x="5805792" y="605472"/>
                  </a:lnTo>
                  <a:lnTo>
                    <a:pt x="5762739" y="588429"/>
                  </a:lnTo>
                  <a:lnTo>
                    <a:pt x="5721439" y="538645"/>
                  </a:lnTo>
                  <a:lnTo>
                    <a:pt x="5707329" y="488886"/>
                  </a:lnTo>
                  <a:lnTo>
                    <a:pt x="5706834" y="446760"/>
                  </a:lnTo>
                  <a:lnTo>
                    <a:pt x="5706846" y="372160"/>
                  </a:lnTo>
                  <a:lnTo>
                    <a:pt x="5707392" y="330517"/>
                  </a:lnTo>
                  <a:lnTo>
                    <a:pt x="5723229" y="280924"/>
                  </a:lnTo>
                  <a:lnTo>
                    <a:pt x="5769318" y="230670"/>
                  </a:lnTo>
                  <a:lnTo>
                    <a:pt x="5810986" y="213448"/>
                  </a:lnTo>
                  <a:lnTo>
                    <a:pt x="5848350" y="212788"/>
                  </a:lnTo>
                  <a:lnTo>
                    <a:pt x="5866892" y="212928"/>
                  </a:lnTo>
                  <a:lnTo>
                    <a:pt x="5905995" y="221691"/>
                  </a:lnTo>
                  <a:lnTo>
                    <a:pt x="5951347" y="245427"/>
                  </a:lnTo>
                  <a:lnTo>
                    <a:pt x="5980595" y="280174"/>
                  </a:lnTo>
                  <a:lnTo>
                    <a:pt x="5990768" y="322148"/>
                  </a:lnTo>
                  <a:lnTo>
                    <a:pt x="5990768" y="244157"/>
                  </a:lnTo>
                  <a:lnTo>
                    <a:pt x="5978385" y="225755"/>
                  </a:lnTo>
                  <a:lnTo>
                    <a:pt x="5967984" y="214642"/>
                  </a:lnTo>
                  <a:lnTo>
                    <a:pt x="5964860" y="212788"/>
                  </a:lnTo>
                  <a:lnTo>
                    <a:pt x="5953938" y="206298"/>
                  </a:lnTo>
                  <a:lnTo>
                    <a:pt x="5906909" y="186702"/>
                  </a:lnTo>
                  <a:lnTo>
                    <a:pt x="5850052" y="179730"/>
                  </a:lnTo>
                  <a:lnTo>
                    <a:pt x="5826506" y="179920"/>
                  </a:lnTo>
                  <a:lnTo>
                    <a:pt x="5777560" y="192011"/>
                  </a:lnTo>
                  <a:lnTo>
                    <a:pt x="5735244" y="214490"/>
                  </a:lnTo>
                  <a:lnTo>
                    <a:pt x="5706592" y="243662"/>
                  </a:lnTo>
                  <a:lnTo>
                    <a:pt x="5683466" y="289509"/>
                  </a:lnTo>
                  <a:lnTo>
                    <a:pt x="5671972" y="326859"/>
                  </a:lnTo>
                  <a:lnTo>
                    <a:pt x="5670334" y="372160"/>
                  </a:lnTo>
                  <a:lnTo>
                    <a:pt x="5670334" y="446760"/>
                  </a:lnTo>
                  <a:lnTo>
                    <a:pt x="5671032" y="501929"/>
                  </a:lnTo>
                  <a:lnTo>
                    <a:pt x="5689460" y="560133"/>
                  </a:lnTo>
                  <a:lnTo>
                    <a:pt x="5715686" y="590029"/>
                  </a:lnTo>
                  <a:lnTo>
                    <a:pt x="5743181" y="618451"/>
                  </a:lnTo>
                  <a:lnTo>
                    <a:pt x="5795022" y="638429"/>
                  </a:lnTo>
                  <a:lnTo>
                    <a:pt x="5843270" y="639191"/>
                  </a:lnTo>
                  <a:lnTo>
                    <a:pt x="5874258" y="638810"/>
                  </a:lnTo>
                  <a:lnTo>
                    <a:pt x="5911278" y="628992"/>
                  </a:lnTo>
                  <a:lnTo>
                    <a:pt x="5948235" y="606132"/>
                  </a:lnTo>
                  <a:lnTo>
                    <a:pt x="5979515" y="576580"/>
                  </a:lnTo>
                  <a:lnTo>
                    <a:pt x="5989917" y="556120"/>
                  </a:lnTo>
                  <a:lnTo>
                    <a:pt x="5989917" y="644283"/>
                  </a:lnTo>
                  <a:lnTo>
                    <a:pt x="5988545" y="684974"/>
                  </a:lnTo>
                  <a:lnTo>
                    <a:pt x="5972238" y="732421"/>
                  </a:lnTo>
                  <a:lnTo>
                    <a:pt x="5938063" y="772528"/>
                  </a:lnTo>
                  <a:lnTo>
                    <a:pt x="5891365" y="791959"/>
                  </a:lnTo>
                  <a:lnTo>
                    <a:pt x="5869940" y="795070"/>
                  </a:lnTo>
                  <a:lnTo>
                    <a:pt x="5834215" y="795020"/>
                  </a:lnTo>
                  <a:lnTo>
                    <a:pt x="5790704" y="785418"/>
                  </a:lnTo>
                  <a:lnTo>
                    <a:pt x="5747550" y="766165"/>
                  </a:lnTo>
                  <a:lnTo>
                    <a:pt x="5727979" y="752792"/>
                  </a:lnTo>
                  <a:lnTo>
                    <a:pt x="5709323" y="782459"/>
                  </a:lnTo>
                  <a:lnTo>
                    <a:pt x="5741797" y="803224"/>
                  </a:lnTo>
                  <a:lnTo>
                    <a:pt x="5796470" y="823226"/>
                  </a:lnTo>
                  <a:lnTo>
                    <a:pt x="5858522" y="828230"/>
                  </a:lnTo>
                  <a:lnTo>
                    <a:pt x="5878601" y="828078"/>
                  </a:lnTo>
                  <a:lnTo>
                    <a:pt x="5922950" y="818489"/>
                  </a:lnTo>
                  <a:lnTo>
                    <a:pt x="5962650" y="799592"/>
                  </a:lnTo>
                  <a:lnTo>
                    <a:pt x="5998083" y="763016"/>
                  </a:lnTo>
                  <a:lnTo>
                    <a:pt x="6020651" y="708355"/>
                  </a:lnTo>
                  <a:lnTo>
                    <a:pt x="6026378" y="644283"/>
                  </a:lnTo>
                  <a:lnTo>
                    <a:pt x="6026378" y="556120"/>
                  </a:lnTo>
                  <a:lnTo>
                    <a:pt x="6026378" y="244157"/>
                  </a:lnTo>
                  <a:lnTo>
                    <a:pt x="6026378" y="189052"/>
                  </a:lnTo>
                  <a:close/>
                </a:path>
                <a:path w="12124055" h="2684779">
                  <a:moveTo>
                    <a:pt x="6091669" y="1046911"/>
                  </a:moveTo>
                  <a:lnTo>
                    <a:pt x="6054369" y="1046911"/>
                  </a:lnTo>
                  <a:lnTo>
                    <a:pt x="6054369" y="1414830"/>
                  </a:lnTo>
                  <a:lnTo>
                    <a:pt x="6054153" y="1451749"/>
                  </a:lnTo>
                  <a:lnTo>
                    <a:pt x="6048464" y="1494104"/>
                  </a:lnTo>
                  <a:lnTo>
                    <a:pt x="6031916" y="1543507"/>
                  </a:lnTo>
                  <a:lnTo>
                    <a:pt x="6002655" y="1586064"/>
                  </a:lnTo>
                  <a:lnTo>
                    <a:pt x="5965698" y="1615579"/>
                  </a:lnTo>
                  <a:lnTo>
                    <a:pt x="5927522" y="1628228"/>
                  </a:lnTo>
                  <a:lnTo>
                    <a:pt x="5878881" y="1632699"/>
                  </a:lnTo>
                  <a:lnTo>
                    <a:pt x="5857799" y="1632534"/>
                  </a:lnTo>
                  <a:lnTo>
                    <a:pt x="5811075" y="1622094"/>
                  </a:lnTo>
                  <a:lnTo>
                    <a:pt x="5769343" y="1600936"/>
                  </a:lnTo>
                  <a:lnTo>
                    <a:pt x="5741174" y="1570723"/>
                  </a:lnTo>
                  <a:lnTo>
                    <a:pt x="5717400" y="1519097"/>
                  </a:lnTo>
                  <a:lnTo>
                    <a:pt x="5705157" y="1474914"/>
                  </a:lnTo>
                  <a:lnTo>
                    <a:pt x="5703405" y="1414830"/>
                  </a:lnTo>
                  <a:lnTo>
                    <a:pt x="5703405" y="1046911"/>
                  </a:lnTo>
                  <a:lnTo>
                    <a:pt x="5666105" y="1046911"/>
                  </a:lnTo>
                  <a:lnTo>
                    <a:pt x="5666105" y="1426692"/>
                  </a:lnTo>
                  <a:lnTo>
                    <a:pt x="5667006" y="1496263"/>
                  </a:lnTo>
                  <a:lnTo>
                    <a:pt x="5673318" y="1538173"/>
                  </a:lnTo>
                  <a:lnTo>
                    <a:pt x="5723750" y="1606410"/>
                  </a:lnTo>
                  <a:lnTo>
                    <a:pt x="5758599" y="1641703"/>
                  </a:lnTo>
                  <a:lnTo>
                    <a:pt x="5821629" y="1666494"/>
                  </a:lnTo>
                  <a:lnTo>
                    <a:pt x="5878881" y="1667446"/>
                  </a:lnTo>
                  <a:lnTo>
                    <a:pt x="5936145" y="1666494"/>
                  </a:lnTo>
                  <a:lnTo>
                    <a:pt x="5999175" y="1641703"/>
                  </a:lnTo>
                  <a:lnTo>
                    <a:pt x="6034024" y="1606410"/>
                  </a:lnTo>
                  <a:lnTo>
                    <a:pt x="6067349" y="1569275"/>
                  </a:lnTo>
                  <a:lnTo>
                    <a:pt x="6090767" y="1496263"/>
                  </a:lnTo>
                  <a:lnTo>
                    <a:pt x="6091669" y="1426692"/>
                  </a:lnTo>
                  <a:lnTo>
                    <a:pt x="6091669" y="1046911"/>
                  </a:lnTo>
                  <a:close/>
                </a:path>
                <a:path w="12124055" h="2684779">
                  <a:moveTo>
                    <a:pt x="6403607" y="189903"/>
                  </a:moveTo>
                  <a:lnTo>
                    <a:pt x="6366332" y="180797"/>
                  </a:lnTo>
                  <a:lnTo>
                    <a:pt x="6340881" y="179730"/>
                  </a:lnTo>
                  <a:lnTo>
                    <a:pt x="6324854" y="179857"/>
                  </a:lnTo>
                  <a:lnTo>
                    <a:pt x="6278715" y="193319"/>
                  </a:lnTo>
                  <a:lnTo>
                    <a:pt x="6243409" y="218351"/>
                  </a:lnTo>
                  <a:lnTo>
                    <a:pt x="6218453" y="251510"/>
                  </a:lnTo>
                  <a:lnTo>
                    <a:pt x="6207785" y="276364"/>
                  </a:lnTo>
                  <a:lnTo>
                    <a:pt x="6207785" y="189052"/>
                  </a:lnTo>
                  <a:lnTo>
                    <a:pt x="6172187" y="189052"/>
                  </a:lnTo>
                  <a:lnTo>
                    <a:pt x="6172187" y="640892"/>
                  </a:lnTo>
                  <a:lnTo>
                    <a:pt x="6208636" y="640892"/>
                  </a:lnTo>
                  <a:lnTo>
                    <a:pt x="6208763" y="365010"/>
                  </a:lnTo>
                  <a:lnTo>
                    <a:pt x="6209639" y="350748"/>
                  </a:lnTo>
                  <a:lnTo>
                    <a:pt x="6221590" y="300266"/>
                  </a:lnTo>
                  <a:lnTo>
                    <a:pt x="6232690" y="276364"/>
                  </a:lnTo>
                  <a:lnTo>
                    <a:pt x="6240843" y="264502"/>
                  </a:lnTo>
                  <a:lnTo>
                    <a:pt x="6267069" y="236423"/>
                  </a:lnTo>
                  <a:lnTo>
                    <a:pt x="6307074" y="216966"/>
                  </a:lnTo>
                  <a:lnTo>
                    <a:pt x="6338341" y="215328"/>
                  </a:lnTo>
                  <a:lnTo>
                    <a:pt x="6348336" y="215366"/>
                  </a:lnTo>
                  <a:lnTo>
                    <a:pt x="6354813" y="215595"/>
                  </a:lnTo>
                  <a:lnTo>
                    <a:pt x="6360566" y="216217"/>
                  </a:lnTo>
                  <a:lnTo>
                    <a:pt x="6381572" y="219570"/>
                  </a:lnTo>
                  <a:lnTo>
                    <a:pt x="6392596" y="223812"/>
                  </a:lnTo>
                  <a:lnTo>
                    <a:pt x="6395339" y="215328"/>
                  </a:lnTo>
                  <a:lnTo>
                    <a:pt x="6403607" y="189903"/>
                  </a:lnTo>
                  <a:close/>
                </a:path>
                <a:path w="12124055" h="2684779">
                  <a:moveTo>
                    <a:pt x="6663880" y="1658124"/>
                  </a:moveTo>
                  <a:lnTo>
                    <a:pt x="6395999" y="1305471"/>
                  </a:lnTo>
                  <a:lnTo>
                    <a:pt x="6648628" y="1046911"/>
                  </a:lnTo>
                  <a:lnTo>
                    <a:pt x="6597764" y="1046911"/>
                  </a:lnTo>
                  <a:lnTo>
                    <a:pt x="6273076" y="1383461"/>
                  </a:lnTo>
                  <a:lnTo>
                    <a:pt x="6273076" y="1046911"/>
                  </a:lnTo>
                  <a:lnTo>
                    <a:pt x="6235776" y="1046911"/>
                  </a:lnTo>
                  <a:lnTo>
                    <a:pt x="6235776" y="1658124"/>
                  </a:lnTo>
                  <a:lnTo>
                    <a:pt x="6273076" y="1658124"/>
                  </a:lnTo>
                  <a:lnTo>
                    <a:pt x="6273076" y="1430934"/>
                  </a:lnTo>
                  <a:lnTo>
                    <a:pt x="6369723" y="1331747"/>
                  </a:lnTo>
                  <a:lnTo>
                    <a:pt x="6618110" y="1658124"/>
                  </a:lnTo>
                  <a:lnTo>
                    <a:pt x="6663880" y="1658124"/>
                  </a:lnTo>
                  <a:close/>
                </a:path>
                <a:path w="12124055" h="2684779">
                  <a:moveTo>
                    <a:pt x="6791020" y="324688"/>
                  </a:moveTo>
                  <a:lnTo>
                    <a:pt x="6790372" y="283425"/>
                  </a:lnTo>
                  <a:lnTo>
                    <a:pt x="6773494" y="239687"/>
                  </a:lnTo>
                  <a:lnTo>
                    <a:pt x="6744538" y="212788"/>
                  </a:lnTo>
                  <a:lnTo>
                    <a:pt x="6704228" y="184391"/>
                  </a:lnTo>
                  <a:lnTo>
                    <a:pt x="6636740" y="179730"/>
                  </a:lnTo>
                  <a:lnTo>
                    <a:pt x="6609169" y="179959"/>
                  </a:lnTo>
                  <a:lnTo>
                    <a:pt x="6551117" y="194564"/>
                  </a:lnTo>
                  <a:lnTo>
                    <a:pt x="6513284" y="210185"/>
                  </a:lnTo>
                  <a:lnTo>
                    <a:pt x="6482448" y="230593"/>
                  </a:lnTo>
                  <a:lnTo>
                    <a:pt x="6500254" y="258559"/>
                  </a:lnTo>
                  <a:lnTo>
                    <a:pt x="6518897" y="246113"/>
                  </a:lnTo>
                  <a:lnTo>
                    <a:pt x="6531775" y="238480"/>
                  </a:lnTo>
                  <a:lnTo>
                    <a:pt x="6583705" y="217970"/>
                  </a:lnTo>
                  <a:lnTo>
                    <a:pt x="6634188" y="212788"/>
                  </a:lnTo>
                  <a:lnTo>
                    <a:pt x="6669456" y="213233"/>
                  </a:lnTo>
                  <a:lnTo>
                    <a:pt x="6706133" y="224942"/>
                  </a:lnTo>
                  <a:lnTo>
                    <a:pt x="6741871" y="259143"/>
                  </a:lnTo>
                  <a:lnTo>
                    <a:pt x="6754546" y="324688"/>
                  </a:lnTo>
                  <a:lnTo>
                    <a:pt x="6754571" y="381482"/>
                  </a:lnTo>
                  <a:lnTo>
                    <a:pt x="6754571" y="412851"/>
                  </a:lnTo>
                  <a:lnTo>
                    <a:pt x="6754444" y="517118"/>
                  </a:lnTo>
                  <a:lnTo>
                    <a:pt x="6738467" y="560349"/>
                  </a:lnTo>
                  <a:lnTo>
                    <a:pt x="6711162" y="589445"/>
                  </a:lnTo>
                  <a:lnTo>
                    <a:pt x="6675628" y="607034"/>
                  </a:lnTo>
                  <a:lnTo>
                    <a:pt x="6634823" y="614972"/>
                  </a:lnTo>
                  <a:lnTo>
                    <a:pt x="6625488" y="615403"/>
                  </a:lnTo>
                  <a:lnTo>
                    <a:pt x="6600926" y="615378"/>
                  </a:lnTo>
                  <a:lnTo>
                    <a:pt x="6560972" y="607250"/>
                  </a:lnTo>
                  <a:lnTo>
                    <a:pt x="6527901" y="586930"/>
                  </a:lnTo>
                  <a:lnTo>
                    <a:pt x="6505384" y="552526"/>
                  </a:lnTo>
                  <a:lnTo>
                    <a:pt x="6501193" y="492518"/>
                  </a:lnTo>
                  <a:lnTo>
                    <a:pt x="6501841" y="485165"/>
                  </a:lnTo>
                  <a:lnTo>
                    <a:pt x="6518592" y="446913"/>
                  </a:lnTo>
                  <a:lnTo>
                    <a:pt x="6549364" y="424408"/>
                  </a:lnTo>
                  <a:lnTo>
                    <a:pt x="6586245" y="413753"/>
                  </a:lnTo>
                  <a:lnTo>
                    <a:pt x="6754571" y="412851"/>
                  </a:lnTo>
                  <a:lnTo>
                    <a:pt x="6754571" y="381482"/>
                  </a:lnTo>
                  <a:lnTo>
                    <a:pt x="6616395" y="381482"/>
                  </a:lnTo>
                  <a:lnTo>
                    <a:pt x="6592900" y="381635"/>
                  </a:lnTo>
                  <a:lnTo>
                    <a:pt x="6547726" y="391236"/>
                  </a:lnTo>
                  <a:lnTo>
                    <a:pt x="6511303" y="407797"/>
                  </a:lnTo>
                  <a:lnTo>
                    <a:pt x="6482029" y="434784"/>
                  </a:lnTo>
                  <a:lnTo>
                    <a:pt x="6466700" y="469887"/>
                  </a:lnTo>
                  <a:lnTo>
                    <a:pt x="6463055" y="492518"/>
                  </a:lnTo>
                  <a:lnTo>
                    <a:pt x="6463131" y="536194"/>
                  </a:lnTo>
                  <a:lnTo>
                    <a:pt x="6474396" y="573493"/>
                  </a:lnTo>
                  <a:lnTo>
                    <a:pt x="6505334" y="614184"/>
                  </a:lnTo>
                  <a:lnTo>
                    <a:pt x="6551968" y="639191"/>
                  </a:lnTo>
                  <a:lnTo>
                    <a:pt x="6591897" y="647534"/>
                  </a:lnTo>
                  <a:lnTo>
                    <a:pt x="6610451" y="647674"/>
                  </a:lnTo>
                  <a:lnTo>
                    <a:pt x="6628943" y="647573"/>
                  </a:lnTo>
                  <a:lnTo>
                    <a:pt x="6678231" y="637476"/>
                  </a:lnTo>
                  <a:lnTo>
                    <a:pt x="6716230" y="619188"/>
                  </a:lnTo>
                  <a:lnTo>
                    <a:pt x="6746303" y="589330"/>
                  </a:lnTo>
                  <a:lnTo>
                    <a:pt x="6753720" y="577303"/>
                  </a:lnTo>
                  <a:lnTo>
                    <a:pt x="6754571" y="577303"/>
                  </a:lnTo>
                  <a:lnTo>
                    <a:pt x="6754571" y="640892"/>
                  </a:lnTo>
                  <a:lnTo>
                    <a:pt x="6791020" y="640892"/>
                  </a:lnTo>
                  <a:lnTo>
                    <a:pt x="6791020" y="577303"/>
                  </a:lnTo>
                  <a:lnTo>
                    <a:pt x="6791020" y="412851"/>
                  </a:lnTo>
                  <a:lnTo>
                    <a:pt x="6791020" y="324688"/>
                  </a:lnTo>
                  <a:close/>
                </a:path>
                <a:path w="12124055" h="2684779">
                  <a:moveTo>
                    <a:pt x="7136041" y="633260"/>
                  </a:moveTo>
                  <a:lnTo>
                    <a:pt x="7130110" y="603580"/>
                  </a:lnTo>
                  <a:lnTo>
                    <a:pt x="7114057" y="607618"/>
                  </a:lnTo>
                  <a:lnTo>
                    <a:pt x="7107644" y="608838"/>
                  </a:lnTo>
                  <a:lnTo>
                    <a:pt x="7088949" y="611835"/>
                  </a:lnTo>
                  <a:lnTo>
                    <a:pt x="7082155" y="612597"/>
                  </a:lnTo>
                  <a:lnTo>
                    <a:pt x="7074662" y="612876"/>
                  </a:lnTo>
                  <a:lnTo>
                    <a:pt x="7063143" y="612914"/>
                  </a:lnTo>
                  <a:lnTo>
                    <a:pt x="7037946" y="612508"/>
                  </a:lnTo>
                  <a:lnTo>
                    <a:pt x="7006768" y="587476"/>
                  </a:lnTo>
                  <a:lnTo>
                    <a:pt x="6993826" y="540981"/>
                  </a:lnTo>
                  <a:lnTo>
                    <a:pt x="6993623" y="511187"/>
                  </a:lnTo>
                  <a:lnTo>
                    <a:pt x="6993623" y="219570"/>
                  </a:lnTo>
                  <a:lnTo>
                    <a:pt x="7121639" y="219570"/>
                  </a:lnTo>
                  <a:lnTo>
                    <a:pt x="7121639" y="189052"/>
                  </a:lnTo>
                  <a:lnTo>
                    <a:pt x="6993623" y="189052"/>
                  </a:lnTo>
                  <a:lnTo>
                    <a:pt x="6993623" y="72059"/>
                  </a:lnTo>
                  <a:lnTo>
                    <a:pt x="6957174" y="72059"/>
                  </a:lnTo>
                  <a:lnTo>
                    <a:pt x="6957174" y="189052"/>
                  </a:lnTo>
                  <a:lnTo>
                    <a:pt x="6878333" y="189052"/>
                  </a:lnTo>
                  <a:lnTo>
                    <a:pt x="6878333" y="219570"/>
                  </a:lnTo>
                  <a:lnTo>
                    <a:pt x="6957174" y="219570"/>
                  </a:lnTo>
                  <a:lnTo>
                    <a:pt x="6957174" y="520509"/>
                  </a:lnTo>
                  <a:lnTo>
                    <a:pt x="6957301" y="543915"/>
                  </a:lnTo>
                  <a:lnTo>
                    <a:pt x="6965226" y="584517"/>
                  </a:lnTo>
                  <a:lnTo>
                    <a:pt x="6988111" y="621817"/>
                  </a:lnTo>
                  <a:lnTo>
                    <a:pt x="7022871" y="639610"/>
                  </a:lnTo>
                  <a:lnTo>
                    <a:pt x="7075678" y="644220"/>
                  </a:lnTo>
                  <a:lnTo>
                    <a:pt x="7082472" y="643851"/>
                  </a:lnTo>
                  <a:lnTo>
                    <a:pt x="7090308" y="642848"/>
                  </a:lnTo>
                  <a:lnTo>
                    <a:pt x="7114768" y="638860"/>
                  </a:lnTo>
                  <a:lnTo>
                    <a:pt x="7122325" y="637387"/>
                  </a:lnTo>
                  <a:lnTo>
                    <a:pt x="7128370" y="635762"/>
                  </a:lnTo>
                  <a:lnTo>
                    <a:pt x="7136041" y="633260"/>
                  </a:lnTo>
                  <a:close/>
                </a:path>
                <a:path w="12124055" h="2684779">
                  <a:moveTo>
                    <a:pt x="7277621" y="189052"/>
                  </a:moveTo>
                  <a:lnTo>
                    <a:pt x="7241159" y="189052"/>
                  </a:lnTo>
                  <a:lnTo>
                    <a:pt x="7241159" y="640892"/>
                  </a:lnTo>
                  <a:lnTo>
                    <a:pt x="7277621" y="640892"/>
                  </a:lnTo>
                  <a:lnTo>
                    <a:pt x="7277621" y="189052"/>
                  </a:lnTo>
                  <a:close/>
                </a:path>
                <a:path w="12124055" h="2684779">
                  <a:moveTo>
                    <a:pt x="7281011" y="40703"/>
                  </a:moveTo>
                  <a:lnTo>
                    <a:pt x="7237768" y="40703"/>
                  </a:lnTo>
                  <a:lnTo>
                    <a:pt x="7237768" y="90716"/>
                  </a:lnTo>
                  <a:lnTo>
                    <a:pt x="7281011" y="90716"/>
                  </a:lnTo>
                  <a:lnTo>
                    <a:pt x="7281011" y="40703"/>
                  </a:lnTo>
                  <a:close/>
                </a:path>
                <a:path w="12124055" h="2684779">
                  <a:moveTo>
                    <a:pt x="7381062" y="1658124"/>
                  </a:moveTo>
                  <a:lnTo>
                    <a:pt x="7249947" y="1386014"/>
                  </a:lnTo>
                  <a:lnTo>
                    <a:pt x="7246277" y="1378381"/>
                  </a:lnTo>
                  <a:lnTo>
                    <a:pt x="7279119" y="1369453"/>
                  </a:lnTo>
                  <a:lnTo>
                    <a:pt x="7299211" y="1360995"/>
                  </a:lnTo>
                  <a:lnTo>
                    <a:pt x="7307897" y="1353794"/>
                  </a:lnTo>
                  <a:lnTo>
                    <a:pt x="7314768" y="1348105"/>
                  </a:lnTo>
                  <a:lnTo>
                    <a:pt x="7334021" y="1325816"/>
                  </a:lnTo>
                  <a:lnTo>
                    <a:pt x="7352398" y="1302753"/>
                  </a:lnTo>
                  <a:lnTo>
                    <a:pt x="7361834" y="1284389"/>
                  </a:lnTo>
                  <a:lnTo>
                    <a:pt x="7365314" y="1261084"/>
                  </a:lnTo>
                  <a:lnTo>
                    <a:pt x="7365809" y="1223251"/>
                  </a:lnTo>
                  <a:lnTo>
                    <a:pt x="7365809" y="1204595"/>
                  </a:lnTo>
                  <a:lnTo>
                    <a:pt x="7364057" y="1163802"/>
                  </a:lnTo>
                  <a:lnTo>
                    <a:pt x="7343318" y="1115085"/>
                  </a:lnTo>
                  <a:lnTo>
                    <a:pt x="7327646" y="1095946"/>
                  </a:lnTo>
                  <a:lnTo>
                    <a:pt x="7327646" y="1223251"/>
                  </a:lnTo>
                  <a:lnTo>
                    <a:pt x="7327024" y="1260170"/>
                  </a:lnTo>
                  <a:lnTo>
                    <a:pt x="7310488" y="1299946"/>
                  </a:lnTo>
                  <a:lnTo>
                    <a:pt x="7262063" y="1339672"/>
                  </a:lnTo>
                  <a:lnTo>
                    <a:pt x="7209714" y="1353273"/>
                  </a:lnTo>
                  <a:lnTo>
                    <a:pt x="7158114" y="1353794"/>
                  </a:lnTo>
                  <a:lnTo>
                    <a:pt x="7016547" y="1353794"/>
                  </a:lnTo>
                  <a:lnTo>
                    <a:pt x="7016547" y="1081671"/>
                  </a:lnTo>
                  <a:lnTo>
                    <a:pt x="7164895" y="1081671"/>
                  </a:lnTo>
                  <a:lnTo>
                    <a:pt x="7213549" y="1082154"/>
                  </a:lnTo>
                  <a:lnTo>
                    <a:pt x="7263485" y="1094549"/>
                  </a:lnTo>
                  <a:lnTo>
                    <a:pt x="7310844" y="1130833"/>
                  </a:lnTo>
                  <a:lnTo>
                    <a:pt x="7327036" y="1169060"/>
                  </a:lnTo>
                  <a:lnTo>
                    <a:pt x="7327646" y="1223251"/>
                  </a:lnTo>
                  <a:lnTo>
                    <a:pt x="7327646" y="1095946"/>
                  </a:lnTo>
                  <a:lnTo>
                    <a:pt x="7326960" y="1095286"/>
                  </a:lnTo>
                  <a:lnTo>
                    <a:pt x="7311555" y="1083792"/>
                  </a:lnTo>
                  <a:lnTo>
                    <a:pt x="7308558" y="1081671"/>
                  </a:lnTo>
                  <a:lnTo>
                    <a:pt x="7295782" y="1072629"/>
                  </a:lnTo>
                  <a:lnTo>
                    <a:pt x="7247979" y="1055814"/>
                  </a:lnTo>
                  <a:lnTo>
                    <a:pt x="7209612" y="1048029"/>
                  </a:lnTo>
                  <a:lnTo>
                    <a:pt x="7164895" y="1046924"/>
                  </a:lnTo>
                  <a:lnTo>
                    <a:pt x="6979247" y="1046924"/>
                  </a:lnTo>
                  <a:lnTo>
                    <a:pt x="6979247" y="1658124"/>
                  </a:lnTo>
                  <a:lnTo>
                    <a:pt x="7016547" y="1658124"/>
                  </a:lnTo>
                  <a:lnTo>
                    <a:pt x="7016547" y="1388554"/>
                  </a:lnTo>
                  <a:lnTo>
                    <a:pt x="7176910" y="1388516"/>
                  </a:lnTo>
                  <a:lnTo>
                    <a:pt x="7186612" y="1388237"/>
                  </a:lnTo>
                  <a:lnTo>
                    <a:pt x="7195845" y="1387475"/>
                  </a:lnTo>
                  <a:lnTo>
                    <a:pt x="7208977" y="1386014"/>
                  </a:lnTo>
                  <a:lnTo>
                    <a:pt x="7341222" y="1658124"/>
                  </a:lnTo>
                  <a:lnTo>
                    <a:pt x="7381062" y="1658124"/>
                  </a:lnTo>
                  <a:close/>
                </a:path>
                <a:path w="12124055" h="2684779">
                  <a:moveTo>
                    <a:pt x="7774381" y="384022"/>
                  </a:moveTo>
                  <a:lnTo>
                    <a:pt x="7773619" y="326834"/>
                  </a:lnTo>
                  <a:lnTo>
                    <a:pt x="7768285" y="292049"/>
                  </a:lnTo>
                  <a:lnTo>
                    <a:pt x="7753820" y="265531"/>
                  </a:lnTo>
                  <a:lnTo>
                    <a:pt x="7737932" y="247269"/>
                  </a:lnTo>
                  <a:lnTo>
                    <a:pt x="7737932" y="384022"/>
                  </a:lnTo>
                  <a:lnTo>
                    <a:pt x="7737932" y="443369"/>
                  </a:lnTo>
                  <a:lnTo>
                    <a:pt x="7737297" y="494995"/>
                  </a:lnTo>
                  <a:lnTo>
                    <a:pt x="7720939" y="548030"/>
                  </a:lnTo>
                  <a:lnTo>
                    <a:pt x="7673314" y="598424"/>
                  </a:lnTo>
                  <a:lnTo>
                    <a:pt x="7629055" y="615645"/>
                  </a:lnTo>
                  <a:lnTo>
                    <a:pt x="7588732" y="616305"/>
                  </a:lnTo>
                  <a:lnTo>
                    <a:pt x="7548397" y="615645"/>
                  </a:lnTo>
                  <a:lnTo>
                    <a:pt x="7504150" y="598424"/>
                  </a:lnTo>
                  <a:lnTo>
                    <a:pt x="7456513" y="548030"/>
                  </a:lnTo>
                  <a:lnTo>
                    <a:pt x="7440155" y="494995"/>
                  </a:lnTo>
                  <a:lnTo>
                    <a:pt x="7439533" y="443369"/>
                  </a:lnTo>
                  <a:lnTo>
                    <a:pt x="7439533" y="384022"/>
                  </a:lnTo>
                  <a:lnTo>
                    <a:pt x="7440155" y="332397"/>
                  </a:lnTo>
                  <a:lnTo>
                    <a:pt x="7456513" y="279361"/>
                  </a:lnTo>
                  <a:lnTo>
                    <a:pt x="7504150" y="228968"/>
                  </a:lnTo>
                  <a:lnTo>
                    <a:pt x="7548397" y="211747"/>
                  </a:lnTo>
                  <a:lnTo>
                    <a:pt x="7588732" y="211086"/>
                  </a:lnTo>
                  <a:lnTo>
                    <a:pt x="7629055" y="211747"/>
                  </a:lnTo>
                  <a:lnTo>
                    <a:pt x="7673314" y="228968"/>
                  </a:lnTo>
                  <a:lnTo>
                    <a:pt x="7720939" y="279361"/>
                  </a:lnTo>
                  <a:lnTo>
                    <a:pt x="7737297" y="332397"/>
                  </a:lnTo>
                  <a:lnTo>
                    <a:pt x="7737932" y="384022"/>
                  </a:lnTo>
                  <a:lnTo>
                    <a:pt x="7737932" y="247269"/>
                  </a:lnTo>
                  <a:lnTo>
                    <a:pt x="7725638" y="233133"/>
                  </a:lnTo>
                  <a:lnTo>
                    <a:pt x="7704531" y="211086"/>
                  </a:lnTo>
                  <a:lnTo>
                    <a:pt x="7696086" y="202260"/>
                  </a:lnTo>
                  <a:lnTo>
                    <a:pt x="7671968" y="186397"/>
                  </a:lnTo>
                  <a:lnTo>
                    <a:pt x="7640460" y="180555"/>
                  </a:lnTo>
                  <a:lnTo>
                    <a:pt x="7588732" y="179730"/>
                  </a:lnTo>
                  <a:lnTo>
                    <a:pt x="7536993" y="180555"/>
                  </a:lnTo>
                  <a:lnTo>
                    <a:pt x="7481379" y="202260"/>
                  </a:lnTo>
                  <a:lnTo>
                    <a:pt x="7451826" y="233133"/>
                  </a:lnTo>
                  <a:lnTo>
                    <a:pt x="7423645" y="265531"/>
                  </a:lnTo>
                  <a:lnTo>
                    <a:pt x="7403833" y="326834"/>
                  </a:lnTo>
                  <a:lnTo>
                    <a:pt x="7403084" y="384022"/>
                  </a:lnTo>
                  <a:lnTo>
                    <a:pt x="7403084" y="443369"/>
                  </a:lnTo>
                  <a:lnTo>
                    <a:pt x="7403833" y="500557"/>
                  </a:lnTo>
                  <a:lnTo>
                    <a:pt x="7423645" y="561860"/>
                  </a:lnTo>
                  <a:lnTo>
                    <a:pt x="7451826" y="594258"/>
                  </a:lnTo>
                  <a:lnTo>
                    <a:pt x="7481379" y="625132"/>
                  </a:lnTo>
                  <a:lnTo>
                    <a:pt x="7536993" y="646836"/>
                  </a:lnTo>
                  <a:lnTo>
                    <a:pt x="7588732" y="647674"/>
                  </a:lnTo>
                  <a:lnTo>
                    <a:pt x="7640460" y="646836"/>
                  </a:lnTo>
                  <a:lnTo>
                    <a:pt x="7671968" y="640994"/>
                  </a:lnTo>
                  <a:lnTo>
                    <a:pt x="7696086" y="625132"/>
                  </a:lnTo>
                  <a:lnTo>
                    <a:pt x="7704531" y="616305"/>
                  </a:lnTo>
                  <a:lnTo>
                    <a:pt x="7725638" y="594258"/>
                  </a:lnTo>
                  <a:lnTo>
                    <a:pt x="7753820" y="561860"/>
                  </a:lnTo>
                  <a:lnTo>
                    <a:pt x="7768285" y="535343"/>
                  </a:lnTo>
                  <a:lnTo>
                    <a:pt x="7773619" y="500557"/>
                  </a:lnTo>
                  <a:lnTo>
                    <a:pt x="7774381" y="443369"/>
                  </a:lnTo>
                  <a:lnTo>
                    <a:pt x="7774381" y="384022"/>
                  </a:lnTo>
                  <a:close/>
                </a:path>
                <a:path w="12124055" h="2684779">
                  <a:moveTo>
                    <a:pt x="7834604" y="1409750"/>
                  </a:moveTo>
                  <a:lnTo>
                    <a:pt x="7833169" y="1359890"/>
                  </a:lnTo>
                  <a:lnTo>
                    <a:pt x="7823149" y="1320304"/>
                  </a:lnTo>
                  <a:lnTo>
                    <a:pt x="7810335" y="1283169"/>
                  </a:lnTo>
                  <a:lnTo>
                    <a:pt x="7798994" y="1266685"/>
                  </a:lnTo>
                  <a:lnTo>
                    <a:pt x="7798994" y="1409750"/>
                  </a:lnTo>
                  <a:lnTo>
                    <a:pt x="7509078" y="1409750"/>
                  </a:lnTo>
                  <a:lnTo>
                    <a:pt x="7509700" y="1353845"/>
                  </a:lnTo>
                  <a:lnTo>
                    <a:pt x="7525525" y="1302677"/>
                  </a:lnTo>
                  <a:lnTo>
                    <a:pt x="7571676" y="1248486"/>
                  </a:lnTo>
                  <a:lnTo>
                    <a:pt x="7615060" y="1229893"/>
                  </a:lnTo>
                  <a:lnTo>
                    <a:pt x="7654887" y="1229182"/>
                  </a:lnTo>
                  <a:lnTo>
                    <a:pt x="7696619" y="1229893"/>
                  </a:lnTo>
                  <a:lnTo>
                    <a:pt x="7740358" y="1248308"/>
                  </a:lnTo>
                  <a:lnTo>
                    <a:pt x="7783614" y="1302156"/>
                  </a:lnTo>
                  <a:lnTo>
                    <a:pt x="7798422" y="1357083"/>
                  </a:lnTo>
                  <a:lnTo>
                    <a:pt x="7798994" y="1409750"/>
                  </a:lnTo>
                  <a:lnTo>
                    <a:pt x="7798994" y="1266685"/>
                  </a:lnTo>
                  <a:lnTo>
                    <a:pt x="7789240" y="1254607"/>
                  </a:lnTo>
                  <a:lnTo>
                    <a:pt x="7775740" y="1238694"/>
                  </a:lnTo>
                  <a:lnTo>
                    <a:pt x="7765631" y="1229182"/>
                  </a:lnTo>
                  <a:lnTo>
                    <a:pt x="7765402" y="1228966"/>
                  </a:lnTo>
                  <a:lnTo>
                    <a:pt x="7713231" y="1203401"/>
                  </a:lnTo>
                  <a:lnTo>
                    <a:pt x="7654887" y="1196962"/>
                  </a:lnTo>
                  <a:lnTo>
                    <a:pt x="7629855" y="1197190"/>
                  </a:lnTo>
                  <a:lnTo>
                    <a:pt x="7579004" y="1211376"/>
                  </a:lnTo>
                  <a:lnTo>
                    <a:pt x="7536218" y="1236827"/>
                  </a:lnTo>
                  <a:lnTo>
                    <a:pt x="7508532" y="1268501"/>
                  </a:lnTo>
                  <a:lnTo>
                    <a:pt x="7486180" y="1316075"/>
                  </a:lnTo>
                  <a:lnTo>
                    <a:pt x="7475055" y="1353845"/>
                  </a:lnTo>
                  <a:lnTo>
                    <a:pt x="7473467" y="1397025"/>
                  </a:lnTo>
                  <a:lnTo>
                    <a:pt x="7473467" y="1461452"/>
                  </a:lnTo>
                  <a:lnTo>
                    <a:pt x="7474902" y="1503946"/>
                  </a:lnTo>
                  <a:lnTo>
                    <a:pt x="7484910" y="1541995"/>
                  </a:lnTo>
                  <a:lnTo>
                    <a:pt x="7497788" y="1578076"/>
                  </a:lnTo>
                  <a:lnTo>
                    <a:pt x="7533030" y="1623009"/>
                  </a:lnTo>
                  <a:lnTo>
                    <a:pt x="7577734" y="1649653"/>
                  </a:lnTo>
                  <a:lnTo>
                    <a:pt x="7614933" y="1663001"/>
                  </a:lnTo>
                  <a:lnTo>
                    <a:pt x="7661669" y="1664906"/>
                  </a:lnTo>
                  <a:lnTo>
                    <a:pt x="7694168" y="1664665"/>
                  </a:lnTo>
                  <a:lnTo>
                    <a:pt x="7733601" y="1658467"/>
                  </a:lnTo>
                  <a:lnTo>
                    <a:pt x="7783360" y="1640522"/>
                  </a:lnTo>
                  <a:lnTo>
                    <a:pt x="7800226" y="1632699"/>
                  </a:lnTo>
                  <a:lnTo>
                    <a:pt x="7810043" y="1626400"/>
                  </a:lnTo>
                  <a:lnTo>
                    <a:pt x="7824432" y="1614893"/>
                  </a:lnTo>
                  <a:lnTo>
                    <a:pt x="7806626" y="1587766"/>
                  </a:lnTo>
                  <a:lnTo>
                    <a:pt x="7792809" y="1599234"/>
                  </a:lnTo>
                  <a:lnTo>
                    <a:pt x="7781938" y="1606423"/>
                  </a:lnTo>
                  <a:lnTo>
                    <a:pt x="7724114" y="1627327"/>
                  </a:lnTo>
                  <a:lnTo>
                    <a:pt x="7660818" y="1632699"/>
                  </a:lnTo>
                  <a:lnTo>
                    <a:pt x="7619022" y="1631988"/>
                  </a:lnTo>
                  <a:lnTo>
                    <a:pt x="7573734" y="1613738"/>
                  </a:lnTo>
                  <a:lnTo>
                    <a:pt x="7526058" y="1560423"/>
                  </a:lnTo>
                  <a:lnTo>
                    <a:pt x="7509700" y="1506702"/>
                  </a:lnTo>
                  <a:lnTo>
                    <a:pt x="7509142" y="1461452"/>
                  </a:lnTo>
                  <a:lnTo>
                    <a:pt x="7509078" y="1439418"/>
                  </a:lnTo>
                  <a:lnTo>
                    <a:pt x="7834604" y="1439418"/>
                  </a:lnTo>
                  <a:lnTo>
                    <a:pt x="7834604" y="1409750"/>
                  </a:lnTo>
                  <a:close/>
                </a:path>
                <a:path w="12124055" h="2684779">
                  <a:moveTo>
                    <a:pt x="7993977" y="1017244"/>
                  </a:moveTo>
                  <a:lnTo>
                    <a:pt x="7957515" y="1017244"/>
                  </a:lnTo>
                  <a:lnTo>
                    <a:pt x="7957515" y="1658124"/>
                  </a:lnTo>
                  <a:lnTo>
                    <a:pt x="7993977" y="1658124"/>
                  </a:lnTo>
                  <a:lnTo>
                    <a:pt x="7993977" y="1017244"/>
                  </a:lnTo>
                  <a:close/>
                </a:path>
                <a:path w="12124055" h="2684779">
                  <a:moveTo>
                    <a:pt x="8239785" y="329768"/>
                  </a:moveTo>
                  <a:lnTo>
                    <a:pt x="8236204" y="289953"/>
                  </a:lnTo>
                  <a:lnTo>
                    <a:pt x="8221561" y="247434"/>
                  </a:lnTo>
                  <a:lnTo>
                    <a:pt x="8192922" y="213055"/>
                  </a:lnTo>
                  <a:lnTo>
                    <a:pt x="8155432" y="192011"/>
                  </a:lnTo>
                  <a:lnTo>
                    <a:pt x="8107934" y="179920"/>
                  </a:lnTo>
                  <a:lnTo>
                    <a:pt x="8082953" y="179717"/>
                  </a:lnTo>
                  <a:lnTo>
                    <a:pt x="8063941" y="179844"/>
                  </a:lnTo>
                  <a:lnTo>
                    <a:pt x="8025727" y="187782"/>
                  </a:lnTo>
                  <a:lnTo>
                    <a:pt x="7971764" y="214769"/>
                  </a:lnTo>
                  <a:lnTo>
                    <a:pt x="7940484" y="246481"/>
                  </a:lnTo>
                  <a:lnTo>
                    <a:pt x="7933753" y="258559"/>
                  </a:lnTo>
                  <a:lnTo>
                    <a:pt x="7933753" y="189052"/>
                  </a:lnTo>
                  <a:lnTo>
                    <a:pt x="7898155" y="189052"/>
                  </a:lnTo>
                  <a:lnTo>
                    <a:pt x="7898155" y="640880"/>
                  </a:lnTo>
                  <a:lnTo>
                    <a:pt x="7934604" y="640880"/>
                  </a:lnTo>
                  <a:lnTo>
                    <a:pt x="7934604" y="334010"/>
                  </a:lnTo>
                  <a:lnTo>
                    <a:pt x="7934731" y="324866"/>
                  </a:lnTo>
                  <a:lnTo>
                    <a:pt x="7948257" y="285673"/>
                  </a:lnTo>
                  <a:lnTo>
                    <a:pt x="7980070" y="246900"/>
                  </a:lnTo>
                  <a:lnTo>
                    <a:pt x="8013865" y="225920"/>
                  </a:lnTo>
                  <a:lnTo>
                    <a:pt x="8055534" y="212991"/>
                  </a:lnTo>
                  <a:lnTo>
                    <a:pt x="8077022" y="212788"/>
                  </a:lnTo>
                  <a:lnTo>
                    <a:pt x="8117649" y="213321"/>
                  </a:lnTo>
                  <a:lnTo>
                    <a:pt x="8157426" y="227266"/>
                  </a:lnTo>
                  <a:lnTo>
                    <a:pt x="8191347" y="267893"/>
                  </a:lnTo>
                  <a:lnTo>
                    <a:pt x="8202892" y="305943"/>
                  </a:lnTo>
                  <a:lnTo>
                    <a:pt x="8203336" y="340791"/>
                  </a:lnTo>
                  <a:lnTo>
                    <a:pt x="8203336" y="640880"/>
                  </a:lnTo>
                  <a:lnTo>
                    <a:pt x="8239785" y="640880"/>
                  </a:lnTo>
                  <a:lnTo>
                    <a:pt x="8239785" y="329768"/>
                  </a:lnTo>
                  <a:close/>
                </a:path>
                <a:path w="12124055" h="2684779">
                  <a:moveTo>
                    <a:pt x="8440725" y="1341932"/>
                  </a:moveTo>
                  <a:lnTo>
                    <a:pt x="8440077" y="1300670"/>
                  </a:lnTo>
                  <a:lnTo>
                    <a:pt x="8423199" y="1256931"/>
                  </a:lnTo>
                  <a:lnTo>
                    <a:pt x="8394243" y="1230033"/>
                  </a:lnTo>
                  <a:lnTo>
                    <a:pt x="8374062" y="1212697"/>
                  </a:lnTo>
                  <a:lnTo>
                    <a:pt x="8353933" y="1201623"/>
                  </a:lnTo>
                  <a:lnTo>
                    <a:pt x="8328253" y="1197546"/>
                  </a:lnTo>
                  <a:lnTo>
                    <a:pt x="8286432" y="1196962"/>
                  </a:lnTo>
                  <a:lnTo>
                    <a:pt x="8258873" y="1197203"/>
                  </a:lnTo>
                  <a:lnTo>
                    <a:pt x="8200822" y="1211795"/>
                  </a:lnTo>
                  <a:lnTo>
                    <a:pt x="8162988" y="1227429"/>
                  </a:lnTo>
                  <a:lnTo>
                    <a:pt x="8132153" y="1247825"/>
                  </a:lnTo>
                  <a:lnTo>
                    <a:pt x="8149958" y="1275803"/>
                  </a:lnTo>
                  <a:lnTo>
                    <a:pt x="8168589" y="1263357"/>
                  </a:lnTo>
                  <a:lnTo>
                    <a:pt x="8181480" y="1255725"/>
                  </a:lnTo>
                  <a:lnTo>
                    <a:pt x="8233410" y="1235214"/>
                  </a:lnTo>
                  <a:lnTo>
                    <a:pt x="8283892" y="1230033"/>
                  </a:lnTo>
                  <a:lnTo>
                    <a:pt x="8319160" y="1230477"/>
                  </a:lnTo>
                  <a:lnTo>
                    <a:pt x="8355838" y="1242187"/>
                  </a:lnTo>
                  <a:lnTo>
                    <a:pt x="8391576" y="1276388"/>
                  </a:lnTo>
                  <a:lnTo>
                    <a:pt x="8404250" y="1341932"/>
                  </a:lnTo>
                  <a:lnTo>
                    <a:pt x="8404276" y="1398727"/>
                  </a:lnTo>
                  <a:lnTo>
                    <a:pt x="8404276" y="1430096"/>
                  </a:lnTo>
                  <a:lnTo>
                    <a:pt x="8404149" y="1534363"/>
                  </a:lnTo>
                  <a:lnTo>
                    <a:pt x="8388159" y="1577594"/>
                  </a:lnTo>
                  <a:lnTo>
                    <a:pt x="8360867" y="1606677"/>
                  </a:lnTo>
                  <a:lnTo>
                    <a:pt x="8325320" y="1624266"/>
                  </a:lnTo>
                  <a:lnTo>
                    <a:pt x="8284527" y="1632216"/>
                  </a:lnTo>
                  <a:lnTo>
                    <a:pt x="8275904" y="1632635"/>
                  </a:lnTo>
                  <a:lnTo>
                    <a:pt x="8275764" y="1632635"/>
                  </a:lnTo>
                  <a:lnTo>
                    <a:pt x="8234273" y="1630553"/>
                  </a:lnTo>
                  <a:lnTo>
                    <a:pt x="8196212" y="1617776"/>
                  </a:lnTo>
                  <a:lnTo>
                    <a:pt x="8167103" y="1591945"/>
                  </a:lnTo>
                  <a:lnTo>
                    <a:pt x="8150961" y="1550822"/>
                  </a:lnTo>
                  <a:lnTo>
                    <a:pt x="8150898" y="1509750"/>
                  </a:lnTo>
                  <a:lnTo>
                    <a:pt x="8151546" y="1502410"/>
                  </a:lnTo>
                  <a:lnTo>
                    <a:pt x="8168297" y="1464157"/>
                  </a:lnTo>
                  <a:lnTo>
                    <a:pt x="8199056" y="1441653"/>
                  </a:lnTo>
                  <a:lnTo>
                    <a:pt x="8235937" y="1430985"/>
                  </a:lnTo>
                  <a:lnTo>
                    <a:pt x="8404276" y="1430096"/>
                  </a:lnTo>
                  <a:lnTo>
                    <a:pt x="8404276" y="1398727"/>
                  </a:lnTo>
                  <a:lnTo>
                    <a:pt x="8266087" y="1398727"/>
                  </a:lnTo>
                  <a:lnTo>
                    <a:pt x="8242605" y="1398879"/>
                  </a:lnTo>
                  <a:lnTo>
                    <a:pt x="8197431" y="1408468"/>
                  </a:lnTo>
                  <a:lnTo>
                    <a:pt x="8161007" y="1425041"/>
                  </a:lnTo>
                  <a:lnTo>
                    <a:pt x="8131721" y="1452029"/>
                  </a:lnTo>
                  <a:lnTo>
                    <a:pt x="8116405" y="1487131"/>
                  </a:lnTo>
                  <a:lnTo>
                    <a:pt x="8112760" y="1509750"/>
                  </a:lnTo>
                  <a:lnTo>
                    <a:pt x="8112836" y="1553438"/>
                  </a:lnTo>
                  <a:lnTo>
                    <a:pt x="8124101" y="1590738"/>
                  </a:lnTo>
                  <a:lnTo>
                    <a:pt x="8155038" y="1631429"/>
                  </a:lnTo>
                  <a:lnTo>
                    <a:pt x="8201660" y="1656435"/>
                  </a:lnTo>
                  <a:lnTo>
                    <a:pt x="8241601" y="1664779"/>
                  </a:lnTo>
                  <a:lnTo>
                    <a:pt x="8260156" y="1664906"/>
                  </a:lnTo>
                  <a:lnTo>
                    <a:pt x="8278647" y="1664804"/>
                  </a:lnTo>
                  <a:lnTo>
                    <a:pt x="8327936" y="1654721"/>
                  </a:lnTo>
                  <a:lnTo>
                    <a:pt x="8365934" y="1636420"/>
                  </a:lnTo>
                  <a:lnTo>
                    <a:pt x="8396008" y="1606575"/>
                  </a:lnTo>
                  <a:lnTo>
                    <a:pt x="8403425" y="1594548"/>
                  </a:lnTo>
                  <a:lnTo>
                    <a:pt x="8404276" y="1594548"/>
                  </a:lnTo>
                  <a:lnTo>
                    <a:pt x="8404276" y="1658124"/>
                  </a:lnTo>
                  <a:lnTo>
                    <a:pt x="8440725" y="1658124"/>
                  </a:lnTo>
                  <a:lnTo>
                    <a:pt x="8440725" y="1594548"/>
                  </a:lnTo>
                  <a:lnTo>
                    <a:pt x="8440725" y="1430096"/>
                  </a:lnTo>
                  <a:lnTo>
                    <a:pt x="8440725" y="1341932"/>
                  </a:lnTo>
                  <a:close/>
                </a:path>
                <a:path w="12124055" h="2684779">
                  <a:moveTo>
                    <a:pt x="8785746" y="1650492"/>
                  </a:moveTo>
                  <a:lnTo>
                    <a:pt x="8779815" y="1620824"/>
                  </a:lnTo>
                  <a:lnTo>
                    <a:pt x="8763762" y="1624850"/>
                  </a:lnTo>
                  <a:lnTo>
                    <a:pt x="8757336" y="1626069"/>
                  </a:lnTo>
                  <a:lnTo>
                    <a:pt x="8738654" y="1629079"/>
                  </a:lnTo>
                  <a:lnTo>
                    <a:pt x="8731860" y="1629829"/>
                  </a:lnTo>
                  <a:lnTo>
                    <a:pt x="8724354" y="1630108"/>
                  </a:lnTo>
                  <a:lnTo>
                    <a:pt x="8712848" y="1630146"/>
                  </a:lnTo>
                  <a:lnTo>
                    <a:pt x="8687638" y="1629752"/>
                  </a:lnTo>
                  <a:lnTo>
                    <a:pt x="8656472" y="1604721"/>
                  </a:lnTo>
                  <a:lnTo>
                    <a:pt x="8643531" y="1558226"/>
                  </a:lnTo>
                  <a:lnTo>
                    <a:pt x="8643328" y="1528419"/>
                  </a:lnTo>
                  <a:lnTo>
                    <a:pt x="8643328" y="1236802"/>
                  </a:lnTo>
                  <a:lnTo>
                    <a:pt x="8771331" y="1236802"/>
                  </a:lnTo>
                  <a:lnTo>
                    <a:pt x="8771331" y="1206284"/>
                  </a:lnTo>
                  <a:lnTo>
                    <a:pt x="8643328" y="1206284"/>
                  </a:lnTo>
                  <a:lnTo>
                    <a:pt x="8643328" y="1089304"/>
                  </a:lnTo>
                  <a:lnTo>
                    <a:pt x="8606879" y="1089304"/>
                  </a:lnTo>
                  <a:lnTo>
                    <a:pt x="8606879" y="1206284"/>
                  </a:lnTo>
                  <a:lnTo>
                    <a:pt x="8528037" y="1206284"/>
                  </a:lnTo>
                  <a:lnTo>
                    <a:pt x="8528037" y="1236802"/>
                  </a:lnTo>
                  <a:lnTo>
                    <a:pt x="8606879" y="1236802"/>
                  </a:lnTo>
                  <a:lnTo>
                    <a:pt x="8606879" y="1537754"/>
                  </a:lnTo>
                  <a:lnTo>
                    <a:pt x="8607006" y="1561160"/>
                  </a:lnTo>
                  <a:lnTo>
                    <a:pt x="8614931" y="1601749"/>
                  </a:lnTo>
                  <a:lnTo>
                    <a:pt x="8637816" y="1639049"/>
                  </a:lnTo>
                  <a:lnTo>
                    <a:pt x="8672576" y="1656854"/>
                  </a:lnTo>
                  <a:lnTo>
                    <a:pt x="8725383" y="1661464"/>
                  </a:lnTo>
                  <a:lnTo>
                    <a:pt x="8732177" y="1661096"/>
                  </a:lnTo>
                  <a:lnTo>
                    <a:pt x="8740013" y="1660093"/>
                  </a:lnTo>
                  <a:lnTo>
                    <a:pt x="8764460" y="1656105"/>
                  </a:lnTo>
                  <a:lnTo>
                    <a:pt x="8772017" y="1654632"/>
                  </a:lnTo>
                  <a:lnTo>
                    <a:pt x="8778075" y="1653006"/>
                  </a:lnTo>
                  <a:lnTo>
                    <a:pt x="8785746" y="1650492"/>
                  </a:lnTo>
                  <a:close/>
                </a:path>
                <a:path w="12124055" h="2684779">
                  <a:moveTo>
                    <a:pt x="8927313" y="1206296"/>
                  </a:moveTo>
                  <a:lnTo>
                    <a:pt x="8890864" y="1206296"/>
                  </a:lnTo>
                  <a:lnTo>
                    <a:pt x="8890864" y="1658124"/>
                  </a:lnTo>
                  <a:lnTo>
                    <a:pt x="8927313" y="1658124"/>
                  </a:lnTo>
                  <a:lnTo>
                    <a:pt x="8927313" y="1206296"/>
                  </a:lnTo>
                  <a:close/>
                </a:path>
                <a:path w="12124055" h="2684779">
                  <a:moveTo>
                    <a:pt x="8930703" y="1057935"/>
                  </a:moveTo>
                  <a:lnTo>
                    <a:pt x="8887473" y="1057935"/>
                  </a:lnTo>
                  <a:lnTo>
                    <a:pt x="8887473" y="1107960"/>
                  </a:lnTo>
                  <a:lnTo>
                    <a:pt x="8930703" y="1107960"/>
                  </a:lnTo>
                  <a:lnTo>
                    <a:pt x="8930703" y="1057935"/>
                  </a:lnTo>
                  <a:close/>
                </a:path>
                <a:path w="12124055" h="2684779">
                  <a:moveTo>
                    <a:pt x="8981592" y="202615"/>
                  </a:moveTo>
                  <a:lnTo>
                    <a:pt x="8980805" y="152920"/>
                  </a:lnTo>
                  <a:lnTo>
                    <a:pt x="8975331" y="122923"/>
                  </a:lnTo>
                  <a:lnTo>
                    <a:pt x="8960485" y="100571"/>
                  </a:lnTo>
                  <a:lnTo>
                    <a:pt x="8943429" y="84759"/>
                  </a:lnTo>
                  <a:lnTo>
                    <a:pt x="8943429" y="202615"/>
                  </a:lnTo>
                  <a:lnTo>
                    <a:pt x="8943315" y="239445"/>
                  </a:lnTo>
                  <a:lnTo>
                    <a:pt x="8934971" y="278485"/>
                  </a:lnTo>
                  <a:lnTo>
                    <a:pt x="8906561" y="322567"/>
                  </a:lnTo>
                  <a:lnTo>
                    <a:pt x="8873719" y="344614"/>
                  </a:lnTo>
                  <a:lnTo>
                    <a:pt x="8836431" y="356171"/>
                  </a:lnTo>
                  <a:lnTo>
                    <a:pt x="8778138" y="360286"/>
                  </a:lnTo>
                  <a:lnTo>
                    <a:pt x="8631479" y="360286"/>
                  </a:lnTo>
                  <a:lnTo>
                    <a:pt x="8631479" y="64439"/>
                  </a:lnTo>
                  <a:lnTo>
                    <a:pt x="8784920" y="64439"/>
                  </a:lnTo>
                  <a:lnTo>
                    <a:pt x="8826513" y="65709"/>
                  </a:lnTo>
                  <a:lnTo>
                    <a:pt x="8875941" y="80772"/>
                  </a:lnTo>
                  <a:lnTo>
                    <a:pt x="8907412" y="103009"/>
                  </a:lnTo>
                  <a:lnTo>
                    <a:pt x="8934971" y="147091"/>
                  </a:lnTo>
                  <a:lnTo>
                    <a:pt x="8943315" y="185775"/>
                  </a:lnTo>
                  <a:lnTo>
                    <a:pt x="8943429" y="202615"/>
                  </a:lnTo>
                  <a:lnTo>
                    <a:pt x="8943429" y="84759"/>
                  </a:lnTo>
                  <a:lnTo>
                    <a:pt x="8931580" y="73761"/>
                  </a:lnTo>
                  <a:lnTo>
                    <a:pt x="8920442" y="64439"/>
                  </a:lnTo>
                  <a:lnTo>
                    <a:pt x="8901151" y="48272"/>
                  </a:lnTo>
                  <a:lnTo>
                    <a:pt x="8875725" y="35191"/>
                  </a:lnTo>
                  <a:lnTo>
                    <a:pt x="8841575" y="30365"/>
                  </a:lnTo>
                  <a:lnTo>
                    <a:pt x="8784920" y="29679"/>
                  </a:lnTo>
                  <a:lnTo>
                    <a:pt x="8594179" y="29679"/>
                  </a:lnTo>
                  <a:lnTo>
                    <a:pt x="8594179" y="640892"/>
                  </a:lnTo>
                  <a:lnTo>
                    <a:pt x="8631479" y="640892"/>
                  </a:lnTo>
                  <a:lnTo>
                    <a:pt x="8631479" y="395046"/>
                  </a:lnTo>
                  <a:lnTo>
                    <a:pt x="8782380" y="395046"/>
                  </a:lnTo>
                  <a:lnTo>
                    <a:pt x="8839048" y="394360"/>
                  </a:lnTo>
                  <a:lnTo>
                    <a:pt x="8873350" y="389585"/>
                  </a:lnTo>
                  <a:lnTo>
                    <a:pt x="8899144" y="376631"/>
                  </a:lnTo>
                  <a:lnTo>
                    <a:pt x="8919312" y="360286"/>
                  </a:lnTo>
                  <a:lnTo>
                    <a:pt x="8930297" y="351383"/>
                  </a:lnTo>
                  <a:lnTo>
                    <a:pt x="8959952" y="324802"/>
                  </a:lnTo>
                  <a:lnTo>
                    <a:pt x="8975179" y="302374"/>
                  </a:lnTo>
                  <a:lnTo>
                    <a:pt x="8980792" y="271932"/>
                  </a:lnTo>
                  <a:lnTo>
                    <a:pt x="8981592" y="221259"/>
                  </a:lnTo>
                  <a:lnTo>
                    <a:pt x="8981592" y="202615"/>
                  </a:lnTo>
                  <a:close/>
                </a:path>
                <a:path w="12124055" h="2684779">
                  <a:moveTo>
                    <a:pt x="9424086" y="1401267"/>
                  </a:moveTo>
                  <a:lnTo>
                    <a:pt x="9423324" y="1344066"/>
                  </a:lnTo>
                  <a:lnTo>
                    <a:pt x="9417990" y="1309293"/>
                  </a:lnTo>
                  <a:lnTo>
                    <a:pt x="9403524" y="1282776"/>
                  </a:lnTo>
                  <a:lnTo>
                    <a:pt x="9387637" y="1264513"/>
                  </a:lnTo>
                  <a:lnTo>
                    <a:pt x="9387637" y="1401267"/>
                  </a:lnTo>
                  <a:lnTo>
                    <a:pt x="9387637" y="1460614"/>
                  </a:lnTo>
                  <a:lnTo>
                    <a:pt x="9387002" y="1512239"/>
                  </a:lnTo>
                  <a:lnTo>
                    <a:pt x="9370644" y="1565275"/>
                  </a:lnTo>
                  <a:lnTo>
                    <a:pt x="9323006" y="1615655"/>
                  </a:lnTo>
                  <a:lnTo>
                    <a:pt x="9278760" y="1632877"/>
                  </a:lnTo>
                  <a:lnTo>
                    <a:pt x="9238437" y="1633550"/>
                  </a:lnTo>
                  <a:lnTo>
                    <a:pt x="9198102" y="1632877"/>
                  </a:lnTo>
                  <a:lnTo>
                    <a:pt x="9153855" y="1615655"/>
                  </a:lnTo>
                  <a:lnTo>
                    <a:pt x="9106217" y="1565275"/>
                  </a:lnTo>
                  <a:lnTo>
                    <a:pt x="9089860" y="1512239"/>
                  </a:lnTo>
                  <a:lnTo>
                    <a:pt x="9089238" y="1460614"/>
                  </a:lnTo>
                  <a:lnTo>
                    <a:pt x="9089238" y="1401267"/>
                  </a:lnTo>
                  <a:lnTo>
                    <a:pt x="9089860" y="1349641"/>
                  </a:lnTo>
                  <a:lnTo>
                    <a:pt x="9106217" y="1296593"/>
                  </a:lnTo>
                  <a:lnTo>
                    <a:pt x="9153855" y="1246212"/>
                  </a:lnTo>
                  <a:lnTo>
                    <a:pt x="9198102" y="1228991"/>
                  </a:lnTo>
                  <a:lnTo>
                    <a:pt x="9238437" y="1228331"/>
                  </a:lnTo>
                  <a:lnTo>
                    <a:pt x="9278760" y="1228991"/>
                  </a:lnTo>
                  <a:lnTo>
                    <a:pt x="9323006" y="1246212"/>
                  </a:lnTo>
                  <a:lnTo>
                    <a:pt x="9370644" y="1296593"/>
                  </a:lnTo>
                  <a:lnTo>
                    <a:pt x="9387002" y="1349641"/>
                  </a:lnTo>
                  <a:lnTo>
                    <a:pt x="9387637" y="1401267"/>
                  </a:lnTo>
                  <a:lnTo>
                    <a:pt x="9387637" y="1264513"/>
                  </a:lnTo>
                  <a:lnTo>
                    <a:pt x="9375343" y="1250378"/>
                  </a:lnTo>
                  <a:lnTo>
                    <a:pt x="9354236" y="1228331"/>
                  </a:lnTo>
                  <a:lnTo>
                    <a:pt x="9345778" y="1219492"/>
                  </a:lnTo>
                  <a:lnTo>
                    <a:pt x="9321673" y="1203642"/>
                  </a:lnTo>
                  <a:lnTo>
                    <a:pt x="9290164" y="1197800"/>
                  </a:lnTo>
                  <a:lnTo>
                    <a:pt x="9238437" y="1196962"/>
                  </a:lnTo>
                  <a:lnTo>
                    <a:pt x="9186697" y="1197800"/>
                  </a:lnTo>
                  <a:lnTo>
                    <a:pt x="9131084" y="1219492"/>
                  </a:lnTo>
                  <a:lnTo>
                    <a:pt x="9101518" y="1250378"/>
                  </a:lnTo>
                  <a:lnTo>
                    <a:pt x="9073337" y="1282776"/>
                  </a:lnTo>
                  <a:lnTo>
                    <a:pt x="9053538" y="1344066"/>
                  </a:lnTo>
                  <a:lnTo>
                    <a:pt x="9052776" y="1401267"/>
                  </a:lnTo>
                  <a:lnTo>
                    <a:pt x="9052776" y="1460614"/>
                  </a:lnTo>
                  <a:lnTo>
                    <a:pt x="9053538" y="1517802"/>
                  </a:lnTo>
                  <a:lnTo>
                    <a:pt x="9073337" y="1579105"/>
                  </a:lnTo>
                  <a:lnTo>
                    <a:pt x="9101518" y="1611503"/>
                  </a:lnTo>
                  <a:lnTo>
                    <a:pt x="9131084" y="1642376"/>
                  </a:lnTo>
                  <a:lnTo>
                    <a:pt x="9186697" y="1664081"/>
                  </a:lnTo>
                  <a:lnTo>
                    <a:pt x="9238437" y="1664906"/>
                  </a:lnTo>
                  <a:lnTo>
                    <a:pt x="9290164" y="1664081"/>
                  </a:lnTo>
                  <a:lnTo>
                    <a:pt x="9345778" y="1642376"/>
                  </a:lnTo>
                  <a:lnTo>
                    <a:pt x="9375343" y="1611503"/>
                  </a:lnTo>
                  <a:lnTo>
                    <a:pt x="9403524" y="1579105"/>
                  </a:lnTo>
                  <a:lnTo>
                    <a:pt x="9423324" y="1517802"/>
                  </a:lnTo>
                  <a:lnTo>
                    <a:pt x="9424086" y="1460614"/>
                  </a:lnTo>
                  <a:lnTo>
                    <a:pt x="9424086" y="1401267"/>
                  </a:lnTo>
                  <a:close/>
                </a:path>
                <a:path w="12124055" h="2684779">
                  <a:moveTo>
                    <a:pt x="9432582" y="384022"/>
                  </a:moveTo>
                  <a:lnTo>
                    <a:pt x="9431820" y="326834"/>
                  </a:lnTo>
                  <a:lnTo>
                    <a:pt x="9426486" y="292049"/>
                  </a:lnTo>
                  <a:lnTo>
                    <a:pt x="9412021" y="265531"/>
                  </a:lnTo>
                  <a:lnTo>
                    <a:pt x="9396133" y="247269"/>
                  </a:lnTo>
                  <a:lnTo>
                    <a:pt x="9396133" y="384022"/>
                  </a:lnTo>
                  <a:lnTo>
                    <a:pt x="9396133" y="443369"/>
                  </a:lnTo>
                  <a:lnTo>
                    <a:pt x="9395498" y="494995"/>
                  </a:lnTo>
                  <a:lnTo>
                    <a:pt x="9379140" y="548030"/>
                  </a:lnTo>
                  <a:lnTo>
                    <a:pt x="9331503" y="598424"/>
                  </a:lnTo>
                  <a:lnTo>
                    <a:pt x="9287256" y="615645"/>
                  </a:lnTo>
                  <a:lnTo>
                    <a:pt x="9246933" y="616305"/>
                  </a:lnTo>
                  <a:lnTo>
                    <a:pt x="9206598" y="615645"/>
                  </a:lnTo>
                  <a:lnTo>
                    <a:pt x="9162351" y="598424"/>
                  </a:lnTo>
                  <a:lnTo>
                    <a:pt x="9114714" y="548030"/>
                  </a:lnTo>
                  <a:lnTo>
                    <a:pt x="9098356" y="494995"/>
                  </a:lnTo>
                  <a:lnTo>
                    <a:pt x="9097734" y="443369"/>
                  </a:lnTo>
                  <a:lnTo>
                    <a:pt x="9097734" y="384022"/>
                  </a:lnTo>
                  <a:lnTo>
                    <a:pt x="9098356" y="332397"/>
                  </a:lnTo>
                  <a:lnTo>
                    <a:pt x="9114714" y="279361"/>
                  </a:lnTo>
                  <a:lnTo>
                    <a:pt x="9162351" y="228968"/>
                  </a:lnTo>
                  <a:lnTo>
                    <a:pt x="9206598" y="211747"/>
                  </a:lnTo>
                  <a:lnTo>
                    <a:pt x="9246933" y="211086"/>
                  </a:lnTo>
                  <a:lnTo>
                    <a:pt x="9287256" y="211747"/>
                  </a:lnTo>
                  <a:lnTo>
                    <a:pt x="9331503" y="228968"/>
                  </a:lnTo>
                  <a:lnTo>
                    <a:pt x="9379140" y="279361"/>
                  </a:lnTo>
                  <a:lnTo>
                    <a:pt x="9395498" y="332397"/>
                  </a:lnTo>
                  <a:lnTo>
                    <a:pt x="9396133" y="384022"/>
                  </a:lnTo>
                  <a:lnTo>
                    <a:pt x="9396133" y="247269"/>
                  </a:lnTo>
                  <a:lnTo>
                    <a:pt x="9362732" y="211086"/>
                  </a:lnTo>
                  <a:lnTo>
                    <a:pt x="9330169" y="186397"/>
                  </a:lnTo>
                  <a:lnTo>
                    <a:pt x="9246933" y="179730"/>
                  </a:lnTo>
                  <a:lnTo>
                    <a:pt x="9195194" y="180555"/>
                  </a:lnTo>
                  <a:lnTo>
                    <a:pt x="9139580" y="202260"/>
                  </a:lnTo>
                  <a:lnTo>
                    <a:pt x="9110015" y="233133"/>
                  </a:lnTo>
                  <a:lnTo>
                    <a:pt x="9081833" y="265531"/>
                  </a:lnTo>
                  <a:lnTo>
                    <a:pt x="9062034" y="326834"/>
                  </a:lnTo>
                  <a:lnTo>
                    <a:pt x="9061272" y="384022"/>
                  </a:lnTo>
                  <a:lnTo>
                    <a:pt x="9061272" y="443369"/>
                  </a:lnTo>
                  <a:lnTo>
                    <a:pt x="9062034" y="500557"/>
                  </a:lnTo>
                  <a:lnTo>
                    <a:pt x="9081833" y="561860"/>
                  </a:lnTo>
                  <a:lnTo>
                    <a:pt x="9110015" y="594258"/>
                  </a:lnTo>
                  <a:lnTo>
                    <a:pt x="9139580" y="625132"/>
                  </a:lnTo>
                  <a:lnTo>
                    <a:pt x="9195194" y="646836"/>
                  </a:lnTo>
                  <a:lnTo>
                    <a:pt x="9246933" y="647674"/>
                  </a:lnTo>
                  <a:lnTo>
                    <a:pt x="9298661" y="646836"/>
                  </a:lnTo>
                  <a:lnTo>
                    <a:pt x="9354274" y="625132"/>
                  </a:lnTo>
                  <a:lnTo>
                    <a:pt x="9383839" y="594258"/>
                  </a:lnTo>
                  <a:lnTo>
                    <a:pt x="9412021" y="561860"/>
                  </a:lnTo>
                  <a:lnTo>
                    <a:pt x="9431820" y="500557"/>
                  </a:lnTo>
                  <a:lnTo>
                    <a:pt x="9432582" y="443369"/>
                  </a:lnTo>
                  <a:lnTo>
                    <a:pt x="9432582" y="384022"/>
                  </a:lnTo>
                  <a:close/>
                </a:path>
                <a:path w="12124055" h="2684779">
                  <a:moveTo>
                    <a:pt x="9592805" y="0"/>
                  </a:moveTo>
                  <a:lnTo>
                    <a:pt x="9556344" y="0"/>
                  </a:lnTo>
                  <a:lnTo>
                    <a:pt x="9556344" y="640880"/>
                  </a:lnTo>
                  <a:lnTo>
                    <a:pt x="9592805" y="640880"/>
                  </a:lnTo>
                  <a:lnTo>
                    <a:pt x="9592805" y="0"/>
                  </a:lnTo>
                  <a:close/>
                </a:path>
                <a:path w="12124055" h="2684779">
                  <a:moveTo>
                    <a:pt x="9776752" y="189052"/>
                  </a:moveTo>
                  <a:lnTo>
                    <a:pt x="9740303" y="189052"/>
                  </a:lnTo>
                  <a:lnTo>
                    <a:pt x="9740303" y="640892"/>
                  </a:lnTo>
                  <a:lnTo>
                    <a:pt x="9776752" y="640892"/>
                  </a:lnTo>
                  <a:lnTo>
                    <a:pt x="9776752" y="189052"/>
                  </a:lnTo>
                  <a:close/>
                </a:path>
                <a:path w="12124055" h="2684779">
                  <a:moveTo>
                    <a:pt x="9780143" y="40703"/>
                  </a:moveTo>
                  <a:lnTo>
                    <a:pt x="9736912" y="40703"/>
                  </a:lnTo>
                  <a:lnTo>
                    <a:pt x="9736912" y="90716"/>
                  </a:lnTo>
                  <a:lnTo>
                    <a:pt x="9780143" y="90716"/>
                  </a:lnTo>
                  <a:lnTo>
                    <a:pt x="9780143" y="40703"/>
                  </a:lnTo>
                  <a:close/>
                </a:path>
                <a:path w="12124055" h="2684779">
                  <a:moveTo>
                    <a:pt x="9889477" y="1347012"/>
                  </a:moveTo>
                  <a:lnTo>
                    <a:pt x="9885909" y="1307198"/>
                  </a:lnTo>
                  <a:lnTo>
                    <a:pt x="9871253" y="1264678"/>
                  </a:lnTo>
                  <a:lnTo>
                    <a:pt x="9842627" y="1230299"/>
                  </a:lnTo>
                  <a:lnTo>
                    <a:pt x="9805137" y="1209255"/>
                  </a:lnTo>
                  <a:lnTo>
                    <a:pt x="9757626" y="1197152"/>
                  </a:lnTo>
                  <a:lnTo>
                    <a:pt x="9732658" y="1196962"/>
                  </a:lnTo>
                  <a:lnTo>
                    <a:pt x="9713646" y="1197089"/>
                  </a:lnTo>
                  <a:lnTo>
                    <a:pt x="9675431" y="1205014"/>
                  </a:lnTo>
                  <a:lnTo>
                    <a:pt x="9621469" y="1232014"/>
                  </a:lnTo>
                  <a:lnTo>
                    <a:pt x="9590189" y="1263726"/>
                  </a:lnTo>
                  <a:lnTo>
                    <a:pt x="9583458" y="1275803"/>
                  </a:lnTo>
                  <a:lnTo>
                    <a:pt x="9583458" y="1206284"/>
                  </a:lnTo>
                  <a:lnTo>
                    <a:pt x="9547847" y="1206284"/>
                  </a:lnTo>
                  <a:lnTo>
                    <a:pt x="9547847" y="1658124"/>
                  </a:lnTo>
                  <a:lnTo>
                    <a:pt x="9584309" y="1658124"/>
                  </a:lnTo>
                  <a:lnTo>
                    <a:pt x="9584309" y="1351254"/>
                  </a:lnTo>
                  <a:lnTo>
                    <a:pt x="9584436" y="1342110"/>
                  </a:lnTo>
                  <a:lnTo>
                    <a:pt x="9597961" y="1302918"/>
                  </a:lnTo>
                  <a:lnTo>
                    <a:pt x="9629762" y="1264145"/>
                  </a:lnTo>
                  <a:lnTo>
                    <a:pt x="9663570" y="1243164"/>
                  </a:lnTo>
                  <a:lnTo>
                    <a:pt x="9705226" y="1230236"/>
                  </a:lnTo>
                  <a:lnTo>
                    <a:pt x="9726727" y="1230020"/>
                  </a:lnTo>
                  <a:lnTo>
                    <a:pt x="9767354" y="1230566"/>
                  </a:lnTo>
                  <a:lnTo>
                    <a:pt x="9807130" y="1244511"/>
                  </a:lnTo>
                  <a:lnTo>
                    <a:pt x="9841052" y="1285138"/>
                  </a:lnTo>
                  <a:lnTo>
                    <a:pt x="9852584" y="1323187"/>
                  </a:lnTo>
                  <a:lnTo>
                    <a:pt x="9853028" y="1358036"/>
                  </a:lnTo>
                  <a:lnTo>
                    <a:pt x="9853028" y="1658124"/>
                  </a:lnTo>
                  <a:lnTo>
                    <a:pt x="9889477" y="1658124"/>
                  </a:lnTo>
                  <a:lnTo>
                    <a:pt x="9889477" y="1347012"/>
                  </a:lnTo>
                  <a:close/>
                </a:path>
                <a:path w="12124055" h="2684779">
                  <a:moveTo>
                    <a:pt x="10243007" y="597649"/>
                  </a:moveTo>
                  <a:lnTo>
                    <a:pt x="10225202" y="569671"/>
                  </a:lnTo>
                  <a:lnTo>
                    <a:pt x="10211435" y="581152"/>
                  </a:lnTo>
                  <a:lnTo>
                    <a:pt x="10200932" y="588327"/>
                  </a:lnTo>
                  <a:lnTo>
                    <a:pt x="10148049" y="609244"/>
                  </a:lnTo>
                  <a:lnTo>
                    <a:pt x="10086175" y="614603"/>
                  </a:lnTo>
                  <a:lnTo>
                    <a:pt x="10064178" y="614413"/>
                  </a:lnTo>
                  <a:lnTo>
                    <a:pt x="10020897" y="602310"/>
                  </a:lnTo>
                  <a:lnTo>
                    <a:pt x="9985667" y="580555"/>
                  </a:lnTo>
                  <a:lnTo>
                    <a:pt x="9957638" y="543191"/>
                  </a:lnTo>
                  <a:lnTo>
                    <a:pt x="9942424" y="494144"/>
                  </a:lnTo>
                  <a:lnTo>
                    <a:pt x="9938677" y="443369"/>
                  </a:lnTo>
                  <a:lnTo>
                    <a:pt x="9938677" y="378942"/>
                  </a:lnTo>
                  <a:lnTo>
                    <a:pt x="9939236" y="335584"/>
                  </a:lnTo>
                  <a:lnTo>
                    <a:pt x="9953866" y="286854"/>
                  </a:lnTo>
                  <a:lnTo>
                    <a:pt x="9996653" y="232270"/>
                  </a:lnTo>
                  <a:lnTo>
                    <a:pt x="10040569" y="213512"/>
                  </a:lnTo>
                  <a:lnTo>
                    <a:pt x="10082784" y="212788"/>
                  </a:lnTo>
                  <a:lnTo>
                    <a:pt x="10102875" y="212915"/>
                  </a:lnTo>
                  <a:lnTo>
                    <a:pt x="10148062" y="220840"/>
                  </a:lnTo>
                  <a:lnTo>
                    <a:pt x="10192169" y="237705"/>
                  </a:lnTo>
                  <a:lnTo>
                    <a:pt x="10210787" y="250088"/>
                  </a:lnTo>
                  <a:lnTo>
                    <a:pt x="10226904" y="222110"/>
                  </a:lnTo>
                  <a:lnTo>
                    <a:pt x="10182606" y="196126"/>
                  </a:lnTo>
                  <a:lnTo>
                    <a:pt x="10137915" y="184010"/>
                  </a:lnTo>
                  <a:lnTo>
                    <a:pt x="10082784" y="179717"/>
                  </a:lnTo>
                  <a:lnTo>
                    <a:pt x="10057270" y="179946"/>
                  </a:lnTo>
                  <a:lnTo>
                    <a:pt x="10006063" y="194132"/>
                  </a:lnTo>
                  <a:lnTo>
                    <a:pt x="9963442" y="219405"/>
                  </a:lnTo>
                  <a:lnTo>
                    <a:pt x="9936264" y="250596"/>
                  </a:lnTo>
                  <a:lnTo>
                    <a:pt x="9914509" y="298399"/>
                  </a:lnTo>
                  <a:lnTo>
                    <a:pt x="9903752" y="336765"/>
                  </a:lnTo>
                  <a:lnTo>
                    <a:pt x="9902215" y="381482"/>
                  </a:lnTo>
                  <a:lnTo>
                    <a:pt x="9902215" y="442518"/>
                  </a:lnTo>
                  <a:lnTo>
                    <a:pt x="9903866" y="492582"/>
                  </a:lnTo>
                  <a:lnTo>
                    <a:pt x="9915360" y="532803"/>
                  </a:lnTo>
                  <a:lnTo>
                    <a:pt x="9929876" y="569734"/>
                  </a:lnTo>
                  <a:lnTo>
                    <a:pt x="9967150" y="611708"/>
                  </a:lnTo>
                  <a:lnTo>
                    <a:pt x="10010305" y="634949"/>
                  </a:lnTo>
                  <a:lnTo>
                    <a:pt x="10060788" y="647471"/>
                  </a:lnTo>
                  <a:lnTo>
                    <a:pt x="10085324" y="647661"/>
                  </a:lnTo>
                  <a:lnTo>
                    <a:pt x="10117798" y="647433"/>
                  </a:lnTo>
                  <a:lnTo>
                    <a:pt x="10156203" y="641235"/>
                  </a:lnTo>
                  <a:lnTo>
                    <a:pt x="10203015" y="623277"/>
                  </a:lnTo>
                  <a:lnTo>
                    <a:pt x="10228669" y="609168"/>
                  </a:lnTo>
                  <a:lnTo>
                    <a:pt x="10243007" y="597649"/>
                  </a:lnTo>
                  <a:close/>
                </a:path>
                <a:path w="12124055" h="2684779">
                  <a:moveTo>
                    <a:pt x="10333698" y="1547075"/>
                  </a:moveTo>
                  <a:lnTo>
                    <a:pt x="10332580" y="1502625"/>
                  </a:lnTo>
                  <a:lnTo>
                    <a:pt x="10314622" y="1462201"/>
                  </a:lnTo>
                  <a:lnTo>
                    <a:pt x="10276370" y="1434058"/>
                  </a:lnTo>
                  <a:lnTo>
                    <a:pt x="10229596" y="1418640"/>
                  </a:lnTo>
                  <a:lnTo>
                    <a:pt x="10159962" y="1404162"/>
                  </a:lnTo>
                  <a:lnTo>
                    <a:pt x="10149370" y="1401953"/>
                  </a:lnTo>
                  <a:lnTo>
                    <a:pt x="10111829" y="1391932"/>
                  </a:lnTo>
                  <a:lnTo>
                    <a:pt x="10075354" y="1374457"/>
                  </a:lnTo>
                  <a:lnTo>
                    <a:pt x="10050069" y="1341183"/>
                  </a:lnTo>
                  <a:lnTo>
                    <a:pt x="10048862" y="1310563"/>
                  </a:lnTo>
                  <a:lnTo>
                    <a:pt x="10049332" y="1288173"/>
                  </a:lnTo>
                  <a:lnTo>
                    <a:pt x="10079380" y="1250797"/>
                  </a:lnTo>
                  <a:lnTo>
                    <a:pt x="10113289" y="1231887"/>
                  </a:lnTo>
                  <a:lnTo>
                    <a:pt x="10167531" y="1229182"/>
                  </a:lnTo>
                  <a:lnTo>
                    <a:pt x="10192525" y="1229296"/>
                  </a:lnTo>
                  <a:lnTo>
                    <a:pt x="10240861" y="1236383"/>
                  </a:lnTo>
                  <a:lnTo>
                    <a:pt x="10285984" y="1252423"/>
                  </a:lnTo>
                  <a:lnTo>
                    <a:pt x="10306558" y="1264780"/>
                  </a:lnTo>
                  <a:lnTo>
                    <a:pt x="10321823" y="1238504"/>
                  </a:lnTo>
                  <a:lnTo>
                    <a:pt x="10284866" y="1217282"/>
                  </a:lnTo>
                  <a:lnTo>
                    <a:pt x="10239591" y="1202334"/>
                  </a:lnTo>
                  <a:lnTo>
                    <a:pt x="10170922" y="1196962"/>
                  </a:lnTo>
                  <a:lnTo>
                    <a:pt x="10147922" y="1197102"/>
                  </a:lnTo>
                  <a:lnTo>
                    <a:pt x="10102685" y="1205865"/>
                  </a:lnTo>
                  <a:lnTo>
                    <a:pt x="10065487" y="1221066"/>
                  </a:lnTo>
                  <a:lnTo>
                    <a:pt x="10034867" y="1245971"/>
                  </a:lnTo>
                  <a:lnTo>
                    <a:pt x="10015322" y="1287094"/>
                  </a:lnTo>
                  <a:lnTo>
                    <a:pt x="10014102" y="1309712"/>
                  </a:lnTo>
                  <a:lnTo>
                    <a:pt x="10014267" y="1339253"/>
                  </a:lnTo>
                  <a:lnTo>
                    <a:pt x="10031120" y="1380705"/>
                  </a:lnTo>
                  <a:lnTo>
                    <a:pt x="10066477" y="1409420"/>
                  </a:lnTo>
                  <a:lnTo>
                    <a:pt x="10116261" y="1428965"/>
                  </a:lnTo>
                  <a:lnTo>
                    <a:pt x="10183012" y="1443101"/>
                  </a:lnTo>
                  <a:lnTo>
                    <a:pt x="10198062" y="1446199"/>
                  </a:lnTo>
                  <a:lnTo>
                    <a:pt x="10242817" y="1458391"/>
                  </a:lnTo>
                  <a:lnTo>
                    <a:pt x="10280205" y="1477746"/>
                  </a:lnTo>
                  <a:lnTo>
                    <a:pt x="10300576" y="1512481"/>
                  </a:lnTo>
                  <a:lnTo>
                    <a:pt x="10301478" y="1534363"/>
                  </a:lnTo>
                  <a:lnTo>
                    <a:pt x="10301338" y="1555432"/>
                  </a:lnTo>
                  <a:lnTo>
                    <a:pt x="10282669" y="1594015"/>
                  </a:lnTo>
                  <a:lnTo>
                    <a:pt x="10248760" y="1617700"/>
                  </a:lnTo>
                  <a:lnTo>
                    <a:pt x="10209797" y="1629651"/>
                  </a:lnTo>
                  <a:lnTo>
                    <a:pt x="10167531" y="1632699"/>
                  </a:lnTo>
                  <a:lnTo>
                    <a:pt x="10144887" y="1632483"/>
                  </a:lnTo>
                  <a:lnTo>
                    <a:pt x="10090823" y="1619135"/>
                  </a:lnTo>
                  <a:lnTo>
                    <a:pt x="10053142" y="1604505"/>
                  </a:lnTo>
                  <a:lnTo>
                    <a:pt x="10020884" y="1583524"/>
                  </a:lnTo>
                  <a:lnTo>
                    <a:pt x="10003079" y="1612353"/>
                  </a:lnTo>
                  <a:lnTo>
                    <a:pt x="10049688" y="1640484"/>
                  </a:lnTo>
                  <a:lnTo>
                    <a:pt x="10100945" y="1658467"/>
                  </a:lnTo>
                  <a:lnTo>
                    <a:pt x="10139870" y="1664665"/>
                  </a:lnTo>
                  <a:lnTo>
                    <a:pt x="10170922" y="1664906"/>
                  </a:lnTo>
                  <a:lnTo>
                    <a:pt x="10189527" y="1664792"/>
                  </a:lnTo>
                  <a:lnTo>
                    <a:pt x="10231971" y="1657273"/>
                  </a:lnTo>
                  <a:lnTo>
                    <a:pt x="10270642" y="1643507"/>
                  </a:lnTo>
                  <a:lnTo>
                    <a:pt x="10305453" y="1619084"/>
                  </a:lnTo>
                  <a:lnTo>
                    <a:pt x="10327970" y="1584744"/>
                  </a:lnTo>
                  <a:lnTo>
                    <a:pt x="10333482" y="1564081"/>
                  </a:lnTo>
                  <a:lnTo>
                    <a:pt x="10333698" y="1547075"/>
                  </a:lnTo>
                  <a:close/>
                </a:path>
                <a:path w="12124055" h="2684779">
                  <a:moveTo>
                    <a:pt x="10376103" y="189052"/>
                  </a:moveTo>
                  <a:lnTo>
                    <a:pt x="10339641" y="189052"/>
                  </a:lnTo>
                  <a:lnTo>
                    <a:pt x="10339641" y="640892"/>
                  </a:lnTo>
                  <a:lnTo>
                    <a:pt x="10376103" y="640892"/>
                  </a:lnTo>
                  <a:lnTo>
                    <a:pt x="10376103" y="189052"/>
                  </a:lnTo>
                  <a:close/>
                </a:path>
                <a:path w="12124055" h="2684779">
                  <a:moveTo>
                    <a:pt x="10379494" y="40703"/>
                  </a:moveTo>
                  <a:lnTo>
                    <a:pt x="10336251" y="40703"/>
                  </a:lnTo>
                  <a:lnTo>
                    <a:pt x="10336251" y="90716"/>
                  </a:lnTo>
                  <a:lnTo>
                    <a:pt x="10379494" y="90716"/>
                  </a:lnTo>
                  <a:lnTo>
                    <a:pt x="10379494" y="40703"/>
                  </a:lnTo>
                  <a:close/>
                </a:path>
                <a:path w="12124055" h="2684779">
                  <a:moveTo>
                    <a:pt x="10862691" y="392506"/>
                  </a:moveTo>
                  <a:lnTo>
                    <a:pt x="10861256" y="342646"/>
                  </a:lnTo>
                  <a:lnTo>
                    <a:pt x="10851248" y="303072"/>
                  </a:lnTo>
                  <a:lnTo>
                    <a:pt x="10838421" y="265925"/>
                  </a:lnTo>
                  <a:lnTo>
                    <a:pt x="10827093" y="249440"/>
                  </a:lnTo>
                  <a:lnTo>
                    <a:pt x="10827093" y="392506"/>
                  </a:lnTo>
                  <a:lnTo>
                    <a:pt x="10537165" y="392506"/>
                  </a:lnTo>
                  <a:lnTo>
                    <a:pt x="10537800" y="336600"/>
                  </a:lnTo>
                  <a:lnTo>
                    <a:pt x="10553611" y="285432"/>
                  </a:lnTo>
                  <a:lnTo>
                    <a:pt x="10599763" y="231254"/>
                  </a:lnTo>
                  <a:lnTo>
                    <a:pt x="10643159" y="212648"/>
                  </a:lnTo>
                  <a:lnTo>
                    <a:pt x="10682973" y="211937"/>
                  </a:lnTo>
                  <a:lnTo>
                    <a:pt x="10724706" y="212648"/>
                  </a:lnTo>
                  <a:lnTo>
                    <a:pt x="10768444" y="231076"/>
                  </a:lnTo>
                  <a:lnTo>
                    <a:pt x="10811713" y="284911"/>
                  </a:lnTo>
                  <a:lnTo>
                    <a:pt x="10826521" y="339839"/>
                  </a:lnTo>
                  <a:lnTo>
                    <a:pt x="10827093" y="392506"/>
                  </a:lnTo>
                  <a:lnTo>
                    <a:pt x="10827093" y="249440"/>
                  </a:lnTo>
                  <a:lnTo>
                    <a:pt x="10817339" y="237375"/>
                  </a:lnTo>
                  <a:lnTo>
                    <a:pt x="10803827" y="221449"/>
                  </a:lnTo>
                  <a:lnTo>
                    <a:pt x="10793717" y="211937"/>
                  </a:lnTo>
                  <a:lnTo>
                    <a:pt x="10793501" y="211721"/>
                  </a:lnTo>
                  <a:lnTo>
                    <a:pt x="10741330" y="186156"/>
                  </a:lnTo>
                  <a:lnTo>
                    <a:pt x="10682973" y="179730"/>
                  </a:lnTo>
                  <a:lnTo>
                    <a:pt x="10657942" y="179946"/>
                  </a:lnTo>
                  <a:lnTo>
                    <a:pt x="10607104" y="194132"/>
                  </a:lnTo>
                  <a:lnTo>
                    <a:pt x="10564305" y="219583"/>
                  </a:lnTo>
                  <a:lnTo>
                    <a:pt x="10536631" y="251269"/>
                  </a:lnTo>
                  <a:lnTo>
                    <a:pt x="10514279" y="298831"/>
                  </a:lnTo>
                  <a:lnTo>
                    <a:pt x="10503154" y="336600"/>
                  </a:lnTo>
                  <a:lnTo>
                    <a:pt x="10501566" y="379793"/>
                  </a:lnTo>
                  <a:lnTo>
                    <a:pt x="10501566" y="444220"/>
                  </a:lnTo>
                  <a:lnTo>
                    <a:pt x="10502989" y="486702"/>
                  </a:lnTo>
                  <a:lnTo>
                    <a:pt x="10513009" y="524751"/>
                  </a:lnTo>
                  <a:lnTo>
                    <a:pt x="10525874" y="560832"/>
                  </a:lnTo>
                  <a:lnTo>
                    <a:pt x="10561130" y="605764"/>
                  </a:lnTo>
                  <a:lnTo>
                    <a:pt x="10605834" y="632409"/>
                  </a:lnTo>
                  <a:lnTo>
                    <a:pt x="10643019" y="645756"/>
                  </a:lnTo>
                  <a:lnTo>
                    <a:pt x="10689755" y="647674"/>
                  </a:lnTo>
                  <a:lnTo>
                    <a:pt x="10722267" y="647433"/>
                  </a:lnTo>
                  <a:lnTo>
                    <a:pt x="10761701" y="641235"/>
                  </a:lnTo>
                  <a:lnTo>
                    <a:pt x="10811447" y="623277"/>
                  </a:lnTo>
                  <a:lnTo>
                    <a:pt x="10828325" y="615454"/>
                  </a:lnTo>
                  <a:lnTo>
                    <a:pt x="10838142" y="609168"/>
                  </a:lnTo>
                  <a:lnTo>
                    <a:pt x="10852518" y="597649"/>
                  </a:lnTo>
                  <a:lnTo>
                    <a:pt x="10834713" y="570522"/>
                  </a:lnTo>
                  <a:lnTo>
                    <a:pt x="10820895" y="581990"/>
                  </a:lnTo>
                  <a:lnTo>
                    <a:pt x="10810024" y="589178"/>
                  </a:lnTo>
                  <a:lnTo>
                    <a:pt x="10752214" y="610095"/>
                  </a:lnTo>
                  <a:lnTo>
                    <a:pt x="10688904" y="615454"/>
                  </a:lnTo>
                  <a:lnTo>
                    <a:pt x="10647109" y="614756"/>
                  </a:lnTo>
                  <a:lnTo>
                    <a:pt x="10601820" y="596506"/>
                  </a:lnTo>
                  <a:lnTo>
                    <a:pt x="10554157" y="543191"/>
                  </a:lnTo>
                  <a:lnTo>
                    <a:pt x="10537800" y="489458"/>
                  </a:lnTo>
                  <a:lnTo>
                    <a:pt x="10537241" y="444220"/>
                  </a:lnTo>
                  <a:lnTo>
                    <a:pt x="10537165" y="422173"/>
                  </a:lnTo>
                  <a:lnTo>
                    <a:pt x="10862691" y="422173"/>
                  </a:lnTo>
                  <a:lnTo>
                    <a:pt x="10862691" y="392506"/>
                  </a:lnTo>
                  <a:close/>
                </a:path>
                <a:path w="12124055" h="2684779">
                  <a:moveTo>
                    <a:pt x="11194923" y="1206284"/>
                  </a:moveTo>
                  <a:lnTo>
                    <a:pt x="11159312" y="1206284"/>
                  </a:lnTo>
                  <a:lnTo>
                    <a:pt x="11050816" y="1614043"/>
                  </a:lnTo>
                  <a:lnTo>
                    <a:pt x="10919409" y="1206284"/>
                  </a:lnTo>
                  <a:lnTo>
                    <a:pt x="10882960" y="1206284"/>
                  </a:lnTo>
                  <a:lnTo>
                    <a:pt x="10755795" y="1614043"/>
                  </a:lnTo>
                  <a:lnTo>
                    <a:pt x="10644746" y="1206284"/>
                  </a:lnTo>
                  <a:lnTo>
                    <a:pt x="10607446" y="1206284"/>
                  </a:lnTo>
                  <a:lnTo>
                    <a:pt x="10736301" y="1658124"/>
                  </a:lnTo>
                  <a:lnTo>
                    <a:pt x="10774451" y="1658124"/>
                  </a:lnTo>
                  <a:lnTo>
                    <a:pt x="10901617" y="1250365"/>
                  </a:lnTo>
                  <a:lnTo>
                    <a:pt x="11033011" y="1658124"/>
                  </a:lnTo>
                  <a:lnTo>
                    <a:pt x="11068609" y="1658124"/>
                  </a:lnTo>
                  <a:lnTo>
                    <a:pt x="11194923" y="1206284"/>
                  </a:lnTo>
                  <a:close/>
                </a:path>
                <a:path w="12124055" h="2684779">
                  <a:moveTo>
                    <a:pt x="11289094" y="529831"/>
                  </a:moveTo>
                  <a:lnTo>
                    <a:pt x="11287989" y="485381"/>
                  </a:lnTo>
                  <a:lnTo>
                    <a:pt x="11270018" y="444957"/>
                  </a:lnTo>
                  <a:lnTo>
                    <a:pt x="11231766" y="416826"/>
                  </a:lnTo>
                  <a:lnTo>
                    <a:pt x="11185004" y="401408"/>
                  </a:lnTo>
                  <a:lnTo>
                    <a:pt x="11115370" y="386918"/>
                  </a:lnTo>
                  <a:lnTo>
                    <a:pt x="11104766" y="384708"/>
                  </a:lnTo>
                  <a:lnTo>
                    <a:pt x="11067237" y="374688"/>
                  </a:lnTo>
                  <a:lnTo>
                    <a:pt x="11030763" y="357212"/>
                  </a:lnTo>
                  <a:lnTo>
                    <a:pt x="11005477" y="323938"/>
                  </a:lnTo>
                  <a:lnTo>
                    <a:pt x="11004258" y="293319"/>
                  </a:lnTo>
                  <a:lnTo>
                    <a:pt x="11004741" y="270929"/>
                  </a:lnTo>
                  <a:lnTo>
                    <a:pt x="11034776" y="233553"/>
                  </a:lnTo>
                  <a:lnTo>
                    <a:pt x="11068685" y="214642"/>
                  </a:lnTo>
                  <a:lnTo>
                    <a:pt x="11122939" y="211937"/>
                  </a:lnTo>
                  <a:lnTo>
                    <a:pt x="11147933" y="212051"/>
                  </a:lnTo>
                  <a:lnTo>
                    <a:pt x="11196269" y="219138"/>
                  </a:lnTo>
                  <a:lnTo>
                    <a:pt x="11241392" y="235178"/>
                  </a:lnTo>
                  <a:lnTo>
                    <a:pt x="11261966" y="247535"/>
                  </a:lnTo>
                  <a:lnTo>
                    <a:pt x="11277232" y="221259"/>
                  </a:lnTo>
                  <a:lnTo>
                    <a:pt x="11240275" y="200037"/>
                  </a:lnTo>
                  <a:lnTo>
                    <a:pt x="11194999" y="185089"/>
                  </a:lnTo>
                  <a:lnTo>
                    <a:pt x="11126330" y="179717"/>
                  </a:lnTo>
                  <a:lnTo>
                    <a:pt x="11103331" y="179857"/>
                  </a:lnTo>
                  <a:lnTo>
                    <a:pt x="11058093" y="188620"/>
                  </a:lnTo>
                  <a:lnTo>
                    <a:pt x="11020895" y="203822"/>
                  </a:lnTo>
                  <a:lnTo>
                    <a:pt x="10990275" y="228727"/>
                  </a:lnTo>
                  <a:lnTo>
                    <a:pt x="10970717" y="269849"/>
                  </a:lnTo>
                  <a:lnTo>
                    <a:pt x="10969511" y="292468"/>
                  </a:lnTo>
                  <a:lnTo>
                    <a:pt x="10969676" y="322021"/>
                  </a:lnTo>
                  <a:lnTo>
                    <a:pt x="10986529" y="363474"/>
                  </a:lnTo>
                  <a:lnTo>
                    <a:pt x="11021873" y="392188"/>
                  </a:lnTo>
                  <a:lnTo>
                    <a:pt x="11071670" y="411734"/>
                  </a:lnTo>
                  <a:lnTo>
                    <a:pt x="11138408" y="425856"/>
                  </a:lnTo>
                  <a:lnTo>
                    <a:pt x="11153458" y="428955"/>
                  </a:lnTo>
                  <a:lnTo>
                    <a:pt x="11198225" y="441159"/>
                  </a:lnTo>
                  <a:lnTo>
                    <a:pt x="11235614" y="460502"/>
                  </a:lnTo>
                  <a:lnTo>
                    <a:pt x="11255985" y="495236"/>
                  </a:lnTo>
                  <a:lnTo>
                    <a:pt x="11256886" y="517118"/>
                  </a:lnTo>
                  <a:lnTo>
                    <a:pt x="11256747" y="538187"/>
                  </a:lnTo>
                  <a:lnTo>
                    <a:pt x="11238078" y="576783"/>
                  </a:lnTo>
                  <a:lnTo>
                    <a:pt x="11204169" y="600456"/>
                  </a:lnTo>
                  <a:lnTo>
                    <a:pt x="11165205" y="612419"/>
                  </a:lnTo>
                  <a:lnTo>
                    <a:pt x="11122939" y="615454"/>
                  </a:lnTo>
                  <a:lnTo>
                    <a:pt x="11100283" y="615238"/>
                  </a:lnTo>
                  <a:lnTo>
                    <a:pt x="11046219" y="601891"/>
                  </a:lnTo>
                  <a:lnTo>
                    <a:pt x="11008551" y="587273"/>
                  </a:lnTo>
                  <a:lnTo>
                    <a:pt x="10976293" y="566280"/>
                  </a:lnTo>
                  <a:lnTo>
                    <a:pt x="10958487" y="595109"/>
                  </a:lnTo>
                  <a:lnTo>
                    <a:pt x="11005096" y="623239"/>
                  </a:lnTo>
                  <a:lnTo>
                    <a:pt x="11056353" y="641235"/>
                  </a:lnTo>
                  <a:lnTo>
                    <a:pt x="11095266" y="647433"/>
                  </a:lnTo>
                  <a:lnTo>
                    <a:pt x="11126330" y="647661"/>
                  </a:lnTo>
                  <a:lnTo>
                    <a:pt x="11144936" y="647547"/>
                  </a:lnTo>
                  <a:lnTo>
                    <a:pt x="11187367" y="640041"/>
                  </a:lnTo>
                  <a:lnTo>
                    <a:pt x="11226051" y="626275"/>
                  </a:lnTo>
                  <a:lnTo>
                    <a:pt x="11260861" y="601840"/>
                  </a:lnTo>
                  <a:lnTo>
                    <a:pt x="11283379" y="567499"/>
                  </a:lnTo>
                  <a:lnTo>
                    <a:pt x="11288890" y="546836"/>
                  </a:lnTo>
                  <a:lnTo>
                    <a:pt x="11289094" y="529831"/>
                  </a:lnTo>
                  <a:close/>
                </a:path>
                <a:path w="12124055" h="2684779">
                  <a:moveTo>
                    <a:pt x="11326317" y="1206296"/>
                  </a:moveTo>
                  <a:lnTo>
                    <a:pt x="11289868" y="1206296"/>
                  </a:lnTo>
                  <a:lnTo>
                    <a:pt x="11289868" y="1658124"/>
                  </a:lnTo>
                  <a:lnTo>
                    <a:pt x="11326317" y="1658124"/>
                  </a:lnTo>
                  <a:lnTo>
                    <a:pt x="11326317" y="1206296"/>
                  </a:lnTo>
                  <a:close/>
                </a:path>
                <a:path w="12124055" h="2684779">
                  <a:moveTo>
                    <a:pt x="11329708" y="1057935"/>
                  </a:moveTo>
                  <a:lnTo>
                    <a:pt x="11286477" y="1057935"/>
                  </a:lnTo>
                  <a:lnTo>
                    <a:pt x="11286477" y="1107960"/>
                  </a:lnTo>
                  <a:lnTo>
                    <a:pt x="11329708" y="1107960"/>
                  </a:lnTo>
                  <a:lnTo>
                    <a:pt x="11329708" y="1057935"/>
                  </a:lnTo>
                  <a:close/>
                </a:path>
                <a:path w="12124055" h="2684779">
                  <a:moveTo>
                    <a:pt x="11451019" y="578154"/>
                  </a:moveTo>
                  <a:lnTo>
                    <a:pt x="11394211" y="578154"/>
                  </a:lnTo>
                  <a:lnTo>
                    <a:pt x="11363693" y="767194"/>
                  </a:lnTo>
                  <a:lnTo>
                    <a:pt x="11400993" y="767194"/>
                  </a:lnTo>
                  <a:lnTo>
                    <a:pt x="11451019" y="578154"/>
                  </a:lnTo>
                  <a:close/>
                </a:path>
                <a:path w="12124055" h="2684779">
                  <a:moveTo>
                    <a:pt x="11678971" y="1650492"/>
                  </a:moveTo>
                  <a:lnTo>
                    <a:pt x="11673040" y="1620824"/>
                  </a:lnTo>
                  <a:lnTo>
                    <a:pt x="11656987" y="1624850"/>
                  </a:lnTo>
                  <a:lnTo>
                    <a:pt x="11650574" y="1626069"/>
                  </a:lnTo>
                  <a:lnTo>
                    <a:pt x="11631879" y="1629079"/>
                  </a:lnTo>
                  <a:lnTo>
                    <a:pt x="11625085" y="1629829"/>
                  </a:lnTo>
                  <a:lnTo>
                    <a:pt x="11617592" y="1630108"/>
                  </a:lnTo>
                  <a:lnTo>
                    <a:pt x="11606073" y="1630146"/>
                  </a:lnTo>
                  <a:lnTo>
                    <a:pt x="11580876" y="1629752"/>
                  </a:lnTo>
                  <a:lnTo>
                    <a:pt x="11549698" y="1604721"/>
                  </a:lnTo>
                  <a:lnTo>
                    <a:pt x="11536756" y="1558226"/>
                  </a:lnTo>
                  <a:lnTo>
                    <a:pt x="11536553" y="1528419"/>
                  </a:lnTo>
                  <a:lnTo>
                    <a:pt x="11536553" y="1236802"/>
                  </a:lnTo>
                  <a:lnTo>
                    <a:pt x="11664569" y="1236802"/>
                  </a:lnTo>
                  <a:lnTo>
                    <a:pt x="11664569" y="1206284"/>
                  </a:lnTo>
                  <a:lnTo>
                    <a:pt x="11536553" y="1206284"/>
                  </a:lnTo>
                  <a:lnTo>
                    <a:pt x="11536553" y="1089304"/>
                  </a:lnTo>
                  <a:lnTo>
                    <a:pt x="11500104" y="1089304"/>
                  </a:lnTo>
                  <a:lnTo>
                    <a:pt x="11500104" y="1206284"/>
                  </a:lnTo>
                  <a:lnTo>
                    <a:pt x="11421262" y="1206284"/>
                  </a:lnTo>
                  <a:lnTo>
                    <a:pt x="11421262" y="1236802"/>
                  </a:lnTo>
                  <a:lnTo>
                    <a:pt x="11500104" y="1236802"/>
                  </a:lnTo>
                  <a:lnTo>
                    <a:pt x="11500104" y="1537754"/>
                  </a:lnTo>
                  <a:lnTo>
                    <a:pt x="11500231" y="1561160"/>
                  </a:lnTo>
                  <a:lnTo>
                    <a:pt x="11508156" y="1601749"/>
                  </a:lnTo>
                  <a:lnTo>
                    <a:pt x="11531041" y="1639049"/>
                  </a:lnTo>
                  <a:lnTo>
                    <a:pt x="11565801" y="1656854"/>
                  </a:lnTo>
                  <a:lnTo>
                    <a:pt x="11618608" y="1661464"/>
                  </a:lnTo>
                  <a:lnTo>
                    <a:pt x="11625402" y="1661096"/>
                  </a:lnTo>
                  <a:lnTo>
                    <a:pt x="11633238" y="1660093"/>
                  </a:lnTo>
                  <a:lnTo>
                    <a:pt x="11657698" y="1656105"/>
                  </a:lnTo>
                  <a:lnTo>
                    <a:pt x="11665255" y="1654632"/>
                  </a:lnTo>
                  <a:lnTo>
                    <a:pt x="11671300" y="1653006"/>
                  </a:lnTo>
                  <a:lnTo>
                    <a:pt x="11678971" y="1650492"/>
                  </a:lnTo>
                  <a:close/>
                </a:path>
                <a:path w="12124055" h="2684779">
                  <a:moveTo>
                    <a:pt x="12124030" y="1347012"/>
                  </a:moveTo>
                  <a:lnTo>
                    <a:pt x="12120448" y="1307198"/>
                  </a:lnTo>
                  <a:lnTo>
                    <a:pt x="12105805" y="1264678"/>
                  </a:lnTo>
                  <a:lnTo>
                    <a:pt x="12077167" y="1230299"/>
                  </a:lnTo>
                  <a:lnTo>
                    <a:pt x="12039676" y="1209255"/>
                  </a:lnTo>
                  <a:lnTo>
                    <a:pt x="11992178" y="1197152"/>
                  </a:lnTo>
                  <a:lnTo>
                    <a:pt x="11967197" y="1196962"/>
                  </a:lnTo>
                  <a:lnTo>
                    <a:pt x="11948198" y="1197089"/>
                  </a:lnTo>
                  <a:lnTo>
                    <a:pt x="11910403" y="1205014"/>
                  </a:lnTo>
                  <a:lnTo>
                    <a:pt x="11856199" y="1232014"/>
                  </a:lnTo>
                  <a:lnTo>
                    <a:pt x="11825529" y="1263726"/>
                  </a:lnTo>
                  <a:lnTo>
                    <a:pt x="11818849" y="1275803"/>
                  </a:lnTo>
                  <a:lnTo>
                    <a:pt x="11818849" y="1017244"/>
                  </a:lnTo>
                  <a:lnTo>
                    <a:pt x="11782400" y="1017244"/>
                  </a:lnTo>
                  <a:lnTo>
                    <a:pt x="11782400" y="1658124"/>
                  </a:lnTo>
                  <a:lnTo>
                    <a:pt x="11818849" y="1658124"/>
                  </a:lnTo>
                  <a:lnTo>
                    <a:pt x="11818849" y="1351254"/>
                  </a:lnTo>
                  <a:lnTo>
                    <a:pt x="11818976" y="1342110"/>
                  </a:lnTo>
                  <a:lnTo>
                    <a:pt x="11832501" y="1302918"/>
                  </a:lnTo>
                  <a:lnTo>
                    <a:pt x="11864315" y="1264145"/>
                  </a:lnTo>
                  <a:lnTo>
                    <a:pt x="11898109" y="1243164"/>
                  </a:lnTo>
                  <a:lnTo>
                    <a:pt x="11939778" y="1230236"/>
                  </a:lnTo>
                  <a:lnTo>
                    <a:pt x="11961266" y="1230020"/>
                  </a:lnTo>
                  <a:lnTo>
                    <a:pt x="12001894" y="1230566"/>
                  </a:lnTo>
                  <a:lnTo>
                    <a:pt x="12041670" y="1244511"/>
                  </a:lnTo>
                  <a:lnTo>
                    <a:pt x="12075592" y="1285138"/>
                  </a:lnTo>
                  <a:lnTo>
                    <a:pt x="12087136" y="1323187"/>
                  </a:lnTo>
                  <a:lnTo>
                    <a:pt x="12087581" y="1358036"/>
                  </a:lnTo>
                  <a:lnTo>
                    <a:pt x="12087581" y="1658124"/>
                  </a:lnTo>
                  <a:lnTo>
                    <a:pt x="12124030" y="1658124"/>
                  </a:lnTo>
                  <a:lnTo>
                    <a:pt x="12124030" y="13470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211501" y="2914484"/>
              <a:ext cx="5941060" cy="647700"/>
            </a:xfrm>
            <a:custGeom>
              <a:avLst/>
              <a:gdLst/>
              <a:ahLst/>
              <a:cxnLst/>
              <a:rect l="l" t="t" r="r" b="b"/>
              <a:pathLst>
                <a:path w="5941059" h="647700">
                  <a:moveTo>
                    <a:pt x="356044" y="372148"/>
                  </a:moveTo>
                  <a:lnTo>
                    <a:pt x="355320" y="316979"/>
                  </a:lnTo>
                  <a:lnTo>
                    <a:pt x="350266" y="283667"/>
                  </a:lnTo>
                  <a:lnTo>
                    <a:pt x="336550" y="258775"/>
                  </a:lnTo>
                  <a:lnTo>
                    <a:pt x="319532" y="239737"/>
                  </a:lnTo>
                  <a:lnTo>
                    <a:pt x="319532" y="372148"/>
                  </a:lnTo>
                  <a:lnTo>
                    <a:pt x="319519" y="455231"/>
                  </a:lnTo>
                  <a:lnTo>
                    <a:pt x="318985" y="496874"/>
                  </a:lnTo>
                  <a:lnTo>
                    <a:pt x="303136" y="546468"/>
                  </a:lnTo>
                  <a:lnTo>
                    <a:pt x="257060" y="596722"/>
                  </a:lnTo>
                  <a:lnTo>
                    <a:pt x="215379" y="613943"/>
                  </a:lnTo>
                  <a:lnTo>
                    <a:pt x="184378" y="614502"/>
                  </a:lnTo>
                  <a:lnTo>
                    <a:pt x="158991" y="614464"/>
                  </a:lnTo>
                  <a:lnTo>
                    <a:pt x="119951" y="605701"/>
                  </a:lnTo>
                  <a:lnTo>
                    <a:pt x="76682" y="583234"/>
                  </a:lnTo>
                  <a:lnTo>
                    <a:pt x="45770" y="547204"/>
                  </a:lnTo>
                  <a:lnTo>
                    <a:pt x="35598" y="505244"/>
                  </a:lnTo>
                  <a:lnTo>
                    <a:pt x="35598" y="351802"/>
                  </a:lnTo>
                  <a:lnTo>
                    <a:pt x="41148" y="308356"/>
                  </a:lnTo>
                  <a:lnTo>
                    <a:pt x="62839" y="268046"/>
                  </a:lnTo>
                  <a:lnTo>
                    <a:pt x="67754" y="262801"/>
                  </a:lnTo>
                  <a:lnTo>
                    <a:pt x="70434" y="259930"/>
                  </a:lnTo>
                  <a:lnTo>
                    <a:pt x="104000" y="232486"/>
                  </a:lnTo>
                  <a:lnTo>
                    <a:pt x="143941" y="216712"/>
                  </a:lnTo>
                  <a:lnTo>
                    <a:pt x="178866" y="212775"/>
                  </a:lnTo>
                  <a:lnTo>
                    <a:pt x="220573" y="213436"/>
                  </a:lnTo>
                  <a:lnTo>
                    <a:pt x="263626" y="230479"/>
                  </a:lnTo>
                  <a:lnTo>
                    <a:pt x="304927" y="280263"/>
                  </a:lnTo>
                  <a:lnTo>
                    <a:pt x="319049" y="330022"/>
                  </a:lnTo>
                  <a:lnTo>
                    <a:pt x="319532" y="372148"/>
                  </a:lnTo>
                  <a:lnTo>
                    <a:pt x="319532" y="239737"/>
                  </a:lnTo>
                  <a:lnTo>
                    <a:pt x="309841" y="228892"/>
                  </a:lnTo>
                  <a:lnTo>
                    <a:pt x="293979" y="212775"/>
                  </a:lnTo>
                  <a:lnTo>
                    <a:pt x="281863" y="200456"/>
                  </a:lnTo>
                  <a:lnTo>
                    <a:pt x="259245" y="185864"/>
                  </a:lnTo>
                  <a:lnTo>
                    <a:pt x="230022" y="180479"/>
                  </a:lnTo>
                  <a:lnTo>
                    <a:pt x="182257" y="179717"/>
                  </a:lnTo>
                  <a:lnTo>
                    <a:pt x="151282" y="180098"/>
                  </a:lnTo>
                  <a:lnTo>
                    <a:pt x="114427" y="189915"/>
                  </a:lnTo>
                  <a:lnTo>
                    <a:pt x="69227" y="218389"/>
                  </a:lnTo>
                  <a:lnTo>
                    <a:pt x="36449" y="262801"/>
                  </a:lnTo>
                  <a:lnTo>
                    <a:pt x="36449" y="0"/>
                  </a:lnTo>
                  <a:lnTo>
                    <a:pt x="0" y="0"/>
                  </a:lnTo>
                  <a:lnTo>
                    <a:pt x="0" y="640880"/>
                  </a:lnTo>
                  <a:lnTo>
                    <a:pt x="35598" y="640880"/>
                  </a:lnTo>
                  <a:lnTo>
                    <a:pt x="35598" y="583234"/>
                  </a:lnTo>
                  <a:lnTo>
                    <a:pt x="47980" y="601624"/>
                  </a:lnTo>
                  <a:lnTo>
                    <a:pt x="95796" y="631126"/>
                  </a:lnTo>
                  <a:lnTo>
                    <a:pt x="135737" y="645591"/>
                  </a:lnTo>
                  <a:lnTo>
                    <a:pt x="176326" y="647661"/>
                  </a:lnTo>
                  <a:lnTo>
                    <a:pt x="199872" y="647471"/>
                  </a:lnTo>
                  <a:lnTo>
                    <a:pt x="249224" y="635368"/>
                  </a:lnTo>
                  <a:lnTo>
                    <a:pt x="289687" y="614603"/>
                  </a:lnTo>
                  <a:lnTo>
                    <a:pt x="319951" y="583730"/>
                  </a:lnTo>
                  <a:lnTo>
                    <a:pt x="342900" y="538302"/>
                  </a:lnTo>
                  <a:lnTo>
                    <a:pt x="354393" y="501218"/>
                  </a:lnTo>
                  <a:lnTo>
                    <a:pt x="356044" y="455231"/>
                  </a:lnTo>
                  <a:lnTo>
                    <a:pt x="356044" y="372148"/>
                  </a:lnTo>
                  <a:close/>
                </a:path>
                <a:path w="5941059" h="647700">
                  <a:moveTo>
                    <a:pt x="835850" y="372148"/>
                  </a:moveTo>
                  <a:lnTo>
                    <a:pt x="835126" y="316979"/>
                  </a:lnTo>
                  <a:lnTo>
                    <a:pt x="830084" y="283667"/>
                  </a:lnTo>
                  <a:lnTo>
                    <a:pt x="816368" y="258775"/>
                  </a:lnTo>
                  <a:lnTo>
                    <a:pt x="799338" y="239737"/>
                  </a:lnTo>
                  <a:lnTo>
                    <a:pt x="799338" y="372148"/>
                  </a:lnTo>
                  <a:lnTo>
                    <a:pt x="799338" y="455231"/>
                  </a:lnTo>
                  <a:lnTo>
                    <a:pt x="798791" y="496874"/>
                  </a:lnTo>
                  <a:lnTo>
                    <a:pt x="782955" y="546468"/>
                  </a:lnTo>
                  <a:lnTo>
                    <a:pt x="736866" y="596722"/>
                  </a:lnTo>
                  <a:lnTo>
                    <a:pt x="695198" y="613943"/>
                  </a:lnTo>
                  <a:lnTo>
                    <a:pt x="664197" y="614502"/>
                  </a:lnTo>
                  <a:lnTo>
                    <a:pt x="638810" y="614464"/>
                  </a:lnTo>
                  <a:lnTo>
                    <a:pt x="599757" y="605701"/>
                  </a:lnTo>
                  <a:lnTo>
                    <a:pt x="556501" y="583234"/>
                  </a:lnTo>
                  <a:lnTo>
                    <a:pt x="525589" y="547204"/>
                  </a:lnTo>
                  <a:lnTo>
                    <a:pt x="515416" y="505244"/>
                  </a:lnTo>
                  <a:lnTo>
                    <a:pt x="515416" y="351802"/>
                  </a:lnTo>
                  <a:lnTo>
                    <a:pt x="520954" y="308356"/>
                  </a:lnTo>
                  <a:lnTo>
                    <a:pt x="542645" y="268046"/>
                  </a:lnTo>
                  <a:lnTo>
                    <a:pt x="574865" y="238798"/>
                  </a:lnTo>
                  <a:lnTo>
                    <a:pt x="623747" y="216712"/>
                  </a:lnTo>
                  <a:lnTo>
                    <a:pt x="658685" y="212775"/>
                  </a:lnTo>
                  <a:lnTo>
                    <a:pt x="700392" y="213436"/>
                  </a:lnTo>
                  <a:lnTo>
                    <a:pt x="743432" y="230479"/>
                  </a:lnTo>
                  <a:lnTo>
                    <a:pt x="784733" y="280263"/>
                  </a:lnTo>
                  <a:lnTo>
                    <a:pt x="798855" y="330022"/>
                  </a:lnTo>
                  <a:lnTo>
                    <a:pt x="799338" y="372148"/>
                  </a:lnTo>
                  <a:lnTo>
                    <a:pt x="799338" y="239737"/>
                  </a:lnTo>
                  <a:lnTo>
                    <a:pt x="761669" y="200456"/>
                  </a:lnTo>
                  <a:lnTo>
                    <a:pt x="709841" y="180479"/>
                  </a:lnTo>
                  <a:lnTo>
                    <a:pt x="662076" y="179717"/>
                  </a:lnTo>
                  <a:lnTo>
                    <a:pt x="631088" y="180098"/>
                  </a:lnTo>
                  <a:lnTo>
                    <a:pt x="594233" y="189915"/>
                  </a:lnTo>
                  <a:lnTo>
                    <a:pt x="549046" y="218389"/>
                  </a:lnTo>
                  <a:lnTo>
                    <a:pt x="516267" y="262801"/>
                  </a:lnTo>
                  <a:lnTo>
                    <a:pt x="516267" y="0"/>
                  </a:lnTo>
                  <a:lnTo>
                    <a:pt x="479806" y="0"/>
                  </a:lnTo>
                  <a:lnTo>
                    <a:pt x="479806" y="640880"/>
                  </a:lnTo>
                  <a:lnTo>
                    <a:pt x="515416" y="640880"/>
                  </a:lnTo>
                  <a:lnTo>
                    <a:pt x="515416" y="583234"/>
                  </a:lnTo>
                  <a:lnTo>
                    <a:pt x="527799" y="601624"/>
                  </a:lnTo>
                  <a:lnTo>
                    <a:pt x="575602" y="631126"/>
                  </a:lnTo>
                  <a:lnTo>
                    <a:pt x="615556" y="645591"/>
                  </a:lnTo>
                  <a:lnTo>
                    <a:pt x="656132" y="647661"/>
                  </a:lnTo>
                  <a:lnTo>
                    <a:pt x="679691" y="647471"/>
                  </a:lnTo>
                  <a:lnTo>
                    <a:pt x="729043" y="635368"/>
                  </a:lnTo>
                  <a:lnTo>
                    <a:pt x="769493" y="614603"/>
                  </a:lnTo>
                  <a:lnTo>
                    <a:pt x="771601" y="612902"/>
                  </a:lnTo>
                  <a:lnTo>
                    <a:pt x="799769" y="583730"/>
                  </a:lnTo>
                  <a:lnTo>
                    <a:pt x="822718" y="538302"/>
                  </a:lnTo>
                  <a:lnTo>
                    <a:pt x="834212" y="501218"/>
                  </a:lnTo>
                  <a:lnTo>
                    <a:pt x="835850" y="455231"/>
                  </a:lnTo>
                  <a:lnTo>
                    <a:pt x="835850" y="372148"/>
                  </a:lnTo>
                  <a:close/>
                </a:path>
                <a:path w="5941059" h="647700">
                  <a:moveTo>
                    <a:pt x="1298714" y="392493"/>
                  </a:moveTo>
                  <a:lnTo>
                    <a:pt x="1297279" y="342646"/>
                  </a:lnTo>
                  <a:lnTo>
                    <a:pt x="1287272" y="303060"/>
                  </a:lnTo>
                  <a:lnTo>
                    <a:pt x="1274445" y="265925"/>
                  </a:lnTo>
                  <a:lnTo>
                    <a:pt x="1263103" y="249428"/>
                  </a:lnTo>
                  <a:lnTo>
                    <a:pt x="1263103" y="392493"/>
                  </a:lnTo>
                  <a:lnTo>
                    <a:pt x="973188" y="392493"/>
                  </a:lnTo>
                  <a:lnTo>
                    <a:pt x="973810" y="336600"/>
                  </a:lnTo>
                  <a:lnTo>
                    <a:pt x="989634" y="285432"/>
                  </a:lnTo>
                  <a:lnTo>
                    <a:pt x="1035786" y="231241"/>
                  </a:lnTo>
                  <a:lnTo>
                    <a:pt x="1079182" y="212648"/>
                  </a:lnTo>
                  <a:lnTo>
                    <a:pt x="1118997" y="211937"/>
                  </a:lnTo>
                  <a:lnTo>
                    <a:pt x="1160729" y="212636"/>
                  </a:lnTo>
                  <a:lnTo>
                    <a:pt x="1204468" y="231063"/>
                  </a:lnTo>
                  <a:lnTo>
                    <a:pt x="1247724" y="284911"/>
                  </a:lnTo>
                  <a:lnTo>
                    <a:pt x="1262532" y="339839"/>
                  </a:lnTo>
                  <a:lnTo>
                    <a:pt x="1263103" y="392493"/>
                  </a:lnTo>
                  <a:lnTo>
                    <a:pt x="1263103" y="249428"/>
                  </a:lnTo>
                  <a:lnTo>
                    <a:pt x="1253363" y="237363"/>
                  </a:lnTo>
                  <a:lnTo>
                    <a:pt x="1239850" y="221437"/>
                  </a:lnTo>
                  <a:lnTo>
                    <a:pt x="1229741" y="211937"/>
                  </a:lnTo>
                  <a:lnTo>
                    <a:pt x="1229512" y="211721"/>
                  </a:lnTo>
                  <a:lnTo>
                    <a:pt x="1177353" y="186156"/>
                  </a:lnTo>
                  <a:lnTo>
                    <a:pt x="1118997" y="179717"/>
                  </a:lnTo>
                  <a:lnTo>
                    <a:pt x="1093965" y="179946"/>
                  </a:lnTo>
                  <a:lnTo>
                    <a:pt x="1043127" y="194132"/>
                  </a:lnTo>
                  <a:lnTo>
                    <a:pt x="1000328" y="219583"/>
                  </a:lnTo>
                  <a:lnTo>
                    <a:pt x="972654" y="251256"/>
                  </a:lnTo>
                  <a:lnTo>
                    <a:pt x="950302" y="298818"/>
                  </a:lnTo>
                  <a:lnTo>
                    <a:pt x="939165" y="336600"/>
                  </a:lnTo>
                  <a:lnTo>
                    <a:pt x="937577" y="379780"/>
                  </a:lnTo>
                  <a:lnTo>
                    <a:pt x="937577" y="444207"/>
                  </a:lnTo>
                  <a:lnTo>
                    <a:pt x="939012" y="486702"/>
                  </a:lnTo>
                  <a:lnTo>
                    <a:pt x="949020" y="524738"/>
                  </a:lnTo>
                  <a:lnTo>
                    <a:pt x="961898" y="560819"/>
                  </a:lnTo>
                  <a:lnTo>
                    <a:pt x="997140" y="605764"/>
                  </a:lnTo>
                  <a:lnTo>
                    <a:pt x="1041857" y="632409"/>
                  </a:lnTo>
                  <a:lnTo>
                    <a:pt x="1079042" y="645756"/>
                  </a:lnTo>
                  <a:lnTo>
                    <a:pt x="1125778" y="647661"/>
                  </a:lnTo>
                  <a:lnTo>
                    <a:pt x="1158290" y="647420"/>
                  </a:lnTo>
                  <a:lnTo>
                    <a:pt x="1197724" y="641223"/>
                  </a:lnTo>
                  <a:lnTo>
                    <a:pt x="1247470" y="623277"/>
                  </a:lnTo>
                  <a:lnTo>
                    <a:pt x="1288542" y="597649"/>
                  </a:lnTo>
                  <a:lnTo>
                    <a:pt x="1270736" y="570522"/>
                  </a:lnTo>
                  <a:lnTo>
                    <a:pt x="1256919" y="581990"/>
                  </a:lnTo>
                  <a:lnTo>
                    <a:pt x="1246047" y="589165"/>
                  </a:lnTo>
                  <a:lnTo>
                    <a:pt x="1188224" y="610082"/>
                  </a:lnTo>
                  <a:lnTo>
                    <a:pt x="1124927" y="615454"/>
                  </a:lnTo>
                  <a:lnTo>
                    <a:pt x="1083132" y="614743"/>
                  </a:lnTo>
                  <a:lnTo>
                    <a:pt x="1037844" y="596493"/>
                  </a:lnTo>
                  <a:lnTo>
                    <a:pt x="990168" y="543179"/>
                  </a:lnTo>
                  <a:lnTo>
                    <a:pt x="973810" y="489458"/>
                  </a:lnTo>
                  <a:lnTo>
                    <a:pt x="973251" y="444207"/>
                  </a:lnTo>
                  <a:lnTo>
                    <a:pt x="973188" y="422173"/>
                  </a:lnTo>
                  <a:lnTo>
                    <a:pt x="1298714" y="422173"/>
                  </a:lnTo>
                  <a:lnTo>
                    <a:pt x="1298714" y="392493"/>
                  </a:lnTo>
                  <a:close/>
                </a:path>
                <a:path w="5941059" h="647700">
                  <a:moveTo>
                    <a:pt x="1722577" y="324675"/>
                  </a:moveTo>
                  <a:lnTo>
                    <a:pt x="1721929" y="283413"/>
                  </a:lnTo>
                  <a:lnTo>
                    <a:pt x="1705051" y="239687"/>
                  </a:lnTo>
                  <a:lnTo>
                    <a:pt x="1676095" y="212775"/>
                  </a:lnTo>
                  <a:lnTo>
                    <a:pt x="1635785" y="184378"/>
                  </a:lnTo>
                  <a:lnTo>
                    <a:pt x="1568284" y="179717"/>
                  </a:lnTo>
                  <a:lnTo>
                    <a:pt x="1540725" y="179946"/>
                  </a:lnTo>
                  <a:lnTo>
                    <a:pt x="1482674" y="194551"/>
                  </a:lnTo>
                  <a:lnTo>
                    <a:pt x="1444840" y="210185"/>
                  </a:lnTo>
                  <a:lnTo>
                    <a:pt x="1414005" y="230581"/>
                  </a:lnTo>
                  <a:lnTo>
                    <a:pt x="1431810" y="258559"/>
                  </a:lnTo>
                  <a:lnTo>
                    <a:pt x="1450441" y="246113"/>
                  </a:lnTo>
                  <a:lnTo>
                    <a:pt x="1463332" y="238480"/>
                  </a:lnTo>
                  <a:lnTo>
                    <a:pt x="1515262" y="217970"/>
                  </a:lnTo>
                  <a:lnTo>
                    <a:pt x="1565744" y="212775"/>
                  </a:lnTo>
                  <a:lnTo>
                    <a:pt x="1601012" y="213233"/>
                  </a:lnTo>
                  <a:lnTo>
                    <a:pt x="1637690" y="224942"/>
                  </a:lnTo>
                  <a:lnTo>
                    <a:pt x="1673428" y="259143"/>
                  </a:lnTo>
                  <a:lnTo>
                    <a:pt x="1686102" y="324675"/>
                  </a:lnTo>
                  <a:lnTo>
                    <a:pt x="1686128" y="381482"/>
                  </a:lnTo>
                  <a:lnTo>
                    <a:pt x="1686128" y="412838"/>
                  </a:lnTo>
                  <a:lnTo>
                    <a:pt x="1686001" y="517118"/>
                  </a:lnTo>
                  <a:lnTo>
                    <a:pt x="1670011" y="560349"/>
                  </a:lnTo>
                  <a:lnTo>
                    <a:pt x="1642719" y="589432"/>
                  </a:lnTo>
                  <a:lnTo>
                    <a:pt x="1607172" y="607021"/>
                  </a:lnTo>
                  <a:lnTo>
                    <a:pt x="1566379" y="614972"/>
                  </a:lnTo>
                  <a:lnTo>
                    <a:pt x="1557756" y="615391"/>
                  </a:lnTo>
                  <a:lnTo>
                    <a:pt x="1557616" y="615391"/>
                  </a:lnTo>
                  <a:lnTo>
                    <a:pt x="1516126" y="613308"/>
                  </a:lnTo>
                  <a:lnTo>
                    <a:pt x="1478064" y="600532"/>
                  </a:lnTo>
                  <a:lnTo>
                    <a:pt x="1448955" y="574700"/>
                  </a:lnTo>
                  <a:lnTo>
                    <a:pt x="1432814" y="533577"/>
                  </a:lnTo>
                  <a:lnTo>
                    <a:pt x="1432750" y="492506"/>
                  </a:lnTo>
                  <a:lnTo>
                    <a:pt x="1433398" y="485165"/>
                  </a:lnTo>
                  <a:lnTo>
                    <a:pt x="1450149" y="446913"/>
                  </a:lnTo>
                  <a:lnTo>
                    <a:pt x="1480908" y="424408"/>
                  </a:lnTo>
                  <a:lnTo>
                    <a:pt x="1517789" y="413740"/>
                  </a:lnTo>
                  <a:lnTo>
                    <a:pt x="1686128" y="412838"/>
                  </a:lnTo>
                  <a:lnTo>
                    <a:pt x="1686128" y="381482"/>
                  </a:lnTo>
                  <a:lnTo>
                    <a:pt x="1547939" y="381482"/>
                  </a:lnTo>
                  <a:lnTo>
                    <a:pt x="1524457" y="381635"/>
                  </a:lnTo>
                  <a:lnTo>
                    <a:pt x="1479283" y="391223"/>
                  </a:lnTo>
                  <a:lnTo>
                    <a:pt x="1442859" y="407797"/>
                  </a:lnTo>
                  <a:lnTo>
                    <a:pt x="1413573" y="434771"/>
                  </a:lnTo>
                  <a:lnTo>
                    <a:pt x="1398257" y="469887"/>
                  </a:lnTo>
                  <a:lnTo>
                    <a:pt x="1394612" y="492506"/>
                  </a:lnTo>
                  <a:lnTo>
                    <a:pt x="1394688" y="536181"/>
                  </a:lnTo>
                  <a:lnTo>
                    <a:pt x="1405953" y="573481"/>
                  </a:lnTo>
                  <a:lnTo>
                    <a:pt x="1436890" y="614172"/>
                  </a:lnTo>
                  <a:lnTo>
                    <a:pt x="1483512" y="639191"/>
                  </a:lnTo>
                  <a:lnTo>
                    <a:pt x="1523453" y="647534"/>
                  </a:lnTo>
                  <a:lnTo>
                    <a:pt x="1542008" y="647661"/>
                  </a:lnTo>
                  <a:lnTo>
                    <a:pt x="1560499" y="647560"/>
                  </a:lnTo>
                  <a:lnTo>
                    <a:pt x="1609788" y="637463"/>
                  </a:lnTo>
                  <a:lnTo>
                    <a:pt x="1647786" y="619175"/>
                  </a:lnTo>
                  <a:lnTo>
                    <a:pt x="1677860" y="589330"/>
                  </a:lnTo>
                  <a:lnTo>
                    <a:pt x="1685277" y="577303"/>
                  </a:lnTo>
                  <a:lnTo>
                    <a:pt x="1686128" y="577303"/>
                  </a:lnTo>
                  <a:lnTo>
                    <a:pt x="1686128" y="640880"/>
                  </a:lnTo>
                  <a:lnTo>
                    <a:pt x="1722577" y="640880"/>
                  </a:lnTo>
                  <a:lnTo>
                    <a:pt x="1722577" y="577303"/>
                  </a:lnTo>
                  <a:lnTo>
                    <a:pt x="1722577" y="412838"/>
                  </a:lnTo>
                  <a:lnTo>
                    <a:pt x="1722577" y="324675"/>
                  </a:lnTo>
                  <a:close/>
                </a:path>
                <a:path w="5941059" h="647700">
                  <a:moveTo>
                    <a:pt x="2204085" y="329768"/>
                  </a:moveTo>
                  <a:lnTo>
                    <a:pt x="2200503" y="289953"/>
                  </a:lnTo>
                  <a:lnTo>
                    <a:pt x="2185860" y="247434"/>
                  </a:lnTo>
                  <a:lnTo>
                    <a:pt x="2157222" y="213055"/>
                  </a:lnTo>
                  <a:lnTo>
                    <a:pt x="2119731" y="192011"/>
                  </a:lnTo>
                  <a:lnTo>
                    <a:pt x="2072233" y="179908"/>
                  </a:lnTo>
                  <a:lnTo>
                    <a:pt x="2047252" y="179717"/>
                  </a:lnTo>
                  <a:lnTo>
                    <a:pt x="2028240" y="179844"/>
                  </a:lnTo>
                  <a:lnTo>
                    <a:pt x="1990026" y="187769"/>
                  </a:lnTo>
                  <a:lnTo>
                    <a:pt x="1936064" y="214769"/>
                  </a:lnTo>
                  <a:lnTo>
                    <a:pt x="1904784" y="246481"/>
                  </a:lnTo>
                  <a:lnTo>
                    <a:pt x="1898053" y="258559"/>
                  </a:lnTo>
                  <a:lnTo>
                    <a:pt x="1898053" y="189039"/>
                  </a:lnTo>
                  <a:lnTo>
                    <a:pt x="1862455" y="189039"/>
                  </a:lnTo>
                  <a:lnTo>
                    <a:pt x="1862455" y="640880"/>
                  </a:lnTo>
                  <a:lnTo>
                    <a:pt x="1898904" y="640880"/>
                  </a:lnTo>
                  <a:lnTo>
                    <a:pt x="1898904" y="333997"/>
                  </a:lnTo>
                  <a:lnTo>
                    <a:pt x="1899031" y="324853"/>
                  </a:lnTo>
                  <a:lnTo>
                    <a:pt x="1912556" y="285673"/>
                  </a:lnTo>
                  <a:lnTo>
                    <a:pt x="1944370" y="246900"/>
                  </a:lnTo>
                  <a:lnTo>
                    <a:pt x="1978164" y="225920"/>
                  </a:lnTo>
                  <a:lnTo>
                    <a:pt x="2019833" y="212979"/>
                  </a:lnTo>
                  <a:lnTo>
                    <a:pt x="2041321" y="212775"/>
                  </a:lnTo>
                  <a:lnTo>
                    <a:pt x="2081949" y="213309"/>
                  </a:lnTo>
                  <a:lnTo>
                    <a:pt x="2121725" y="227266"/>
                  </a:lnTo>
                  <a:lnTo>
                    <a:pt x="2155647" y="267893"/>
                  </a:lnTo>
                  <a:lnTo>
                    <a:pt x="2167191" y="305943"/>
                  </a:lnTo>
                  <a:lnTo>
                    <a:pt x="2167636" y="340779"/>
                  </a:lnTo>
                  <a:lnTo>
                    <a:pt x="2167636" y="640880"/>
                  </a:lnTo>
                  <a:lnTo>
                    <a:pt x="2204085" y="640880"/>
                  </a:lnTo>
                  <a:lnTo>
                    <a:pt x="2204085" y="329768"/>
                  </a:lnTo>
                  <a:close/>
                </a:path>
                <a:path w="5941059" h="647700">
                  <a:moveTo>
                    <a:pt x="2976257" y="29667"/>
                  </a:moveTo>
                  <a:lnTo>
                    <a:pt x="2939808" y="29667"/>
                  </a:lnTo>
                  <a:lnTo>
                    <a:pt x="2939808" y="599338"/>
                  </a:lnTo>
                  <a:lnTo>
                    <a:pt x="2936735" y="592721"/>
                  </a:lnTo>
                  <a:lnTo>
                    <a:pt x="2921927" y="562775"/>
                  </a:lnTo>
                  <a:lnTo>
                    <a:pt x="2916593" y="552780"/>
                  </a:lnTo>
                  <a:lnTo>
                    <a:pt x="2609189" y="29667"/>
                  </a:lnTo>
                  <a:lnTo>
                    <a:pt x="2558326" y="29667"/>
                  </a:lnTo>
                  <a:lnTo>
                    <a:pt x="2558326" y="640880"/>
                  </a:lnTo>
                  <a:lnTo>
                    <a:pt x="2594775" y="640880"/>
                  </a:lnTo>
                  <a:lnTo>
                    <a:pt x="2594775" y="71208"/>
                  </a:lnTo>
                  <a:lnTo>
                    <a:pt x="2600134" y="82651"/>
                  </a:lnTo>
                  <a:lnTo>
                    <a:pt x="2614218" y="110731"/>
                  </a:lnTo>
                  <a:lnTo>
                    <a:pt x="2621064" y="122923"/>
                  </a:lnTo>
                  <a:lnTo>
                    <a:pt x="2925394" y="640880"/>
                  </a:lnTo>
                  <a:lnTo>
                    <a:pt x="2976257" y="640880"/>
                  </a:lnTo>
                  <a:lnTo>
                    <a:pt x="2976257" y="29667"/>
                  </a:lnTo>
                  <a:close/>
                </a:path>
                <a:path w="5941059" h="647700">
                  <a:moveTo>
                    <a:pt x="3424707" y="324675"/>
                  </a:moveTo>
                  <a:lnTo>
                    <a:pt x="3424047" y="283413"/>
                  </a:lnTo>
                  <a:lnTo>
                    <a:pt x="3407181" y="239687"/>
                  </a:lnTo>
                  <a:lnTo>
                    <a:pt x="3378225" y="212775"/>
                  </a:lnTo>
                  <a:lnTo>
                    <a:pt x="3337915" y="184378"/>
                  </a:lnTo>
                  <a:lnTo>
                    <a:pt x="3270415" y="179717"/>
                  </a:lnTo>
                  <a:lnTo>
                    <a:pt x="3242856" y="179946"/>
                  </a:lnTo>
                  <a:lnTo>
                    <a:pt x="3184791" y="194551"/>
                  </a:lnTo>
                  <a:lnTo>
                    <a:pt x="3146971" y="210185"/>
                  </a:lnTo>
                  <a:lnTo>
                    <a:pt x="3116135" y="230581"/>
                  </a:lnTo>
                  <a:lnTo>
                    <a:pt x="3133928" y="258559"/>
                  </a:lnTo>
                  <a:lnTo>
                    <a:pt x="3152571" y="246113"/>
                  </a:lnTo>
                  <a:lnTo>
                    <a:pt x="3165462" y="238480"/>
                  </a:lnTo>
                  <a:lnTo>
                    <a:pt x="3217380" y="217970"/>
                  </a:lnTo>
                  <a:lnTo>
                    <a:pt x="3267875" y="212775"/>
                  </a:lnTo>
                  <a:lnTo>
                    <a:pt x="3303143" y="213233"/>
                  </a:lnTo>
                  <a:lnTo>
                    <a:pt x="3339820" y="224942"/>
                  </a:lnTo>
                  <a:lnTo>
                    <a:pt x="3375558" y="259143"/>
                  </a:lnTo>
                  <a:lnTo>
                    <a:pt x="3388220" y="324675"/>
                  </a:lnTo>
                  <a:lnTo>
                    <a:pt x="3388245" y="381482"/>
                  </a:lnTo>
                  <a:lnTo>
                    <a:pt x="3388245" y="412838"/>
                  </a:lnTo>
                  <a:lnTo>
                    <a:pt x="3388131" y="517118"/>
                  </a:lnTo>
                  <a:lnTo>
                    <a:pt x="3372142" y="560349"/>
                  </a:lnTo>
                  <a:lnTo>
                    <a:pt x="3344837" y="589432"/>
                  </a:lnTo>
                  <a:lnTo>
                    <a:pt x="3309302" y="607021"/>
                  </a:lnTo>
                  <a:lnTo>
                    <a:pt x="3268510" y="614972"/>
                  </a:lnTo>
                  <a:lnTo>
                    <a:pt x="3259874" y="615391"/>
                  </a:lnTo>
                  <a:lnTo>
                    <a:pt x="3259734" y="615391"/>
                  </a:lnTo>
                  <a:lnTo>
                    <a:pt x="3218243" y="613308"/>
                  </a:lnTo>
                  <a:lnTo>
                    <a:pt x="3180181" y="600532"/>
                  </a:lnTo>
                  <a:lnTo>
                    <a:pt x="3151073" y="574700"/>
                  </a:lnTo>
                  <a:lnTo>
                    <a:pt x="3134944" y="533577"/>
                  </a:lnTo>
                  <a:lnTo>
                    <a:pt x="3134868" y="492506"/>
                  </a:lnTo>
                  <a:lnTo>
                    <a:pt x="3135515" y="485165"/>
                  </a:lnTo>
                  <a:lnTo>
                    <a:pt x="3152279" y="446913"/>
                  </a:lnTo>
                  <a:lnTo>
                    <a:pt x="3183039" y="424408"/>
                  </a:lnTo>
                  <a:lnTo>
                    <a:pt x="3219920" y="413740"/>
                  </a:lnTo>
                  <a:lnTo>
                    <a:pt x="3388245" y="412838"/>
                  </a:lnTo>
                  <a:lnTo>
                    <a:pt x="3388245" y="381482"/>
                  </a:lnTo>
                  <a:lnTo>
                    <a:pt x="3250069" y="381482"/>
                  </a:lnTo>
                  <a:lnTo>
                    <a:pt x="3226587" y="381635"/>
                  </a:lnTo>
                  <a:lnTo>
                    <a:pt x="3181400" y="391223"/>
                  </a:lnTo>
                  <a:lnTo>
                    <a:pt x="3144990" y="407797"/>
                  </a:lnTo>
                  <a:lnTo>
                    <a:pt x="3115703" y="434771"/>
                  </a:lnTo>
                  <a:lnTo>
                    <a:pt x="3100387" y="469887"/>
                  </a:lnTo>
                  <a:lnTo>
                    <a:pt x="3096742" y="492506"/>
                  </a:lnTo>
                  <a:lnTo>
                    <a:pt x="3096818" y="536181"/>
                  </a:lnTo>
                  <a:lnTo>
                    <a:pt x="3108071" y="573481"/>
                  </a:lnTo>
                  <a:lnTo>
                    <a:pt x="3139021" y="614172"/>
                  </a:lnTo>
                  <a:lnTo>
                    <a:pt x="3185642" y="639191"/>
                  </a:lnTo>
                  <a:lnTo>
                    <a:pt x="3225584" y="647534"/>
                  </a:lnTo>
                  <a:lnTo>
                    <a:pt x="3244138" y="647661"/>
                  </a:lnTo>
                  <a:lnTo>
                    <a:pt x="3262630" y="647560"/>
                  </a:lnTo>
                  <a:lnTo>
                    <a:pt x="3311918" y="637463"/>
                  </a:lnTo>
                  <a:lnTo>
                    <a:pt x="3349917" y="619175"/>
                  </a:lnTo>
                  <a:lnTo>
                    <a:pt x="3379978" y="589330"/>
                  </a:lnTo>
                  <a:lnTo>
                    <a:pt x="3387407" y="577303"/>
                  </a:lnTo>
                  <a:lnTo>
                    <a:pt x="3388245" y="577303"/>
                  </a:lnTo>
                  <a:lnTo>
                    <a:pt x="3388245" y="640880"/>
                  </a:lnTo>
                  <a:lnTo>
                    <a:pt x="3424707" y="640880"/>
                  </a:lnTo>
                  <a:lnTo>
                    <a:pt x="3424707" y="577303"/>
                  </a:lnTo>
                  <a:lnTo>
                    <a:pt x="3424707" y="412838"/>
                  </a:lnTo>
                  <a:lnTo>
                    <a:pt x="3424707" y="324675"/>
                  </a:lnTo>
                  <a:close/>
                </a:path>
                <a:path w="5941059" h="647700">
                  <a:moveTo>
                    <a:pt x="3769728" y="633247"/>
                  </a:moveTo>
                  <a:lnTo>
                    <a:pt x="3763797" y="603580"/>
                  </a:lnTo>
                  <a:lnTo>
                    <a:pt x="3747732" y="607606"/>
                  </a:lnTo>
                  <a:lnTo>
                    <a:pt x="3741318" y="608825"/>
                  </a:lnTo>
                  <a:lnTo>
                    <a:pt x="3722624" y="611835"/>
                  </a:lnTo>
                  <a:lnTo>
                    <a:pt x="3715842" y="612584"/>
                  </a:lnTo>
                  <a:lnTo>
                    <a:pt x="3708336" y="612863"/>
                  </a:lnTo>
                  <a:lnTo>
                    <a:pt x="3696817" y="612902"/>
                  </a:lnTo>
                  <a:lnTo>
                    <a:pt x="3671620" y="612508"/>
                  </a:lnTo>
                  <a:lnTo>
                    <a:pt x="3640442" y="587476"/>
                  </a:lnTo>
                  <a:lnTo>
                    <a:pt x="3627513" y="540981"/>
                  </a:lnTo>
                  <a:lnTo>
                    <a:pt x="3627310" y="511175"/>
                  </a:lnTo>
                  <a:lnTo>
                    <a:pt x="3627310" y="219557"/>
                  </a:lnTo>
                  <a:lnTo>
                    <a:pt x="3755313" y="219557"/>
                  </a:lnTo>
                  <a:lnTo>
                    <a:pt x="3755313" y="189039"/>
                  </a:lnTo>
                  <a:lnTo>
                    <a:pt x="3627310" y="189039"/>
                  </a:lnTo>
                  <a:lnTo>
                    <a:pt x="3627310" y="72059"/>
                  </a:lnTo>
                  <a:lnTo>
                    <a:pt x="3590861" y="72059"/>
                  </a:lnTo>
                  <a:lnTo>
                    <a:pt x="3590861" y="189039"/>
                  </a:lnTo>
                  <a:lnTo>
                    <a:pt x="3512020" y="189039"/>
                  </a:lnTo>
                  <a:lnTo>
                    <a:pt x="3512020" y="219557"/>
                  </a:lnTo>
                  <a:lnTo>
                    <a:pt x="3590861" y="219557"/>
                  </a:lnTo>
                  <a:lnTo>
                    <a:pt x="3590861" y="520496"/>
                  </a:lnTo>
                  <a:lnTo>
                    <a:pt x="3590975" y="543915"/>
                  </a:lnTo>
                  <a:lnTo>
                    <a:pt x="3598913" y="584504"/>
                  </a:lnTo>
                  <a:lnTo>
                    <a:pt x="3621798" y="621804"/>
                  </a:lnTo>
                  <a:lnTo>
                    <a:pt x="3656558" y="639610"/>
                  </a:lnTo>
                  <a:lnTo>
                    <a:pt x="3709352" y="644220"/>
                  </a:lnTo>
                  <a:lnTo>
                    <a:pt x="3716159" y="643851"/>
                  </a:lnTo>
                  <a:lnTo>
                    <a:pt x="3723995" y="642835"/>
                  </a:lnTo>
                  <a:lnTo>
                    <a:pt x="3748443" y="638848"/>
                  </a:lnTo>
                  <a:lnTo>
                    <a:pt x="3755999" y="637387"/>
                  </a:lnTo>
                  <a:lnTo>
                    <a:pt x="3762044" y="635749"/>
                  </a:lnTo>
                  <a:lnTo>
                    <a:pt x="3769728" y="633247"/>
                  </a:lnTo>
                  <a:close/>
                </a:path>
                <a:path w="5941059" h="647700">
                  <a:moveTo>
                    <a:pt x="3911295" y="189039"/>
                  </a:moveTo>
                  <a:lnTo>
                    <a:pt x="3874846" y="189039"/>
                  </a:lnTo>
                  <a:lnTo>
                    <a:pt x="3874846" y="640880"/>
                  </a:lnTo>
                  <a:lnTo>
                    <a:pt x="3911295" y="640880"/>
                  </a:lnTo>
                  <a:lnTo>
                    <a:pt x="3911295" y="189039"/>
                  </a:lnTo>
                  <a:close/>
                </a:path>
                <a:path w="5941059" h="647700">
                  <a:moveTo>
                    <a:pt x="3914686" y="40690"/>
                  </a:moveTo>
                  <a:lnTo>
                    <a:pt x="3871455" y="40690"/>
                  </a:lnTo>
                  <a:lnTo>
                    <a:pt x="3871455" y="90703"/>
                  </a:lnTo>
                  <a:lnTo>
                    <a:pt x="3914686" y="90703"/>
                  </a:lnTo>
                  <a:lnTo>
                    <a:pt x="3914686" y="40690"/>
                  </a:lnTo>
                  <a:close/>
                </a:path>
                <a:path w="5941059" h="647700">
                  <a:moveTo>
                    <a:pt x="4408068" y="384022"/>
                  </a:moveTo>
                  <a:lnTo>
                    <a:pt x="4407306" y="326821"/>
                  </a:lnTo>
                  <a:lnTo>
                    <a:pt x="4401972" y="292036"/>
                  </a:lnTo>
                  <a:lnTo>
                    <a:pt x="4387494" y="265518"/>
                  </a:lnTo>
                  <a:lnTo>
                    <a:pt x="4371606" y="247256"/>
                  </a:lnTo>
                  <a:lnTo>
                    <a:pt x="4371606" y="384022"/>
                  </a:lnTo>
                  <a:lnTo>
                    <a:pt x="4371606" y="443357"/>
                  </a:lnTo>
                  <a:lnTo>
                    <a:pt x="4370984" y="494995"/>
                  </a:lnTo>
                  <a:lnTo>
                    <a:pt x="4354627" y="548030"/>
                  </a:lnTo>
                  <a:lnTo>
                    <a:pt x="4306989" y="598411"/>
                  </a:lnTo>
                  <a:lnTo>
                    <a:pt x="4262742" y="615632"/>
                  </a:lnTo>
                  <a:lnTo>
                    <a:pt x="4222407" y="616292"/>
                  </a:lnTo>
                  <a:lnTo>
                    <a:pt x="4182084" y="615632"/>
                  </a:lnTo>
                  <a:lnTo>
                    <a:pt x="4137825" y="598411"/>
                  </a:lnTo>
                  <a:lnTo>
                    <a:pt x="4090200" y="548030"/>
                  </a:lnTo>
                  <a:lnTo>
                    <a:pt x="4073842" y="494995"/>
                  </a:lnTo>
                  <a:lnTo>
                    <a:pt x="4073207" y="443357"/>
                  </a:lnTo>
                  <a:lnTo>
                    <a:pt x="4073207" y="384022"/>
                  </a:lnTo>
                  <a:lnTo>
                    <a:pt x="4073842" y="332384"/>
                  </a:lnTo>
                  <a:lnTo>
                    <a:pt x="4090200" y="279349"/>
                  </a:lnTo>
                  <a:lnTo>
                    <a:pt x="4137825" y="228968"/>
                  </a:lnTo>
                  <a:lnTo>
                    <a:pt x="4182084" y="211747"/>
                  </a:lnTo>
                  <a:lnTo>
                    <a:pt x="4222407" y="211086"/>
                  </a:lnTo>
                  <a:lnTo>
                    <a:pt x="4262742" y="211747"/>
                  </a:lnTo>
                  <a:lnTo>
                    <a:pt x="4306989" y="228968"/>
                  </a:lnTo>
                  <a:lnTo>
                    <a:pt x="4354627" y="279349"/>
                  </a:lnTo>
                  <a:lnTo>
                    <a:pt x="4370984" y="332384"/>
                  </a:lnTo>
                  <a:lnTo>
                    <a:pt x="4371606" y="384022"/>
                  </a:lnTo>
                  <a:lnTo>
                    <a:pt x="4371606" y="247256"/>
                  </a:lnTo>
                  <a:lnTo>
                    <a:pt x="4359313" y="233121"/>
                  </a:lnTo>
                  <a:lnTo>
                    <a:pt x="4338218" y="211086"/>
                  </a:lnTo>
                  <a:lnTo>
                    <a:pt x="4329760" y="202247"/>
                  </a:lnTo>
                  <a:lnTo>
                    <a:pt x="4305643" y="186397"/>
                  </a:lnTo>
                  <a:lnTo>
                    <a:pt x="4274147" y="180555"/>
                  </a:lnTo>
                  <a:lnTo>
                    <a:pt x="4222407" y="179717"/>
                  </a:lnTo>
                  <a:lnTo>
                    <a:pt x="4170680" y="180555"/>
                  </a:lnTo>
                  <a:lnTo>
                    <a:pt x="4115066" y="202247"/>
                  </a:lnTo>
                  <a:lnTo>
                    <a:pt x="4085501" y="233121"/>
                  </a:lnTo>
                  <a:lnTo>
                    <a:pt x="4057319" y="265518"/>
                  </a:lnTo>
                  <a:lnTo>
                    <a:pt x="4037520" y="326821"/>
                  </a:lnTo>
                  <a:lnTo>
                    <a:pt x="4036758" y="384022"/>
                  </a:lnTo>
                  <a:lnTo>
                    <a:pt x="4036758" y="443357"/>
                  </a:lnTo>
                  <a:lnTo>
                    <a:pt x="4037520" y="500557"/>
                  </a:lnTo>
                  <a:lnTo>
                    <a:pt x="4057319" y="561860"/>
                  </a:lnTo>
                  <a:lnTo>
                    <a:pt x="4085501" y="594258"/>
                  </a:lnTo>
                  <a:lnTo>
                    <a:pt x="4115066" y="625132"/>
                  </a:lnTo>
                  <a:lnTo>
                    <a:pt x="4170680" y="646823"/>
                  </a:lnTo>
                  <a:lnTo>
                    <a:pt x="4222407" y="647661"/>
                  </a:lnTo>
                  <a:lnTo>
                    <a:pt x="4274147" y="646823"/>
                  </a:lnTo>
                  <a:lnTo>
                    <a:pt x="4305643" y="640981"/>
                  </a:lnTo>
                  <a:lnTo>
                    <a:pt x="4329760" y="625132"/>
                  </a:lnTo>
                  <a:lnTo>
                    <a:pt x="4338218" y="616292"/>
                  </a:lnTo>
                  <a:lnTo>
                    <a:pt x="4359313" y="594258"/>
                  </a:lnTo>
                  <a:lnTo>
                    <a:pt x="4387494" y="561860"/>
                  </a:lnTo>
                  <a:lnTo>
                    <a:pt x="4401972" y="535343"/>
                  </a:lnTo>
                  <a:lnTo>
                    <a:pt x="4407306" y="500557"/>
                  </a:lnTo>
                  <a:lnTo>
                    <a:pt x="4408068" y="443357"/>
                  </a:lnTo>
                  <a:lnTo>
                    <a:pt x="4408068" y="384022"/>
                  </a:lnTo>
                  <a:close/>
                </a:path>
                <a:path w="5941059" h="647700">
                  <a:moveTo>
                    <a:pt x="4873460" y="329768"/>
                  </a:moveTo>
                  <a:lnTo>
                    <a:pt x="4869891" y="289953"/>
                  </a:lnTo>
                  <a:lnTo>
                    <a:pt x="4855235" y="247434"/>
                  </a:lnTo>
                  <a:lnTo>
                    <a:pt x="4826609" y="213055"/>
                  </a:lnTo>
                  <a:lnTo>
                    <a:pt x="4789119" y="192011"/>
                  </a:lnTo>
                  <a:lnTo>
                    <a:pt x="4741608" y="179908"/>
                  </a:lnTo>
                  <a:lnTo>
                    <a:pt x="4716640" y="179717"/>
                  </a:lnTo>
                  <a:lnTo>
                    <a:pt x="4697615" y="179844"/>
                  </a:lnTo>
                  <a:lnTo>
                    <a:pt x="4659414" y="187769"/>
                  </a:lnTo>
                  <a:lnTo>
                    <a:pt x="4605452" y="214769"/>
                  </a:lnTo>
                  <a:lnTo>
                    <a:pt x="4574159" y="246481"/>
                  </a:lnTo>
                  <a:lnTo>
                    <a:pt x="4567440" y="258559"/>
                  </a:lnTo>
                  <a:lnTo>
                    <a:pt x="4567440" y="189039"/>
                  </a:lnTo>
                  <a:lnTo>
                    <a:pt x="4531830" y="189039"/>
                  </a:lnTo>
                  <a:lnTo>
                    <a:pt x="4531830" y="640880"/>
                  </a:lnTo>
                  <a:lnTo>
                    <a:pt x="4568279" y="640880"/>
                  </a:lnTo>
                  <a:lnTo>
                    <a:pt x="4568279" y="333997"/>
                  </a:lnTo>
                  <a:lnTo>
                    <a:pt x="4568418" y="324853"/>
                  </a:lnTo>
                  <a:lnTo>
                    <a:pt x="4581944" y="285673"/>
                  </a:lnTo>
                  <a:lnTo>
                    <a:pt x="4613745" y="246900"/>
                  </a:lnTo>
                  <a:lnTo>
                    <a:pt x="4647539" y="225920"/>
                  </a:lnTo>
                  <a:lnTo>
                    <a:pt x="4689208" y="212979"/>
                  </a:lnTo>
                  <a:lnTo>
                    <a:pt x="4710696" y="212775"/>
                  </a:lnTo>
                  <a:lnTo>
                    <a:pt x="4751336" y="213309"/>
                  </a:lnTo>
                  <a:lnTo>
                    <a:pt x="4791113" y="227266"/>
                  </a:lnTo>
                  <a:lnTo>
                    <a:pt x="4825035" y="267893"/>
                  </a:lnTo>
                  <a:lnTo>
                    <a:pt x="4836566" y="305943"/>
                  </a:lnTo>
                  <a:lnTo>
                    <a:pt x="4837011" y="340779"/>
                  </a:lnTo>
                  <a:lnTo>
                    <a:pt x="4837011" y="640880"/>
                  </a:lnTo>
                  <a:lnTo>
                    <a:pt x="4873460" y="640880"/>
                  </a:lnTo>
                  <a:lnTo>
                    <a:pt x="4873460" y="329768"/>
                  </a:lnTo>
                  <a:close/>
                </a:path>
                <a:path w="5941059" h="647700">
                  <a:moveTo>
                    <a:pt x="5315128" y="324675"/>
                  </a:moveTo>
                  <a:lnTo>
                    <a:pt x="5314480" y="283413"/>
                  </a:lnTo>
                  <a:lnTo>
                    <a:pt x="5297602" y="239687"/>
                  </a:lnTo>
                  <a:lnTo>
                    <a:pt x="5268646" y="212775"/>
                  </a:lnTo>
                  <a:lnTo>
                    <a:pt x="5228336" y="184378"/>
                  </a:lnTo>
                  <a:lnTo>
                    <a:pt x="5160848" y="179717"/>
                  </a:lnTo>
                  <a:lnTo>
                    <a:pt x="5133276" y="179946"/>
                  </a:lnTo>
                  <a:lnTo>
                    <a:pt x="5075225" y="194551"/>
                  </a:lnTo>
                  <a:lnTo>
                    <a:pt x="5037391" y="210185"/>
                  </a:lnTo>
                  <a:lnTo>
                    <a:pt x="5006556" y="230581"/>
                  </a:lnTo>
                  <a:lnTo>
                    <a:pt x="5024361" y="258559"/>
                  </a:lnTo>
                  <a:lnTo>
                    <a:pt x="5043005" y="246113"/>
                  </a:lnTo>
                  <a:lnTo>
                    <a:pt x="5055882" y="238480"/>
                  </a:lnTo>
                  <a:lnTo>
                    <a:pt x="5107813" y="217970"/>
                  </a:lnTo>
                  <a:lnTo>
                    <a:pt x="5158295" y="212775"/>
                  </a:lnTo>
                  <a:lnTo>
                    <a:pt x="5193563" y="213233"/>
                  </a:lnTo>
                  <a:lnTo>
                    <a:pt x="5230241" y="224942"/>
                  </a:lnTo>
                  <a:lnTo>
                    <a:pt x="5265979" y="259143"/>
                  </a:lnTo>
                  <a:lnTo>
                    <a:pt x="5278653" y="324675"/>
                  </a:lnTo>
                  <a:lnTo>
                    <a:pt x="5278679" y="381482"/>
                  </a:lnTo>
                  <a:lnTo>
                    <a:pt x="5278679" y="412838"/>
                  </a:lnTo>
                  <a:lnTo>
                    <a:pt x="5278552" y="517118"/>
                  </a:lnTo>
                  <a:lnTo>
                    <a:pt x="5262575" y="560349"/>
                  </a:lnTo>
                  <a:lnTo>
                    <a:pt x="5235270" y="589432"/>
                  </a:lnTo>
                  <a:lnTo>
                    <a:pt x="5199735" y="607021"/>
                  </a:lnTo>
                  <a:lnTo>
                    <a:pt x="5158930" y="614972"/>
                  </a:lnTo>
                  <a:lnTo>
                    <a:pt x="5150307" y="615391"/>
                  </a:lnTo>
                  <a:lnTo>
                    <a:pt x="5150167" y="615391"/>
                  </a:lnTo>
                  <a:lnTo>
                    <a:pt x="5108676" y="613308"/>
                  </a:lnTo>
                  <a:lnTo>
                    <a:pt x="5070614" y="600532"/>
                  </a:lnTo>
                  <a:lnTo>
                    <a:pt x="5041506" y="574700"/>
                  </a:lnTo>
                  <a:lnTo>
                    <a:pt x="5025364" y="533577"/>
                  </a:lnTo>
                  <a:lnTo>
                    <a:pt x="5025301" y="492506"/>
                  </a:lnTo>
                  <a:lnTo>
                    <a:pt x="5025949" y="485165"/>
                  </a:lnTo>
                  <a:lnTo>
                    <a:pt x="5042700" y="446913"/>
                  </a:lnTo>
                  <a:lnTo>
                    <a:pt x="5073472" y="424408"/>
                  </a:lnTo>
                  <a:lnTo>
                    <a:pt x="5110353" y="413740"/>
                  </a:lnTo>
                  <a:lnTo>
                    <a:pt x="5278679" y="412838"/>
                  </a:lnTo>
                  <a:lnTo>
                    <a:pt x="5278679" y="381482"/>
                  </a:lnTo>
                  <a:lnTo>
                    <a:pt x="5140503" y="381482"/>
                  </a:lnTo>
                  <a:lnTo>
                    <a:pt x="5117008" y="381635"/>
                  </a:lnTo>
                  <a:lnTo>
                    <a:pt x="5071834" y="391223"/>
                  </a:lnTo>
                  <a:lnTo>
                    <a:pt x="5035410" y="407797"/>
                  </a:lnTo>
                  <a:lnTo>
                    <a:pt x="5006137" y="434771"/>
                  </a:lnTo>
                  <a:lnTo>
                    <a:pt x="4990808" y="469887"/>
                  </a:lnTo>
                  <a:lnTo>
                    <a:pt x="4987163" y="492506"/>
                  </a:lnTo>
                  <a:lnTo>
                    <a:pt x="4987239" y="536181"/>
                  </a:lnTo>
                  <a:lnTo>
                    <a:pt x="4998504" y="573481"/>
                  </a:lnTo>
                  <a:lnTo>
                    <a:pt x="5029441" y="614172"/>
                  </a:lnTo>
                  <a:lnTo>
                    <a:pt x="5076075" y="639191"/>
                  </a:lnTo>
                  <a:lnTo>
                    <a:pt x="5116004" y="647534"/>
                  </a:lnTo>
                  <a:lnTo>
                    <a:pt x="5134559" y="647661"/>
                  </a:lnTo>
                  <a:lnTo>
                    <a:pt x="5153050" y="647560"/>
                  </a:lnTo>
                  <a:lnTo>
                    <a:pt x="5202339" y="637463"/>
                  </a:lnTo>
                  <a:lnTo>
                    <a:pt x="5240337" y="619175"/>
                  </a:lnTo>
                  <a:lnTo>
                    <a:pt x="5270411" y="589330"/>
                  </a:lnTo>
                  <a:lnTo>
                    <a:pt x="5277828" y="577303"/>
                  </a:lnTo>
                  <a:lnTo>
                    <a:pt x="5278679" y="577303"/>
                  </a:lnTo>
                  <a:lnTo>
                    <a:pt x="5278679" y="640880"/>
                  </a:lnTo>
                  <a:lnTo>
                    <a:pt x="5315128" y="640880"/>
                  </a:lnTo>
                  <a:lnTo>
                    <a:pt x="5315128" y="577303"/>
                  </a:lnTo>
                  <a:lnTo>
                    <a:pt x="5315128" y="412838"/>
                  </a:lnTo>
                  <a:lnTo>
                    <a:pt x="5315128" y="324675"/>
                  </a:lnTo>
                  <a:close/>
                </a:path>
                <a:path w="5941059" h="647700">
                  <a:moveTo>
                    <a:pt x="5491454" y="0"/>
                  </a:moveTo>
                  <a:lnTo>
                    <a:pt x="5455005" y="0"/>
                  </a:lnTo>
                  <a:lnTo>
                    <a:pt x="5455005" y="640880"/>
                  </a:lnTo>
                  <a:lnTo>
                    <a:pt x="5491454" y="640880"/>
                  </a:lnTo>
                  <a:lnTo>
                    <a:pt x="5491454" y="0"/>
                  </a:lnTo>
                  <a:close/>
                </a:path>
                <a:path w="5941059" h="647700">
                  <a:moveTo>
                    <a:pt x="5940755" y="529831"/>
                  </a:moveTo>
                  <a:lnTo>
                    <a:pt x="5939637" y="485381"/>
                  </a:lnTo>
                  <a:lnTo>
                    <a:pt x="5921680" y="444944"/>
                  </a:lnTo>
                  <a:lnTo>
                    <a:pt x="5883427" y="416814"/>
                  </a:lnTo>
                  <a:lnTo>
                    <a:pt x="5836653" y="401396"/>
                  </a:lnTo>
                  <a:lnTo>
                    <a:pt x="5767019" y="386918"/>
                  </a:lnTo>
                  <a:lnTo>
                    <a:pt x="5756427" y="384708"/>
                  </a:lnTo>
                  <a:lnTo>
                    <a:pt x="5718886" y="374688"/>
                  </a:lnTo>
                  <a:lnTo>
                    <a:pt x="5682412" y="357212"/>
                  </a:lnTo>
                  <a:lnTo>
                    <a:pt x="5657126" y="323938"/>
                  </a:lnTo>
                  <a:lnTo>
                    <a:pt x="5655919" y="293306"/>
                  </a:lnTo>
                  <a:lnTo>
                    <a:pt x="5656389" y="270916"/>
                  </a:lnTo>
                  <a:lnTo>
                    <a:pt x="5686437" y="233553"/>
                  </a:lnTo>
                  <a:lnTo>
                    <a:pt x="5720346" y="214630"/>
                  </a:lnTo>
                  <a:lnTo>
                    <a:pt x="5774601" y="211924"/>
                  </a:lnTo>
                  <a:lnTo>
                    <a:pt x="5799582" y="212039"/>
                  </a:lnTo>
                  <a:lnTo>
                    <a:pt x="5847918" y="219138"/>
                  </a:lnTo>
                  <a:lnTo>
                    <a:pt x="5893041" y="235165"/>
                  </a:lnTo>
                  <a:lnTo>
                    <a:pt x="5913628" y="247535"/>
                  </a:lnTo>
                  <a:lnTo>
                    <a:pt x="5928880" y="221259"/>
                  </a:lnTo>
                  <a:lnTo>
                    <a:pt x="5891923" y="200037"/>
                  </a:lnTo>
                  <a:lnTo>
                    <a:pt x="5846648" y="185077"/>
                  </a:lnTo>
                  <a:lnTo>
                    <a:pt x="5777992" y="179717"/>
                  </a:lnTo>
                  <a:lnTo>
                    <a:pt x="5754979" y="179857"/>
                  </a:lnTo>
                  <a:lnTo>
                    <a:pt x="5709742" y="188620"/>
                  </a:lnTo>
                  <a:lnTo>
                    <a:pt x="5672544" y="203822"/>
                  </a:lnTo>
                  <a:lnTo>
                    <a:pt x="5641924" y="228727"/>
                  </a:lnTo>
                  <a:lnTo>
                    <a:pt x="5622379" y="269836"/>
                  </a:lnTo>
                  <a:lnTo>
                    <a:pt x="5621159" y="292468"/>
                  </a:lnTo>
                  <a:lnTo>
                    <a:pt x="5621325" y="322008"/>
                  </a:lnTo>
                  <a:lnTo>
                    <a:pt x="5638177" y="363461"/>
                  </a:lnTo>
                  <a:lnTo>
                    <a:pt x="5673534" y="392176"/>
                  </a:lnTo>
                  <a:lnTo>
                    <a:pt x="5723318" y="411721"/>
                  </a:lnTo>
                  <a:lnTo>
                    <a:pt x="5790069" y="425843"/>
                  </a:lnTo>
                  <a:lnTo>
                    <a:pt x="5805106" y="428942"/>
                  </a:lnTo>
                  <a:lnTo>
                    <a:pt x="5849874" y="441147"/>
                  </a:lnTo>
                  <a:lnTo>
                    <a:pt x="5887263" y="460489"/>
                  </a:lnTo>
                  <a:lnTo>
                    <a:pt x="5907633" y="495236"/>
                  </a:lnTo>
                  <a:lnTo>
                    <a:pt x="5908535" y="517105"/>
                  </a:lnTo>
                  <a:lnTo>
                    <a:pt x="5908395" y="538187"/>
                  </a:lnTo>
                  <a:lnTo>
                    <a:pt x="5889726" y="576770"/>
                  </a:lnTo>
                  <a:lnTo>
                    <a:pt x="5855817" y="600456"/>
                  </a:lnTo>
                  <a:lnTo>
                    <a:pt x="5816854" y="612406"/>
                  </a:lnTo>
                  <a:lnTo>
                    <a:pt x="5774601" y="615442"/>
                  </a:lnTo>
                  <a:lnTo>
                    <a:pt x="5751944" y="615238"/>
                  </a:lnTo>
                  <a:lnTo>
                    <a:pt x="5697880" y="601878"/>
                  </a:lnTo>
                  <a:lnTo>
                    <a:pt x="5660199" y="587260"/>
                  </a:lnTo>
                  <a:lnTo>
                    <a:pt x="5627941" y="566280"/>
                  </a:lnTo>
                  <a:lnTo>
                    <a:pt x="5610136" y="595096"/>
                  </a:lnTo>
                  <a:lnTo>
                    <a:pt x="5656745" y="623239"/>
                  </a:lnTo>
                  <a:lnTo>
                    <a:pt x="5708002" y="641223"/>
                  </a:lnTo>
                  <a:lnTo>
                    <a:pt x="5746928" y="647420"/>
                  </a:lnTo>
                  <a:lnTo>
                    <a:pt x="5777992" y="647661"/>
                  </a:lnTo>
                  <a:lnTo>
                    <a:pt x="5796585" y="647547"/>
                  </a:lnTo>
                  <a:lnTo>
                    <a:pt x="5839028" y="640029"/>
                  </a:lnTo>
                  <a:lnTo>
                    <a:pt x="5877699" y="626262"/>
                  </a:lnTo>
                  <a:lnTo>
                    <a:pt x="5912510" y="601827"/>
                  </a:lnTo>
                  <a:lnTo>
                    <a:pt x="5935027" y="567499"/>
                  </a:lnTo>
                  <a:lnTo>
                    <a:pt x="5940539" y="546836"/>
                  </a:lnTo>
                  <a:lnTo>
                    <a:pt x="5940755" y="52983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5809" y="9415713"/>
              <a:ext cx="163582" cy="15532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31580" y="9415713"/>
              <a:ext cx="82534" cy="11901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39865" y="9444930"/>
              <a:ext cx="128258" cy="9111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337838" y="9446746"/>
              <a:ext cx="65697" cy="89301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235826" y="9413897"/>
              <a:ext cx="79067" cy="12264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423343" y="9423966"/>
              <a:ext cx="50800" cy="111760"/>
            </a:xfrm>
            <a:custGeom>
              <a:avLst/>
              <a:gdLst/>
              <a:ahLst/>
              <a:cxnLst/>
              <a:rect l="l" t="t" r="r" b="b"/>
              <a:pathLst>
                <a:path w="50800" h="111759">
                  <a:moveTo>
                    <a:pt x="22449" y="22779"/>
                  </a:moveTo>
                  <a:lnTo>
                    <a:pt x="15351" y="22779"/>
                  </a:lnTo>
                  <a:lnTo>
                    <a:pt x="15351" y="0"/>
                  </a:lnTo>
                  <a:lnTo>
                    <a:pt x="22449" y="0"/>
                  </a:lnTo>
                  <a:lnTo>
                    <a:pt x="22449" y="22779"/>
                  </a:lnTo>
                  <a:close/>
                </a:path>
                <a:path w="50800" h="111759">
                  <a:moveTo>
                    <a:pt x="47374" y="28721"/>
                  </a:moveTo>
                  <a:lnTo>
                    <a:pt x="0" y="28721"/>
                  </a:lnTo>
                  <a:lnTo>
                    <a:pt x="0" y="22779"/>
                  </a:lnTo>
                  <a:lnTo>
                    <a:pt x="47374" y="22779"/>
                  </a:lnTo>
                  <a:lnTo>
                    <a:pt x="47374" y="28721"/>
                  </a:lnTo>
                  <a:close/>
                </a:path>
                <a:path w="50800" h="111759">
                  <a:moveTo>
                    <a:pt x="39616" y="111421"/>
                  </a:moveTo>
                  <a:lnTo>
                    <a:pt x="32023" y="111421"/>
                  </a:lnTo>
                  <a:lnTo>
                    <a:pt x="24265" y="109605"/>
                  </a:lnTo>
                  <a:lnTo>
                    <a:pt x="18487" y="104488"/>
                  </a:lnTo>
                  <a:lnTo>
                    <a:pt x="15461" y="95409"/>
                  </a:lnTo>
                  <a:lnTo>
                    <a:pt x="15351" y="28721"/>
                  </a:lnTo>
                  <a:lnTo>
                    <a:pt x="22449" y="28721"/>
                  </a:lnTo>
                  <a:lnTo>
                    <a:pt x="22449" y="95409"/>
                  </a:lnTo>
                  <a:lnTo>
                    <a:pt x="27566" y="105313"/>
                  </a:lnTo>
                  <a:lnTo>
                    <a:pt x="49388" y="105313"/>
                  </a:lnTo>
                  <a:lnTo>
                    <a:pt x="50180" y="109275"/>
                  </a:lnTo>
                  <a:lnTo>
                    <a:pt x="47704" y="110100"/>
                  </a:lnTo>
                  <a:lnTo>
                    <a:pt x="39616" y="111421"/>
                  </a:lnTo>
                  <a:close/>
                </a:path>
                <a:path w="50800" h="111759">
                  <a:moveTo>
                    <a:pt x="49388" y="105313"/>
                  </a:moveTo>
                  <a:lnTo>
                    <a:pt x="39781" y="105313"/>
                  </a:lnTo>
                  <a:lnTo>
                    <a:pt x="45888" y="104323"/>
                  </a:lnTo>
                  <a:lnTo>
                    <a:pt x="49025" y="103497"/>
                  </a:lnTo>
                  <a:lnTo>
                    <a:pt x="49388" y="10531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95313" y="9409936"/>
              <a:ext cx="66522" cy="12479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586596" y="9444930"/>
              <a:ext cx="70319" cy="91117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682496" y="9409937"/>
              <a:ext cx="71120" cy="125095"/>
            </a:xfrm>
            <a:custGeom>
              <a:avLst/>
              <a:gdLst/>
              <a:ahLst/>
              <a:cxnLst/>
              <a:rect l="l" t="t" r="r" b="b"/>
              <a:pathLst>
                <a:path w="71119" h="125095">
                  <a:moveTo>
                    <a:pt x="45059" y="36982"/>
                  </a:moveTo>
                  <a:lnTo>
                    <a:pt x="42418" y="35991"/>
                  </a:lnTo>
                  <a:lnTo>
                    <a:pt x="36639" y="35001"/>
                  </a:lnTo>
                  <a:lnTo>
                    <a:pt x="27559" y="35001"/>
                  </a:lnTo>
                  <a:lnTo>
                    <a:pt x="18986" y="38303"/>
                  </a:lnTo>
                  <a:lnTo>
                    <a:pt x="12547" y="43586"/>
                  </a:lnTo>
                  <a:lnTo>
                    <a:pt x="8089" y="50355"/>
                  </a:lnTo>
                  <a:lnTo>
                    <a:pt x="6934" y="53822"/>
                  </a:lnTo>
                  <a:lnTo>
                    <a:pt x="6934" y="36817"/>
                  </a:lnTo>
                  <a:lnTo>
                    <a:pt x="0" y="36817"/>
                  </a:lnTo>
                  <a:lnTo>
                    <a:pt x="0" y="124790"/>
                  </a:lnTo>
                  <a:lnTo>
                    <a:pt x="7099" y="124790"/>
                  </a:lnTo>
                  <a:lnTo>
                    <a:pt x="7099" y="68173"/>
                  </a:lnTo>
                  <a:lnTo>
                    <a:pt x="10236" y="55968"/>
                  </a:lnTo>
                  <a:lnTo>
                    <a:pt x="11747" y="53822"/>
                  </a:lnTo>
                  <a:lnTo>
                    <a:pt x="16510" y="47053"/>
                  </a:lnTo>
                  <a:lnTo>
                    <a:pt x="26073" y="41935"/>
                  </a:lnTo>
                  <a:lnTo>
                    <a:pt x="35648" y="41935"/>
                  </a:lnTo>
                  <a:lnTo>
                    <a:pt x="40767" y="42760"/>
                  </a:lnTo>
                  <a:lnTo>
                    <a:pt x="42913" y="43586"/>
                  </a:lnTo>
                  <a:lnTo>
                    <a:pt x="43446" y="41935"/>
                  </a:lnTo>
                  <a:lnTo>
                    <a:pt x="45059" y="36982"/>
                  </a:lnTo>
                  <a:close/>
                </a:path>
                <a:path w="71119" h="125095">
                  <a:moveTo>
                    <a:pt x="70650" y="0"/>
                  </a:moveTo>
                  <a:lnTo>
                    <a:pt x="63550" y="0"/>
                  </a:lnTo>
                  <a:lnTo>
                    <a:pt x="63550" y="124790"/>
                  </a:lnTo>
                  <a:lnTo>
                    <a:pt x="70650" y="124790"/>
                  </a:lnTo>
                  <a:lnTo>
                    <a:pt x="7065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777910" y="9444930"/>
              <a:ext cx="63881" cy="9111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870678" y="9444930"/>
              <a:ext cx="66522" cy="8979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961961" y="9409936"/>
              <a:ext cx="69328" cy="12611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714019" y="3835018"/>
              <a:ext cx="4623435" cy="527685"/>
            </a:xfrm>
            <a:custGeom>
              <a:avLst/>
              <a:gdLst/>
              <a:ahLst/>
              <a:cxnLst/>
              <a:rect l="l" t="t" r="r" b="b"/>
              <a:pathLst>
                <a:path w="4623435" h="527685">
                  <a:moveTo>
                    <a:pt x="245503" y="131610"/>
                  </a:moveTo>
                  <a:lnTo>
                    <a:pt x="245008" y="100126"/>
                  </a:lnTo>
                  <a:lnTo>
                    <a:pt x="241541" y="81114"/>
                  </a:lnTo>
                  <a:lnTo>
                    <a:pt x="232130" y="66954"/>
                  </a:lnTo>
                  <a:lnTo>
                    <a:pt x="221246" y="56870"/>
                  </a:lnTo>
                  <a:lnTo>
                    <a:pt x="221246" y="120942"/>
                  </a:lnTo>
                  <a:lnTo>
                    <a:pt x="221246" y="154952"/>
                  </a:lnTo>
                  <a:lnTo>
                    <a:pt x="209677" y="195478"/>
                  </a:lnTo>
                  <a:lnTo>
                    <a:pt x="177152" y="221602"/>
                  </a:lnTo>
                  <a:lnTo>
                    <a:pt x="133654" y="231444"/>
                  </a:lnTo>
                  <a:lnTo>
                    <a:pt x="116573" y="231533"/>
                  </a:lnTo>
                  <a:lnTo>
                    <a:pt x="23634" y="231533"/>
                  </a:lnTo>
                  <a:lnTo>
                    <a:pt x="23634" y="44056"/>
                  </a:lnTo>
                  <a:lnTo>
                    <a:pt x="120865" y="44056"/>
                  </a:lnTo>
                  <a:lnTo>
                    <a:pt x="167335" y="50495"/>
                  </a:lnTo>
                  <a:lnTo>
                    <a:pt x="205574" y="75425"/>
                  </a:lnTo>
                  <a:lnTo>
                    <a:pt x="220662" y="113245"/>
                  </a:lnTo>
                  <a:lnTo>
                    <a:pt x="221246" y="120942"/>
                  </a:lnTo>
                  <a:lnTo>
                    <a:pt x="221246" y="56870"/>
                  </a:lnTo>
                  <a:lnTo>
                    <a:pt x="213804" y="49961"/>
                  </a:lnTo>
                  <a:lnTo>
                    <a:pt x="206756" y="44056"/>
                  </a:lnTo>
                  <a:lnTo>
                    <a:pt x="194525" y="33807"/>
                  </a:lnTo>
                  <a:lnTo>
                    <a:pt x="178422" y="25514"/>
                  </a:lnTo>
                  <a:lnTo>
                    <a:pt x="156768" y="22466"/>
                  </a:lnTo>
                  <a:lnTo>
                    <a:pt x="120865" y="22021"/>
                  </a:lnTo>
                  <a:lnTo>
                    <a:pt x="0" y="22021"/>
                  </a:lnTo>
                  <a:lnTo>
                    <a:pt x="0" y="409359"/>
                  </a:lnTo>
                  <a:lnTo>
                    <a:pt x="23634" y="409359"/>
                  </a:lnTo>
                  <a:lnTo>
                    <a:pt x="23634" y="253568"/>
                  </a:lnTo>
                  <a:lnTo>
                    <a:pt x="119265" y="253568"/>
                  </a:lnTo>
                  <a:lnTo>
                    <a:pt x="176911" y="250101"/>
                  </a:lnTo>
                  <a:lnTo>
                    <a:pt x="213004" y="225894"/>
                  </a:lnTo>
                  <a:lnTo>
                    <a:pt x="241439" y="194843"/>
                  </a:lnTo>
                  <a:lnTo>
                    <a:pt x="245503" y="143433"/>
                  </a:lnTo>
                  <a:lnTo>
                    <a:pt x="245503" y="131610"/>
                  </a:lnTo>
                  <a:close/>
                </a:path>
                <a:path w="4623435" h="527685">
                  <a:moveTo>
                    <a:pt x="531304" y="246583"/>
                  </a:moveTo>
                  <a:lnTo>
                    <a:pt x="530821" y="210337"/>
                  </a:lnTo>
                  <a:lnTo>
                    <a:pt x="527443" y="188290"/>
                  </a:lnTo>
                  <a:lnTo>
                    <a:pt x="518261" y="171488"/>
                  </a:lnTo>
                  <a:lnTo>
                    <a:pt x="508203" y="159931"/>
                  </a:lnTo>
                  <a:lnTo>
                    <a:pt x="508203" y="246583"/>
                  </a:lnTo>
                  <a:lnTo>
                    <a:pt x="508203" y="284187"/>
                  </a:lnTo>
                  <a:lnTo>
                    <a:pt x="505015" y="336423"/>
                  </a:lnTo>
                  <a:lnTo>
                    <a:pt x="467245" y="382447"/>
                  </a:lnTo>
                  <a:lnTo>
                    <a:pt x="413651" y="393776"/>
                  </a:lnTo>
                  <a:lnTo>
                    <a:pt x="388099" y="393357"/>
                  </a:lnTo>
                  <a:lnTo>
                    <a:pt x="344614" y="366915"/>
                  </a:lnTo>
                  <a:lnTo>
                    <a:pt x="319493" y="316903"/>
                  </a:lnTo>
                  <a:lnTo>
                    <a:pt x="319100" y="284187"/>
                  </a:lnTo>
                  <a:lnTo>
                    <a:pt x="319100" y="246583"/>
                  </a:lnTo>
                  <a:lnTo>
                    <a:pt x="322287" y="194335"/>
                  </a:lnTo>
                  <a:lnTo>
                    <a:pt x="360045" y="148323"/>
                  </a:lnTo>
                  <a:lnTo>
                    <a:pt x="413651" y="136982"/>
                  </a:lnTo>
                  <a:lnTo>
                    <a:pt x="439204" y="137401"/>
                  </a:lnTo>
                  <a:lnTo>
                    <a:pt x="482676" y="163842"/>
                  </a:lnTo>
                  <a:lnTo>
                    <a:pt x="507796" y="213855"/>
                  </a:lnTo>
                  <a:lnTo>
                    <a:pt x="508203" y="246583"/>
                  </a:lnTo>
                  <a:lnTo>
                    <a:pt x="508203" y="159931"/>
                  </a:lnTo>
                  <a:lnTo>
                    <a:pt x="481672" y="131394"/>
                  </a:lnTo>
                  <a:lnTo>
                    <a:pt x="413651" y="117106"/>
                  </a:lnTo>
                  <a:lnTo>
                    <a:pt x="380873" y="117640"/>
                  </a:lnTo>
                  <a:lnTo>
                    <a:pt x="326885" y="150952"/>
                  </a:lnTo>
                  <a:lnTo>
                    <a:pt x="299859" y="188290"/>
                  </a:lnTo>
                  <a:lnTo>
                    <a:pt x="295998" y="246583"/>
                  </a:lnTo>
                  <a:lnTo>
                    <a:pt x="295998" y="284187"/>
                  </a:lnTo>
                  <a:lnTo>
                    <a:pt x="299859" y="342468"/>
                  </a:lnTo>
                  <a:lnTo>
                    <a:pt x="326885" y="379806"/>
                  </a:lnTo>
                  <a:lnTo>
                    <a:pt x="360908" y="409422"/>
                  </a:lnTo>
                  <a:lnTo>
                    <a:pt x="413651" y="413651"/>
                  </a:lnTo>
                  <a:lnTo>
                    <a:pt x="446430" y="413118"/>
                  </a:lnTo>
                  <a:lnTo>
                    <a:pt x="466394" y="409422"/>
                  </a:lnTo>
                  <a:lnTo>
                    <a:pt x="481672" y="399376"/>
                  </a:lnTo>
                  <a:lnTo>
                    <a:pt x="487032" y="393776"/>
                  </a:lnTo>
                  <a:lnTo>
                    <a:pt x="500405" y="379806"/>
                  </a:lnTo>
                  <a:lnTo>
                    <a:pt x="518261" y="359270"/>
                  </a:lnTo>
                  <a:lnTo>
                    <a:pt x="527443" y="342468"/>
                  </a:lnTo>
                  <a:lnTo>
                    <a:pt x="530821" y="320433"/>
                  </a:lnTo>
                  <a:lnTo>
                    <a:pt x="531304" y="284187"/>
                  </a:lnTo>
                  <a:lnTo>
                    <a:pt x="531304" y="246583"/>
                  </a:lnTo>
                  <a:close/>
                </a:path>
                <a:path w="4623435" h="527685">
                  <a:moveTo>
                    <a:pt x="632828" y="3225"/>
                  </a:moveTo>
                  <a:lnTo>
                    <a:pt x="609727" y="3225"/>
                  </a:lnTo>
                  <a:lnTo>
                    <a:pt x="609727" y="409359"/>
                  </a:lnTo>
                  <a:lnTo>
                    <a:pt x="632828" y="409359"/>
                  </a:lnTo>
                  <a:lnTo>
                    <a:pt x="632828" y="3225"/>
                  </a:lnTo>
                  <a:close/>
                </a:path>
                <a:path w="4623435" h="527685">
                  <a:moveTo>
                    <a:pt x="749401" y="123024"/>
                  </a:moveTo>
                  <a:lnTo>
                    <a:pt x="726313" y="123024"/>
                  </a:lnTo>
                  <a:lnTo>
                    <a:pt x="726313" y="409359"/>
                  </a:lnTo>
                  <a:lnTo>
                    <a:pt x="749401" y="409359"/>
                  </a:lnTo>
                  <a:lnTo>
                    <a:pt x="749401" y="123024"/>
                  </a:lnTo>
                  <a:close/>
                </a:path>
                <a:path w="4623435" h="527685">
                  <a:moveTo>
                    <a:pt x="751560" y="29006"/>
                  </a:moveTo>
                  <a:lnTo>
                    <a:pt x="724154" y="29006"/>
                  </a:lnTo>
                  <a:lnTo>
                    <a:pt x="724154" y="60706"/>
                  </a:lnTo>
                  <a:lnTo>
                    <a:pt x="751560" y="60706"/>
                  </a:lnTo>
                  <a:lnTo>
                    <a:pt x="751560" y="29006"/>
                  </a:lnTo>
                  <a:close/>
                </a:path>
                <a:path w="4623435" h="527685">
                  <a:moveTo>
                    <a:pt x="1044867" y="381952"/>
                  </a:moveTo>
                  <a:lnTo>
                    <a:pt x="1033589" y="364223"/>
                  </a:lnTo>
                  <a:lnTo>
                    <a:pt x="1024864" y="371500"/>
                  </a:lnTo>
                  <a:lnTo>
                    <a:pt x="1018209" y="376047"/>
                  </a:lnTo>
                  <a:lnTo>
                    <a:pt x="974966" y="391693"/>
                  </a:lnTo>
                  <a:lnTo>
                    <a:pt x="945489" y="392696"/>
                  </a:lnTo>
                  <a:lnTo>
                    <a:pt x="931545" y="392582"/>
                  </a:lnTo>
                  <a:lnTo>
                    <a:pt x="893699" y="380174"/>
                  </a:lnTo>
                  <a:lnTo>
                    <a:pt x="864031" y="347433"/>
                  </a:lnTo>
                  <a:lnTo>
                    <a:pt x="852716" y="307822"/>
                  </a:lnTo>
                  <a:lnTo>
                    <a:pt x="852017" y="243357"/>
                  </a:lnTo>
                  <a:lnTo>
                    <a:pt x="852373" y="215874"/>
                  </a:lnTo>
                  <a:lnTo>
                    <a:pt x="874839" y="167335"/>
                  </a:lnTo>
                  <a:lnTo>
                    <a:pt x="916584" y="138518"/>
                  </a:lnTo>
                  <a:lnTo>
                    <a:pt x="943343" y="138061"/>
                  </a:lnTo>
                  <a:lnTo>
                    <a:pt x="956068" y="138137"/>
                  </a:lnTo>
                  <a:lnTo>
                    <a:pt x="996505" y="146329"/>
                  </a:lnTo>
                  <a:lnTo>
                    <a:pt x="1024458" y="161696"/>
                  </a:lnTo>
                  <a:lnTo>
                    <a:pt x="1034669" y="143967"/>
                  </a:lnTo>
                  <a:lnTo>
                    <a:pt x="992492" y="123558"/>
                  </a:lnTo>
                  <a:lnTo>
                    <a:pt x="943343" y="117106"/>
                  </a:lnTo>
                  <a:lnTo>
                    <a:pt x="927163" y="117259"/>
                  </a:lnTo>
                  <a:lnTo>
                    <a:pt x="882230" y="131787"/>
                  </a:lnTo>
                  <a:lnTo>
                    <a:pt x="850493" y="162026"/>
                  </a:lnTo>
                  <a:lnTo>
                    <a:pt x="832205" y="206438"/>
                  </a:lnTo>
                  <a:lnTo>
                    <a:pt x="828916" y="244970"/>
                  </a:lnTo>
                  <a:lnTo>
                    <a:pt x="829043" y="302971"/>
                  </a:lnTo>
                  <a:lnTo>
                    <a:pt x="837234" y="340855"/>
                  </a:lnTo>
                  <a:lnTo>
                    <a:pt x="860882" y="381419"/>
                  </a:lnTo>
                  <a:lnTo>
                    <a:pt x="897407" y="405587"/>
                  </a:lnTo>
                  <a:lnTo>
                    <a:pt x="944956" y="413651"/>
                  </a:lnTo>
                  <a:lnTo>
                    <a:pt x="965530" y="413499"/>
                  </a:lnTo>
                  <a:lnTo>
                    <a:pt x="1004849" y="403987"/>
                  </a:lnTo>
                  <a:lnTo>
                    <a:pt x="1035786" y="389255"/>
                  </a:lnTo>
                  <a:lnTo>
                    <a:pt x="1044867" y="381952"/>
                  </a:lnTo>
                  <a:close/>
                </a:path>
                <a:path w="4623435" h="527685">
                  <a:moveTo>
                    <a:pt x="1307566" y="123024"/>
                  </a:moveTo>
                  <a:lnTo>
                    <a:pt x="1282852" y="123024"/>
                  </a:lnTo>
                  <a:lnTo>
                    <a:pt x="1189913" y="384098"/>
                  </a:lnTo>
                  <a:lnTo>
                    <a:pt x="1093216" y="123024"/>
                  </a:lnTo>
                  <a:lnTo>
                    <a:pt x="1069047" y="123024"/>
                  </a:lnTo>
                  <a:lnTo>
                    <a:pt x="1177023" y="413118"/>
                  </a:lnTo>
                  <a:lnTo>
                    <a:pt x="1136738" y="520014"/>
                  </a:lnTo>
                  <a:lnTo>
                    <a:pt x="1158227" y="527545"/>
                  </a:lnTo>
                  <a:lnTo>
                    <a:pt x="1307566" y="123024"/>
                  </a:lnTo>
                  <a:close/>
                </a:path>
                <a:path w="4623435" h="527685">
                  <a:moveTo>
                    <a:pt x="1755000" y="293319"/>
                  </a:moveTo>
                  <a:lnTo>
                    <a:pt x="1746046" y="244817"/>
                  </a:lnTo>
                  <a:lnTo>
                    <a:pt x="1730832" y="229285"/>
                  </a:lnTo>
                  <a:lnTo>
                    <a:pt x="1730832" y="307822"/>
                  </a:lnTo>
                  <a:lnTo>
                    <a:pt x="1729397" y="354101"/>
                  </a:lnTo>
                  <a:lnTo>
                    <a:pt x="1719351" y="377863"/>
                  </a:lnTo>
                  <a:lnTo>
                    <a:pt x="1692071" y="386613"/>
                  </a:lnTo>
                  <a:lnTo>
                    <a:pt x="1638960" y="387870"/>
                  </a:lnTo>
                  <a:lnTo>
                    <a:pt x="1522387" y="387870"/>
                  </a:lnTo>
                  <a:lnTo>
                    <a:pt x="1522387" y="217030"/>
                  </a:lnTo>
                  <a:lnTo>
                    <a:pt x="1624457" y="217030"/>
                  </a:lnTo>
                  <a:lnTo>
                    <a:pt x="1678254" y="219544"/>
                  </a:lnTo>
                  <a:lnTo>
                    <a:pt x="1720634" y="249415"/>
                  </a:lnTo>
                  <a:lnTo>
                    <a:pt x="1730806" y="293319"/>
                  </a:lnTo>
                  <a:lnTo>
                    <a:pt x="1730832" y="307822"/>
                  </a:lnTo>
                  <a:lnTo>
                    <a:pt x="1730832" y="229285"/>
                  </a:lnTo>
                  <a:lnTo>
                    <a:pt x="1720913" y="219875"/>
                  </a:lnTo>
                  <a:lnTo>
                    <a:pt x="1716506" y="217030"/>
                  </a:lnTo>
                  <a:lnTo>
                    <a:pt x="1710385" y="213067"/>
                  </a:lnTo>
                  <a:lnTo>
                    <a:pt x="1696580" y="209181"/>
                  </a:lnTo>
                  <a:lnTo>
                    <a:pt x="1673885" y="205752"/>
                  </a:lnTo>
                  <a:lnTo>
                    <a:pt x="1684007" y="203149"/>
                  </a:lnTo>
                  <a:lnTo>
                    <a:pt x="1690433" y="201015"/>
                  </a:lnTo>
                  <a:lnTo>
                    <a:pt x="1695907" y="198234"/>
                  </a:lnTo>
                  <a:lnTo>
                    <a:pt x="1699323" y="196075"/>
                  </a:lnTo>
                  <a:lnTo>
                    <a:pt x="1703158" y="193662"/>
                  </a:lnTo>
                  <a:lnTo>
                    <a:pt x="1730286" y="165455"/>
                  </a:lnTo>
                  <a:lnTo>
                    <a:pt x="1737271" y="141287"/>
                  </a:lnTo>
                  <a:lnTo>
                    <a:pt x="1737271" y="116039"/>
                  </a:lnTo>
                  <a:lnTo>
                    <a:pt x="1736826" y="88036"/>
                  </a:lnTo>
                  <a:lnTo>
                    <a:pt x="1733715" y="71310"/>
                  </a:lnTo>
                  <a:lnTo>
                    <a:pt x="1725269" y="59220"/>
                  </a:lnTo>
                  <a:lnTo>
                    <a:pt x="1713636" y="49276"/>
                  </a:lnTo>
                  <a:lnTo>
                    <a:pt x="1713636" y="116039"/>
                  </a:lnTo>
                  <a:lnTo>
                    <a:pt x="1713636" y="126784"/>
                  </a:lnTo>
                  <a:lnTo>
                    <a:pt x="1703209" y="169646"/>
                  </a:lnTo>
                  <a:lnTo>
                    <a:pt x="1662264" y="194030"/>
                  </a:lnTo>
                  <a:lnTo>
                    <a:pt x="1623923" y="196075"/>
                  </a:lnTo>
                  <a:lnTo>
                    <a:pt x="1522387" y="196075"/>
                  </a:lnTo>
                  <a:lnTo>
                    <a:pt x="1522387" y="43510"/>
                  </a:lnTo>
                  <a:lnTo>
                    <a:pt x="1621243" y="43510"/>
                  </a:lnTo>
                  <a:lnTo>
                    <a:pt x="1668043" y="45897"/>
                  </a:lnTo>
                  <a:lnTo>
                    <a:pt x="1704797" y="74142"/>
                  </a:lnTo>
                  <a:lnTo>
                    <a:pt x="1713636" y="116039"/>
                  </a:lnTo>
                  <a:lnTo>
                    <a:pt x="1713636" y="49276"/>
                  </a:lnTo>
                  <a:lnTo>
                    <a:pt x="1676234" y="24917"/>
                  </a:lnTo>
                  <a:lnTo>
                    <a:pt x="1619084" y="22021"/>
                  </a:lnTo>
                  <a:lnTo>
                    <a:pt x="1499285" y="22021"/>
                  </a:lnTo>
                  <a:lnTo>
                    <a:pt x="1499285" y="409359"/>
                  </a:lnTo>
                  <a:lnTo>
                    <a:pt x="1636814" y="409359"/>
                  </a:lnTo>
                  <a:lnTo>
                    <a:pt x="1673580" y="408927"/>
                  </a:lnTo>
                  <a:lnTo>
                    <a:pt x="1695272" y="405993"/>
                  </a:lnTo>
                  <a:lnTo>
                    <a:pt x="1710359" y="398018"/>
                  </a:lnTo>
                  <a:lnTo>
                    <a:pt x="1721459" y="387870"/>
                  </a:lnTo>
                  <a:lnTo>
                    <a:pt x="1727339" y="382498"/>
                  </a:lnTo>
                  <a:lnTo>
                    <a:pt x="1743329" y="366217"/>
                  </a:lnTo>
                  <a:lnTo>
                    <a:pt x="1751545" y="353009"/>
                  </a:lnTo>
                  <a:lnTo>
                    <a:pt x="1754568" y="335876"/>
                  </a:lnTo>
                  <a:lnTo>
                    <a:pt x="1755000" y="307822"/>
                  </a:lnTo>
                  <a:lnTo>
                    <a:pt x="1755000" y="293319"/>
                  </a:lnTo>
                  <a:close/>
                </a:path>
                <a:path w="4623435" h="527685">
                  <a:moveTo>
                    <a:pt x="1970430" y="123558"/>
                  </a:moveTo>
                  <a:lnTo>
                    <a:pt x="1961832" y="120332"/>
                  </a:lnTo>
                  <a:lnTo>
                    <a:pt x="1943023" y="117106"/>
                  </a:lnTo>
                  <a:lnTo>
                    <a:pt x="1930666" y="117106"/>
                  </a:lnTo>
                  <a:lnTo>
                    <a:pt x="1891271" y="125717"/>
                  </a:lnTo>
                  <a:lnTo>
                    <a:pt x="1857336" y="156057"/>
                  </a:lnTo>
                  <a:lnTo>
                    <a:pt x="1846326" y="178358"/>
                  </a:lnTo>
                  <a:lnTo>
                    <a:pt x="1846326" y="123024"/>
                  </a:lnTo>
                  <a:lnTo>
                    <a:pt x="1823770" y="123024"/>
                  </a:lnTo>
                  <a:lnTo>
                    <a:pt x="1823770" y="409359"/>
                  </a:lnTo>
                  <a:lnTo>
                    <a:pt x="1846872" y="409359"/>
                  </a:lnTo>
                  <a:lnTo>
                    <a:pt x="1846948" y="234518"/>
                  </a:lnTo>
                  <a:lnTo>
                    <a:pt x="1847507" y="225488"/>
                  </a:lnTo>
                  <a:lnTo>
                    <a:pt x="1857705" y="186004"/>
                  </a:lnTo>
                  <a:lnTo>
                    <a:pt x="1862112" y="178358"/>
                  </a:lnTo>
                  <a:lnTo>
                    <a:pt x="1867281" y="170827"/>
                  </a:lnTo>
                  <a:lnTo>
                    <a:pt x="1902396" y="143192"/>
                  </a:lnTo>
                  <a:lnTo>
                    <a:pt x="1929053" y="139674"/>
                  </a:lnTo>
                  <a:lnTo>
                    <a:pt x="1939798" y="139674"/>
                  </a:lnTo>
                  <a:lnTo>
                    <a:pt x="1956460" y="142354"/>
                  </a:lnTo>
                  <a:lnTo>
                    <a:pt x="1963445" y="145046"/>
                  </a:lnTo>
                  <a:lnTo>
                    <a:pt x="1965185" y="139674"/>
                  </a:lnTo>
                  <a:lnTo>
                    <a:pt x="1970430" y="123558"/>
                  </a:lnTo>
                  <a:close/>
                </a:path>
                <a:path w="4623435" h="527685">
                  <a:moveTo>
                    <a:pt x="2049399" y="123024"/>
                  </a:moveTo>
                  <a:lnTo>
                    <a:pt x="2026297" y="123024"/>
                  </a:lnTo>
                  <a:lnTo>
                    <a:pt x="2026297" y="409359"/>
                  </a:lnTo>
                  <a:lnTo>
                    <a:pt x="2049399" y="409359"/>
                  </a:lnTo>
                  <a:lnTo>
                    <a:pt x="2049399" y="123024"/>
                  </a:lnTo>
                  <a:close/>
                </a:path>
                <a:path w="4623435" h="527685">
                  <a:moveTo>
                    <a:pt x="2051545" y="29006"/>
                  </a:moveTo>
                  <a:lnTo>
                    <a:pt x="2024151" y="29006"/>
                  </a:lnTo>
                  <a:lnTo>
                    <a:pt x="2024151" y="60706"/>
                  </a:lnTo>
                  <a:lnTo>
                    <a:pt x="2051545" y="60706"/>
                  </a:lnTo>
                  <a:lnTo>
                    <a:pt x="2051545" y="29006"/>
                  </a:lnTo>
                  <a:close/>
                </a:path>
                <a:path w="4623435" h="527685">
                  <a:moveTo>
                    <a:pt x="2357755" y="251955"/>
                  </a:moveTo>
                  <a:lnTo>
                    <a:pt x="2354694" y="209867"/>
                  </a:lnTo>
                  <a:lnTo>
                    <a:pt x="2342375" y="171742"/>
                  </a:lnTo>
                  <a:lnTo>
                    <a:pt x="2335187" y="161277"/>
                  </a:lnTo>
                  <a:lnTo>
                    <a:pt x="2335187" y="251955"/>
                  </a:lnTo>
                  <a:lnTo>
                    <a:pt x="2151469" y="251955"/>
                  </a:lnTo>
                  <a:lnTo>
                    <a:pt x="2154555" y="198297"/>
                  </a:lnTo>
                  <a:lnTo>
                    <a:pt x="2176170" y="166535"/>
                  </a:lnTo>
                  <a:lnTo>
                    <a:pt x="2218626" y="137972"/>
                  </a:lnTo>
                  <a:lnTo>
                    <a:pt x="2243861" y="137528"/>
                  </a:lnTo>
                  <a:lnTo>
                    <a:pt x="2270315" y="137972"/>
                  </a:lnTo>
                  <a:lnTo>
                    <a:pt x="2312085" y="166268"/>
                  </a:lnTo>
                  <a:lnTo>
                    <a:pt x="2334831" y="218579"/>
                  </a:lnTo>
                  <a:lnTo>
                    <a:pt x="2335187" y="251955"/>
                  </a:lnTo>
                  <a:lnTo>
                    <a:pt x="2335187" y="161277"/>
                  </a:lnTo>
                  <a:lnTo>
                    <a:pt x="2329015" y="153644"/>
                  </a:lnTo>
                  <a:lnTo>
                    <a:pt x="2320455" y="143548"/>
                  </a:lnTo>
                  <a:lnTo>
                    <a:pt x="2314041" y="137528"/>
                  </a:lnTo>
                  <a:lnTo>
                    <a:pt x="2313902" y="137388"/>
                  </a:lnTo>
                  <a:lnTo>
                    <a:pt x="2271433" y="118313"/>
                  </a:lnTo>
                  <a:lnTo>
                    <a:pt x="2243861" y="117106"/>
                  </a:lnTo>
                  <a:lnTo>
                    <a:pt x="2227999" y="117259"/>
                  </a:lnTo>
                  <a:lnTo>
                    <a:pt x="2183282" y="131787"/>
                  </a:lnTo>
                  <a:lnTo>
                    <a:pt x="2151126" y="162445"/>
                  </a:lnTo>
                  <a:lnTo>
                    <a:pt x="2132304" y="206540"/>
                  </a:lnTo>
                  <a:lnTo>
                    <a:pt x="2129015" y="300926"/>
                  </a:lnTo>
                  <a:lnTo>
                    <a:pt x="2129802" y="311645"/>
                  </a:lnTo>
                  <a:lnTo>
                    <a:pt x="2140572" y="349694"/>
                  </a:lnTo>
                  <a:lnTo>
                    <a:pt x="2166645" y="387096"/>
                  </a:lnTo>
                  <a:lnTo>
                    <a:pt x="2208504" y="409575"/>
                  </a:lnTo>
                  <a:lnTo>
                    <a:pt x="2248166" y="413651"/>
                  </a:lnTo>
                  <a:lnTo>
                    <a:pt x="2268766" y="413499"/>
                  </a:lnTo>
                  <a:lnTo>
                    <a:pt x="2309672" y="403987"/>
                  </a:lnTo>
                  <a:lnTo>
                    <a:pt x="2351303" y="381952"/>
                  </a:lnTo>
                  <a:lnTo>
                    <a:pt x="2340025" y="364769"/>
                  </a:lnTo>
                  <a:lnTo>
                    <a:pt x="2331275" y="372033"/>
                  </a:lnTo>
                  <a:lnTo>
                    <a:pt x="2324379" y="376580"/>
                  </a:lnTo>
                  <a:lnTo>
                    <a:pt x="2287740" y="389839"/>
                  </a:lnTo>
                  <a:lnTo>
                    <a:pt x="2247620" y="393242"/>
                  </a:lnTo>
                  <a:lnTo>
                    <a:pt x="2221141" y="392785"/>
                  </a:lnTo>
                  <a:lnTo>
                    <a:pt x="2176983" y="364769"/>
                  </a:lnTo>
                  <a:lnTo>
                    <a:pt x="2154656" y="332930"/>
                  </a:lnTo>
                  <a:lnTo>
                    <a:pt x="2151507" y="284721"/>
                  </a:lnTo>
                  <a:lnTo>
                    <a:pt x="2151469" y="270751"/>
                  </a:lnTo>
                  <a:lnTo>
                    <a:pt x="2357755" y="270751"/>
                  </a:lnTo>
                  <a:lnTo>
                    <a:pt x="2357755" y="251955"/>
                  </a:lnTo>
                  <a:close/>
                </a:path>
                <a:path w="4623435" h="527685">
                  <a:moveTo>
                    <a:pt x="2565120" y="5905"/>
                  </a:moveTo>
                  <a:lnTo>
                    <a:pt x="2558135" y="3225"/>
                  </a:lnTo>
                  <a:lnTo>
                    <a:pt x="2536647" y="0"/>
                  </a:lnTo>
                  <a:lnTo>
                    <a:pt x="2525903" y="0"/>
                  </a:lnTo>
                  <a:lnTo>
                    <a:pt x="2486520" y="7112"/>
                  </a:lnTo>
                  <a:lnTo>
                    <a:pt x="2458478" y="39484"/>
                  </a:lnTo>
                  <a:lnTo>
                    <a:pt x="2451760" y="123024"/>
                  </a:lnTo>
                  <a:lnTo>
                    <a:pt x="2402344" y="123024"/>
                  </a:lnTo>
                  <a:lnTo>
                    <a:pt x="2402344" y="142354"/>
                  </a:lnTo>
                  <a:lnTo>
                    <a:pt x="2451760" y="142354"/>
                  </a:lnTo>
                  <a:lnTo>
                    <a:pt x="2451760" y="409359"/>
                  </a:lnTo>
                  <a:lnTo>
                    <a:pt x="2475407" y="409359"/>
                  </a:lnTo>
                  <a:lnTo>
                    <a:pt x="2475407" y="142354"/>
                  </a:lnTo>
                  <a:lnTo>
                    <a:pt x="2556522" y="142354"/>
                  </a:lnTo>
                  <a:lnTo>
                    <a:pt x="2556522" y="123024"/>
                  </a:lnTo>
                  <a:lnTo>
                    <a:pt x="2475407" y="123024"/>
                  </a:lnTo>
                  <a:lnTo>
                    <a:pt x="2475407" y="80048"/>
                  </a:lnTo>
                  <a:lnTo>
                    <a:pt x="2486952" y="35191"/>
                  </a:lnTo>
                  <a:lnTo>
                    <a:pt x="2526436" y="19875"/>
                  </a:lnTo>
                  <a:lnTo>
                    <a:pt x="2537180" y="19875"/>
                  </a:lnTo>
                  <a:lnTo>
                    <a:pt x="2553297" y="22021"/>
                  </a:lnTo>
                  <a:lnTo>
                    <a:pt x="2561894" y="24714"/>
                  </a:lnTo>
                  <a:lnTo>
                    <a:pt x="2562720" y="19875"/>
                  </a:lnTo>
                  <a:lnTo>
                    <a:pt x="2565120" y="5905"/>
                  </a:lnTo>
                  <a:close/>
                </a:path>
                <a:path w="4623435" h="527685">
                  <a:moveTo>
                    <a:pt x="3035173" y="409359"/>
                  </a:moveTo>
                  <a:lnTo>
                    <a:pt x="2987433" y="284187"/>
                  </a:lnTo>
                  <a:lnTo>
                    <a:pt x="2979432" y="263232"/>
                  </a:lnTo>
                  <a:lnTo>
                    <a:pt x="2954591" y="198094"/>
                  </a:lnTo>
                  <a:lnTo>
                    <a:pt x="2954591" y="263232"/>
                  </a:lnTo>
                  <a:lnTo>
                    <a:pt x="2795574" y="263232"/>
                  </a:lnTo>
                  <a:lnTo>
                    <a:pt x="2843390" y="138061"/>
                  </a:lnTo>
                  <a:lnTo>
                    <a:pt x="2848800" y="124053"/>
                  </a:lnTo>
                  <a:lnTo>
                    <a:pt x="2852420" y="114592"/>
                  </a:lnTo>
                  <a:lnTo>
                    <a:pt x="2865755" y="78892"/>
                  </a:lnTo>
                  <a:lnTo>
                    <a:pt x="2875623" y="47269"/>
                  </a:lnTo>
                  <a:lnTo>
                    <a:pt x="2879788" y="60667"/>
                  </a:lnTo>
                  <a:lnTo>
                    <a:pt x="2882798" y="69799"/>
                  </a:lnTo>
                  <a:lnTo>
                    <a:pt x="2886125" y="78892"/>
                  </a:lnTo>
                  <a:lnTo>
                    <a:pt x="2896298" y="105384"/>
                  </a:lnTo>
                  <a:lnTo>
                    <a:pt x="2899791" y="114592"/>
                  </a:lnTo>
                  <a:lnTo>
                    <a:pt x="2903283" y="124053"/>
                  </a:lnTo>
                  <a:lnTo>
                    <a:pt x="2908389" y="138061"/>
                  </a:lnTo>
                  <a:lnTo>
                    <a:pt x="2954591" y="263232"/>
                  </a:lnTo>
                  <a:lnTo>
                    <a:pt x="2954591" y="198094"/>
                  </a:lnTo>
                  <a:lnTo>
                    <a:pt x="2897073" y="47269"/>
                  </a:lnTo>
                  <a:lnTo>
                    <a:pt x="2887434" y="22021"/>
                  </a:lnTo>
                  <a:lnTo>
                    <a:pt x="2863799" y="22021"/>
                  </a:lnTo>
                  <a:lnTo>
                    <a:pt x="2714460" y="409359"/>
                  </a:lnTo>
                  <a:lnTo>
                    <a:pt x="2740241" y="409359"/>
                  </a:lnTo>
                  <a:lnTo>
                    <a:pt x="2787523" y="284187"/>
                  </a:lnTo>
                  <a:lnTo>
                    <a:pt x="2962643" y="284187"/>
                  </a:lnTo>
                  <a:lnTo>
                    <a:pt x="3008846" y="409359"/>
                  </a:lnTo>
                  <a:lnTo>
                    <a:pt x="3035173" y="409359"/>
                  </a:lnTo>
                  <a:close/>
                </a:path>
                <a:path w="4623435" h="527685">
                  <a:moveTo>
                    <a:pt x="3305391" y="409359"/>
                  </a:moveTo>
                  <a:lnTo>
                    <a:pt x="3305302" y="201371"/>
                  </a:lnTo>
                  <a:lnTo>
                    <a:pt x="3293834" y="160020"/>
                  </a:lnTo>
                  <a:lnTo>
                    <a:pt x="3263150" y="129616"/>
                  </a:lnTo>
                  <a:lnTo>
                    <a:pt x="3221825" y="117233"/>
                  </a:lnTo>
                  <a:lnTo>
                    <a:pt x="3206000" y="117106"/>
                  </a:lnTo>
                  <a:lnTo>
                    <a:pt x="3193948" y="117195"/>
                  </a:lnTo>
                  <a:lnTo>
                    <a:pt x="3154426" y="127622"/>
                  </a:lnTo>
                  <a:lnTo>
                    <a:pt x="3115221" y="159550"/>
                  </a:lnTo>
                  <a:lnTo>
                    <a:pt x="3111449" y="167068"/>
                  </a:lnTo>
                  <a:lnTo>
                    <a:pt x="3111449" y="123024"/>
                  </a:lnTo>
                  <a:lnTo>
                    <a:pt x="3088894" y="123024"/>
                  </a:lnTo>
                  <a:lnTo>
                    <a:pt x="3088894" y="409359"/>
                  </a:lnTo>
                  <a:lnTo>
                    <a:pt x="3111995" y="409359"/>
                  </a:lnTo>
                  <a:lnTo>
                    <a:pt x="3111995" y="205219"/>
                  </a:lnTo>
                  <a:lnTo>
                    <a:pt x="3117367" y="192049"/>
                  </a:lnTo>
                  <a:lnTo>
                    <a:pt x="3140799" y="159689"/>
                  </a:lnTo>
                  <a:lnTo>
                    <a:pt x="3179915" y="139103"/>
                  </a:lnTo>
                  <a:lnTo>
                    <a:pt x="3202241" y="138061"/>
                  </a:lnTo>
                  <a:lnTo>
                    <a:pt x="3227997" y="138404"/>
                  </a:lnTo>
                  <a:lnTo>
                    <a:pt x="3264052" y="159550"/>
                  </a:lnTo>
                  <a:lnTo>
                    <a:pt x="3282010" y="197104"/>
                  </a:lnTo>
                  <a:lnTo>
                    <a:pt x="3282289" y="409359"/>
                  </a:lnTo>
                  <a:lnTo>
                    <a:pt x="3305391" y="409359"/>
                  </a:lnTo>
                  <a:close/>
                </a:path>
                <a:path w="4623435" h="527685">
                  <a:moveTo>
                    <a:pt x="3585273" y="208978"/>
                  </a:moveTo>
                  <a:lnTo>
                    <a:pt x="3581984" y="167005"/>
                  </a:lnTo>
                  <a:lnTo>
                    <a:pt x="3555822" y="138061"/>
                  </a:lnTo>
                  <a:lnTo>
                    <a:pt x="3514001" y="117475"/>
                  </a:lnTo>
                  <a:lnTo>
                    <a:pt x="3487496" y="117106"/>
                  </a:lnTo>
                  <a:lnTo>
                    <a:pt x="3470033" y="117259"/>
                  </a:lnTo>
                  <a:lnTo>
                    <a:pt x="3418662" y="132156"/>
                  </a:lnTo>
                  <a:lnTo>
                    <a:pt x="3389731" y="149339"/>
                  </a:lnTo>
                  <a:lnTo>
                    <a:pt x="3401009" y="167068"/>
                  </a:lnTo>
                  <a:lnTo>
                    <a:pt x="3412820" y="159181"/>
                  </a:lnTo>
                  <a:lnTo>
                    <a:pt x="3420986" y="154343"/>
                  </a:lnTo>
                  <a:lnTo>
                    <a:pt x="3462617" y="139039"/>
                  </a:lnTo>
                  <a:lnTo>
                    <a:pt x="3485896" y="138061"/>
                  </a:lnTo>
                  <a:lnTo>
                    <a:pt x="3508235" y="138341"/>
                  </a:lnTo>
                  <a:lnTo>
                    <a:pt x="3543096" y="156324"/>
                  </a:lnTo>
                  <a:lnTo>
                    <a:pt x="3562159" y="208978"/>
                  </a:lnTo>
                  <a:lnTo>
                    <a:pt x="3562172" y="244970"/>
                  </a:lnTo>
                  <a:lnTo>
                    <a:pt x="3562172" y="264845"/>
                  </a:lnTo>
                  <a:lnTo>
                    <a:pt x="3562096" y="330923"/>
                  </a:lnTo>
                  <a:lnTo>
                    <a:pt x="3545802" y="367144"/>
                  </a:lnTo>
                  <a:lnTo>
                    <a:pt x="3512147" y="387896"/>
                  </a:lnTo>
                  <a:lnTo>
                    <a:pt x="3480778" y="393204"/>
                  </a:lnTo>
                  <a:lnTo>
                    <a:pt x="3434321" y="386791"/>
                  </a:lnTo>
                  <a:lnTo>
                    <a:pt x="3404273" y="353352"/>
                  </a:lnTo>
                  <a:lnTo>
                    <a:pt x="3401542" y="310502"/>
                  </a:lnTo>
                  <a:lnTo>
                    <a:pt x="3409073" y="289560"/>
                  </a:lnTo>
                  <a:lnTo>
                    <a:pt x="3449040" y="266763"/>
                  </a:lnTo>
                  <a:lnTo>
                    <a:pt x="3562172" y="264845"/>
                  </a:lnTo>
                  <a:lnTo>
                    <a:pt x="3562172" y="244970"/>
                  </a:lnTo>
                  <a:lnTo>
                    <a:pt x="3474605" y="244970"/>
                  </a:lnTo>
                  <a:lnTo>
                    <a:pt x="3459721" y="245059"/>
                  </a:lnTo>
                  <a:lnTo>
                    <a:pt x="3420351" y="254876"/>
                  </a:lnTo>
                  <a:lnTo>
                    <a:pt x="3389465" y="278739"/>
                  </a:lnTo>
                  <a:lnTo>
                    <a:pt x="3377463" y="313321"/>
                  </a:lnTo>
                  <a:lnTo>
                    <a:pt x="3377488" y="343001"/>
                  </a:lnTo>
                  <a:lnTo>
                    <a:pt x="3392513" y="381355"/>
                  </a:lnTo>
                  <a:lnTo>
                    <a:pt x="3423653" y="405003"/>
                  </a:lnTo>
                  <a:lnTo>
                    <a:pt x="3470846" y="413651"/>
                  </a:lnTo>
                  <a:lnTo>
                    <a:pt x="3482568" y="413588"/>
                  </a:lnTo>
                  <a:lnTo>
                    <a:pt x="3524491" y="402932"/>
                  </a:lnTo>
                  <a:lnTo>
                    <a:pt x="3557333" y="376580"/>
                  </a:lnTo>
                  <a:lnTo>
                    <a:pt x="3561638" y="369062"/>
                  </a:lnTo>
                  <a:lnTo>
                    <a:pt x="3562172" y="369062"/>
                  </a:lnTo>
                  <a:lnTo>
                    <a:pt x="3562172" y="409359"/>
                  </a:lnTo>
                  <a:lnTo>
                    <a:pt x="3585273" y="409359"/>
                  </a:lnTo>
                  <a:lnTo>
                    <a:pt x="3585273" y="369062"/>
                  </a:lnTo>
                  <a:lnTo>
                    <a:pt x="3585273" y="264845"/>
                  </a:lnTo>
                  <a:lnTo>
                    <a:pt x="3585273" y="208978"/>
                  </a:lnTo>
                  <a:close/>
                </a:path>
                <a:path w="4623435" h="527685">
                  <a:moveTo>
                    <a:pt x="3697008" y="3225"/>
                  </a:moveTo>
                  <a:lnTo>
                    <a:pt x="3673919" y="3225"/>
                  </a:lnTo>
                  <a:lnTo>
                    <a:pt x="3673919" y="409359"/>
                  </a:lnTo>
                  <a:lnTo>
                    <a:pt x="3697008" y="409359"/>
                  </a:lnTo>
                  <a:lnTo>
                    <a:pt x="3697008" y="3225"/>
                  </a:lnTo>
                  <a:close/>
                </a:path>
                <a:path w="4623435" h="527685">
                  <a:moveTo>
                    <a:pt x="3991940" y="123024"/>
                  </a:moveTo>
                  <a:lnTo>
                    <a:pt x="3967226" y="123024"/>
                  </a:lnTo>
                  <a:lnTo>
                    <a:pt x="3874287" y="384098"/>
                  </a:lnTo>
                  <a:lnTo>
                    <a:pt x="3777589" y="123024"/>
                  </a:lnTo>
                  <a:lnTo>
                    <a:pt x="3753421" y="123024"/>
                  </a:lnTo>
                  <a:lnTo>
                    <a:pt x="3861397" y="413118"/>
                  </a:lnTo>
                  <a:lnTo>
                    <a:pt x="3821112" y="520014"/>
                  </a:lnTo>
                  <a:lnTo>
                    <a:pt x="3842601" y="527545"/>
                  </a:lnTo>
                  <a:lnTo>
                    <a:pt x="3991940" y="123024"/>
                  </a:lnTo>
                  <a:close/>
                </a:path>
                <a:path w="4623435" h="527685">
                  <a:moveTo>
                    <a:pt x="4240581" y="317931"/>
                  </a:moveTo>
                  <a:lnTo>
                    <a:pt x="4224375" y="281178"/>
                  </a:lnTo>
                  <a:lnTo>
                    <a:pt x="4186148" y="261086"/>
                  </a:lnTo>
                  <a:lnTo>
                    <a:pt x="4130573" y="248412"/>
                  </a:lnTo>
                  <a:lnTo>
                    <a:pt x="4123855" y="247015"/>
                  </a:lnTo>
                  <a:lnTo>
                    <a:pt x="4072521" y="227241"/>
                  </a:lnTo>
                  <a:lnTo>
                    <a:pt x="4060164" y="208978"/>
                  </a:lnTo>
                  <a:lnTo>
                    <a:pt x="4060177" y="188556"/>
                  </a:lnTo>
                  <a:lnTo>
                    <a:pt x="4079506" y="151218"/>
                  </a:lnTo>
                  <a:lnTo>
                    <a:pt x="4135374" y="137528"/>
                  </a:lnTo>
                  <a:lnTo>
                    <a:pt x="4151211" y="137591"/>
                  </a:lnTo>
                  <a:lnTo>
                    <a:pt x="4193527" y="144945"/>
                  </a:lnTo>
                  <a:lnTo>
                    <a:pt x="4223474" y="160083"/>
                  </a:lnTo>
                  <a:lnTo>
                    <a:pt x="4233151" y="143433"/>
                  </a:lnTo>
                  <a:lnTo>
                    <a:pt x="4225163" y="137528"/>
                  </a:lnTo>
                  <a:lnTo>
                    <a:pt x="4225010" y="137401"/>
                  </a:lnTo>
                  <a:lnTo>
                    <a:pt x="4218381" y="133489"/>
                  </a:lnTo>
                  <a:lnTo>
                    <a:pt x="4181043" y="120510"/>
                  </a:lnTo>
                  <a:lnTo>
                    <a:pt x="4137520" y="117106"/>
                  </a:lnTo>
                  <a:lnTo>
                    <a:pt x="4122953" y="117195"/>
                  </a:lnTo>
                  <a:lnTo>
                    <a:pt x="4083367" y="126161"/>
                  </a:lnTo>
                  <a:lnTo>
                    <a:pt x="4051300" y="148170"/>
                  </a:lnTo>
                  <a:lnTo>
                    <a:pt x="4038244" y="179971"/>
                  </a:lnTo>
                  <a:lnTo>
                    <a:pt x="4038244" y="207276"/>
                  </a:lnTo>
                  <a:lnTo>
                    <a:pt x="4056684" y="241846"/>
                  </a:lnTo>
                  <a:lnTo>
                    <a:pt x="4092943" y="260819"/>
                  </a:lnTo>
                  <a:lnTo>
                    <a:pt x="4145178" y="273088"/>
                  </a:lnTo>
                  <a:lnTo>
                    <a:pt x="4154716" y="275056"/>
                  </a:lnTo>
                  <a:lnTo>
                    <a:pt x="4194327" y="287362"/>
                  </a:lnTo>
                  <a:lnTo>
                    <a:pt x="4220261" y="316420"/>
                  </a:lnTo>
                  <a:lnTo>
                    <a:pt x="4220261" y="348653"/>
                  </a:lnTo>
                  <a:lnTo>
                    <a:pt x="4191774" y="381000"/>
                  </a:lnTo>
                  <a:lnTo>
                    <a:pt x="4155224" y="392671"/>
                  </a:lnTo>
                  <a:lnTo>
                    <a:pt x="4147769" y="393153"/>
                  </a:lnTo>
                  <a:lnTo>
                    <a:pt x="4121023" y="393103"/>
                  </a:lnTo>
                  <a:lnTo>
                    <a:pt x="4072318" y="379450"/>
                  </a:lnTo>
                  <a:lnTo>
                    <a:pt x="4042435" y="362077"/>
                  </a:lnTo>
                  <a:lnTo>
                    <a:pt x="4031157" y="380339"/>
                  </a:lnTo>
                  <a:lnTo>
                    <a:pt x="4076827" y="403987"/>
                  </a:lnTo>
                  <a:lnTo>
                    <a:pt x="4117848" y="413499"/>
                  </a:lnTo>
                  <a:lnTo>
                    <a:pt x="4137520" y="413651"/>
                  </a:lnTo>
                  <a:lnTo>
                    <a:pt x="4149306" y="413575"/>
                  </a:lnTo>
                  <a:lnTo>
                    <a:pt x="4187291" y="405879"/>
                  </a:lnTo>
                  <a:lnTo>
                    <a:pt x="4222737" y="384644"/>
                  </a:lnTo>
                  <a:lnTo>
                    <a:pt x="4240530" y="349758"/>
                  </a:lnTo>
                  <a:lnTo>
                    <a:pt x="4240581" y="317931"/>
                  </a:lnTo>
                  <a:close/>
                </a:path>
                <a:path w="4623435" h="527685">
                  <a:moveTo>
                    <a:pt x="4337367" y="123024"/>
                  </a:moveTo>
                  <a:lnTo>
                    <a:pt x="4314266" y="123024"/>
                  </a:lnTo>
                  <a:lnTo>
                    <a:pt x="4314266" y="409359"/>
                  </a:lnTo>
                  <a:lnTo>
                    <a:pt x="4337367" y="409359"/>
                  </a:lnTo>
                  <a:lnTo>
                    <a:pt x="4337367" y="123024"/>
                  </a:lnTo>
                  <a:close/>
                </a:path>
                <a:path w="4623435" h="527685">
                  <a:moveTo>
                    <a:pt x="4339514" y="29006"/>
                  </a:moveTo>
                  <a:lnTo>
                    <a:pt x="4312120" y="29006"/>
                  </a:lnTo>
                  <a:lnTo>
                    <a:pt x="4312120" y="60706"/>
                  </a:lnTo>
                  <a:lnTo>
                    <a:pt x="4339514" y="60706"/>
                  </a:lnTo>
                  <a:lnTo>
                    <a:pt x="4339514" y="29006"/>
                  </a:lnTo>
                  <a:close/>
                </a:path>
                <a:path w="4623435" h="527685">
                  <a:moveTo>
                    <a:pt x="4623079" y="317931"/>
                  </a:moveTo>
                  <a:lnTo>
                    <a:pt x="4606874" y="281178"/>
                  </a:lnTo>
                  <a:lnTo>
                    <a:pt x="4568634" y="261086"/>
                  </a:lnTo>
                  <a:lnTo>
                    <a:pt x="4513072" y="248412"/>
                  </a:lnTo>
                  <a:lnTo>
                    <a:pt x="4506353" y="247015"/>
                  </a:lnTo>
                  <a:lnTo>
                    <a:pt x="4455020" y="227241"/>
                  </a:lnTo>
                  <a:lnTo>
                    <a:pt x="4442663" y="208978"/>
                  </a:lnTo>
                  <a:lnTo>
                    <a:pt x="4442676" y="188556"/>
                  </a:lnTo>
                  <a:lnTo>
                    <a:pt x="4462005" y="151218"/>
                  </a:lnTo>
                  <a:lnTo>
                    <a:pt x="4517872" y="137528"/>
                  </a:lnTo>
                  <a:lnTo>
                    <a:pt x="4533709" y="137591"/>
                  </a:lnTo>
                  <a:lnTo>
                    <a:pt x="4576013" y="144945"/>
                  </a:lnTo>
                  <a:lnTo>
                    <a:pt x="4605972" y="160083"/>
                  </a:lnTo>
                  <a:lnTo>
                    <a:pt x="4615637" y="143433"/>
                  </a:lnTo>
                  <a:lnTo>
                    <a:pt x="4607661" y="137528"/>
                  </a:lnTo>
                  <a:lnTo>
                    <a:pt x="4607496" y="137401"/>
                  </a:lnTo>
                  <a:lnTo>
                    <a:pt x="4600867" y="133489"/>
                  </a:lnTo>
                  <a:lnTo>
                    <a:pt x="4563529" y="120510"/>
                  </a:lnTo>
                  <a:lnTo>
                    <a:pt x="4520019" y="117106"/>
                  </a:lnTo>
                  <a:lnTo>
                    <a:pt x="4505439" y="117195"/>
                  </a:lnTo>
                  <a:lnTo>
                    <a:pt x="4465866" y="126161"/>
                  </a:lnTo>
                  <a:lnTo>
                    <a:pt x="4433798" y="148170"/>
                  </a:lnTo>
                  <a:lnTo>
                    <a:pt x="4420730" y="179971"/>
                  </a:lnTo>
                  <a:lnTo>
                    <a:pt x="4420743" y="207276"/>
                  </a:lnTo>
                  <a:lnTo>
                    <a:pt x="4439170" y="241846"/>
                  </a:lnTo>
                  <a:lnTo>
                    <a:pt x="4475429" y="260819"/>
                  </a:lnTo>
                  <a:lnTo>
                    <a:pt x="4527677" y="273088"/>
                  </a:lnTo>
                  <a:lnTo>
                    <a:pt x="4537214" y="275056"/>
                  </a:lnTo>
                  <a:lnTo>
                    <a:pt x="4576813" y="287362"/>
                  </a:lnTo>
                  <a:lnTo>
                    <a:pt x="4602746" y="316420"/>
                  </a:lnTo>
                  <a:lnTo>
                    <a:pt x="4602746" y="348653"/>
                  </a:lnTo>
                  <a:lnTo>
                    <a:pt x="4574260" y="381000"/>
                  </a:lnTo>
                  <a:lnTo>
                    <a:pt x="4537710" y="392671"/>
                  </a:lnTo>
                  <a:lnTo>
                    <a:pt x="4530268" y="393153"/>
                  </a:lnTo>
                  <a:lnTo>
                    <a:pt x="4503509" y="393103"/>
                  </a:lnTo>
                  <a:lnTo>
                    <a:pt x="4454817" y="379450"/>
                  </a:lnTo>
                  <a:lnTo>
                    <a:pt x="4424934" y="362077"/>
                  </a:lnTo>
                  <a:lnTo>
                    <a:pt x="4413656" y="380339"/>
                  </a:lnTo>
                  <a:lnTo>
                    <a:pt x="4459313" y="403987"/>
                  </a:lnTo>
                  <a:lnTo>
                    <a:pt x="4500334" y="413499"/>
                  </a:lnTo>
                  <a:lnTo>
                    <a:pt x="4520019" y="413651"/>
                  </a:lnTo>
                  <a:lnTo>
                    <a:pt x="4531804" y="413575"/>
                  </a:lnTo>
                  <a:lnTo>
                    <a:pt x="4569790" y="405879"/>
                  </a:lnTo>
                  <a:lnTo>
                    <a:pt x="4605223" y="384644"/>
                  </a:lnTo>
                  <a:lnTo>
                    <a:pt x="4623028" y="349758"/>
                  </a:lnTo>
                  <a:lnTo>
                    <a:pt x="4623079" y="317931"/>
                  </a:lnTo>
                  <a:close/>
                </a:path>
              </a:pathLst>
            </a:custGeom>
            <a:solidFill>
              <a:srgbClr val="FFFFFF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6275145" cy="757131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150239" y="1769617"/>
            <a:ext cx="399415" cy="549910"/>
          </a:xfrm>
          <a:custGeom>
            <a:avLst/>
            <a:gdLst/>
            <a:ahLst/>
            <a:cxnLst/>
            <a:rect l="l" t="t" r="r" b="b"/>
            <a:pathLst>
              <a:path w="399415" h="549910">
                <a:moveTo>
                  <a:pt x="399288" y="0"/>
                </a:moveTo>
                <a:lnTo>
                  <a:pt x="0" y="0"/>
                </a:lnTo>
                <a:lnTo>
                  <a:pt x="0" y="31750"/>
                </a:lnTo>
                <a:lnTo>
                  <a:pt x="182880" y="31750"/>
                </a:lnTo>
                <a:lnTo>
                  <a:pt x="182880" y="549910"/>
                </a:lnTo>
                <a:lnTo>
                  <a:pt x="216408" y="549910"/>
                </a:lnTo>
                <a:lnTo>
                  <a:pt x="216408" y="31750"/>
                </a:lnTo>
                <a:lnTo>
                  <a:pt x="399288" y="31750"/>
                </a:lnTo>
                <a:lnTo>
                  <a:pt x="39928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31823" y="1742946"/>
            <a:ext cx="307340" cy="576580"/>
          </a:xfrm>
          <a:custGeom>
            <a:avLst/>
            <a:gdLst/>
            <a:ahLst/>
            <a:cxnLst/>
            <a:rect l="l" t="t" r="r" b="b"/>
            <a:pathLst>
              <a:path w="307339" h="576580">
                <a:moveTo>
                  <a:pt x="307085" y="576071"/>
                </a:moveTo>
                <a:lnTo>
                  <a:pt x="274319" y="576071"/>
                </a:lnTo>
                <a:lnTo>
                  <a:pt x="274319" y="306323"/>
                </a:lnTo>
                <a:lnTo>
                  <a:pt x="273921" y="275004"/>
                </a:lnTo>
                <a:lnTo>
                  <a:pt x="248792" y="222122"/>
                </a:lnTo>
                <a:lnTo>
                  <a:pt x="218646" y="195119"/>
                </a:lnTo>
                <a:lnTo>
                  <a:pt x="160781" y="191261"/>
                </a:lnTo>
                <a:lnTo>
                  <a:pt x="141464" y="191446"/>
                </a:lnTo>
                <a:lnTo>
                  <a:pt x="104012" y="203072"/>
                </a:lnTo>
                <a:lnTo>
                  <a:pt x="64007" y="232028"/>
                </a:lnTo>
                <a:lnTo>
                  <a:pt x="40385" y="267842"/>
                </a:lnTo>
                <a:lnTo>
                  <a:pt x="32765" y="300227"/>
                </a:lnTo>
                <a:lnTo>
                  <a:pt x="32765" y="576071"/>
                </a:lnTo>
                <a:lnTo>
                  <a:pt x="0" y="576071"/>
                </a:lnTo>
                <a:lnTo>
                  <a:pt x="0" y="0"/>
                </a:lnTo>
                <a:lnTo>
                  <a:pt x="32765" y="0"/>
                </a:lnTo>
                <a:lnTo>
                  <a:pt x="32765" y="232409"/>
                </a:lnTo>
                <a:lnTo>
                  <a:pt x="36016" y="226052"/>
                </a:lnTo>
                <a:lnTo>
                  <a:pt x="66341" y="193047"/>
                </a:lnTo>
                <a:lnTo>
                  <a:pt x="102024" y="173134"/>
                </a:lnTo>
                <a:lnTo>
                  <a:pt x="149030" y="161657"/>
                </a:lnTo>
                <a:lnTo>
                  <a:pt x="166115" y="161543"/>
                </a:lnTo>
                <a:lnTo>
                  <a:pt x="188565" y="161716"/>
                </a:lnTo>
                <a:lnTo>
                  <a:pt x="231266" y="172592"/>
                </a:lnTo>
                <a:lnTo>
                  <a:pt x="264967" y="191506"/>
                </a:lnTo>
                <a:lnTo>
                  <a:pt x="290702" y="222408"/>
                </a:lnTo>
                <a:lnTo>
                  <a:pt x="303871" y="260627"/>
                </a:lnTo>
                <a:lnTo>
                  <a:pt x="307085" y="296417"/>
                </a:lnTo>
                <a:lnTo>
                  <a:pt x="307085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045589" y="19044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19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19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19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672591" y="1769616"/>
            <a:ext cx="348615" cy="549910"/>
          </a:xfrm>
          <a:custGeom>
            <a:avLst/>
            <a:gdLst/>
            <a:ahLst/>
            <a:cxnLst/>
            <a:rect l="l" t="t" r="r" b="b"/>
            <a:pathLst>
              <a:path w="348614" h="549910">
                <a:moveTo>
                  <a:pt x="33528" y="549402"/>
                </a:moveTo>
                <a:lnTo>
                  <a:pt x="0" y="549402"/>
                </a:lnTo>
                <a:lnTo>
                  <a:pt x="0" y="0"/>
                </a:lnTo>
                <a:lnTo>
                  <a:pt x="171450" y="0"/>
                </a:lnTo>
                <a:lnTo>
                  <a:pt x="222373" y="619"/>
                </a:lnTo>
                <a:lnTo>
                  <a:pt x="253079" y="4953"/>
                </a:lnTo>
                <a:lnTo>
                  <a:pt x="275927" y="16716"/>
                </a:lnTo>
                <a:lnTo>
                  <a:pt x="293269" y="31242"/>
                </a:lnTo>
                <a:lnTo>
                  <a:pt x="33528" y="31242"/>
                </a:lnTo>
                <a:lnTo>
                  <a:pt x="33528" y="297180"/>
                </a:lnTo>
                <a:lnTo>
                  <a:pt x="292255" y="297180"/>
                </a:lnTo>
                <a:lnTo>
                  <a:pt x="274123" y="311866"/>
                </a:lnTo>
                <a:lnTo>
                  <a:pt x="250936" y="323516"/>
                </a:lnTo>
                <a:lnTo>
                  <a:pt x="220104" y="327808"/>
                </a:lnTo>
                <a:lnTo>
                  <a:pt x="169164" y="328422"/>
                </a:lnTo>
                <a:lnTo>
                  <a:pt x="33528" y="328422"/>
                </a:lnTo>
                <a:lnTo>
                  <a:pt x="33528" y="549402"/>
                </a:lnTo>
                <a:close/>
              </a:path>
              <a:path w="348614" h="549910">
                <a:moveTo>
                  <a:pt x="292255" y="297180"/>
                </a:moveTo>
                <a:lnTo>
                  <a:pt x="165354" y="297180"/>
                </a:lnTo>
                <a:lnTo>
                  <a:pt x="189583" y="297043"/>
                </a:lnTo>
                <a:lnTo>
                  <a:pt x="204882" y="296084"/>
                </a:lnTo>
                <a:lnTo>
                  <a:pt x="251275" y="283094"/>
                </a:lnTo>
                <a:lnTo>
                  <a:pt x="291268" y="253436"/>
                </a:lnTo>
                <a:lnTo>
                  <a:pt x="310729" y="209758"/>
                </a:lnTo>
                <a:lnTo>
                  <a:pt x="313824" y="188553"/>
                </a:lnTo>
                <a:lnTo>
                  <a:pt x="313824" y="140309"/>
                </a:lnTo>
                <a:lnTo>
                  <a:pt x="301650" y="91844"/>
                </a:lnTo>
                <a:lnTo>
                  <a:pt x="271224" y="56298"/>
                </a:lnTo>
                <a:lnTo>
                  <a:pt x="221116" y="35099"/>
                </a:lnTo>
                <a:lnTo>
                  <a:pt x="171450" y="31242"/>
                </a:lnTo>
                <a:lnTo>
                  <a:pt x="293269" y="31242"/>
                </a:lnTo>
                <a:lnTo>
                  <a:pt x="329267" y="63722"/>
                </a:lnTo>
                <a:lnTo>
                  <a:pt x="347531" y="110775"/>
                </a:lnTo>
                <a:lnTo>
                  <a:pt x="348234" y="155448"/>
                </a:lnTo>
                <a:lnTo>
                  <a:pt x="348234" y="172212"/>
                </a:lnTo>
                <a:lnTo>
                  <a:pt x="347513" y="217759"/>
                </a:lnTo>
                <a:lnTo>
                  <a:pt x="342471" y="245125"/>
                </a:lnTo>
                <a:lnTo>
                  <a:pt x="328785" y="265277"/>
                </a:lnTo>
                <a:lnTo>
                  <a:pt x="302133" y="289179"/>
                </a:lnTo>
                <a:lnTo>
                  <a:pt x="292255" y="2971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12265" y="1904490"/>
            <a:ext cx="208279" cy="414655"/>
          </a:xfrm>
          <a:custGeom>
            <a:avLst/>
            <a:gdLst/>
            <a:ahLst/>
            <a:cxnLst/>
            <a:rect l="l" t="t" r="r" b="b"/>
            <a:pathLst>
              <a:path w="208279" h="414655">
                <a:moveTo>
                  <a:pt x="54385" y="86868"/>
                </a:moveTo>
                <a:lnTo>
                  <a:pt x="32004" y="86868"/>
                </a:lnTo>
                <a:lnTo>
                  <a:pt x="35248" y="77372"/>
                </a:lnTo>
                <a:lnTo>
                  <a:pt x="58483" y="40052"/>
                </a:lnTo>
                <a:lnTo>
                  <a:pt x="88249" y="15811"/>
                </a:lnTo>
                <a:lnTo>
                  <a:pt x="127825" y="952"/>
                </a:lnTo>
                <a:lnTo>
                  <a:pt x="151638" y="0"/>
                </a:lnTo>
                <a:lnTo>
                  <a:pt x="161978" y="35"/>
                </a:lnTo>
                <a:lnTo>
                  <a:pt x="200769" y="6465"/>
                </a:lnTo>
                <a:lnTo>
                  <a:pt x="208026" y="9144"/>
                </a:lnTo>
                <a:lnTo>
                  <a:pt x="200596" y="32004"/>
                </a:lnTo>
                <a:lnTo>
                  <a:pt x="149352" y="32004"/>
                </a:lnTo>
                <a:lnTo>
                  <a:pt x="132266" y="32188"/>
                </a:lnTo>
                <a:lnTo>
                  <a:pt x="85296" y="50964"/>
                </a:lnTo>
                <a:lnTo>
                  <a:pt x="61722" y="76200"/>
                </a:lnTo>
                <a:lnTo>
                  <a:pt x="54385" y="86868"/>
                </a:lnTo>
                <a:close/>
              </a:path>
              <a:path w="208279" h="414655">
                <a:moveTo>
                  <a:pt x="32766" y="414528"/>
                </a:moveTo>
                <a:lnTo>
                  <a:pt x="0" y="414528"/>
                </a:lnTo>
                <a:lnTo>
                  <a:pt x="0" y="8382"/>
                </a:lnTo>
                <a:lnTo>
                  <a:pt x="32004" y="8382"/>
                </a:lnTo>
                <a:lnTo>
                  <a:pt x="32004" y="86868"/>
                </a:lnTo>
                <a:lnTo>
                  <a:pt x="54385" y="86868"/>
                </a:lnTo>
                <a:lnTo>
                  <a:pt x="40005" y="124968"/>
                </a:lnTo>
                <a:lnTo>
                  <a:pt x="32879" y="166544"/>
                </a:lnTo>
                <a:lnTo>
                  <a:pt x="32766" y="414528"/>
                </a:lnTo>
                <a:close/>
              </a:path>
              <a:path w="208279" h="414655">
                <a:moveTo>
                  <a:pt x="198120" y="39624"/>
                </a:moveTo>
                <a:lnTo>
                  <a:pt x="158347" y="32033"/>
                </a:lnTo>
                <a:lnTo>
                  <a:pt x="149352" y="32004"/>
                </a:lnTo>
                <a:lnTo>
                  <a:pt x="200596" y="32004"/>
                </a:lnTo>
                <a:lnTo>
                  <a:pt x="198120" y="39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378203" y="1904490"/>
            <a:ext cx="334010" cy="421005"/>
          </a:xfrm>
          <a:custGeom>
            <a:avLst/>
            <a:gdLst/>
            <a:ahLst/>
            <a:cxnLst/>
            <a:rect l="l" t="t" r="r" b="b"/>
            <a:pathLst>
              <a:path w="334010" h="421005">
                <a:moveTo>
                  <a:pt x="166878" y="420624"/>
                </a:moveTo>
                <a:lnTo>
                  <a:pt x="120378" y="419873"/>
                </a:lnTo>
                <a:lnTo>
                  <a:pt x="70383" y="400371"/>
                </a:lnTo>
                <a:lnTo>
                  <a:pt x="43815" y="372618"/>
                </a:lnTo>
                <a:lnTo>
                  <a:pt x="18484" y="343495"/>
                </a:lnTo>
                <a:lnTo>
                  <a:pt x="684" y="288393"/>
                </a:lnTo>
                <a:lnTo>
                  <a:pt x="0" y="236982"/>
                </a:lnTo>
                <a:lnTo>
                  <a:pt x="0" y="183642"/>
                </a:lnTo>
                <a:lnTo>
                  <a:pt x="684" y="132230"/>
                </a:lnTo>
                <a:lnTo>
                  <a:pt x="18484" y="77128"/>
                </a:lnTo>
                <a:lnTo>
                  <a:pt x="43815" y="48006"/>
                </a:lnTo>
                <a:lnTo>
                  <a:pt x="70383" y="20252"/>
                </a:lnTo>
                <a:lnTo>
                  <a:pt x="120378" y="750"/>
                </a:lnTo>
                <a:lnTo>
                  <a:pt x="166878" y="0"/>
                </a:lnTo>
                <a:lnTo>
                  <a:pt x="213377" y="750"/>
                </a:lnTo>
                <a:lnTo>
                  <a:pt x="241696" y="6000"/>
                </a:lnTo>
                <a:lnTo>
                  <a:pt x="263372" y="20252"/>
                </a:lnTo>
                <a:lnTo>
                  <a:pt x="270974" y="28194"/>
                </a:lnTo>
                <a:lnTo>
                  <a:pt x="166878" y="28194"/>
                </a:lnTo>
                <a:lnTo>
                  <a:pt x="130629" y="28789"/>
                </a:lnTo>
                <a:lnTo>
                  <a:pt x="90850" y="44267"/>
                </a:lnTo>
                <a:lnTo>
                  <a:pt x="48035" y="89558"/>
                </a:lnTo>
                <a:lnTo>
                  <a:pt x="33331" y="137231"/>
                </a:lnTo>
                <a:lnTo>
                  <a:pt x="32766" y="183642"/>
                </a:lnTo>
                <a:lnTo>
                  <a:pt x="32766" y="236982"/>
                </a:lnTo>
                <a:lnTo>
                  <a:pt x="33331" y="283392"/>
                </a:lnTo>
                <a:lnTo>
                  <a:pt x="48035" y="331065"/>
                </a:lnTo>
                <a:lnTo>
                  <a:pt x="90850" y="376356"/>
                </a:lnTo>
                <a:lnTo>
                  <a:pt x="130629" y="391834"/>
                </a:lnTo>
                <a:lnTo>
                  <a:pt x="166878" y="392430"/>
                </a:lnTo>
                <a:lnTo>
                  <a:pt x="270974" y="392430"/>
                </a:lnTo>
                <a:lnTo>
                  <a:pt x="263372" y="400371"/>
                </a:lnTo>
                <a:lnTo>
                  <a:pt x="241696" y="414623"/>
                </a:lnTo>
                <a:lnTo>
                  <a:pt x="213377" y="419873"/>
                </a:lnTo>
                <a:lnTo>
                  <a:pt x="166878" y="420624"/>
                </a:lnTo>
                <a:close/>
              </a:path>
              <a:path w="334010" h="421005">
                <a:moveTo>
                  <a:pt x="270974" y="392430"/>
                </a:moveTo>
                <a:lnTo>
                  <a:pt x="166878" y="392430"/>
                </a:lnTo>
                <a:lnTo>
                  <a:pt x="203126" y="391834"/>
                </a:lnTo>
                <a:lnTo>
                  <a:pt x="225409" y="387667"/>
                </a:lnTo>
                <a:lnTo>
                  <a:pt x="264795" y="354330"/>
                </a:lnTo>
                <a:lnTo>
                  <a:pt x="296465" y="311086"/>
                </a:lnTo>
                <a:lnTo>
                  <a:pt x="300990" y="236982"/>
                </a:lnTo>
                <a:lnTo>
                  <a:pt x="300990" y="183642"/>
                </a:lnTo>
                <a:lnTo>
                  <a:pt x="300424" y="137231"/>
                </a:lnTo>
                <a:lnTo>
                  <a:pt x="285720" y="89558"/>
                </a:lnTo>
                <a:lnTo>
                  <a:pt x="242905" y="44267"/>
                </a:lnTo>
                <a:lnTo>
                  <a:pt x="203126" y="28789"/>
                </a:lnTo>
                <a:lnTo>
                  <a:pt x="166878" y="28194"/>
                </a:lnTo>
                <a:lnTo>
                  <a:pt x="270974" y="28194"/>
                </a:lnTo>
                <a:lnTo>
                  <a:pt x="315271" y="77128"/>
                </a:lnTo>
                <a:lnTo>
                  <a:pt x="333071" y="132230"/>
                </a:lnTo>
                <a:lnTo>
                  <a:pt x="333756" y="183642"/>
                </a:lnTo>
                <a:lnTo>
                  <a:pt x="333756" y="236982"/>
                </a:lnTo>
                <a:lnTo>
                  <a:pt x="333071" y="288393"/>
                </a:lnTo>
                <a:lnTo>
                  <a:pt x="328279" y="319659"/>
                </a:lnTo>
                <a:lnTo>
                  <a:pt x="315271" y="343495"/>
                </a:lnTo>
                <a:lnTo>
                  <a:pt x="289941" y="372618"/>
                </a:lnTo>
                <a:lnTo>
                  <a:pt x="270974" y="392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823211" y="1742946"/>
            <a:ext cx="320040" cy="582295"/>
          </a:xfrm>
          <a:custGeom>
            <a:avLst/>
            <a:gdLst/>
            <a:ahLst/>
            <a:cxnLst/>
            <a:rect l="l" t="t" r="r" b="b"/>
            <a:pathLst>
              <a:path w="320039" h="582294">
                <a:moveTo>
                  <a:pt x="32004" y="576072"/>
                </a:moveTo>
                <a:lnTo>
                  <a:pt x="0" y="576072"/>
                </a:lnTo>
                <a:lnTo>
                  <a:pt x="0" y="0"/>
                </a:lnTo>
                <a:lnTo>
                  <a:pt x="32766" y="0"/>
                </a:lnTo>
                <a:lnTo>
                  <a:pt x="32766" y="236220"/>
                </a:lnTo>
                <a:lnTo>
                  <a:pt x="60901" y="236220"/>
                </a:lnTo>
                <a:lnTo>
                  <a:pt x="36986" y="277171"/>
                </a:lnTo>
                <a:lnTo>
                  <a:pt x="32004" y="316230"/>
                </a:lnTo>
                <a:lnTo>
                  <a:pt x="32004" y="454152"/>
                </a:lnTo>
                <a:lnTo>
                  <a:pt x="41148" y="491871"/>
                </a:lnTo>
                <a:lnTo>
                  <a:pt x="67437" y="523113"/>
                </a:lnTo>
                <a:lnTo>
                  <a:pt x="68936" y="524256"/>
                </a:lnTo>
                <a:lnTo>
                  <a:pt x="32004" y="524256"/>
                </a:lnTo>
                <a:lnTo>
                  <a:pt x="32004" y="576072"/>
                </a:lnTo>
                <a:close/>
              </a:path>
              <a:path w="320039" h="582294">
                <a:moveTo>
                  <a:pt x="60901" y="236220"/>
                </a:moveTo>
                <a:lnTo>
                  <a:pt x="32766" y="236220"/>
                </a:lnTo>
                <a:lnTo>
                  <a:pt x="42112" y="217818"/>
                </a:lnTo>
                <a:lnTo>
                  <a:pt x="82296" y="183261"/>
                </a:lnTo>
                <a:lnTo>
                  <a:pt x="118205" y="164258"/>
                </a:lnTo>
                <a:lnTo>
                  <a:pt x="163830" y="161544"/>
                </a:lnTo>
                <a:lnTo>
                  <a:pt x="206769" y="162234"/>
                </a:lnTo>
                <a:lnTo>
                  <a:pt x="233029" y="167068"/>
                </a:lnTo>
                <a:lnTo>
                  <a:pt x="253359" y="180189"/>
                </a:lnTo>
                <a:lnTo>
                  <a:pt x="264259" y="191262"/>
                </a:lnTo>
                <a:lnTo>
                  <a:pt x="160782" y="191262"/>
                </a:lnTo>
                <a:lnTo>
                  <a:pt x="147649" y="191392"/>
                </a:lnTo>
                <a:lnTo>
                  <a:pt x="102316" y="204739"/>
                </a:lnTo>
                <a:lnTo>
                  <a:pt x="63317" y="233642"/>
                </a:lnTo>
                <a:lnTo>
                  <a:pt x="60901" y="236220"/>
                </a:lnTo>
                <a:close/>
              </a:path>
              <a:path w="320039" h="582294">
                <a:moveTo>
                  <a:pt x="260395" y="552450"/>
                </a:moveTo>
                <a:lnTo>
                  <a:pt x="160020" y="552450"/>
                </a:lnTo>
                <a:lnTo>
                  <a:pt x="193607" y="551854"/>
                </a:lnTo>
                <a:lnTo>
                  <a:pt x="214407" y="547687"/>
                </a:lnTo>
                <a:lnTo>
                  <a:pt x="252222" y="514350"/>
                </a:lnTo>
                <a:lnTo>
                  <a:pt x="282892" y="472059"/>
                </a:lnTo>
                <a:lnTo>
                  <a:pt x="287214" y="409194"/>
                </a:lnTo>
                <a:lnTo>
                  <a:pt x="287221" y="334518"/>
                </a:lnTo>
                <a:lnTo>
                  <a:pt x="286785" y="296650"/>
                </a:lnTo>
                <a:lnTo>
                  <a:pt x="274093" y="251918"/>
                </a:lnTo>
                <a:lnTo>
                  <a:pt x="236970" y="207174"/>
                </a:lnTo>
                <a:lnTo>
                  <a:pt x="198274" y="191851"/>
                </a:lnTo>
                <a:lnTo>
                  <a:pt x="160782" y="191262"/>
                </a:lnTo>
                <a:lnTo>
                  <a:pt x="264259" y="191262"/>
                </a:lnTo>
                <a:lnTo>
                  <a:pt x="302519" y="232612"/>
                </a:lnTo>
                <a:lnTo>
                  <a:pt x="319391" y="284928"/>
                </a:lnTo>
                <a:lnTo>
                  <a:pt x="320040" y="334518"/>
                </a:lnTo>
                <a:lnTo>
                  <a:pt x="320040" y="409194"/>
                </a:lnTo>
                <a:lnTo>
                  <a:pt x="318563" y="450532"/>
                </a:lnTo>
                <a:lnTo>
                  <a:pt x="301067" y="502717"/>
                </a:lnTo>
                <a:lnTo>
                  <a:pt x="275082" y="537972"/>
                </a:lnTo>
                <a:lnTo>
                  <a:pt x="262282" y="550920"/>
                </a:lnTo>
                <a:lnTo>
                  <a:pt x="260395" y="552450"/>
                </a:lnTo>
                <a:close/>
              </a:path>
              <a:path w="320039" h="582294">
                <a:moveTo>
                  <a:pt x="158496" y="582168"/>
                </a:moveTo>
                <a:lnTo>
                  <a:pt x="107382" y="575899"/>
                </a:lnTo>
                <a:lnTo>
                  <a:pt x="65115" y="558278"/>
                </a:lnTo>
                <a:lnTo>
                  <a:pt x="32004" y="524256"/>
                </a:lnTo>
                <a:lnTo>
                  <a:pt x="68936" y="524256"/>
                </a:lnTo>
                <a:lnTo>
                  <a:pt x="77712" y="530947"/>
                </a:lnTo>
                <a:lnTo>
                  <a:pt x="85344" y="535781"/>
                </a:lnTo>
                <a:lnTo>
                  <a:pt x="121711" y="549074"/>
                </a:lnTo>
                <a:lnTo>
                  <a:pt x="260395" y="552450"/>
                </a:lnTo>
                <a:lnTo>
                  <a:pt x="252698" y="558688"/>
                </a:lnTo>
                <a:lnTo>
                  <a:pt x="206287" y="577506"/>
                </a:lnTo>
                <a:lnTo>
                  <a:pt x="179665" y="581995"/>
                </a:lnTo>
                <a:lnTo>
                  <a:pt x="158496" y="5821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254503" y="1742946"/>
            <a:ext cx="33020" cy="576580"/>
          </a:xfrm>
          <a:custGeom>
            <a:avLst/>
            <a:gdLst/>
            <a:ahLst/>
            <a:cxnLst/>
            <a:rect l="l" t="t" r="r" b="b"/>
            <a:pathLst>
              <a:path w="33020" h="576580">
                <a:moveTo>
                  <a:pt x="32766" y="576071"/>
                </a:moveTo>
                <a:lnTo>
                  <a:pt x="0" y="576071"/>
                </a:lnTo>
                <a:lnTo>
                  <a:pt x="0" y="0"/>
                </a:lnTo>
                <a:lnTo>
                  <a:pt x="32766" y="0"/>
                </a:lnTo>
                <a:lnTo>
                  <a:pt x="32766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398521" y="19044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833623" y="1904490"/>
            <a:ext cx="528320" cy="414655"/>
          </a:xfrm>
          <a:custGeom>
            <a:avLst/>
            <a:gdLst/>
            <a:ahLst/>
            <a:cxnLst/>
            <a:rect l="l" t="t" r="r" b="b"/>
            <a:pathLst>
              <a:path w="528320" h="414655">
                <a:moveTo>
                  <a:pt x="528066" y="414528"/>
                </a:moveTo>
                <a:lnTo>
                  <a:pt x="495300" y="414528"/>
                </a:lnTo>
                <a:lnTo>
                  <a:pt x="495222" y="129468"/>
                </a:lnTo>
                <a:lnTo>
                  <a:pt x="494680" y="119443"/>
                </a:lnTo>
                <a:lnTo>
                  <a:pt x="484584" y="76962"/>
                </a:lnTo>
                <a:lnTo>
                  <a:pt x="454675" y="42582"/>
                </a:lnTo>
                <a:lnTo>
                  <a:pt x="412515" y="29843"/>
                </a:lnTo>
                <a:lnTo>
                  <a:pt x="395478" y="29718"/>
                </a:lnTo>
                <a:lnTo>
                  <a:pt x="377517" y="29896"/>
                </a:lnTo>
                <a:lnTo>
                  <a:pt x="330505" y="48011"/>
                </a:lnTo>
                <a:lnTo>
                  <a:pt x="299215" y="78718"/>
                </a:lnTo>
                <a:lnTo>
                  <a:pt x="283148" y="114419"/>
                </a:lnTo>
                <a:lnTo>
                  <a:pt x="280416" y="135636"/>
                </a:lnTo>
                <a:lnTo>
                  <a:pt x="280416" y="414528"/>
                </a:lnTo>
                <a:lnTo>
                  <a:pt x="247650" y="414528"/>
                </a:lnTo>
                <a:lnTo>
                  <a:pt x="247572" y="129468"/>
                </a:lnTo>
                <a:lnTo>
                  <a:pt x="239654" y="84963"/>
                </a:lnTo>
                <a:lnTo>
                  <a:pt x="219402" y="52024"/>
                </a:lnTo>
                <a:lnTo>
                  <a:pt x="183767" y="33093"/>
                </a:lnTo>
                <a:lnTo>
                  <a:pt x="147066" y="29718"/>
                </a:lnTo>
                <a:lnTo>
                  <a:pt x="129105" y="29902"/>
                </a:lnTo>
                <a:lnTo>
                  <a:pt x="82099" y="48625"/>
                </a:lnTo>
                <a:lnTo>
                  <a:pt x="51405" y="80688"/>
                </a:lnTo>
                <a:lnTo>
                  <a:pt x="35498" y="117306"/>
                </a:lnTo>
                <a:lnTo>
                  <a:pt x="32766" y="138684"/>
                </a:lnTo>
                <a:lnTo>
                  <a:pt x="32766" y="414528"/>
                </a:lnTo>
                <a:lnTo>
                  <a:pt x="0" y="414528"/>
                </a:lnTo>
                <a:lnTo>
                  <a:pt x="0" y="8382"/>
                </a:lnTo>
                <a:lnTo>
                  <a:pt x="32004" y="8382"/>
                </a:lnTo>
                <a:lnTo>
                  <a:pt x="32004" y="70866"/>
                </a:lnTo>
                <a:lnTo>
                  <a:pt x="35236" y="64508"/>
                </a:lnTo>
                <a:lnTo>
                  <a:pt x="62347" y="31503"/>
                </a:lnTo>
                <a:lnTo>
                  <a:pt x="105537" y="7239"/>
                </a:lnTo>
                <a:lnTo>
                  <a:pt x="152400" y="0"/>
                </a:lnTo>
                <a:lnTo>
                  <a:pt x="182362" y="351"/>
                </a:lnTo>
                <a:lnTo>
                  <a:pt x="232029" y="22479"/>
                </a:lnTo>
                <a:lnTo>
                  <a:pt x="264658" y="58751"/>
                </a:lnTo>
                <a:lnTo>
                  <a:pt x="271272" y="78486"/>
                </a:lnTo>
                <a:lnTo>
                  <a:pt x="280594" y="59620"/>
                </a:lnTo>
                <a:lnTo>
                  <a:pt x="319278" y="23241"/>
                </a:lnTo>
                <a:lnTo>
                  <a:pt x="354044" y="2905"/>
                </a:lnTo>
                <a:lnTo>
                  <a:pt x="400812" y="0"/>
                </a:lnTo>
                <a:lnTo>
                  <a:pt x="421897" y="178"/>
                </a:lnTo>
                <a:lnTo>
                  <a:pt x="461010" y="11430"/>
                </a:lnTo>
                <a:lnTo>
                  <a:pt x="500253" y="41529"/>
                </a:lnTo>
                <a:lnTo>
                  <a:pt x="521589" y="84582"/>
                </a:lnTo>
                <a:lnTo>
                  <a:pt x="528066" y="134874"/>
                </a:lnTo>
                <a:lnTo>
                  <a:pt x="528066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631494" y="18077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0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5" y="403098"/>
                </a:lnTo>
                <a:lnTo>
                  <a:pt x="70865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5" y="105156"/>
                </a:lnTo>
                <a:lnTo>
                  <a:pt x="70865" y="0"/>
                </a:lnTo>
                <a:lnTo>
                  <a:pt x="103631" y="0"/>
                </a:lnTo>
                <a:lnTo>
                  <a:pt x="103631" y="105156"/>
                </a:lnTo>
                <a:lnTo>
                  <a:pt x="218693" y="105156"/>
                </a:lnTo>
                <a:lnTo>
                  <a:pt x="218693" y="132588"/>
                </a:lnTo>
                <a:lnTo>
                  <a:pt x="103631" y="132588"/>
                </a:lnTo>
                <a:lnTo>
                  <a:pt x="103631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5" y="486156"/>
                </a:lnTo>
                <a:lnTo>
                  <a:pt x="176468" y="486120"/>
                </a:lnTo>
                <a:lnTo>
                  <a:pt x="226313" y="477774"/>
                </a:lnTo>
                <a:lnTo>
                  <a:pt x="231648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936294" y="1904490"/>
            <a:ext cx="334010" cy="421005"/>
          </a:xfrm>
          <a:custGeom>
            <a:avLst/>
            <a:gdLst/>
            <a:ahLst/>
            <a:cxnLst/>
            <a:rect l="l" t="t" r="r" b="b"/>
            <a:pathLst>
              <a:path w="334010" h="421005">
                <a:moveTo>
                  <a:pt x="166878" y="420624"/>
                </a:moveTo>
                <a:lnTo>
                  <a:pt x="120378" y="419873"/>
                </a:lnTo>
                <a:lnTo>
                  <a:pt x="70383" y="400371"/>
                </a:lnTo>
                <a:lnTo>
                  <a:pt x="43815" y="372618"/>
                </a:lnTo>
                <a:lnTo>
                  <a:pt x="18484" y="343495"/>
                </a:lnTo>
                <a:lnTo>
                  <a:pt x="684" y="288393"/>
                </a:lnTo>
                <a:lnTo>
                  <a:pt x="0" y="236982"/>
                </a:lnTo>
                <a:lnTo>
                  <a:pt x="0" y="183642"/>
                </a:lnTo>
                <a:lnTo>
                  <a:pt x="684" y="132230"/>
                </a:lnTo>
                <a:lnTo>
                  <a:pt x="18484" y="77128"/>
                </a:lnTo>
                <a:lnTo>
                  <a:pt x="43815" y="48006"/>
                </a:lnTo>
                <a:lnTo>
                  <a:pt x="70383" y="20252"/>
                </a:lnTo>
                <a:lnTo>
                  <a:pt x="120378" y="750"/>
                </a:lnTo>
                <a:lnTo>
                  <a:pt x="166878" y="0"/>
                </a:lnTo>
                <a:lnTo>
                  <a:pt x="213377" y="750"/>
                </a:lnTo>
                <a:lnTo>
                  <a:pt x="241696" y="6000"/>
                </a:lnTo>
                <a:lnTo>
                  <a:pt x="263372" y="20252"/>
                </a:lnTo>
                <a:lnTo>
                  <a:pt x="270974" y="28194"/>
                </a:lnTo>
                <a:lnTo>
                  <a:pt x="166878" y="28194"/>
                </a:lnTo>
                <a:lnTo>
                  <a:pt x="130629" y="28789"/>
                </a:lnTo>
                <a:lnTo>
                  <a:pt x="90850" y="44267"/>
                </a:lnTo>
                <a:lnTo>
                  <a:pt x="48035" y="89558"/>
                </a:lnTo>
                <a:lnTo>
                  <a:pt x="33331" y="137231"/>
                </a:lnTo>
                <a:lnTo>
                  <a:pt x="32766" y="183642"/>
                </a:lnTo>
                <a:lnTo>
                  <a:pt x="32766" y="236982"/>
                </a:lnTo>
                <a:lnTo>
                  <a:pt x="33331" y="283392"/>
                </a:lnTo>
                <a:lnTo>
                  <a:pt x="48035" y="331065"/>
                </a:lnTo>
                <a:lnTo>
                  <a:pt x="90850" y="376356"/>
                </a:lnTo>
                <a:lnTo>
                  <a:pt x="130629" y="391834"/>
                </a:lnTo>
                <a:lnTo>
                  <a:pt x="166878" y="392430"/>
                </a:lnTo>
                <a:lnTo>
                  <a:pt x="270974" y="392430"/>
                </a:lnTo>
                <a:lnTo>
                  <a:pt x="263372" y="400371"/>
                </a:lnTo>
                <a:lnTo>
                  <a:pt x="241696" y="414623"/>
                </a:lnTo>
                <a:lnTo>
                  <a:pt x="213377" y="419873"/>
                </a:lnTo>
                <a:lnTo>
                  <a:pt x="166878" y="420624"/>
                </a:lnTo>
                <a:close/>
              </a:path>
              <a:path w="334010" h="421005">
                <a:moveTo>
                  <a:pt x="270974" y="392430"/>
                </a:moveTo>
                <a:lnTo>
                  <a:pt x="166878" y="392430"/>
                </a:lnTo>
                <a:lnTo>
                  <a:pt x="203126" y="391834"/>
                </a:lnTo>
                <a:lnTo>
                  <a:pt x="225409" y="387667"/>
                </a:lnTo>
                <a:lnTo>
                  <a:pt x="264795" y="354330"/>
                </a:lnTo>
                <a:lnTo>
                  <a:pt x="296465" y="311086"/>
                </a:lnTo>
                <a:lnTo>
                  <a:pt x="300990" y="236982"/>
                </a:lnTo>
                <a:lnTo>
                  <a:pt x="300990" y="183642"/>
                </a:lnTo>
                <a:lnTo>
                  <a:pt x="300424" y="137231"/>
                </a:lnTo>
                <a:lnTo>
                  <a:pt x="285720" y="89558"/>
                </a:lnTo>
                <a:lnTo>
                  <a:pt x="242905" y="44267"/>
                </a:lnTo>
                <a:lnTo>
                  <a:pt x="203126" y="28789"/>
                </a:lnTo>
                <a:lnTo>
                  <a:pt x="166878" y="28194"/>
                </a:lnTo>
                <a:lnTo>
                  <a:pt x="270974" y="28194"/>
                </a:lnTo>
                <a:lnTo>
                  <a:pt x="315271" y="77128"/>
                </a:lnTo>
                <a:lnTo>
                  <a:pt x="333071" y="132230"/>
                </a:lnTo>
                <a:lnTo>
                  <a:pt x="333756" y="183642"/>
                </a:lnTo>
                <a:lnTo>
                  <a:pt x="333756" y="236982"/>
                </a:lnTo>
                <a:lnTo>
                  <a:pt x="333071" y="288393"/>
                </a:lnTo>
                <a:lnTo>
                  <a:pt x="328279" y="319659"/>
                </a:lnTo>
                <a:lnTo>
                  <a:pt x="315271" y="343495"/>
                </a:lnTo>
                <a:lnTo>
                  <a:pt x="289941" y="372618"/>
                </a:lnTo>
                <a:lnTo>
                  <a:pt x="270974" y="392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571850" y="1742946"/>
            <a:ext cx="320040" cy="582295"/>
          </a:xfrm>
          <a:custGeom>
            <a:avLst/>
            <a:gdLst/>
            <a:ahLst/>
            <a:cxnLst/>
            <a:rect l="l" t="t" r="r" b="b"/>
            <a:pathLst>
              <a:path w="320040" h="582294">
                <a:moveTo>
                  <a:pt x="32004" y="576072"/>
                </a:moveTo>
                <a:lnTo>
                  <a:pt x="0" y="576072"/>
                </a:lnTo>
                <a:lnTo>
                  <a:pt x="0" y="0"/>
                </a:lnTo>
                <a:lnTo>
                  <a:pt x="32766" y="0"/>
                </a:lnTo>
                <a:lnTo>
                  <a:pt x="32766" y="236220"/>
                </a:lnTo>
                <a:lnTo>
                  <a:pt x="60901" y="236220"/>
                </a:lnTo>
                <a:lnTo>
                  <a:pt x="36986" y="277171"/>
                </a:lnTo>
                <a:lnTo>
                  <a:pt x="32004" y="316230"/>
                </a:lnTo>
                <a:lnTo>
                  <a:pt x="32004" y="454152"/>
                </a:lnTo>
                <a:lnTo>
                  <a:pt x="41148" y="491871"/>
                </a:lnTo>
                <a:lnTo>
                  <a:pt x="67437" y="523113"/>
                </a:lnTo>
                <a:lnTo>
                  <a:pt x="68936" y="524256"/>
                </a:lnTo>
                <a:lnTo>
                  <a:pt x="32004" y="524256"/>
                </a:lnTo>
                <a:lnTo>
                  <a:pt x="32004" y="576072"/>
                </a:lnTo>
                <a:close/>
              </a:path>
              <a:path w="320040" h="582294">
                <a:moveTo>
                  <a:pt x="60901" y="236220"/>
                </a:moveTo>
                <a:lnTo>
                  <a:pt x="32766" y="236220"/>
                </a:lnTo>
                <a:lnTo>
                  <a:pt x="42112" y="217818"/>
                </a:lnTo>
                <a:lnTo>
                  <a:pt x="82296" y="183261"/>
                </a:lnTo>
                <a:lnTo>
                  <a:pt x="118205" y="164258"/>
                </a:lnTo>
                <a:lnTo>
                  <a:pt x="163830" y="161544"/>
                </a:lnTo>
                <a:lnTo>
                  <a:pt x="206769" y="162234"/>
                </a:lnTo>
                <a:lnTo>
                  <a:pt x="233029" y="167068"/>
                </a:lnTo>
                <a:lnTo>
                  <a:pt x="253359" y="180189"/>
                </a:lnTo>
                <a:lnTo>
                  <a:pt x="264259" y="191262"/>
                </a:lnTo>
                <a:lnTo>
                  <a:pt x="160782" y="191262"/>
                </a:lnTo>
                <a:lnTo>
                  <a:pt x="147649" y="191392"/>
                </a:lnTo>
                <a:lnTo>
                  <a:pt x="102316" y="204739"/>
                </a:lnTo>
                <a:lnTo>
                  <a:pt x="63317" y="233642"/>
                </a:lnTo>
                <a:lnTo>
                  <a:pt x="60901" y="236220"/>
                </a:lnTo>
                <a:close/>
              </a:path>
              <a:path w="320040" h="582294">
                <a:moveTo>
                  <a:pt x="260395" y="552450"/>
                </a:moveTo>
                <a:lnTo>
                  <a:pt x="160020" y="552450"/>
                </a:lnTo>
                <a:lnTo>
                  <a:pt x="193607" y="551854"/>
                </a:lnTo>
                <a:lnTo>
                  <a:pt x="214407" y="547687"/>
                </a:lnTo>
                <a:lnTo>
                  <a:pt x="252222" y="514350"/>
                </a:lnTo>
                <a:lnTo>
                  <a:pt x="282892" y="472059"/>
                </a:lnTo>
                <a:lnTo>
                  <a:pt x="287214" y="409194"/>
                </a:lnTo>
                <a:lnTo>
                  <a:pt x="287221" y="334518"/>
                </a:lnTo>
                <a:lnTo>
                  <a:pt x="286785" y="296650"/>
                </a:lnTo>
                <a:lnTo>
                  <a:pt x="274093" y="251918"/>
                </a:lnTo>
                <a:lnTo>
                  <a:pt x="236970" y="207174"/>
                </a:lnTo>
                <a:lnTo>
                  <a:pt x="198274" y="191851"/>
                </a:lnTo>
                <a:lnTo>
                  <a:pt x="160782" y="191262"/>
                </a:lnTo>
                <a:lnTo>
                  <a:pt x="264259" y="191262"/>
                </a:lnTo>
                <a:lnTo>
                  <a:pt x="302519" y="232612"/>
                </a:lnTo>
                <a:lnTo>
                  <a:pt x="319391" y="284928"/>
                </a:lnTo>
                <a:lnTo>
                  <a:pt x="320040" y="334518"/>
                </a:lnTo>
                <a:lnTo>
                  <a:pt x="320040" y="409194"/>
                </a:lnTo>
                <a:lnTo>
                  <a:pt x="318563" y="450532"/>
                </a:lnTo>
                <a:lnTo>
                  <a:pt x="301067" y="502717"/>
                </a:lnTo>
                <a:lnTo>
                  <a:pt x="275082" y="537972"/>
                </a:lnTo>
                <a:lnTo>
                  <a:pt x="262282" y="550920"/>
                </a:lnTo>
                <a:lnTo>
                  <a:pt x="260395" y="552450"/>
                </a:lnTo>
                <a:close/>
              </a:path>
              <a:path w="320040" h="582294">
                <a:moveTo>
                  <a:pt x="158496" y="582168"/>
                </a:moveTo>
                <a:lnTo>
                  <a:pt x="107382" y="575899"/>
                </a:lnTo>
                <a:lnTo>
                  <a:pt x="65115" y="558278"/>
                </a:lnTo>
                <a:lnTo>
                  <a:pt x="32004" y="524256"/>
                </a:lnTo>
                <a:lnTo>
                  <a:pt x="68936" y="524256"/>
                </a:lnTo>
                <a:lnTo>
                  <a:pt x="77712" y="530947"/>
                </a:lnTo>
                <a:lnTo>
                  <a:pt x="85344" y="535781"/>
                </a:lnTo>
                <a:lnTo>
                  <a:pt x="121711" y="549074"/>
                </a:lnTo>
                <a:lnTo>
                  <a:pt x="260395" y="552450"/>
                </a:lnTo>
                <a:lnTo>
                  <a:pt x="252698" y="558688"/>
                </a:lnTo>
                <a:lnTo>
                  <a:pt x="206287" y="577506"/>
                </a:lnTo>
                <a:lnTo>
                  <a:pt x="179665" y="581995"/>
                </a:lnTo>
                <a:lnTo>
                  <a:pt x="158496" y="5821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6983330" y="19044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554020" y="1769616"/>
            <a:ext cx="455295" cy="549910"/>
          </a:xfrm>
          <a:custGeom>
            <a:avLst/>
            <a:gdLst/>
            <a:ahLst/>
            <a:cxnLst/>
            <a:rect l="l" t="t" r="r" b="b"/>
            <a:pathLst>
              <a:path w="455295" h="549910">
                <a:moveTo>
                  <a:pt x="36576" y="549402"/>
                </a:moveTo>
                <a:lnTo>
                  <a:pt x="0" y="549402"/>
                </a:lnTo>
                <a:lnTo>
                  <a:pt x="211836" y="0"/>
                </a:lnTo>
                <a:lnTo>
                  <a:pt x="245364" y="0"/>
                </a:lnTo>
                <a:lnTo>
                  <a:pt x="259023" y="35814"/>
                </a:lnTo>
                <a:lnTo>
                  <a:pt x="228600" y="35814"/>
                </a:lnTo>
                <a:lnTo>
                  <a:pt x="223129" y="54810"/>
                </a:lnTo>
                <a:lnTo>
                  <a:pt x="207645" y="99441"/>
                </a:lnTo>
                <a:lnTo>
                  <a:pt x="190553" y="144714"/>
                </a:lnTo>
                <a:lnTo>
                  <a:pt x="182880" y="164592"/>
                </a:lnTo>
                <a:lnTo>
                  <a:pt x="115062" y="342138"/>
                </a:lnTo>
                <a:lnTo>
                  <a:pt x="375860" y="342138"/>
                </a:lnTo>
                <a:lnTo>
                  <a:pt x="387195" y="371856"/>
                </a:lnTo>
                <a:lnTo>
                  <a:pt x="103632" y="371856"/>
                </a:lnTo>
                <a:lnTo>
                  <a:pt x="36576" y="549402"/>
                </a:lnTo>
                <a:close/>
              </a:path>
              <a:path w="455295" h="549910">
                <a:moveTo>
                  <a:pt x="375860" y="342138"/>
                </a:moveTo>
                <a:lnTo>
                  <a:pt x="340614" y="342138"/>
                </a:lnTo>
                <a:lnTo>
                  <a:pt x="275082" y="164592"/>
                </a:lnTo>
                <a:lnTo>
                  <a:pt x="267843" y="144714"/>
                </a:lnTo>
                <a:lnTo>
                  <a:pt x="262890" y="131302"/>
                </a:lnTo>
                <a:lnTo>
                  <a:pt x="257937" y="118246"/>
                </a:lnTo>
                <a:lnTo>
                  <a:pt x="243494" y="80658"/>
                </a:lnTo>
                <a:lnTo>
                  <a:pt x="238791" y="67770"/>
                </a:lnTo>
                <a:lnTo>
                  <a:pt x="234517" y="54810"/>
                </a:lnTo>
                <a:lnTo>
                  <a:pt x="228600" y="35814"/>
                </a:lnTo>
                <a:lnTo>
                  <a:pt x="259023" y="35814"/>
                </a:lnTo>
                <a:lnTo>
                  <a:pt x="375860" y="342138"/>
                </a:lnTo>
                <a:close/>
              </a:path>
              <a:path w="455295" h="549910">
                <a:moveTo>
                  <a:pt x="454914" y="549402"/>
                </a:moveTo>
                <a:lnTo>
                  <a:pt x="417576" y="549402"/>
                </a:lnTo>
                <a:lnTo>
                  <a:pt x="352044" y="371856"/>
                </a:lnTo>
                <a:lnTo>
                  <a:pt x="387195" y="371856"/>
                </a:lnTo>
                <a:lnTo>
                  <a:pt x="454914" y="549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065322" y="1742946"/>
            <a:ext cx="320040" cy="582295"/>
          </a:xfrm>
          <a:custGeom>
            <a:avLst/>
            <a:gdLst/>
            <a:ahLst/>
            <a:cxnLst/>
            <a:rect l="l" t="t" r="r" b="b"/>
            <a:pathLst>
              <a:path w="320040" h="582294">
                <a:moveTo>
                  <a:pt x="320040" y="219456"/>
                </a:moveTo>
                <a:lnTo>
                  <a:pt x="287274" y="219456"/>
                </a:lnTo>
                <a:lnTo>
                  <a:pt x="287274" y="0"/>
                </a:lnTo>
                <a:lnTo>
                  <a:pt x="320040" y="0"/>
                </a:lnTo>
                <a:lnTo>
                  <a:pt x="320040" y="219456"/>
                </a:lnTo>
                <a:close/>
              </a:path>
              <a:path w="320040" h="582294">
                <a:moveTo>
                  <a:pt x="155448" y="582168"/>
                </a:moveTo>
                <a:lnTo>
                  <a:pt x="112079" y="581477"/>
                </a:lnTo>
                <a:lnTo>
                  <a:pt x="65490" y="563522"/>
                </a:lnTo>
                <a:lnTo>
                  <a:pt x="17198" y="511099"/>
                </a:lnTo>
                <a:lnTo>
                  <a:pt x="636" y="458783"/>
                </a:lnTo>
                <a:lnTo>
                  <a:pt x="0" y="409194"/>
                </a:lnTo>
                <a:lnTo>
                  <a:pt x="0" y="334518"/>
                </a:lnTo>
                <a:lnTo>
                  <a:pt x="1476" y="293798"/>
                </a:lnTo>
                <a:lnTo>
                  <a:pt x="18978" y="241155"/>
                </a:lnTo>
                <a:lnTo>
                  <a:pt x="45339" y="205740"/>
                </a:lnTo>
                <a:lnTo>
                  <a:pt x="79093" y="179325"/>
                </a:lnTo>
                <a:lnTo>
                  <a:pt x="126539" y="162925"/>
                </a:lnTo>
                <a:lnTo>
                  <a:pt x="161544" y="161544"/>
                </a:lnTo>
                <a:lnTo>
                  <a:pt x="183243" y="161776"/>
                </a:lnTo>
                <a:lnTo>
                  <a:pt x="233553" y="176403"/>
                </a:lnTo>
                <a:lnTo>
                  <a:pt x="264058" y="191262"/>
                </a:lnTo>
                <a:lnTo>
                  <a:pt x="160020" y="191262"/>
                </a:lnTo>
                <a:lnTo>
                  <a:pt x="126432" y="191857"/>
                </a:lnTo>
                <a:lnTo>
                  <a:pt x="88975" y="207335"/>
                </a:lnTo>
                <a:lnTo>
                  <a:pt x="47553" y="252507"/>
                </a:lnTo>
                <a:lnTo>
                  <a:pt x="33313" y="297084"/>
                </a:lnTo>
                <a:lnTo>
                  <a:pt x="32818" y="409194"/>
                </a:lnTo>
                <a:lnTo>
                  <a:pt x="33254" y="447061"/>
                </a:lnTo>
                <a:lnTo>
                  <a:pt x="45946" y="491793"/>
                </a:lnTo>
                <a:lnTo>
                  <a:pt x="83069" y="536537"/>
                </a:lnTo>
                <a:lnTo>
                  <a:pt x="121765" y="551860"/>
                </a:lnTo>
                <a:lnTo>
                  <a:pt x="159258" y="552450"/>
                </a:lnTo>
                <a:lnTo>
                  <a:pt x="250320" y="552450"/>
                </a:lnTo>
                <a:lnTo>
                  <a:pt x="237744" y="560451"/>
                </a:lnTo>
                <a:lnTo>
                  <a:pt x="216741" y="573006"/>
                </a:lnTo>
                <a:lnTo>
                  <a:pt x="201168" y="579453"/>
                </a:lnTo>
                <a:lnTo>
                  <a:pt x="183308" y="581828"/>
                </a:lnTo>
                <a:lnTo>
                  <a:pt x="155448" y="582168"/>
                </a:lnTo>
                <a:close/>
              </a:path>
              <a:path w="320040" h="582294">
                <a:moveTo>
                  <a:pt x="250320" y="552450"/>
                </a:moveTo>
                <a:lnTo>
                  <a:pt x="159258" y="552450"/>
                </a:lnTo>
                <a:lnTo>
                  <a:pt x="172390" y="552319"/>
                </a:lnTo>
                <a:lnTo>
                  <a:pt x="181451" y="551402"/>
                </a:lnTo>
                <a:lnTo>
                  <a:pt x="217723" y="538972"/>
                </a:lnTo>
                <a:lnTo>
                  <a:pt x="256722" y="510069"/>
                </a:lnTo>
                <a:lnTo>
                  <a:pt x="283053" y="466540"/>
                </a:lnTo>
                <a:lnTo>
                  <a:pt x="287914" y="279600"/>
                </a:lnTo>
                <a:lnTo>
                  <a:pt x="287893" y="277826"/>
                </a:lnTo>
                <a:lnTo>
                  <a:pt x="273337" y="241280"/>
                </a:lnTo>
                <a:lnTo>
                  <a:pt x="242321" y="212764"/>
                </a:lnTo>
                <a:lnTo>
                  <a:pt x="197739" y="194637"/>
                </a:lnTo>
                <a:lnTo>
                  <a:pt x="160020" y="191262"/>
                </a:lnTo>
                <a:lnTo>
                  <a:pt x="264058" y="191262"/>
                </a:lnTo>
                <a:lnTo>
                  <a:pt x="266842" y="192928"/>
                </a:lnTo>
                <a:lnTo>
                  <a:pt x="276147" y="202924"/>
                </a:lnTo>
                <a:lnTo>
                  <a:pt x="287274" y="219456"/>
                </a:lnTo>
                <a:lnTo>
                  <a:pt x="320040" y="219456"/>
                </a:lnTo>
                <a:lnTo>
                  <a:pt x="320040" y="507492"/>
                </a:lnTo>
                <a:lnTo>
                  <a:pt x="288036" y="507492"/>
                </a:lnTo>
                <a:lnTo>
                  <a:pt x="278677" y="525893"/>
                </a:lnTo>
                <a:lnTo>
                  <a:pt x="270319" y="537543"/>
                </a:lnTo>
                <a:lnTo>
                  <a:pt x="258246" y="547407"/>
                </a:lnTo>
                <a:lnTo>
                  <a:pt x="250320" y="552450"/>
                </a:lnTo>
                <a:close/>
              </a:path>
              <a:path w="320040" h="582294">
                <a:moveTo>
                  <a:pt x="320040" y="576072"/>
                </a:moveTo>
                <a:lnTo>
                  <a:pt x="288036" y="576072"/>
                </a:lnTo>
                <a:lnTo>
                  <a:pt x="288036" y="507492"/>
                </a:lnTo>
                <a:lnTo>
                  <a:pt x="320040" y="507492"/>
                </a:lnTo>
                <a:lnTo>
                  <a:pt x="320040" y="57607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8496614" y="1742946"/>
            <a:ext cx="320040" cy="582295"/>
          </a:xfrm>
          <a:custGeom>
            <a:avLst/>
            <a:gdLst/>
            <a:ahLst/>
            <a:cxnLst/>
            <a:rect l="l" t="t" r="r" b="b"/>
            <a:pathLst>
              <a:path w="320040" h="582294">
                <a:moveTo>
                  <a:pt x="320040" y="219456"/>
                </a:moveTo>
                <a:lnTo>
                  <a:pt x="287274" y="219456"/>
                </a:lnTo>
                <a:lnTo>
                  <a:pt x="287274" y="0"/>
                </a:lnTo>
                <a:lnTo>
                  <a:pt x="320040" y="0"/>
                </a:lnTo>
                <a:lnTo>
                  <a:pt x="320040" y="219456"/>
                </a:lnTo>
                <a:close/>
              </a:path>
              <a:path w="320040" h="582294">
                <a:moveTo>
                  <a:pt x="155448" y="582168"/>
                </a:moveTo>
                <a:lnTo>
                  <a:pt x="112079" y="581477"/>
                </a:lnTo>
                <a:lnTo>
                  <a:pt x="65490" y="563522"/>
                </a:lnTo>
                <a:lnTo>
                  <a:pt x="17198" y="511099"/>
                </a:lnTo>
                <a:lnTo>
                  <a:pt x="636" y="458783"/>
                </a:lnTo>
                <a:lnTo>
                  <a:pt x="0" y="409194"/>
                </a:lnTo>
                <a:lnTo>
                  <a:pt x="0" y="334518"/>
                </a:lnTo>
                <a:lnTo>
                  <a:pt x="1476" y="293798"/>
                </a:lnTo>
                <a:lnTo>
                  <a:pt x="18978" y="241155"/>
                </a:lnTo>
                <a:lnTo>
                  <a:pt x="45339" y="205740"/>
                </a:lnTo>
                <a:lnTo>
                  <a:pt x="79093" y="179325"/>
                </a:lnTo>
                <a:lnTo>
                  <a:pt x="126539" y="162925"/>
                </a:lnTo>
                <a:lnTo>
                  <a:pt x="161544" y="161544"/>
                </a:lnTo>
                <a:lnTo>
                  <a:pt x="183243" y="161776"/>
                </a:lnTo>
                <a:lnTo>
                  <a:pt x="233553" y="176403"/>
                </a:lnTo>
                <a:lnTo>
                  <a:pt x="264058" y="191262"/>
                </a:lnTo>
                <a:lnTo>
                  <a:pt x="160020" y="191262"/>
                </a:lnTo>
                <a:lnTo>
                  <a:pt x="126432" y="191857"/>
                </a:lnTo>
                <a:lnTo>
                  <a:pt x="88975" y="207335"/>
                </a:lnTo>
                <a:lnTo>
                  <a:pt x="47553" y="252507"/>
                </a:lnTo>
                <a:lnTo>
                  <a:pt x="33313" y="297084"/>
                </a:lnTo>
                <a:lnTo>
                  <a:pt x="32818" y="409194"/>
                </a:lnTo>
                <a:lnTo>
                  <a:pt x="33254" y="447061"/>
                </a:lnTo>
                <a:lnTo>
                  <a:pt x="45946" y="491793"/>
                </a:lnTo>
                <a:lnTo>
                  <a:pt x="83069" y="536537"/>
                </a:lnTo>
                <a:lnTo>
                  <a:pt x="121765" y="551860"/>
                </a:lnTo>
                <a:lnTo>
                  <a:pt x="159258" y="552450"/>
                </a:lnTo>
                <a:lnTo>
                  <a:pt x="250320" y="552450"/>
                </a:lnTo>
                <a:lnTo>
                  <a:pt x="237744" y="560451"/>
                </a:lnTo>
                <a:lnTo>
                  <a:pt x="216741" y="573006"/>
                </a:lnTo>
                <a:lnTo>
                  <a:pt x="201168" y="579453"/>
                </a:lnTo>
                <a:lnTo>
                  <a:pt x="183308" y="581828"/>
                </a:lnTo>
                <a:lnTo>
                  <a:pt x="155448" y="582168"/>
                </a:lnTo>
                <a:close/>
              </a:path>
              <a:path w="320040" h="582294">
                <a:moveTo>
                  <a:pt x="250320" y="552450"/>
                </a:moveTo>
                <a:lnTo>
                  <a:pt x="159258" y="552450"/>
                </a:lnTo>
                <a:lnTo>
                  <a:pt x="172390" y="552319"/>
                </a:lnTo>
                <a:lnTo>
                  <a:pt x="181451" y="551402"/>
                </a:lnTo>
                <a:lnTo>
                  <a:pt x="217723" y="538972"/>
                </a:lnTo>
                <a:lnTo>
                  <a:pt x="256722" y="510069"/>
                </a:lnTo>
                <a:lnTo>
                  <a:pt x="283053" y="466540"/>
                </a:lnTo>
                <a:lnTo>
                  <a:pt x="287914" y="279600"/>
                </a:lnTo>
                <a:lnTo>
                  <a:pt x="287893" y="277826"/>
                </a:lnTo>
                <a:lnTo>
                  <a:pt x="273337" y="241280"/>
                </a:lnTo>
                <a:lnTo>
                  <a:pt x="242321" y="212764"/>
                </a:lnTo>
                <a:lnTo>
                  <a:pt x="197739" y="194637"/>
                </a:lnTo>
                <a:lnTo>
                  <a:pt x="160020" y="191262"/>
                </a:lnTo>
                <a:lnTo>
                  <a:pt x="264058" y="191262"/>
                </a:lnTo>
                <a:lnTo>
                  <a:pt x="266842" y="192928"/>
                </a:lnTo>
                <a:lnTo>
                  <a:pt x="276147" y="202924"/>
                </a:lnTo>
                <a:lnTo>
                  <a:pt x="287274" y="219456"/>
                </a:lnTo>
                <a:lnTo>
                  <a:pt x="320040" y="219456"/>
                </a:lnTo>
                <a:lnTo>
                  <a:pt x="320040" y="507492"/>
                </a:lnTo>
                <a:lnTo>
                  <a:pt x="288036" y="507492"/>
                </a:lnTo>
                <a:lnTo>
                  <a:pt x="278677" y="525893"/>
                </a:lnTo>
                <a:lnTo>
                  <a:pt x="270319" y="537543"/>
                </a:lnTo>
                <a:lnTo>
                  <a:pt x="258246" y="547407"/>
                </a:lnTo>
                <a:lnTo>
                  <a:pt x="250320" y="552450"/>
                </a:lnTo>
                <a:close/>
              </a:path>
              <a:path w="320040" h="582294">
                <a:moveTo>
                  <a:pt x="320040" y="576072"/>
                </a:moveTo>
                <a:lnTo>
                  <a:pt x="288036" y="576072"/>
                </a:lnTo>
                <a:lnTo>
                  <a:pt x="288036" y="507492"/>
                </a:lnTo>
                <a:lnTo>
                  <a:pt x="320040" y="507492"/>
                </a:lnTo>
                <a:lnTo>
                  <a:pt x="320040" y="57607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947718" y="1904490"/>
            <a:ext cx="208279" cy="414655"/>
          </a:xfrm>
          <a:custGeom>
            <a:avLst/>
            <a:gdLst/>
            <a:ahLst/>
            <a:cxnLst/>
            <a:rect l="l" t="t" r="r" b="b"/>
            <a:pathLst>
              <a:path w="208279" h="414655">
                <a:moveTo>
                  <a:pt x="54385" y="86868"/>
                </a:moveTo>
                <a:lnTo>
                  <a:pt x="32004" y="86868"/>
                </a:lnTo>
                <a:lnTo>
                  <a:pt x="35248" y="77372"/>
                </a:lnTo>
                <a:lnTo>
                  <a:pt x="58483" y="40052"/>
                </a:lnTo>
                <a:lnTo>
                  <a:pt x="88249" y="15811"/>
                </a:lnTo>
                <a:lnTo>
                  <a:pt x="127825" y="952"/>
                </a:lnTo>
                <a:lnTo>
                  <a:pt x="151638" y="0"/>
                </a:lnTo>
                <a:lnTo>
                  <a:pt x="161978" y="35"/>
                </a:lnTo>
                <a:lnTo>
                  <a:pt x="200769" y="6465"/>
                </a:lnTo>
                <a:lnTo>
                  <a:pt x="208026" y="9144"/>
                </a:lnTo>
                <a:lnTo>
                  <a:pt x="200596" y="32004"/>
                </a:lnTo>
                <a:lnTo>
                  <a:pt x="149352" y="32004"/>
                </a:lnTo>
                <a:lnTo>
                  <a:pt x="132266" y="32188"/>
                </a:lnTo>
                <a:lnTo>
                  <a:pt x="85296" y="50964"/>
                </a:lnTo>
                <a:lnTo>
                  <a:pt x="61722" y="76200"/>
                </a:lnTo>
                <a:lnTo>
                  <a:pt x="54385" y="86868"/>
                </a:lnTo>
                <a:close/>
              </a:path>
              <a:path w="208279" h="414655">
                <a:moveTo>
                  <a:pt x="32766" y="414528"/>
                </a:moveTo>
                <a:lnTo>
                  <a:pt x="0" y="414528"/>
                </a:lnTo>
                <a:lnTo>
                  <a:pt x="0" y="8382"/>
                </a:lnTo>
                <a:lnTo>
                  <a:pt x="32004" y="8382"/>
                </a:lnTo>
                <a:lnTo>
                  <a:pt x="32004" y="86868"/>
                </a:lnTo>
                <a:lnTo>
                  <a:pt x="54385" y="86868"/>
                </a:lnTo>
                <a:lnTo>
                  <a:pt x="40005" y="124968"/>
                </a:lnTo>
                <a:lnTo>
                  <a:pt x="32879" y="166544"/>
                </a:lnTo>
                <a:lnTo>
                  <a:pt x="32766" y="414528"/>
                </a:lnTo>
                <a:close/>
              </a:path>
              <a:path w="208279" h="414655">
                <a:moveTo>
                  <a:pt x="198120" y="39624"/>
                </a:moveTo>
                <a:lnTo>
                  <a:pt x="158347" y="32033"/>
                </a:lnTo>
                <a:lnTo>
                  <a:pt x="149352" y="32004"/>
                </a:lnTo>
                <a:lnTo>
                  <a:pt x="200596" y="32004"/>
                </a:lnTo>
                <a:lnTo>
                  <a:pt x="198120" y="39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213656" y="19044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624374" y="1904490"/>
            <a:ext cx="297180" cy="421005"/>
          </a:xfrm>
          <a:custGeom>
            <a:avLst/>
            <a:gdLst/>
            <a:ahLst/>
            <a:cxnLst/>
            <a:rect l="l" t="t" r="r" b="b"/>
            <a:pathLst>
              <a:path w="297179" h="421005">
                <a:moveTo>
                  <a:pt x="150875" y="420624"/>
                </a:moveTo>
                <a:lnTo>
                  <a:pt x="104679" y="418909"/>
                </a:lnTo>
                <a:lnTo>
                  <a:pt x="64769" y="406908"/>
                </a:lnTo>
                <a:lnTo>
                  <a:pt x="27527" y="392430"/>
                </a:lnTo>
                <a:lnTo>
                  <a:pt x="0" y="373380"/>
                </a:lnTo>
                <a:lnTo>
                  <a:pt x="16001" y="347472"/>
                </a:lnTo>
                <a:lnTo>
                  <a:pt x="32843" y="359116"/>
                </a:lnTo>
                <a:lnTo>
                  <a:pt x="45005" y="366331"/>
                </a:lnTo>
                <a:lnTo>
                  <a:pt x="99446" y="386524"/>
                </a:lnTo>
                <a:lnTo>
                  <a:pt x="147827" y="391668"/>
                </a:lnTo>
                <a:lnTo>
                  <a:pt x="164919" y="391566"/>
                </a:lnTo>
                <a:lnTo>
                  <a:pt x="212496" y="381279"/>
                </a:lnTo>
                <a:lnTo>
                  <a:pt x="245917" y="361652"/>
                </a:lnTo>
                <a:lnTo>
                  <a:pt x="267223" y="328326"/>
                </a:lnTo>
                <a:lnTo>
                  <a:pt x="268224" y="303276"/>
                </a:lnTo>
                <a:lnTo>
                  <a:pt x="268122" y="291173"/>
                </a:lnTo>
                <a:lnTo>
                  <a:pt x="249102" y="252382"/>
                </a:lnTo>
                <a:lnTo>
                  <a:pt x="186499" y="226814"/>
                </a:lnTo>
                <a:lnTo>
                  <a:pt x="123098" y="213961"/>
                </a:lnTo>
                <a:lnTo>
                  <a:pt x="111918" y="211502"/>
                </a:lnTo>
                <a:lnTo>
                  <a:pt x="73699" y="199024"/>
                </a:lnTo>
                <a:lnTo>
                  <a:pt x="36200" y="176926"/>
                </a:lnTo>
                <a:lnTo>
                  <a:pt x="13924" y="144774"/>
                </a:lnTo>
                <a:lnTo>
                  <a:pt x="9905" y="101346"/>
                </a:lnTo>
                <a:lnTo>
                  <a:pt x="10042" y="89159"/>
                </a:lnTo>
                <a:lnTo>
                  <a:pt x="24014" y="51095"/>
                </a:lnTo>
                <a:lnTo>
                  <a:pt x="56102" y="21663"/>
                </a:lnTo>
                <a:lnTo>
                  <a:pt x="105281" y="3375"/>
                </a:lnTo>
                <a:lnTo>
                  <a:pt x="150875" y="0"/>
                </a:lnTo>
                <a:lnTo>
                  <a:pt x="179165" y="178"/>
                </a:lnTo>
                <a:lnTo>
                  <a:pt x="233172" y="11430"/>
                </a:lnTo>
                <a:lnTo>
                  <a:pt x="274962" y="28789"/>
                </a:lnTo>
                <a:lnTo>
                  <a:pt x="286512" y="37338"/>
                </a:lnTo>
                <a:lnTo>
                  <a:pt x="272796" y="60960"/>
                </a:lnTo>
                <a:lnTo>
                  <a:pt x="254299" y="49845"/>
                </a:lnTo>
                <a:lnTo>
                  <a:pt x="241982" y="43481"/>
                </a:lnTo>
                <a:lnTo>
                  <a:pt x="197066" y="31688"/>
                </a:lnTo>
                <a:lnTo>
                  <a:pt x="147827" y="28956"/>
                </a:lnTo>
                <a:lnTo>
                  <a:pt x="117443" y="29259"/>
                </a:lnTo>
                <a:lnTo>
                  <a:pt x="68580" y="48387"/>
                </a:lnTo>
                <a:lnTo>
                  <a:pt x="41576" y="81980"/>
                </a:lnTo>
                <a:lnTo>
                  <a:pt x="41148" y="102108"/>
                </a:lnTo>
                <a:lnTo>
                  <a:pt x="41284" y="122789"/>
                </a:lnTo>
                <a:lnTo>
                  <a:pt x="64966" y="159543"/>
                </a:lnTo>
                <a:lnTo>
                  <a:pt x="122604" y="182064"/>
                </a:lnTo>
                <a:lnTo>
                  <a:pt x="177456" y="193071"/>
                </a:lnTo>
                <a:lnTo>
                  <a:pt x="191500" y="196024"/>
                </a:lnTo>
                <a:lnTo>
                  <a:pt x="235743" y="209258"/>
                </a:lnTo>
                <a:lnTo>
                  <a:pt x="274069" y="232719"/>
                </a:lnTo>
                <a:lnTo>
                  <a:pt x="293804" y="266432"/>
                </a:lnTo>
                <a:lnTo>
                  <a:pt x="297180" y="314706"/>
                </a:lnTo>
                <a:lnTo>
                  <a:pt x="296989" y="329993"/>
                </a:lnTo>
                <a:lnTo>
                  <a:pt x="277623" y="372088"/>
                </a:lnTo>
                <a:lnTo>
                  <a:pt x="240512" y="401389"/>
                </a:lnTo>
                <a:lnTo>
                  <a:pt x="189880" y="417730"/>
                </a:lnTo>
                <a:lnTo>
                  <a:pt x="167592" y="420516"/>
                </a:lnTo>
                <a:lnTo>
                  <a:pt x="150875" y="420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000039" y="1904490"/>
            <a:ext cx="297180" cy="421005"/>
          </a:xfrm>
          <a:custGeom>
            <a:avLst/>
            <a:gdLst/>
            <a:ahLst/>
            <a:cxnLst/>
            <a:rect l="l" t="t" r="r" b="b"/>
            <a:pathLst>
              <a:path w="297179" h="421005">
                <a:moveTo>
                  <a:pt x="150875" y="420624"/>
                </a:moveTo>
                <a:lnTo>
                  <a:pt x="104679" y="418909"/>
                </a:lnTo>
                <a:lnTo>
                  <a:pt x="64770" y="406908"/>
                </a:lnTo>
                <a:lnTo>
                  <a:pt x="27527" y="392430"/>
                </a:lnTo>
                <a:lnTo>
                  <a:pt x="0" y="373380"/>
                </a:lnTo>
                <a:lnTo>
                  <a:pt x="16001" y="347472"/>
                </a:lnTo>
                <a:lnTo>
                  <a:pt x="32843" y="359116"/>
                </a:lnTo>
                <a:lnTo>
                  <a:pt x="45005" y="366331"/>
                </a:lnTo>
                <a:lnTo>
                  <a:pt x="99446" y="386524"/>
                </a:lnTo>
                <a:lnTo>
                  <a:pt x="147827" y="391668"/>
                </a:lnTo>
                <a:lnTo>
                  <a:pt x="164919" y="391566"/>
                </a:lnTo>
                <a:lnTo>
                  <a:pt x="212496" y="381279"/>
                </a:lnTo>
                <a:lnTo>
                  <a:pt x="245917" y="361652"/>
                </a:lnTo>
                <a:lnTo>
                  <a:pt x="267223" y="328326"/>
                </a:lnTo>
                <a:lnTo>
                  <a:pt x="268224" y="303276"/>
                </a:lnTo>
                <a:lnTo>
                  <a:pt x="268122" y="291173"/>
                </a:lnTo>
                <a:lnTo>
                  <a:pt x="249102" y="252382"/>
                </a:lnTo>
                <a:lnTo>
                  <a:pt x="186499" y="226814"/>
                </a:lnTo>
                <a:lnTo>
                  <a:pt x="123098" y="213961"/>
                </a:lnTo>
                <a:lnTo>
                  <a:pt x="111918" y="211502"/>
                </a:lnTo>
                <a:lnTo>
                  <a:pt x="73699" y="199024"/>
                </a:lnTo>
                <a:lnTo>
                  <a:pt x="36200" y="176926"/>
                </a:lnTo>
                <a:lnTo>
                  <a:pt x="13924" y="144774"/>
                </a:lnTo>
                <a:lnTo>
                  <a:pt x="9905" y="101346"/>
                </a:lnTo>
                <a:lnTo>
                  <a:pt x="10042" y="89159"/>
                </a:lnTo>
                <a:lnTo>
                  <a:pt x="24014" y="51095"/>
                </a:lnTo>
                <a:lnTo>
                  <a:pt x="56102" y="21663"/>
                </a:lnTo>
                <a:lnTo>
                  <a:pt x="105281" y="3375"/>
                </a:lnTo>
                <a:lnTo>
                  <a:pt x="150875" y="0"/>
                </a:lnTo>
                <a:lnTo>
                  <a:pt x="179165" y="178"/>
                </a:lnTo>
                <a:lnTo>
                  <a:pt x="233171" y="11430"/>
                </a:lnTo>
                <a:lnTo>
                  <a:pt x="274962" y="28789"/>
                </a:lnTo>
                <a:lnTo>
                  <a:pt x="286511" y="37338"/>
                </a:lnTo>
                <a:lnTo>
                  <a:pt x="272796" y="60960"/>
                </a:lnTo>
                <a:lnTo>
                  <a:pt x="254299" y="49845"/>
                </a:lnTo>
                <a:lnTo>
                  <a:pt x="241982" y="43481"/>
                </a:lnTo>
                <a:lnTo>
                  <a:pt x="197066" y="31688"/>
                </a:lnTo>
                <a:lnTo>
                  <a:pt x="147827" y="28956"/>
                </a:lnTo>
                <a:lnTo>
                  <a:pt x="117443" y="29259"/>
                </a:lnTo>
                <a:lnTo>
                  <a:pt x="68579" y="48387"/>
                </a:lnTo>
                <a:lnTo>
                  <a:pt x="41576" y="81980"/>
                </a:lnTo>
                <a:lnTo>
                  <a:pt x="41147" y="102108"/>
                </a:lnTo>
                <a:lnTo>
                  <a:pt x="41284" y="122789"/>
                </a:lnTo>
                <a:lnTo>
                  <a:pt x="64966" y="159543"/>
                </a:lnTo>
                <a:lnTo>
                  <a:pt x="122604" y="182064"/>
                </a:lnTo>
                <a:lnTo>
                  <a:pt x="177456" y="193071"/>
                </a:lnTo>
                <a:lnTo>
                  <a:pt x="191500" y="196024"/>
                </a:lnTo>
                <a:lnTo>
                  <a:pt x="235743" y="209258"/>
                </a:lnTo>
                <a:lnTo>
                  <a:pt x="274069" y="232719"/>
                </a:lnTo>
                <a:lnTo>
                  <a:pt x="293804" y="266432"/>
                </a:lnTo>
                <a:lnTo>
                  <a:pt x="297179" y="314706"/>
                </a:lnTo>
                <a:lnTo>
                  <a:pt x="296989" y="329993"/>
                </a:lnTo>
                <a:lnTo>
                  <a:pt x="277623" y="372088"/>
                </a:lnTo>
                <a:lnTo>
                  <a:pt x="240512" y="401389"/>
                </a:lnTo>
                <a:lnTo>
                  <a:pt x="189880" y="417730"/>
                </a:lnTo>
                <a:lnTo>
                  <a:pt x="167592" y="420516"/>
                </a:lnTo>
                <a:lnTo>
                  <a:pt x="150875" y="420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380278" y="19044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0795568" y="1742946"/>
            <a:ext cx="320040" cy="582295"/>
          </a:xfrm>
          <a:custGeom>
            <a:avLst/>
            <a:gdLst/>
            <a:ahLst/>
            <a:cxnLst/>
            <a:rect l="l" t="t" r="r" b="b"/>
            <a:pathLst>
              <a:path w="320040" h="582294">
                <a:moveTo>
                  <a:pt x="320040" y="219456"/>
                </a:moveTo>
                <a:lnTo>
                  <a:pt x="287274" y="219456"/>
                </a:lnTo>
                <a:lnTo>
                  <a:pt x="287274" y="0"/>
                </a:lnTo>
                <a:lnTo>
                  <a:pt x="320040" y="0"/>
                </a:lnTo>
                <a:lnTo>
                  <a:pt x="320040" y="219456"/>
                </a:lnTo>
                <a:close/>
              </a:path>
              <a:path w="320040" h="582294">
                <a:moveTo>
                  <a:pt x="155448" y="582168"/>
                </a:moveTo>
                <a:lnTo>
                  <a:pt x="112079" y="581477"/>
                </a:lnTo>
                <a:lnTo>
                  <a:pt x="65490" y="563522"/>
                </a:lnTo>
                <a:lnTo>
                  <a:pt x="17198" y="511099"/>
                </a:lnTo>
                <a:lnTo>
                  <a:pt x="636" y="458783"/>
                </a:lnTo>
                <a:lnTo>
                  <a:pt x="0" y="409194"/>
                </a:lnTo>
                <a:lnTo>
                  <a:pt x="0" y="334518"/>
                </a:lnTo>
                <a:lnTo>
                  <a:pt x="1476" y="293798"/>
                </a:lnTo>
                <a:lnTo>
                  <a:pt x="18978" y="241155"/>
                </a:lnTo>
                <a:lnTo>
                  <a:pt x="45339" y="205740"/>
                </a:lnTo>
                <a:lnTo>
                  <a:pt x="79093" y="179325"/>
                </a:lnTo>
                <a:lnTo>
                  <a:pt x="126539" y="162925"/>
                </a:lnTo>
                <a:lnTo>
                  <a:pt x="161544" y="161544"/>
                </a:lnTo>
                <a:lnTo>
                  <a:pt x="183243" y="161776"/>
                </a:lnTo>
                <a:lnTo>
                  <a:pt x="233553" y="176403"/>
                </a:lnTo>
                <a:lnTo>
                  <a:pt x="264058" y="191262"/>
                </a:lnTo>
                <a:lnTo>
                  <a:pt x="160020" y="191262"/>
                </a:lnTo>
                <a:lnTo>
                  <a:pt x="126432" y="191857"/>
                </a:lnTo>
                <a:lnTo>
                  <a:pt x="88975" y="207335"/>
                </a:lnTo>
                <a:lnTo>
                  <a:pt x="47553" y="252507"/>
                </a:lnTo>
                <a:lnTo>
                  <a:pt x="33313" y="297084"/>
                </a:lnTo>
                <a:lnTo>
                  <a:pt x="32818" y="409194"/>
                </a:lnTo>
                <a:lnTo>
                  <a:pt x="33254" y="447061"/>
                </a:lnTo>
                <a:lnTo>
                  <a:pt x="45946" y="491793"/>
                </a:lnTo>
                <a:lnTo>
                  <a:pt x="83069" y="536537"/>
                </a:lnTo>
                <a:lnTo>
                  <a:pt x="121765" y="551860"/>
                </a:lnTo>
                <a:lnTo>
                  <a:pt x="159258" y="552450"/>
                </a:lnTo>
                <a:lnTo>
                  <a:pt x="250320" y="552450"/>
                </a:lnTo>
                <a:lnTo>
                  <a:pt x="237744" y="560451"/>
                </a:lnTo>
                <a:lnTo>
                  <a:pt x="216741" y="573006"/>
                </a:lnTo>
                <a:lnTo>
                  <a:pt x="201168" y="579453"/>
                </a:lnTo>
                <a:lnTo>
                  <a:pt x="183308" y="581828"/>
                </a:lnTo>
                <a:lnTo>
                  <a:pt x="155448" y="582168"/>
                </a:lnTo>
                <a:close/>
              </a:path>
              <a:path w="320040" h="582294">
                <a:moveTo>
                  <a:pt x="250320" y="552450"/>
                </a:moveTo>
                <a:lnTo>
                  <a:pt x="159258" y="552450"/>
                </a:lnTo>
                <a:lnTo>
                  <a:pt x="172390" y="552319"/>
                </a:lnTo>
                <a:lnTo>
                  <a:pt x="181451" y="551402"/>
                </a:lnTo>
                <a:lnTo>
                  <a:pt x="217723" y="538972"/>
                </a:lnTo>
                <a:lnTo>
                  <a:pt x="256722" y="510069"/>
                </a:lnTo>
                <a:lnTo>
                  <a:pt x="283053" y="466540"/>
                </a:lnTo>
                <a:lnTo>
                  <a:pt x="287914" y="279600"/>
                </a:lnTo>
                <a:lnTo>
                  <a:pt x="287893" y="277826"/>
                </a:lnTo>
                <a:lnTo>
                  <a:pt x="273337" y="241280"/>
                </a:lnTo>
                <a:lnTo>
                  <a:pt x="242321" y="212764"/>
                </a:lnTo>
                <a:lnTo>
                  <a:pt x="197739" y="194637"/>
                </a:lnTo>
                <a:lnTo>
                  <a:pt x="160020" y="191262"/>
                </a:lnTo>
                <a:lnTo>
                  <a:pt x="264058" y="191262"/>
                </a:lnTo>
                <a:lnTo>
                  <a:pt x="266842" y="192928"/>
                </a:lnTo>
                <a:lnTo>
                  <a:pt x="276147" y="202924"/>
                </a:lnTo>
                <a:lnTo>
                  <a:pt x="287274" y="219456"/>
                </a:lnTo>
                <a:lnTo>
                  <a:pt x="320040" y="219456"/>
                </a:lnTo>
                <a:lnTo>
                  <a:pt x="320040" y="507492"/>
                </a:lnTo>
                <a:lnTo>
                  <a:pt x="288036" y="507492"/>
                </a:lnTo>
                <a:lnTo>
                  <a:pt x="278677" y="525893"/>
                </a:lnTo>
                <a:lnTo>
                  <a:pt x="270319" y="537543"/>
                </a:lnTo>
                <a:lnTo>
                  <a:pt x="258246" y="547407"/>
                </a:lnTo>
                <a:lnTo>
                  <a:pt x="250320" y="552450"/>
                </a:lnTo>
                <a:close/>
              </a:path>
              <a:path w="320040" h="582294">
                <a:moveTo>
                  <a:pt x="320040" y="576072"/>
                </a:moveTo>
                <a:lnTo>
                  <a:pt x="288036" y="576072"/>
                </a:lnTo>
                <a:lnTo>
                  <a:pt x="288036" y="507492"/>
                </a:lnTo>
                <a:lnTo>
                  <a:pt x="320040" y="507492"/>
                </a:lnTo>
                <a:lnTo>
                  <a:pt x="320040" y="57607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6" name="object 26"/>
          <p:cNvGrpSpPr/>
          <p:nvPr/>
        </p:nvGrpSpPr>
        <p:grpSpPr>
          <a:xfrm>
            <a:off x="1172019" y="4351710"/>
            <a:ext cx="842010" cy="302260"/>
            <a:chOff x="1172019" y="4351710"/>
            <a:chExt cx="842010" cy="302260"/>
          </a:xfrm>
        </p:grpSpPr>
        <p:sp>
          <p:nvSpPr>
            <p:cNvPr id="27" name="object 27"/>
            <p:cNvSpPr/>
            <p:nvPr/>
          </p:nvSpPr>
          <p:spPr>
            <a:xfrm>
              <a:off x="1172019" y="4351710"/>
              <a:ext cx="205740" cy="297180"/>
            </a:xfrm>
            <a:custGeom>
              <a:avLst/>
              <a:gdLst/>
              <a:ahLst/>
              <a:cxnLst/>
              <a:rect l="l" t="t" r="r" b="b"/>
              <a:pathLst>
                <a:path w="205740" h="297179">
                  <a:moveTo>
                    <a:pt x="37644" y="296706"/>
                  </a:moveTo>
                  <a:lnTo>
                    <a:pt x="0" y="296706"/>
                  </a:lnTo>
                  <a:lnTo>
                    <a:pt x="0" y="0"/>
                  </a:lnTo>
                  <a:lnTo>
                    <a:pt x="93100" y="0"/>
                  </a:lnTo>
                  <a:lnTo>
                    <a:pt x="134736" y="4319"/>
                  </a:lnTo>
                  <a:lnTo>
                    <a:pt x="167529" y="18468"/>
                  </a:lnTo>
                  <a:lnTo>
                    <a:pt x="177446" y="30358"/>
                  </a:lnTo>
                  <a:lnTo>
                    <a:pt x="37644" y="30358"/>
                  </a:lnTo>
                  <a:lnTo>
                    <a:pt x="37644" y="140460"/>
                  </a:lnTo>
                  <a:lnTo>
                    <a:pt x="176210" y="140460"/>
                  </a:lnTo>
                  <a:lnTo>
                    <a:pt x="157106" y="156132"/>
                  </a:lnTo>
                  <a:lnTo>
                    <a:pt x="129530" y="166770"/>
                  </a:lnTo>
                  <a:lnTo>
                    <a:pt x="131901" y="170818"/>
                  </a:lnTo>
                  <a:lnTo>
                    <a:pt x="37644" y="170818"/>
                  </a:lnTo>
                  <a:lnTo>
                    <a:pt x="37644" y="296706"/>
                  </a:lnTo>
                  <a:close/>
                </a:path>
                <a:path w="205740" h="297179">
                  <a:moveTo>
                    <a:pt x="176210" y="140460"/>
                  </a:moveTo>
                  <a:lnTo>
                    <a:pt x="87433" y="140460"/>
                  </a:lnTo>
                  <a:lnTo>
                    <a:pt x="118329" y="136949"/>
                  </a:lnTo>
                  <a:lnTo>
                    <a:pt x="140915" y="126343"/>
                  </a:lnTo>
                  <a:lnTo>
                    <a:pt x="154772" y="108526"/>
                  </a:lnTo>
                  <a:lnTo>
                    <a:pt x="159484" y="83385"/>
                  </a:lnTo>
                  <a:lnTo>
                    <a:pt x="154772" y="58535"/>
                  </a:lnTo>
                  <a:lnTo>
                    <a:pt x="140915" y="42148"/>
                  </a:lnTo>
                  <a:lnTo>
                    <a:pt x="118329" y="33122"/>
                  </a:lnTo>
                  <a:lnTo>
                    <a:pt x="87433" y="30358"/>
                  </a:lnTo>
                  <a:lnTo>
                    <a:pt x="177446" y="30358"/>
                  </a:lnTo>
                  <a:lnTo>
                    <a:pt x="189015" y="44228"/>
                  </a:lnTo>
                  <a:lnTo>
                    <a:pt x="196724" y="83385"/>
                  </a:lnTo>
                  <a:lnTo>
                    <a:pt x="191918" y="114515"/>
                  </a:lnTo>
                  <a:lnTo>
                    <a:pt x="178307" y="138739"/>
                  </a:lnTo>
                  <a:lnTo>
                    <a:pt x="176210" y="140460"/>
                  </a:lnTo>
                  <a:close/>
                </a:path>
                <a:path w="205740" h="297179">
                  <a:moveTo>
                    <a:pt x="205630" y="296706"/>
                  </a:moveTo>
                  <a:lnTo>
                    <a:pt x="163127" y="296706"/>
                  </a:lnTo>
                  <a:lnTo>
                    <a:pt x="91076" y="170818"/>
                  </a:lnTo>
                  <a:lnTo>
                    <a:pt x="131901" y="170818"/>
                  </a:lnTo>
                  <a:lnTo>
                    <a:pt x="205630" y="29670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05175" y="4422952"/>
              <a:ext cx="186605" cy="23072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25377" y="4422952"/>
              <a:ext cx="174057" cy="23072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27365" y="4422952"/>
              <a:ext cx="186605" cy="230726"/>
            </a:xfrm>
            <a:prstGeom prst="rect">
              <a:avLst/>
            </a:prstGeom>
          </p:spPr>
        </p:pic>
      </p:grpSp>
      <p:grpSp>
        <p:nvGrpSpPr>
          <p:cNvPr id="31" name="object 31"/>
          <p:cNvGrpSpPr/>
          <p:nvPr/>
        </p:nvGrpSpPr>
        <p:grpSpPr>
          <a:xfrm>
            <a:off x="2064163" y="4367092"/>
            <a:ext cx="353060" cy="287020"/>
            <a:chOff x="2064163" y="4367092"/>
            <a:chExt cx="353060" cy="287020"/>
          </a:xfrm>
        </p:grpSpPr>
        <p:pic>
          <p:nvPicPr>
            <p:cNvPr id="32" name="object 3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064163" y="4422952"/>
              <a:ext cx="175676" cy="225464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2281127" y="4367092"/>
              <a:ext cx="136525" cy="287020"/>
            </a:xfrm>
            <a:custGeom>
              <a:avLst/>
              <a:gdLst/>
              <a:ahLst/>
              <a:cxnLst/>
              <a:rect l="l" t="t" r="r" b="b"/>
              <a:pathLst>
                <a:path w="136525" h="287020">
                  <a:moveTo>
                    <a:pt x="95529" y="286587"/>
                  </a:moveTo>
                  <a:lnTo>
                    <a:pt x="65916" y="281343"/>
                  </a:lnTo>
                  <a:lnTo>
                    <a:pt x="46550" y="266499"/>
                  </a:lnTo>
                  <a:lnTo>
                    <a:pt x="35987" y="243382"/>
                  </a:lnTo>
                  <a:lnTo>
                    <a:pt x="32787" y="213321"/>
                  </a:lnTo>
                  <a:lnTo>
                    <a:pt x="32787" y="91481"/>
                  </a:lnTo>
                  <a:lnTo>
                    <a:pt x="0" y="91481"/>
                  </a:lnTo>
                  <a:lnTo>
                    <a:pt x="0" y="63551"/>
                  </a:lnTo>
                  <a:lnTo>
                    <a:pt x="34406" y="61527"/>
                  </a:lnTo>
                  <a:lnTo>
                    <a:pt x="38859" y="0"/>
                  </a:lnTo>
                  <a:lnTo>
                    <a:pt x="69622" y="0"/>
                  </a:lnTo>
                  <a:lnTo>
                    <a:pt x="69622" y="61527"/>
                  </a:lnTo>
                  <a:lnTo>
                    <a:pt x="129126" y="61527"/>
                  </a:lnTo>
                  <a:lnTo>
                    <a:pt x="129126" y="91481"/>
                  </a:lnTo>
                  <a:lnTo>
                    <a:pt x="69622" y="91481"/>
                  </a:lnTo>
                  <a:lnTo>
                    <a:pt x="69622" y="214130"/>
                  </a:lnTo>
                  <a:lnTo>
                    <a:pt x="71349" y="232213"/>
                  </a:lnTo>
                  <a:lnTo>
                    <a:pt x="77060" y="245552"/>
                  </a:lnTo>
                  <a:lnTo>
                    <a:pt x="87553" y="253805"/>
                  </a:lnTo>
                  <a:lnTo>
                    <a:pt x="103624" y="256633"/>
                  </a:lnTo>
                  <a:lnTo>
                    <a:pt x="109766" y="256146"/>
                  </a:lnTo>
                  <a:lnTo>
                    <a:pt x="116324" y="254862"/>
                  </a:lnTo>
                  <a:lnTo>
                    <a:pt x="122807" y="253046"/>
                  </a:lnTo>
                  <a:lnTo>
                    <a:pt x="128721" y="250966"/>
                  </a:lnTo>
                  <a:lnTo>
                    <a:pt x="136007" y="278491"/>
                  </a:lnTo>
                  <a:lnTo>
                    <a:pt x="126267" y="281463"/>
                  </a:lnTo>
                  <a:lnTo>
                    <a:pt x="116071" y="284057"/>
                  </a:lnTo>
                  <a:lnTo>
                    <a:pt x="105724" y="285891"/>
                  </a:lnTo>
                  <a:lnTo>
                    <a:pt x="95529" y="28658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/>
          <p:nvPr/>
        </p:nvSpPr>
        <p:spPr>
          <a:xfrm>
            <a:off x="2814302" y="4346043"/>
            <a:ext cx="220345" cy="307975"/>
          </a:xfrm>
          <a:custGeom>
            <a:avLst/>
            <a:gdLst/>
            <a:ahLst/>
            <a:cxnLst/>
            <a:rect l="l" t="t" r="r" b="b"/>
            <a:pathLst>
              <a:path w="220344" h="307975">
                <a:moveTo>
                  <a:pt x="129126" y="307635"/>
                </a:moveTo>
                <a:lnTo>
                  <a:pt x="87407" y="300929"/>
                </a:lnTo>
                <a:lnTo>
                  <a:pt x="51847" y="281379"/>
                </a:lnTo>
                <a:lnTo>
                  <a:pt x="24235" y="249842"/>
                </a:lnTo>
                <a:lnTo>
                  <a:pt x="6356" y="207171"/>
                </a:lnTo>
                <a:lnTo>
                  <a:pt x="0" y="154222"/>
                </a:lnTo>
                <a:lnTo>
                  <a:pt x="6453" y="101344"/>
                </a:lnTo>
                <a:lnTo>
                  <a:pt x="24623" y="58492"/>
                </a:lnTo>
                <a:lnTo>
                  <a:pt x="52722" y="26657"/>
                </a:lnTo>
                <a:lnTo>
                  <a:pt x="88961" y="6829"/>
                </a:lnTo>
                <a:lnTo>
                  <a:pt x="131554" y="0"/>
                </a:lnTo>
                <a:lnTo>
                  <a:pt x="157075" y="3080"/>
                </a:lnTo>
                <a:lnTo>
                  <a:pt x="179369" y="11283"/>
                </a:lnTo>
                <a:lnTo>
                  <a:pt x="198097" y="23053"/>
                </a:lnTo>
                <a:lnTo>
                  <a:pt x="212916" y="36835"/>
                </a:lnTo>
                <a:lnTo>
                  <a:pt x="192677" y="61122"/>
                </a:lnTo>
                <a:lnTo>
                  <a:pt x="180286" y="49693"/>
                </a:lnTo>
                <a:lnTo>
                  <a:pt x="166113" y="40731"/>
                </a:lnTo>
                <a:lnTo>
                  <a:pt x="150042" y="34880"/>
                </a:lnTo>
                <a:lnTo>
                  <a:pt x="131959" y="32787"/>
                </a:lnTo>
                <a:lnTo>
                  <a:pt x="93612" y="41155"/>
                </a:lnTo>
                <a:lnTo>
                  <a:pt x="64107" y="65119"/>
                </a:lnTo>
                <a:lnTo>
                  <a:pt x="45152" y="102973"/>
                </a:lnTo>
                <a:lnTo>
                  <a:pt x="38454" y="153008"/>
                </a:lnTo>
                <a:lnTo>
                  <a:pt x="44905" y="203637"/>
                </a:lnTo>
                <a:lnTo>
                  <a:pt x="63348" y="242010"/>
                </a:lnTo>
                <a:lnTo>
                  <a:pt x="92417" y="266341"/>
                </a:lnTo>
                <a:lnTo>
                  <a:pt x="130745" y="274848"/>
                </a:lnTo>
                <a:lnTo>
                  <a:pt x="150775" y="272565"/>
                </a:lnTo>
                <a:lnTo>
                  <a:pt x="168643" y="265993"/>
                </a:lnTo>
                <a:lnTo>
                  <a:pt x="184764" y="255551"/>
                </a:lnTo>
                <a:lnTo>
                  <a:pt x="199558" y="241656"/>
                </a:lnTo>
                <a:lnTo>
                  <a:pt x="220202" y="265133"/>
                </a:lnTo>
                <a:lnTo>
                  <a:pt x="201474" y="283215"/>
                </a:lnTo>
                <a:lnTo>
                  <a:pt x="180280" y="296554"/>
                </a:lnTo>
                <a:lnTo>
                  <a:pt x="156278" y="304808"/>
                </a:lnTo>
                <a:lnTo>
                  <a:pt x="129126" y="3076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082269" y="4326208"/>
            <a:ext cx="175895" cy="322580"/>
          </a:xfrm>
          <a:custGeom>
            <a:avLst/>
            <a:gdLst/>
            <a:ahLst/>
            <a:cxnLst/>
            <a:rect l="l" t="t" r="r" b="b"/>
            <a:pathLst>
              <a:path w="175895" h="322579">
                <a:moveTo>
                  <a:pt x="175676" y="322208"/>
                </a:moveTo>
                <a:lnTo>
                  <a:pt x="138840" y="322208"/>
                </a:lnTo>
                <a:lnTo>
                  <a:pt x="138840" y="187819"/>
                </a:lnTo>
                <a:lnTo>
                  <a:pt x="136424" y="161230"/>
                </a:lnTo>
                <a:lnTo>
                  <a:pt x="128923" y="142989"/>
                </a:lnTo>
                <a:lnTo>
                  <a:pt x="115957" y="132490"/>
                </a:lnTo>
                <a:lnTo>
                  <a:pt x="97148" y="129126"/>
                </a:lnTo>
                <a:lnTo>
                  <a:pt x="81291" y="131244"/>
                </a:lnTo>
                <a:lnTo>
                  <a:pt x="66839" y="137575"/>
                </a:lnTo>
                <a:lnTo>
                  <a:pt x="52463" y="148081"/>
                </a:lnTo>
                <a:lnTo>
                  <a:pt x="36835" y="162723"/>
                </a:lnTo>
                <a:lnTo>
                  <a:pt x="36835" y="322208"/>
                </a:lnTo>
                <a:lnTo>
                  <a:pt x="0" y="322208"/>
                </a:lnTo>
                <a:lnTo>
                  <a:pt x="0" y="0"/>
                </a:lnTo>
                <a:lnTo>
                  <a:pt x="36835" y="0"/>
                </a:lnTo>
                <a:lnTo>
                  <a:pt x="36835" y="88242"/>
                </a:lnTo>
                <a:lnTo>
                  <a:pt x="35620" y="133578"/>
                </a:lnTo>
                <a:lnTo>
                  <a:pt x="51331" y="119284"/>
                </a:lnTo>
                <a:lnTo>
                  <a:pt x="68408" y="107571"/>
                </a:lnTo>
                <a:lnTo>
                  <a:pt x="87306" y="99652"/>
                </a:lnTo>
                <a:lnTo>
                  <a:pt x="108482" y="96743"/>
                </a:lnTo>
                <a:lnTo>
                  <a:pt x="138448" y="102302"/>
                </a:lnTo>
                <a:lnTo>
                  <a:pt x="159383" y="118753"/>
                </a:lnTo>
                <a:lnTo>
                  <a:pt x="171666" y="145753"/>
                </a:lnTo>
                <a:lnTo>
                  <a:pt x="175676" y="182962"/>
                </a:lnTo>
                <a:lnTo>
                  <a:pt x="175676" y="322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6" name="object 3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310162" y="4422952"/>
            <a:ext cx="172033" cy="230726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548175" y="4422952"/>
            <a:ext cx="175676" cy="225464"/>
          </a:xfrm>
          <a:prstGeom prst="rect">
            <a:avLst/>
          </a:prstGeom>
        </p:spPr>
      </p:pic>
      <p:grpSp>
        <p:nvGrpSpPr>
          <p:cNvPr id="38" name="object 38"/>
          <p:cNvGrpSpPr/>
          <p:nvPr/>
        </p:nvGrpSpPr>
        <p:grpSpPr>
          <a:xfrm>
            <a:off x="3774449" y="4422952"/>
            <a:ext cx="598805" cy="327025"/>
            <a:chOff x="3774449" y="4422952"/>
            <a:chExt cx="598805" cy="327025"/>
          </a:xfrm>
        </p:grpSpPr>
        <p:sp>
          <p:nvSpPr>
            <p:cNvPr id="39" name="object 39"/>
            <p:cNvSpPr/>
            <p:nvPr/>
          </p:nvSpPr>
          <p:spPr>
            <a:xfrm>
              <a:off x="3774449" y="4422952"/>
              <a:ext cx="202565" cy="327025"/>
            </a:xfrm>
            <a:custGeom>
              <a:avLst/>
              <a:gdLst/>
              <a:ahLst/>
              <a:cxnLst/>
              <a:rect l="l" t="t" r="r" b="b"/>
              <a:pathLst>
                <a:path w="202564" h="327025">
                  <a:moveTo>
                    <a:pt x="91076" y="326660"/>
                  </a:moveTo>
                  <a:lnTo>
                    <a:pt x="54133" y="322777"/>
                  </a:lnTo>
                  <a:lnTo>
                    <a:pt x="25349" y="311380"/>
                  </a:lnTo>
                  <a:lnTo>
                    <a:pt x="6659" y="292848"/>
                  </a:lnTo>
                  <a:lnTo>
                    <a:pt x="0" y="267562"/>
                  </a:lnTo>
                  <a:lnTo>
                    <a:pt x="2219" y="253805"/>
                  </a:lnTo>
                  <a:lnTo>
                    <a:pt x="8652" y="240694"/>
                  </a:lnTo>
                  <a:lnTo>
                    <a:pt x="18955" y="228570"/>
                  </a:lnTo>
                  <a:lnTo>
                    <a:pt x="32787" y="217773"/>
                  </a:lnTo>
                  <a:lnTo>
                    <a:pt x="32787" y="216154"/>
                  </a:lnTo>
                  <a:lnTo>
                    <a:pt x="24672" y="210070"/>
                  </a:lnTo>
                  <a:lnTo>
                    <a:pt x="18265" y="202088"/>
                  </a:lnTo>
                  <a:lnTo>
                    <a:pt x="14059" y="192133"/>
                  </a:lnTo>
                  <a:lnTo>
                    <a:pt x="12548" y="180128"/>
                  </a:lnTo>
                  <a:lnTo>
                    <a:pt x="14812" y="167194"/>
                  </a:lnTo>
                  <a:lnTo>
                    <a:pt x="20643" y="155892"/>
                  </a:lnTo>
                  <a:lnTo>
                    <a:pt x="28600" y="146487"/>
                  </a:lnTo>
                  <a:lnTo>
                    <a:pt x="37240" y="139245"/>
                  </a:lnTo>
                  <a:lnTo>
                    <a:pt x="37240" y="137626"/>
                  </a:lnTo>
                  <a:lnTo>
                    <a:pt x="26601" y="127140"/>
                  </a:lnTo>
                  <a:lnTo>
                    <a:pt x="17405" y="113541"/>
                  </a:lnTo>
                  <a:lnTo>
                    <a:pt x="10941" y="97211"/>
                  </a:lnTo>
                  <a:lnTo>
                    <a:pt x="8500" y="78528"/>
                  </a:lnTo>
                  <a:lnTo>
                    <a:pt x="15141" y="45936"/>
                  </a:lnTo>
                  <a:lnTo>
                    <a:pt x="33091" y="21200"/>
                  </a:lnTo>
                  <a:lnTo>
                    <a:pt x="59389" y="5496"/>
                  </a:lnTo>
                  <a:lnTo>
                    <a:pt x="91076" y="0"/>
                  </a:lnTo>
                  <a:lnTo>
                    <a:pt x="99924" y="487"/>
                  </a:lnTo>
                  <a:lnTo>
                    <a:pt x="108127" y="1770"/>
                  </a:lnTo>
                  <a:lnTo>
                    <a:pt x="115496" y="3586"/>
                  </a:lnTo>
                  <a:lnTo>
                    <a:pt x="121839" y="5666"/>
                  </a:lnTo>
                  <a:lnTo>
                    <a:pt x="198344" y="5666"/>
                  </a:lnTo>
                  <a:lnTo>
                    <a:pt x="198344" y="27120"/>
                  </a:lnTo>
                  <a:lnTo>
                    <a:pt x="91076" y="27120"/>
                  </a:lnTo>
                  <a:lnTo>
                    <a:pt x="72810" y="30599"/>
                  </a:lnTo>
                  <a:lnTo>
                    <a:pt x="57884" y="40680"/>
                  </a:lnTo>
                  <a:lnTo>
                    <a:pt x="47815" y="56834"/>
                  </a:lnTo>
                  <a:lnTo>
                    <a:pt x="44121" y="78528"/>
                  </a:lnTo>
                  <a:lnTo>
                    <a:pt x="47872" y="100177"/>
                  </a:lnTo>
                  <a:lnTo>
                    <a:pt x="58035" y="116628"/>
                  </a:lnTo>
                  <a:lnTo>
                    <a:pt x="72981" y="127083"/>
                  </a:lnTo>
                  <a:lnTo>
                    <a:pt x="91076" y="130745"/>
                  </a:lnTo>
                  <a:lnTo>
                    <a:pt x="151009" y="130745"/>
                  </a:lnTo>
                  <a:lnTo>
                    <a:pt x="147847" y="135197"/>
                  </a:lnTo>
                  <a:lnTo>
                    <a:pt x="126280" y="148150"/>
                  </a:lnTo>
                  <a:lnTo>
                    <a:pt x="58288" y="148150"/>
                  </a:lnTo>
                  <a:lnTo>
                    <a:pt x="52659" y="153457"/>
                  </a:lnTo>
                  <a:lnTo>
                    <a:pt x="48169" y="159333"/>
                  </a:lnTo>
                  <a:lnTo>
                    <a:pt x="45196" y="166195"/>
                  </a:lnTo>
                  <a:lnTo>
                    <a:pt x="44121" y="174461"/>
                  </a:lnTo>
                  <a:lnTo>
                    <a:pt x="45974" y="184170"/>
                  </a:lnTo>
                  <a:lnTo>
                    <a:pt x="52267" y="191715"/>
                  </a:lnTo>
                  <a:lnTo>
                    <a:pt x="64101" y="196604"/>
                  </a:lnTo>
                  <a:lnTo>
                    <a:pt x="82575" y="198344"/>
                  </a:lnTo>
                  <a:lnTo>
                    <a:pt x="125483" y="198344"/>
                  </a:lnTo>
                  <a:lnTo>
                    <a:pt x="158953" y="201436"/>
                  </a:lnTo>
                  <a:lnTo>
                    <a:pt x="182861" y="210943"/>
                  </a:lnTo>
                  <a:lnTo>
                    <a:pt x="195671" y="225464"/>
                  </a:lnTo>
                  <a:lnTo>
                    <a:pt x="55050" y="225464"/>
                  </a:lnTo>
                  <a:lnTo>
                    <a:pt x="44848" y="234243"/>
                  </a:lnTo>
                  <a:lnTo>
                    <a:pt x="37796" y="243477"/>
                  </a:lnTo>
                  <a:lnTo>
                    <a:pt x="33704" y="253015"/>
                  </a:lnTo>
                  <a:lnTo>
                    <a:pt x="32382" y="262704"/>
                  </a:lnTo>
                  <a:lnTo>
                    <a:pt x="36740" y="278681"/>
                  </a:lnTo>
                  <a:lnTo>
                    <a:pt x="49333" y="290938"/>
                  </a:lnTo>
                  <a:lnTo>
                    <a:pt x="69439" y="298793"/>
                  </a:lnTo>
                  <a:lnTo>
                    <a:pt x="96338" y="301564"/>
                  </a:lnTo>
                  <a:lnTo>
                    <a:pt x="174209" y="301564"/>
                  </a:lnTo>
                  <a:lnTo>
                    <a:pt x="172033" y="303942"/>
                  </a:lnTo>
                  <a:lnTo>
                    <a:pt x="137095" y="320519"/>
                  </a:lnTo>
                  <a:lnTo>
                    <a:pt x="91076" y="326660"/>
                  </a:lnTo>
                  <a:close/>
                </a:path>
                <a:path w="202564" h="327025">
                  <a:moveTo>
                    <a:pt x="151009" y="130745"/>
                  </a:moveTo>
                  <a:lnTo>
                    <a:pt x="91076" y="130745"/>
                  </a:lnTo>
                  <a:lnTo>
                    <a:pt x="108937" y="127083"/>
                  </a:lnTo>
                  <a:lnTo>
                    <a:pt x="123762" y="116628"/>
                  </a:lnTo>
                  <a:lnTo>
                    <a:pt x="133882" y="100177"/>
                  </a:lnTo>
                  <a:lnTo>
                    <a:pt x="137626" y="78528"/>
                  </a:lnTo>
                  <a:lnTo>
                    <a:pt x="133996" y="57004"/>
                  </a:lnTo>
                  <a:lnTo>
                    <a:pt x="124066" y="40832"/>
                  </a:lnTo>
                  <a:lnTo>
                    <a:pt x="109279" y="30656"/>
                  </a:lnTo>
                  <a:lnTo>
                    <a:pt x="91076" y="27120"/>
                  </a:lnTo>
                  <a:lnTo>
                    <a:pt x="198344" y="27120"/>
                  </a:lnTo>
                  <a:lnTo>
                    <a:pt x="198344" y="34001"/>
                  </a:lnTo>
                  <a:lnTo>
                    <a:pt x="153413" y="34001"/>
                  </a:lnTo>
                  <a:lnTo>
                    <a:pt x="160635" y="42679"/>
                  </a:lnTo>
                  <a:lnTo>
                    <a:pt x="166265" y="53330"/>
                  </a:lnTo>
                  <a:lnTo>
                    <a:pt x="169920" y="65650"/>
                  </a:lnTo>
                  <a:lnTo>
                    <a:pt x="171223" y="79337"/>
                  </a:lnTo>
                  <a:lnTo>
                    <a:pt x="164962" y="111100"/>
                  </a:lnTo>
                  <a:lnTo>
                    <a:pt x="151009" y="130745"/>
                  </a:lnTo>
                  <a:close/>
                </a:path>
                <a:path w="202564" h="327025">
                  <a:moveTo>
                    <a:pt x="91076" y="155841"/>
                  </a:moveTo>
                  <a:lnTo>
                    <a:pt x="82708" y="155323"/>
                  </a:lnTo>
                  <a:lnTo>
                    <a:pt x="74227" y="153817"/>
                  </a:lnTo>
                  <a:lnTo>
                    <a:pt x="65973" y="151401"/>
                  </a:lnTo>
                  <a:lnTo>
                    <a:pt x="58288" y="148150"/>
                  </a:lnTo>
                  <a:lnTo>
                    <a:pt x="126280" y="148150"/>
                  </a:lnTo>
                  <a:lnTo>
                    <a:pt x="122383" y="150491"/>
                  </a:lnTo>
                  <a:lnTo>
                    <a:pt x="91076" y="155841"/>
                  </a:lnTo>
                  <a:close/>
                </a:path>
                <a:path w="202564" h="327025">
                  <a:moveTo>
                    <a:pt x="174209" y="301564"/>
                  </a:moveTo>
                  <a:lnTo>
                    <a:pt x="96338" y="301564"/>
                  </a:lnTo>
                  <a:lnTo>
                    <a:pt x="125040" y="297724"/>
                  </a:lnTo>
                  <a:lnTo>
                    <a:pt x="147138" y="287548"/>
                  </a:lnTo>
                  <a:lnTo>
                    <a:pt x="161344" y="273045"/>
                  </a:lnTo>
                  <a:lnTo>
                    <a:pt x="166366" y="256228"/>
                  </a:lnTo>
                  <a:lnTo>
                    <a:pt x="163444" y="243452"/>
                  </a:lnTo>
                  <a:lnTo>
                    <a:pt x="154829" y="235078"/>
                  </a:lnTo>
                  <a:lnTo>
                    <a:pt x="140750" y="230499"/>
                  </a:lnTo>
                  <a:lnTo>
                    <a:pt x="121435" y="229107"/>
                  </a:lnTo>
                  <a:lnTo>
                    <a:pt x="83385" y="229107"/>
                  </a:lnTo>
                  <a:lnTo>
                    <a:pt x="76908" y="228880"/>
                  </a:lnTo>
                  <a:lnTo>
                    <a:pt x="69825" y="228196"/>
                  </a:lnTo>
                  <a:lnTo>
                    <a:pt x="62437" y="227058"/>
                  </a:lnTo>
                  <a:lnTo>
                    <a:pt x="55050" y="225464"/>
                  </a:lnTo>
                  <a:lnTo>
                    <a:pt x="195671" y="225464"/>
                  </a:lnTo>
                  <a:lnTo>
                    <a:pt x="197205" y="227203"/>
                  </a:lnTo>
                  <a:lnTo>
                    <a:pt x="201987" y="250561"/>
                  </a:lnTo>
                  <a:lnTo>
                    <a:pt x="194220" y="279699"/>
                  </a:lnTo>
                  <a:lnTo>
                    <a:pt x="174209" y="3015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98700" y="4422952"/>
              <a:ext cx="186605" cy="23072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210806" y="4422952"/>
              <a:ext cx="162318" cy="230726"/>
            </a:xfrm>
            <a:prstGeom prst="rect">
              <a:avLst/>
            </a:prstGeom>
          </p:spPr>
        </p:pic>
      </p:grpSp>
      <p:sp>
        <p:nvSpPr>
          <p:cNvPr id="42" name="object 42"/>
          <p:cNvSpPr/>
          <p:nvPr/>
        </p:nvSpPr>
        <p:spPr>
          <a:xfrm>
            <a:off x="4786162" y="4335519"/>
            <a:ext cx="51435" cy="313055"/>
          </a:xfrm>
          <a:custGeom>
            <a:avLst/>
            <a:gdLst/>
            <a:ahLst/>
            <a:cxnLst/>
            <a:rect l="l" t="t" r="r" b="b"/>
            <a:pathLst>
              <a:path w="51435" h="313054">
                <a:moveTo>
                  <a:pt x="43716" y="312897"/>
                </a:moveTo>
                <a:lnTo>
                  <a:pt x="6881" y="312897"/>
                </a:lnTo>
                <a:lnTo>
                  <a:pt x="6881" y="93100"/>
                </a:lnTo>
                <a:lnTo>
                  <a:pt x="43716" y="93100"/>
                </a:lnTo>
                <a:lnTo>
                  <a:pt x="43716" y="312897"/>
                </a:lnTo>
                <a:close/>
              </a:path>
              <a:path w="51435" h="313054">
                <a:moveTo>
                  <a:pt x="25501" y="47764"/>
                </a:moveTo>
                <a:lnTo>
                  <a:pt x="15369" y="45968"/>
                </a:lnTo>
                <a:lnTo>
                  <a:pt x="7286" y="40984"/>
                </a:lnTo>
                <a:lnTo>
                  <a:pt x="1935" y="33419"/>
                </a:lnTo>
                <a:lnTo>
                  <a:pt x="0" y="23882"/>
                </a:lnTo>
                <a:lnTo>
                  <a:pt x="1935" y="13832"/>
                </a:lnTo>
                <a:lnTo>
                  <a:pt x="7286" y="6324"/>
                </a:lnTo>
                <a:lnTo>
                  <a:pt x="15369" y="1625"/>
                </a:lnTo>
                <a:lnTo>
                  <a:pt x="25501" y="0"/>
                </a:lnTo>
                <a:lnTo>
                  <a:pt x="35633" y="1625"/>
                </a:lnTo>
                <a:lnTo>
                  <a:pt x="43716" y="6324"/>
                </a:lnTo>
                <a:lnTo>
                  <a:pt x="49067" y="13832"/>
                </a:lnTo>
                <a:lnTo>
                  <a:pt x="51002" y="23882"/>
                </a:lnTo>
                <a:lnTo>
                  <a:pt x="49067" y="33419"/>
                </a:lnTo>
                <a:lnTo>
                  <a:pt x="43716" y="40984"/>
                </a:lnTo>
                <a:lnTo>
                  <a:pt x="35633" y="45968"/>
                </a:lnTo>
                <a:lnTo>
                  <a:pt x="25501" y="477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3" name="object 4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900311" y="4422952"/>
            <a:ext cx="175676" cy="225464"/>
          </a:xfrm>
          <a:prstGeom prst="rect">
            <a:avLst/>
          </a:prstGeom>
        </p:spPr>
      </p:pic>
      <p:sp>
        <p:nvSpPr>
          <p:cNvPr id="44" name="object 44"/>
          <p:cNvSpPr/>
          <p:nvPr/>
        </p:nvSpPr>
        <p:spPr>
          <a:xfrm>
            <a:off x="5517929" y="4351710"/>
            <a:ext cx="213360" cy="302260"/>
          </a:xfrm>
          <a:custGeom>
            <a:avLst/>
            <a:gdLst/>
            <a:ahLst/>
            <a:cxnLst/>
            <a:rect l="l" t="t" r="r" b="b"/>
            <a:pathLst>
              <a:path w="213360" h="302260">
                <a:moveTo>
                  <a:pt x="106458" y="301968"/>
                </a:moveTo>
                <a:lnTo>
                  <a:pt x="64379" y="295416"/>
                </a:lnTo>
                <a:lnTo>
                  <a:pt x="30611" y="273836"/>
                </a:lnTo>
                <a:lnTo>
                  <a:pt x="8152" y="234344"/>
                </a:lnTo>
                <a:lnTo>
                  <a:pt x="0" y="174057"/>
                </a:lnTo>
                <a:lnTo>
                  <a:pt x="0" y="0"/>
                </a:lnTo>
                <a:lnTo>
                  <a:pt x="37644" y="0"/>
                </a:lnTo>
                <a:lnTo>
                  <a:pt x="37644" y="175271"/>
                </a:lnTo>
                <a:lnTo>
                  <a:pt x="42989" y="220170"/>
                </a:lnTo>
                <a:lnTo>
                  <a:pt x="57631" y="249093"/>
                </a:lnTo>
                <a:lnTo>
                  <a:pt x="79483" y="264583"/>
                </a:lnTo>
                <a:lnTo>
                  <a:pt x="106458" y="269181"/>
                </a:lnTo>
                <a:lnTo>
                  <a:pt x="134261" y="264583"/>
                </a:lnTo>
                <a:lnTo>
                  <a:pt x="156752" y="249093"/>
                </a:lnTo>
                <a:lnTo>
                  <a:pt x="171805" y="220170"/>
                </a:lnTo>
                <a:lnTo>
                  <a:pt x="177295" y="175271"/>
                </a:lnTo>
                <a:lnTo>
                  <a:pt x="177295" y="0"/>
                </a:lnTo>
                <a:lnTo>
                  <a:pt x="213321" y="0"/>
                </a:lnTo>
                <a:lnTo>
                  <a:pt x="213321" y="174057"/>
                </a:lnTo>
                <a:lnTo>
                  <a:pt x="205162" y="234344"/>
                </a:lnTo>
                <a:lnTo>
                  <a:pt x="182658" y="273836"/>
                </a:lnTo>
                <a:lnTo>
                  <a:pt x="148770" y="295416"/>
                </a:lnTo>
                <a:lnTo>
                  <a:pt x="106458" y="3019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5803707" y="4326208"/>
            <a:ext cx="182245" cy="322580"/>
          </a:xfrm>
          <a:custGeom>
            <a:avLst/>
            <a:gdLst/>
            <a:ahLst/>
            <a:cxnLst/>
            <a:rect l="l" t="t" r="r" b="b"/>
            <a:pathLst>
              <a:path w="182245" h="322579">
                <a:moveTo>
                  <a:pt x="182152" y="322208"/>
                </a:moveTo>
                <a:lnTo>
                  <a:pt x="142079" y="322208"/>
                </a:lnTo>
                <a:lnTo>
                  <a:pt x="77718" y="216154"/>
                </a:lnTo>
                <a:lnTo>
                  <a:pt x="36430" y="264323"/>
                </a:lnTo>
                <a:lnTo>
                  <a:pt x="36430" y="322208"/>
                </a:lnTo>
                <a:lnTo>
                  <a:pt x="0" y="322208"/>
                </a:lnTo>
                <a:lnTo>
                  <a:pt x="0" y="0"/>
                </a:lnTo>
                <a:lnTo>
                  <a:pt x="36430" y="0"/>
                </a:lnTo>
                <a:lnTo>
                  <a:pt x="36430" y="218583"/>
                </a:lnTo>
                <a:lnTo>
                  <a:pt x="37240" y="218583"/>
                </a:lnTo>
                <a:lnTo>
                  <a:pt x="131554" y="102410"/>
                </a:lnTo>
                <a:lnTo>
                  <a:pt x="172437" y="102410"/>
                </a:lnTo>
                <a:lnTo>
                  <a:pt x="98767" y="190653"/>
                </a:lnTo>
                <a:lnTo>
                  <a:pt x="182152" y="322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6388448" y="4335519"/>
            <a:ext cx="51435" cy="313055"/>
          </a:xfrm>
          <a:custGeom>
            <a:avLst/>
            <a:gdLst/>
            <a:ahLst/>
            <a:cxnLst/>
            <a:rect l="l" t="t" r="r" b="b"/>
            <a:pathLst>
              <a:path w="51435" h="313054">
                <a:moveTo>
                  <a:pt x="43716" y="312897"/>
                </a:moveTo>
                <a:lnTo>
                  <a:pt x="6881" y="312897"/>
                </a:lnTo>
                <a:lnTo>
                  <a:pt x="6881" y="93100"/>
                </a:lnTo>
                <a:lnTo>
                  <a:pt x="43716" y="93100"/>
                </a:lnTo>
                <a:lnTo>
                  <a:pt x="43716" y="312897"/>
                </a:lnTo>
                <a:close/>
              </a:path>
              <a:path w="51435" h="313054">
                <a:moveTo>
                  <a:pt x="25501" y="47764"/>
                </a:moveTo>
                <a:lnTo>
                  <a:pt x="15369" y="45968"/>
                </a:lnTo>
                <a:lnTo>
                  <a:pt x="7286" y="40984"/>
                </a:lnTo>
                <a:lnTo>
                  <a:pt x="1935" y="33419"/>
                </a:lnTo>
                <a:lnTo>
                  <a:pt x="0" y="23882"/>
                </a:lnTo>
                <a:lnTo>
                  <a:pt x="1935" y="13832"/>
                </a:lnTo>
                <a:lnTo>
                  <a:pt x="7286" y="6324"/>
                </a:lnTo>
                <a:lnTo>
                  <a:pt x="15369" y="1625"/>
                </a:lnTo>
                <a:lnTo>
                  <a:pt x="25501" y="0"/>
                </a:lnTo>
                <a:lnTo>
                  <a:pt x="35633" y="1625"/>
                </a:lnTo>
                <a:lnTo>
                  <a:pt x="43716" y="6324"/>
                </a:lnTo>
                <a:lnTo>
                  <a:pt x="49067" y="13832"/>
                </a:lnTo>
                <a:lnTo>
                  <a:pt x="51002" y="23882"/>
                </a:lnTo>
                <a:lnTo>
                  <a:pt x="49067" y="33419"/>
                </a:lnTo>
                <a:lnTo>
                  <a:pt x="43716" y="40984"/>
                </a:lnTo>
                <a:lnTo>
                  <a:pt x="35633" y="45968"/>
                </a:lnTo>
                <a:lnTo>
                  <a:pt x="25501" y="477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502597" y="4422952"/>
            <a:ext cx="303530" cy="226060"/>
          </a:xfrm>
          <a:custGeom>
            <a:avLst/>
            <a:gdLst/>
            <a:ahLst/>
            <a:cxnLst/>
            <a:rect l="l" t="t" r="r" b="b"/>
            <a:pathLst>
              <a:path w="303529" h="226060">
                <a:moveTo>
                  <a:pt x="303183" y="225464"/>
                </a:moveTo>
                <a:lnTo>
                  <a:pt x="266347" y="225464"/>
                </a:lnTo>
                <a:lnTo>
                  <a:pt x="266347" y="91076"/>
                </a:lnTo>
                <a:lnTo>
                  <a:pt x="263887" y="64487"/>
                </a:lnTo>
                <a:lnTo>
                  <a:pt x="256380" y="46246"/>
                </a:lnTo>
                <a:lnTo>
                  <a:pt x="243635" y="35747"/>
                </a:lnTo>
                <a:lnTo>
                  <a:pt x="225464" y="32382"/>
                </a:lnTo>
                <a:lnTo>
                  <a:pt x="212530" y="34444"/>
                </a:lnTo>
                <a:lnTo>
                  <a:pt x="199103" y="40680"/>
                </a:lnTo>
                <a:lnTo>
                  <a:pt x="184992" y="51167"/>
                </a:lnTo>
                <a:lnTo>
                  <a:pt x="170009" y="65979"/>
                </a:lnTo>
                <a:lnTo>
                  <a:pt x="170009" y="225464"/>
                </a:lnTo>
                <a:lnTo>
                  <a:pt x="133173" y="225464"/>
                </a:lnTo>
                <a:lnTo>
                  <a:pt x="133173" y="91076"/>
                </a:lnTo>
                <a:lnTo>
                  <a:pt x="130713" y="64487"/>
                </a:lnTo>
                <a:lnTo>
                  <a:pt x="123206" y="46246"/>
                </a:lnTo>
                <a:lnTo>
                  <a:pt x="110461" y="35747"/>
                </a:lnTo>
                <a:lnTo>
                  <a:pt x="92290" y="32382"/>
                </a:lnTo>
                <a:lnTo>
                  <a:pt x="79470" y="34444"/>
                </a:lnTo>
                <a:lnTo>
                  <a:pt x="65929" y="40680"/>
                </a:lnTo>
                <a:lnTo>
                  <a:pt x="51704" y="51167"/>
                </a:lnTo>
                <a:lnTo>
                  <a:pt x="36835" y="65979"/>
                </a:lnTo>
                <a:lnTo>
                  <a:pt x="36835" y="225464"/>
                </a:lnTo>
                <a:lnTo>
                  <a:pt x="0" y="225464"/>
                </a:lnTo>
                <a:lnTo>
                  <a:pt x="0" y="5666"/>
                </a:lnTo>
                <a:lnTo>
                  <a:pt x="30358" y="5666"/>
                </a:lnTo>
                <a:lnTo>
                  <a:pt x="33597" y="37644"/>
                </a:lnTo>
                <a:lnTo>
                  <a:pt x="34811" y="37644"/>
                </a:lnTo>
                <a:lnTo>
                  <a:pt x="49826" y="22882"/>
                </a:lnTo>
                <a:lnTo>
                  <a:pt x="66283" y="10929"/>
                </a:lnTo>
                <a:lnTo>
                  <a:pt x="84106" y="2922"/>
                </a:lnTo>
                <a:lnTo>
                  <a:pt x="103219" y="0"/>
                </a:lnTo>
                <a:lnTo>
                  <a:pt x="125628" y="2934"/>
                </a:lnTo>
                <a:lnTo>
                  <a:pt x="142838" y="11333"/>
                </a:lnTo>
                <a:lnTo>
                  <a:pt x="155418" y="24590"/>
                </a:lnTo>
                <a:lnTo>
                  <a:pt x="163937" y="42097"/>
                </a:lnTo>
                <a:lnTo>
                  <a:pt x="181064" y="25102"/>
                </a:lnTo>
                <a:lnTo>
                  <a:pt x="198647" y="11789"/>
                </a:lnTo>
                <a:lnTo>
                  <a:pt x="216989" y="3105"/>
                </a:lnTo>
                <a:lnTo>
                  <a:pt x="236393" y="0"/>
                </a:lnTo>
                <a:lnTo>
                  <a:pt x="265955" y="5559"/>
                </a:lnTo>
                <a:lnTo>
                  <a:pt x="286789" y="22010"/>
                </a:lnTo>
                <a:lnTo>
                  <a:pt x="299122" y="49010"/>
                </a:lnTo>
                <a:lnTo>
                  <a:pt x="303183" y="86218"/>
                </a:lnTo>
                <a:lnTo>
                  <a:pt x="303183" y="2254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873379" y="4422952"/>
            <a:ext cx="303530" cy="226060"/>
          </a:xfrm>
          <a:custGeom>
            <a:avLst/>
            <a:gdLst/>
            <a:ahLst/>
            <a:cxnLst/>
            <a:rect l="l" t="t" r="r" b="b"/>
            <a:pathLst>
              <a:path w="303529" h="226060">
                <a:moveTo>
                  <a:pt x="303183" y="225464"/>
                </a:moveTo>
                <a:lnTo>
                  <a:pt x="266347" y="225464"/>
                </a:lnTo>
                <a:lnTo>
                  <a:pt x="266347" y="91076"/>
                </a:lnTo>
                <a:lnTo>
                  <a:pt x="263887" y="64487"/>
                </a:lnTo>
                <a:lnTo>
                  <a:pt x="256380" y="46246"/>
                </a:lnTo>
                <a:lnTo>
                  <a:pt x="243635" y="35747"/>
                </a:lnTo>
                <a:lnTo>
                  <a:pt x="225464" y="32382"/>
                </a:lnTo>
                <a:lnTo>
                  <a:pt x="212530" y="34444"/>
                </a:lnTo>
                <a:lnTo>
                  <a:pt x="199103" y="40680"/>
                </a:lnTo>
                <a:lnTo>
                  <a:pt x="184992" y="51167"/>
                </a:lnTo>
                <a:lnTo>
                  <a:pt x="170009" y="65979"/>
                </a:lnTo>
                <a:lnTo>
                  <a:pt x="170009" y="225464"/>
                </a:lnTo>
                <a:lnTo>
                  <a:pt x="133173" y="225464"/>
                </a:lnTo>
                <a:lnTo>
                  <a:pt x="133173" y="91076"/>
                </a:lnTo>
                <a:lnTo>
                  <a:pt x="130713" y="64487"/>
                </a:lnTo>
                <a:lnTo>
                  <a:pt x="123206" y="46246"/>
                </a:lnTo>
                <a:lnTo>
                  <a:pt x="110461" y="35747"/>
                </a:lnTo>
                <a:lnTo>
                  <a:pt x="92290" y="32382"/>
                </a:lnTo>
                <a:lnTo>
                  <a:pt x="79470" y="34444"/>
                </a:lnTo>
                <a:lnTo>
                  <a:pt x="65929" y="40680"/>
                </a:lnTo>
                <a:lnTo>
                  <a:pt x="51704" y="51167"/>
                </a:lnTo>
                <a:lnTo>
                  <a:pt x="36835" y="65979"/>
                </a:lnTo>
                <a:lnTo>
                  <a:pt x="36835" y="225464"/>
                </a:lnTo>
                <a:lnTo>
                  <a:pt x="0" y="225464"/>
                </a:lnTo>
                <a:lnTo>
                  <a:pt x="0" y="5666"/>
                </a:lnTo>
                <a:lnTo>
                  <a:pt x="30358" y="5666"/>
                </a:lnTo>
                <a:lnTo>
                  <a:pt x="33597" y="37644"/>
                </a:lnTo>
                <a:lnTo>
                  <a:pt x="34811" y="37644"/>
                </a:lnTo>
                <a:lnTo>
                  <a:pt x="49826" y="22882"/>
                </a:lnTo>
                <a:lnTo>
                  <a:pt x="66283" y="10929"/>
                </a:lnTo>
                <a:lnTo>
                  <a:pt x="84106" y="2922"/>
                </a:lnTo>
                <a:lnTo>
                  <a:pt x="103219" y="0"/>
                </a:lnTo>
                <a:lnTo>
                  <a:pt x="125628" y="2934"/>
                </a:lnTo>
                <a:lnTo>
                  <a:pt x="142838" y="11333"/>
                </a:lnTo>
                <a:lnTo>
                  <a:pt x="155418" y="24590"/>
                </a:lnTo>
                <a:lnTo>
                  <a:pt x="163937" y="42097"/>
                </a:lnTo>
                <a:lnTo>
                  <a:pt x="181064" y="25102"/>
                </a:lnTo>
                <a:lnTo>
                  <a:pt x="198647" y="11789"/>
                </a:lnTo>
                <a:lnTo>
                  <a:pt x="216989" y="3105"/>
                </a:lnTo>
                <a:lnTo>
                  <a:pt x="236393" y="0"/>
                </a:lnTo>
                <a:lnTo>
                  <a:pt x="265955" y="5559"/>
                </a:lnTo>
                <a:lnTo>
                  <a:pt x="286789" y="22010"/>
                </a:lnTo>
                <a:lnTo>
                  <a:pt x="299122" y="49010"/>
                </a:lnTo>
                <a:lnTo>
                  <a:pt x="303183" y="86218"/>
                </a:lnTo>
                <a:lnTo>
                  <a:pt x="303183" y="2254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237280" y="4335519"/>
            <a:ext cx="51435" cy="313055"/>
          </a:xfrm>
          <a:custGeom>
            <a:avLst/>
            <a:gdLst/>
            <a:ahLst/>
            <a:cxnLst/>
            <a:rect l="l" t="t" r="r" b="b"/>
            <a:pathLst>
              <a:path w="51434" h="313054">
                <a:moveTo>
                  <a:pt x="43716" y="312897"/>
                </a:moveTo>
                <a:lnTo>
                  <a:pt x="6881" y="312897"/>
                </a:lnTo>
                <a:lnTo>
                  <a:pt x="6881" y="93100"/>
                </a:lnTo>
                <a:lnTo>
                  <a:pt x="43716" y="93100"/>
                </a:lnTo>
                <a:lnTo>
                  <a:pt x="43716" y="312897"/>
                </a:lnTo>
                <a:close/>
              </a:path>
              <a:path w="51434" h="313054">
                <a:moveTo>
                  <a:pt x="25501" y="47764"/>
                </a:moveTo>
                <a:lnTo>
                  <a:pt x="15369" y="45968"/>
                </a:lnTo>
                <a:lnTo>
                  <a:pt x="7286" y="40984"/>
                </a:lnTo>
                <a:lnTo>
                  <a:pt x="1935" y="33419"/>
                </a:lnTo>
                <a:lnTo>
                  <a:pt x="0" y="23882"/>
                </a:lnTo>
                <a:lnTo>
                  <a:pt x="1935" y="13832"/>
                </a:lnTo>
                <a:lnTo>
                  <a:pt x="7286" y="6324"/>
                </a:lnTo>
                <a:lnTo>
                  <a:pt x="15369" y="1625"/>
                </a:lnTo>
                <a:lnTo>
                  <a:pt x="25501" y="0"/>
                </a:lnTo>
                <a:lnTo>
                  <a:pt x="35633" y="1625"/>
                </a:lnTo>
                <a:lnTo>
                  <a:pt x="43716" y="6324"/>
                </a:lnTo>
                <a:lnTo>
                  <a:pt x="49067" y="13832"/>
                </a:lnTo>
                <a:lnTo>
                  <a:pt x="51002" y="23882"/>
                </a:lnTo>
                <a:lnTo>
                  <a:pt x="49067" y="33419"/>
                </a:lnTo>
                <a:lnTo>
                  <a:pt x="43716" y="40984"/>
                </a:lnTo>
                <a:lnTo>
                  <a:pt x="35633" y="45968"/>
                </a:lnTo>
                <a:lnTo>
                  <a:pt x="25501" y="477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0" name="object 50"/>
          <p:cNvGrpSpPr/>
          <p:nvPr/>
        </p:nvGrpSpPr>
        <p:grpSpPr>
          <a:xfrm>
            <a:off x="7334429" y="4335519"/>
            <a:ext cx="810895" cy="414655"/>
            <a:chOff x="7334429" y="4335519"/>
            <a:chExt cx="810895" cy="414655"/>
          </a:xfrm>
        </p:grpSpPr>
        <p:sp>
          <p:nvSpPr>
            <p:cNvPr id="51" name="object 51"/>
            <p:cNvSpPr/>
            <p:nvPr/>
          </p:nvSpPr>
          <p:spPr>
            <a:xfrm>
              <a:off x="7334429" y="4422952"/>
              <a:ext cx="202565" cy="327025"/>
            </a:xfrm>
            <a:custGeom>
              <a:avLst/>
              <a:gdLst/>
              <a:ahLst/>
              <a:cxnLst/>
              <a:rect l="l" t="t" r="r" b="b"/>
              <a:pathLst>
                <a:path w="202565" h="327025">
                  <a:moveTo>
                    <a:pt x="91076" y="326660"/>
                  </a:moveTo>
                  <a:lnTo>
                    <a:pt x="54133" y="322777"/>
                  </a:lnTo>
                  <a:lnTo>
                    <a:pt x="25349" y="311380"/>
                  </a:lnTo>
                  <a:lnTo>
                    <a:pt x="6659" y="292848"/>
                  </a:lnTo>
                  <a:lnTo>
                    <a:pt x="0" y="267562"/>
                  </a:lnTo>
                  <a:lnTo>
                    <a:pt x="2219" y="253805"/>
                  </a:lnTo>
                  <a:lnTo>
                    <a:pt x="8652" y="240694"/>
                  </a:lnTo>
                  <a:lnTo>
                    <a:pt x="18955" y="228570"/>
                  </a:lnTo>
                  <a:lnTo>
                    <a:pt x="32787" y="217773"/>
                  </a:lnTo>
                  <a:lnTo>
                    <a:pt x="32787" y="216154"/>
                  </a:lnTo>
                  <a:lnTo>
                    <a:pt x="24672" y="210070"/>
                  </a:lnTo>
                  <a:lnTo>
                    <a:pt x="18265" y="202088"/>
                  </a:lnTo>
                  <a:lnTo>
                    <a:pt x="14059" y="192133"/>
                  </a:lnTo>
                  <a:lnTo>
                    <a:pt x="12548" y="180128"/>
                  </a:lnTo>
                  <a:lnTo>
                    <a:pt x="14812" y="167194"/>
                  </a:lnTo>
                  <a:lnTo>
                    <a:pt x="20643" y="155892"/>
                  </a:lnTo>
                  <a:lnTo>
                    <a:pt x="28600" y="146487"/>
                  </a:lnTo>
                  <a:lnTo>
                    <a:pt x="37240" y="139245"/>
                  </a:lnTo>
                  <a:lnTo>
                    <a:pt x="37240" y="137626"/>
                  </a:lnTo>
                  <a:lnTo>
                    <a:pt x="26601" y="127140"/>
                  </a:lnTo>
                  <a:lnTo>
                    <a:pt x="17405" y="113541"/>
                  </a:lnTo>
                  <a:lnTo>
                    <a:pt x="10941" y="97211"/>
                  </a:lnTo>
                  <a:lnTo>
                    <a:pt x="8500" y="78528"/>
                  </a:lnTo>
                  <a:lnTo>
                    <a:pt x="15141" y="45936"/>
                  </a:lnTo>
                  <a:lnTo>
                    <a:pt x="33091" y="21200"/>
                  </a:lnTo>
                  <a:lnTo>
                    <a:pt x="59389" y="5496"/>
                  </a:lnTo>
                  <a:lnTo>
                    <a:pt x="91076" y="0"/>
                  </a:lnTo>
                  <a:lnTo>
                    <a:pt x="99924" y="487"/>
                  </a:lnTo>
                  <a:lnTo>
                    <a:pt x="108127" y="1770"/>
                  </a:lnTo>
                  <a:lnTo>
                    <a:pt x="115496" y="3586"/>
                  </a:lnTo>
                  <a:lnTo>
                    <a:pt x="121839" y="5666"/>
                  </a:lnTo>
                  <a:lnTo>
                    <a:pt x="198344" y="5666"/>
                  </a:lnTo>
                  <a:lnTo>
                    <a:pt x="198344" y="27120"/>
                  </a:lnTo>
                  <a:lnTo>
                    <a:pt x="91076" y="27120"/>
                  </a:lnTo>
                  <a:lnTo>
                    <a:pt x="72810" y="30599"/>
                  </a:lnTo>
                  <a:lnTo>
                    <a:pt x="57884" y="40680"/>
                  </a:lnTo>
                  <a:lnTo>
                    <a:pt x="47815" y="56834"/>
                  </a:lnTo>
                  <a:lnTo>
                    <a:pt x="44121" y="78528"/>
                  </a:lnTo>
                  <a:lnTo>
                    <a:pt x="47872" y="100177"/>
                  </a:lnTo>
                  <a:lnTo>
                    <a:pt x="58035" y="116628"/>
                  </a:lnTo>
                  <a:lnTo>
                    <a:pt x="72981" y="127083"/>
                  </a:lnTo>
                  <a:lnTo>
                    <a:pt x="91076" y="130745"/>
                  </a:lnTo>
                  <a:lnTo>
                    <a:pt x="151009" y="130745"/>
                  </a:lnTo>
                  <a:lnTo>
                    <a:pt x="147847" y="135197"/>
                  </a:lnTo>
                  <a:lnTo>
                    <a:pt x="126280" y="148150"/>
                  </a:lnTo>
                  <a:lnTo>
                    <a:pt x="58288" y="148150"/>
                  </a:lnTo>
                  <a:lnTo>
                    <a:pt x="52659" y="153457"/>
                  </a:lnTo>
                  <a:lnTo>
                    <a:pt x="48169" y="159333"/>
                  </a:lnTo>
                  <a:lnTo>
                    <a:pt x="45196" y="166195"/>
                  </a:lnTo>
                  <a:lnTo>
                    <a:pt x="44121" y="174461"/>
                  </a:lnTo>
                  <a:lnTo>
                    <a:pt x="45974" y="184170"/>
                  </a:lnTo>
                  <a:lnTo>
                    <a:pt x="52267" y="191715"/>
                  </a:lnTo>
                  <a:lnTo>
                    <a:pt x="64101" y="196604"/>
                  </a:lnTo>
                  <a:lnTo>
                    <a:pt x="82575" y="198344"/>
                  </a:lnTo>
                  <a:lnTo>
                    <a:pt x="125483" y="198344"/>
                  </a:lnTo>
                  <a:lnTo>
                    <a:pt x="158953" y="201436"/>
                  </a:lnTo>
                  <a:lnTo>
                    <a:pt x="182861" y="210943"/>
                  </a:lnTo>
                  <a:lnTo>
                    <a:pt x="195671" y="225464"/>
                  </a:lnTo>
                  <a:lnTo>
                    <a:pt x="55050" y="225464"/>
                  </a:lnTo>
                  <a:lnTo>
                    <a:pt x="44848" y="234243"/>
                  </a:lnTo>
                  <a:lnTo>
                    <a:pt x="37796" y="243477"/>
                  </a:lnTo>
                  <a:lnTo>
                    <a:pt x="33704" y="253015"/>
                  </a:lnTo>
                  <a:lnTo>
                    <a:pt x="32382" y="262704"/>
                  </a:lnTo>
                  <a:lnTo>
                    <a:pt x="36740" y="278681"/>
                  </a:lnTo>
                  <a:lnTo>
                    <a:pt x="49333" y="290938"/>
                  </a:lnTo>
                  <a:lnTo>
                    <a:pt x="69439" y="298793"/>
                  </a:lnTo>
                  <a:lnTo>
                    <a:pt x="96338" y="301564"/>
                  </a:lnTo>
                  <a:lnTo>
                    <a:pt x="174209" y="301564"/>
                  </a:lnTo>
                  <a:lnTo>
                    <a:pt x="172033" y="303942"/>
                  </a:lnTo>
                  <a:lnTo>
                    <a:pt x="137095" y="320519"/>
                  </a:lnTo>
                  <a:lnTo>
                    <a:pt x="91076" y="326660"/>
                  </a:lnTo>
                  <a:close/>
                </a:path>
                <a:path w="202565" h="327025">
                  <a:moveTo>
                    <a:pt x="151009" y="130745"/>
                  </a:moveTo>
                  <a:lnTo>
                    <a:pt x="91076" y="130745"/>
                  </a:lnTo>
                  <a:lnTo>
                    <a:pt x="108937" y="127083"/>
                  </a:lnTo>
                  <a:lnTo>
                    <a:pt x="123762" y="116628"/>
                  </a:lnTo>
                  <a:lnTo>
                    <a:pt x="133882" y="100177"/>
                  </a:lnTo>
                  <a:lnTo>
                    <a:pt x="137626" y="78528"/>
                  </a:lnTo>
                  <a:lnTo>
                    <a:pt x="133996" y="57004"/>
                  </a:lnTo>
                  <a:lnTo>
                    <a:pt x="124066" y="40832"/>
                  </a:lnTo>
                  <a:lnTo>
                    <a:pt x="109279" y="30656"/>
                  </a:lnTo>
                  <a:lnTo>
                    <a:pt x="91076" y="27120"/>
                  </a:lnTo>
                  <a:lnTo>
                    <a:pt x="198344" y="27120"/>
                  </a:lnTo>
                  <a:lnTo>
                    <a:pt x="198344" y="34001"/>
                  </a:lnTo>
                  <a:lnTo>
                    <a:pt x="153413" y="34001"/>
                  </a:lnTo>
                  <a:lnTo>
                    <a:pt x="160635" y="42679"/>
                  </a:lnTo>
                  <a:lnTo>
                    <a:pt x="166265" y="53330"/>
                  </a:lnTo>
                  <a:lnTo>
                    <a:pt x="169920" y="65650"/>
                  </a:lnTo>
                  <a:lnTo>
                    <a:pt x="171223" y="79337"/>
                  </a:lnTo>
                  <a:lnTo>
                    <a:pt x="164962" y="111100"/>
                  </a:lnTo>
                  <a:lnTo>
                    <a:pt x="151009" y="130745"/>
                  </a:lnTo>
                  <a:close/>
                </a:path>
                <a:path w="202565" h="327025">
                  <a:moveTo>
                    <a:pt x="91076" y="155841"/>
                  </a:moveTo>
                  <a:lnTo>
                    <a:pt x="82708" y="155323"/>
                  </a:lnTo>
                  <a:lnTo>
                    <a:pt x="74227" y="153817"/>
                  </a:lnTo>
                  <a:lnTo>
                    <a:pt x="65973" y="151401"/>
                  </a:lnTo>
                  <a:lnTo>
                    <a:pt x="58288" y="148150"/>
                  </a:lnTo>
                  <a:lnTo>
                    <a:pt x="126280" y="148150"/>
                  </a:lnTo>
                  <a:lnTo>
                    <a:pt x="122383" y="150491"/>
                  </a:lnTo>
                  <a:lnTo>
                    <a:pt x="91076" y="155841"/>
                  </a:lnTo>
                  <a:close/>
                </a:path>
                <a:path w="202565" h="327025">
                  <a:moveTo>
                    <a:pt x="174209" y="301564"/>
                  </a:moveTo>
                  <a:lnTo>
                    <a:pt x="96338" y="301564"/>
                  </a:lnTo>
                  <a:lnTo>
                    <a:pt x="125040" y="297724"/>
                  </a:lnTo>
                  <a:lnTo>
                    <a:pt x="147138" y="287548"/>
                  </a:lnTo>
                  <a:lnTo>
                    <a:pt x="161344" y="273045"/>
                  </a:lnTo>
                  <a:lnTo>
                    <a:pt x="166366" y="256228"/>
                  </a:lnTo>
                  <a:lnTo>
                    <a:pt x="163444" y="243452"/>
                  </a:lnTo>
                  <a:lnTo>
                    <a:pt x="154829" y="235078"/>
                  </a:lnTo>
                  <a:lnTo>
                    <a:pt x="140750" y="230499"/>
                  </a:lnTo>
                  <a:lnTo>
                    <a:pt x="121435" y="229107"/>
                  </a:lnTo>
                  <a:lnTo>
                    <a:pt x="83385" y="229107"/>
                  </a:lnTo>
                  <a:lnTo>
                    <a:pt x="76908" y="228880"/>
                  </a:lnTo>
                  <a:lnTo>
                    <a:pt x="69825" y="228196"/>
                  </a:lnTo>
                  <a:lnTo>
                    <a:pt x="62437" y="227058"/>
                  </a:lnTo>
                  <a:lnTo>
                    <a:pt x="55050" y="225464"/>
                  </a:lnTo>
                  <a:lnTo>
                    <a:pt x="195671" y="225464"/>
                  </a:lnTo>
                  <a:lnTo>
                    <a:pt x="197205" y="227203"/>
                  </a:lnTo>
                  <a:lnTo>
                    <a:pt x="201987" y="250561"/>
                  </a:lnTo>
                  <a:lnTo>
                    <a:pt x="194220" y="279699"/>
                  </a:lnTo>
                  <a:lnTo>
                    <a:pt x="174209" y="3015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2" name="object 5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575275" y="4422952"/>
              <a:ext cx="311279" cy="230726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7926222" y="4335525"/>
              <a:ext cx="219075" cy="318770"/>
            </a:xfrm>
            <a:custGeom>
              <a:avLst/>
              <a:gdLst/>
              <a:ahLst/>
              <a:cxnLst/>
              <a:rect l="l" t="t" r="r" b="b"/>
              <a:pathLst>
                <a:path w="219075" h="318770">
                  <a:moveTo>
                    <a:pt x="136004" y="310057"/>
                  </a:moveTo>
                  <a:lnTo>
                    <a:pt x="128714" y="282536"/>
                  </a:lnTo>
                  <a:lnTo>
                    <a:pt x="122796" y="284619"/>
                  </a:lnTo>
                  <a:lnTo>
                    <a:pt x="116319" y="286435"/>
                  </a:lnTo>
                  <a:lnTo>
                    <a:pt x="109766" y="287718"/>
                  </a:lnTo>
                  <a:lnTo>
                    <a:pt x="103619" y="288201"/>
                  </a:lnTo>
                  <a:lnTo>
                    <a:pt x="87553" y="285381"/>
                  </a:lnTo>
                  <a:lnTo>
                    <a:pt x="77050" y="277126"/>
                  </a:lnTo>
                  <a:lnTo>
                    <a:pt x="71348" y="263791"/>
                  </a:lnTo>
                  <a:lnTo>
                    <a:pt x="69621" y="245706"/>
                  </a:lnTo>
                  <a:lnTo>
                    <a:pt x="69621" y="123050"/>
                  </a:lnTo>
                  <a:lnTo>
                    <a:pt x="129120" y="123050"/>
                  </a:lnTo>
                  <a:lnTo>
                    <a:pt x="129120" y="93103"/>
                  </a:lnTo>
                  <a:lnTo>
                    <a:pt x="69621" y="93103"/>
                  </a:lnTo>
                  <a:lnTo>
                    <a:pt x="69621" y="31572"/>
                  </a:lnTo>
                  <a:lnTo>
                    <a:pt x="38849" y="31572"/>
                  </a:lnTo>
                  <a:lnTo>
                    <a:pt x="34404" y="93103"/>
                  </a:lnTo>
                  <a:lnTo>
                    <a:pt x="0" y="95123"/>
                  </a:lnTo>
                  <a:lnTo>
                    <a:pt x="0" y="123050"/>
                  </a:lnTo>
                  <a:lnTo>
                    <a:pt x="32778" y="123050"/>
                  </a:lnTo>
                  <a:lnTo>
                    <a:pt x="32778" y="244894"/>
                  </a:lnTo>
                  <a:lnTo>
                    <a:pt x="35979" y="274955"/>
                  </a:lnTo>
                  <a:lnTo>
                    <a:pt x="46545" y="298069"/>
                  </a:lnTo>
                  <a:lnTo>
                    <a:pt x="65913" y="312915"/>
                  </a:lnTo>
                  <a:lnTo>
                    <a:pt x="95529" y="318160"/>
                  </a:lnTo>
                  <a:lnTo>
                    <a:pt x="105714" y="317461"/>
                  </a:lnTo>
                  <a:lnTo>
                    <a:pt x="116065" y="315633"/>
                  </a:lnTo>
                  <a:lnTo>
                    <a:pt x="126263" y="313042"/>
                  </a:lnTo>
                  <a:lnTo>
                    <a:pt x="136004" y="310057"/>
                  </a:lnTo>
                  <a:close/>
                </a:path>
                <a:path w="219075" h="318770">
                  <a:moveTo>
                    <a:pt x="211696" y="93103"/>
                  </a:moveTo>
                  <a:lnTo>
                    <a:pt x="174866" y="93103"/>
                  </a:lnTo>
                  <a:lnTo>
                    <a:pt x="174866" y="312902"/>
                  </a:lnTo>
                  <a:lnTo>
                    <a:pt x="211696" y="312902"/>
                  </a:lnTo>
                  <a:lnTo>
                    <a:pt x="211696" y="93103"/>
                  </a:lnTo>
                  <a:close/>
                </a:path>
                <a:path w="219075" h="318770">
                  <a:moveTo>
                    <a:pt x="218986" y="23876"/>
                  </a:moveTo>
                  <a:lnTo>
                    <a:pt x="217043" y="13830"/>
                  </a:lnTo>
                  <a:lnTo>
                    <a:pt x="211696" y="6324"/>
                  </a:lnTo>
                  <a:lnTo>
                    <a:pt x="203619" y="1625"/>
                  </a:lnTo>
                  <a:lnTo>
                    <a:pt x="193484" y="0"/>
                  </a:lnTo>
                  <a:lnTo>
                    <a:pt x="183349" y="1625"/>
                  </a:lnTo>
                  <a:lnTo>
                    <a:pt x="175260" y="6324"/>
                  </a:lnTo>
                  <a:lnTo>
                    <a:pt x="169913" y="13830"/>
                  </a:lnTo>
                  <a:lnTo>
                    <a:pt x="167982" y="23876"/>
                  </a:lnTo>
                  <a:lnTo>
                    <a:pt x="169913" y="33413"/>
                  </a:lnTo>
                  <a:lnTo>
                    <a:pt x="175260" y="40982"/>
                  </a:lnTo>
                  <a:lnTo>
                    <a:pt x="183349" y="45974"/>
                  </a:lnTo>
                  <a:lnTo>
                    <a:pt x="193484" y="47764"/>
                  </a:lnTo>
                  <a:lnTo>
                    <a:pt x="203619" y="45974"/>
                  </a:lnTo>
                  <a:lnTo>
                    <a:pt x="211696" y="40982"/>
                  </a:lnTo>
                  <a:lnTo>
                    <a:pt x="217043" y="33413"/>
                  </a:lnTo>
                  <a:lnTo>
                    <a:pt x="218986" y="2387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4" name="object 5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8191761" y="4422952"/>
            <a:ext cx="204011" cy="230726"/>
          </a:xfrm>
          <a:prstGeom prst="rect">
            <a:avLst/>
          </a:prstGeom>
        </p:spPr>
      </p:pic>
      <p:pic>
        <p:nvPicPr>
          <p:cNvPr id="55" name="object 5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449608" y="4422952"/>
            <a:ext cx="175676" cy="225464"/>
          </a:xfrm>
          <a:prstGeom prst="rect">
            <a:avLst/>
          </a:prstGeom>
        </p:spPr>
      </p:pic>
      <p:grpSp>
        <p:nvGrpSpPr>
          <p:cNvPr id="56" name="object 56"/>
          <p:cNvGrpSpPr/>
          <p:nvPr/>
        </p:nvGrpSpPr>
        <p:grpSpPr>
          <a:xfrm>
            <a:off x="9065007" y="4422952"/>
            <a:ext cx="434340" cy="318770"/>
            <a:chOff x="9065007" y="4422952"/>
            <a:chExt cx="434340" cy="318770"/>
          </a:xfrm>
        </p:grpSpPr>
        <p:sp>
          <p:nvSpPr>
            <p:cNvPr id="57" name="object 57"/>
            <p:cNvSpPr/>
            <p:nvPr/>
          </p:nvSpPr>
          <p:spPr>
            <a:xfrm>
              <a:off x="9065007" y="4422952"/>
              <a:ext cx="192405" cy="318770"/>
            </a:xfrm>
            <a:custGeom>
              <a:avLst/>
              <a:gdLst/>
              <a:ahLst/>
              <a:cxnLst/>
              <a:rect l="l" t="t" r="r" b="b"/>
              <a:pathLst>
                <a:path w="192404" h="318770">
                  <a:moveTo>
                    <a:pt x="169830" y="30763"/>
                  </a:moveTo>
                  <a:lnTo>
                    <a:pt x="34811" y="30763"/>
                  </a:lnTo>
                  <a:lnTo>
                    <a:pt x="50534" y="19126"/>
                  </a:lnTo>
                  <a:lnTo>
                    <a:pt x="67700" y="9310"/>
                  </a:lnTo>
                  <a:lnTo>
                    <a:pt x="85928" y="2529"/>
                  </a:lnTo>
                  <a:lnTo>
                    <a:pt x="104839" y="0"/>
                  </a:lnTo>
                  <a:lnTo>
                    <a:pt x="142408" y="8013"/>
                  </a:lnTo>
                  <a:lnTo>
                    <a:pt x="169806" y="30712"/>
                  </a:lnTo>
                  <a:close/>
                </a:path>
                <a:path w="192404" h="318770">
                  <a:moveTo>
                    <a:pt x="36835" y="318160"/>
                  </a:moveTo>
                  <a:lnTo>
                    <a:pt x="0" y="318160"/>
                  </a:lnTo>
                  <a:lnTo>
                    <a:pt x="0" y="5666"/>
                  </a:lnTo>
                  <a:lnTo>
                    <a:pt x="30358" y="5666"/>
                  </a:lnTo>
                  <a:lnTo>
                    <a:pt x="33597" y="30763"/>
                  </a:lnTo>
                  <a:lnTo>
                    <a:pt x="169830" y="30763"/>
                  </a:lnTo>
                  <a:lnTo>
                    <a:pt x="170022" y="31168"/>
                  </a:lnTo>
                  <a:lnTo>
                    <a:pt x="95933" y="31168"/>
                  </a:lnTo>
                  <a:lnTo>
                    <a:pt x="81861" y="33122"/>
                  </a:lnTo>
                  <a:lnTo>
                    <a:pt x="67447" y="38909"/>
                  </a:lnTo>
                  <a:lnTo>
                    <a:pt x="52501" y="48415"/>
                  </a:lnTo>
                  <a:lnTo>
                    <a:pt x="36835" y="61527"/>
                  </a:lnTo>
                  <a:lnTo>
                    <a:pt x="36835" y="176890"/>
                  </a:lnTo>
                  <a:lnTo>
                    <a:pt x="51565" y="187667"/>
                  </a:lnTo>
                  <a:lnTo>
                    <a:pt x="65726" y="194802"/>
                  </a:lnTo>
                  <a:lnTo>
                    <a:pt x="78901" y="198748"/>
                  </a:lnTo>
                  <a:lnTo>
                    <a:pt x="90671" y="199963"/>
                  </a:lnTo>
                  <a:lnTo>
                    <a:pt x="163082" y="199963"/>
                  </a:lnTo>
                  <a:lnTo>
                    <a:pt x="156148" y="205225"/>
                  </a:lnTo>
                  <a:lnTo>
                    <a:pt x="36025" y="205225"/>
                  </a:lnTo>
                  <a:lnTo>
                    <a:pt x="36835" y="243679"/>
                  </a:lnTo>
                  <a:lnTo>
                    <a:pt x="36835" y="318160"/>
                  </a:lnTo>
                  <a:close/>
                </a:path>
                <a:path w="192404" h="318770">
                  <a:moveTo>
                    <a:pt x="163082" y="199963"/>
                  </a:moveTo>
                  <a:lnTo>
                    <a:pt x="90671" y="199963"/>
                  </a:lnTo>
                  <a:lnTo>
                    <a:pt x="115907" y="193986"/>
                  </a:lnTo>
                  <a:lnTo>
                    <a:pt x="135906" y="176738"/>
                  </a:lnTo>
                  <a:lnTo>
                    <a:pt x="149074" y="149245"/>
                  </a:lnTo>
                  <a:lnTo>
                    <a:pt x="153817" y="112529"/>
                  </a:lnTo>
                  <a:lnTo>
                    <a:pt x="150636" y="79325"/>
                  </a:lnTo>
                  <a:lnTo>
                    <a:pt x="140510" y="53633"/>
                  </a:lnTo>
                  <a:lnTo>
                    <a:pt x="122567" y="37050"/>
                  </a:lnTo>
                  <a:lnTo>
                    <a:pt x="95933" y="31168"/>
                  </a:lnTo>
                  <a:lnTo>
                    <a:pt x="170022" y="31168"/>
                  </a:lnTo>
                  <a:lnTo>
                    <a:pt x="186580" y="66087"/>
                  </a:lnTo>
                  <a:lnTo>
                    <a:pt x="192272" y="112125"/>
                  </a:lnTo>
                  <a:lnTo>
                    <a:pt x="184461" y="162419"/>
                  </a:lnTo>
                  <a:lnTo>
                    <a:pt x="163482" y="199659"/>
                  </a:lnTo>
                  <a:lnTo>
                    <a:pt x="163082" y="199963"/>
                  </a:lnTo>
                  <a:close/>
                </a:path>
                <a:path w="192404" h="318770">
                  <a:moveTo>
                    <a:pt x="96743" y="230726"/>
                  </a:moveTo>
                  <a:lnTo>
                    <a:pt x="81677" y="229019"/>
                  </a:lnTo>
                  <a:lnTo>
                    <a:pt x="66384" y="224047"/>
                  </a:lnTo>
                  <a:lnTo>
                    <a:pt x="51091" y="216040"/>
                  </a:lnTo>
                  <a:lnTo>
                    <a:pt x="36025" y="205225"/>
                  </a:lnTo>
                  <a:lnTo>
                    <a:pt x="156148" y="205225"/>
                  </a:lnTo>
                  <a:lnTo>
                    <a:pt x="133015" y="222782"/>
                  </a:lnTo>
                  <a:lnTo>
                    <a:pt x="96743" y="23072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8" name="object 5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295329" y="4422952"/>
              <a:ext cx="204011" cy="230726"/>
            </a:xfrm>
            <a:prstGeom prst="rect">
              <a:avLst/>
            </a:prstGeom>
          </p:spPr>
        </p:pic>
      </p:grpSp>
      <p:sp>
        <p:nvSpPr>
          <p:cNvPr id="59" name="object 59"/>
          <p:cNvSpPr/>
          <p:nvPr/>
        </p:nvSpPr>
        <p:spPr>
          <a:xfrm>
            <a:off x="9553168" y="4326216"/>
            <a:ext cx="155575" cy="327660"/>
          </a:xfrm>
          <a:custGeom>
            <a:avLst/>
            <a:gdLst/>
            <a:ahLst/>
            <a:cxnLst/>
            <a:rect l="l" t="t" r="r" b="b"/>
            <a:pathLst>
              <a:path w="155575" h="327660">
                <a:moveTo>
                  <a:pt x="60312" y="324231"/>
                </a:moveTo>
                <a:lnTo>
                  <a:pt x="55054" y="295897"/>
                </a:lnTo>
                <a:lnTo>
                  <a:pt x="51003" y="296710"/>
                </a:lnTo>
                <a:lnTo>
                  <a:pt x="41694" y="296710"/>
                </a:lnTo>
                <a:lnTo>
                  <a:pt x="36830" y="292252"/>
                </a:lnTo>
                <a:lnTo>
                  <a:pt x="36830" y="0"/>
                </a:lnTo>
                <a:lnTo>
                  <a:pt x="0" y="0"/>
                </a:lnTo>
                <a:lnTo>
                  <a:pt x="0" y="278485"/>
                </a:lnTo>
                <a:lnTo>
                  <a:pt x="2197" y="299288"/>
                </a:lnTo>
                <a:lnTo>
                  <a:pt x="9105" y="314667"/>
                </a:lnTo>
                <a:lnTo>
                  <a:pt x="21170" y="324192"/>
                </a:lnTo>
                <a:lnTo>
                  <a:pt x="38862" y="327469"/>
                </a:lnTo>
                <a:lnTo>
                  <a:pt x="48577" y="327469"/>
                </a:lnTo>
                <a:lnTo>
                  <a:pt x="55054" y="326250"/>
                </a:lnTo>
                <a:lnTo>
                  <a:pt x="60312" y="324231"/>
                </a:lnTo>
                <a:close/>
              </a:path>
              <a:path w="155575" h="327660">
                <a:moveTo>
                  <a:pt x="148158" y="102412"/>
                </a:moveTo>
                <a:lnTo>
                  <a:pt x="111315" y="102412"/>
                </a:lnTo>
                <a:lnTo>
                  <a:pt x="111315" y="322211"/>
                </a:lnTo>
                <a:lnTo>
                  <a:pt x="148158" y="322211"/>
                </a:lnTo>
                <a:lnTo>
                  <a:pt x="148158" y="102412"/>
                </a:lnTo>
                <a:close/>
              </a:path>
              <a:path w="155575" h="327660">
                <a:moveTo>
                  <a:pt x="155435" y="33185"/>
                </a:moveTo>
                <a:lnTo>
                  <a:pt x="153504" y="23139"/>
                </a:lnTo>
                <a:lnTo>
                  <a:pt x="148158" y="15633"/>
                </a:lnTo>
                <a:lnTo>
                  <a:pt x="140068" y="10934"/>
                </a:lnTo>
                <a:lnTo>
                  <a:pt x="129933" y="9309"/>
                </a:lnTo>
                <a:lnTo>
                  <a:pt x="119799" y="10934"/>
                </a:lnTo>
                <a:lnTo>
                  <a:pt x="111721" y="15633"/>
                </a:lnTo>
                <a:lnTo>
                  <a:pt x="106375" y="23139"/>
                </a:lnTo>
                <a:lnTo>
                  <a:pt x="104432" y="33185"/>
                </a:lnTo>
                <a:lnTo>
                  <a:pt x="106375" y="42722"/>
                </a:lnTo>
                <a:lnTo>
                  <a:pt x="111721" y="50292"/>
                </a:lnTo>
                <a:lnTo>
                  <a:pt x="119799" y="55283"/>
                </a:lnTo>
                <a:lnTo>
                  <a:pt x="129933" y="57073"/>
                </a:lnTo>
                <a:lnTo>
                  <a:pt x="140068" y="55283"/>
                </a:lnTo>
                <a:lnTo>
                  <a:pt x="148158" y="50292"/>
                </a:lnTo>
                <a:lnTo>
                  <a:pt x="153504" y="42722"/>
                </a:lnTo>
                <a:lnTo>
                  <a:pt x="155435" y="3318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0" name="object 60"/>
          <p:cNvGrpSpPr/>
          <p:nvPr/>
        </p:nvGrpSpPr>
        <p:grpSpPr>
          <a:xfrm>
            <a:off x="9755163" y="4335519"/>
            <a:ext cx="262890" cy="318770"/>
            <a:chOff x="9755163" y="4335519"/>
            <a:chExt cx="262890" cy="318770"/>
          </a:xfrm>
        </p:grpSpPr>
        <p:pic>
          <p:nvPicPr>
            <p:cNvPr id="61" name="object 6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55163" y="4422952"/>
              <a:ext cx="174057" cy="230726"/>
            </a:xfrm>
            <a:prstGeom prst="rect">
              <a:avLst/>
            </a:prstGeom>
          </p:spPr>
        </p:pic>
        <p:sp>
          <p:nvSpPr>
            <p:cNvPr id="62" name="object 62"/>
            <p:cNvSpPr/>
            <p:nvPr/>
          </p:nvSpPr>
          <p:spPr>
            <a:xfrm>
              <a:off x="9966865" y="4335519"/>
              <a:ext cx="51435" cy="313055"/>
            </a:xfrm>
            <a:custGeom>
              <a:avLst/>
              <a:gdLst/>
              <a:ahLst/>
              <a:cxnLst/>
              <a:rect l="l" t="t" r="r" b="b"/>
              <a:pathLst>
                <a:path w="51434" h="313054">
                  <a:moveTo>
                    <a:pt x="43716" y="312897"/>
                  </a:moveTo>
                  <a:lnTo>
                    <a:pt x="6881" y="312897"/>
                  </a:lnTo>
                  <a:lnTo>
                    <a:pt x="6881" y="93100"/>
                  </a:lnTo>
                  <a:lnTo>
                    <a:pt x="43716" y="93100"/>
                  </a:lnTo>
                  <a:lnTo>
                    <a:pt x="43716" y="312897"/>
                  </a:lnTo>
                  <a:close/>
                </a:path>
                <a:path w="51434" h="313054">
                  <a:moveTo>
                    <a:pt x="25501" y="47764"/>
                  </a:moveTo>
                  <a:lnTo>
                    <a:pt x="15369" y="45968"/>
                  </a:lnTo>
                  <a:lnTo>
                    <a:pt x="7286" y="40984"/>
                  </a:lnTo>
                  <a:lnTo>
                    <a:pt x="1935" y="33419"/>
                  </a:lnTo>
                  <a:lnTo>
                    <a:pt x="0" y="23882"/>
                  </a:lnTo>
                  <a:lnTo>
                    <a:pt x="1935" y="13832"/>
                  </a:lnTo>
                  <a:lnTo>
                    <a:pt x="7286" y="6324"/>
                  </a:lnTo>
                  <a:lnTo>
                    <a:pt x="15369" y="1625"/>
                  </a:lnTo>
                  <a:lnTo>
                    <a:pt x="25501" y="0"/>
                  </a:lnTo>
                  <a:lnTo>
                    <a:pt x="35633" y="1625"/>
                  </a:lnTo>
                  <a:lnTo>
                    <a:pt x="43716" y="6324"/>
                  </a:lnTo>
                  <a:lnTo>
                    <a:pt x="49067" y="13832"/>
                  </a:lnTo>
                  <a:lnTo>
                    <a:pt x="51002" y="23882"/>
                  </a:lnTo>
                  <a:lnTo>
                    <a:pt x="49067" y="33419"/>
                  </a:lnTo>
                  <a:lnTo>
                    <a:pt x="43716" y="40984"/>
                  </a:lnTo>
                  <a:lnTo>
                    <a:pt x="35633" y="45968"/>
                  </a:lnTo>
                  <a:lnTo>
                    <a:pt x="25501" y="477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3" name="object 63"/>
          <p:cNvGrpSpPr/>
          <p:nvPr/>
        </p:nvGrpSpPr>
        <p:grpSpPr>
          <a:xfrm>
            <a:off x="10064418" y="4422952"/>
            <a:ext cx="374650" cy="231140"/>
            <a:chOff x="10064418" y="4422952"/>
            <a:chExt cx="374650" cy="231140"/>
          </a:xfrm>
        </p:grpSpPr>
        <p:pic>
          <p:nvPicPr>
            <p:cNvPr id="64" name="object 6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64418" y="4422952"/>
              <a:ext cx="186605" cy="230726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276524" y="4422952"/>
              <a:ext cx="162318" cy="230726"/>
            </a:xfrm>
            <a:prstGeom prst="rect">
              <a:avLst/>
            </a:prstGeom>
          </p:spPr>
        </p:pic>
      </p:grpSp>
      <p:sp>
        <p:nvSpPr>
          <p:cNvPr id="66" name="object 66"/>
          <p:cNvSpPr/>
          <p:nvPr/>
        </p:nvSpPr>
        <p:spPr>
          <a:xfrm>
            <a:off x="10858678" y="4326208"/>
            <a:ext cx="175895" cy="322580"/>
          </a:xfrm>
          <a:custGeom>
            <a:avLst/>
            <a:gdLst/>
            <a:ahLst/>
            <a:cxnLst/>
            <a:rect l="l" t="t" r="r" b="b"/>
            <a:pathLst>
              <a:path w="175895" h="322579">
                <a:moveTo>
                  <a:pt x="175676" y="322208"/>
                </a:moveTo>
                <a:lnTo>
                  <a:pt x="138840" y="322208"/>
                </a:lnTo>
                <a:lnTo>
                  <a:pt x="138840" y="187819"/>
                </a:lnTo>
                <a:lnTo>
                  <a:pt x="136424" y="161230"/>
                </a:lnTo>
                <a:lnTo>
                  <a:pt x="128923" y="142989"/>
                </a:lnTo>
                <a:lnTo>
                  <a:pt x="115957" y="132490"/>
                </a:lnTo>
                <a:lnTo>
                  <a:pt x="97148" y="129126"/>
                </a:lnTo>
                <a:lnTo>
                  <a:pt x="81291" y="131244"/>
                </a:lnTo>
                <a:lnTo>
                  <a:pt x="66839" y="137575"/>
                </a:lnTo>
                <a:lnTo>
                  <a:pt x="52463" y="148081"/>
                </a:lnTo>
                <a:lnTo>
                  <a:pt x="36835" y="162723"/>
                </a:lnTo>
                <a:lnTo>
                  <a:pt x="36835" y="322208"/>
                </a:lnTo>
                <a:lnTo>
                  <a:pt x="0" y="322208"/>
                </a:lnTo>
                <a:lnTo>
                  <a:pt x="0" y="0"/>
                </a:lnTo>
                <a:lnTo>
                  <a:pt x="36835" y="0"/>
                </a:lnTo>
                <a:lnTo>
                  <a:pt x="36835" y="88242"/>
                </a:lnTo>
                <a:lnTo>
                  <a:pt x="35620" y="133578"/>
                </a:lnTo>
                <a:lnTo>
                  <a:pt x="51331" y="119284"/>
                </a:lnTo>
                <a:lnTo>
                  <a:pt x="68408" y="107571"/>
                </a:lnTo>
                <a:lnTo>
                  <a:pt x="87306" y="99652"/>
                </a:lnTo>
                <a:lnTo>
                  <a:pt x="108482" y="96743"/>
                </a:lnTo>
                <a:lnTo>
                  <a:pt x="138448" y="102302"/>
                </a:lnTo>
                <a:lnTo>
                  <a:pt x="159383" y="118753"/>
                </a:lnTo>
                <a:lnTo>
                  <a:pt x="171666" y="145753"/>
                </a:lnTo>
                <a:lnTo>
                  <a:pt x="175676" y="182962"/>
                </a:lnTo>
                <a:lnTo>
                  <a:pt x="175676" y="322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7" name="object 67"/>
          <p:cNvGrpSpPr/>
          <p:nvPr/>
        </p:nvGrpSpPr>
        <p:grpSpPr>
          <a:xfrm>
            <a:off x="11086572" y="4422952"/>
            <a:ext cx="615315" cy="231140"/>
            <a:chOff x="11086572" y="4422952"/>
            <a:chExt cx="615315" cy="231140"/>
          </a:xfrm>
        </p:grpSpPr>
        <p:pic>
          <p:nvPicPr>
            <p:cNvPr id="68" name="object 6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086572" y="4422952"/>
              <a:ext cx="172033" cy="230726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292606" y="4428619"/>
              <a:ext cx="200368" cy="219797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514833" y="4422952"/>
              <a:ext cx="186605" cy="230726"/>
            </a:xfrm>
            <a:prstGeom prst="rect">
              <a:avLst/>
            </a:prstGeom>
          </p:spPr>
        </p:pic>
      </p:grpSp>
      <p:pic>
        <p:nvPicPr>
          <p:cNvPr id="71" name="object 7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68781" y="4908727"/>
            <a:ext cx="175676" cy="225464"/>
          </a:xfrm>
          <a:prstGeom prst="rect">
            <a:avLst/>
          </a:prstGeom>
        </p:spPr>
      </p:pic>
      <p:pic>
        <p:nvPicPr>
          <p:cNvPr id="72" name="object 7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5460" y="4908727"/>
            <a:ext cx="186605" cy="230726"/>
          </a:xfrm>
          <a:prstGeom prst="rect">
            <a:avLst/>
          </a:prstGeom>
        </p:spPr>
      </p:pic>
      <p:sp>
        <p:nvSpPr>
          <p:cNvPr id="73" name="object 73"/>
          <p:cNvSpPr/>
          <p:nvPr/>
        </p:nvSpPr>
        <p:spPr>
          <a:xfrm>
            <a:off x="3301158" y="4821294"/>
            <a:ext cx="51435" cy="313055"/>
          </a:xfrm>
          <a:custGeom>
            <a:avLst/>
            <a:gdLst/>
            <a:ahLst/>
            <a:cxnLst/>
            <a:rect l="l" t="t" r="r" b="b"/>
            <a:pathLst>
              <a:path w="51435" h="313054">
                <a:moveTo>
                  <a:pt x="43716" y="312897"/>
                </a:moveTo>
                <a:lnTo>
                  <a:pt x="6881" y="312897"/>
                </a:lnTo>
                <a:lnTo>
                  <a:pt x="6881" y="93100"/>
                </a:lnTo>
                <a:lnTo>
                  <a:pt x="43716" y="93100"/>
                </a:lnTo>
                <a:lnTo>
                  <a:pt x="43716" y="312897"/>
                </a:lnTo>
                <a:close/>
              </a:path>
              <a:path w="51435" h="313054">
                <a:moveTo>
                  <a:pt x="25501" y="47764"/>
                </a:moveTo>
                <a:lnTo>
                  <a:pt x="15369" y="45968"/>
                </a:lnTo>
                <a:lnTo>
                  <a:pt x="7286" y="40984"/>
                </a:lnTo>
                <a:lnTo>
                  <a:pt x="1935" y="33419"/>
                </a:lnTo>
                <a:lnTo>
                  <a:pt x="0" y="23882"/>
                </a:lnTo>
                <a:lnTo>
                  <a:pt x="1935" y="13832"/>
                </a:lnTo>
                <a:lnTo>
                  <a:pt x="7286" y="6324"/>
                </a:lnTo>
                <a:lnTo>
                  <a:pt x="15369" y="1625"/>
                </a:lnTo>
                <a:lnTo>
                  <a:pt x="25501" y="0"/>
                </a:lnTo>
                <a:lnTo>
                  <a:pt x="35633" y="1625"/>
                </a:lnTo>
                <a:lnTo>
                  <a:pt x="43716" y="6324"/>
                </a:lnTo>
                <a:lnTo>
                  <a:pt x="49067" y="13832"/>
                </a:lnTo>
                <a:lnTo>
                  <a:pt x="51002" y="23882"/>
                </a:lnTo>
                <a:lnTo>
                  <a:pt x="49067" y="33419"/>
                </a:lnTo>
                <a:lnTo>
                  <a:pt x="43716" y="40984"/>
                </a:lnTo>
                <a:lnTo>
                  <a:pt x="35633" y="45968"/>
                </a:lnTo>
                <a:lnTo>
                  <a:pt x="25501" y="477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3415307" y="4908727"/>
            <a:ext cx="303530" cy="226060"/>
          </a:xfrm>
          <a:custGeom>
            <a:avLst/>
            <a:gdLst/>
            <a:ahLst/>
            <a:cxnLst/>
            <a:rect l="l" t="t" r="r" b="b"/>
            <a:pathLst>
              <a:path w="303529" h="226060">
                <a:moveTo>
                  <a:pt x="303183" y="225464"/>
                </a:moveTo>
                <a:lnTo>
                  <a:pt x="266347" y="225464"/>
                </a:lnTo>
                <a:lnTo>
                  <a:pt x="266347" y="91076"/>
                </a:lnTo>
                <a:lnTo>
                  <a:pt x="263887" y="64487"/>
                </a:lnTo>
                <a:lnTo>
                  <a:pt x="256380" y="46246"/>
                </a:lnTo>
                <a:lnTo>
                  <a:pt x="243635" y="35747"/>
                </a:lnTo>
                <a:lnTo>
                  <a:pt x="225464" y="32382"/>
                </a:lnTo>
                <a:lnTo>
                  <a:pt x="212530" y="34444"/>
                </a:lnTo>
                <a:lnTo>
                  <a:pt x="199103" y="40680"/>
                </a:lnTo>
                <a:lnTo>
                  <a:pt x="184992" y="51167"/>
                </a:lnTo>
                <a:lnTo>
                  <a:pt x="170009" y="65979"/>
                </a:lnTo>
                <a:lnTo>
                  <a:pt x="170009" y="225464"/>
                </a:lnTo>
                <a:lnTo>
                  <a:pt x="133173" y="225464"/>
                </a:lnTo>
                <a:lnTo>
                  <a:pt x="133173" y="91076"/>
                </a:lnTo>
                <a:lnTo>
                  <a:pt x="130713" y="64487"/>
                </a:lnTo>
                <a:lnTo>
                  <a:pt x="123206" y="46246"/>
                </a:lnTo>
                <a:lnTo>
                  <a:pt x="110461" y="35747"/>
                </a:lnTo>
                <a:lnTo>
                  <a:pt x="92290" y="32382"/>
                </a:lnTo>
                <a:lnTo>
                  <a:pt x="79470" y="34444"/>
                </a:lnTo>
                <a:lnTo>
                  <a:pt x="65929" y="40680"/>
                </a:lnTo>
                <a:lnTo>
                  <a:pt x="51704" y="51167"/>
                </a:lnTo>
                <a:lnTo>
                  <a:pt x="36835" y="65979"/>
                </a:lnTo>
                <a:lnTo>
                  <a:pt x="36835" y="225464"/>
                </a:lnTo>
                <a:lnTo>
                  <a:pt x="0" y="225464"/>
                </a:lnTo>
                <a:lnTo>
                  <a:pt x="0" y="5666"/>
                </a:lnTo>
                <a:lnTo>
                  <a:pt x="30358" y="5666"/>
                </a:lnTo>
                <a:lnTo>
                  <a:pt x="33597" y="37644"/>
                </a:lnTo>
                <a:lnTo>
                  <a:pt x="34811" y="37644"/>
                </a:lnTo>
                <a:lnTo>
                  <a:pt x="49826" y="22882"/>
                </a:lnTo>
                <a:lnTo>
                  <a:pt x="66283" y="10929"/>
                </a:lnTo>
                <a:lnTo>
                  <a:pt x="84106" y="2922"/>
                </a:lnTo>
                <a:lnTo>
                  <a:pt x="103219" y="0"/>
                </a:lnTo>
                <a:lnTo>
                  <a:pt x="125628" y="2934"/>
                </a:lnTo>
                <a:lnTo>
                  <a:pt x="142838" y="11333"/>
                </a:lnTo>
                <a:lnTo>
                  <a:pt x="155418" y="24590"/>
                </a:lnTo>
                <a:lnTo>
                  <a:pt x="163937" y="42097"/>
                </a:lnTo>
                <a:lnTo>
                  <a:pt x="181064" y="25102"/>
                </a:lnTo>
                <a:lnTo>
                  <a:pt x="198647" y="11789"/>
                </a:lnTo>
                <a:lnTo>
                  <a:pt x="216989" y="3105"/>
                </a:lnTo>
                <a:lnTo>
                  <a:pt x="236393" y="0"/>
                </a:lnTo>
                <a:lnTo>
                  <a:pt x="265955" y="5559"/>
                </a:lnTo>
                <a:lnTo>
                  <a:pt x="286789" y="22010"/>
                </a:lnTo>
                <a:lnTo>
                  <a:pt x="299122" y="49010"/>
                </a:lnTo>
                <a:lnTo>
                  <a:pt x="303183" y="86218"/>
                </a:lnTo>
                <a:lnTo>
                  <a:pt x="303183" y="2254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5" name="object 75"/>
          <p:cNvGrpSpPr/>
          <p:nvPr/>
        </p:nvGrpSpPr>
        <p:grpSpPr>
          <a:xfrm>
            <a:off x="3786089" y="4908727"/>
            <a:ext cx="405765" cy="318770"/>
            <a:chOff x="3786089" y="4908727"/>
            <a:chExt cx="405765" cy="318770"/>
          </a:xfrm>
        </p:grpSpPr>
        <p:sp>
          <p:nvSpPr>
            <p:cNvPr id="76" name="object 76"/>
            <p:cNvSpPr/>
            <p:nvPr/>
          </p:nvSpPr>
          <p:spPr>
            <a:xfrm>
              <a:off x="3786089" y="4908727"/>
              <a:ext cx="192405" cy="318770"/>
            </a:xfrm>
            <a:custGeom>
              <a:avLst/>
              <a:gdLst/>
              <a:ahLst/>
              <a:cxnLst/>
              <a:rect l="l" t="t" r="r" b="b"/>
              <a:pathLst>
                <a:path w="192404" h="318770">
                  <a:moveTo>
                    <a:pt x="169830" y="30763"/>
                  </a:moveTo>
                  <a:lnTo>
                    <a:pt x="34811" y="30763"/>
                  </a:lnTo>
                  <a:lnTo>
                    <a:pt x="50534" y="19126"/>
                  </a:lnTo>
                  <a:lnTo>
                    <a:pt x="67700" y="9310"/>
                  </a:lnTo>
                  <a:lnTo>
                    <a:pt x="85928" y="2529"/>
                  </a:lnTo>
                  <a:lnTo>
                    <a:pt x="104839" y="0"/>
                  </a:lnTo>
                  <a:lnTo>
                    <a:pt x="142408" y="8013"/>
                  </a:lnTo>
                  <a:lnTo>
                    <a:pt x="169806" y="30712"/>
                  </a:lnTo>
                  <a:close/>
                </a:path>
                <a:path w="192404" h="318770">
                  <a:moveTo>
                    <a:pt x="36835" y="318160"/>
                  </a:moveTo>
                  <a:lnTo>
                    <a:pt x="0" y="318160"/>
                  </a:lnTo>
                  <a:lnTo>
                    <a:pt x="0" y="5666"/>
                  </a:lnTo>
                  <a:lnTo>
                    <a:pt x="30358" y="5666"/>
                  </a:lnTo>
                  <a:lnTo>
                    <a:pt x="33597" y="30763"/>
                  </a:lnTo>
                  <a:lnTo>
                    <a:pt x="169830" y="30763"/>
                  </a:lnTo>
                  <a:lnTo>
                    <a:pt x="170022" y="31168"/>
                  </a:lnTo>
                  <a:lnTo>
                    <a:pt x="95933" y="31168"/>
                  </a:lnTo>
                  <a:lnTo>
                    <a:pt x="81861" y="33122"/>
                  </a:lnTo>
                  <a:lnTo>
                    <a:pt x="67447" y="38909"/>
                  </a:lnTo>
                  <a:lnTo>
                    <a:pt x="52501" y="48415"/>
                  </a:lnTo>
                  <a:lnTo>
                    <a:pt x="36835" y="61527"/>
                  </a:lnTo>
                  <a:lnTo>
                    <a:pt x="36835" y="176890"/>
                  </a:lnTo>
                  <a:lnTo>
                    <a:pt x="51565" y="187667"/>
                  </a:lnTo>
                  <a:lnTo>
                    <a:pt x="65726" y="194802"/>
                  </a:lnTo>
                  <a:lnTo>
                    <a:pt x="78901" y="198748"/>
                  </a:lnTo>
                  <a:lnTo>
                    <a:pt x="90671" y="199963"/>
                  </a:lnTo>
                  <a:lnTo>
                    <a:pt x="163082" y="199963"/>
                  </a:lnTo>
                  <a:lnTo>
                    <a:pt x="156148" y="205225"/>
                  </a:lnTo>
                  <a:lnTo>
                    <a:pt x="36025" y="205225"/>
                  </a:lnTo>
                  <a:lnTo>
                    <a:pt x="36835" y="243679"/>
                  </a:lnTo>
                  <a:lnTo>
                    <a:pt x="36835" y="318160"/>
                  </a:lnTo>
                  <a:close/>
                </a:path>
                <a:path w="192404" h="318770">
                  <a:moveTo>
                    <a:pt x="163082" y="199963"/>
                  </a:moveTo>
                  <a:lnTo>
                    <a:pt x="90671" y="199963"/>
                  </a:lnTo>
                  <a:lnTo>
                    <a:pt x="115907" y="193986"/>
                  </a:lnTo>
                  <a:lnTo>
                    <a:pt x="135906" y="176738"/>
                  </a:lnTo>
                  <a:lnTo>
                    <a:pt x="149074" y="149245"/>
                  </a:lnTo>
                  <a:lnTo>
                    <a:pt x="153817" y="112529"/>
                  </a:lnTo>
                  <a:lnTo>
                    <a:pt x="150636" y="79325"/>
                  </a:lnTo>
                  <a:lnTo>
                    <a:pt x="140510" y="53633"/>
                  </a:lnTo>
                  <a:lnTo>
                    <a:pt x="122567" y="37050"/>
                  </a:lnTo>
                  <a:lnTo>
                    <a:pt x="95933" y="31168"/>
                  </a:lnTo>
                  <a:lnTo>
                    <a:pt x="170022" y="31168"/>
                  </a:lnTo>
                  <a:lnTo>
                    <a:pt x="186580" y="66087"/>
                  </a:lnTo>
                  <a:lnTo>
                    <a:pt x="192272" y="112125"/>
                  </a:lnTo>
                  <a:lnTo>
                    <a:pt x="184461" y="162419"/>
                  </a:lnTo>
                  <a:lnTo>
                    <a:pt x="163482" y="199659"/>
                  </a:lnTo>
                  <a:lnTo>
                    <a:pt x="163082" y="199963"/>
                  </a:lnTo>
                  <a:close/>
                </a:path>
                <a:path w="192404" h="318770">
                  <a:moveTo>
                    <a:pt x="96743" y="230726"/>
                  </a:moveTo>
                  <a:lnTo>
                    <a:pt x="81677" y="229019"/>
                  </a:lnTo>
                  <a:lnTo>
                    <a:pt x="66384" y="224047"/>
                  </a:lnTo>
                  <a:lnTo>
                    <a:pt x="51091" y="216040"/>
                  </a:lnTo>
                  <a:lnTo>
                    <a:pt x="36025" y="205225"/>
                  </a:lnTo>
                  <a:lnTo>
                    <a:pt x="156148" y="205225"/>
                  </a:lnTo>
                  <a:lnTo>
                    <a:pt x="133015" y="222782"/>
                  </a:lnTo>
                  <a:lnTo>
                    <a:pt x="96743" y="23072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7" name="object 7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19244" y="4908727"/>
              <a:ext cx="172033" cy="230726"/>
            </a:xfrm>
            <a:prstGeom prst="rect">
              <a:avLst/>
            </a:prstGeom>
          </p:spPr>
        </p:pic>
      </p:grpSp>
      <p:grpSp>
        <p:nvGrpSpPr>
          <p:cNvPr id="78" name="object 78"/>
          <p:cNvGrpSpPr/>
          <p:nvPr/>
        </p:nvGrpSpPr>
        <p:grpSpPr>
          <a:xfrm>
            <a:off x="4240661" y="4811984"/>
            <a:ext cx="763905" cy="327660"/>
            <a:chOff x="4240661" y="4811984"/>
            <a:chExt cx="763905" cy="327660"/>
          </a:xfrm>
        </p:grpSpPr>
        <p:pic>
          <p:nvPicPr>
            <p:cNvPr id="79" name="object 7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240661" y="4908727"/>
              <a:ext cx="174057" cy="230726"/>
            </a:xfrm>
            <a:prstGeom prst="rect">
              <a:avLst/>
            </a:prstGeom>
          </p:spPr>
        </p:pic>
        <p:sp>
          <p:nvSpPr>
            <p:cNvPr id="80" name="object 80"/>
            <p:cNvSpPr/>
            <p:nvPr/>
          </p:nvSpPr>
          <p:spPr>
            <a:xfrm>
              <a:off x="4432934" y="4852867"/>
              <a:ext cx="136525" cy="287020"/>
            </a:xfrm>
            <a:custGeom>
              <a:avLst/>
              <a:gdLst/>
              <a:ahLst/>
              <a:cxnLst/>
              <a:rect l="l" t="t" r="r" b="b"/>
              <a:pathLst>
                <a:path w="136525" h="287020">
                  <a:moveTo>
                    <a:pt x="95529" y="286587"/>
                  </a:moveTo>
                  <a:lnTo>
                    <a:pt x="65916" y="281343"/>
                  </a:lnTo>
                  <a:lnTo>
                    <a:pt x="46550" y="266499"/>
                  </a:lnTo>
                  <a:lnTo>
                    <a:pt x="35987" y="243382"/>
                  </a:lnTo>
                  <a:lnTo>
                    <a:pt x="32787" y="213321"/>
                  </a:lnTo>
                  <a:lnTo>
                    <a:pt x="32787" y="91481"/>
                  </a:lnTo>
                  <a:lnTo>
                    <a:pt x="0" y="91481"/>
                  </a:lnTo>
                  <a:lnTo>
                    <a:pt x="0" y="63551"/>
                  </a:lnTo>
                  <a:lnTo>
                    <a:pt x="34406" y="61527"/>
                  </a:lnTo>
                  <a:lnTo>
                    <a:pt x="38859" y="0"/>
                  </a:lnTo>
                  <a:lnTo>
                    <a:pt x="69622" y="0"/>
                  </a:lnTo>
                  <a:lnTo>
                    <a:pt x="69622" y="61527"/>
                  </a:lnTo>
                  <a:lnTo>
                    <a:pt x="129126" y="61527"/>
                  </a:lnTo>
                  <a:lnTo>
                    <a:pt x="129126" y="91481"/>
                  </a:lnTo>
                  <a:lnTo>
                    <a:pt x="69622" y="91481"/>
                  </a:lnTo>
                  <a:lnTo>
                    <a:pt x="69622" y="214130"/>
                  </a:lnTo>
                  <a:lnTo>
                    <a:pt x="71349" y="232213"/>
                  </a:lnTo>
                  <a:lnTo>
                    <a:pt x="77060" y="245552"/>
                  </a:lnTo>
                  <a:lnTo>
                    <a:pt x="87553" y="253805"/>
                  </a:lnTo>
                  <a:lnTo>
                    <a:pt x="103624" y="256633"/>
                  </a:lnTo>
                  <a:lnTo>
                    <a:pt x="109766" y="256146"/>
                  </a:lnTo>
                  <a:lnTo>
                    <a:pt x="116324" y="254862"/>
                  </a:lnTo>
                  <a:lnTo>
                    <a:pt x="122807" y="253046"/>
                  </a:lnTo>
                  <a:lnTo>
                    <a:pt x="128721" y="250966"/>
                  </a:lnTo>
                  <a:lnTo>
                    <a:pt x="136007" y="278491"/>
                  </a:lnTo>
                  <a:lnTo>
                    <a:pt x="126267" y="281463"/>
                  </a:lnTo>
                  <a:lnTo>
                    <a:pt x="116071" y="284057"/>
                  </a:lnTo>
                  <a:lnTo>
                    <a:pt x="105724" y="285891"/>
                  </a:lnTo>
                  <a:lnTo>
                    <a:pt x="95529" y="28658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1" name="object 8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91204" y="4908727"/>
              <a:ext cx="186605" cy="230726"/>
            </a:xfrm>
            <a:prstGeom prst="rect">
              <a:avLst/>
            </a:prstGeom>
          </p:spPr>
        </p:pic>
        <p:sp>
          <p:nvSpPr>
            <p:cNvPr id="82" name="object 82"/>
            <p:cNvSpPr/>
            <p:nvPr/>
          </p:nvSpPr>
          <p:spPr>
            <a:xfrm>
              <a:off x="4812216" y="4811984"/>
              <a:ext cx="192405" cy="327660"/>
            </a:xfrm>
            <a:custGeom>
              <a:avLst/>
              <a:gdLst/>
              <a:ahLst/>
              <a:cxnLst/>
              <a:rect l="l" t="t" r="r" b="b"/>
              <a:pathLst>
                <a:path w="192404" h="327660">
                  <a:moveTo>
                    <a:pt x="191867" y="122649"/>
                  </a:moveTo>
                  <a:lnTo>
                    <a:pt x="157056" y="122649"/>
                  </a:lnTo>
                  <a:lnTo>
                    <a:pt x="155032" y="84599"/>
                  </a:lnTo>
                  <a:lnTo>
                    <a:pt x="155032" y="0"/>
                  </a:lnTo>
                  <a:lnTo>
                    <a:pt x="191867" y="0"/>
                  </a:lnTo>
                  <a:lnTo>
                    <a:pt x="191867" y="122649"/>
                  </a:lnTo>
                  <a:close/>
                </a:path>
                <a:path w="192404" h="327660">
                  <a:moveTo>
                    <a:pt x="90671" y="327470"/>
                  </a:moveTo>
                  <a:lnTo>
                    <a:pt x="53279" y="319810"/>
                  </a:lnTo>
                  <a:lnTo>
                    <a:pt x="24691" y="297465"/>
                  </a:lnTo>
                  <a:lnTo>
                    <a:pt x="6425" y="261382"/>
                  </a:lnTo>
                  <a:lnTo>
                    <a:pt x="0" y="212511"/>
                  </a:lnTo>
                  <a:lnTo>
                    <a:pt x="7804" y="164367"/>
                  </a:lnTo>
                  <a:lnTo>
                    <a:pt x="28739" y="127911"/>
                  </a:lnTo>
                  <a:lnTo>
                    <a:pt x="59085" y="104813"/>
                  </a:lnTo>
                  <a:lnTo>
                    <a:pt x="95124" y="96743"/>
                  </a:lnTo>
                  <a:lnTo>
                    <a:pt x="112997" y="98514"/>
                  </a:lnTo>
                  <a:lnTo>
                    <a:pt x="128518" y="103624"/>
                  </a:lnTo>
                  <a:lnTo>
                    <a:pt x="142825" y="111770"/>
                  </a:lnTo>
                  <a:lnTo>
                    <a:pt x="157056" y="122649"/>
                  </a:lnTo>
                  <a:lnTo>
                    <a:pt x="191867" y="122649"/>
                  </a:lnTo>
                  <a:lnTo>
                    <a:pt x="191867" y="127911"/>
                  </a:lnTo>
                  <a:lnTo>
                    <a:pt x="101600" y="127911"/>
                  </a:lnTo>
                  <a:lnTo>
                    <a:pt x="76643" y="134008"/>
                  </a:lnTo>
                  <a:lnTo>
                    <a:pt x="56467" y="151186"/>
                  </a:lnTo>
                  <a:lnTo>
                    <a:pt x="42970" y="177776"/>
                  </a:lnTo>
                  <a:lnTo>
                    <a:pt x="38049" y="212106"/>
                  </a:lnTo>
                  <a:lnTo>
                    <a:pt x="42072" y="247696"/>
                  </a:lnTo>
                  <a:lnTo>
                    <a:pt x="53836" y="274291"/>
                  </a:lnTo>
                  <a:lnTo>
                    <a:pt x="72886" y="290944"/>
                  </a:lnTo>
                  <a:lnTo>
                    <a:pt x="98767" y="296706"/>
                  </a:lnTo>
                  <a:lnTo>
                    <a:pt x="156987" y="296706"/>
                  </a:lnTo>
                  <a:lnTo>
                    <a:pt x="143382" y="308344"/>
                  </a:lnTo>
                  <a:lnTo>
                    <a:pt x="127405" y="318261"/>
                  </a:lnTo>
                  <a:lnTo>
                    <a:pt x="109759" y="324990"/>
                  </a:lnTo>
                  <a:lnTo>
                    <a:pt x="90671" y="327470"/>
                  </a:lnTo>
                  <a:close/>
                </a:path>
                <a:path w="192404" h="327660">
                  <a:moveTo>
                    <a:pt x="156987" y="296706"/>
                  </a:moveTo>
                  <a:lnTo>
                    <a:pt x="98767" y="296706"/>
                  </a:lnTo>
                  <a:lnTo>
                    <a:pt x="113535" y="294809"/>
                  </a:lnTo>
                  <a:lnTo>
                    <a:pt x="127658" y="289116"/>
                  </a:lnTo>
                  <a:lnTo>
                    <a:pt x="141402" y="279629"/>
                  </a:lnTo>
                  <a:lnTo>
                    <a:pt x="155032" y="266347"/>
                  </a:lnTo>
                  <a:lnTo>
                    <a:pt x="155032" y="150984"/>
                  </a:lnTo>
                  <a:lnTo>
                    <a:pt x="141389" y="140377"/>
                  </a:lnTo>
                  <a:lnTo>
                    <a:pt x="128164" y="133224"/>
                  </a:lnTo>
                  <a:lnTo>
                    <a:pt x="115015" y="129182"/>
                  </a:lnTo>
                  <a:lnTo>
                    <a:pt x="101600" y="127911"/>
                  </a:lnTo>
                  <a:lnTo>
                    <a:pt x="191867" y="127911"/>
                  </a:lnTo>
                  <a:lnTo>
                    <a:pt x="191867" y="296301"/>
                  </a:lnTo>
                  <a:lnTo>
                    <a:pt x="157460" y="296301"/>
                  </a:lnTo>
                  <a:lnTo>
                    <a:pt x="156987" y="296706"/>
                  </a:lnTo>
                  <a:close/>
                </a:path>
                <a:path w="192404" h="327660">
                  <a:moveTo>
                    <a:pt x="191867" y="322208"/>
                  </a:moveTo>
                  <a:lnTo>
                    <a:pt x="161913" y="322208"/>
                  </a:lnTo>
                  <a:lnTo>
                    <a:pt x="158270" y="296301"/>
                  </a:lnTo>
                  <a:lnTo>
                    <a:pt x="191867" y="296301"/>
                  </a:lnTo>
                  <a:lnTo>
                    <a:pt x="191867" y="32220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3" name="object 83"/>
          <p:cNvGrpSpPr/>
          <p:nvPr/>
        </p:nvGrpSpPr>
        <p:grpSpPr>
          <a:xfrm>
            <a:off x="5287830" y="4831818"/>
            <a:ext cx="426720" cy="307975"/>
            <a:chOff x="5287830" y="4831818"/>
            <a:chExt cx="426720" cy="307975"/>
          </a:xfrm>
        </p:grpSpPr>
        <p:sp>
          <p:nvSpPr>
            <p:cNvPr id="84" name="object 84"/>
            <p:cNvSpPr/>
            <p:nvPr/>
          </p:nvSpPr>
          <p:spPr>
            <a:xfrm>
              <a:off x="5287830" y="4831818"/>
              <a:ext cx="220345" cy="307975"/>
            </a:xfrm>
            <a:custGeom>
              <a:avLst/>
              <a:gdLst/>
              <a:ahLst/>
              <a:cxnLst/>
              <a:rect l="l" t="t" r="r" b="b"/>
              <a:pathLst>
                <a:path w="220345" h="307975">
                  <a:moveTo>
                    <a:pt x="129126" y="307635"/>
                  </a:moveTo>
                  <a:lnTo>
                    <a:pt x="87407" y="300929"/>
                  </a:lnTo>
                  <a:lnTo>
                    <a:pt x="51847" y="281379"/>
                  </a:lnTo>
                  <a:lnTo>
                    <a:pt x="24235" y="249842"/>
                  </a:lnTo>
                  <a:lnTo>
                    <a:pt x="6356" y="207171"/>
                  </a:lnTo>
                  <a:lnTo>
                    <a:pt x="0" y="154222"/>
                  </a:lnTo>
                  <a:lnTo>
                    <a:pt x="6453" y="101344"/>
                  </a:lnTo>
                  <a:lnTo>
                    <a:pt x="24623" y="58492"/>
                  </a:lnTo>
                  <a:lnTo>
                    <a:pt x="52722" y="26657"/>
                  </a:lnTo>
                  <a:lnTo>
                    <a:pt x="88961" y="6829"/>
                  </a:lnTo>
                  <a:lnTo>
                    <a:pt x="131554" y="0"/>
                  </a:lnTo>
                  <a:lnTo>
                    <a:pt x="157075" y="3080"/>
                  </a:lnTo>
                  <a:lnTo>
                    <a:pt x="179369" y="11283"/>
                  </a:lnTo>
                  <a:lnTo>
                    <a:pt x="198097" y="23053"/>
                  </a:lnTo>
                  <a:lnTo>
                    <a:pt x="212916" y="36835"/>
                  </a:lnTo>
                  <a:lnTo>
                    <a:pt x="192677" y="61122"/>
                  </a:lnTo>
                  <a:lnTo>
                    <a:pt x="180286" y="49693"/>
                  </a:lnTo>
                  <a:lnTo>
                    <a:pt x="166113" y="40731"/>
                  </a:lnTo>
                  <a:lnTo>
                    <a:pt x="150042" y="34880"/>
                  </a:lnTo>
                  <a:lnTo>
                    <a:pt x="131959" y="32787"/>
                  </a:lnTo>
                  <a:lnTo>
                    <a:pt x="93612" y="41155"/>
                  </a:lnTo>
                  <a:lnTo>
                    <a:pt x="64107" y="65119"/>
                  </a:lnTo>
                  <a:lnTo>
                    <a:pt x="45152" y="102973"/>
                  </a:lnTo>
                  <a:lnTo>
                    <a:pt x="38454" y="153008"/>
                  </a:lnTo>
                  <a:lnTo>
                    <a:pt x="44905" y="203637"/>
                  </a:lnTo>
                  <a:lnTo>
                    <a:pt x="63348" y="242010"/>
                  </a:lnTo>
                  <a:lnTo>
                    <a:pt x="92417" y="266341"/>
                  </a:lnTo>
                  <a:lnTo>
                    <a:pt x="130745" y="274848"/>
                  </a:lnTo>
                  <a:lnTo>
                    <a:pt x="150775" y="272565"/>
                  </a:lnTo>
                  <a:lnTo>
                    <a:pt x="168643" y="265993"/>
                  </a:lnTo>
                  <a:lnTo>
                    <a:pt x="184764" y="255551"/>
                  </a:lnTo>
                  <a:lnTo>
                    <a:pt x="199558" y="241656"/>
                  </a:lnTo>
                  <a:lnTo>
                    <a:pt x="220202" y="265133"/>
                  </a:lnTo>
                  <a:lnTo>
                    <a:pt x="201474" y="283215"/>
                  </a:lnTo>
                  <a:lnTo>
                    <a:pt x="180280" y="296554"/>
                  </a:lnTo>
                  <a:lnTo>
                    <a:pt x="156278" y="304808"/>
                  </a:lnTo>
                  <a:lnTo>
                    <a:pt x="129126" y="30763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5" name="object 8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42035" y="4908727"/>
              <a:ext cx="172033" cy="230726"/>
            </a:xfrm>
            <a:prstGeom prst="rect">
              <a:avLst/>
            </a:prstGeom>
          </p:spPr>
        </p:pic>
      </p:grpSp>
      <p:grpSp>
        <p:nvGrpSpPr>
          <p:cNvPr id="86" name="object 86"/>
          <p:cNvGrpSpPr/>
          <p:nvPr/>
        </p:nvGrpSpPr>
        <p:grpSpPr>
          <a:xfrm>
            <a:off x="5780047" y="4821294"/>
            <a:ext cx="197485" cy="313055"/>
            <a:chOff x="5780047" y="4821294"/>
            <a:chExt cx="197485" cy="313055"/>
          </a:xfrm>
        </p:grpSpPr>
        <p:pic>
          <p:nvPicPr>
            <p:cNvPr id="87" name="object 8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780047" y="4908727"/>
              <a:ext cx="120625" cy="225464"/>
            </a:xfrm>
            <a:prstGeom prst="rect">
              <a:avLst/>
            </a:prstGeom>
          </p:spPr>
        </p:pic>
        <p:sp>
          <p:nvSpPr>
            <p:cNvPr id="88" name="object 88"/>
            <p:cNvSpPr/>
            <p:nvPr/>
          </p:nvSpPr>
          <p:spPr>
            <a:xfrm>
              <a:off x="5926175" y="4821294"/>
              <a:ext cx="51435" cy="313055"/>
            </a:xfrm>
            <a:custGeom>
              <a:avLst/>
              <a:gdLst/>
              <a:ahLst/>
              <a:cxnLst/>
              <a:rect l="l" t="t" r="r" b="b"/>
              <a:pathLst>
                <a:path w="51435" h="313054">
                  <a:moveTo>
                    <a:pt x="43716" y="312897"/>
                  </a:moveTo>
                  <a:lnTo>
                    <a:pt x="6881" y="312897"/>
                  </a:lnTo>
                  <a:lnTo>
                    <a:pt x="6881" y="93100"/>
                  </a:lnTo>
                  <a:lnTo>
                    <a:pt x="43716" y="93100"/>
                  </a:lnTo>
                  <a:lnTo>
                    <a:pt x="43716" y="312897"/>
                  </a:lnTo>
                  <a:close/>
                </a:path>
                <a:path w="51435" h="313054">
                  <a:moveTo>
                    <a:pt x="25501" y="47764"/>
                  </a:moveTo>
                  <a:lnTo>
                    <a:pt x="15369" y="45968"/>
                  </a:lnTo>
                  <a:lnTo>
                    <a:pt x="7286" y="40984"/>
                  </a:lnTo>
                  <a:lnTo>
                    <a:pt x="1935" y="33419"/>
                  </a:lnTo>
                  <a:lnTo>
                    <a:pt x="0" y="23882"/>
                  </a:lnTo>
                  <a:lnTo>
                    <a:pt x="1935" y="13832"/>
                  </a:lnTo>
                  <a:lnTo>
                    <a:pt x="7286" y="6324"/>
                  </a:lnTo>
                  <a:lnTo>
                    <a:pt x="15369" y="1625"/>
                  </a:lnTo>
                  <a:lnTo>
                    <a:pt x="25501" y="0"/>
                  </a:lnTo>
                  <a:lnTo>
                    <a:pt x="35633" y="1625"/>
                  </a:lnTo>
                  <a:lnTo>
                    <a:pt x="43716" y="6324"/>
                  </a:lnTo>
                  <a:lnTo>
                    <a:pt x="49067" y="13832"/>
                  </a:lnTo>
                  <a:lnTo>
                    <a:pt x="51002" y="23882"/>
                  </a:lnTo>
                  <a:lnTo>
                    <a:pt x="49067" y="33419"/>
                  </a:lnTo>
                  <a:lnTo>
                    <a:pt x="43716" y="40984"/>
                  </a:lnTo>
                  <a:lnTo>
                    <a:pt x="35633" y="45968"/>
                  </a:lnTo>
                  <a:lnTo>
                    <a:pt x="25501" y="477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9" name="object 89"/>
          <p:cNvSpPr/>
          <p:nvPr/>
        </p:nvSpPr>
        <p:spPr>
          <a:xfrm>
            <a:off x="6040323" y="4811984"/>
            <a:ext cx="192405" cy="327660"/>
          </a:xfrm>
          <a:custGeom>
            <a:avLst/>
            <a:gdLst/>
            <a:ahLst/>
            <a:cxnLst/>
            <a:rect l="l" t="t" r="r" b="b"/>
            <a:pathLst>
              <a:path w="192404" h="327660">
                <a:moveTo>
                  <a:pt x="29549" y="322208"/>
                </a:moveTo>
                <a:lnTo>
                  <a:pt x="0" y="322208"/>
                </a:lnTo>
                <a:lnTo>
                  <a:pt x="0" y="0"/>
                </a:lnTo>
                <a:lnTo>
                  <a:pt x="36835" y="0"/>
                </a:lnTo>
                <a:lnTo>
                  <a:pt x="36835" y="88242"/>
                </a:lnTo>
                <a:lnTo>
                  <a:pt x="35620" y="127911"/>
                </a:lnTo>
                <a:lnTo>
                  <a:pt x="95933" y="127911"/>
                </a:lnTo>
                <a:lnTo>
                  <a:pt x="81804" y="129866"/>
                </a:lnTo>
                <a:lnTo>
                  <a:pt x="67295" y="135653"/>
                </a:lnTo>
                <a:lnTo>
                  <a:pt x="52330" y="145159"/>
                </a:lnTo>
                <a:lnTo>
                  <a:pt x="36835" y="158270"/>
                </a:lnTo>
                <a:lnTo>
                  <a:pt x="36835" y="273633"/>
                </a:lnTo>
                <a:lnTo>
                  <a:pt x="51394" y="284411"/>
                </a:lnTo>
                <a:lnTo>
                  <a:pt x="65574" y="291545"/>
                </a:lnTo>
                <a:lnTo>
                  <a:pt x="78844" y="295492"/>
                </a:lnTo>
                <a:lnTo>
                  <a:pt x="90671" y="296706"/>
                </a:lnTo>
                <a:lnTo>
                  <a:pt x="163016" y="296706"/>
                </a:lnTo>
                <a:lnTo>
                  <a:pt x="159290" y="299540"/>
                </a:lnTo>
                <a:lnTo>
                  <a:pt x="32787" y="299540"/>
                </a:lnTo>
                <a:lnTo>
                  <a:pt x="29549" y="322208"/>
                </a:lnTo>
                <a:close/>
              </a:path>
              <a:path w="192404" h="327660">
                <a:moveTo>
                  <a:pt x="163016" y="296706"/>
                </a:moveTo>
                <a:lnTo>
                  <a:pt x="90671" y="296706"/>
                </a:lnTo>
                <a:lnTo>
                  <a:pt x="115907" y="290729"/>
                </a:lnTo>
                <a:lnTo>
                  <a:pt x="135906" y="273482"/>
                </a:lnTo>
                <a:lnTo>
                  <a:pt x="149074" y="245988"/>
                </a:lnTo>
                <a:lnTo>
                  <a:pt x="153817" y="209273"/>
                </a:lnTo>
                <a:lnTo>
                  <a:pt x="150636" y="176068"/>
                </a:lnTo>
                <a:lnTo>
                  <a:pt x="140510" y="150377"/>
                </a:lnTo>
                <a:lnTo>
                  <a:pt x="122567" y="133793"/>
                </a:lnTo>
                <a:lnTo>
                  <a:pt x="95933" y="127911"/>
                </a:lnTo>
                <a:lnTo>
                  <a:pt x="35620" y="127911"/>
                </a:lnTo>
                <a:lnTo>
                  <a:pt x="51325" y="115698"/>
                </a:lnTo>
                <a:lnTo>
                  <a:pt x="68357" y="105800"/>
                </a:lnTo>
                <a:lnTo>
                  <a:pt x="86225" y="99165"/>
                </a:lnTo>
                <a:lnTo>
                  <a:pt x="104434" y="96743"/>
                </a:lnTo>
                <a:lnTo>
                  <a:pt x="142237" y="104750"/>
                </a:lnTo>
                <a:lnTo>
                  <a:pt x="169756" y="127405"/>
                </a:lnTo>
                <a:lnTo>
                  <a:pt x="186573" y="162659"/>
                </a:lnTo>
                <a:lnTo>
                  <a:pt x="192272" y="208463"/>
                </a:lnTo>
                <a:lnTo>
                  <a:pt x="184461" y="258992"/>
                </a:lnTo>
                <a:lnTo>
                  <a:pt x="163482" y="296352"/>
                </a:lnTo>
                <a:lnTo>
                  <a:pt x="163016" y="296706"/>
                </a:lnTo>
                <a:close/>
              </a:path>
              <a:path w="192404" h="327660">
                <a:moveTo>
                  <a:pt x="96743" y="327470"/>
                </a:moveTo>
                <a:lnTo>
                  <a:pt x="81133" y="325610"/>
                </a:lnTo>
                <a:lnTo>
                  <a:pt x="65069" y="320184"/>
                </a:lnTo>
                <a:lnTo>
                  <a:pt x="49155" y="311417"/>
                </a:lnTo>
                <a:lnTo>
                  <a:pt x="34001" y="299540"/>
                </a:lnTo>
                <a:lnTo>
                  <a:pt x="159290" y="299540"/>
                </a:lnTo>
                <a:lnTo>
                  <a:pt x="133015" y="319519"/>
                </a:lnTo>
                <a:lnTo>
                  <a:pt x="96743" y="3274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0" name="object 90"/>
          <p:cNvGrpSpPr/>
          <p:nvPr/>
        </p:nvGrpSpPr>
        <p:grpSpPr>
          <a:xfrm>
            <a:off x="6286432" y="4811984"/>
            <a:ext cx="624840" cy="327660"/>
            <a:chOff x="6286432" y="4811984"/>
            <a:chExt cx="624840" cy="327660"/>
          </a:xfrm>
        </p:grpSpPr>
        <p:sp>
          <p:nvSpPr>
            <p:cNvPr id="91" name="object 91"/>
            <p:cNvSpPr/>
            <p:nvPr/>
          </p:nvSpPr>
          <p:spPr>
            <a:xfrm>
              <a:off x="6286432" y="4811984"/>
              <a:ext cx="192405" cy="327660"/>
            </a:xfrm>
            <a:custGeom>
              <a:avLst/>
              <a:gdLst/>
              <a:ahLst/>
              <a:cxnLst/>
              <a:rect l="l" t="t" r="r" b="b"/>
              <a:pathLst>
                <a:path w="192404" h="327660">
                  <a:moveTo>
                    <a:pt x="29549" y="322208"/>
                  </a:moveTo>
                  <a:lnTo>
                    <a:pt x="0" y="322208"/>
                  </a:lnTo>
                  <a:lnTo>
                    <a:pt x="0" y="0"/>
                  </a:lnTo>
                  <a:lnTo>
                    <a:pt x="36835" y="0"/>
                  </a:lnTo>
                  <a:lnTo>
                    <a:pt x="36835" y="88242"/>
                  </a:lnTo>
                  <a:lnTo>
                    <a:pt x="35620" y="127911"/>
                  </a:lnTo>
                  <a:lnTo>
                    <a:pt x="95933" y="127911"/>
                  </a:lnTo>
                  <a:lnTo>
                    <a:pt x="81804" y="129866"/>
                  </a:lnTo>
                  <a:lnTo>
                    <a:pt x="67295" y="135653"/>
                  </a:lnTo>
                  <a:lnTo>
                    <a:pt x="52330" y="145159"/>
                  </a:lnTo>
                  <a:lnTo>
                    <a:pt x="36835" y="158270"/>
                  </a:lnTo>
                  <a:lnTo>
                    <a:pt x="36835" y="273633"/>
                  </a:lnTo>
                  <a:lnTo>
                    <a:pt x="51394" y="284411"/>
                  </a:lnTo>
                  <a:lnTo>
                    <a:pt x="65574" y="291545"/>
                  </a:lnTo>
                  <a:lnTo>
                    <a:pt x="78844" y="295492"/>
                  </a:lnTo>
                  <a:lnTo>
                    <a:pt x="90671" y="296706"/>
                  </a:lnTo>
                  <a:lnTo>
                    <a:pt x="163016" y="296706"/>
                  </a:lnTo>
                  <a:lnTo>
                    <a:pt x="159290" y="299540"/>
                  </a:lnTo>
                  <a:lnTo>
                    <a:pt x="32787" y="299540"/>
                  </a:lnTo>
                  <a:lnTo>
                    <a:pt x="29549" y="322208"/>
                  </a:lnTo>
                  <a:close/>
                </a:path>
                <a:path w="192404" h="327660">
                  <a:moveTo>
                    <a:pt x="163016" y="296706"/>
                  </a:moveTo>
                  <a:lnTo>
                    <a:pt x="90671" y="296706"/>
                  </a:lnTo>
                  <a:lnTo>
                    <a:pt x="115907" y="290729"/>
                  </a:lnTo>
                  <a:lnTo>
                    <a:pt x="135906" y="273482"/>
                  </a:lnTo>
                  <a:lnTo>
                    <a:pt x="149074" y="245988"/>
                  </a:lnTo>
                  <a:lnTo>
                    <a:pt x="153817" y="209273"/>
                  </a:lnTo>
                  <a:lnTo>
                    <a:pt x="150636" y="176068"/>
                  </a:lnTo>
                  <a:lnTo>
                    <a:pt x="140510" y="150377"/>
                  </a:lnTo>
                  <a:lnTo>
                    <a:pt x="122567" y="133793"/>
                  </a:lnTo>
                  <a:lnTo>
                    <a:pt x="95933" y="127911"/>
                  </a:lnTo>
                  <a:lnTo>
                    <a:pt x="35620" y="127911"/>
                  </a:lnTo>
                  <a:lnTo>
                    <a:pt x="51325" y="115698"/>
                  </a:lnTo>
                  <a:lnTo>
                    <a:pt x="68357" y="105800"/>
                  </a:lnTo>
                  <a:lnTo>
                    <a:pt x="86225" y="99165"/>
                  </a:lnTo>
                  <a:lnTo>
                    <a:pt x="104434" y="96743"/>
                  </a:lnTo>
                  <a:lnTo>
                    <a:pt x="142237" y="104750"/>
                  </a:lnTo>
                  <a:lnTo>
                    <a:pt x="169756" y="127405"/>
                  </a:lnTo>
                  <a:lnTo>
                    <a:pt x="186573" y="162659"/>
                  </a:lnTo>
                  <a:lnTo>
                    <a:pt x="192272" y="208463"/>
                  </a:lnTo>
                  <a:lnTo>
                    <a:pt x="184461" y="258992"/>
                  </a:lnTo>
                  <a:lnTo>
                    <a:pt x="163482" y="296352"/>
                  </a:lnTo>
                  <a:lnTo>
                    <a:pt x="163016" y="296706"/>
                  </a:lnTo>
                  <a:close/>
                </a:path>
                <a:path w="192404" h="327660">
                  <a:moveTo>
                    <a:pt x="96743" y="327470"/>
                  </a:moveTo>
                  <a:lnTo>
                    <a:pt x="81133" y="325610"/>
                  </a:lnTo>
                  <a:lnTo>
                    <a:pt x="65069" y="320184"/>
                  </a:lnTo>
                  <a:lnTo>
                    <a:pt x="49155" y="311417"/>
                  </a:lnTo>
                  <a:lnTo>
                    <a:pt x="34001" y="299540"/>
                  </a:lnTo>
                  <a:lnTo>
                    <a:pt x="159290" y="299540"/>
                  </a:lnTo>
                  <a:lnTo>
                    <a:pt x="133015" y="319519"/>
                  </a:lnTo>
                  <a:lnTo>
                    <a:pt x="96743" y="3274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" name="object 9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15945" y="4908727"/>
              <a:ext cx="186605" cy="230726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738981" y="4908727"/>
              <a:ext cx="172033" cy="230726"/>
            </a:xfrm>
            <a:prstGeom prst="rect">
              <a:avLst/>
            </a:prstGeom>
          </p:spPr>
        </p:pic>
      </p:grpSp>
      <p:pic>
        <p:nvPicPr>
          <p:cNvPr id="94" name="object 9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976994" y="4908727"/>
            <a:ext cx="175676" cy="225464"/>
          </a:xfrm>
          <a:prstGeom prst="rect">
            <a:avLst/>
          </a:prstGeom>
        </p:spPr>
      </p:pic>
      <p:sp>
        <p:nvSpPr>
          <p:cNvPr id="95" name="object 95"/>
          <p:cNvSpPr/>
          <p:nvPr/>
        </p:nvSpPr>
        <p:spPr>
          <a:xfrm>
            <a:off x="7204482" y="4811984"/>
            <a:ext cx="192405" cy="327660"/>
          </a:xfrm>
          <a:custGeom>
            <a:avLst/>
            <a:gdLst/>
            <a:ahLst/>
            <a:cxnLst/>
            <a:rect l="l" t="t" r="r" b="b"/>
            <a:pathLst>
              <a:path w="192404" h="327660">
                <a:moveTo>
                  <a:pt x="191867" y="122649"/>
                </a:moveTo>
                <a:lnTo>
                  <a:pt x="157056" y="122649"/>
                </a:lnTo>
                <a:lnTo>
                  <a:pt x="155032" y="84599"/>
                </a:lnTo>
                <a:lnTo>
                  <a:pt x="155032" y="0"/>
                </a:lnTo>
                <a:lnTo>
                  <a:pt x="191867" y="0"/>
                </a:lnTo>
                <a:lnTo>
                  <a:pt x="191867" y="122649"/>
                </a:lnTo>
                <a:close/>
              </a:path>
              <a:path w="192404" h="327660">
                <a:moveTo>
                  <a:pt x="90671" y="327470"/>
                </a:moveTo>
                <a:lnTo>
                  <a:pt x="53279" y="319810"/>
                </a:lnTo>
                <a:lnTo>
                  <a:pt x="24691" y="297465"/>
                </a:lnTo>
                <a:lnTo>
                  <a:pt x="6425" y="261382"/>
                </a:lnTo>
                <a:lnTo>
                  <a:pt x="0" y="212511"/>
                </a:lnTo>
                <a:lnTo>
                  <a:pt x="7804" y="164367"/>
                </a:lnTo>
                <a:lnTo>
                  <a:pt x="28739" y="127911"/>
                </a:lnTo>
                <a:lnTo>
                  <a:pt x="59085" y="104813"/>
                </a:lnTo>
                <a:lnTo>
                  <a:pt x="95124" y="96743"/>
                </a:lnTo>
                <a:lnTo>
                  <a:pt x="112997" y="98514"/>
                </a:lnTo>
                <a:lnTo>
                  <a:pt x="128518" y="103624"/>
                </a:lnTo>
                <a:lnTo>
                  <a:pt x="142825" y="111770"/>
                </a:lnTo>
                <a:lnTo>
                  <a:pt x="157056" y="122649"/>
                </a:lnTo>
                <a:lnTo>
                  <a:pt x="191867" y="122649"/>
                </a:lnTo>
                <a:lnTo>
                  <a:pt x="191867" y="127911"/>
                </a:lnTo>
                <a:lnTo>
                  <a:pt x="101600" y="127911"/>
                </a:lnTo>
                <a:lnTo>
                  <a:pt x="76643" y="134008"/>
                </a:lnTo>
                <a:lnTo>
                  <a:pt x="56467" y="151186"/>
                </a:lnTo>
                <a:lnTo>
                  <a:pt x="42970" y="177776"/>
                </a:lnTo>
                <a:lnTo>
                  <a:pt x="38049" y="212106"/>
                </a:lnTo>
                <a:lnTo>
                  <a:pt x="42072" y="247696"/>
                </a:lnTo>
                <a:lnTo>
                  <a:pt x="53836" y="274291"/>
                </a:lnTo>
                <a:lnTo>
                  <a:pt x="72886" y="290944"/>
                </a:lnTo>
                <a:lnTo>
                  <a:pt x="98767" y="296706"/>
                </a:lnTo>
                <a:lnTo>
                  <a:pt x="156987" y="296706"/>
                </a:lnTo>
                <a:lnTo>
                  <a:pt x="143382" y="308344"/>
                </a:lnTo>
                <a:lnTo>
                  <a:pt x="127405" y="318261"/>
                </a:lnTo>
                <a:lnTo>
                  <a:pt x="109759" y="324990"/>
                </a:lnTo>
                <a:lnTo>
                  <a:pt x="90671" y="327470"/>
                </a:lnTo>
                <a:close/>
              </a:path>
              <a:path w="192404" h="327660">
                <a:moveTo>
                  <a:pt x="156987" y="296706"/>
                </a:moveTo>
                <a:lnTo>
                  <a:pt x="98767" y="296706"/>
                </a:lnTo>
                <a:lnTo>
                  <a:pt x="113535" y="294809"/>
                </a:lnTo>
                <a:lnTo>
                  <a:pt x="127658" y="289116"/>
                </a:lnTo>
                <a:lnTo>
                  <a:pt x="141402" y="279629"/>
                </a:lnTo>
                <a:lnTo>
                  <a:pt x="155032" y="266347"/>
                </a:lnTo>
                <a:lnTo>
                  <a:pt x="155032" y="150984"/>
                </a:lnTo>
                <a:lnTo>
                  <a:pt x="141389" y="140377"/>
                </a:lnTo>
                <a:lnTo>
                  <a:pt x="128164" y="133224"/>
                </a:lnTo>
                <a:lnTo>
                  <a:pt x="115015" y="129182"/>
                </a:lnTo>
                <a:lnTo>
                  <a:pt x="101600" y="127911"/>
                </a:lnTo>
                <a:lnTo>
                  <a:pt x="191867" y="127911"/>
                </a:lnTo>
                <a:lnTo>
                  <a:pt x="191867" y="296301"/>
                </a:lnTo>
                <a:lnTo>
                  <a:pt x="157460" y="296301"/>
                </a:lnTo>
                <a:lnTo>
                  <a:pt x="156987" y="296706"/>
                </a:lnTo>
                <a:close/>
              </a:path>
              <a:path w="192404" h="327660">
                <a:moveTo>
                  <a:pt x="191867" y="322208"/>
                </a:moveTo>
                <a:lnTo>
                  <a:pt x="161913" y="322208"/>
                </a:lnTo>
                <a:lnTo>
                  <a:pt x="158270" y="296301"/>
                </a:lnTo>
                <a:lnTo>
                  <a:pt x="191867" y="296301"/>
                </a:lnTo>
                <a:lnTo>
                  <a:pt x="191867" y="322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6" name="object 96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7693854" y="4908727"/>
            <a:ext cx="175676" cy="225464"/>
          </a:xfrm>
          <a:prstGeom prst="rect">
            <a:avLst/>
          </a:prstGeom>
        </p:spPr>
      </p:pic>
      <p:grpSp>
        <p:nvGrpSpPr>
          <p:cNvPr id="97" name="object 97"/>
          <p:cNvGrpSpPr/>
          <p:nvPr/>
        </p:nvGrpSpPr>
        <p:grpSpPr>
          <a:xfrm>
            <a:off x="7923366" y="4821294"/>
            <a:ext cx="431165" cy="318770"/>
            <a:chOff x="7923366" y="4821294"/>
            <a:chExt cx="431165" cy="318770"/>
          </a:xfrm>
        </p:grpSpPr>
        <p:pic>
          <p:nvPicPr>
            <p:cNvPr id="98" name="object 9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23366" y="4908727"/>
              <a:ext cx="172033" cy="230726"/>
            </a:xfrm>
            <a:prstGeom prst="rect">
              <a:avLst/>
            </a:prstGeom>
          </p:spPr>
        </p:pic>
        <p:sp>
          <p:nvSpPr>
            <p:cNvPr id="99" name="object 99"/>
            <p:cNvSpPr/>
            <p:nvPr/>
          </p:nvSpPr>
          <p:spPr>
            <a:xfrm>
              <a:off x="8135061" y="4821300"/>
              <a:ext cx="219075" cy="318770"/>
            </a:xfrm>
            <a:custGeom>
              <a:avLst/>
              <a:gdLst/>
              <a:ahLst/>
              <a:cxnLst/>
              <a:rect l="l" t="t" r="r" b="b"/>
              <a:pathLst>
                <a:path w="219075" h="318770">
                  <a:moveTo>
                    <a:pt x="136004" y="310057"/>
                  </a:moveTo>
                  <a:lnTo>
                    <a:pt x="128727" y="282536"/>
                  </a:lnTo>
                  <a:lnTo>
                    <a:pt x="122809" y="284619"/>
                  </a:lnTo>
                  <a:lnTo>
                    <a:pt x="116332" y="286435"/>
                  </a:lnTo>
                  <a:lnTo>
                    <a:pt x="109766" y="287718"/>
                  </a:lnTo>
                  <a:lnTo>
                    <a:pt x="103632" y="288201"/>
                  </a:lnTo>
                  <a:lnTo>
                    <a:pt x="87553" y="285381"/>
                  </a:lnTo>
                  <a:lnTo>
                    <a:pt x="77063" y="277126"/>
                  </a:lnTo>
                  <a:lnTo>
                    <a:pt x="71348" y="263791"/>
                  </a:lnTo>
                  <a:lnTo>
                    <a:pt x="69621" y="245706"/>
                  </a:lnTo>
                  <a:lnTo>
                    <a:pt x="69621" y="123050"/>
                  </a:lnTo>
                  <a:lnTo>
                    <a:pt x="129120" y="123050"/>
                  </a:lnTo>
                  <a:lnTo>
                    <a:pt x="129120" y="93103"/>
                  </a:lnTo>
                  <a:lnTo>
                    <a:pt x="69621" y="93103"/>
                  </a:lnTo>
                  <a:lnTo>
                    <a:pt x="69621" y="31572"/>
                  </a:lnTo>
                  <a:lnTo>
                    <a:pt x="38862" y="31572"/>
                  </a:lnTo>
                  <a:lnTo>
                    <a:pt x="34404" y="93103"/>
                  </a:lnTo>
                  <a:lnTo>
                    <a:pt x="0" y="95123"/>
                  </a:lnTo>
                  <a:lnTo>
                    <a:pt x="0" y="123050"/>
                  </a:lnTo>
                  <a:lnTo>
                    <a:pt x="32791" y="123050"/>
                  </a:lnTo>
                  <a:lnTo>
                    <a:pt x="32791" y="244894"/>
                  </a:lnTo>
                  <a:lnTo>
                    <a:pt x="35991" y="274955"/>
                  </a:lnTo>
                  <a:lnTo>
                    <a:pt x="46545" y="298069"/>
                  </a:lnTo>
                  <a:lnTo>
                    <a:pt x="65913" y="312915"/>
                  </a:lnTo>
                  <a:lnTo>
                    <a:pt x="95529" y="318160"/>
                  </a:lnTo>
                  <a:lnTo>
                    <a:pt x="105727" y="317461"/>
                  </a:lnTo>
                  <a:lnTo>
                    <a:pt x="116078" y="315633"/>
                  </a:lnTo>
                  <a:lnTo>
                    <a:pt x="126263" y="313042"/>
                  </a:lnTo>
                  <a:lnTo>
                    <a:pt x="136004" y="310057"/>
                  </a:lnTo>
                  <a:close/>
                </a:path>
                <a:path w="219075" h="318770">
                  <a:moveTo>
                    <a:pt x="211709" y="93103"/>
                  </a:moveTo>
                  <a:lnTo>
                    <a:pt x="174866" y="93103"/>
                  </a:lnTo>
                  <a:lnTo>
                    <a:pt x="174866" y="312902"/>
                  </a:lnTo>
                  <a:lnTo>
                    <a:pt x="211709" y="312902"/>
                  </a:lnTo>
                  <a:lnTo>
                    <a:pt x="211709" y="93103"/>
                  </a:lnTo>
                  <a:close/>
                </a:path>
                <a:path w="219075" h="318770">
                  <a:moveTo>
                    <a:pt x="218986" y="23876"/>
                  </a:moveTo>
                  <a:lnTo>
                    <a:pt x="217055" y="13830"/>
                  </a:lnTo>
                  <a:lnTo>
                    <a:pt x="211709" y="6324"/>
                  </a:lnTo>
                  <a:lnTo>
                    <a:pt x="203619" y="1625"/>
                  </a:lnTo>
                  <a:lnTo>
                    <a:pt x="193484" y="0"/>
                  </a:lnTo>
                  <a:lnTo>
                    <a:pt x="183349" y="1625"/>
                  </a:lnTo>
                  <a:lnTo>
                    <a:pt x="175272" y="6324"/>
                  </a:lnTo>
                  <a:lnTo>
                    <a:pt x="169926" y="13830"/>
                  </a:lnTo>
                  <a:lnTo>
                    <a:pt x="167982" y="23876"/>
                  </a:lnTo>
                  <a:lnTo>
                    <a:pt x="169926" y="33413"/>
                  </a:lnTo>
                  <a:lnTo>
                    <a:pt x="175272" y="40982"/>
                  </a:lnTo>
                  <a:lnTo>
                    <a:pt x="183349" y="45974"/>
                  </a:lnTo>
                  <a:lnTo>
                    <a:pt x="193484" y="47764"/>
                  </a:lnTo>
                  <a:lnTo>
                    <a:pt x="203619" y="45974"/>
                  </a:lnTo>
                  <a:lnTo>
                    <a:pt x="211709" y="40982"/>
                  </a:lnTo>
                  <a:lnTo>
                    <a:pt x="217055" y="33413"/>
                  </a:lnTo>
                  <a:lnTo>
                    <a:pt x="218986" y="2387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0" name="object 100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8400607" y="4908727"/>
            <a:ext cx="204011" cy="230726"/>
          </a:xfrm>
          <a:prstGeom prst="rect">
            <a:avLst/>
          </a:prstGeom>
        </p:spPr>
      </p:pic>
      <p:pic>
        <p:nvPicPr>
          <p:cNvPr id="101" name="object 10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58454" y="4908727"/>
            <a:ext cx="175676" cy="225464"/>
          </a:xfrm>
          <a:prstGeom prst="rect">
            <a:avLst/>
          </a:prstGeom>
        </p:spPr>
      </p:pic>
      <p:pic>
        <p:nvPicPr>
          <p:cNvPr id="102" name="object 10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887966" y="4908727"/>
            <a:ext cx="172033" cy="230726"/>
          </a:xfrm>
          <a:prstGeom prst="rect">
            <a:avLst/>
          </a:prstGeom>
        </p:spPr>
      </p:pic>
      <p:grpSp>
        <p:nvGrpSpPr>
          <p:cNvPr id="103" name="object 103"/>
          <p:cNvGrpSpPr/>
          <p:nvPr/>
        </p:nvGrpSpPr>
        <p:grpSpPr>
          <a:xfrm>
            <a:off x="9125979" y="4811983"/>
            <a:ext cx="349250" cy="399415"/>
            <a:chOff x="9125979" y="4811983"/>
            <a:chExt cx="349250" cy="399415"/>
          </a:xfrm>
        </p:grpSpPr>
        <p:sp>
          <p:nvSpPr>
            <p:cNvPr id="104" name="object 104"/>
            <p:cNvSpPr/>
            <p:nvPr/>
          </p:nvSpPr>
          <p:spPr>
            <a:xfrm>
              <a:off x="9125979" y="4811983"/>
              <a:ext cx="60325" cy="327660"/>
            </a:xfrm>
            <a:custGeom>
              <a:avLst/>
              <a:gdLst/>
              <a:ahLst/>
              <a:cxnLst/>
              <a:rect l="l" t="t" r="r" b="b"/>
              <a:pathLst>
                <a:path w="60325" h="327660">
                  <a:moveTo>
                    <a:pt x="48574" y="327470"/>
                  </a:moveTo>
                  <a:lnTo>
                    <a:pt x="38859" y="327470"/>
                  </a:lnTo>
                  <a:lnTo>
                    <a:pt x="21175" y="324200"/>
                  </a:lnTo>
                  <a:lnTo>
                    <a:pt x="9107" y="314668"/>
                  </a:lnTo>
                  <a:lnTo>
                    <a:pt x="2201" y="299293"/>
                  </a:lnTo>
                  <a:lnTo>
                    <a:pt x="0" y="278491"/>
                  </a:lnTo>
                  <a:lnTo>
                    <a:pt x="0" y="0"/>
                  </a:lnTo>
                  <a:lnTo>
                    <a:pt x="36835" y="0"/>
                  </a:lnTo>
                  <a:lnTo>
                    <a:pt x="36835" y="292253"/>
                  </a:lnTo>
                  <a:lnTo>
                    <a:pt x="41692" y="296706"/>
                  </a:lnTo>
                  <a:lnTo>
                    <a:pt x="51002" y="296706"/>
                  </a:lnTo>
                  <a:lnTo>
                    <a:pt x="55050" y="295897"/>
                  </a:lnTo>
                  <a:lnTo>
                    <a:pt x="60312" y="324231"/>
                  </a:lnTo>
                  <a:lnTo>
                    <a:pt x="55050" y="326255"/>
                  </a:lnTo>
                  <a:lnTo>
                    <a:pt x="48574" y="3274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5" name="object 10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12603" y="4908727"/>
              <a:ext cx="162318" cy="230726"/>
            </a:xfrm>
            <a:prstGeom prst="rect">
              <a:avLst/>
            </a:prstGeom>
          </p:spPr>
        </p:pic>
        <p:pic>
          <p:nvPicPr>
            <p:cNvPr id="106" name="object 10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9406899" y="5082784"/>
              <a:ext cx="68003" cy="128316"/>
            </a:xfrm>
            <a:prstGeom prst="rect">
              <a:avLst/>
            </a:prstGeom>
          </p:spPr>
        </p:pic>
      </p:grpSp>
      <p:pic>
        <p:nvPicPr>
          <p:cNvPr id="107" name="object 107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1144089" y="4811983"/>
            <a:ext cx="3320027" cy="813245"/>
          </a:xfrm>
          <a:prstGeom prst="rect">
            <a:avLst/>
          </a:prstGeom>
        </p:spPr>
      </p:pic>
      <p:grpSp>
        <p:nvGrpSpPr>
          <p:cNvPr id="108" name="object 108"/>
          <p:cNvGrpSpPr/>
          <p:nvPr/>
        </p:nvGrpSpPr>
        <p:grpSpPr>
          <a:xfrm>
            <a:off x="9757798" y="4811983"/>
            <a:ext cx="490220" cy="327660"/>
            <a:chOff x="9757798" y="4811983"/>
            <a:chExt cx="490220" cy="327660"/>
          </a:xfrm>
        </p:grpSpPr>
        <p:sp>
          <p:nvSpPr>
            <p:cNvPr id="109" name="object 109"/>
            <p:cNvSpPr/>
            <p:nvPr/>
          </p:nvSpPr>
          <p:spPr>
            <a:xfrm>
              <a:off x="9757798" y="4811983"/>
              <a:ext cx="60325" cy="327660"/>
            </a:xfrm>
            <a:custGeom>
              <a:avLst/>
              <a:gdLst/>
              <a:ahLst/>
              <a:cxnLst/>
              <a:rect l="l" t="t" r="r" b="b"/>
              <a:pathLst>
                <a:path w="60325" h="327660">
                  <a:moveTo>
                    <a:pt x="48574" y="327470"/>
                  </a:moveTo>
                  <a:lnTo>
                    <a:pt x="38859" y="327470"/>
                  </a:lnTo>
                  <a:lnTo>
                    <a:pt x="21175" y="324200"/>
                  </a:lnTo>
                  <a:lnTo>
                    <a:pt x="9107" y="314668"/>
                  </a:lnTo>
                  <a:lnTo>
                    <a:pt x="2201" y="299293"/>
                  </a:lnTo>
                  <a:lnTo>
                    <a:pt x="0" y="278491"/>
                  </a:lnTo>
                  <a:lnTo>
                    <a:pt x="0" y="0"/>
                  </a:lnTo>
                  <a:lnTo>
                    <a:pt x="36835" y="0"/>
                  </a:lnTo>
                  <a:lnTo>
                    <a:pt x="36835" y="292253"/>
                  </a:lnTo>
                  <a:lnTo>
                    <a:pt x="41692" y="296706"/>
                  </a:lnTo>
                  <a:lnTo>
                    <a:pt x="51002" y="296706"/>
                  </a:lnTo>
                  <a:lnTo>
                    <a:pt x="55050" y="295897"/>
                  </a:lnTo>
                  <a:lnTo>
                    <a:pt x="60312" y="324231"/>
                  </a:lnTo>
                  <a:lnTo>
                    <a:pt x="55050" y="326255"/>
                  </a:lnTo>
                  <a:lnTo>
                    <a:pt x="48574" y="32747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0" name="object 1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852517" y="4908727"/>
              <a:ext cx="186605" cy="230726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075553" y="4908727"/>
              <a:ext cx="172033" cy="230726"/>
            </a:xfrm>
            <a:prstGeom prst="rect">
              <a:avLst/>
            </a:prstGeom>
          </p:spPr>
        </p:pic>
      </p:grpSp>
      <p:sp>
        <p:nvSpPr>
          <p:cNvPr id="112" name="object 112"/>
          <p:cNvSpPr/>
          <p:nvPr/>
        </p:nvSpPr>
        <p:spPr>
          <a:xfrm>
            <a:off x="10297779" y="4811984"/>
            <a:ext cx="192405" cy="327660"/>
          </a:xfrm>
          <a:custGeom>
            <a:avLst/>
            <a:gdLst/>
            <a:ahLst/>
            <a:cxnLst/>
            <a:rect l="l" t="t" r="r" b="b"/>
            <a:pathLst>
              <a:path w="192404" h="327660">
                <a:moveTo>
                  <a:pt x="191867" y="122649"/>
                </a:moveTo>
                <a:lnTo>
                  <a:pt x="157056" y="122649"/>
                </a:lnTo>
                <a:lnTo>
                  <a:pt x="155032" y="84599"/>
                </a:lnTo>
                <a:lnTo>
                  <a:pt x="155032" y="0"/>
                </a:lnTo>
                <a:lnTo>
                  <a:pt x="191867" y="0"/>
                </a:lnTo>
                <a:lnTo>
                  <a:pt x="191867" y="122649"/>
                </a:lnTo>
                <a:close/>
              </a:path>
              <a:path w="192404" h="327660">
                <a:moveTo>
                  <a:pt x="90671" y="327470"/>
                </a:moveTo>
                <a:lnTo>
                  <a:pt x="53279" y="319810"/>
                </a:lnTo>
                <a:lnTo>
                  <a:pt x="24691" y="297465"/>
                </a:lnTo>
                <a:lnTo>
                  <a:pt x="6425" y="261382"/>
                </a:lnTo>
                <a:lnTo>
                  <a:pt x="0" y="212511"/>
                </a:lnTo>
                <a:lnTo>
                  <a:pt x="7804" y="164367"/>
                </a:lnTo>
                <a:lnTo>
                  <a:pt x="28739" y="127911"/>
                </a:lnTo>
                <a:lnTo>
                  <a:pt x="59085" y="104813"/>
                </a:lnTo>
                <a:lnTo>
                  <a:pt x="95124" y="96743"/>
                </a:lnTo>
                <a:lnTo>
                  <a:pt x="112997" y="98514"/>
                </a:lnTo>
                <a:lnTo>
                  <a:pt x="128518" y="103624"/>
                </a:lnTo>
                <a:lnTo>
                  <a:pt x="142825" y="111770"/>
                </a:lnTo>
                <a:lnTo>
                  <a:pt x="157056" y="122649"/>
                </a:lnTo>
                <a:lnTo>
                  <a:pt x="191867" y="122649"/>
                </a:lnTo>
                <a:lnTo>
                  <a:pt x="191867" y="127911"/>
                </a:lnTo>
                <a:lnTo>
                  <a:pt x="101600" y="127911"/>
                </a:lnTo>
                <a:lnTo>
                  <a:pt x="76643" y="134008"/>
                </a:lnTo>
                <a:lnTo>
                  <a:pt x="56467" y="151186"/>
                </a:lnTo>
                <a:lnTo>
                  <a:pt x="42970" y="177776"/>
                </a:lnTo>
                <a:lnTo>
                  <a:pt x="38049" y="212106"/>
                </a:lnTo>
                <a:lnTo>
                  <a:pt x="42072" y="247696"/>
                </a:lnTo>
                <a:lnTo>
                  <a:pt x="53836" y="274291"/>
                </a:lnTo>
                <a:lnTo>
                  <a:pt x="72886" y="290944"/>
                </a:lnTo>
                <a:lnTo>
                  <a:pt x="98767" y="296706"/>
                </a:lnTo>
                <a:lnTo>
                  <a:pt x="156987" y="296706"/>
                </a:lnTo>
                <a:lnTo>
                  <a:pt x="143382" y="308344"/>
                </a:lnTo>
                <a:lnTo>
                  <a:pt x="127405" y="318261"/>
                </a:lnTo>
                <a:lnTo>
                  <a:pt x="109759" y="324990"/>
                </a:lnTo>
                <a:lnTo>
                  <a:pt x="90671" y="327470"/>
                </a:lnTo>
                <a:close/>
              </a:path>
              <a:path w="192404" h="327660">
                <a:moveTo>
                  <a:pt x="156987" y="296706"/>
                </a:moveTo>
                <a:lnTo>
                  <a:pt x="98767" y="296706"/>
                </a:lnTo>
                <a:lnTo>
                  <a:pt x="113535" y="294809"/>
                </a:lnTo>
                <a:lnTo>
                  <a:pt x="127658" y="289116"/>
                </a:lnTo>
                <a:lnTo>
                  <a:pt x="141402" y="279629"/>
                </a:lnTo>
                <a:lnTo>
                  <a:pt x="155032" y="266347"/>
                </a:lnTo>
                <a:lnTo>
                  <a:pt x="155032" y="150984"/>
                </a:lnTo>
                <a:lnTo>
                  <a:pt x="141389" y="140377"/>
                </a:lnTo>
                <a:lnTo>
                  <a:pt x="128164" y="133224"/>
                </a:lnTo>
                <a:lnTo>
                  <a:pt x="115015" y="129182"/>
                </a:lnTo>
                <a:lnTo>
                  <a:pt x="101600" y="127911"/>
                </a:lnTo>
                <a:lnTo>
                  <a:pt x="191867" y="127911"/>
                </a:lnTo>
                <a:lnTo>
                  <a:pt x="191867" y="296301"/>
                </a:lnTo>
                <a:lnTo>
                  <a:pt x="157460" y="296301"/>
                </a:lnTo>
                <a:lnTo>
                  <a:pt x="156987" y="296706"/>
                </a:lnTo>
                <a:close/>
              </a:path>
              <a:path w="192404" h="327660">
                <a:moveTo>
                  <a:pt x="191867" y="322208"/>
                </a:moveTo>
                <a:lnTo>
                  <a:pt x="161913" y="322208"/>
                </a:lnTo>
                <a:lnTo>
                  <a:pt x="158270" y="296301"/>
                </a:lnTo>
                <a:lnTo>
                  <a:pt x="191867" y="296301"/>
                </a:lnTo>
                <a:lnTo>
                  <a:pt x="191867" y="322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10553603" y="4821294"/>
            <a:ext cx="51435" cy="313055"/>
          </a:xfrm>
          <a:custGeom>
            <a:avLst/>
            <a:gdLst/>
            <a:ahLst/>
            <a:cxnLst/>
            <a:rect l="l" t="t" r="r" b="b"/>
            <a:pathLst>
              <a:path w="51434" h="313054">
                <a:moveTo>
                  <a:pt x="43716" y="312897"/>
                </a:moveTo>
                <a:lnTo>
                  <a:pt x="6881" y="312897"/>
                </a:lnTo>
                <a:lnTo>
                  <a:pt x="6881" y="93100"/>
                </a:lnTo>
                <a:lnTo>
                  <a:pt x="43716" y="93100"/>
                </a:lnTo>
                <a:lnTo>
                  <a:pt x="43716" y="312897"/>
                </a:lnTo>
                <a:close/>
              </a:path>
              <a:path w="51434" h="313054">
                <a:moveTo>
                  <a:pt x="25501" y="47764"/>
                </a:moveTo>
                <a:lnTo>
                  <a:pt x="15369" y="45968"/>
                </a:lnTo>
                <a:lnTo>
                  <a:pt x="7286" y="40984"/>
                </a:lnTo>
                <a:lnTo>
                  <a:pt x="1935" y="33419"/>
                </a:lnTo>
                <a:lnTo>
                  <a:pt x="0" y="23882"/>
                </a:lnTo>
                <a:lnTo>
                  <a:pt x="1935" y="13832"/>
                </a:lnTo>
                <a:lnTo>
                  <a:pt x="7286" y="6324"/>
                </a:lnTo>
                <a:lnTo>
                  <a:pt x="15369" y="1625"/>
                </a:lnTo>
                <a:lnTo>
                  <a:pt x="25501" y="0"/>
                </a:lnTo>
                <a:lnTo>
                  <a:pt x="35633" y="1625"/>
                </a:lnTo>
                <a:lnTo>
                  <a:pt x="43716" y="6324"/>
                </a:lnTo>
                <a:lnTo>
                  <a:pt x="49067" y="13832"/>
                </a:lnTo>
                <a:lnTo>
                  <a:pt x="51002" y="23882"/>
                </a:lnTo>
                <a:lnTo>
                  <a:pt x="49067" y="33419"/>
                </a:lnTo>
                <a:lnTo>
                  <a:pt x="43716" y="40984"/>
                </a:lnTo>
                <a:lnTo>
                  <a:pt x="35633" y="45968"/>
                </a:lnTo>
                <a:lnTo>
                  <a:pt x="25501" y="477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4" name="object 1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67751" y="4908727"/>
            <a:ext cx="175676" cy="225464"/>
          </a:xfrm>
          <a:prstGeom prst="rect">
            <a:avLst/>
          </a:prstGeom>
        </p:spPr>
      </p:pic>
      <p:sp>
        <p:nvSpPr>
          <p:cNvPr id="115" name="object 115"/>
          <p:cNvSpPr/>
          <p:nvPr/>
        </p:nvSpPr>
        <p:spPr>
          <a:xfrm>
            <a:off x="10894026" y="4908727"/>
            <a:ext cx="202565" cy="327025"/>
          </a:xfrm>
          <a:custGeom>
            <a:avLst/>
            <a:gdLst/>
            <a:ahLst/>
            <a:cxnLst/>
            <a:rect l="l" t="t" r="r" b="b"/>
            <a:pathLst>
              <a:path w="202565" h="327025">
                <a:moveTo>
                  <a:pt x="91076" y="326660"/>
                </a:moveTo>
                <a:lnTo>
                  <a:pt x="54133" y="322777"/>
                </a:lnTo>
                <a:lnTo>
                  <a:pt x="25349" y="311380"/>
                </a:lnTo>
                <a:lnTo>
                  <a:pt x="6659" y="292848"/>
                </a:lnTo>
                <a:lnTo>
                  <a:pt x="0" y="267562"/>
                </a:lnTo>
                <a:lnTo>
                  <a:pt x="2219" y="253805"/>
                </a:lnTo>
                <a:lnTo>
                  <a:pt x="8652" y="240694"/>
                </a:lnTo>
                <a:lnTo>
                  <a:pt x="18955" y="228570"/>
                </a:lnTo>
                <a:lnTo>
                  <a:pt x="32787" y="217773"/>
                </a:lnTo>
                <a:lnTo>
                  <a:pt x="32787" y="216154"/>
                </a:lnTo>
                <a:lnTo>
                  <a:pt x="24672" y="210070"/>
                </a:lnTo>
                <a:lnTo>
                  <a:pt x="18265" y="202088"/>
                </a:lnTo>
                <a:lnTo>
                  <a:pt x="14059" y="192133"/>
                </a:lnTo>
                <a:lnTo>
                  <a:pt x="12548" y="180128"/>
                </a:lnTo>
                <a:lnTo>
                  <a:pt x="14812" y="167194"/>
                </a:lnTo>
                <a:lnTo>
                  <a:pt x="20643" y="155892"/>
                </a:lnTo>
                <a:lnTo>
                  <a:pt x="28600" y="146487"/>
                </a:lnTo>
                <a:lnTo>
                  <a:pt x="37240" y="139245"/>
                </a:lnTo>
                <a:lnTo>
                  <a:pt x="37240" y="137626"/>
                </a:lnTo>
                <a:lnTo>
                  <a:pt x="26601" y="127140"/>
                </a:lnTo>
                <a:lnTo>
                  <a:pt x="17405" y="113541"/>
                </a:lnTo>
                <a:lnTo>
                  <a:pt x="10941" y="97211"/>
                </a:lnTo>
                <a:lnTo>
                  <a:pt x="8500" y="78528"/>
                </a:lnTo>
                <a:lnTo>
                  <a:pt x="15141" y="45936"/>
                </a:lnTo>
                <a:lnTo>
                  <a:pt x="33091" y="21200"/>
                </a:lnTo>
                <a:lnTo>
                  <a:pt x="59389" y="5496"/>
                </a:lnTo>
                <a:lnTo>
                  <a:pt x="91076" y="0"/>
                </a:lnTo>
                <a:lnTo>
                  <a:pt x="99924" y="487"/>
                </a:lnTo>
                <a:lnTo>
                  <a:pt x="108127" y="1770"/>
                </a:lnTo>
                <a:lnTo>
                  <a:pt x="115496" y="3586"/>
                </a:lnTo>
                <a:lnTo>
                  <a:pt x="121839" y="5666"/>
                </a:lnTo>
                <a:lnTo>
                  <a:pt x="198344" y="5666"/>
                </a:lnTo>
                <a:lnTo>
                  <a:pt x="198344" y="27120"/>
                </a:lnTo>
                <a:lnTo>
                  <a:pt x="91076" y="27120"/>
                </a:lnTo>
                <a:lnTo>
                  <a:pt x="72810" y="30599"/>
                </a:lnTo>
                <a:lnTo>
                  <a:pt x="57884" y="40680"/>
                </a:lnTo>
                <a:lnTo>
                  <a:pt x="47815" y="56834"/>
                </a:lnTo>
                <a:lnTo>
                  <a:pt x="44121" y="78528"/>
                </a:lnTo>
                <a:lnTo>
                  <a:pt x="47872" y="100177"/>
                </a:lnTo>
                <a:lnTo>
                  <a:pt x="58035" y="116628"/>
                </a:lnTo>
                <a:lnTo>
                  <a:pt x="72981" y="127083"/>
                </a:lnTo>
                <a:lnTo>
                  <a:pt x="91076" y="130745"/>
                </a:lnTo>
                <a:lnTo>
                  <a:pt x="151009" y="130745"/>
                </a:lnTo>
                <a:lnTo>
                  <a:pt x="147847" y="135197"/>
                </a:lnTo>
                <a:lnTo>
                  <a:pt x="126280" y="148150"/>
                </a:lnTo>
                <a:lnTo>
                  <a:pt x="58288" y="148150"/>
                </a:lnTo>
                <a:lnTo>
                  <a:pt x="52659" y="153457"/>
                </a:lnTo>
                <a:lnTo>
                  <a:pt x="48169" y="159333"/>
                </a:lnTo>
                <a:lnTo>
                  <a:pt x="45196" y="166195"/>
                </a:lnTo>
                <a:lnTo>
                  <a:pt x="44121" y="174461"/>
                </a:lnTo>
                <a:lnTo>
                  <a:pt x="45974" y="184170"/>
                </a:lnTo>
                <a:lnTo>
                  <a:pt x="52267" y="191715"/>
                </a:lnTo>
                <a:lnTo>
                  <a:pt x="64101" y="196604"/>
                </a:lnTo>
                <a:lnTo>
                  <a:pt x="82575" y="198344"/>
                </a:lnTo>
                <a:lnTo>
                  <a:pt x="125483" y="198344"/>
                </a:lnTo>
                <a:lnTo>
                  <a:pt x="158953" y="201436"/>
                </a:lnTo>
                <a:lnTo>
                  <a:pt x="182861" y="210943"/>
                </a:lnTo>
                <a:lnTo>
                  <a:pt x="195671" y="225464"/>
                </a:lnTo>
                <a:lnTo>
                  <a:pt x="55050" y="225464"/>
                </a:lnTo>
                <a:lnTo>
                  <a:pt x="44848" y="234243"/>
                </a:lnTo>
                <a:lnTo>
                  <a:pt x="37796" y="243477"/>
                </a:lnTo>
                <a:lnTo>
                  <a:pt x="33704" y="253015"/>
                </a:lnTo>
                <a:lnTo>
                  <a:pt x="32382" y="262704"/>
                </a:lnTo>
                <a:lnTo>
                  <a:pt x="36740" y="278681"/>
                </a:lnTo>
                <a:lnTo>
                  <a:pt x="49333" y="290938"/>
                </a:lnTo>
                <a:lnTo>
                  <a:pt x="69439" y="298793"/>
                </a:lnTo>
                <a:lnTo>
                  <a:pt x="96338" y="301564"/>
                </a:lnTo>
                <a:lnTo>
                  <a:pt x="174209" y="301564"/>
                </a:lnTo>
                <a:lnTo>
                  <a:pt x="172033" y="303942"/>
                </a:lnTo>
                <a:lnTo>
                  <a:pt x="137095" y="320519"/>
                </a:lnTo>
                <a:lnTo>
                  <a:pt x="91076" y="326660"/>
                </a:lnTo>
                <a:close/>
              </a:path>
              <a:path w="202565" h="327025">
                <a:moveTo>
                  <a:pt x="151009" y="130745"/>
                </a:moveTo>
                <a:lnTo>
                  <a:pt x="91076" y="130745"/>
                </a:lnTo>
                <a:lnTo>
                  <a:pt x="108937" y="127083"/>
                </a:lnTo>
                <a:lnTo>
                  <a:pt x="123762" y="116628"/>
                </a:lnTo>
                <a:lnTo>
                  <a:pt x="133882" y="100177"/>
                </a:lnTo>
                <a:lnTo>
                  <a:pt x="137626" y="78528"/>
                </a:lnTo>
                <a:lnTo>
                  <a:pt x="133996" y="57004"/>
                </a:lnTo>
                <a:lnTo>
                  <a:pt x="124066" y="40832"/>
                </a:lnTo>
                <a:lnTo>
                  <a:pt x="109279" y="30656"/>
                </a:lnTo>
                <a:lnTo>
                  <a:pt x="91076" y="27120"/>
                </a:lnTo>
                <a:lnTo>
                  <a:pt x="198344" y="27120"/>
                </a:lnTo>
                <a:lnTo>
                  <a:pt x="198344" y="34001"/>
                </a:lnTo>
                <a:lnTo>
                  <a:pt x="153413" y="34001"/>
                </a:lnTo>
                <a:lnTo>
                  <a:pt x="160635" y="42679"/>
                </a:lnTo>
                <a:lnTo>
                  <a:pt x="166265" y="53330"/>
                </a:lnTo>
                <a:lnTo>
                  <a:pt x="169920" y="65650"/>
                </a:lnTo>
                <a:lnTo>
                  <a:pt x="171223" y="79337"/>
                </a:lnTo>
                <a:lnTo>
                  <a:pt x="164962" y="111100"/>
                </a:lnTo>
                <a:lnTo>
                  <a:pt x="151009" y="130745"/>
                </a:lnTo>
                <a:close/>
              </a:path>
              <a:path w="202565" h="327025">
                <a:moveTo>
                  <a:pt x="91076" y="155841"/>
                </a:moveTo>
                <a:lnTo>
                  <a:pt x="82708" y="155323"/>
                </a:lnTo>
                <a:lnTo>
                  <a:pt x="74227" y="153817"/>
                </a:lnTo>
                <a:lnTo>
                  <a:pt x="65973" y="151401"/>
                </a:lnTo>
                <a:lnTo>
                  <a:pt x="58288" y="148150"/>
                </a:lnTo>
                <a:lnTo>
                  <a:pt x="126280" y="148150"/>
                </a:lnTo>
                <a:lnTo>
                  <a:pt x="122383" y="150491"/>
                </a:lnTo>
                <a:lnTo>
                  <a:pt x="91076" y="155841"/>
                </a:lnTo>
                <a:close/>
              </a:path>
              <a:path w="202565" h="327025">
                <a:moveTo>
                  <a:pt x="174209" y="301564"/>
                </a:moveTo>
                <a:lnTo>
                  <a:pt x="96338" y="301564"/>
                </a:lnTo>
                <a:lnTo>
                  <a:pt x="125040" y="297724"/>
                </a:lnTo>
                <a:lnTo>
                  <a:pt x="147138" y="287548"/>
                </a:lnTo>
                <a:lnTo>
                  <a:pt x="161344" y="273045"/>
                </a:lnTo>
                <a:lnTo>
                  <a:pt x="166366" y="256228"/>
                </a:lnTo>
                <a:lnTo>
                  <a:pt x="163444" y="243452"/>
                </a:lnTo>
                <a:lnTo>
                  <a:pt x="154829" y="235078"/>
                </a:lnTo>
                <a:lnTo>
                  <a:pt x="140750" y="230499"/>
                </a:lnTo>
                <a:lnTo>
                  <a:pt x="121435" y="229107"/>
                </a:lnTo>
                <a:lnTo>
                  <a:pt x="83385" y="229107"/>
                </a:lnTo>
                <a:lnTo>
                  <a:pt x="76908" y="228880"/>
                </a:lnTo>
                <a:lnTo>
                  <a:pt x="69825" y="228196"/>
                </a:lnTo>
                <a:lnTo>
                  <a:pt x="62437" y="227058"/>
                </a:lnTo>
                <a:lnTo>
                  <a:pt x="55050" y="225464"/>
                </a:lnTo>
                <a:lnTo>
                  <a:pt x="195671" y="225464"/>
                </a:lnTo>
                <a:lnTo>
                  <a:pt x="197205" y="227203"/>
                </a:lnTo>
                <a:lnTo>
                  <a:pt x="201987" y="250561"/>
                </a:lnTo>
                <a:lnTo>
                  <a:pt x="194220" y="279699"/>
                </a:lnTo>
                <a:lnTo>
                  <a:pt x="174209" y="3015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6" name="object 116"/>
          <p:cNvGrpSpPr/>
          <p:nvPr/>
        </p:nvGrpSpPr>
        <p:grpSpPr>
          <a:xfrm>
            <a:off x="11335411" y="4852867"/>
            <a:ext cx="362585" cy="287020"/>
            <a:chOff x="11335411" y="4852867"/>
            <a:chExt cx="362585" cy="287020"/>
          </a:xfrm>
        </p:grpSpPr>
        <p:sp>
          <p:nvSpPr>
            <p:cNvPr id="117" name="object 117"/>
            <p:cNvSpPr/>
            <p:nvPr/>
          </p:nvSpPr>
          <p:spPr>
            <a:xfrm>
              <a:off x="11335411" y="4852867"/>
              <a:ext cx="136525" cy="287020"/>
            </a:xfrm>
            <a:custGeom>
              <a:avLst/>
              <a:gdLst/>
              <a:ahLst/>
              <a:cxnLst/>
              <a:rect l="l" t="t" r="r" b="b"/>
              <a:pathLst>
                <a:path w="136525" h="287020">
                  <a:moveTo>
                    <a:pt x="95529" y="286587"/>
                  </a:moveTo>
                  <a:lnTo>
                    <a:pt x="65916" y="281343"/>
                  </a:lnTo>
                  <a:lnTo>
                    <a:pt x="46550" y="266499"/>
                  </a:lnTo>
                  <a:lnTo>
                    <a:pt x="35987" y="243382"/>
                  </a:lnTo>
                  <a:lnTo>
                    <a:pt x="32787" y="213321"/>
                  </a:lnTo>
                  <a:lnTo>
                    <a:pt x="32787" y="91481"/>
                  </a:lnTo>
                  <a:lnTo>
                    <a:pt x="0" y="91481"/>
                  </a:lnTo>
                  <a:lnTo>
                    <a:pt x="0" y="63551"/>
                  </a:lnTo>
                  <a:lnTo>
                    <a:pt x="34406" y="61527"/>
                  </a:lnTo>
                  <a:lnTo>
                    <a:pt x="38859" y="0"/>
                  </a:lnTo>
                  <a:lnTo>
                    <a:pt x="69622" y="0"/>
                  </a:lnTo>
                  <a:lnTo>
                    <a:pt x="69622" y="61527"/>
                  </a:lnTo>
                  <a:lnTo>
                    <a:pt x="129126" y="61527"/>
                  </a:lnTo>
                  <a:lnTo>
                    <a:pt x="129126" y="91481"/>
                  </a:lnTo>
                  <a:lnTo>
                    <a:pt x="69622" y="91481"/>
                  </a:lnTo>
                  <a:lnTo>
                    <a:pt x="69622" y="214130"/>
                  </a:lnTo>
                  <a:lnTo>
                    <a:pt x="71349" y="232213"/>
                  </a:lnTo>
                  <a:lnTo>
                    <a:pt x="77060" y="245552"/>
                  </a:lnTo>
                  <a:lnTo>
                    <a:pt x="87553" y="253805"/>
                  </a:lnTo>
                  <a:lnTo>
                    <a:pt x="103624" y="256633"/>
                  </a:lnTo>
                  <a:lnTo>
                    <a:pt x="109766" y="256146"/>
                  </a:lnTo>
                  <a:lnTo>
                    <a:pt x="116324" y="254862"/>
                  </a:lnTo>
                  <a:lnTo>
                    <a:pt x="122807" y="253046"/>
                  </a:lnTo>
                  <a:lnTo>
                    <a:pt x="128721" y="250966"/>
                  </a:lnTo>
                  <a:lnTo>
                    <a:pt x="136007" y="278491"/>
                  </a:lnTo>
                  <a:lnTo>
                    <a:pt x="126267" y="281463"/>
                  </a:lnTo>
                  <a:lnTo>
                    <a:pt x="116071" y="284057"/>
                  </a:lnTo>
                  <a:lnTo>
                    <a:pt x="105724" y="285891"/>
                  </a:lnTo>
                  <a:lnTo>
                    <a:pt x="95529" y="28658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8" name="object 11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1493682" y="4908727"/>
              <a:ext cx="204011" cy="23072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505576"/>
            <a:ext cx="18288000" cy="4709160"/>
            <a:chOff x="0" y="505576"/>
            <a:chExt cx="18288000" cy="470916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05576"/>
              <a:ext cx="18288000" cy="43815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05206" y="1621154"/>
              <a:ext cx="17084040" cy="589280"/>
            </a:xfrm>
            <a:custGeom>
              <a:avLst/>
              <a:gdLst/>
              <a:ahLst/>
              <a:cxnLst/>
              <a:rect l="l" t="t" r="r" b="b"/>
              <a:pathLst>
                <a:path w="17084040" h="589280">
                  <a:moveTo>
                    <a:pt x="348234" y="186690"/>
                  </a:moveTo>
                  <a:lnTo>
                    <a:pt x="347522" y="142011"/>
                  </a:lnTo>
                  <a:lnTo>
                    <a:pt x="342607" y="115062"/>
                  </a:lnTo>
                  <a:lnTo>
                    <a:pt x="329260" y="94957"/>
                  </a:lnTo>
                  <a:lnTo>
                    <a:pt x="313817" y="80645"/>
                  </a:lnTo>
                  <a:lnTo>
                    <a:pt x="313817" y="171551"/>
                  </a:lnTo>
                  <a:lnTo>
                    <a:pt x="313817" y="219786"/>
                  </a:lnTo>
                  <a:lnTo>
                    <a:pt x="301637" y="268579"/>
                  </a:lnTo>
                  <a:lnTo>
                    <a:pt x="270002" y="304114"/>
                  </a:lnTo>
                  <a:lnTo>
                    <a:pt x="234696" y="319659"/>
                  </a:lnTo>
                  <a:lnTo>
                    <a:pt x="189572" y="328282"/>
                  </a:lnTo>
                  <a:lnTo>
                    <a:pt x="165354" y="328422"/>
                  </a:lnTo>
                  <a:lnTo>
                    <a:pt x="33528" y="328422"/>
                  </a:lnTo>
                  <a:lnTo>
                    <a:pt x="33528" y="62484"/>
                  </a:lnTo>
                  <a:lnTo>
                    <a:pt x="171450" y="62484"/>
                  </a:lnTo>
                  <a:lnTo>
                    <a:pt x="221107" y="66332"/>
                  </a:lnTo>
                  <a:lnTo>
                    <a:pt x="263169" y="81673"/>
                  </a:lnTo>
                  <a:lnTo>
                    <a:pt x="297510" y="114388"/>
                  </a:lnTo>
                  <a:lnTo>
                    <a:pt x="310718" y="150647"/>
                  </a:lnTo>
                  <a:lnTo>
                    <a:pt x="313817" y="171551"/>
                  </a:lnTo>
                  <a:lnTo>
                    <a:pt x="313817" y="80645"/>
                  </a:lnTo>
                  <a:lnTo>
                    <a:pt x="275920" y="47955"/>
                  </a:lnTo>
                  <a:lnTo>
                    <a:pt x="222364" y="31851"/>
                  </a:lnTo>
                  <a:lnTo>
                    <a:pt x="171450" y="31242"/>
                  </a:lnTo>
                  <a:lnTo>
                    <a:pt x="0" y="31242"/>
                  </a:lnTo>
                  <a:lnTo>
                    <a:pt x="0" y="580644"/>
                  </a:lnTo>
                  <a:lnTo>
                    <a:pt x="33528" y="580644"/>
                  </a:lnTo>
                  <a:lnTo>
                    <a:pt x="33528" y="359664"/>
                  </a:lnTo>
                  <a:lnTo>
                    <a:pt x="169164" y="359664"/>
                  </a:lnTo>
                  <a:lnTo>
                    <a:pt x="220103" y="359041"/>
                  </a:lnTo>
                  <a:lnTo>
                    <a:pt x="274116" y="343103"/>
                  </a:lnTo>
                  <a:lnTo>
                    <a:pt x="328777" y="296519"/>
                  </a:lnTo>
                  <a:lnTo>
                    <a:pt x="347510" y="248996"/>
                  </a:lnTo>
                  <a:lnTo>
                    <a:pt x="348234" y="203454"/>
                  </a:lnTo>
                  <a:lnTo>
                    <a:pt x="348234" y="186690"/>
                  </a:lnTo>
                  <a:close/>
                </a:path>
                <a:path w="17084040" h="589280">
                  <a:moveTo>
                    <a:pt x="753618" y="349758"/>
                  </a:moveTo>
                  <a:lnTo>
                    <a:pt x="752932" y="298348"/>
                  </a:lnTo>
                  <a:lnTo>
                    <a:pt x="748131" y="267081"/>
                  </a:lnTo>
                  <a:lnTo>
                    <a:pt x="735126" y="243243"/>
                  </a:lnTo>
                  <a:lnTo>
                    <a:pt x="720852" y="226834"/>
                  </a:lnTo>
                  <a:lnTo>
                    <a:pt x="720852" y="349758"/>
                  </a:lnTo>
                  <a:lnTo>
                    <a:pt x="720852" y="403098"/>
                  </a:lnTo>
                  <a:lnTo>
                    <a:pt x="720280" y="449503"/>
                  </a:lnTo>
                  <a:lnTo>
                    <a:pt x="705573" y="497179"/>
                  </a:lnTo>
                  <a:lnTo>
                    <a:pt x="662762" y="542467"/>
                  </a:lnTo>
                  <a:lnTo>
                    <a:pt x="622985" y="557949"/>
                  </a:lnTo>
                  <a:lnTo>
                    <a:pt x="586740" y="558546"/>
                  </a:lnTo>
                  <a:lnTo>
                    <a:pt x="550481" y="557949"/>
                  </a:lnTo>
                  <a:lnTo>
                    <a:pt x="510705" y="542467"/>
                  </a:lnTo>
                  <a:lnTo>
                    <a:pt x="467893" y="497179"/>
                  </a:lnTo>
                  <a:lnTo>
                    <a:pt x="453186" y="449503"/>
                  </a:lnTo>
                  <a:lnTo>
                    <a:pt x="452628" y="403098"/>
                  </a:lnTo>
                  <a:lnTo>
                    <a:pt x="452628" y="349758"/>
                  </a:lnTo>
                  <a:lnTo>
                    <a:pt x="453186" y="303339"/>
                  </a:lnTo>
                  <a:lnTo>
                    <a:pt x="467893" y="255676"/>
                  </a:lnTo>
                  <a:lnTo>
                    <a:pt x="510705" y="210375"/>
                  </a:lnTo>
                  <a:lnTo>
                    <a:pt x="550481" y="194906"/>
                  </a:lnTo>
                  <a:lnTo>
                    <a:pt x="586740" y="194310"/>
                  </a:lnTo>
                  <a:lnTo>
                    <a:pt x="622985" y="194906"/>
                  </a:lnTo>
                  <a:lnTo>
                    <a:pt x="662762" y="210375"/>
                  </a:lnTo>
                  <a:lnTo>
                    <a:pt x="705573" y="255676"/>
                  </a:lnTo>
                  <a:lnTo>
                    <a:pt x="720280" y="303339"/>
                  </a:lnTo>
                  <a:lnTo>
                    <a:pt x="720852" y="349758"/>
                  </a:lnTo>
                  <a:lnTo>
                    <a:pt x="720852" y="226834"/>
                  </a:lnTo>
                  <a:lnTo>
                    <a:pt x="709803" y="214122"/>
                  </a:lnTo>
                  <a:lnTo>
                    <a:pt x="690829" y="194310"/>
                  </a:lnTo>
                  <a:lnTo>
                    <a:pt x="683234" y="186359"/>
                  </a:lnTo>
                  <a:lnTo>
                    <a:pt x="661555" y="172110"/>
                  </a:lnTo>
                  <a:lnTo>
                    <a:pt x="633234" y="166865"/>
                  </a:lnTo>
                  <a:lnTo>
                    <a:pt x="586740" y="166116"/>
                  </a:lnTo>
                  <a:lnTo>
                    <a:pt x="540232" y="166865"/>
                  </a:lnTo>
                  <a:lnTo>
                    <a:pt x="490245" y="186359"/>
                  </a:lnTo>
                  <a:lnTo>
                    <a:pt x="463677" y="214122"/>
                  </a:lnTo>
                  <a:lnTo>
                    <a:pt x="438340" y="243243"/>
                  </a:lnTo>
                  <a:lnTo>
                    <a:pt x="420535" y="298348"/>
                  </a:lnTo>
                  <a:lnTo>
                    <a:pt x="419862" y="349758"/>
                  </a:lnTo>
                  <a:lnTo>
                    <a:pt x="419862" y="403098"/>
                  </a:lnTo>
                  <a:lnTo>
                    <a:pt x="420535" y="454507"/>
                  </a:lnTo>
                  <a:lnTo>
                    <a:pt x="438340" y="509612"/>
                  </a:lnTo>
                  <a:lnTo>
                    <a:pt x="463677" y="538734"/>
                  </a:lnTo>
                  <a:lnTo>
                    <a:pt x="490245" y="566483"/>
                  </a:lnTo>
                  <a:lnTo>
                    <a:pt x="540232" y="585990"/>
                  </a:lnTo>
                  <a:lnTo>
                    <a:pt x="586740" y="586740"/>
                  </a:lnTo>
                  <a:lnTo>
                    <a:pt x="633234" y="585990"/>
                  </a:lnTo>
                  <a:lnTo>
                    <a:pt x="661555" y="580732"/>
                  </a:lnTo>
                  <a:lnTo>
                    <a:pt x="683234" y="566483"/>
                  </a:lnTo>
                  <a:lnTo>
                    <a:pt x="690829" y="558546"/>
                  </a:lnTo>
                  <a:lnTo>
                    <a:pt x="709803" y="538734"/>
                  </a:lnTo>
                  <a:lnTo>
                    <a:pt x="735126" y="509612"/>
                  </a:lnTo>
                  <a:lnTo>
                    <a:pt x="748131" y="485775"/>
                  </a:lnTo>
                  <a:lnTo>
                    <a:pt x="752932" y="454507"/>
                  </a:lnTo>
                  <a:lnTo>
                    <a:pt x="753618" y="403098"/>
                  </a:lnTo>
                  <a:lnTo>
                    <a:pt x="753618" y="349758"/>
                  </a:lnTo>
                  <a:close/>
                </a:path>
                <a:path w="17084040" h="589280">
                  <a:moveTo>
                    <a:pt x="1049274" y="573786"/>
                  </a:moveTo>
                  <a:lnTo>
                    <a:pt x="1043940" y="547116"/>
                  </a:lnTo>
                  <a:lnTo>
                    <a:pt x="1029500" y="550735"/>
                  </a:lnTo>
                  <a:lnTo>
                    <a:pt x="1023734" y="551827"/>
                  </a:lnTo>
                  <a:lnTo>
                    <a:pt x="1006932" y="554532"/>
                  </a:lnTo>
                  <a:lnTo>
                    <a:pt x="1000836" y="555205"/>
                  </a:lnTo>
                  <a:lnTo>
                    <a:pt x="994092" y="555459"/>
                  </a:lnTo>
                  <a:lnTo>
                    <a:pt x="983742" y="555498"/>
                  </a:lnTo>
                  <a:lnTo>
                    <a:pt x="961085" y="555142"/>
                  </a:lnTo>
                  <a:lnTo>
                    <a:pt x="926236" y="518706"/>
                  </a:lnTo>
                  <a:lnTo>
                    <a:pt x="921258" y="464058"/>
                  </a:lnTo>
                  <a:lnTo>
                    <a:pt x="921258" y="201930"/>
                  </a:lnTo>
                  <a:lnTo>
                    <a:pt x="1036320" y="201930"/>
                  </a:lnTo>
                  <a:lnTo>
                    <a:pt x="1036320" y="174498"/>
                  </a:lnTo>
                  <a:lnTo>
                    <a:pt x="921258" y="174498"/>
                  </a:lnTo>
                  <a:lnTo>
                    <a:pt x="921258" y="69342"/>
                  </a:lnTo>
                  <a:lnTo>
                    <a:pt x="888492" y="69342"/>
                  </a:lnTo>
                  <a:lnTo>
                    <a:pt x="888492" y="174498"/>
                  </a:lnTo>
                  <a:lnTo>
                    <a:pt x="817626" y="174498"/>
                  </a:lnTo>
                  <a:lnTo>
                    <a:pt x="817626" y="201930"/>
                  </a:lnTo>
                  <a:lnTo>
                    <a:pt x="888492" y="201930"/>
                  </a:lnTo>
                  <a:lnTo>
                    <a:pt x="888492" y="472440"/>
                  </a:lnTo>
                  <a:lnTo>
                    <a:pt x="888593" y="493483"/>
                  </a:lnTo>
                  <a:lnTo>
                    <a:pt x="900112" y="542709"/>
                  </a:lnTo>
                  <a:lnTo>
                    <a:pt x="930211" y="574357"/>
                  </a:lnTo>
                  <a:lnTo>
                    <a:pt x="974166" y="583615"/>
                  </a:lnTo>
                  <a:lnTo>
                    <a:pt x="995006" y="583641"/>
                  </a:lnTo>
                  <a:lnTo>
                    <a:pt x="1001115" y="583311"/>
                  </a:lnTo>
                  <a:lnTo>
                    <a:pt x="1008164" y="582396"/>
                  </a:lnTo>
                  <a:lnTo>
                    <a:pt x="1030135" y="578815"/>
                  </a:lnTo>
                  <a:lnTo>
                    <a:pt x="1036929" y="577494"/>
                  </a:lnTo>
                  <a:lnTo>
                    <a:pt x="1042365" y="576033"/>
                  </a:lnTo>
                  <a:lnTo>
                    <a:pt x="1049274" y="573786"/>
                  </a:lnTo>
                  <a:close/>
                </a:path>
                <a:path w="17084040" h="589280">
                  <a:moveTo>
                    <a:pt x="1447038" y="357378"/>
                  </a:moveTo>
                  <a:lnTo>
                    <a:pt x="1445742" y="312559"/>
                  </a:lnTo>
                  <a:lnTo>
                    <a:pt x="1430477" y="256552"/>
                  </a:lnTo>
                  <a:lnTo>
                    <a:pt x="1415034" y="228777"/>
                  </a:lnTo>
                  <a:lnTo>
                    <a:pt x="1415034" y="357378"/>
                  </a:lnTo>
                  <a:lnTo>
                    <a:pt x="1154430" y="357378"/>
                  </a:lnTo>
                  <a:lnTo>
                    <a:pt x="1154988" y="307124"/>
                  </a:lnTo>
                  <a:lnTo>
                    <a:pt x="1169212" y="261137"/>
                  </a:lnTo>
                  <a:lnTo>
                    <a:pt x="1210691" y="212432"/>
                  </a:lnTo>
                  <a:lnTo>
                    <a:pt x="1249692" y="195707"/>
                  </a:lnTo>
                  <a:lnTo>
                    <a:pt x="1285494" y="195072"/>
                  </a:lnTo>
                  <a:lnTo>
                    <a:pt x="1323009" y="195707"/>
                  </a:lnTo>
                  <a:lnTo>
                    <a:pt x="1362316" y="212267"/>
                  </a:lnTo>
                  <a:lnTo>
                    <a:pt x="1401203" y="260667"/>
                  </a:lnTo>
                  <a:lnTo>
                    <a:pt x="1414513" y="310045"/>
                  </a:lnTo>
                  <a:lnTo>
                    <a:pt x="1415034" y="357378"/>
                  </a:lnTo>
                  <a:lnTo>
                    <a:pt x="1415034" y="228777"/>
                  </a:lnTo>
                  <a:lnTo>
                    <a:pt x="1385036" y="195072"/>
                  </a:lnTo>
                  <a:lnTo>
                    <a:pt x="1337945" y="171894"/>
                  </a:lnTo>
                  <a:lnTo>
                    <a:pt x="1285494" y="166116"/>
                  </a:lnTo>
                  <a:lnTo>
                    <a:pt x="1262989" y="166319"/>
                  </a:lnTo>
                  <a:lnTo>
                    <a:pt x="1217295" y="179070"/>
                  </a:lnTo>
                  <a:lnTo>
                    <a:pt x="1178814" y="201942"/>
                  </a:lnTo>
                  <a:lnTo>
                    <a:pt x="1146467" y="241173"/>
                  </a:lnTo>
                  <a:lnTo>
                    <a:pt x="1127239" y="292950"/>
                  </a:lnTo>
                  <a:lnTo>
                    <a:pt x="1122426" y="345948"/>
                  </a:lnTo>
                  <a:lnTo>
                    <a:pt x="1122426" y="403860"/>
                  </a:lnTo>
                  <a:lnTo>
                    <a:pt x="1123708" y="442048"/>
                  </a:lnTo>
                  <a:lnTo>
                    <a:pt x="1138974" y="496011"/>
                  </a:lnTo>
                  <a:lnTo>
                    <a:pt x="1163574" y="534543"/>
                  </a:lnTo>
                  <a:lnTo>
                    <a:pt x="1197317" y="564705"/>
                  </a:lnTo>
                  <a:lnTo>
                    <a:pt x="1235329" y="580948"/>
                  </a:lnTo>
                  <a:lnTo>
                    <a:pt x="1291590" y="586740"/>
                  </a:lnTo>
                  <a:lnTo>
                    <a:pt x="1320812" y="586524"/>
                  </a:lnTo>
                  <a:lnTo>
                    <a:pt x="1378839" y="573024"/>
                  </a:lnTo>
                  <a:lnTo>
                    <a:pt x="1414500" y="558825"/>
                  </a:lnTo>
                  <a:lnTo>
                    <a:pt x="1437894" y="541782"/>
                  </a:lnTo>
                  <a:lnTo>
                    <a:pt x="1421892" y="517398"/>
                  </a:lnTo>
                  <a:lnTo>
                    <a:pt x="1409471" y="527710"/>
                  </a:lnTo>
                  <a:lnTo>
                    <a:pt x="1399692" y="534162"/>
                  </a:lnTo>
                  <a:lnTo>
                    <a:pt x="1347724" y="552958"/>
                  </a:lnTo>
                  <a:lnTo>
                    <a:pt x="1290828" y="557784"/>
                  </a:lnTo>
                  <a:lnTo>
                    <a:pt x="1253248" y="557149"/>
                  </a:lnTo>
                  <a:lnTo>
                    <a:pt x="1212545" y="540740"/>
                  </a:lnTo>
                  <a:lnTo>
                    <a:pt x="1169695" y="492823"/>
                  </a:lnTo>
                  <a:lnTo>
                    <a:pt x="1154988" y="444525"/>
                  </a:lnTo>
                  <a:lnTo>
                    <a:pt x="1154493" y="403860"/>
                  </a:lnTo>
                  <a:lnTo>
                    <a:pt x="1154430" y="384048"/>
                  </a:lnTo>
                  <a:lnTo>
                    <a:pt x="1447038" y="384048"/>
                  </a:lnTo>
                  <a:lnTo>
                    <a:pt x="1447038" y="357378"/>
                  </a:lnTo>
                  <a:close/>
                </a:path>
                <a:path w="17084040" h="589280">
                  <a:moveTo>
                    <a:pt x="1864614" y="300990"/>
                  </a:moveTo>
                  <a:lnTo>
                    <a:pt x="1856994" y="250698"/>
                  </a:lnTo>
                  <a:lnTo>
                    <a:pt x="1832610" y="207264"/>
                  </a:lnTo>
                  <a:lnTo>
                    <a:pt x="1788795" y="177165"/>
                  </a:lnTo>
                  <a:lnTo>
                    <a:pt x="1746084" y="166281"/>
                  </a:lnTo>
                  <a:lnTo>
                    <a:pt x="1723644" y="166116"/>
                  </a:lnTo>
                  <a:lnTo>
                    <a:pt x="1706549" y="166230"/>
                  </a:lnTo>
                  <a:lnTo>
                    <a:pt x="1658950" y="177698"/>
                  </a:lnTo>
                  <a:lnTo>
                    <a:pt x="1623695" y="197612"/>
                  </a:lnTo>
                  <a:lnTo>
                    <a:pt x="1595577" y="226123"/>
                  </a:lnTo>
                  <a:lnTo>
                    <a:pt x="1589532" y="236982"/>
                  </a:lnTo>
                  <a:lnTo>
                    <a:pt x="1589532" y="174498"/>
                  </a:lnTo>
                  <a:lnTo>
                    <a:pt x="1557528" y="174498"/>
                  </a:lnTo>
                  <a:lnTo>
                    <a:pt x="1557528" y="580644"/>
                  </a:lnTo>
                  <a:lnTo>
                    <a:pt x="1590294" y="580644"/>
                  </a:lnTo>
                  <a:lnTo>
                    <a:pt x="1590294" y="304800"/>
                  </a:lnTo>
                  <a:lnTo>
                    <a:pt x="1590408" y="296570"/>
                  </a:lnTo>
                  <a:lnTo>
                    <a:pt x="1606575" y="253936"/>
                  </a:lnTo>
                  <a:lnTo>
                    <a:pt x="1638528" y="220116"/>
                  </a:lnTo>
                  <a:lnTo>
                    <a:pt x="1675930" y="200812"/>
                  </a:lnTo>
                  <a:lnTo>
                    <a:pt x="1718310" y="195834"/>
                  </a:lnTo>
                  <a:lnTo>
                    <a:pt x="1754822" y="196316"/>
                  </a:lnTo>
                  <a:lnTo>
                    <a:pt x="1806321" y="226695"/>
                  </a:lnTo>
                  <a:lnTo>
                    <a:pt x="1828647" y="260362"/>
                  </a:lnTo>
                  <a:lnTo>
                    <a:pt x="1831848" y="310896"/>
                  </a:lnTo>
                  <a:lnTo>
                    <a:pt x="1831848" y="580644"/>
                  </a:lnTo>
                  <a:lnTo>
                    <a:pt x="1864614" y="580644"/>
                  </a:lnTo>
                  <a:lnTo>
                    <a:pt x="1864614" y="300990"/>
                  </a:lnTo>
                  <a:close/>
                </a:path>
                <a:path w="17084040" h="589280">
                  <a:moveTo>
                    <a:pt x="2175510" y="573786"/>
                  </a:moveTo>
                  <a:lnTo>
                    <a:pt x="2170176" y="547116"/>
                  </a:lnTo>
                  <a:lnTo>
                    <a:pt x="2155736" y="550735"/>
                  </a:lnTo>
                  <a:lnTo>
                    <a:pt x="2149970" y="551827"/>
                  </a:lnTo>
                  <a:lnTo>
                    <a:pt x="2133168" y="554532"/>
                  </a:lnTo>
                  <a:lnTo>
                    <a:pt x="2127072" y="555205"/>
                  </a:lnTo>
                  <a:lnTo>
                    <a:pt x="2120328" y="555459"/>
                  </a:lnTo>
                  <a:lnTo>
                    <a:pt x="2109978" y="555498"/>
                  </a:lnTo>
                  <a:lnTo>
                    <a:pt x="2087321" y="555142"/>
                  </a:lnTo>
                  <a:lnTo>
                    <a:pt x="2052472" y="518706"/>
                  </a:lnTo>
                  <a:lnTo>
                    <a:pt x="2047494" y="464058"/>
                  </a:lnTo>
                  <a:lnTo>
                    <a:pt x="2047494" y="201930"/>
                  </a:lnTo>
                  <a:lnTo>
                    <a:pt x="2162556" y="201930"/>
                  </a:lnTo>
                  <a:lnTo>
                    <a:pt x="2162556" y="174498"/>
                  </a:lnTo>
                  <a:lnTo>
                    <a:pt x="2047494" y="174498"/>
                  </a:lnTo>
                  <a:lnTo>
                    <a:pt x="2047494" y="69342"/>
                  </a:lnTo>
                  <a:lnTo>
                    <a:pt x="2014728" y="69342"/>
                  </a:lnTo>
                  <a:lnTo>
                    <a:pt x="2014728" y="174498"/>
                  </a:lnTo>
                  <a:lnTo>
                    <a:pt x="1943862" y="174498"/>
                  </a:lnTo>
                  <a:lnTo>
                    <a:pt x="1943862" y="201930"/>
                  </a:lnTo>
                  <a:lnTo>
                    <a:pt x="2014728" y="201930"/>
                  </a:lnTo>
                  <a:lnTo>
                    <a:pt x="2014728" y="472440"/>
                  </a:lnTo>
                  <a:lnTo>
                    <a:pt x="2014829" y="493483"/>
                  </a:lnTo>
                  <a:lnTo>
                    <a:pt x="2026348" y="542709"/>
                  </a:lnTo>
                  <a:lnTo>
                    <a:pt x="2056447" y="574357"/>
                  </a:lnTo>
                  <a:lnTo>
                    <a:pt x="2100402" y="583615"/>
                  </a:lnTo>
                  <a:lnTo>
                    <a:pt x="2121243" y="583641"/>
                  </a:lnTo>
                  <a:lnTo>
                    <a:pt x="2127351" y="583311"/>
                  </a:lnTo>
                  <a:lnTo>
                    <a:pt x="2134400" y="582396"/>
                  </a:lnTo>
                  <a:lnTo>
                    <a:pt x="2156371" y="578815"/>
                  </a:lnTo>
                  <a:lnTo>
                    <a:pt x="2163165" y="577494"/>
                  </a:lnTo>
                  <a:lnTo>
                    <a:pt x="2168601" y="576033"/>
                  </a:lnTo>
                  <a:lnTo>
                    <a:pt x="2175510" y="573786"/>
                  </a:lnTo>
                  <a:close/>
                </a:path>
                <a:path w="17084040" h="589280">
                  <a:moveTo>
                    <a:pt x="2302764" y="174498"/>
                  </a:moveTo>
                  <a:lnTo>
                    <a:pt x="2269998" y="174498"/>
                  </a:lnTo>
                  <a:lnTo>
                    <a:pt x="2269998" y="580644"/>
                  </a:lnTo>
                  <a:lnTo>
                    <a:pt x="2302764" y="580644"/>
                  </a:lnTo>
                  <a:lnTo>
                    <a:pt x="2302764" y="174498"/>
                  </a:lnTo>
                  <a:close/>
                </a:path>
                <a:path w="17084040" h="589280">
                  <a:moveTo>
                    <a:pt x="2305812" y="41148"/>
                  </a:moveTo>
                  <a:lnTo>
                    <a:pt x="2266950" y="41148"/>
                  </a:lnTo>
                  <a:lnTo>
                    <a:pt x="2266950" y="86106"/>
                  </a:lnTo>
                  <a:lnTo>
                    <a:pt x="2305812" y="86106"/>
                  </a:lnTo>
                  <a:lnTo>
                    <a:pt x="2305812" y="41148"/>
                  </a:lnTo>
                  <a:close/>
                </a:path>
                <a:path w="17084040" h="589280">
                  <a:moveTo>
                    <a:pt x="2705862" y="296418"/>
                  </a:moveTo>
                  <a:lnTo>
                    <a:pt x="2701188" y="236880"/>
                  </a:lnTo>
                  <a:lnTo>
                    <a:pt x="2668524" y="199644"/>
                  </a:lnTo>
                  <a:lnTo>
                    <a:pt x="2664079" y="195834"/>
                  </a:lnTo>
                  <a:lnTo>
                    <a:pt x="2645930" y="180251"/>
                  </a:lnTo>
                  <a:lnTo>
                    <a:pt x="2627846" y="170307"/>
                  </a:lnTo>
                  <a:lnTo>
                    <a:pt x="2604757" y="166636"/>
                  </a:lnTo>
                  <a:lnTo>
                    <a:pt x="2567178" y="166116"/>
                  </a:lnTo>
                  <a:lnTo>
                    <a:pt x="2542400" y="166319"/>
                  </a:lnTo>
                  <a:lnTo>
                    <a:pt x="2490216" y="179451"/>
                  </a:lnTo>
                  <a:lnTo>
                    <a:pt x="2444458" y="200609"/>
                  </a:lnTo>
                  <a:lnTo>
                    <a:pt x="2428494" y="211836"/>
                  </a:lnTo>
                  <a:lnTo>
                    <a:pt x="2444496" y="236982"/>
                  </a:lnTo>
                  <a:lnTo>
                    <a:pt x="2461247" y="225793"/>
                  </a:lnTo>
                  <a:lnTo>
                    <a:pt x="2472829" y="218922"/>
                  </a:lnTo>
                  <a:lnTo>
                    <a:pt x="2519502" y="200494"/>
                  </a:lnTo>
                  <a:lnTo>
                    <a:pt x="2564892" y="195834"/>
                  </a:lnTo>
                  <a:lnTo>
                    <a:pt x="2596591" y="196240"/>
                  </a:lnTo>
                  <a:lnTo>
                    <a:pt x="2646045" y="221742"/>
                  </a:lnTo>
                  <a:lnTo>
                    <a:pt x="2672664" y="268452"/>
                  </a:lnTo>
                  <a:lnTo>
                    <a:pt x="2673096" y="347472"/>
                  </a:lnTo>
                  <a:lnTo>
                    <a:pt x="2673096" y="375666"/>
                  </a:lnTo>
                  <a:lnTo>
                    <a:pt x="2672981" y="469392"/>
                  </a:lnTo>
                  <a:lnTo>
                    <a:pt x="2658618" y="508254"/>
                  </a:lnTo>
                  <a:lnTo>
                    <a:pt x="2609329" y="547116"/>
                  </a:lnTo>
                  <a:lnTo>
                    <a:pt x="2565463" y="557352"/>
                  </a:lnTo>
                  <a:lnTo>
                    <a:pt x="2557056" y="557733"/>
                  </a:lnTo>
                  <a:lnTo>
                    <a:pt x="2534983" y="557707"/>
                  </a:lnTo>
                  <a:lnTo>
                    <a:pt x="2492210" y="547916"/>
                  </a:lnTo>
                  <a:lnTo>
                    <a:pt x="2459901" y="521144"/>
                  </a:lnTo>
                  <a:lnTo>
                    <a:pt x="2445397" y="484187"/>
                  </a:lnTo>
                  <a:lnTo>
                    <a:pt x="2445334" y="447268"/>
                  </a:lnTo>
                  <a:lnTo>
                    <a:pt x="2445918" y="440664"/>
                  </a:lnTo>
                  <a:lnTo>
                    <a:pt x="2468118" y="399669"/>
                  </a:lnTo>
                  <a:lnTo>
                    <a:pt x="2512618" y="378396"/>
                  </a:lnTo>
                  <a:lnTo>
                    <a:pt x="2673096" y="375666"/>
                  </a:lnTo>
                  <a:lnTo>
                    <a:pt x="2673096" y="347472"/>
                  </a:lnTo>
                  <a:lnTo>
                    <a:pt x="2548890" y="347472"/>
                  </a:lnTo>
                  <a:lnTo>
                    <a:pt x="2527770" y="347599"/>
                  </a:lnTo>
                  <a:lnTo>
                    <a:pt x="2487168" y="356235"/>
                  </a:lnTo>
                  <a:lnTo>
                    <a:pt x="2444115" y="379857"/>
                  </a:lnTo>
                  <a:lnTo>
                    <a:pt x="2418969" y="414909"/>
                  </a:lnTo>
                  <a:lnTo>
                    <a:pt x="2411082" y="444423"/>
                  </a:lnTo>
                  <a:lnTo>
                    <a:pt x="2411133" y="486537"/>
                  </a:lnTo>
                  <a:lnTo>
                    <a:pt x="2427465" y="532853"/>
                  </a:lnTo>
                  <a:lnTo>
                    <a:pt x="2459571" y="565340"/>
                  </a:lnTo>
                  <a:lnTo>
                    <a:pt x="2505506" y="583526"/>
                  </a:lnTo>
                  <a:lnTo>
                    <a:pt x="2543556" y="586740"/>
                  </a:lnTo>
                  <a:lnTo>
                    <a:pt x="2560167" y="586651"/>
                  </a:lnTo>
                  <a:lnTo>
                    <a:pt x="2604478" y="577570"/>
                  </a:lnTo>
                  <a:lnTo>
                    <a:pt x="2643682" y="557784"/>
                  </a:lnTo>
                  <a:lnTo>
                    <a:pt x="2672334" y="523494"/>
                  </a:lnTo>
                  <a:lnTo>
                    <a:pt x="2673096" y="523494"/>
                  </a:lnTo>
                  <a:lnTo>
                    <a:pt x="2673096" y="580644"/>
                  </a:lnTo>
                  <a:lnTo>
                    <a:pt x="2705862" y="580644"/>
                  </a:lnTo>
                  <a:lnTo>
                    <a:pt x="2705862" y="523494"/>
                  </a:lnTo>
                  <a:lnTo>
                    <a:pt x="2705862" y="375666"/>
                  </a:lnTo>
                  <a:lnTo>
                    <a:pt x="2705862" y="296418"/>
                  </a:lnTo>
                  <a:close/>
                </a:path>
                <a:path w="17084040" h="589280">
                  <a:moveTo>
                    <a:pt x="2864358" y="4572"/>
                  </a:moveTo>
                  <a:lnTo>
                    <a:pt x="2831592" y="4572"/>
                  </a:lnTo>
                  <a:lnTo>
                    <a:pt x="2831592" y="580644"/>
                  </a:lnTo>
                  <a:lnTo>
                    <a:pt x="2864358" y="580644"/>
                  </a:lnTo>
                  <a:lnTo>
                    <a:pt x="2864358" y="4572"/>
                  </a:lnTo>
                  <a:close/>
                </a:path>
                <a:path w="17084040" h="589280">
                  <a:moveTo>
                    <a:pt x="3526383" y="450342"/>
                  </a:moveTo>
                  <a:lnTo>
                    <a:pt x="3526256" y="409702"/>
                  </a:lnTo>
                  <a:lnTo>
                    <a:pt x="3513429" y="360502"/>
                  </a:lnTo>
                  <a:lnTo>
                    <a:pt x="3476752" y="325234"/>
                  </a:lnTo>
                  <a:lnTo>
                    <a:pt x="3432657" y="306324"/>
                  </a:lnTo>
                  <a:lnTo>
                    <a:pt x="3394367" y="294030"/>
                  </a:lnTo>
                  <a:lnTo>
                    <a:pt x="3341217" y="281178"/>
                  </a:lnTo>
                  <a:lnTo>
                    <a:pt x="3315258" y="275272"/>
                  </a:lnTo>
                  <a:lnTo>
                    <a:pt x="3299269" y="271081"/>
                  </a:lnTo>
                  <a:lnTo>
                    <a:pt x="3255314" y="253022"/>
                  </a:lnTo>
                  <a:lnTo>
                    <a:pt x="3222129" y="227723"/>
                  </a:lnTo>
                  <a:lnTo>
                    <a:pt x="3208401" y="191643"/>
                  </a:lnTo>
                  <a:lnTo>
                    <a:pt x="3207867" y="156210"/>
                  </a:lnTo>
                  <a:lnTo>
                    <a:pt x="3208070" y="140487"/>
                  </a:lnTo>
                  <a:lnTo>
                    <a:pt x="3228022" y="99275"/>
                  </a:lnTo>
                  <a:lnTo>
                    <a:pt x="3264662" y="71501"/>
                  </a:lnTo>
                  <a:lnTo>
                    <a:pt x="3311499" y="57264"/>
                  </a:lnTo>
                  <a:lnTo>
                    <a:pt x="3345789" y="54864"/>
                  </a:lnTo>
                  <a:lnTo>
                    <a:pt x="3373221" y="55029"/>
                  </a:lnTo>
                  <a:lnTo>
                    <a:pt x="3428085" y="65913"/>
                  </a:lnTo>
                  <a:lnTo>
                    <a:pt x="3474593" y="84175"/>
                  </a:lnTo>
                  <a:lnTo>
                    <a:pt x="3490569" y="94488"/>
                  </a:lnTo>
                  <a:lnTo>
                    <a:pt x="3506571" y="67056"/>
                  </a:lnTo>
                  <a:lnTo>
                    <a:pt x="3464191" y="42989"/>
                  </a:lnTo>
                  <a:lnTo>
                    <a:pt x="3416681" y="28155"/>
                  </a:lnTo>
                  <a:lnTo>
                    <a:pt x="3378136" y="23050"/>
                  </a:lnTo>
                  <a:lnTo>
                    <a:pt x="3345789" y="22860"/>
                  </a:lnTo>
                  <a:lnTo>
                    <a:pt x="3327260" y="22974"/>
                  </a:lnTo>
                  <a:lnTo>
                    <a:pt x="3284067" y="30861"/>
                  </a:lnTo>
                  <a:lnTo>
                    <a:pt x="3243783" y="45478"/>
                  </a:lnTo>
                  <a:lnTo>
                    <a:pt x="3205962" y="72009"/>
                  </a:lnTo>
                  <a:lnTo>
                    <a:pt x="3180778" y="111086"/>
                  </a:lnTo>
                  <a:lnTo>
                    <a:pt x="3174339" y="155448"/>
                  </a:lnTo>
                  <a:lnTo>
                    <a:pt x="3174403" y="186258"/>
                  </a:lnTo>
                  <a:lnTo>
                    <a:pt x="3181197" y="225856"/>
                  </a:lnTo>
                  <a:lnTo>
                    <a:pt x="3207258" y="262432"/>
                  </a:lnTo>
                  <a:lnTo>
                    <a:pt x="3243681" y="284988"/>
                  </a:lnTo>
                  <a:lnTo>
                    <a:pt x="3295866" y="304812"/>
                  </a:lnTo>
                  <a:lnTo>
                    <a:pt x="3358972" y="318439"/>
                  </a:lnTo>
                  <a:lnTo>
                    <a:pt x="3378847" y="323088"/>
                  </a:lnTo>
                  <a:lnTo>
                    <a:pt x="3433584" y="341325"/>
                  </a:lnTo>
                  <a:lnTo>
                    <a:pt x="3474885" y="367258"/>
                  </a:lnTo>
                  <a:lnTo>
                    <a:pt x="3492195" y="407619"/>
                  </a:lnTo>
                  <a:lnTo>
                    <a:pt x="3492855" y="429768"/>
                  </a:lnTo>
                  <a:lnTo>
                    <a:pt x="3492703" y="462216"/>
                  </a:lnTo>
                  <a:lnTo>
                    <a:pt x="3476917" y="501802"/>
                  </a:lnTo>
                  <a:lnTo>
                    <a:pt x="3441954" y="533361"/>
                  </a:lnTo>
                  <a:lnTo>
                    <a:pt x="3406368" y="548259"/>
                  </a:lnTo>
                  <a:lnTo>
                    <a:pt x="3364204" y="556882"/>
                  </a:lnTo>
                  <a:lnTo>
                    <a:pt x="3343503" y="557022"/>
                  </a:lnTo>
                  <a:lnTo>
                    <a:pt x="3333966" y="556983"/>
                  </a:lnTo>
                  <a:lnTo>
                    <a:pt x="3289935" y="552729"/>
                  </a:lnTo>
                  <a:lnTo>
                    <a:pt x="3248736" y="541159"/>
                  </a:lnTo>
                  <a:lnTo>
                    <a:pt x="3212554" y="524662"/>
                  </a:lnTo>
                  <a:lnTo>
                    <a:pt x="3178149" y="502920"/>
                  </a:lnTo>
                  <a:lnTo>
                    <a:pt x="3161385" y="531114"/>
                  </a:lnTo>
                  <a:lnTo>
                    <a:pt x="3201251" y="558253"/>
                  </a:lnTo>
                  <a:lnTo>
                    <a:pt x="3247110" y="574548"/>
                  </a:lnTo>
                  <a:lnTo>
                    <a:pt x="3294405" y="587209"/>
                  </a:lnTo>
                  <a:lnTo>
                    <a:pt x="3344265" y="589026"/>
                  </a:lnTo>
                  <a:lnTo>
                    <a:pt x="3369907" y="588848"/>
                  </a:lnTo>
                  <a:lnTo>
                    <a:pt x="3421608" y="577596"/>
                  </a:lnTo>
                  <a:lnTo>
                    <a:pt x="3464801" y="558139"/>
                  </a:lnTo>
                  <a:lnTo>
                    <a:pt x="3500628" y="526580"/>
                  </a:lnTo>
                  <a:lnTo>
                    <a:pt x="3521240" y="487197"/>
                  </a:lnTo>
                  <a:lnTo>
                    <a:pt x="3526193" y="466153"/>
                  </a:lnTo>
                  <a:lnTo>
                    <a:pt x="3526383" y="450342"/>
                  </a:lnTo>
                  <a:close/>
                </a:path>
                <a:path w="17084040" h="589280">
                  <a:moveTo>
                    <a:pt x="3943197" y="349758"/>
                  </a:moveTo>
                  <a:lnTo>
                    <a:pt x="3942511" y="298348"/>
                  </a:lnTo>
                  <a:lnTo>
                    <a:pt x="3937724" y="267081"/>
                  </a:lnTo>
                  <a:lnTo>
                    <a:pt x="3924719" y="243243"/>
                  </a:lnTo>
                  <a:lnTo>
                    <a:pt x="3910431" y="226822"/>
                  </a:lnTo>
                  <a:lnTo>
                    <a:pt x="3910431" y="349758"/>
                  </a:lnTo>
                  <a:lnTo>
                    <a:pt x="3910431" y="403098"/>
                  </a:lnTo>
                  <a:lnTo>
                    <a:pt x="3909872" y="449503"/>
                  </a:lnTo>
                  <a:lnTo>
                    <a:pt x="3895166" y="497179"/>
                  </a:lnTo>
                  <a:lnTo>
                    <a:pt x="3852354" y="542467"/>
                  </a:lnTo>
                  <a:lnTo>
                    <a:pt x="3812578" y="557949"/>
                  </a:lnTo>
                  <a:lnTo>
                    <a:pt x="3776319" y="558546"/>
                  </a:lnTo>
                  <a:lnTo>
                    <a:pt x="3740073" y="557949"/>
                  </a:lnTo>
                  <a:lnTo>
                    <a:pt x="3700297" y="542467"/>
                  </a:lnTo>
                  <a:lnTo>
                    <a:pt x="3657485" y="497179"/>
                  </a:lnTo>
                  <a:lnTo>
                    <a:pt x="3642779" y="449503"/>
                  </a:lnTo>
                  <a:lnTo>
                    <a:pt x="3642207" y="403098"/>
                  </a:lnTo>
                  <a:lnTo>
                    <a:pt x="3642207" y="349758"/>
                  </a:lnTo>
                  <a:lnTo>
                    <a:pt x="3642779" y="303339"/>
                  </a:lnTo>
                  <a:lnTo>
                    <a:pt x="3657485" y="255676"/>
                  </a:lnTo>
                  <a:lnTo>
                    <a:pt x="3700297" y="210375"/>
                  </a:lnTo>
                  <a:lnTo>
                    <a:pt x="3740073" y="194906"/>
                  </a:lnTo>
                  <a:lnTo>
                    <a:pt x="3776319" y="194310"/>
                  </a:lnTo>
                  <a:lnTo>
                    <a:pt x="3812578" y="194906"/>
                  </a:lnTo>
                  <a:lnTo>
                    <a:pt x="3852354" y="210375"/>
                  </a:lnTo>
                  <a:lnTo>
                    <a:pt x="3895166" y="255676"/>
                  </a:lnTo>
                  <a:lnTo>
                    <a:pt x="3909872" y="303339"/>
                  </a:lnTo>
                  <a:lnTo>
                    <a:pt x="3910431" y="349758"/>
                  </a:lnTo>
                  <a:lnTo>
                    <a:pt x="3910431" y="226822"/>
                  </a:lnTo>
                  <a:lnTo>
                    <a:pt x="3899382" y="214122"/>
                  </a:lnTo>
                  <a:lnTo>
                    <a:pt x="3880421" y="194310"/>
                  </a:lnTo>
                  <a:lnTo>
                    <a:pt x="3872814" y="186359"/>
                  </a:lnTo>
                  <a:lnTo>
                    <a:pt x="3851148" y="172110"/>
                  </a:lnTo>
                  <a:lnTo>
                    <a:pt x="3822827" y="166865"/>
                  </a:lnTo>
                  <a:lnTo>
                    <a:pt x="3776319" y="166116"/>
                  </a:lnTo>
                  <a:lnTo>
                    <a:pt x="3729825" y="166865"/>
                  </a:lnTo>
                  <a:lnTo>
                    <a:pt x="3679825" y="186359"/>
                  </a:lnTo>
                  <a:lnTo>
                    <a:pt x="3653256" y="214122"/>
                  </a:lnTo>
                  <a:lnTo>
                    <a:pt x="3627932" y="243243"/>
                  </a:lnTo>
                  <a:lnTo>
                    <a:pt x="3610127" y="298348"/>
                  </a:lnTo>
                  <a:lnTo>
                    <a:pt x="3609441" y="349758"/>
                  </a:lnTo>
                  <a:lnTo>
                    <a:pt x="3609441" y="403098"/>
                  </a:lnTo>
                  <a:lnTo>
                    <a:pt x="3610127" y="454507"/>
                  </a:lnTo>
                  <a:lnTo>
                    <a:pt x="3627932" y="509612"/>
                  </a:lnTo>
                  <a:lnTo>
                    <a:pt x="3653256" y="538734"/>
                  </a:lnTo>
                  <a:lnTo>
                    <a:pt x="3679825" y="566483"/>
                  </a:lnTo>
                  <a:lnTo>
                    <a:pt x="3729825" y="585990"/>
                  </a:lnTo>
                  <a:lnTo>
                    <a:pt x="3776319" y="586740"/>
                  </a:lnTo>
                  <a:lnTo>
                    <a:pt x="3822827" y="585990"/>
                  </a:lnTo>
                  <a:lnTo>
                    <a:pt x="3872814" y="566483"/>
                  </a:lnTo>
                  <a:lnTo>
                    <a:pt x="3899382" y="538734"/>
                  </a:lnTo>
                  <a:lnTo>
                    <a:pt x="3924719" y="509612"/>
                  </a:lnTo>
                  <a:lnTo>
                    <a:pt x="3942511" y="454507"/>
                  </a:lnTo>
                  <a:lnTo>
                    <a:pt x="3943197" y="403098"/>
                  </a:lnTo>
                  <a:lnTo>
                    <a:pt x="3943197" y="349758"/>
                  </a:lnTo>
                  <a:close/>
                </a:path>
                <a:path w="17084040" h="589280">
                  <a:moveTo>
                    <a:pt x="4087215" y="4572"/>
                  </a:moveTo>
                  <a:lnTo>
                    <a:pt x="4054449" y="4572"/>
                  </a:lnTo>
                  <a:lnTo>
                    <a:pt x="4054449" y="580644"/>
                  </a:lnTo>
                  <a:lnTo>
                    <a:pt x="4087215" y="580644"/>
                  </a:lnTo>
                  <a:lnTo>
                    <a:pt x="4087215" y="4572"/>
                  </a:lnTo>
                  <a:close/>
                </a:path>
                <a:path w="17084040" h="589280">
                  <a:moveTo>
                    <a:pt x="4516983" y="174498"/>
                  </a:moveTo>
                  <a:lnTo>
                    <a:pt x="4484217" y="174498"/>
                  </a:lnTo>
                  <a:lnTo>
                    <a:pt x="4484090" y="461035"/>
                  </a:lnTo>
                  <a:lnTo>
                    <a:pt x="4483227" y="466344"/>
                  </a:lnTo>
                  <a:lnTo>
                    <a:pt x="4461599" y="507428"/>
                  </a:lnTo>
                  <a:lnTo>
                    <a:pt x="4426013" y="538873"/>
                  </a:lnTo>
                  <a:lnTo>
                    <a:pt x="4385500" y="556298"/>
                  </a:lnTo>
                  <a:lnTo>
                    <a:pt x="4365561" y="557669"/>
                  </a:lnTo>
                  <a:lnTo>
                    <a:pt x="4331360" y="557606"/>
                  </a:lnTo>
                  <a:lnTo>
                    <a:pt x="4283341" y="539470"/>
                  </a:lnTo>
                  <a:lnTo>
                    <a:pt x="4257776" y="507542"/>
                  </a:lnTo>
                  <a:lnTo>
                    <a:pt x="4247921" y="468490"/>
                  </a:lnTo>
                  <a:lnTo>
                    <a:pt x="4246473" y="174498"/>
                  </a:lnTo>
                  <a:lnTo>
                    <a:pt x="4213707" y="174498"/>
                  </a:lnTo>
                  <a:lnTo>
                    <a:pt x="4213822" y="467652"/>
                  </a:lnTo>
                  <a:lnTo>
                    <a:pt x="4224769" y="516636"/>
                  </a:lnTo>
                  <a:lnTo>
                    <a:pt x="4253700" y="556768"/>
                  </a:lnTo>
                  <a:lnTo>
                    <a:pt x="4286859" y="575691"/>
                  </a:lnTo>
                  <a:lnTo>
                    <a:pt x="4330154" y="586562"/>
                  </a:lnTo>
                  <a:lnTo>
                    <a:pt x="4353915" y="586740"/>
                  </a:lnTo>
                  <a:lnTo>
                    <a:pt x="4369244" y="586613"/>
                  </a:lnTo>
                  <a:lnTo>
                    <a:pt x="4415574" y="573938"/>
                  </a:lnTo>
                  <a:lnTo>
                    <a:pt x="4452010" y="553110"/>
                  </a:lnTo>
                  <a:lnTo>
                    <a:pt x="4481169" y="525018"/>
                  </a:lnTo>
                  <a:lnTo>
                    <a:pt x="4484979" y="516636"/>
                  </a:lnTo>
                  <a:lnTo>
                    <a:pt x="4484979" y="580644"/>
                  </a:lnTo>
                  <a:lnTo>
                    <a:pt x="4516983" y="580644"/>
                  </a:lnTo>
                  <a:lnTo>
                    <a:pt x="4516983" y="516636"/>
                  </a:lnTo>
                  <a:lnTo>
                    <a:pt x="4516983" y="174498"/>
                  </a:lnTo>
                  <a:close/>
                </a:path>
                <a:path w="17084040" h="589280">
                  <a:moveTo>
                    <a:pt x="4832451" y="573786"/>
                  </a:moveTo>
                  <a:lnTo>
                    <a:pt x="4827117" y="547116"/>
                  </a:lnTo>
                  <a:lnTo>
                    <a:pt x="4812690" y="550735"/>
                  </a:lnTo>
                  <a:lnTo>
                    <a:pt x="4806924" y="551827"/>
                  </a:lnTo>
                  <a:lnTo>
                    <a:pt x="4790122" y="554532"/>
                  </a:lnTo>
                  <a:lnTo>
                    <a:pt x="4784026" y="555205"/>
                  </a:lnTo>
                  <a:lnTo>
                    <a:pt x="4777270" y="555459"/>
                  </a:lnTo>
                  <a:lnTo>
                    <a:pt x="4766919" y="555498"/>
                  </a:lnTo>
                  <a:lnTo>
                    <a:pt x="4744275" y="555142"/>
                  </a:lnTo>
                  <a:lnTo>
                    <a:pt x="4709426" y="518706"/>
                  </a:lnTo>
                  <a:lnTo>
                    <a:pt x="4704435" y="464058"/>
                  </a:lnTo>
                  <a:lnTo>
                    <a:pt x="4704435" y="201930"/>
                  </a:lnTo>
                  <a:lnTo>
                    <a:pt x="4819497" y="201930"/>
                  </a:lnTo>
                  <a:lnTo>
                    <a:pt x="4819497" y="174498"/>
                  </a:lnTo>
                  <a:lnTo>
                    <a:pt x="4704435" y="174498"/>
                  </a:lnTo>
                  <a:lnTo>
                    <a:pt x="4704435" y="69342"/>
                  </a:lnTo>
                  <a:lnTo>
                    <a:pt x="4671669" y="69342"/>
                  </a:lnTo>
                  <a:lnTo>
                    <a:pt x="4671669" y="174498"/>
                  </a:lnTo>
                  <a:lnTo>
                    <a:pt x="4600803" y="174498"/>
                  </a:lnTo>
                  <a:lnTo>
                    <a:pt x="4600803" y="201930"/>
                  </a:lnTo>
                  <a:lnTo>
                    <a:pt x="4671669" y="201930"/>
                  </a:lnTo>
                  <a:lnTo>
                    <a:pt x="4671669" y="472440"/>
                  </a:lnTo>
                  <a:lnTo>
                    <a:pt x="4671784" y="493483"/>
                  </a:lnTo>
                  <a:lnTo>
                    <a:pt x="4683303" y="542709"/>
                  </a:lnTo>
                  <a:lnTo>
                    <a:pt x="4713389" y="574357"/>
                  </a:lnTo>
                  <a:lnTo>
                    <a:pt x="4757356" y="583615"/>
                  </a:lnTo>
                  <a:lnTo>
                    <a:pt x="4778197" y="583641"/>
                  </a:lnTo>
                  <a:lnTo>
                    <a:pt x="4784306" y="583311"/>
                  </a:lnTo>
                  <a:lnTo>
                    <a:pt x="4791354" y="582396"/>
                  </a:lnTo>
                  <a:lnTo>
                    <a:pt x="4813325" y="578815"/>
                  </a:lnTo>
                  <a:lnTo>
                    <a:pt x="4820120" y="577494"/>
                  </a:lnTo>
                  <a:lnTo>
                    <a:pt x="4825555" y="576033"/>
                  </a:lnTo>
                  <a:lnTo>
                    <a:pt x="4832451" y="573786"/>
                  </a:lnTo>
                  <a:close/>
                </a:path>
                <a:path w="17084040" h="589280">
                  <a:moveTo>
                    <a:pt x="4959705" y="174498"/>
                  </a:moveTo>
                  <a:lnTo>
                    <a:pt x="4926939" y="174498"/>
                  </a:lnTo>
                  <a:lnTo>
                    <a:pt x="4926939" y="580644"/>
                  </a:lnTo>
                  <a:lnTo>
                    <a:pt x="4959705" y="580644"/>
                  </a:lnTo>
                  <a:lnTo>
                    <a:pt x="4959705" y="174498"/>
                  </a:lnTo>
                  <a:close/>
                </a:path>
                <a:path w="17084040" h="589280">
                  <a:moveTo>
                    <a:pt x="4962753" y="41148"/>
                  </a:moveTo>
                  <a:lnTo>
                    <a:pt x="4923891" y="41148"/>
                  </a:lnTo>
                  <a:lnTo>
                    <a:pt x="4923891" y="86106"/>
                  </a:lnTo>
                  <a:lnTo>
                    <a:pt x="4962753" y="86106"/>
                  </a:lnTo>
                  <a:lnTo>
                    <a:pt x="4962753" y="41148"/>
                  </a:lnTo>
                  <a:close/>
                </a:path>
                <a:path w="17084040" h="589280">
                  <a:moveTo>
                    <a:pt x="5406237" y="349758"/>
                  </a:moveTo>
                  <a:lnTo>
                    <a:pt x="5405552" y="298348"/>
                  </a:lnTo>
                  <a:lnTo>
                    <a:pt x="5400764" y="267081"/>
                  </a:lnTo>
                  <a:lnTo>
                    <a:pt x="5387759" y="243243"/>
                  </a:lnTo>
                  <a:lnTo>
                    <a:pt x="5373471" y="226822"/>
                  </a:lnTo>
                  <a:lnTo>
                    <a:pt x="5373471" y="349758"/>
                  </a:lnTo>
                  <a:lnTo>
                    <a:pt x="5373471" y="403098"/>
                  </a:lnTo>
                  <a:lnTo>
                    <a:pt x="5372913" y="449503"/>
                  </a:lnTo>
                  <a:lnTo>
                    <a:pt x="5358206" y="497179"/>
                  </a:lnTo>
                  <a:lnTo>
                    <a:pt x="5315394" y="542467"/>
                  </a:lnTo>
                  <a:lnTo>
                    <a:pt x="5275618" y="557949"/>
                  </a:lnTo>
                  <a:lnTo>
                    <a:pt x="5239359" y="558546"/>
                  </a:lnTo>
                  <a:lnTo>
                    <a:pt x="5203114" y="557949"/>
                  </a:lnTo>
                  <a:lnTo>
                    <a:pt x="5163337" y="542467"/>
                  </a:lnTo>
                  <a:lnTo>
                    <a:pt x="5120525" y="497179"/>
                  </a:lnTo>
                  <a:lnTo>
                    <a:pt x="5105819" y="449503"/>
                  </a:lnTo>
                  <a:lnTo>
                    <a:pt x="5105247" y="403098"/>
                  </a:lnTo>
                  <a:lnTo>
                    <a:pt x="5105247" y="349758"/>
                  </a:lnTo>
                  <a:lnTo>
                    <a:pt x="5105819" y="303339"/>
                  </a:lnTo>
                  <a:lnTo>
                    <a:pt x="5120525" y="255676"/>
                  </a:lnTo>
                  <a:lnTo>
                    <a:pt x="5163337" y="210375"/>
                  </a:lnTo>
                  <a:lnTo>
                    <a:pt x="5203114" y="194906"/>
                  </a:lnTo>
                  <a:lnTo>
                    <a:pt x="5239359" y="194310"/>
                  </a:lnTo>
                  <a:lnTo>
                    <a:pt x="5275618" y="194906"/>
                  </a:lnTo>
                  <a:lnTo>
                    <a:pt x="5315394" y="210375"/>
                  </a:lnTo>
                  <a:lnTo>
                    <a:pt x="5358206" y="255676"/>
                  </a:lnTo>
                  <a:lnTo>
                    <a:pt x="5372913" y="303339"/>
                  </a:lnTo>
                  <a:lnTo>
                    <a:pt x="5373471" y="349758"/>
                  </a:lnTo>
                  <a:lnTo>
                    <a:pt x="5373471" y="226822"/>
                  </a:lnTo>
                  <a:lnTo>
                    <a:pt x="5362422" y="214122"/>
                  </a:lnTo>
                  <a:lnTo>
                    <a:pt x="5343461" y="194310"/>
                  </a:lnTo>
                  <a:lnTo>
                    <a:pt x="5335854" y="186359"/>
                  </a:lnTo>
                  <a:lnTo>
                    <a:pt x="5314188" y="172110"/>
                  </a:lnTo>
                  <a:lnTo>
                    <a:pt x="5285867" y="166865"/>
                  </a:lnTo>
                  <a:lnTo>
                    <a:pt x="5239359" y="166116"/>
                  </a:lnTo>
                  <a:lnTo>
                    <a:pt x="5192865" y="166865"/>
                  </a:lnTo>
                  <a:lnTo>
                    <a:pt x="5142865" y="186359"/>
                  </a:lnTo>
                  <a:lnTo>
                    <a:pt x="5116296" y="214122"/>
                  </a:lnTo>
                  <a:lnTo>
                    <a:pt x="5090973" y="243243"/>
                  </a:lnTo>
                  <a:lnTo>
                    <a:pt x="5073167" y="298348"/>
                  </a:lnTo>
                  <a:lnTo>
                    <a:pt x="5072481" y="349758"/>
                  </a:lnTo>
                  <a:lnTo>
                    <a:pt x="5072481" y="403098"/>
                  </a:lnTo>
                  <a:lnTo>
                    <a:pt x="5073167" y="454507"/>
                  </a:lnTo>
                  <a:lnTo>
                    <a:pt x="5090973" y="509612"/>
                  </a:lnTo>
                  <a:lnTo>
                    <a:pt x="5116296" y="538734"/>
                  </a:lnTo>
                  <a:lnTo>
                    <a:pt x="5142865" y="566483"/>
                  </a:lnTo>
                  <a:lnTo>
                    <a:pt x="5192865" y="585990"/>
                  </a:lnTo>
                  <a:lnTo>
                    <a:pt x="5239359" y="586740"/>
                  </a:lnTo>
                  <a:lnTo>
                    <a:pt x="5285867" y="585990"/>
                  </a:lnTo>
                  <a:lnTo>
                    <a:pt x="5335854" y="566483"/>
                  </a:lnTo>
                  <a:lnTo>
                    <a:pt x="5362422" y="538734"/>
                  </a:lnTo>
                  <a:lnTo>
                    <a:pt x="5387759" y="509612"/>
                  </a:lnTo>
                  <a:lnTo>
                    <a:pt x="5405552" y="454507"/>
                  </a:lnTo>
                  <a:lnTo>
                    <a:pt x="5406237" y="403098"/>
                  </a:lnTo>
                  <a:lnTo>
                    <a:pt x="5406237" y="349758"/>
                  </a:lnTo>
                  <a:close/>
                </a:path>
                <a:path w="17084040" h="589280">
                  <a:moveTo>
                    <a:pt x="5824575" y="300990"/>
                  </a:moveTo>
                  <a:lnTo>
                    <a:pt x="5816955" y="250698"/>
                  </a:lnTo>
                  <a:lnTo>
                    <a:pt x="5792571" y="207264"/>
                  </a:lnTo>
                  <a:lnTo>
                    <a:pt x="5748756" y="177165"/>
                  </a:lnTo>
                  <a:lnTo>
                    <a:pt x="5706059" y="166281"/>
                  </a:lnTo>
                  <a:lnTo>
                    <a:pt x="5683605" y="166116"/>
                  </a:lnTo>
                  <a:lnTo>
                    <a:pt x="5666524" y="166230"/>
                  </a:lnTo>
                  <a:lnTo>
                    <a:pt x="5618924" y="177698"/>
                  </a:lnTo>
                  <a:lnTo>
                    <a:pt x="5583669" y="197612"/>
                  </a:lnTo>
                  <a:lnTo>
                    <a:pt x="5555551" y="226123"/>
                  </a:lnTo>
                  <a:lnTo>
                    <a:pt x="5549493" y="236982"/>
                  </a:lnTo>
                  <a:lnTo>
                    <a:pt x="5549493" y="174498"/>
                  </a:lnTo>
                  <a:lnTo>
                    <a:pt x="5517489" y="174498"/>
                  </a:lnTo>
                  <a:lnTo>
                    <a:pt x="5517489" y="580644"/>
                  </a:lnTo>
                  <a:lnTo>
                    <a:pt x="5550255" y="580644"/>
                  </a:lnTo>
                  <a:lnTo>
                    <a:pt x="5550255" y="304800"/>
                  </a:lnTo>
                  <a:lnTo>
                    <a:pt x="5550382" y="296570"/>
                  </a:lnTo>
                  <a:lnTo>
                    <a:pt x="5566549" y="253936"/>
                  </a:lnTo>
                  <a:lnTo>
                    <a:pt x="5598503" y="220116"/>
                  </a:lnTo>
                  <a:lnTo>
                    <a:pt x="5635891" y="200812"/>
                  </a:lnTo>
                  <a:lnTo>
                    <a:pt x="5678271" y="195834"/>
                  </a:lnTo>
                  <a:lnTo>
                    <a:pt x="5714797" y="196316"/>
                  </a:lnTo>
                  <a:lnTo>
                    <a:pt x="5766282" y="226695"/>
                  </a:lnTo>
                  <a:lnTo>
                    <a:pt x="5788622" y="260362"/>
                  </a:lnTo>
                  <a:lnTo>
                    <a:pt x="5791809" y="310896"/>
                  </a:lnTo>
                  <a:lnTo>
                    <a:pt x="5791809" y="580644"/>
                  </a:lnTo>
                  <a:lnTo>
                    <a:pt x="5824575" y="580644"/>
                  </a:lnTo>
                  <a:lnTo>
                    <a:pt x="5824575" y="300990"/>
                  </a:lnTo>
                  <a:close/>
                </a:path>
                <a:path w="17084040" h="589280">
                  <a:moveTo>
                    <a:pt x="6356528" y="31242"/>
                  </a:moveTo>
                  <a:lnTo>
                    <a:pt x="6336716" y="31242"/>
                  </a:lnTo>
                  <a:lnTo>
                    <a:pt x="6153836" y="143256"/>
                  </a:lnTo>
                  <a:lnTo>
                    <a:pt x="6169076" y="169926"/>
                  </a:lnTo>
                  <a:lnTo>
                    <a:pt x="6323000" y="76962"/>
                  </a:lnTo>
                  <a:lnTo>
                    <a:pt x="6323000" y="580644"/>
                  </a:lnTo>
                  <a:lnTo>
                    <a:pt x="6356528" y="580644"/>
                  </a:lnTo>
                  <a:lnTo>
                    <a:pt x="6356528" y="31242"/>
                  </a:lnTo>
                  <a:close/>
                </a:path>
                <a:path w="17084040" h="589280">
                  <a:moveTo>
                    <a:pt x="6655232" y="467868"/>
                  </a:moveTo>
                  <a:lnTo>
                    <a:pt x="6591224" y="467868"/>
                  </a:lnTo>
                  <a:lnTo>
                    <a:pt x="6591224" y="536448"/>
                  </a:lnTo>
                  <a:lnTo>
                    <a:pt x="6655232" y="536448"/>
                  </a:lnTo>
                  <a:lnTo>
                    <a:pt x="6655232" y="467868"/>
                  </a:lnTo>
                  <a:close/>
                </a:path>
                <a:path w="17084040" h="589280">
                  <a:moveTo>
                    <a:pt x="6655232" y="134112"/>
                  </a:moveTo>
                  <a:lnTo>
                    <a:pt x="6591224" y="134112"/>
                  </a:lnTo>
                  <a:lnTo>
                    <a:pt x="6591224" y="202692"/>
                  </a:lnTo>
                  <a:lnTo>
                    <a:pt x="6655232" y="202692"/>
                  </a:lnTo>
                  <a:lnTo>
                    <a:pt x="6655232" y="134112"/>
                  </a:lnTo>
                  <a:close/>
                </a:path>
                <a:path w="17084040" h="589280">
                  <a:moveTo>
                    <a:pt x="7339431" y="580644"/>
                  </a:moveTo>
                  <a:lnTo>
                    <a:pt x="7221575" y="336042"/>
                  </a:lnTo>
                  <a:lnTo>
                    <a:pt x="7218273" y="329184"/>
                  </a:lnTo>
                  <a:lnTo>
                    <a:pt x="7247801" y="321157"/>
                  </a:lnTo>
                  <a:lnTo>
                    <a:pt x="7265860" y="313563"/>
                  </a:lnTo>
                  <a:lnTo>
                    <a:pt x="7273671" y="307086"/>
                  </a:lnTo>
                  <a:lnTo>
                    <a:pt x="7279843" y="301967"/>
                  </a:lnTo>
                  <a:lnTo>
                    <a:pt x="7297140" y="281940"/>
                  </a:lnTo>
                  <a:lnTo>
                    <a:pt x="7313663" y="261200"/>
                  </a:lnTo>
                  <a:lnTo>
                    <a:pt x="7322147" y="244690"/>
                  </a:lnTo>
                  <a:lnTo>
                    <a:pt x="7325271" y="223748"/>
                  </a:lnTo>
                  <a:lnTo>
                    <a:pt x="7325715" y="189738"/>
                  </a:lnTo>
                  <a:lnTo>
                    <a:pt x="7325715" y="172974"/>
                  </a:lnTo>
                  <a:lnTo>
                    <a:pt x="7320420" y="124218"/>
                  </a:lnTo>
                  <a:lnTo>
                    <a:pt x="7299198" y="82715"/>
                  </a:lnTo>
                  <a:lnTo>
                    <a:pt x="7291413" y="75298"/>
                  </a:lnTo>
                  <a:lnTo>
                    <a:pt x="7291413" y="189738"/>
                  </a:lnTo>
                  <a:lnTo>
                    <a:pt x="7290854" y="222923"/>
                  </a:lnTo>
                  <a:lnTo>
                    <a:pt x="7275995" y="258673"/>
                  </a:lnTo>
                  <a:lnTo>
                    <a:pt x="7232472" y="294386"/>
                  </a:lnTo>
                  <a:lnTo>
                    <a:pt x="7185419" y="306616"/>
                  </a:lnTo>
                  <a:lnTo>
                    <a:pt x="7139025" y="307086"/>
                  </a:lnTo>
                  <a:lnTo>
                    <a:pt x="7011771" y="307086"/>
                  </a:lnTo>
                  <a:lnTo>
                    <a:pt x="7011771" y="62484"/>
                  </a:lnTo>
                  <a:lnTo>
                    <a:pt x="7145121" y="62484"/>
                  </a:lnTo>
                  <a:lnTo>
                    <a:pt x="7188860" y="62903"/>
                  </a:lnTo>
                  <a:lnTo>
                    <a:pt x="7233742" y="74053"/>
                  </a:lnTo>
                  <a:lnTo>
                    <a:pt x="7276325" y="106667"/>
                  </a:lnTo>
                  <a:lnTo>
                    <a:pt x="7291400" y="172974"/>
                  </a:lnTo>
                  <a:lnTo>
                    <a:pt x="7291413" y="189738"/>
                  </a:lnTo>
                  <a:lnTo>
                    <a:pt x="7291413" y="75298"/>
                  </a:lnTo>
                  <a:lnTo>
                    <a:pt x="7290803" y="74714"/>
                  </a:lnTo>
                  <a:lnTo>
                    <a:pt x="7276947" y="64389"/>
                  </a:lnTo>
                  <a:lnTo>
                    <a:pt x="7274255" y="62484"/>
                  </a:lnTo>
                  <a:lnTo>
                    <a:pt x="7262774" y="54343"/>
                  </a:lnTo>
                  <a:lnTo>
                    <a:pt x="7219797" y="39243"/>
                  </a:lnTo>
                  <a:lnTo>
                    <a:pt x="7169442" y="31356"/>
                  </a:lnTo>
                  <a:lnTo>
                    <a:pt x="7145121" y="31242"/>
                  </a:lnTo>
                  <a:lnTo>
                    <a:pt x="6978243" y="31242"/>
                  </a:lnTo>
                  <a:lnTo>
                    <a:pt x="6978243" y="580644"/>
                  </a:lnTo>
                  <a:lnTo>
                    <a:pt x="7011771" y="580644"/>
                  </a:lnTo>
                  <a:lnTo>
                    <a:pt x="7011771" y="338328"/>
                  </a:lnTo>
                  <a:lnTo>
                    <a:pt x="7155929" y="338289"/>
                  </a:lnTo>
                  <a:lnTo>
                    <a:pt x="7164654" y="338035"/>
                  </a:lnTo>
                  <a:lnTo>
                    <a:pt x="7172947" y="337362"/>
                  </a:lnTo>
                  <a:lnTo>
                    <a:pt x="7184745" y="336042"/>
                  </a:lnTo>
                  <a:lnTo>
                    <a:pt x="7303617" y="580644"/>
                  </a:lnTo>
                  <a:lnTo>
                    <a:pt x="7339431" y="580644"/>
                  </a:lnTo>
                  <a:close/>
                </a:path>
                <a:path w="17084040" h="589280">
                  <a:moveTo>
                    <a:pt x="7747101" y="357378"/>
                  </a:moveTo>
                  <a:lnTo>
                    <a:pt x="7745819" y="312559"/>
                  </a:lnTo>
                  <a:lnTo>
                    <a:pt x="7730553" y="256552"/>
                  </a:lnTo>
                  <a:lnTo>
                    <a:pt x="7715097" y="228765"/>
                  </a:lnTo>
                  <a:lnTo>
                    <a:pt x="7715097" y="357378"/>
                  </a:lnTo>
                  <a:lnTo>
                    <a:pt x="7454493" y="357378"/>
                  </a:lnTo>
                  <a:lnTo>
                    <a:pt x="7455065" y="307124"/>
                  </a:lnTo>
                  <a:lnTo>
                    <a:pt x="7469289" y="261137"/>
                  </a:lnTo>
                  <a:lnTo>
                    <a:pt x="7510767" y="212432"/>
                  </a:lnTo>
                  <a:lnTo>
                    <a:pt x="7549769" y="195707"/>
                  </a:lnTo>
                  <a:lnTo>
                    <a:pt x="7585557" y="195072"/>
                  </a:lnTo>
                  <a:lnTo>
                    <a:pt x="7623073" y="195707"/>
                  </a:lnTo>
                  <a:lnTo>
                    <a:pt x="7662392" y="212267"/>
                  </a:lnTo>
                  <a:lnTo>
                    <a:pt x="7701280" y="260667"/>
                  </a:lnTo>
                  <a:lnTo>
                    <a:pt x="7714589" y="310045"/>
                  </a:lnTo>
                  <a:lnTo>
                    <a:pt x="7715097" y="357378"/>
                  </a:lnTo>
                  <a:lnTo>
                    <a:pt x="7715097" y="228765"/>
                  </a:lnTo>
                  <a:lnTo>
                    <a:pt x="7685113" y="195072"/>
                  </a:lnTo>
                  <a:lnTo>
                    <a:pt x="7638008" y="171894"/>
                  </a:lnTo>
                  <a:lnTo>
                    <a:pt x="7585557" y="166116"/>
                  </a:lnTo>
                  <a:lnTo>
                    <a:pt x="7563066" y="166319"/>
                  </a:lnTo>
                  <a:lnTo>
                    <a:pt x="7517358" y="179070"/>
                  </a:lnTo>
                  <a:lnTo>
                    <a:pt x="7478890" y="201942"/>
                  </a:lnTo>
                  <a:lnTo>
                    <a:pt x="7446543" y="241173"/>
                  </a:lnTo>
                  <a:lnTo>
                    <a:pt x="7427315" y="292950"/>
                  </a:lnTo>
                  <a:lnTo>
                    <a:pt x="7422489" y="345948"/>
                  </a:lnTo>
                  <a:lnTo>
                    <a:pt x="7422489" y="403860"/>
                  </a:lnTo>
                  <a:lnTo>
                    <a:pt x="7423785" y="442048"/>
                  </a:lnTo>
                  <a:lnTo>
                    <a:pt x="7439050" y="496011"/>
                  </a:lnTo>
                  <a:lnTo>
                    <a:pt x="7463637" y="534543"/>
                  </a:lnTo>
                  <a:lnTo>
                    <a:pt x="7497394" y="564705"/>
                  </a:lnTo>
                  <a:lnTo>
                    <a:pt x="7535405" y="580948"/>
                  </a:lnTo>
                  <a:lnTo>
                    <a:pt x="7591653" y="586740"/>
                  </a:lnTo>
                  <a:lnTo>
                    <a:pt x="7620876" y="586524"/>
                  </a:lnTo>
                  <a:lnTo>
                    <a:pt x="7678902" y="573024"/>
                  </a:lnTo>
                  <a:lnTo>
                    <a:pt x="7714577" y="558825"/>
                  </a:lnTo>
                  <a:lnTo>
                    <a:pt x="7737957" y="541782"/>
                  </a:lnTo>
                  <a:lnTo>
                    <a:pt x="7721955" y="517398"/>
                  </a:lnTo>
                  <a:lnTo>
                    <a:pt x="7709535" y="527710"/>
                  </a:lnTo>
                  <a:lnTo>
                    <a:pt x="7699769" y="534162"/>
                  </a:lnTo>
                  <a:lnTo>
                    <a:pt x="7647800" y="552958"/>
                  </a:lnTo>
                  <a:lnTo>
                    <a:pt x="7590891" y="557784"/>
                  </a:lnTo>
                  <a:lnTo>
                    <a:pt x="7553325" y="557149"/>
                  </a:lnTo>
                  <a:lnTo>
                    <a:pt x="7512621" y="540740"/>
                  </a:lnTo>
                  <a:lnTo>
                    <a:pt x="7469772" y="492823"/>
                  </a:lnTo>
                  <a:lnTo>
                    <a:pt x="7455065" y="444525"/>
                  </a:lnTo>
                  <a:lnTo>
                    <a:pt x="7454557" y="403860"/>
                  </a:lnTo>
                  <a:lnTo>
                    <a:pt x="7454493" y="384048"/>
                  </a:lnTo>
                  <a:lnTo>
                    <a:pt x="7747101" y="384048"/>
                  </a:lnTo>
                  <a:lnTo>
                    <a:pt x="7747101" y="357378"/>
                  </a:lnTo>
                  <a:close/>
                </a:path>
                <a:path w="17084040" h="589280">
                  <a:moveTo>
                    <a:pt x="7890357" y="4572"/>
                  </a:moveTo>
                  <a:lnTo>
                    <a:pt x="7857591" y="4572"/>
                  </a:lnTo>
                  <a:lnTo>
                    <a:pt x="7857591" y="580644"/>
                  </a:lnTo>
                  <a:lnTo>
                    <a:pt x="7890357" y="580644"/>
                  </a:lnTo>
                  <a:lnTo>
                    <a:pt x="7890357" y="4572"/>
                  </a:lnTo>
                  <a:close/>
                </a:path>
                <a:path w="17084040" h="589280">
                  <a:moveTo>
                    <a:pt x="8291931" y="296418"/>
                  </a:moveTo>
                  <a:lnTo>
                    <a:pt x="8287271" y="236880"/>
                  </a:lnTo>
                  <a:lnTo>
                    <a:pt x="8254593" y="199644"/>
                  </a:lnTo>
                  <a:lnTo>
                    <a:pt x="8213928" y="170307"/>
                  </a:lnTo>
                  <a:lnTo>
                    <a:pt x="8153247" y="166116"/>
                  </a:lnTo>
                  <a:lnTo>
                    <a:pt x="8128470" y="166319"/>
                  </a:lnTo>
                  <a:lnTo>
                    <a:pt x="8076285" y="179451"/>
                  </a:lnTo>
                  <a:lnTo>
                    <a:pt x="8030527" y="200609"/>
                  </a:lnTo>
                  <a:lnTo>
                    <a:pt x="8014563" y="211836"/>
                  </a:lnTo>
                  <a:lnTo>
                    <a:pt x="8030565" y="236982"/>
                  </a:lnTo>
                  <a:lnTo>
                    <a:pt x="8047329" y="225793"/>
                  </a:lnTo>
                  <a:lnTo>
                    <a:pt x="8058912" y="218922"/>
                  </a:lnTo>
                  <a:lnTo>
                    <a:pt x="8105584" y="200494"/>
                  </a:lnTo>
                  <a:lnTo>
                    <a:pt x="8150961" y="195834"/>
                  </a:lnTo>
                  <a:lnTo>
                    <a:pt x="8182661" y="196240"/>
                  </a:lnTo>
                  <a:lnTo>
                    <a:pt x="8232114" y="221742"/>
                  </a:lnTo>
                  <a:lnTo>
                    <a:pt x="8258746" y="268452"/>
                  </a:lnTo>
                  <a:lnTo>
                    <a:pt x="8259165" y="347472"/>
                  </a:lnTo>
                  <a:lnTo>
                    <a:pt x="8259165" y="375666"/>
                  </a:lnTo>
                  <a:lnTo>
                    <a:pt x="8259064" y="469392"/>
                  </a:lnTo>
                  <a:lnTo>
                    <a:pt x="8244687" y="508254"/>
                  </a:lnTo>
                  <a:lnTo>
                    <a:pt x="8195411" y="547116"/>
                  </a:lnTo>
                  <a:lnTo>
                    <a:pt x="8151533" y="557352"/>
                  </a:lnTo>
                  <a:lnTo>
                    <a:pt x="8143138" y="557733"/>
                  </a:lnTo>
                  <a:lnTo>
                    <a:pt x="8121066" y="557707"/>
                  </a:lnTo>
                  <a:lnTo>
                    <a:pt x="8078292" y="547916"/>
                  </a:lnTo>
                  <a:lnTo>
                    <a:pt x="8045983" y="521144"/>
                  </a:lnTo>
                  <a:lnTo>
                    <a:pt x="8031480" y="484187"/>
                  </a:lnTo>
                  <a:lnTo>
                    <a:pt x="8031416" y="447268"/>
                  </a:lnTo>
                  <a:lnTo>
                    <a:pt x="8032001" y="440664"/>
                  </a:lnTo>
                  <a:lnTo>
                    <a:pt x="8054187" y="399669"/>
                  </a:lnTo>
                  <a:lnTo>
                    <a:pt x="8098701" y="378396"/>
                  </a:lnTo>
                  <a:lnTo>
                    <a:pt x="8259165" y="375666"/>
                  </a:lnTo>
                  <a:lnTo>
                    <a:pt x="8259165" y="347472"/>
                  </a:lnTo>
                  <a:lnTo>
                    <a:pt x="8134959" y="347472"/>
                  </a:lnTo>
                  <a:lnTo>
                    <a:pt x="8113852" y="347599"/>
                  </a:lnTo>
                  <a:lnTo>
                    <a:pt x="8073237" y="356235"/>
                  </a:lnTo>
                  <a:lnTo>
                    <a:pt x="8030184" y="379857"/>
                  </a:lnTo>
                  <a:lnTo>
                    <a:pt x="8005038" y="414909"/>
                  </a:lnTo>
                  <a:lnTo>
                    <a:pt x="7997164" y="444423"/>
                  </a:lnTo>
                  <a:lnTo>
                    <a:pt x="7997203" y="486537"/>
                  </a:lnTo>
                  <a:lnTo>
                    <a:pt x="8013547" y="532853"/>
                  </a:lnTo>
                  <a:lnTo>
                    <a:pt x="8045653" y="565340"/>
                  </a:lnTo>
                  <a:lnTo>
                    <a:pt x="8091589" y="583526"/>
                  </a:lnTo>
                  <a:lnTo>
                    <a:pt x="8129625" y="586740"/>
                  </a:lnTo>
                  <a:lnTo>
                    <a:pt x="8146250" y="586651"/>
                  </a:lnTo>
                  <a:lnTo>
                    <a:pt x="8190547" y="577570"/>
                  </a:lnTo>
                  <a:lnTo>
                    <a:pt x="8229752" y="557784"/>
                  </a:lnTo>
                  <a:lnTo>
                    <a:pt x="8258403" y="523494"/>
                  </a:lnTo>
                  <a:lnTo>
                    <a:pt x="8259165" y="523494"/>
                  </a:lnTo>
                  <a:lnTo>
                    <a:pt x="8259165" y="580644"/>
                  </a:lnTo>
                  <a:lnTo>
                    <a:pt x="8291931" y="580644"/>
                  </a:lnTo>
                  <a:lnTo>
                    <a:pt x="8291931" y="523494"/>
                  </a:lnTo>
                  <a:lnTo>
                    <a:pt x="8291931" y="375666"/>
                  </a:lnTo>
                  <a:lnTo>
                    <a:pt x="8291931" y="296418"/>
                  </a:lnTo>
                  <a:close/>
                </a:path>
                <a:path w="17084040" h="589280">
                  <a:moveTo>
                    <a:pt x="8707222" y="580644"/>
                  </a:moveTo>
                  <a:lnTo>
                    <a:pt x="8559394" y="371094"/>
                  </a:lnTo>
                  <a:lnTo>
                    <a:pt x="8697316" y="174498"/>
                  </a:lnTo>
                  <a:lnTo>
                    <a:pt x="8658454" y="174498"/>
                  </a:lnTo>
                  <a:lnTo>
                    <a:pt x="8538058" y="352044"/>
                  </a:lnTo>
                  <a:lnTo>
                    <a:pt x="8416899" y="174498"/>
                  </a:lnTo>
                  <a:lnTo>
                    <a:pt x="8378037" y="174498"/>
                  </a:lnTo>
                  <a:lnTo>
                    <a:pt x="8515960" y="374142"/>
                  </a:lnTo>
                  <a:lnTo>
                    <a:pt x="8366607" y="580644"/>
                  </a:lnTo>
                  <a:lnTo>
                    <a:pt x="8406993" y="580644"/>
                  </a:lnTo>
                  <a:lnTo>
                    <a:pt x="8538058" y="393192"/>
                  </a:lnTo>
                  <a:lnTo>
                    <a:pt x="8666074" y="580644"/>
                  </a:lnTo>
                  <a:lnTo>
                    <a:pt x="8707222" y="580644"/>
                  </a:lnTo>
                  <a:close/>
                </a:path>
                <a:path w="17084040" h="589280">
                  <a:moveTo>
                    <a:pt x="9057742" y="296418"/>
                  </a:moveTo>
                  <a:lnTo>
                    <a:pt x="9053081" y="236880"/>
                  </a:lnTo>
                  <a:lnTo>
                    <a:pt x="9020404" y="199644"/>
                  </a:lnTo>
                  <a:lnTo>
                    <a:pt x="8979738" y="170307"/>
                  </a:lnTo>
                  <a:lnTo>
                    <a:pt x="8919058" y="166116"/>
                  </a:lnTo>
                  <a:lnTo>
                    <a:pt x="8894280" y="166319"/>
                  </a:lnTo>
                  <a:lnTo>
                    <a:pt x="8842096" y="179451"/>
                  </a:lnTo>
                  <a:lnTo>
                    <a:pt x="8796337" y="200609"/>
                  </a:lnTo>
                  <a:lnTo>
                    <a:pt x="8780374" y="211836"/>
                  </a:lnTo>
                  <a:lnTo>
                    <a:pt x="8796376" y="236982"/>
                  </a:lnTo>
                  <a:lnTo>
                    <a:pt x="8813140" y="225793"/>
                  </a:lnTo>
                  <a:lnTo>
                    <a:pt x="8824722" y="218922"/>
                  </a:lnTo>
                  <a:lnTo>
                    <a:pt x="8871394" y="200494"/>
                  </a:lnTo>
                  <a:lnTo>
                    <a:pt x="8916772" y="195834"/>
                  </a:lnTo>
                  <a:lnTo>
                    <a:pt x="8948471" y="196240"/>
                  </a:lnTo>
                  <a:lnTo>
                    <a:pt x="8997925" y="221742"/>
                  </a:lnTo>
                  <a:lnTo>
                    <a:pt x="9024556" y="268452"/>
                  </a:lnTo>
                  <a:lnTo>
                    <a:pt x="9024976" y="347472"/>
                  </a:lnTo>
                  <a:lnTo>
                    <a:pt x="9024976" y="375666"/>
                  </a:lnTo>
                  <a:lnTo>
                    <a:pt x="9024874" y="469392"/>
                  </a:lnTo>
                  <a:lnTo>
                    <a:pt x="9010498" y="508254"/>
                  </a:lnTo>
                  <a:lnTo>
                    <a:pt x="8961222" y="547116"/>
                  </a:lnTo>
                  <a:lnTo>
                    <a:pt x="8917343" y="557352"/>
                  </a:lnTo>
                  <a:lnTo>
                    <a:pt x="8908948" y="557733"/>
                  </a:lnTo>
                  <a:lnTo>
                    <a:pt x="8886876" y="557707"/>
                  </a:lnTo>
                  <a:lnTo>
                    <a:pt x="8844102" y="547916"/>
                  </a:lnTo>
                  <a:lnTo>
                    <a:pt x="8811793" y="521144"/>
                  </a:lnTo>
                  <a:lnTo>
                    <a:pt x="8797290" y="484187"/>
                  </a:lnTo>
                  <a:lnTo>
                    <a:pt x="8797226" y="447268"/>
                  </a:lnTo>
                  <a:lnTo>
                    <a:pt x="8797811" y="440664"/>
                  </a:lnTo>
                  <a:lnTo>
                    <a:pt x="8819998" y="399669"/>
                  </a:lnTo>
                  <a:lnTo>
                    <a:pt x="8864511" y="378396"/>
                  </a:lnTo>
                  <a:lnTo>
                    <a:pt x="9024976" y="375666"/>
                  </a:lnTo>
                  <a:lnTo>
                    <a:pt x="9024976" y="347472"/>
                  </a:lnTo>
                  <a:lnTo>
                    <a:pt x="8900770" y="347472"/>
                  </a:lnTo>
                  <a:lnTo>
                    <a:pt x="8879662" y="347599"/>
                  </a:lnTo>
                  <a:lnTo>
                    <a:pt x="8839048" y="356235"/>
                  </a:lnTo>
                  <a:lnTo>
                    <a:pt x="8795995" y="379857"/>
                  </a:lnTo>
                  <a:lnTo>
                    <a:pt x="8770849" y="414909"/>
                  </a:lnTo>
                  <a:lnTo>
                    <a:pt x="8762975" y="444423"/>
                  </a:lnTo>
                  <a:lnTo>
                    <a:pt x="8763013" y="486537"/>
                  </a:lnTo>
                  <a:lnTo>
                    <a:pt x="8779358" y="532853"/>
                  </a:lnTo>
                  <a:lnTo>
                    <a:pt x="8811463" y="565340"/>
                  </a:lnTo>
                  <a:lnTo>
                    <a:pt x="8857399" y="583526"/>
                  </a:lnTo>
                  <a:lnTo>
                    <a:pt x="8895436" y="586740"/>
                  </a:lnTo>
                  <a:lnTo>
                    <a:pt x="8912060" y="586651"/>
                  </a:lnTo>
                  <a:lnTo>
                    <a:pt x="8956357" y="577570"/>
                  </a:lnTo>
                  <a:lnTo>
                    <a:pt x="8995562" y="557784"/>
                  </a:lnTo>
                  <a:lnTo>
                    <a:pt x="9024214" y="523494"/>
                  </a:lnTo>
                  <a:lnTo>
                    <a:pt x="9024976" y="523494"/>
                  </a:lnTo>
                  <a:lnTo>
                    <a:pt x="9024976" y="580644"/>
                  </a:lnTo>
                  <a:lnTo>
                    <a:pt x="9057742" y="580644"/>
                  </a:lnTo>
                  <a:lnTo>
                    <a:pt x="9057742" y="523494"/>
                  </a:lnTo>
                  <a:lnTo>
                    <a:pt x="9057742" y="375666"/>
                  </a:lnTo>
                  <a:lnTo>
                    <a:pt x="9057742" y="296418"/>
                  </a:lnTo>
                  <a:close/>
                </a:path>
                <a:path w="17084040" h="589280">
                  <a:moveTo>
                    <a:pt x="9367876" y="573786"/>
                  </a:moveTo>
                  <a:lnTo>
                    <a:pt x="9362542" y="547116"/>
                  </a:lnTo>
                  <a:lnTo>
                    <a:pt x="9348114" y="550735"/>
                  </a:lnTo>
                  <a:lnTo>
                    <a:pt x="9342349" y="551827"/>
                  </a:lnTo>
                  <a:lnTo>
                    <a:pt x="9325546" y="554532"/>
                  </a:lnTo>
                  <a:lnTo>
                    <a:pt x="9319450" y="555205"/>
                  </a:lnTo>
                  <a:lnTo>
                    <a:pt x="9312694" y="555459"/>
                  </a:lnTo>
                  <a:lnTo>
                    <a:pt x="9302344" y="555498"/>
                  </a:lnTo>
                  <a:lnTo>
                    <a:pt x="9279699" y="555142"/>
                  </a:lnTo>
                  <a:lnTo>
                    <a:pt x="9244851" y="518706"/>
                  </a:lnTo>
                  <a:lnTo>
                    <a:pt x="9239860" y="464058"/>
                  </a:lnTo>
                  <a:lnTo>
                    <a:pt x="9239860" y="201930"/>
                  </a:lnTo>
                  <a:lnTo>
                    <a:pt x="9354922" y="201930"/>
                  </a:lnTo>
                  <a:lnTo>
                    <a:pt x="9354922" y="174498"/>
                  </a:lnTo>
                  <a:lnTo>
                    <a:pt x="9239860" y="174498"/>
                  </a:lnTo>
                  <a:lnTo>
                    <a:pt x="9239860" y="69342"/>
                  </a:lnTo>
                  <a:lnTo>
                    <a:pt x="9207094" y="69342"/>
                  </a:lnTo>
                  <a:lnTo>
                    <a:pt x="9207094" y="174498"/>
                  </a:lnTo>
                  <a:lnTo>
                    <a:pt x="9136228" y="174498"/>
                  </a:lnTo>
                  <a:lnTo>
                    <a:pt x="9136228" y="201930"/>
                  </a:lnTo>
                  <a:lnTo>
                    <a:pt x="9207094" y="201930"/>
                  </a:lnTo>
                  <a:lnTo>
                    <a:pt x="9207094" y="472440"/>
                  </a:lnTo>
                  <a:lnTo>
                    <a:pt x="9207208" y="493483"/>
                  </a:lnTo>
                  <a:lnTo>
                    <a:pt x="9218727" y="542709"/>
                  </a:lnTo>
                  <a:lnTo>
                    <a:pt x="9248813" y="574357"/>
                  </a:lnTo>
                  <a:lnTo>
                    <a:pt x="9292780" y="583615"/>
                  </a:lnTo>
                  <a:lnTo>
                    <a:pt x="9313621" y="583641"/>
                  </a:lnTo>
                  <a:lnTo>
                    <a:pt x="9319730" y="583311"/>
                  </a:lnTo>
                  <a:lnTo>
                    <a:pt x="9326778" y="582396"/>
                  </a:lnTo>
                  <a:lnTo>
                    <a:pt x="9348749" y="578815"/>
                  </a:lnTo>
                  <a:lnTo>
                    <a:pt x="9355544" y="577494"/>
                  </a:lnTo>
                  <a:lnTo>
                    <a:pt x="9360979" y="576033"/>
                  </a:lnTo>
                  <a:lnTo>
                    <a:pt x="9367876" y="573786"/>
                  </a:lnTo>
                  <a:close/>
                </a:path>
                <a:path w="17084040" h="589280">
                  <a:moveTo>
                    <a:pt x="9495130" y="174498"/>
                  </a:moveTo>
                  <a:lnTo>
                    <a:pt x="9462364" y="174498"/>
                  </a:lnTo>
                  <a:lnTo>
                    <a:pt x="9462364" y="580644"/>
                  </a:lnTo>
                  <a:lnTo>
                    <a:pt x="9495130" y="580644"/>
                  </a:lnTo>
                  <a:lnTo>
                    <a:pt x="9495130" y="174498"/>
                  </a:lnTo>
                  <a:close/>
                </a:path>
                <a:path w="17084040" h="589280">
                  <a:moveTo>
                    <a:pt x="9498178" y="41148"/>
                  </a:moveTo>
                  <a:lnTo>
                    <a:pt x="9459316" y="41148"/>
                  </a:lnTo>
                  <a:lnTo>
                    <a:pt x="9459316" y="86106"/>
                  </a:lnTo>
                  <a:lnTo>
                    <a:pt x="9498178" y="86106"/>
                  </a:lnTo>
                  <a:lnTo>
                    <a:pt x="9498178" y="41148"/>
                  </a:lnTo>
                  <a:close/>
                </a:path>
                <a:path w="17084040" h="589280">
                  <a:moveTo>
                    <a:pt x="9941662" y="349758"/>
                  </a:moveTo>
                  <a:lnTo>
                    <a:pt x="9940976" y="298348"/>
                  </a:lnTo>
                  <a:lnTo>
                    <a:pt x="9936188" y="267081"/>
                  </a:lnTo>
                  <a:lnTo>
                    <a:pt x="9923183" y="243243"/>
                  </a:lnTo>
                  <a:lnTo>
                    <a:pt x="9908896" y="226822"/>
                  </a:lnTo>
                  <a:lnTo>
                    <a:pt x="9908896" y="349758"/>
                  </a:lnTo>
                  <a:lnTo>
                    <a:pt x="9908896" y="403098"/>
                  </a:lnTo>
                  <a:lnTo>
                    <a:pt x="9908337" y="449503"/>
                  </a:lnTo>
                  <a:lnTo>
                    <a:pt x="9893630" y="497179"/>
                  </a:lnTo>
                  <a:lnTo>
                    <a:pt x="9850818" y="542467"/>
                  </a:lnTo>
                  <a:lnTo>
                    <a:pt x="9811042" y="557949"/>
                  </a:lnTo>
                  <a:lnTo>
                    <a:pt x="9774784" y="558546"/>
                  </a:lnTo>
                  <a:lnTo>
                    <a:pt x="9738538" y="557949"/>
                  </a:lnTo>
                  <a:lnTo>
                    <a:pt x="9698761" y="542467"/>
                  </a:lnTo>
                  <a:lnTo>
                    <a:pt x="9655950" y="497179"/>
                  </a:lnTo>
                  <a:lnTo>
                    <a:pt x="9641243" y="449503"/>
                  </a:lnTo>
                  <a:lnTo>
                    <a:pt x="9640672" y="403098"/>
                  </a:lnTo>
                  <a:lnTo>
                    <a:pt x="9640672" y="349758"/>
                  </a:lnTo>
                  <a:lnTo>
                    <a:pt x="9641243" y="303339"/>
                  </a:lnTo>
                  <a:lnTo>
                    <a:pt x="9655950" y="255676"/>
                  </a:lnTo>
                  <a:lnTo>
                    <a:pt x="9698761" y="210375"/>
                  </a:lnTo>
                  <a:lnTo>
                    <a:pt x="9738538" y="194906"/>
                  </a:lnTo>
                  <a:lnTo>
                    <a:pt x="9774784" y="194310"/>
                  </a:lnTo>
                  <a:lnTo>
                    <a:pt x="9811042" y="194906"/>
                  </a:lnTo>
                  <a:lnTo>
                    <a:pt x="9850818" y="210375"/>
                  </a:lnTo>
                  <a:lnTo>
                    <a:pt x="9893630" y="255676"/>
                  </a:lnTo>
                  <a:lnTo>
                    <a:pt x="9908337" y="303339"/>
                  </a:lnTo>
                  <a:lnTo>
                    <a:pt x="9908896" y="349758"/>
                  </a:lnTo>
                  <a:lnTo>
                    <a:pt x="9908896" y="226822"/>
                  </a:lnTo>
                  <a:lnTo>
                    <a:pt x="9897847" y="214122"/>
                  </a:lnTo>
                  <a:lnTo>
                    <a:pt x="9878885" y="194310"/>
                  </a:lnTo>
                  <a:lnTo>
                    <a:pt x="9871278" y="186359"/>
                  </a:lnTo>
                  <a:lnTo>
                    <a:pt x="9849612" y="172110"/>
                  </a:lnTo>
                  <a:lnTo>
                    <a:pt x="9821291" y="166865"/>
                  </a:lnTo>
                  <a:lnTo>
                    <a:pt x="9774784" y="166116"/>
                  </a:lnTo>
                  <a:lnTo>
                    <a:pt x="9728289" y="166865"/>
                  </a:lnTo>
                  <a:lnTo>
                    <a:pt x="9678289" y="186359"/>
                  </a:lnTo>
                  <a:lnTo>
                    <a:pt x="9651721" y="214122"/>
                  </a:lnTo>
                  <a:lnTo>
                    <a:pt x="9626397" y="243243"/>
                  </a:lnTo>
                  <a:lnTo>
                    <a:pt x="9608591" y="298348"/>
                  </a:lnTo>
                  <a:lnTo>
                    <a:pt x="9607906" y="349758"/>
                  </a:lnTo>
                  <a:lnTo>
                    <a:pt x="9607906" y="403098"/>
                  </a:lnTo>
                  <a:lnTo>
                    <a:pt x="9608591" y="454507"/>
                  </a:lnTo>
                  <a:lnTo>
                    <a:pt x="9626397" y="509612"/>
                  </a:lnTo>
                  <a:lnTo>
                    <a:pt x="9651721" y="538734"/>
                  </a:lnTo>
                  <a:lnTo>
                    <a:pt x="9678289" y="566483"/>
                  </a:lnTo>
                  <a:lnTo>
                    <a:pt x="9728289" y="585990"/>
                  </a:lnTo>
                  <a:lnTo>
                    <a:pt x="9774784" y="586740"/>
                  </a:lnTo>
                  <a:lnTo>
                    <a:pt x="9821291" y="585990"/>
                  </a:lnTo>
                  <a:lnTo>
                    <a:pt x="9871278" y="566483"/>
                  </a:lnTo>
                  <a:lnTo>
                    <a:pt x="9897847" y="538734"/>
                  </a:lnTo>
                  <a:lnTo>
                    <a:pt x="9923183" y="509612"/>
                  </a:lnTo>
                  <a:lnTo>
                    <a:pt x="9940976" y="454507"/>
                  </a:lnTo>
                  <a:lnTo>
                    <a:pt x="9941662" y="403098"/>
                  </a:lnTo>
                  <a:lnTo>
                    <a:pt x="9941662" y="349758"/>
                  </a:lnTo>
                  <a:close/>
                </a:path>
                <a:path w="17084040" h="589280">
                  <a:moveTo>
                    <a:pt x="10360000" y="300990"/>
                  </a:moveTo>
                  <a:lnTo>
                    <a:pt x="10352380" y="250698"/>
                  </a:lnTo>
                  <a:lnTo>
                    <a:pt x="10327996" y="207264"/>
                  </a:lnTo>
                  <a:lnTo>
                    <a:pt x="10284181" y="177165"/>
                  </a:lnTo>
                  <a:lnTo>
                    <a:pt x="10241483" y="166281"/>
                  </a:lnTo>
                  <a:lnTo>
                    <a:pt x="10219030" y="166116"/>
                  </a:lnTo>
                  <a:lnTo>
                    <a:pt x="10201948" y="166230"/>
                  </a:lnTo>
                  <a:lnTo>
                    <a:pt x="10154348" y="177698"/>
                  </a:lnTo>
                  <a:lnTo>
                    <a:pt x="10119093" y="197612"/>
                  </a:lnTo>
                  <a:lnTo>
                    <a:pt x="10090975" y="226123"/>
                  </a:lnTo>
                  <a:lnTo>
                    <a:pt x="10084918" y="236982"/>
                  </a:lnTo>
                  <a:lnTo>
                    <a:pt x="10084918" y="174498"/>
                  </a:lnTo>
                  <a:lnTo>
                    <a:pt x="10052914" y="174498"/>
                  </a:lnTo>
                  <a:lnTo>
                    <a:pt x="10052914" y="580644"/>
                  </a:lnTo>
                  <a:lnTo>
                    <a:pt x="10085680" y="580644"/>
                  </a:lnTo>
                  <a:lnTo>
                    <a:pt x="10085680" y="304800"/>
                  </a:lnTo>
                  <a:lnTo>
                    <a:pt x="10085807" y="296570"/>
                  </a:lnTo>
                  <a:lnTo>
                    <a:pt x="10101974" y="253936"/>
                  </a:lnTo>
                  <a:lnTo>
                    <a:pt x="10133927" y="220116"/>
                  </a:lnTo>
                  <a:lnTo>
                    <a:pt x="10171316" y="200812"/>
                  </a:lnTo>
                  <a:lnTo>
                    <a:pt x="10213696" y="195834"/>
                  </a:lnTo>
                  <a:lnTo>
                    <a:pt x="10250221" y="196316"/>
                  </a:lnTo>
                  <a:lnTo>
                    <a:pt x="10301707" y="226695"/>
                  </a:lnTo>
                  <a:lnTo>
                    <a:pt x="10324046" y="260362"/>
                  </a:lnTo>
                  <a:lnTo>
                    <a:pt x="10327234" y="310896"/>
                  </a:lnTo>
                  <a:lnTo>
                    <a:pt x="10327234" y="580644"/>
                  </a:lnTo>
                  <a:lnTo>
                    <a:pt x="10360000" y="580644"/>
                  </a:lnTo>
                  <a:lnTo>
                    <a:pt x="10360000" y="300990"/>
                  </a:lnTo>
                  <a:close/>
                </a:path>
                <a:path w="17084040" h="589280">
                  <a:moveTo>
                    <a:pt x="10990974" y="349758"/>
                  </a:moveTo>
                  <a:lnTo>
                    <a:pt x="10990288" y="298348"/>
                  </a:lnTo>
                  <a:lnTo>
                    <a:pt x="10985500" y="267081"/>
                  </a:lnTo>
                  <a:lnTo>
                    <a:pt x="10972495" y="243243"/>
                  </a:lnTo>
                  <a:lnTo>
                    <a:pt x="10958208" y="226822"/>
                  </a:lnTo>
                  <a:lnTo>
                    <a:pt x="10958208" y="349758"/>
                  </a:lnTo>
                  <a:lnTo>
                    <a:pt x="10958208" y="403098"/>
                  </a:lnTo>
                  <a:lnTo>
                    <a:pt x="10957649" y="449503"/>
                  </a:lnTo>
                  <a:lnTo>
                    <a:pt x="10942942" y="497179"/>
                  </a:lnTo>
                  <a:lnTo>
                    <a:pt x="10900131" y="542467"/>
                  </a:lnTo>
                  <a:lnTo>
                    <a:pt x="10860354" y="557949"/>
                  </a:lnTo>
                  <a:lnTo>
                    <a:pt x="10824096" y="558546"/>
                  </a:lnTo>
                  <a:lnTo>
                    <a:pt x="10787850" y="557949"/>
                  </a:lnTo>
                  <a:lnTo>
                    <a:pt x="10748074" y="542467"/>
                  </a:lnTo>
                  <a:lnTo>
                    <a:pt x="10705262" y="497179"/>
                  </a:lnTo>
                  <a:lnTo>
                    <a:pt x="10690555" y="449503"/>
                  </a:lnTo>
                  <a:lnTo>
                    <a:pt x="10689984" y="403098"/>
                  </a:lnTo>
                  <a:lnTo>
                    <a:pt x="10689984" y="349758"/>
                  </a:lnTo>
                  <a:lnTo>
                    <a:pt x="10690555" y="303339"/>
                  </a:lnTo>
                  <a:lnTo>
                    <a:pt x="10705262" y="255676"/>
                  </a:lnTo>
                  <a:lnTo>
                    <a:pt x="10748074" y="210375"/>
                  </a:lnTo>
                  <a:lnTo>
                    <a:pt x="10787850" y="194906"/>
                  </a:lnTo>
                  <a:lnTo>
                    <a:pt x="10824096" y="194310"/>
                  </a:lnTo>
                  <a:lnTo>
                    <a:pt x="10860354" y="194906"/>
                  </a:lnTo>
                  <a:lnTo>
                    <a:pt x="10900131" y="210375"/>
                  </a:lnTo>
                  <a:lnTo>
                    <a:pt x="10942942" y="255676"/>
                  </a:lnTo>
                  <a:lnTo>
                    <a:pt x="10957649" y="303339"/>
                  </a:lnTo>
                  <a:lnTo>
                    <a:pt x="10958208" y="349758"/>
                  </a:lnTo>
                  <a:lnTo>
                    <a:pt x="10958208" y="226822"/>
                  </a:lnTo>
                  <a:lnTo>
                    <a:pt x="10947159" y="214122"/>
                  </a:lnTo>
                  <a:lnTo>
                    <a:pt x="10928198" y="194310"/>
                  </a:lnTo>
                  <a:lnTo>
                    <a:pt x="10920590" y="186359"/>
                  </a:lnTo>
                  <a:lnTo>
                    <a:pt x="10898924" y="172110"/>
                  </a:lnTo>
                  <a:lnTo>
                    <a:pt x="10870603" y="166865"/>
                  </a:lnTo>
                  <a:lnTo>
                    <a:pt x="10824096" y="166116"/>
                  </a:lnTo>
                  <a:lnTo>
                    <a:pt x="10777601" y="166865"/>
                  </a:lnTo>
                  <a:lnTo>
                    <a:pt x="10727601" y="186359"/>
                  </a:lnTo>
                  <a:lnTo>
                    <a:pt x="10701033" y="214122"/>
                  </a:lnTo>
                  <a:lnTo>
                    <a:pt x="10675709" y="243243"/>
                  </a:lnTo>
                  <a:lnTo>
                    <a:pt x="10657904" y="298348"/>
                  </a:lnTo>
                  <a:lnTo>
                    <a:pt x="10657218" y="349758"/>
                  </a:lnTo>
                  <a:lnTo>
                    <a:pt x="10657218" y="403098"/>
                  </a:lnTo>
                  <a:lnTo>
                    <a:pt x="10657904" y="454507"/>
                  </a:lnTo>
                  <a:lnTo>
                    <a:pt x="10675709" y="509612"/>
                  </a:lnTo>
                  <a:lnTo>
                    <a:pt x="10701033" y="538734"/>
                  </a:lnTo>
                  <a:lnTo>
                    <a:pt x="10727601" y="566483"/>
                  </a:lnTo>
                  <a:lnTo>
                    <a:pt x="10777601" y="585990"/>
                  </a:lnTo>
                  <a:lnTo>
                    <a:pt x="10824096" y="586740"/>
                  </a:lnTo>
                  <a:lnTo>
                    <a:pt x="10870603" y="585990"/>
                  </a:lnTo>
                  <a:lnTo>
                    <a:pt x="10920590" y="566483"/>
                  </a:lnTo>
                  <a:lnTo>
                    <a:pt x="10947159" y="538734"/>
                  </a:lnTo>
                  <a:lnTo>
                    <a:pt x="10972495" y="509612"/>
                  </a:lnTo>
                  <a:lnTo>
                    <a:pt x="10990288" y="454507"/>
                  </a:lnTo>
                  <a:lnTo>
                    <a:pt x="10990974" y="403098"/>
                  </a:lnTo>
                  <a:lnTo>
                    <a:pt x="10990974" y="349758"/>
                  </a:lnTo>
                  <a:close/>
                </a:path>
                <a:path w="17084040" h="589280">
                  <a:moveTo>
                    <a:pt x="11285868" y="8382"/>
                  </a:moveTo>
                  <a:lnTo>
                    <a:pt x="11245482" y="279"/>
                  </a:lnTo>
                  <a:lnTo>
                    <a:pt x="11230242" y="0"/>
                  </a:lnTo>
                  <a:lnTo>
                    <a:pt x="11219371" y="63"/>
                  </a:lnTo>
                  <a:lnTo>
                    <a:pt x="11181664" y="7404"/>
                  </a:lnTo>
                  <a:lnTo>
                    <a:pt x="11144809" y="34810"/>
                  </a:lnTo>
                  <a:lnTo>
                    <a:pt x="11129112" y="69545"/>
                  </a:lnTo>
                  <a:lnTo>
                    <a:pt x="11125086" y="113538"/>
                  </a:lnTo>
                  <a:lnTo>
                    <a:pt x="11125086" y="174498"/>
                  </a:lnTo>
                  <a:lnTo>
                    <a:pt x="11054982" y="174498"/>
                  </a:lnTo>
                  <a:lnTo>
                    <a:pt x="11054982" y="201930"/>
                  </a:lnTo>
                  <a:lnTo>
                    <a:pt x="11125086" y="201930"/>
                  </a:lnTo>
                  <a:lnTo>
                    <a:pt x="11125086" y="580644"/>
                  </a:lnTo>
                  <a:lnTo>
                    <a:pt x="11158614" y="580644"/>
                  </a:lnTo>
                  <a:lnTo>
                    <a:pt x="11158614" y="201930"/>
                  </a:lnTo>
                  <a:lnTo>
                    <a:pt x="11273676" y="201930"/>
                  </a:lnTo>
                  <a:lnTo>
                    <a:pt x="11273676" y="174498"/>
                  </a:lnTo>
                  <a:lnTo>
                    <a:pt x="11158614" y="174498"/>
                  </a:lnTo>
                  <a:lnTo>
                    <a:pt x="11158639" y="113538"/>
                  </a:lnTo>
                  <a:lnTo>
                    <a:pt x="11160671" y="74333"/>
                  </a:lnTo>
                  <a:lnTo>
                    <a:pt x="11185093" y="37350"/>
                  </a:lnTo>
                  <a:lnTo>
                    <a:pt x="11231004" y="28194"/>
                  </a:lnTo>
                  <a:lnTo>
                    <a:pt x="11239995" y="28219"/>
                  </a:lnTo>
                  <a:lnTo>
                    <a:pt x="11245774" y="28384"/>
                  </a:lnTo>
                  <a:lnTo>
                    <a:pt x="11250828" y="28829"/>
                  </a:lnTo>
                  <a:lnTo>
                    <a:pt x="11269104" y="31242"/>
                  </a:lnTo>
                  <a:lnTo>
                    <a:pt x="11281296" y="35052"/>
                  </a:lnTo>
                  <a:lnTo>
                    <a:pt x="11282477" y="28194"/>
                  </a:lnTo>
                  <a:lnTo>
                    <a:pt x="11285868" y="8382"/>
                  </a:lnTo>
                  <a:close/>
                </a:path>
                <a:path w="17084040" h="589280">
                  <a:moveTo>
                    <a:pt x="11941213" y="31242"/>
                  </a:moveTo>
                  <a:lnTo>
                    <a:pt x="11905399" y="31242"/>
                  </a:lnTo>
                  <a:lnTo>
                    <a:pt x="11722519" y="540258"/>
                  </a:lnTo>
                  <a:lnTo>
                    <a:pt x="11538115" y="31242"/>
                  </a:lnTo>
                  <a:lnTo>
                    <a:pt x="11500777" y="31242"/>
                  </a:lnTo>
                  <a:lnTo>
                    <a:pt x="11701945" y="580644"/>
                  </a:lnTo>
                  <a:lnTo>
                    <a:pt x="11740807" y="580644"/>
                  </a:lnTo>
                  <a:lnTo>
                    <a:pt x="11941213" y="31242"/>
                  </a:lnTo>
                  <a:close/>
                </a:path>
                <a:path w="17084040" h="589280">
                  <a:moveTo>
                    <a:pt x="12054751" y="174498"/>
                  </a:moveTo>
                  <a:lnTo>
                    <a:pt x="12021985" y="174498"/>
                  </a:lnTo>
                  <a:lnTo>
                    <a:pt x="12021985" y="580644"/>
                  </a:lnTo>
                  <a:lnTo>
                    <a:pt x="12054751" y="580644"/>
                  </a:lnTo>
                  <a:lnTo>
                    <a:pt x="12054751" y="174498"/>
                  </a:lnTo>
                  <a:close/>
                </a:path>
                <a:path w="17084040" h="589280">
                  <a:moveTo>
                    <a:pt x="12057799" y="41148"/>
                  </a:moveTo>
                  <a:lnTo>
                    <a:pt x="12018937" y="41148"/>
                  </a:lnTo>
                  <a:lnTo>
                    <a:pt x="12018937" y="86106"/>
                  </a:lnTo>
                  <a:lnTo>
                    <a:pt x="12057799" y="86106"/>
                  </a:lnTo>
                  <a:lnTo>
                    <a:pt x="12057799" y="41148"/>
                  </a:lnTo>
                  <a:close/>
                </a:path>
                <a:path w="17084040" h="589280">
                  <a:moveTo>
                    <a:pt x="12460135" y="480822"/>
                  </a:moveTo>
                  <a:lnTo>
                    <a:pt x="12459132" y="440855"/>
                  </a:lnTo>
                  <a:lnTo>
                    <a:pt x="12442990" y="404520"/>
                  </a:lnTo>
                  <a:lnTo>
                    <a:pt x="12408599" y="379234"/>
                  </a:lnTo>
                  <a:lnTo>
                    <a:pt x="12366562" y="365379"/>
                  </a:lnTo>
                  <a:lnTo>
                    <a:pt x="12303976" y="352348"/>
                  </a:lnTo>
                  <a:lnTo>
                    <a:pt x="12294451" y="350367"/>
                  </a:lnTo>
                  <a:lnTo>
                    <a:pt x="12252820" y="338747"/>
                  </a:lnTo>
                  <a:lnTo>
                    <a:pt x="12218162" y="316992"/>
                  </a:lnTo>
                  <a:lnTo>
                    <a:pt x="12204103" y="268224"/>
                  </a:lnTo>
                  <a:lnTo>
                    <a:pt x="12204535" y="248094"/>
                  </a:lnTo>
                  <a:lnTo>
                    <a:pt x="12231535" y="214503"/>
                  </a:lnTo>
                  <a:lnTo>
                    <a:pt x="12280392" y="195376"/>
                  </a:lnTo>
                  <a:lnTo>
                    <a:pt x="12310783" y="195072"/>
                  </a:lnTo>
                  <a:lnTo>
                    <a:pt x="12333237" y="195173"/>
                  </a:lnTo>
                  <a:lnTo>
                    <a:pt x="12376696" y="201549"/>
                  </a:lnTo>
                  <a:lnTo>
                    <a:pt x="12417247" y="215950"/>
                  </a:lnTo>
                  <a:lnTo>
                    <a:pt x="12435751" y="227076"/>
                  </a:lnTo>
                  <a:lnTo>
                    <a:pt x="12449467" y="203454"/>
                  </a:lnTo>
                  <a:lnTo>
                    <a:pt x="12416244" y="184378"/>
                  </a:lnTo>
                  <a:lnTo>
                    <a:pt x="12375553" y="170929"/>
                  </a:lnTo>
                  <a:lnTo>
                    <a:pt x="12313831" y="166116"/>
                  </a:lnTo>
                  <a:lnTo>
                    <a:pt x="12293156" y="166230"/>
                  </a:lnTo>
                  <a:lnTo>
                    <a:pt x="12252490" y="174117"/>
                  </a:lnTo>
                  <a:lnTo>
                    <a:pt x="12208294" y="195834"/>
                  </a:lnTo>
                  <a:lnTo>
                    <a:pt x="12181624" y="228219"/>
                  </a:lnTo>
                  <a:lnTo>
                    <a:pt x="12172861" y="267462"/>
                  </a:lnTo>
                  <a:lnTo>
                    <a:pt x="12173014" y="294017"/>
                  </a:lnTo>
                  <a:lnTo>
                    <a:pt x="12188165" y="331279"/>
                  </a:lnTo>
                  <a:lnTo>
                    <a:pt x="12219940" y="357085"/>
                  </a:lnTo>
                  <a:lnTo>
                    <a:pt x="12264695" y="374650"/>
                  </a:lnTo>
                  <a:lnTo>
                    <a:pt x="12324690" y="387350"/>
                  </a:lnTo>
                  <a:lnTo>
                    <a:pt x="12338215" y="390144"/>
                  </a:lnTo>
                  <a:lnTo>
                    <a:pt x="12378449" y="401104"/>
                  </a:lnTo>
                  <a:lnTo>
                    <a:pt x="12417171" y="422668"/>
                  </a:lnTo>
                  <a:lnTo>
                    <a:pt x="12431179" y="469392"/>
                  </a:lnTo>
                  <a:lnTo>
                    <a:pt x="12431052" y="488327"/>
                  </a:lnTo>
                  <a:lnTo>
                    <a:pt x="12414275" y="523011"/>
                  </a:lnTo>
                  <a:lnTo>
                    <a:pt x="12375452" y="547395"/>
                  </a:lnTo>
                  <a:lnTo>
                    <a:pt x="12327877" y="557682"/>
                  </a:lnTo>
                  <a:lnTo>
                    <a:pt x="12310783" y="557784"/>
                  </a:lnTo>
                  <a:lnTo>
                    <a:pt x="12290412" y="557593"/>
                  </a:lnTo>
                  <a:lnTo>
                    <a:pt x="12241822" y="545592"/>
                  </a:lnTo>
                  <a:lnTo>
                    <a:pt x="12195797" y="525233"/>
                  </a:lnTo>
                  <a:lnTo>
                    <a:pt x="12178957" y="513588"/>
                  </a:lnTo>
                  <a:lnTo>
                    <a:pt x="12162955" y="539496"/>
                  </a:lnTo>
                  <a:lnTo>
                    <a:pt x="12204852" y="564781"/>
                  </a:lnTo>
                  <a:lnTo>
                    <a:pt x="12250928" y="580948"/>
                  </a:lnTo>
                  <a:lnTo>
                    <a:pt x="12313831" y="586740"/>
                  </a:lnTo>
                  <a:lnTo>
                    <a:pt x="12330544" y="586625"/>
                  </a:lnTo>
                  <a:lnTo>
                    <a:pt x="12368695" y="579882"/>
                  </a:lnTo>
                  <a:lnTo>
                    <a:pt x="12415558" y="559689"/>
                  </a:lnTo>
                  <a:lnTo>
                    <a:pt x="12447943" y="526542"/>
                  </a:lnTo>
                  <a:lnTo>
                    <a:pt x="12459945" y="496100"/>
                  </a:lnTo>
                  <a:lnTo>
                    <a:pt x="12460135" y="480822"/>
                  </a:lnTo>
                  <a:close/>
                </a:path>
                <a:path w="17084040" h="589280">
                  <a:moveTo>
                    <a:pt x="12833515" y="296418"/>
                  </a:moveTo>
                  <a:lnTo>
                    <a:pt x="12828842" y="236880"/>
                  </a:lnTo>
                  <a:lnTo>
                    <a:pt x="12796177" y="199644"/>
                  </a:lnTo>
                  <a:lnTo>
                    <a:pt x="12791732" y="195834"/>
                  </a:lnTo>
                  <a:lnTo>
                    <a:pt x="12773584" y="180251"/>
                  </a:lnTo>
                  <a:lnTo>
                    <a:pt x="12755499" y="170307"/>
                  </a:lnTo>
                  <a:lnTo>
                    <a:pt x="12732423" y="166636"/>
                  </a:lnTo>
                  <a:lnTo>
                    <a:pt x="12694831" y="166116"/>
                  </a:lnTo>
                  <a:lnTo>
                    <a:pt x="12670054" y="166319"/>
                  </a:lnTo>
                  <a:lnTo>
                    <a:pt x="12617869" y="179451"/>
                  </a:lnTo>
                  <a:lnTo>
                    <a:pt x="12572111" y="200609"/>
                  </a:lnTo>
                  <a:lnTo>
                    <a:pt x="12556147" y="211836"/>
                  </a:lnTo>
                  <a:lnTo>
                    <a:pt x="12572149" y="236982"/>
                  </a:lnTo>
                  <a:lnTo>
                    <a:pt x="12588900" y="225793"/>
                  </a:lnTo>
                  <a:lnTo>
                    <a:pt x="12600483" y="218922"/>
                  </a:lnTo>
                  <a:lnTo>
                    <a:pt x="12647168" y="200494"/>
                  </a:lnTo>
                  <a:lnTo>
                    <a:pt x="12692545" y="195834"/>
                  </a:lnTo>
                  <a:lnTo>
                    <a:pt x="12724244" y="196240"/>
                  </a:lnTo>
                  <a:lnTo>
                    <a:pt x="12773698" y="221742"/>
                  </a:lnTo>
                  <a:lnTo>
                    <a:pt x="12800330" y="268452"/>
                  </a:lnTo>
                  <a:lnTo>
                    <a:pt x="12800749" y="347472"/>
                  </a:lnTo>
                  <a:lnTo>
                    <a:pt x="12800749" y="375666"/>
                  </a:lnTo>
                  <a:lnTo>
                    <a:pt x="12800635" y="469392"/>
                  </a:lnTo>
                  <a:lnTo>
                    <a:pt x="12786271" y="508254"/>
                  </a:lnTo>
                  <a:lnTo>
                    <a:pt x="12736995" y="547116"/>
                  </a:lnTo>
                  <a:lnTo>
                    <a:pt x="12693117" y="557352"/>
                  </a:lnTo>
                  <a:lnTo>
                    <a:pt x="12684709" y="557733"/>
                  </a:lnTo>
                  <a:lnTo>
                    <a:pt x="12662637" y="557707"/>
                  </a:lnTo>
                  <a:lnTo>
                    <a:pt x="12619863" y="547916"/>
                  </a:lnTo>
                  <a:lnTo>
                    <a:pt x="12587554" y="521144"/>
                  </a:lnTo>
                  <a:lnTo>
                    <a:pt x="12573051" y="484187"/>
                  </a:lnTo>
                  <a:lnTo>
                    <a:pt x="12572987" y="447268"/>
                  </a:lnTo>
                  <a:lnTo>
                    <a:pt x="12573572" y="440664"/>
                  </a:lnTo>
                  <a:lnTo>
                    <a:pt x="12595771" y="399669"/>
                  </a:lnTo>
                  <a:lnTo>
                    <a:pt x="12640285" y="378396"/>
                  </a:lnTo>
                  <a:lnTo>
                    <a:pt x="12800749" y="375666"/>
                  </a:lnTo>
                  <a:lnTo>
                    <a:pt x="12800749" y="347472"/>
                  </a:lnTo>
                  <a:lnTo>
                    <a:pt x="12676543" y="347472"/>
                  </a:lnTo>
                  <a:lnTo>
                    <a:pt x="12655436" y="347599"/>
                  </a:lnTo>
                  <a:lnTo>
                    <a:pt x="12614821" y="356235"/>
                  </a:lnTo>
                  <a:lnTo>
                    <a:pt x="12571768" y="379857"/>
                  </a:lnTo>
                  <a:lnTo>
                    <a:pt x="12546622" y="414909"/>
                  </a:lnTo>
                  <a:lnTo>
                    <a:pt x="12538748" y="444423"/>
                  </a:lnTo>
                  <a:lnTo>
                    <a:pt x="12538786" y="486537"/>
                  </a:lnTo>
                  <a:lnTo>
                    <a:pt x="12555131" y="532853"/>
                  </a:lnTo>
                  <a:lnTo>
                    <a:pt x="12587237" y="565340"/>
                  </a:lnTo>
                  <a:lnTo>
                    <a:pt x="12633173" y="583526"/>
                  </a:lnTo>
                  <a:lnTo>
                    <a:pt x="12671209" y="586740"/>
                  </a:lnTo>
                  <a:lnTo>
                    <a:pt x="12687834" y="586651"/>
                  </a:lnTo>
                  <a:lnTo>
                    <a:pt x="12732131" y="577570"/>
                  </a:lnTo>
                  <a:lnTo>
                    <a:pt x="12771336" y="557784"/>
                  </a:lnTo>
                  <a:lnTo>
                    <a:pt x="12799987" y="523494"/>
                  </a:lnTo>
                  <a:lnTo>
                    <a:pt x="12800749" y="523494"/>
                  </a:lnTo>
                  <a:lnTo>
                    <a:pt x="12800749" y="580644"/>
                  </a:lnTo>
                  <a:lnTo>
                    <a:pt x="12833515" y="580644"/>
                  </a:lnTo>
                  <a:lnTo>
                    <a:pt x="12833515" y="523494"/>
                  </a:lnTo>
                  <a:lnTo>
                    <a:pt x="12833515" y="375666"/>
                  </a:lnTo>
                  <a:lnTo>
                    <a:pt x="12833515" y="296418"/>
                  </a:lnTo>
                  <a:close/>
                </a:path>
                <a:path w="17084040" h="589280">
                  <a:moveTo>
                    <a:pt x="13512533" y="580644"/>
                  </a:moveTo>
                  <a:lnTo>
                    <a:pt x="13394677" y="336042"/>
                  </a:lnTo>
                  <a:lnTo>
                    <a:pt x="13391375" y="329184"/>
                  </a:lnTo>
                  <a:lnTo>
                    <a:pt x="13420890" y="321157"/>
                  </a:lnTo>
                  <a:lnTo>
                    <a:pt x="13438950" y="313563"/>
                  </a:lnTo>
                  <a:lnTo>
                    <a:pt x="13446760" y="307086"/>
                  </a:lnTo>
                  <a:lnTo>
                    <a:pt x="13452932" y="301967"/>
                  </a:lnTo>
                  <a:lnTo>
                    <a:pt x="13470242" y="281940"/>
                  </a:lnTo>
                  <a:lnTo>
                    <a:pt x="13486765" y="261200"/>
                  </a:lnTo>
                  <a:lnTo>
                    <a:pt x="13495249" y="244690"/>
                  </a:lnTo>
                  <a:lnTo>
                    <a:pt x="13498373" y="223748"/>
                  </a:lnTo>
                  <a:lnTo>
                    <a:pt x="13498817" y="189738"/>
                  </a:lnTo>
                  <a:lnTo>
                    <a:pt x="13498817" y="172974"/>
                  </a:lnTo>
                  <a:lnTo>
                    <a:pt x="13493509" y="124218"/>
                  </a:lnTo>
                  <a:lnTo>
                    <a:pt x="13472287" y="82715"/>
                  </a:lnTo>
                  <a:lnTo>
                    <a:pt x="13464515" y="75298"/>
                  </a:lnTo>
                  <a:lnTo>
                    <a:pt x="13464515" y="189738"/>
                  </a:lnTo>
                  <a:lnTo>
                    <a:pt x="13463956" y="222923"/>
                  </a:lnTo>
                  <a:lnTo>
                    <a:pt x="13449097" y="258673"/>
                  </a:lnTo>
                  <a:lnTo>
                    <a:pt x="13405561" y="294386"/>
                  </a:lnTo>
                  <a:lnTo>
                    <a:pt x="13358508" y="306616"/>
                  </a:lnTo>
                  <a:lnTo>
                    <a:pt x="13312127" y="307086"/>
                  </a:lnTo>
                  <a:lnTo>
                    <a:pt x="13184873" y="307086"/>
                  </a:lnTo>
                  <a:lnTo>
                    <a:pt x="13184873" y="62484"/>
                  </a:lnTo>
                  <a:lnTo>
                    <a:pt x="13318223" y="62484"/>
                  </a:lnTo>
                  <a:lnTo>
                    <a:pt x="13361950" y="62903"/>
                  </a:lnTo>
                  <a:lnTo>
                    <a:pt x="13406844" y="74053"/>
                  </a:lnTo>
                  <a:lnTo>
                    <a:pt x="13449414" y="106667"/>
                  </a:lnTo>
                  <a:lnTo>
                    <a:pt x="13464502" y="172974"/>
                  </a:lnTo>
                  <a:lnTo>
                    <a:pt x="13464515" y="189738"/>
                  </a:lnTo>
                  <a:lnTo>
                    <a:pt x="13464515" y="75298"/>
                  </a:lnTo>
                  <a:lnTo>
                    <a:pt x="13463905" y="74714"/>
                  </a:lnTo>
                  <a:lnTo>
                    <a:pt x="13450049" y="64389"/>
                  </a:lnTo>
                  <a:lnTo>
                    <a:pt x="13447357" y="62484"/>
                  </a:lnTo>
                  <a:lnTo>
                    <a:pt x="13435864" y="54343"/>
                  </a:lnTo>
                  <a:lnTo>
                    <a:pt x="13392899" y="39243"/>
                  </a:lnTo>
                  <a:lnTo>
                    <a:pt x="13342531" y="31356"/>
                  </a:lnTo>
                  <a:lnTo>
                    <a:pt x="13318223" y="31242"/>
                  </a:lnTo>
                  <a:lnTo>
                    <a:pt x="13151345" y="31242"/>
                  </a:lnTo>
                  <a:lnTo>
                    <a:pt x="13151345" y="580644"/>
                  </a:lnTo>
                  <a:lnTo>
                    <a:pt x="13184873" y="580644"/>
                  </a:lnTo>
                  <a:lnTo>
                    <a:pt x="13184873" y="338328"/>
                  </a:lnTo>
                  <a:lnTo>
                    <a:pt x="13329018" y="338289"/>
                  </a:lnTo>
                  <a:lnTo>
                    <a:pt x="13337743" y="338035"/>
                  </a:lnTo>
                  <a:lnTo>
                    <a:pt x="13346049" y="337362"/>
                  </a:lnTo>
                  <a:lnTo>
                    <a:pt x="13357847" y="336042"/>
                  </a:lnTo>
                  <a:lnTo>
                    <a:pt x="13476719" y="580644"/>
                  </a:lnTo>
                  <a:lnTo>
                    <a:pt x="13512533" y="580644"/>
                  </a:lnTo>
                  <a:close/>
                </a:path>
                <a:path w="17084040" h="589280">
                  <a:moveTo>
                    <a:pt x="13920203" y="357378"/>
                  </a:moveTo>
                  <a:lnTo>
                    <a:pt x="13918921" y="312559"/>
                  </a:lnTo>
                  <a:lnTo>
                    <a:pt x="13903655" y="256552"/>
                  </a:lnTo>
                  <a:lnTo>
                    <a:pt x="13888199" y="228765"/>
                  </a:lnTo>
                  <a:lnTo>
                    <a:pt x="13888199" y="357378"/>
                  </a:lnTo>
                  <a:lnTo>
                    <a:pt x="13627595" y="357378"/>
                  </a:lnTo>
                  <a:lnTo>
                    <a:pt x="13628154" y="307124"/>
                  </a:lnTo>
                  <a:lnTo>
                    <a:pt x="13642378" y="261137"/>
                  </a:lnTo>
                  <a:lnTo>
                    <a:pt x="13683856" y="212432"/>
                  </a:lnTo>
                  <a:lnTo>
                    <a:pt x="13722871" y="195707"/>
                  </a:lnTo>
                  <a:lnTo>
                    <a:pt x="13758659" y="195072"/>
                  </a:lnTo>
                  <a:lnTo>
                    <a:pt x="13796175" y="195707"/>
                  </a:lnTo>
                  <a:lnTo>
                    <a:pt x="13835494" y="212267"/>
                  </a:lnTo>
                  <a:lnTo>
                    <a:pt x="13874369" y="260667"/>
                  </a:lnTo>
                  <a:lnTo>
                    <a:pt x="13887691" y="310045"/>
                  </a:lnTo>
                  <a:lnTo>
                    <a:pt x="13888199" y="357378"/>
                  </a:lnTo>
                  <a:lnTo>
                    <a:pt x="13888199" y="228765"/>
                  </a:lnTo>
                  <a:lnTo>
                    <a:pt x="13858202" y="195072"/>
                  </a:lnTo>
                  <a:lnTo>
                    <a:pt x="13811110" y="171894"/>
                  </a:lnTo>
                  <a:lnTo>
                    <a:pt x="13758659" y="166116"/>
                  </a:lnTo>
                  <a:lnTo>
                    <a:pt x="13736155" y="166319"/>
                  </a:lnTo>
                  <a:lnTo>
                    <a:pt x="13690460" y="179070"/>
                  </a:lnTo>
                  <a:lnTo>
                    <a:pt x="13651992" y="201942"/>
                  </a:lnTo>
                  <a:lnTo>
                    <a:pt x="13619645" y="241173"/>
                  </a:lnTo>
                  <a:lnTo>
                    <a:pt x="13600417" y="292950"/>
                  </a:lnTo>
                  <a:lnTo>
                    <a:pt x="13595591" y="345948"/>
                  </a:lnTo>
                  <a:lnTo>
                    <a:pt x="13595591" y="403860"/>
                  </a:lnTo>
                  <a:lnTo>
                    <a:pt x="13596874" y="442048"/>
                  </a:lnTo>
                  <a:lnTo>
                    <a:pt x="13612140" y="496011"/>
                  </a:lnTo>
                  <a:lnTo>
                    <a:pt x="13636739" y="534543"/>
                  </a:lnTo>
                  <a:lnTo>
                    <a:pt x="13670496" y="564705"/>
                  </a:lnTo>
                  <a:lnTo>
                    <a:pt x="13708494" y="580948"/>
                  </a:lnTo>
                  <a:lnTo>
                    <a:pt x="13764755" y="586740"/>
                  </a:lnTo>
                  <a:lnTo>
                    <a:pt x="13793978" y="586524"/>
                  </a:lnTo>
                  <a:lnTo>
                    <a:pt x="13852004" y="573024"/>
                  </a:lnTo>
                  <a:lnTo>
                    <a:pt x="13887679" y="558825"/>
                  </a:lnTo>
                  <a:lnTo>
                    <a:pt x="13911059" y="541782"/>
                  </a:lnTo>
                  <a:lnTo>
                    <a:pt x="13895057" y="517398"/>
                  </a:lnTo>
                  <a:lnTo>
                    <a:pt x="13882637" y="527710"/>
                  </a:lnTo>
                  <a:lnTo>
                    <a:pt x="13872858" y="534162"/>
                  </a:lnTo>
                  <a:lnTo>
                    <a:pt x="13820889" y="552958"/>
                  </a:lnTo>
                  <a:lnTo>
                    <a:pt x="13763993" y="557784"/>
                  </a:lnTo>
                  <a:lnTo>
                    <a:pt x="13726427" y="557149"/>
                  </a:lnTo>
                  <a:lnTo>
                    <a:pt x="13685711" y="540740"/>
                  </a:lnTo>
                  <a:lnTo>
                    <a:pt x="13642861" y="492823"/>
                  </a:lnTo>
                  <a:lnTo>
                    <a:pt x="13628154" y="444525"/>
                  </a:lnTo>
                  <a:lnTo>
                    <a:pt x="13627659" y="403860"/>
                  </a:lnTo>
                  <a:lnTo>
                    <a:pt x="13627595" y="384048"/>
                  </a:lnTo>
                  <a:lnTo>
                    <a:pt x="13920203" y="384048"/>
                  </a:lnTo>
                  <a:lnTo>
                    <a:pt x="13920203" y="357378"/>
                  </a:lnTo>
                  <a:close/>
                </a:path>
                <a:path w="17084040" h="589280">
                  <a:moveTo>
                    <a:pt x="14303489" y="480822"/>
                  </a:moveTo>
                  <a:lnTo>
                    <a:pt x="14302486" y="440855"/>
                  </a:lnTo>
                  <a:lnTo>
                    <a:pt x="14286344" y="404520"/>
                  </a:lnTo>
                  <a:lnTo>
                    <a:pt x="14251953" y="379234"/>
                  </a:lnTo>
                  <a:lnTo>
                    <a:pt x="14209916" y="365379"/>
                  </a:lnTo>
                  <a:lnTo>
                    <a:pt x="14147330" y="352348"/>
                  </a:lnTo>
                  <a:lnTo>
                    <a:pt x="14137805" y="350367"/>
                  </a:lnTo>
                  <a:lnTo>
                    <a:pt x="14096175" y="338747"/>
                  </a:lnTo>
                  <a:lnTo>
                    <a:pt x="14061516" y="316992"/>
                  </a:lnTo>
                  <a:lnTo>
                    <a:pt x="14047457" y="268224"/>
                  </a:lnTo>
                  <a:lnTo>
                    <a:pt x="14047889" y="248094"/>
                  </a:lnTo>
                  <a:lnTo>
                    <a:pt x="14074889" y="214503"/>
                  </a:lnTo>
                  <a:lnTo>
                    <a:pt x="14123746" y="195376"/>
                  </a:lnTo>
                  <a:lnTo>
                    <a:pt x="14154137" y="195072"/>
                  </a:lnTo>
                  <a:lnTo>
                    <a:pt x="14176591" y="195173"/>
                  </a:lnTo>
                  <a:lnTo>
                    <a:pt x="14220050" y="201549"/>
                  </a:lnTo>
                  <a:lnTo>
                    <a:pt x="14260602" y="215950"/>
                  </a:lnTo>
                  <a:lnTo>
                    <a:pt x="14279105" y="227076"/>
                  </a:lnTo>
                  <a:lnTo>
                    <a:pt x="14292821" y="203454"/>
                  </a:lnTo>
                  <a:lnTo>
                    <a:pt x="14259598" y="184378"/>
                  </a:lnTo>
                  <a:lnTo>
                    <a:pt x="14218907" y="170929"/>
                  </a:lnTo>
                  <a:lnTo>
                    <a:pt x="14157185" y="166116"/>
                  </a:lnTo>
                  <a:lnTo>
                    <a:pt x="14136510" y="166230"/>
                  </a:lnTo>
                  <a:lnTo>
                    <a:pt x="14095844" y="174117"/>
                  </a:lnTo>
                  <a:lnTo>
                    <a:pt x="14051648" y="195834"/>
                  </a:lnTo>
                  <a:lnTo>
                    <a:pt x="14024978" y="228219"/>
                  </a:lnTo>
                  <a:lnTo>
                    <a:pt x="14016215" y="267462"/>
                  </a:lnTo>
                  <a:lnTo>
                    <a:pt x="14016368" y="294017"/>
                  </a:lnTo>
                  <a:lnTo>
                    <a:pt x="14031519" y="331279"/>
                  </a:lnTo>
                  <a:lnTo>
                    <a:pt x="14063294" y="357085"/>
                  </a:lnTo>
                  <a:lnTo>
                    <a:pt x="14108049" y="374650"/>
                  </a:lnTo>
                  <a:lnTo>
                    <a:pt x="14168044" y="387350"/>
                  </a:lnTo>
                  <a:lnTo>
                    <a:pt x="14181569" y="390144"/>
                  </a:lnTo>
                  <a:lnTo>
                    <a:pt x="14221803" y="401104"/>
                  </a:lnTo>
                  <a:lnTo>
                    <a:pt x="14260525" y="422668"/>
                  </a:lnTo>
                  <a:lnTo>
                    <a:pt x="14274533" y="469392"/>
                  </a:lnTo>
                  <a:lnTo>
                    <a:pt x="14274406" y="488327"/>
                  </a:lnTo>
                  <a:lnTo>
                    <a:pt x="14257630" y="523011"/>
                  </a:lnTo>
                  <a:lnTo>
                    <a:pt x="14218806" y="547395"/>
                  </a:lnTo>
                  <a:lnTo>
                    <a:pt x="14171232" y="557682"/>
                  </a:lnTo>
                  <a:lnTo>
                    <a:pt x="14154137" y="557784"/>
                  </a:lnTo>
                  <a:lnTo>
                    <a:pt x="14133767" y="557593"/>
                  </a:lnTo>
                  <a:lnTo>
                    <a:pt x="14085176" y="545592"/>
                  </a:lnTo>
                  <a:lnTo>
                    <a:pt x="14039152" y="525233"/>
                  </a:lnTo>
                  <a:lnTo>
                    <a:pt x="14022311" y="513588"/>
                  </a:lnTo>
                  <a:lnTo>
                    <a:pt x="14006309" y="539496"/>
                  </a:lnTo>
                  <a:lnTo>
                    <a:pt x="14048207" y="564781"/>
                  </a:lnTo>
                  <a:lnTo>
                    <a:pt x="14094282" y="580948"/>
                  </a:lnTo>
                  <a:lnTo>
                    <a:pt x="14157185" y="586740"/>
                  </a:lnTo>
                  <a:lnTo>
                    <a:pt x="14173899" y="586625"/>
                  </a:lnTo>
                  <a:lnTo>
                    <a:pt x="14212049" y="579882"/>
                  </a:lnTo>
                  <a:lnTo>
                    <a:pt x="14258912" y="559689"/>
                  </a:lnTo>
                  <a:lnTo>
                    <a:pt x="14291297" y="526542"/>
                  </a:lnTo>
                  <a:lnTo>
                    <a:pt x="14303299" y="496100"/>
                  </a:lnTo>
                  <a:lnTo>
                    <a:pt x="14303489" y="480822"/>
                  </a:lnTo>
                  <a:close/>
                </a:path>
                <a:path w="17084040" h="589280">
                  <a:moveTo>
                    <a:pt x="14590763" y="573786"/>
                  </a:moveTo>
                  <a:lnTo>
                    <a:pt x="14585429" y="547116"/>
                  </a:lnTo>
                  <a:lnTo>
                    <a:pt x="14571002" y="550735"/>
                  </a:lnTo>
                  <a:lnTo>
                    <a:pt x="14565224" y="551827"/>
                  </a:lnTo>
                  <a:lnTo>
                    <a:pt x="14548434" y="554532"/>
                  </a:lnTo>
                  <a:lnTo>
                    <a:pt x="14542326" y="555205"/>
                  </a:lnTo>
                  <a:lnTo>
                    <a:pt x="14535582" y="555459"/>
                  </a:lnTo>
                  <a:lnTo>
                    <a:pt x="14525231" y="555498"/>
                  </a:lnTo>
                  <a:lnTo>
                    <a:pt x="14502575" y="555142"/>
                  </a:lnTo>
                  <a:lnTo>
                    <a:pt x="14467726" y="518706"/>
                  </a:lnTo>
                  <a:lnTo>
                    <a:pt x="14462747" y="464058"/>
                  </a:lnTo>
                  <a:lnTo>
                    <a:pt x="14462747" y="201930"/>
                  </a:lnTo>
                  <a:lnTo>
                    <a:pt x="14577809" y="201930"/>
                  </a:lnTo>
                  <a:lnTo>
                    <a:pt x="14577809" y="174498"/>
                  </a:lnTo>
                  <a:lnTo>
                    <a:pt x="14462747" y="174498"/>
                  </a:lnTo>
                  <a:lnTo>
                    <a:pt x="14462747" y="69342"/>
                  </a:lnTo>
                  <a:lnTo>
                    <a:pt x="14429981" y="69342"/>
                  </a:lnTo>
                  <a:lnTo>
                    <a:pt x="14429981" y="174498"/>
                  </a:lnTo>
                  <a:lnTo>
                    <a:pt x="14359115" y="174498"/>
                  </a:lnTo>
                  <a:lnTo>
                    <a:pt x="14359115" y="201930"/>
                  </a:lnTo>
                  <a:lnTo>
                    <a:pt x="14429981" y="201930"/>
                  </a:lnTo>
                  <a:lnTo>
                    <a:pt x="14429981" y="472440"/>
                  </a:lnTo>
                  <a:lnTo>
                    <a:pt x="14430096" y="493483"/>
                  </a:lnTo>
                  <a:lnTo>
                    <a:pt x="14441615" y="542709"/>
                  </a:lnTo>
                  <a:lnTo>
                    <a:pt x="14471701" y="574357"/>
                  </a:lnTo>
                  <a:lnTo>
                    <a:pt x="14515668" y="583615"/>
                  </a:lnTo>
                  <a:lnTo>
                    <a:pt x="14536496" y="583641"/>
                  </a:lnTo>
                  <a:lnTo>
                    <a:pt x="14542618" y="583311"/>
                  </a:lnTo>
                  <a:lnTo>
                    <a:pt x="14549654" y="582396"/>
                  </a:lnTo>
                  <a:lnTo>
                    <a:pt x="14571637" y="578815"/>
                  </a:lnTo>
                  <a:lnTo>
                    <a:pt x="14578432" y="577494"/>
                  </a:lnTo>
                  <a:lnTo>
                    <a:pt x="14583867" y="576033"/>
                  </a:lnTo>
                  <a:lnTo>
                    <a:pt x="14590763" y="573786"/>
                  </a:lnTo>
                  <a:close/>
                </a:path>
                <a:path w="17084040" h="589280">
                  <a:moveTo>
                    <a:pt x="14891754" y="175260"/>
                  </a:moveTo>
                  <a:lnTo>
                    <a:pt x="14852371" y="166395"/>
                  </a:lnTo>
                  <a:lnTo>
                    <a:pt x="14835366" y="166116"/>
                  </a:lnTo>
                  <a:lnTo>
                    <a:pt x="14820951" y="166230"/>
                  </a:lnTo>
                  <a:lnTo>
                    <a:pt x="14779486" y="178333"/>
                  </a:lnTo>
                  <a:lnTo>
                    <a:pt x="14747748" y="200837"/>
                  </a:lnTo>
                  <a:lnTo>
                    <a:pt x="14721688" y="237020"/>
                  </a:lnTo>
                  <a:lnTo>
                    <a:pt x="14715731" y="252984"/>
                  </a:lnTo>
                  <a:lnTo>
                    <a:pt x="14715731" y="174498"/>
                  </a:lnTo>
                  <a:lnTo>
                    <a:pt x="14683727" y="174498"/>
                  </a:lnTo>
                  <a:lnTo>
                    <a:pt x="14683727" y="580644"/>
                  </a:lnTo>
                  <a:lnTo>
                    <a:pt x="14716493" y="580644"/>
                  </a:lnTo>
                  <a:lnTo>
                    <a:pt x="14716608" y="332651"/>
                  </a:lnTo>
                  <a:lnTo>
                    <a:pt x="14717395" y="319849"/>
                  </a:lnTo>
                  <a:lnTo>
                    <a:pt x="14728139" y="274459"/>
                  </a:lnTo>
                  <a:lnTo>
                    <a:pt x="14754162" y="230238"/>
                  </a:lnTo>
                  <a:lnTo>
                    <a:pt x="14795246" y="203098"/>
                  </a:lnTo>
                  <a:lnTo>
                    <a:pt x="14833080" y="198120"/>
                  </a:lnTo>
                  <a:lnTo>
                    <a:pt x="14842071" y="198145"/>
                  </a:lnTo>
                  <a:lnTo>
                    <a:pt x="14847888" y="198348"/>
                  </a:lnTo>
                  <a:lnTo>
                    <a:pt x="14853057" y="198920"/>
                  </a:lnTo>
                  <a:lnTo>
                    <a:pt x="14871942" y="201930"/>
                  </a:lnTo>
                  <a:lnTo>
                    <a:pt x="14881848" y="205740"/>
                  </a:lnTo>
                  <a:lnTo>
                    <a:pt x="14884324" y="198120"/>
                  </a:lnTo>
                  <a:lnTo>
                    <a:pt x="14891754" y="175260"/>
                  </a:lnTo>
                  <a:close/>
                </a:path>
                <a:path w="17084040" h="589280">
                  <a:moveTo>
                    <a:pt x="15003768" y="174498"/>
                  </a:moveTo>
                  <a:lnTo>
                    <a:pt x="14971002" y="174498"/>
                  </a:lnTo>
                  <a:lnTo>
                    <a:pt x="14971002" y="580644"/>
                  </a:lnTo>
                  <a:lnTo>
                    <a:pt x="15003768" y="580644"/>
                  </a:lnTo>
                  <a:lnTo>
                    <a:pt x="15003768" y="174498"/>
                  </a:lnTo>
                  <a:close/>
                </a:path>
                <a:path w="17084040" h="589280">
                  <a:moveTo>
                    <a:pt x="15006816" y="41148"/>
                  </a:moveTo>
                  <a:lnTo>
                    <a:pt x="14967954" y="41148"/>
                  </a:lnTo>
                  <a:lnTo>
                    <a:pt x="14967954" y="86106"/>
                  </a:lnTo>
                  <a:lnTo>
                    <a:pt x="15006816" y="86106"/>
                  </a:lnTo>
                  <a:lnTo>
                    <a:pt x="15006816" y="41148"/>
                  </a:lnTo>
                  <a:close/>
                </a:path>
                <a:path w="17084040" h="589280">
                  <a:moveTo>
                    <a:pt x="15422868" y="541782"/>
                  </a:moveTo>
                  <a:lnTo>
                    <a:pt x="15406866" y="516636"/>
                  </a:lnTo>
                  <a:lnTo>
                    <a:pt x="15394496" y="526948"/>
                  </a:lnTo>
                  <a:lnTo>
                    <a:pt x="15385047" y="533400"/>
                  </a:lnTo>
                  <a:lnTo>
                    <a:pt x="15337511" y="552196"/>
                  </a:lnTo>
                  <a:lnTo>
                    <a:pt x="15281898" y="557022"/>
                  </a:lnTo>
                  <a:lnTo>
                    <a:pt x="15262124" y="556844"/>
                  </a:lnTo>
                  <a:lnTo>
                    <a:pt x="15223224" y="545973"/>
                  </a:lnTo>
                  <a:lnTo>
                    <a:pt x="15181695" y="514350"/>
                  </a:lnTo>
                  <a:lnTo>
                    <a:pt x="15157311" y="465582"/>
                  </a:lnTo>
                  <a:lnTo>
                    <a:pt x="15149437" y="423354"/>
                  </a:lnTo>
                  <a:lnTo>
                    <a:pt x="15149310" y="345186"/>
                  </a:lnTo>
                  <a:lnTo>
                    <a:pt x="15149818" y="306209"/>
                  </a:lnTo>
                  <a:lnTo>
                    <a:pt x="15162975" y="262407"/>
                  </a:lnTo>
                  <a:lnTo>
                    <a:pt x="15201430" y="213347"/>
                  </a:lnTo>
                  <a:lnTo>
                    <a:pt x="15240902" y="196481"/>
                  </a:lnTo>
                  <a:lnTo>
                    <a:pt x="15278850" y="195834"/>
                  </a:lnTo>
                  <a:lnTo>
                    <a:pt x="15296909" y="195948"/>
                  </a:lnTo>
                  <a:lnTo>
                    <a:pt x="15337524" y="203073"/>
                  </a:lnTo>
                  <a:lnTo>
                    <a:pt x="15377173" y="218236"/>
                  </a:lnTo>
                  <a:lnTo>
                    <a:pt x="15393912" y="229362"/>
                  </a:lnTo>
                  <a:lnTo>
                    <a:pt x="15408390" y="204216"/>
                  </a:lnTo>
                  <a:lnTo>
                    <a:pt x="15368575" y="180848"/>
                  </a:lnTo>
                  <a:lnTo>
                    <a:pt x="15328405" y="169964"/>
                  </a:lnTo>
                  <a:lnTo>
                    <a:pt x="15278850" y="166116"/>
                  </a:lnTo>
                  <a:lnTo>
                    <a:pt x="15255913" y="166319"/>
                  </a:lnTo>
                  <a:lnTo>
                    <a:pt x="15209889" y="179070"/>
                  </a:lnTo>
                  <a:lnTo>
                    <a:pt x="15171573" y="201777"/>
                  </a:lnTo>
                  <a:lnTo>
                    <a:pt x="15139835" y="240499"/>
                  </a:lnTo>
                  <a:lnTo>
                    <a:pt x="15121204" y="292823"/>
                  </a:lnTo>
                  <a:lnTo>
                    <a:pt x="15116544" y="347472"/>
                  </a:lnTo>
                  <a:lnTo>
                    <a:pt x="15116544" y="402336"/>
                  </a:lnTo>
                  <a:lnTo>
                    <a:pt x="15118017" y="447332"/>
                  </a:lnTo>
                  <a:lnTo>
                    <a:pt x="15135517" y="503885"/>
                  </a:lnTo>
                  <a:lnTo>
                    <a:pt x="15161883" y="541020"/>
                  </a:lnTo>
                  <a:lnTo>
                    <a:pt x="15195957" y="568337"/>
                  </a:lnTo>
                  <a:lnTo>
                    <a:pt x="15231682" y="581914"/>
                  </a:lnTo>
                  <a:lnTo>
                    <a:pt x="15281136" y="586740"/>
                  </a:lnTo>
                  <a:lnTo>
                    <a:pt x="15310320" y="586524"/>
                  </a:lnTo>
                  <a:lnTo>
                    <a:pt x="15366099" y="573024"/>
                  </a:lnTo>
                  <a:lnTo>
                    <a:pt x="15409977" y="552119"/>
                  </a:lnTo>
                  <a:lnTo>
                    <a:pt x="15422868" y="541782"/>
                  </a:lnTo>
                  <a:close/>
                </a:path>
                <a:path w="17084040" h="589280">
                  <a:moveTo>
                    <a:pt x="15692616" y="573786"/>
                  </a:moveTo>
                  <a:lnTo>
                    <a:pt x="15687282" y="547116"/>
                  </a:lnTo>
                  <a:lnTo>
                    <a:pt x="15672854" y="550735"/>
                  </a:lnTo>
                  <a:lnTo>
                    <a:pt x="15667076" y="551827"/>
                  </a:lnTo>
                  <a:lnTo>
                    <a:pt x="15650286" y="554532"/>
                  </a:lnTo>
                  <a:lnTo>
                    <a:pt x="15644178" y="555205"/>
                  </a:lnTo>
                  <a:lnTo>
                    <a:pt x="15637434" y="555459"/>
                  </a:lnTo>
                  <a:lnTo>
                    <a:pt x="15627084" y="555498"/>
                  </a:lnTo>
                  <a:lnTo>
                    <a:pt x="15604427" y="555142"/>
                  </a:lnTo>
                  <a:lnTo>
                    <a:pt x="15569578" y="518706"/>
                  </a:lnTo>
                  <a:lnTo>
                    <a:pt x="15564600" y="464058"/>
                  </a:lnTo>
                  <a:lnTo>
                    <a:pt x="15564600" y="201930"/>
                  </a:lnTo>
                  <a:lnTo>
                    <a:pt x="15679662" y="201930"/>
                  </a:lnTo>
                  <a:lnTo>
                    <a:pt x="15679662" y="174498"/>
                  </a:lnTo>
                  <a:lnTo>
                    <a:pt x="15564600" y="174498"/>
                  </a:lnTo>
                  <a:lnTo>
                    <a:pt x="15564600" y="69342"/>
                  </a:lnTo>
                  <a:lnTo>
                    <a:pt x="15531834" y="69342"/>
                  </a:lnTo>
                  <a:lnTo>
                    <a:pt x="15531834" y="174498"/>
                  </a:lnTo>
                  <a:lnTo>
                    <a:pt x="15460968" y="174498"/>
                  </a:lnTo>
                  <a:lnTo>
                    <a:pt x="15460968" y="201930"/>
                  </a:lnTo>
                  <a:lnTo>
                    <a:pt x="15531834" y="201930"/>
                  </a:lnTo>
                  <a:lnTo>
                    <a:pt x="15531834" y="472440"/>
                  </a:lnTo>
                  <a:lnTo>
                    <a:pt x="15531948" y="493483"/>
                  </a:lnTo>
                  <a:lnTo>
                    <a:pt x="15543467" y="542709"/>
                  </a:lnTo>
                  <a:lnTo>
                    <a:pt x="15573553" y="574357"/>
                  </a:lnTo>
                  <a:lnTo>
                    <a:pt x="15617520" y="583615"/>
                  </a:lnTo>
                  <a:lnTo>
                    <a:pt x="15638348" y="583641"/>
                  </a:lnTo>
                  <a:lnTo>
                    <a:pt x="15644470" y="583311"/>
                  </a:lnTo>
                  <a:lnTo>
                    <a:pt x="15651506" y="582396"/>
                  </a:lnTo>
                  <a:lnTo>
                    <a:pt x="15673489" y="578815"/>
                  </a:lnTo>
                  <a:lnTo>
                    <a:pt x="15680284" y="577494"/>
                  </a:lnTo>
                  <a:lnTo>
                    <a:pt x="15685719" y="576033"/>
                  </a:lnTo>
                  <a:lnTo>
                    <a:pt x="15692616" y="573786"/>
                  </a:lnTo>
                  <a:close/>
                </a:path>
                <a:path w="17084040" h="589280">
                  <a:moveTo>
                    <a:pt x="15819870" y="174498"/>
                  </a:moveTo>
                  <a:lnTo>
                    <a:pt x="15787104" y="174498"/>
                  </a:lnTo>
                  <a:lnTo>
                    <a:pt x="15787104" y="580644"/>
                  </a:lnTo>
                  <a:lnTo>
                    <a:pt x="15819870" y="580644"/>
                  </a:lnTo>
                  <a:lnTo>
                    <a:pt x="15819870" y="174498"/>
                  </a:lnTo>
                  <a:close/>
                </a:path>
                <a:path w="17084040" h="589280">
                  <a:moveTo>
                    <a:pt x="15822918" y="41148"/>
                  </a:moveTo>
                  <a:lnTo>
                    <a:pt x="15784056" y="41148"/>
                  </a:lnTo>
                  <a:lnTo>
                    <a:pt x="15784056" y="86106"/>
                  </a:lnTo>
                  <a:lnTo>
                    <a:pt x="15822918" y="86106"/>
                  </a:lnTo>
                  <a:lnTo>
                    <a:pt x="15822918" y="41148"/>
                  </a:lnTo>
                  <a:close/>
                </a:path>
                <a:path w="17084040" h="589280">
                  <a:moveTo>
                    <a:pt x="16266402" y="349758"/>
                  </a:moveTo>
                  <a:lnTo>
                    <a:pt x="16265716" y="298348"/>
                  </a:lnTo>
                  <a:lnTo>
                    <a:pt x="16260928" y="267081"/>
                  </a:lnTo>
                  <a:lnTo>
                    <a:pt x="16247910" y="243243"/>
                  </a:lnTo>
                  <a:lnTo>
                    <a:pt x="16233636" y="226834"/>
                  </a:lnTo>
                  <a:lnTo>
                    <a:pt x="16233636" y="349758"/>
                  </a:lnTo>
                  <a:lnTo>
                    <a:pt x="16233636" y="403098"/>
                  </a:lnTo>
                  <a:lnTo>
                    <a:pt x="16233064" y="449503"/>
                  </a:lnTo>
                  <a:lnTo>
                    <a:pt x="16218357" y="497179"/>
                  </a:lnTo>
                  <a:lnTo>
                    <a:pt x="16175546" y="542467"/>
                  </a:lnTo>
                  <a:lnTo>
                    <a:pt x="16135769" y="557949"/>
                  </a:lnTo>
                  <a:lnTo>
                    <a:pt x="16099524" y="558546"/>
                  </a:lnTo>
                  <a:lnTo>
                    <a:pt x="16063278" y="557949"/>
                  </a:lnTo>
                  <a:lnTo>
                    <a:pt x="16023489" y="542467"/>
                  </a:lnTo>
                  <a:lnTo>
                    <a:pt x="15980677" y="497179"/>
                  </a:lnTo>
                  <a:lnTo>
                    <a:pt x="15965970" y="449503"/>
                  </a:lnTo>
                  <a:lnTo>
                    <a:pt x="15965412" y="403098"/>
                  </a:lnTo>
                  <a:lnTo>
                    <a:pt x="15965412" y="349758"/>
                  </a:lnTo>
                  <a:lnTo>
                    <a:pt x="15965970" y="303339"/>
                  </a:lnTo>
                  <a:lnTo>
                    <a:pt x="15980677" y="255676"/>
                  </a:lnTo>
                  <a:lnTo>
                    <a:pt x="16023489" y="210375"/>
                  </a:lnTo>
                  <a:lnTo>
                    <a:pt x="16063278" y="194906"/>
                  </a:lnTo>
                  <a:lnTo>
                    <a:pt x="16099524" y="194310"/>
                  </a:lnTo>
                  <a:lnTo>
                    <a:pt x="16135769" y="194906"/>
                  </a:lnTo>
                  <a:lnTo>
                    <a:pt x="16175546" y="210375"/>
                  </a:lnTo>
                  <a:lnTo>
                    <a:pt x="16218357" y="255676"/>
                  </a:lnTo>
                  <a:lnTo>
                    <a:pt x="16233064" y="303339"/>
                  </a:lnTo>
                  <a:lnTo>
                    <a:pt x="16233636" y="349758"/>
                  </a:lnTo>
                  <a:lnTo>
                    <a:pt x="16233636" y="226834"/>
                  </a:lnTo>
                  <a:lnTo>
                    <a:pt x="16222587" y="214122"/>
                  </a:lnTo>
                  <a:lnTo>
                    <a:pt x="16203613" y="194310"/>
                  </a:lnTo>
                  <a:lnTo>
                    <a:pt x="16196018" y="186359"/>
                  </a:lnTo>
                  <a:lnTo>
                    <a:pt x="16174339" y="172110"/>
                  </a:lnTo>
                  <a:lnTo>
                    <a:pt x="16146018" y="166865"/>
                  </a:lnTo>
                  <a:lnTo>
                    <a:pt x="16099524" y="166116"/>
                  </a:lnTo>
                  <a:lnTo>
                    <a:pt x="16053016" y="166865"/>
                  </a:lnTo>
                  <a:lnTo>
                    <a:pt x="16003029" y="186359"/>
                  </a:lnTo>
                  <a:lnTo>
                    <a:pt x="15976461" y="214122"/>
                  </a:lnTo>
                  <a:lnTo>
                    <a:pt x="15951124" y="243243"/>
                  </a:lnTo>
                  <a:lnTo>
                    <a:pt x="15933331" y="298348"/>
                  </a:lnTo>
                  <a:lnTo>
                    <a:pt x="15932646" y="349758"/>
                  </a:lnTo>
                  <a:lnTo>
                    <a:pt x="15932646" y="403098"/>
                  </a:lnTo>
                  <a:lnTo>
                    <a:pt x="15933331" y="454507"/>
                  </a:lnTo>
                  <a:lnTo>
                    <a:pt x="15951124" y="509612"/>
                  </a:lnTo>
                  <a:lnTo>
                    <a:pt x="15976461" y="538734"/>
                  </a:lnTo>
                  <a:lnTo>
                    <a:pt x="16003029" y="566483"/>
                  </a:lnTo>
                  <a:lnTo>
                    <a:pt x="16053016" y="585990"/>
                  </a:lnTo>
                  <a:lnTo>
                    <a:pt x="16099524" y="586740"/>
                  </a:lnTo>
                  <a:lnTo>
                    <a:pt x="16146018" y="585990"/>
                  </a:lnTo>
                  <a:lnTo>
                    <a:pt x="16174339" y="580732"/>
                  </a:lnTo>
                  <a:lnTo>
                    <a:pt x="16196018" y="566483"/>
                  </a:lnTo>
                  <a:lnTo>
                    <a:pt x="16203613" y="558546"/>
                  </a:lnTo>
                  <a:lnTo>
                    <a:pt x="16222587" y="538734"/>
                  </a:lnTo>
                  <a:lnTo>
                    <a:pt x="16247910" y="509612"/>
                  </a:lnTo>
                  <a:lnTo>
                    <a:pt x="16260928" y="485775"/>
                  </a:lnTo>
                  <a:lnTo>
                    <a:pt x="16265716" y="454507"/>
                  </a:lnTo>
                  <a:lnTo>
                    <a:pt x="16266402" y="403098"/>
                  </a:lnTo>
                  <a:lnTo>
                    <a:pt x="16266402" y="349758"/>
                  </a:lnTo>
                  <a:close/>
                </a:path>
                <a:path w="17084040" h="589280">
                  <a:moveTo>
                    <a:pt x="16684740" y="300990"/>
                  </a:moveTo>
                  <a:lnTo>
                    <a:pt x="16677120" y="250698"/>
                  </a:lnTo>
                  <a:lnTo>
                    <a:pt x="16652736" y="207264"/>
                  </a:lnTo>
                  <a:lnTo>
                    <a:pt x="16608921" y="177165"/>
                  </a:lnTo>
                  <a:lnTo>
                    <a:pt x="16566210" y="166281"/>
                  </a:lnTo>
                  <a:lnTo>
                    <a:pt x="16543770" y="166116"/>
                  </a:lnTo>
                  <a:lnTo>
                    <a:pt x="16526675" y="166230"/>
                  </a:lnTo>
                  <a:lnTo>
                    <a:pt x="16479076" y="177698"/>
                  </a:lnTo>
                  <a:lnTo>
                    <a:pt x="16443821" y="197612"/>
                  </a:lnTo>
                  <a:lnTo>
                    <a:pt x="16415703" y="226123"/>
                  </a:lnTo>
                  <a:lnTo>
                    <a:pt x="16409658" y="236982"/>
                  </a:lnTo>
                  <a:lnTo>
                    <a:pt x="16409658" y="174498"/>
                  </a:lnTo>
                  <a:lnTo>
                    <a:pt x="16377654" y="174498"/>
                  </a:lnTo>
                  <a:lnTo>
                    <a:pt x="16377654" y="580644"/>
                  </a:lnTo>
                  <a:lnTo>
                    <a:pt x="16410420" y="580644"/>
                  </a:lnTo>
                  <a:lnTo>
                    <a:pt x="16410420" y="304800"/>
                  </a:lnTo>
                  <a:lnTo>
                    <a:pt x="16410534" y="296570"/>
                  </a:lnTo>
                  <a:lnTo>
                    <a:pt x="16426701" y="253936"/>
                  </a:lnTo>
                  <a:lnTo>
                    <a:pt x="16458667" y="220116"/>
                  </a:lnTo>
                  <a:lnTo>
                    <a:pt x="16496056" y="200812"/>
                  </a:lnTo>
                  <a:lnTo>
                    <a:pt x="16538436" y="195834"/>
                  </a:lnTo>
                  <a:lnTo>
                    <a:pt x="16574961" y="196316"/>
                  </a:lnTo>
                  <a:lnTo>
                    <a:pt x="16626447" y="226695"/>
                  </a:lnTo>
                  <a:lnTo>
                    <a:pt x="16648786" y="260362"/>
                  </a:lnTo>
                  <a:lnTo>
                    <a:pt x="16651974" y="310896"/>
                  </a:lnTo>
                  <a:lnTo>
                    <a:pt x="16651974" y="580644"/>
                  </a:lnTo>
                  <a:lnTo>
                    <a:pt x="16684740" y="580644"/>
                  </a:lnTo>
                  <a:lnTo>
                    <a:pt x="16684740" y="300990"/>
                  </a:lnTo>
                  <a:close/>
                </a:path>
                <a:path w="17084040" h="589280">
                  <a:moveTo>
                    <a:pt x="17084028" y="480822"/>
                  </a:moveTo>
                  <a:lnTo>
                    <a:pt x="17083024" y="440855"/>
                  </a:lnTo>
                  <a:lnTo>
                    <a:pt x="17066883" y="404520"/>
                  </a:lnTo>
                  <a:lnTo>
                    <a:pt x="17032491" y="379234"/>
                  </a:lnTo>
                  <a:lnTo>
                    <a:pt x="16990454" y="365379"/>
                  </a:lnTo>
                  <a:lnTo>
                    <a:pt x="16927868" y="352348"/>
                  </a:lnTo>
                  <a:lnTo>
                    <a:pt x="16918343" y="350367"/>
                  </a:lnTo>
                  <a:lnTo>
                    <a:pt x="16876713" y="338747"/>
                  </a:lnTo>
                  <a:lnTo>
                    <a:pt x="16842054" y="316992"/>
                  </a:lnTo>
                  <a:lnTo>
                    <a:pt x="16827996" y="268224"/>
                  </a:lnTo>
                  <a:lnTo>
                    <a:pt x="16828427" y="248094"/>
                  </a:lnTo>
                  <a:lnTo>
                    <a:pt x="16855428" y="214503"/>
                  </a:lnTo>
                  <a:lnTo>
                    <a:pt x="16904285" y="195376"/>
                  </a:lnTo>
                  <a:lnTo>
                    <a:pt x="16934676" y="195072"/>
                  </a:lnTo>
                  <a:lnTo>
                    <a:pt x="16957129" y="195173"/>
                  </a:lnTo>
                  <a:lnTo>
                    <a:pt x="17000589" y="201549"/>
                  </a:lnTo>
                  <a:lnTo>
                    <a:pt x="17041140" y="215950"/>
                  </a:lnTo>
                  <a:lnTo>
                    <a:pt x="17059644" y="227076"/>
                  </a:lnTo>
                  <a:lnTo>
                    <a:pt x="17073360" y="203454"/>
                  </a:lnTo>
                  <a:lnTo>
                    <a:pt x="17040136" y="184378"/>
                  </a:lnTo>
                  <a:lnTo>
                    <a:pt x="16999446" y="170929"/>
                  </a:lnTo>
                  <a:lnTo>
                    <a:pt x="16937724" y="166116"/>
                  </a:lnTo>
                  <a:lnTo>
                    <a:pt x="16917048" y="166230"/>
                  </a:lnTo>
                  <a:lnTo>
                    <a:pt x="16876383" y="174117"/>
                  </a:lnTo>
                  <a:lnTo>
                    <a:pt x="16832187" y="195834"/>
                  </a:lnTo>
                  <a:lnTo>
                    <a:pt x="16805517" y="228219"/>
                  </a:lnTo>
                  <a:lnTo>
                    <a:pt x="16796754" y="267462"/>
                  </a:lnTo>
                  <a:lnTo>
                    <a:pt x="16796906" y="294017"/>
                  </a:lnTo>
                  <a:lnTo>
                    <a:pt x="16812057" y="331279"/>
                  </a:lnTo>
                  <a:lnTo>
                    <a:pt x="16843833" y="357085"/>
                  </a:lnTo>
                  <a:lnTo>
                    <a:pt x="16888587" y="374650"/>
                  </a:lnTo>
                  <a:lnTo>
                    <a:pt x="16948582" y="387350"/>
                  </a:lnTo>
                  <a:lnTo>
                    <a:pt x="16962108" y="390144"/>
                  </a:lnTo>
                  <a:lnTo>
                    <a:pt x="17002341" y="401104"/>
                  </a:lnTo>
                  <a:lnTo>
                    <a:pt x="17041064" y="422668"/>
                  </a:lnTo>
                  <a:lnTo>
                    <a:pt x="17055072" y="469392"/>
                  </a:lnTo>
                  <a:lnTo>
                    <a:pt x="17054945" y="488327"/>
                  </a:lnTo>
                  <a:lnTo>
                    <a:pt x="17038168" y="523011"/>
                  </a:lnTo>
                  <a:lnTo>
                    <a:pt x="16999344" y="547395"/>
                  </a:lnTo>
                  <a:lnTo>
                    <a:pt x="16951770" y="557682"/>
                  </a:lnTo>
                  <a:lnTo>
                    <a:pt x="16934676" y="557784"/>
                  </a:lnTo>
                  <a:lnTo>
                    <a:pt x="16914305" y="557593"/>
                  </a:lnTo>
                  <a:lnTo>
                    <a:pt x="16865715" y="545592"/>
                  </a:lnTo>
                  <a:lnTo>
                    <a:pt x="16819690" y="525233"/>
                  </a:lnTo>
                  <a:lnTo>
                    <a:pt x="16802850" y="513588"/>
                  </a:lnTo>
                  <a:lnTo>
                    <a:pt x="16786848" y="539496"/>
                  </a:lnTo>
                  <a:lnTo>
                    <a:pt x="16828745" y="564781"/>
                  </a:lnTo>
                  <a:lnTo>
                    <a:pt x="16874821" y="580948"/>
                  </a:lnTo>
                  <a:lnTo>
                    <a:pt x="16937724" y="586740"/>
                  </a:lnTo>
                  <a:lnTo>
                    <a:pt x="16954437" y="586625"/>
                  </a:lnTo>
                  <a:lnTo>
                    <a:pt x="16992588" y="579882"/>
                  </a:lnTo>
                  <a:lnTo>
                    <a:pt x="17039451" y="559689"/>
                  </a:lnTo>
                  <a:lnTo>
                    <a:pt x="17071836" y="526542"/>
                  </a:lnTo>
                  <a:lnTo>
                    <a:pt x="17083837" y="496100"/>
                  </a:lnTo>
                  <a:lnTo>
                    <a:pt x="17084028" y="48082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05636" y="3376885"/>
              <a:ext cx="193852" cy="19385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408693" y="3320274"/>
              <a:ext cx="196215" cy="330200"/>
            </a:xfrm>
            <a:custGeom>
              <a:avLst/>
              <a:gdLst/>
              <a:ahLst/>
              <a:cxnLst/>
              <a:rect l="l" t="t" r="r" b="b"/>
              <a:pathLst>
                <a:path w="196215" h="330200">
                  <a:moveTo>
                    <a:pt x="195681" y="311150"/>
                  </a:moveTo>
                  <a:lnTo>
                    <a:pt x="20116" y="311150"/>
                  </a:lnTo>
                  <a:lnTo>
                    <a:pt x="20116" y="170180"/>
                  </a:lnTo>
                  <a:lnTo>
                    <a:pt x="182880" y="170180"/>
                  </a:lnTo>
                  <a:lnTo>
                    <a:pt x="182880" y="151130"/>
                  </a:lnTo>
                  <a:lnTo>
                    <a:pt x="20116" y="151130"/>
                  </a:lnTo>
                  <a:lnTo>
                    <a:pt x="20116" y="19050"/>
                  </a:lnTo>
                  <a:lnTo>
                    <a:pt x="192481" y="19050"/>
                  </a:lnTo>
                  <a:lnTo>
                    <a:pt x="192481" y="0"/>
                  </a:lnTo>
                  <a:lnTo>
                    <a:pt x="0" y="0"/>
                  </a:lnTo>
                  <a:lnTo>
                    <a:pt x="0" y="19050"/>
                  </a:lnTo>
                  <a:lnTo>
                    <a:pt x="0" y="151130"/>
                  </a:lnTo>
                  <a:lnTo>
                    <a:pt x="0" y="170180"/>
                  </a:lnTo>
                  <a:lnTo>
                    <a:pt x="0" y="311150"/>
                  </a:lnTo>
                  <a:lnTo>
                    <a:pt x="0" y="330200"/>
                  </a:lnTo>
                  <a:lnTo>
                    <a:pt x="195681" y="330200"/>
                  </a:lnTo>
                  <a:lnTo>
                    <a:pt x="195681" y="3111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665263" y="3401573"/>
              <a:ext cx="176861" cy="25237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907504" y="3401573"/>
              <a:ext cx="178232" cy="25237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140315" y="3401573"/>
              <a:ext cx="194670" cy="25237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0493489" y="3320656"/>
              <a:ext cx="339090" cy="330200"/>
            </a:xfrm>
            <a:custGeom>
              <a:avLst/>
              <a:gdLst/>
              <a:ahLst/>
              <a:cxnLst/>
              <a:rect l="l" t="t" r="r" b="b"/>
              <a:pathLst>
                <a:path w="339090" h="330200">
                  <a:moveTo>
                    <a:pt x="264261" y="0"/>
                  </a:moveTo>
                  <a:lnTo>
                    <a:pt x="242773" y="0"/>
                  </a:lnTo>
                  <a:lnTo>
                    <a:pt x="133045" y="305409"/>
                  </a:lnTo>
                  <a:lnTo>
                    <a:pt x="22402" y="0"/>
                  </a:lnTo>
                  <a:lnTo>
                    <a:pt x="0" y="0"/>
                  </a:lnTo>
                  <a:lnTo>
                    <a:pt x="120700" y="329641"/>
                  </a:lnTo>
                  <a:lnTo>
                    <a:pt x="144018" y="329641"/>
                  </a:lnTo>
                  <a:lnTo>
                    <a:pt x="264261" y="0"/>
                  </a:lnTo>
                  <a:close/>
                </a:path>
                <a:path w="339090" h="330200">
                  <a:moveTo>
                    <a:pt x="336956" y="85953"/>
                  </a:moveTo>
                  <a:lnTo>
                    <a:pt x="317296" y="85953"/>
                  </a:lnTo>
                  <a:lnTo>
                    <a:pt x="317296" y="329641"/>
                  </a:lnTo>
                  <a:lnTo>
                    <a:pt x="336956" y="329641"/>
                  </a:lnTo>
                  <a:lnTo>
                    <a:pt x="336956" y="85953"/>
                  </a:lnTo>
                  <a:close/>
                </a:path>
                <a:path w="339090" h="330200">
                  <a:moveTo>
                    <a:pt x="338785" y="5943"/>
                  </a:moveTo>
                  <a:lnTo>
                    <a:pt x="315468" y="5943"/>
                  </a:lnTo>
                  <a:lnTo>
                    <a:pt x="315468" y="32918"/>
                  </a:lnTo>
                  <a:lnTo>
                    <a:pt x="338785" y="32918"/>
                  </a:lnTo>
                  <a:lnTo>
                    <a:pt x="338785" y="59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899952" y="3401573"/>
              <a:ext cx="178232" cy="25237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129998" y="3401573"/>
              <a:ext cx="176861" cy="252374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1506732" y="3320649"/>
              <a:ext cx="217170" cy="330200"/>
            </a:xfrm>
            <a:custGeom>
              <a:avLst/>
              <a:gdLst/>
              <a:ahLst/>
              <a:cxnLst/>
              <a:rect l="l" t="t" r="r" b="b"/>
              <a:pathLst>
                <a:path w="217170" h="330200">
                  <a:moveTo>
                    <a:pt x="20116" y="329641"/>
                  </a:moveTo>
                  <a:lnTo>
                    <a:pt x="0" y="329641"/>
                  </a:lnTo>
                  <a:lnTo>
                    <a:pt x="0" y="0"/>
                  </a:lnTo>
                  <a:lnTo>
                    <a:pt x="100126" y="0"/>
                  </a:lnTo>
                  <a:lnTo>
                    <a:pt x="114714" y="75"/>
                  </a:lnTo>
                  <a:lnTo>
                    <a:pt x="156783" y="7736"/>
                  </a:lnTo>
                  <a:lnTo>
                    <a:pt x="177607" y="18745"/>
                  </a:lnTo>
                  <a:lnTo>
                    <a:pt x="20116" y="18745"/>
                  </a:lnTo>
                  <a:lnTo>
                    <a:pt x="20116" y="165506"/>
                  </a:lnTo>
                  <a:lnTo>
                    <a:pt x="177250" y="165506"/>
                  </a:lnTo>
                  <a:lnTo>
                    <a:pt x="172564" y="169392"/>
                  </a:lnTo>
                  <a:lnTo>
                    <a:pt x="161730" y="173950"/>
                  </a:lnTo>
                  <a:lnTo>
                    <a:pt x="144018" y="178765"/>
                  </a:lnTo>
                  <a:lnTo>
                    <a:pt x="146000" y="182880"/>
                  </a:lnTo>
                  <a:lnTo>
                    <a:pt x="123901" y="182880"/>
                  </a:lnTo>
                  <a:lnTo>
                    <a:pt x="112014" y="184251"/>
                  </a:lnTo>
                  <a:lnTo>
                    <a:pt x="20116" y="184251"/>
                  </a:lnTo>
                  <a:lnTo>
                    <a:pt x="20116" y="329641"/>
                  </a:lnTo>
                  <a:close/>
                </a:path>
                <a:path w="217170" h="330200">
                  <a:moveTo>
                    <a:pt x="177250" y="165506"/>
                  </a:moveTo>
                  <a:lnTo>
                    <a:pt x="96469" y="165506"/>
                  </a:lnTo>
                  <a:lnTo>
                    <a:pt x="124301" y="165224"/>
                  </a:lnTo>
                  <a:lnTo>
                    <a:pt x="140817" y="163248"/>
                  </a:lnTo>
                  <a:lnTo>
                    <a:pt x="178650" y="136463"/>
                  </a:lnTo>
                  <a:lnTo>
                    <a:pt x="187901" y="95097"/>
                  </a:lnTo>
                  <a:lnTo>
                    <a:pt x="187893" y="85039"/>
                  </a:lnTo>
                  <a:lnTo>
                    <a:pt x="178843" y="45255"/>
                  </a:lnTo>
                  <a:lnTo>
                    <a:pt x="142017" y="20802"/>
                  </a:lnTo>
                  <a:lnTo>
                    <a:pt x="100126" y="18745"/>
                  </a:lnTo>
                  <a:lnTo>
                    <a:pt x="177607" y="18745"/>
                  </a:lnTo>
                  <a:lnTo>
                    <a:pt x="205300" y="55785"/>
                  </a:lnTo>
                  <a:lnTo>
                    <a:pt x="208483" y="95097"/>
                  </a:lnTo>
                  <a:lnTo>
                    <a:pt x="208215" y="115507"/>
                  </a:lnTo>
                  <a:lnTo>
                    <a:pt x="206340" y="128073"/>
                  </a:lnTo>
                  <a:lnTo>
                    <a:pt x="201250" y="137981"/>
                  </a:lnTo>
                  <a:lnTo>
                    <a:pt x="191338" y="150418"/>
                  </a:lnTo>
                  <a:lnTo>
                    <a:pt x="180954" y="162434"/>
                  </a:lnTo>
                  <a:lnTo>
                    <a:pt x="177250" y="165506"/>
                  </a:lnTo>
                  <a:close/>
                </a:path>
                <a:path w="217170" h="330200">
                  <a:moveTo>
                    <a:pt x="216712" y="329641"/>
                  </a:moveTo>
                  <a:lnTo>
                    <a:pt x="195224" y="329641"/>
                  </a:lnTo>
                  <a:lnTo>
                    <a:pt x="123901" y="182880"/>
                  </a:lnTo>
                  <a:lnTo>
                    <a:pt x="146000" y="182880"/>
                  </a:lnTo>
                  <a:lnTo>
                    <a:pt x="216712" y="3296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777948" y="3401573"/>
              <a:ext cx="194670" cy="252374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2031709" y="3401573"/>
              <a:ext cx="192405" cy="346710"/>
            </a:xfrm>
            <a:custGeom>
              <a:avLst/>
              <a:gdLst/>
              <a:ahLst/>
              <a:cxnLst/>
              <a:rect l="l" t="t" r="r" b="b"/>
              <a:pathLst>
                <a:path w="192404" h="346710">
                  <a:moveTo>
                    <a:pt x="93158" y="252374"/>
                  </a:moveTo>
                  <a:lnTo>
                    <a:pt x="51295" y="249059"/>
                  </a:lnTo>
                  <a:lnTo>
                    <a:pt x="10208" y="209733"/>
                  </a:lnTo>
                  <a:lnTo>
                    <a:pt x="30" y="159562"/>
                  </a:lnTo>
                  <a:lnTo>
                    <a:pt x="0" y="88943"/>
                  </a:lnTo>
                  <a:lnTo>
                    <a:pt x="775" y="79352"/>
                  </a:lnTo>
                  <a:lnTo>
                    <a:pt x="14805" y="40547"/>
                  </a:lnTo>
                  <a:lnTo>
                    <a:pt x="47345" y="10669"/>
                  </a:lnTo>
                  <a:lnTo>
                    <a:pt x="84117" y="103"/>
                  </a:lnTo>
                  <a:lnTo>
                    <a:pt x="96815" y="0"/>
                  </a:lnTo>
                  <a:lnTo>
                    <a:pt x="109838" y="139"/>
                  </a:lnTo>
                  <a:lnTo>
                    <a:pt x="152844" y="14333"/>
                  </a:lnTo>
                  <a:lnTo>
                    <a:pt x="158737" y="17830"/>
                  </a:lnTo>
                  <a:lnTo>
                    <a:pt x="95901" y="17830"/>
                  </a:lnTo>
                  <a:lnTo>
                    <a:pt x="75748" y="18187"/>
                  </a:lnTo>
                  <a:lnTo>
                    <a:pt x="40580" y="40690"/>
                  </a:lnTo>
                  <a:lnTo>
                    <a:pt x="19877" y="81324"/>
                  </a:lnTo>
                  <a:lnTo>
                    <a:pt x="19584" y="103784"/>
                  </a:lnTo>
                  <a:lnTo>
                    <a:pt x="19706" y="159562"/>
                  </a:lnTo>
                  <a:lnTo>
                    <a:pt x="27457" y="198149"/>
                  </a:lnTo>
                  <a:lnTo>
                    <a:pt x="59496" y="231714"/>
                  </a:lnTo>
                  <a:lnTo>
                    <a:pt x="95444" y="234543"/>
                  </a:lnTo>
                  <a:lnTo>
                    <a:pt x="149771" y="234543"/>
                  </a:lnTo>
                  <a:lnTo>
                    <a:pt x="142307" y="239344"/>
                  </a:lnTo>
                  <a:lnTo>
                    <a:pt x="129837" y="246877"/>
                  </a:lnTo>
                  <a:lnTo>
                    <a:pt x="120561" y="250745"/>
                  </a:lnTo>
                  <a:lnTo>
                    <a:pt x="109870" y="252170"/>
                  </a:lnTo>
                  <a:lnTo>
                    <a:pt x="93158" y="252374"/>
                  </a:lnTo>
                  <a:close/>
                </a:path>
                <a:path w="192404" h="346710">
                  <a:moveTo>
                    <a:pt x="191913" y="34747"/>
                  </a:moveTo>
                  <a:lnTo>
                    <a:pt x="172710" y="34747"/>
                  </a:lnTo>
                  <a:lnTo>
                    <a:pt x="172710" y="5029"/>
                  </a:lnTo>
                  <a:lnTo>
                    <a:pt x="191913" y="5029"/>
                  </a:lnTo>
                  <a:lnTo>
                    <a:pt x="191913" y="34747"/>
                  </a:lnTo>
                  <a:close/>
                </a:path>
                <a:path w="192404" h="346710">
                  <a:moveTo>
                    <a:pt x="149771" y="234543"/>
                  </a:moveTo>
                  <a:lnTo>
                    <a:pt x="95444" y="234543"/>
                  </a:lnTo>
                  <a:lnTo>
                    <a:pt x="103327" y="234465"/>
                  </a:lnTo>
                  <a:lnTo>
                    <a:pt x="108788" y="233914"/>
                  </a:lnTo>
                  <a:lnTo>
                    <a:pt x="147793" y="214884"/>
                  </a:lnTo>
                  <a:lnTo>
                    <a:pt x="170178" y="182997"/>
                  </a:lnTo>
                  <a:lnTo>
                    <a:pt x="173168" y="64922"/>
                  </a:lnTo>
                  <a:lnTo>
                    <a:pt x="161738" y="43434"/>
                  </a:lnTo>
                  <a:lnTo>
                    <a:pt x="127219" y="22631"/>
                  </a:lnTo>
                  <a:lnTo>
                    <a:pt x="95901" y="17830"/>
                  </a:lnTo>
                  <a:lnTo>
                    <a:pt x="158737" y="17830"/>
                  </a:lnTo>
                  <a:lnTo>
                    <a:pt x="160423" y="18830"/>
                  </a:lnTo>
                  <a:lnTo>
                    <a:pt x="166031" y="24828"/>
                  </a:lnTo>
                  <a:lnTo>
                    <a:pt x="172710" y="34747"/>
                  </a:lnTo>
                  <a:lnTo>
                    <a:pt x="191913" y="34747"/>
                  </a:lnTo>
                  <a:lnTo>
                    <a:pt x="191913" y="207568"/>
                  </a:lnTo>
                  <a:lnTo>
                    <a:pt x="172253" y="207568"/>
                  </a:lnTo>
                  <a:lnTo>
                    <a:pt x="166642" y="218609"/>
                  </a:lnTo>
                  <a:lnTo>
                    <a:pt x="161652" y="225599"/>
                  </a:lnTo>
                  <a:lnTo>
                    <a:pt x="154476" y="231518"/>
                  </a:lnTo>
                  <a:lnTo>
                    <a:pt x="149771" y="234543"/>
                  </a:lnTo>
                  <a:close/>
                </a:path>
                <a:path w="192404" h="346710">
                  <a:moveTo>
                    <a:pt x="191913" y="346557"/>
                  </a:moveTo>
                  <a:lnTo>
                    <a:pt x="172253" y="346557"/>
                  </a:lnTo>
                  <a:lnTo>
                    <a:pt x="172253" y="207568"/>
                  </a:lnTo>
                  <a:lnTo>
                    <a:pt x="191913" y="207568"/>
                  </a:lnTo>
                  <a:lnTo>
                    <a:pt x="191913" y="34655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2304089" y="3406603"/>
              <a:ext cx="181965" cy="247345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2568339" y="3326599"/>
              <a:ext cx="23495" cy="323850"/>
            </a:xfrm>
            <a:custGeom>
              <a:avLst/>
              <a:gdLst/>
              <a:ahLst/>
              <a:cxnLst/>
              <a:rect l="l" t="t" r="r" b="b"/>
              <a:pathLst>
                <a:path w="23495" h="323850">
                  <a:moveTo>
                    <a:pt x="21488" y="80010"/>
                  </a:moveTo>
                  <a:lnTo>
                    <a:pt x="1828" y="80010"/>
                  </a:lnTo>
                  <a:lnTo>
                    <a:pt x="1828" y="323697"/>
                  </a:lnTo>
                  <a:lnTo>
                    <a:pt x="21488" y="323697"/>
                  </a:lnTo>
                  <a:lnTo>
                    <a:pt x="21488" y="80010"/>
                  </a:lnTo>
                  <a:close/>
                </a:path>
                <a:path w="23495" h="323850">
                  <a:moveTo>
                    <a:pt x="23317" y="0"/>
                  </a:moveTo>
                  <a:lnTo>
                    <a:pt x="0" y="0"/>
                  </a:lnTo>
                  <a:lnTo>
                    <a:pt x="0" y="26974"/>
                  </a:lnTo>
                  <a:lnTo>
                    <a:pt x="23317" y="26974"/>
                  </a:lnTo>
                  <a:lnTo>
                    <a:pt x="2331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2673964" y="3401573"/>
              <a:ext cx="124815" cy="24871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2838195" y="3401573"/>
              <a:ext cx="194670" cy="25237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3103731" y="3401573"/>
              <a:ext cx="316865" cy="248920"/>
            </a:xfrm>
            <a:custGeom>
              <a:avLst/>
              <a:gdLst/>
              <a:ahLst/>
              <a:cxnLst/>
              <a:rect l="l" t="t" r="r" b="b"/>
              <a:pathLst>
                <a:path w="316865" h="248920">
                  <a:moveTo>
                    <a:pt x="35478" y="42519"/>
                  </a:moveTo>
                  <a:lnTo>
                    <a:pt x="19202" y="42519"/>
                  </a:lnTo>
                  <a:lnTo>
                    <a:pt x="22402" y="36118"/>
                  </a:lnTo>
                  <a:lnTo>
                    <a:pt x="51206" y="8686"/>
                  </a:lnTo>
                  <a:lnTo>
                    <a:pt x="91440" y="0"/>
                  </a:lnTo>
                  <a:lnTo>
                    <a:pt x="109470" y="217"/>
                  </a:lnTo>
                  <a:lnTo>
                    <a:pt x="120386" y="1685"/>
                  </a:lnTo>
                  <a:lnTo>
                    <a:pt x="128826" y="5689"/>
                  </a:lnTo>
                  <a:lnTo>
                    <a:pt x="139217" y="13487"/>
                  </a:lnTo>
                  <a:lnTo>
                    <a:pt x="144578" y="17830"/>
                  </a:lnTo>
                  <a:lnTo>
                    <a:pt x="88239" y="17830"/>
                  </a:lnTo>
                  <a:lnTo>
                    <a:pt x="77463" y="17941"/>
                  </a:lnTo>
                  <a:lnTo>
                    <a:pt x="40622" y="36233"/>
                  </a:lnTo>
                  <a:lnTo>
                    <a:pt x="35478" y="42519"/>
                  </a:lnTo>
                  <a:close/>
                </a:path>
                <a:path w="316865" h="248920">
                  <a:moveTo>
                    <a:pt x="179562" y="47091"/>
                  </a:moveTo>
                  <a:lnTo>
                    <a:pt x="162763" y="47091"/>
                  </a:lnTo>
                  <a:lnTo>
                    <a:pt x="168356" y="35772"/>
                  </a:lnTo>
                  <a:lnTo>
                    <a:pt x="203389" y="5882"/>
                  </a:lnTo>
                  <a:lnTo>
                    <a:pt x="240487" y="0"/>
                  </a:lnTo>
                  <a:lnTo>
                    <a:pt x="253138" y="107"/>
                  </a:lnTo>
                  <a:lnTo>
                    <a:pt x="290522" y="14258"/>
                  </a:lnTo>
                  <a:lnTo>
                    <a:pt x="294244" y="17830"/>
                  </a:lnTo>
                  <a:lnTo>
                    <a:pt x="237286" y="17830"/>
                  </a:lnTo>
                  <a:lnTo>
                    <a:pt x="226477" y="17941"/>
                  </a:lnTo>
                  <a:lnTo>
                    <a:pt x="189573" y="35586"/>
                  </a:lnTo>
                  <a:lnTo>
                    <a:pt x="184480" y="41376"/>
                  </a:lnTo>
                  <a:lnTo>
                    <a:pt x="179562" y="47091"/>
                  </a:lnTo>
                  <a:close/>
                </a:path>
                <a:path w="316865" h="248920">
                  <a:moveTo>
                    <a:pt x="19659" y="248716"/>
                  </a:moveTo>
                  <a:lnTo>
                    <a:pt x="0" y="248716"/>
                  </a:lnTo>
                  <a:lnTo>
                    <a:pt x="0" y="5029"/>
                  </a:lnTo>
                  <a:lnTo>
                    <a:pt x="19202" y="5029"/>
                  </a:lnTo>
                  <a:lnTo>
                    <a:pt x="19202" y="42519"/>
                  </a:lnTo>
                  <a:lnTo>
                    <a:pt x="35478" y="42519"/>
                  </a:lnTo>
                  <a:lnTo>
                    <a:pt x="27432" y="52578"/>
                  </a:lnTo>
                  <a:lnTo>
                    <a:pt x="19659" y="74980"/>
                  </a:lnTo>
                  <a:lnTo>
                    <a:pt x="19659" y="248716"/>
                  </a:lnTo>
                  <a:close/>
                </a:path>
                <a:path w="316865" h="248920">
                  <a:moveTo>
                    <a:pt x="168249" y="248716"/>
                  </a:moveTo>
                  <a:lnTo>
                    <a:pt x="148590" y="248716"/>
                  </a:lnTo>
                  <a:lnTo>
                    <a:pt x="148543" y="77681"/>
                  </a:lnTo>
                  <a:lnTo>
                    <a:pt x="148218" y="71666"/>
                  </a:lnTo>
                  <a:lnTo>
                    <a:pt x="128930" y="27432"/>
                  </a:lnTo>
                  <a:lnTo>
                    <a:pt x="88239" y="17830"/>
                  </a:lnTo>
                  <a:lnTo>
                    <a:pt x="144578" y="17830"/>
                  </a:lnTo>
                  <a:lnTo>
                    <a:pt x="149229" y="21599"/>
                  </a:lnTo>
                  <a:lnTo>
                    <a:pt x="155019" y="27803"/>
                  </a:lnTo>
                  <a:lnTo>
                    <a:pt x="158794" y="35250"/>
                  </a:lnTo>
                  <a:lnTo>
                    <a:pt x="162763" y="47091"/>
                  </a:lnTo>
                  <a:lnTo>
                    <a:pt x="179562" y="47091"/>
                  </a:lnTo>
                  <a:lnTo>
                    <a:pt x="176022" y="51206"/>
                  </a:lnTo>
                  <a:lnTo>
                    <a:pt x="168249" y="73152"/>
                  </a:lnTo>
                  <a:lnTo>
                    <a:pt x="168249" y="248716"/>
                  </a:lnTo>
                  <a:close/>
                </a:path>
                <a:path w="316865" h="248920">
                  <a:moveTo>
                    <a:pt x="316839" y="248716"/>
                  </a:moveTo>
                  <a:lnTo>
                    <a:pt x="297180" y="248716"/>
                  </a:lnTo>
                  <a:lnTo>
                    <a:pt x="297133" y="77681"/>
                  </a:lnTo>
                  <a:lnTo>
                    <a:pt x="296808" y="71666"/>
                  </a:lnTo>
                  <a:lnTo>
                    <a:pt x="277520" y="27432"/>
                  </a:lnTo>
                  <a:lnTo>
                    <a:pt x="237286" y="17830"/>
                  </a:lnTo>
                  <a:lnTo>
                    <a:pt x="294244" y="17830"/>
                  </a:lnTo>
                  <a:lnTo>
                    <a:pt x="313071" y="51206"/>
                  </a:lnTo>
                  <a:lnTo>
                    <a:pt x="316775" y="71666"/>
                  </a:lnTo>
                  <a:lnTo>
                    <a:pt x="316839" y="24871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3489247" y="3401573"/>
              <a:ext cx="194670" cy="25237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3754785" y="3401573"/>
              <a:ext cx="184251" cy="248716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3991156" y="3343509"/>
              <a:ext cx="139065" cy="308610"/>
            </a:xfrm>
            <a:custGeom>
              <a:avLst/>
              <a:gdLst/>
              <a:ahLst/>
              <a:cxnLst/>
              <a:rect l="l" t="t" r="r" b="b"/>
              <a:pathLst>
                <a:path w="139065" h="308610">
                  <a:moveTo>
                    <a:pt x="62179" y="63093"/>
                  </a:moveTo>
                  <a:lnTo>
                    <a:pt x="42519" y="63093"/>
                  </a:lnTo>
                  <a:lnTo>
                    <a:pt x="42519" y="0"/>
                  </a:lnTo>
                  <a:lnTo>
                    <a:pt x="62179" y="0"/>
                  </a:lnTo>
                  <a:lnTo>
                    <a:pt x="62179" y="63093"/>
                  </a:lnTo>
                  <a:close/>
                </a:path>
                <a:path w="139065" h="308610">
                  <a:moveTo>
                    <a:pt x="131216" y="79552"/>
                  </a:moveTo>
                  <a:lnTo>
                    <a:pt x="0" y="79552"/>
                  </a:lnTo>
                  <a:lnTo>
                    <a:pt x="0" y="63093"/>
                  </a:lnTo>
                  <a:lnTo>
                    <a:pt x="131216" y="63093"/>
                  </a:lnTo>
                  <a:lnTo>
                    <a:pt x="131216" y="79552"/>
                  </a:lnTo>
                  <a:close/>
                </a:path>
                <a:path w="139065" h="308610">
                  <a:moveTo>
                    <a:pt x="109728" y="308610"/>
                  </a:moveTo>
                  <a:lnTo>
                    <a:pt x="88696" y="308610"/>
                  </a:lnTo>
                  <a:lnTo>
                    <a:pt x="67208" y="303580"/>
                  </a:lnTo>
                  <a:lnTo>
                    <a:pt x="44351" y="268508"/>
                  </a:lnTo>
                  <a:lnTo>
                    <a:pt x="42519" y="79552"/>
                  </a:lnTo>
                  <a:lnTo>
                    <a:pt x="62179" y="79552"/>
                  </a:lnTo>
                  <a:lnTo>
                    <a:pt x="62289" y="252903"/>
                  </a:lnTo>
                  <a:lnTo>
                    <a:pt x="63065" y="262547"/>
                  </a:lnTo>
                  <a:lnTo>
                    <a:pt x="99669" y="291693"/>
                  </a:lnTo>
                  <a:lnTo>
                    <a:pt x="136794" y="291693"/>
                  </a:lnTo>
                  <a:lnTo>
                    <a:pt x="138988" y="302666"/>
                  </a:lnTo>
                  <a:lnTo>
                    <a:pt x="132130" y="304952"/>
                  </a:lnTo>
                  <a:lnTo>
                    <a:pt x="109728" y="308610"/>
                  </a:lnTo>
                  <a:close/>
                </a:path>
                <a:path w="139065" h="308610">
                  <a:moveTo>
                    <a:pt x="136794" y="291693"/>
                  </a:moveTo>
                  <a:lnTo>
                    <a:pt x="110185" y="291693"/>
                  </a:lnTo>
                  <a:lnTo>
                    <a:pt x="127101" y="288950"/>
                  </a:lnTo>
                  <a:lnTo>
                    <a:pt x="135788" y="286664"/>
                  </a:lnTo>
                  <a:lnTo>
                    <a:pt x="136794" y="2916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4175866" y="3401573"/>
              <a:ext cx="178232" cy="252374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14511032" y="3301904"/>
              <a:ext cx="139065" cy="348615"/>
            </a:xfrm>
            <a:custGeom>
              <a:avLst/>
              <a:gdLst/>
              <a:ahLst/>
              <a:cxnLst/>
              <a:rect l="l" t="t" r="r" b="b"/>
              <a:pathLst>
                <a:path w="139065" h="348614">
                  <a:moveTo>
                    <a:pt x="62179" y="104698"/>
                  </a:moveTo>
                  <a:lnTo>
                    <a:pt x="42062" y="104698"/>
                  </a:lnTo>
                  <a:lnTo>
                    <a:pt x="42151" y="55753"/>
                  </a:lnTo>
                  <a:lnTo>
                    <a:pt x="57164" y="17241"/>
                  </a:lnTo>
                  <a:lnTo>
                    <a:pt x="94183" y="0"/>
                  </a:lnTo>
                  <a:lnTo>
                    <a:pt x="114300" y="0"/>
                  </a:lnTo>
                  <a:lnTo>
                    <a:pt x="132588" y="2743"/>
                  </a:lnTo>
                  <a:lnTo>
                    <a:pt x="138531" y="5029"/>
                  </a:lnTo>
                  <a:lnTo>
                    <a:pt x="136493" y="16916"/>
                  </a:lnTo>
                  <a:lnTo>
                    <a:pt x="105613" y="16916"/>
                  </a:lnTo>
                  <a:lnTo>
                    <a:pt x="91715" y="17119"/>
                  </a:lnTo>
                  <a:lnTo>
                    <a:pt x="63407" y="44605"/>
                  </a:lnTo>
                  <a:lnTo>
                    <a:pt x="62188" y="68122"/>
                  </a:lnTo>
                  <a:lnTo>
                    <a:pt x="62179" y="104698"/>
                  </a:lnTo>
                  <a:close/>
                </a:path>
                <a:path w="139065" h="348614">
                  <a:moveTo>
                    <a:pt x="135788" y="21031"/>
                  </a:moveTo>
                  <a:lnTo>
                    <a:pt x="128473" y="18745"/>
                  </a:lnTo>
                  <a:lnTo>
                    <a:pt x="114757" y="16916"/>
                  </a:lnTo>
                  <a:lnTo>
                    <a:pt x="136493" y="16916"/>
                  </a:lnTo>
                  <a:lnTo>
                    <a:pt x="135788" y="21031"/>
                  </a:lnTo>
                  <a:close/>
                </a:path>
                <a:path w="139065" h="348614">
                  <a:moveTo>
                    <a:pt x="131216" y="121158"/>
                  </a:moveTo>
                  <a:lnTo>
                    <a:pt x="0" y="121158"/>
                  </a:lnTo>
                  <a:lnTo>
                    <a:pt x="0" y="104698"/>
                  </a:lnTo>
                  <a:lnTo>
                    <a:pt x="131216" y="104698"/>
                  </a:lnTo>
                  <a:lnTo>
                    <a:pt x="131216" y="121158"/>
                  </a:lnTo>
                  <a:close/>
                </a:path>
                <a:path w="139065" h="348614">
                  <a:moveTo>
                    <a:pt x="62179" y="348386"/>
                  </a:moveTo>
                  <a:lnTo>
                    <a:pt x="42062" y="348386"/>
                  </a:lnTo>
                  <a:lnTo>
                    <a:pt x="42062" y="121158"/>
                  </a:lnTo>
                  <a:lnTo>
                    <a:pt x="62179" y="121158"/>
                  </a:lnTo>
                  <a:lnTo>
                    <a:pt x="62179" y="34838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687968" y="3401573"/>
              <a:ext cx="200253" cy="25237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4959545" y="3401573"/>
              <a:ext cx="124815" cy="248716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9395869" y="4047111"/>
              <a:ext cx="233679" cy="339725"/>
            </a:xfrm>
            <a:custGeom>
              <a:avLst/>
              <a:gdLst/>
              <a:ahLst/>
              <a:cxnLst/>
              <a:rect l="l" t="t" r="r" b="b"/>
              <a:pathLst>
                <a:path w="233679" h="339725">
                  <a:moveTo>
                    <a:pt x="129273" y="339699"/>
                  </a:moveTo>
                  <a:lnTo>
                    <a:pt x="84749" y="334974"/>
                  </a:lnTo>
                  <a:lnTo>
                    <a:pt x="46720" y="316125"/>
                  </a:lnTo>
                  <a:lnTo>
                    <a:pt x="20959" y="284374"/>
                  </a:lnTo>
                  <a:lnTo>
                    <a:pt x="7200" y="247116"/>
                  </a:lnTo>
                  <a:lnTo>
                    <a:pt x="0" y="203686"/>
                  </a:lnTo>
                  <a:lnTo>
                    <a:pt x="7" y="127687"/>
                  </a:lnTo>
                  <a:lnTo>
                    <a:pt x="7658" y="86410"/>
                  </a:lnTo>
                  <a:lnTo>
                    <a:pt x="30975" y="39776"/>
                  </a:lnTo>
                  <a:lnTo>
                    <a:pt x="69837" y="10287"/>
                  </a:lnTo>
                  <a:lnTo>
                    <a:pt x="123786" y="0"/>
                  </a:lnTo>
                  <a:lnTo>
                    <a:pt x="142689" y="135"/>
                  </a:lnTo>
                  <a:lnTo>
                    <a:pt x="181394" y="8686"/>
                  </a:lnTo>
                  <a:lnTo>
                    <a:pt x="208200" y="19202"/>
                  </a:lnTo>
                  <a:lnTo>
                    <a:pt x="123786" y="19202"/>
                  </a:lnTo>
                  <a:lnTo>
                    <a:pt x="109210" y="19338"/>
                  </a:lnTo>
                  <a:lnTo>
                    <a:pt x="68229" y="33161"/>
                  </a:lnTo>
                  <a:lnTo>
                    <a:pt x="39565" y="62186"/>
                  </a:lnTo>
                  <a:lnTo>
                    <a:pt x="23352" y="105091"/>
                  </a:lnTo>
                  <a:lnTo>
                    <a:pt x="20459" y="187909"/>
                  </a:lnTo>
                  <a:lnTo>
                    <a:pt x="20895" y="226231"/>
                  </a:lnTo>
                  <a:lnTo>
                    <a:pt x="32225" y="266444"/>
                  </a:lnTo>
                  <a:lnTo>
                    <a:pt x="65315" y="306320"/>
                  </a:lnTo>
                  <a:lnTo>
                    <a:pt x="130187" y="320497"/>
                  </a:lnTo>
                  <a:lnTo>
                    <a:pt x="208650" y="320497"/>
                  </a:lnTo>
                  <a:lnTo>
                    <a:pt x="189823" y="329026"/>
                  </a:lnTo>
                  <a:lnTo>
                    <a:pt x="149818" y="339185"/>
                  </a:lnTo>
                  <a:lnTo>
                    <a:pt x="141699" y="339635"/>
                  </a:lnTo>
                  <a:lnTo>
                    <a:pt x="129273" y="339699"/>
                  </a:lnTo>
                  <a:close/>
                </a:path>
                <a:path w="233679" h="339725">
                  <a:moveTo>
                    <a:pt x="214312" y="46177"/>
                  </a:moveTo>
                  <a:lnTo>
                    <a:pt x="173621" y="25831"/>
                  </a:lnTo>
                  <a:lnTo>
                    <a:pt x="123786" y="19202"/>
                  </a:lnTo>
                  <a:lnTo>
                    <a:pt x="208200" y="19202"/>
                  </a:lnTo>
                  <a:lnTo>
                    <a:pt x="214362" y="22867"/>
                  </a:lnTo>
                  <a:lnTo>
                    <a:pt x="225285" y="30632"/>
                  </a:lnTo>
                  <a:lnTo>
                    <a:pt x="214312" y="46177"/>
                  </a:lnTo>
                  <a:close/>
                </a:path>
                <a:path w="233679" h="339725">
                  <a:moveTo>
                    <a:pt x="208650" y="320497"/>
                  </a:moveTo>
                  <a:lnTo>
                    <a:pt x="130187" y="320497"/>
                  </a:lnTo>
                  <a:lnTo>
                    <a:pt x="139921" y="320447"/>
                  </a:lnTo>
                  <a:lnTo>
                    <a:pt x="146332" y="320097"/>
                  </a:lnTo>
                  <a:lnTo>
                    <a:pt x="197853" y="304038"/>
                  </a:lnTo>
                  <a:lnTo>
                    <a:pt x="221627" y="287121"/>
                  </a:lnTo>
                  <a:lnTo>
                    <a:pt x="233514" y="302209"/>
                  </a:lnTo>
                  <a:lnTo>
                    <a:pt x="228485" y="306781"/>
                  </a:lnTo>
                  <a:lnTo>
                    <a:pt x="210654" y="319582"/>
                  </a:lnTo>
                  <a:lnTo>
                    <a:pt x="208650" y="32049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77007" y="4133065"/>
              <a:ext cx="176861" cy="25237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933878" y="4133065"/>
              <a:ext cx="124815" cy="248716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0108984" y="4036148"/>
              <a:ext cx="561340" cy="349885"/>
            </a:xfrm>
            <a:custGeom>
              <a:avLst/>
              <a:gdLst/>
              <a:ahLst/>
              <a:cxnLst/>
              <a:rect l="l" t="t" r="r" b="b"/>
              <a:pathLst>
                <a:path w="561340" h="349885">
                  <a:moveTo>
                    <a:pt x="21488" y="101955"/>
                  </a:moveTo>
                  <a:lnTo>
                    <a:pt x="1828" y="101955"/>
                  </a:lnTo>
                  <a:lnTo>
                    <a:pt x="1828" y="345643"/>
                  </a:lnTo>
                  <a:lnTo>
                    <a:pt x="21488" y="345643"/>
                  </a:lnTo>
                  <a:lnTo>
                    <a:pt x="21488" y="101955"/>
                  </a:lnTo>
                  <a:close/>
                </a:path>
                <a:path w="561340" h="349885">
                  <a:moveTo>
                    <a:pt x="23317" y="21945"/>
                  </a:moveTo>
                  <a:lnTo>
                    <a:pt x="0" y="21945"/>
                  </a:lnTo>
                  <a:lnTo>
                    <a:pt x="0" y="48920"/>
                  </a:lnTo>
                  <a:lnTo>
                    <a:pt x="23317" y="48920"/>
                  </a:lnTo>
                  <a:lnTo>
                    <a:pt x="23317" y="21945"/>
                  </a:lnTo>
                  <a:close/>
                </a:path>
                <a:path w="561340" h="349885">
                  <a:moveTo>
                    <a:pt x="297637" y="200710"/>
                  </a:moveTo>
                  <a:lnTo>
                    <a:pt x="297243" y="170954"/>
                  </a:lnTo>
                  <a:lnTo>
                    <a:pt x="294513" y="152984"/>
                  </a:lnTo>
                  <a:lnTo>
                    <a:pt x="287121" y="139560"/>
                  </a:lnTo>
                  <a:lnTo>
                    <a:pt x="277939" y="129286"/>
                  </a:lnTo>
                  <a:lnTo>
                    <a:pt x="277939" y="200710"/>
                  </a:lnTo>
                  <a:lnTo>
                    <a:pt x="277939" y="245516"/>
                  </a:lnTo>
                  <a:lnTo>
                    <a:pt x="269100" y="294716"/>
                  </a:lnTo>
                  <a:lnTo>
                    <a:pt x="234251" y="328612"/>
                  </a:lnTo>
                  <a:lnTo>
                    <a:pt x="205092" y="331419"/>
                  </a:lnTo>
                  <a:lnTo>
                    <a:pt x="191363" y="331393"/>
                  </a:lnTo>
                  <a:lnTo>
                    <a:pt x="152234" y="318566"/>
                  </a:lnTo>
                  <a:lnTo>
                    <a:pt x="124815" y="284378"/>
                  </a:lnTo>
                  <a:lnTo>
                    <a:pt x="124917" y="179209"/>
                  </a:lnTo>
                  <a:lnTo>
                    <a:pt x="142151" y="141732"/>
                  </a:lnTo>
                  <a:lnTo>
                    <a:pt x="143598" y="140182"/>
                  </a:lnTo>
                  <a:lnTo>
                    <a:pt x="183235" y="116878"/>
                  </a:lnTo>
                  <a:lnTo>
                    <a:pt x="202082" y="114757"/>
                  </a:lnTo>
                  <a:lnTo>
                    <a:pt x="224574" y="115112"/>
                  </a:lnTo>
                  <a:lnTo>
                    <a:pt x="259232" y="137388"/>
                  </a:lnTo>
                  <a:lnTo>
                    <a:pt x="277685" y="177990"/>
                  </a:lnTo>
                  <a:lnTo>
                    <a:pt x="277939" y="200710"/>
                  </a:lnTo>
                  <a:lnTo>
                    <a:pt x="277939" y="129286"/>
                  </a:lnTo>
                  <a:lnTo>
                    <a:pt x="272719" y="123444"/>
                  </a:lnTo>
                  <a:lnTo>
                    <a:pt x="264160" y="114757"/>
                  </a:lnTo>
                  <a:lnTo>
                    <a:pt x="257619" y="108115"/>
                  </a:lnTo>
                  <a:lnTo>
                    <a:pt x="245427" y="100241"/>
                  </a:lnTo>
                  <a:lnTo>
                    <a:pt x="229666" y="97332"/>
                  </a:lnTo>
                  <a:lnTo>
                    <a:pt x="203911" y="96926"/>
                  </a:lnTo>
                  <a:lnTo>
                    <a:pt x="187198" y="97129"/>
                  </a:lnTo>
                  <a:lnTo>
                    <a:pt x="142951" y="117779"/>
                  </a:lnTo>
                  <a:lnTo>
                    <a:pt x="125272" y="141732"/>
                  </a:lnTo>
                  <a:lnTo>
                    <a:pt x="125272" y="0"/>
                  </a:lnTo>
                  <a:lnTo>
                    <a:pt x="105613" y="0"/>
                  </a:lnTo>
                  <a:lnTo>
                    <a:pt x="105613" y="345643"/>
                  </a:lnTo>
                  <a:lnTo>
                    <a:pt x="124815" y="345643"/>
                  </a:lnTo>
                  <a:lnTo>
                    <a:pt x="124815" y="314553"/>
                  </a:lnTo>
                  <a:lnTo>
                    <a:pt x="131495" y="324472"/>
                  </a:lnTo>
                  <a:lnTo>
                    <a:pt x="170040" y="345541"/>
                  </a:lnTo>
                  <a:lnTo>
                    <a:pt x="200710" y="349300"/>
                  </a:lnTo>
                  <a:lnTo>
                    <a:pt x="213410" y="349199"/>
                  </a:lnTo>
                  <a:lnTo>
                    <a:pt x="250532" y="338632"/>
                  </a:lnTo>
                  <a:lnTo>
                    <a:pt x="282740" y="308775"/>
                  </a:lnTo>
                  <a:lnTo>
                    <a:pt x="296748" y="270319"/>
                  </a:lnTo>
                  <a:lnTo>
                    <a:pt x="297522" y="260616"/>
                  </a:lnTo>
                  <a:lnTo>
                    <a:pt x="297637" y="200710"/>
                  </a:lnTo>
                  <a:close/>
                </a:path>
                <a:path w="561340" h="349885">
                  <a:moveTo>
                    <a:pt x="560984" y="200710"/>
                  </a:moveTo>
                  <a:lnTo>
                    <a:pt x="560590" y="170954"/>
                  </a:lnTo>
                  <a:lnTo>
                    <a:pt x="557860" y="152984"/>
                  </a:lnTo>
                  <a:lnTo>
                    <a:pt x="550468" y="139560"/>
                  </a:lnTo>
                  <a:lnTo>
                    <a:pt x="541286" y="129286"/>
                  </a:lnTo>
                  <a:lnTo>
                    <a:pt x="541286" y="200710"/>
                  </a:lnTo>
                  <a:lnTo>
                    <a:pt x="541286" y="245516"/>
                  </a:lnTo>
                  <a:lnTo>
                    <a:pt x="532447" y="294716"/>
                  </a:lnTo>
                  <a:lnTo>
                    <a:pt x="497598" y="328612"/>
                  </a:lnTo>
                  <a:lnTo>
                    <a:pt x="468439" y="331419"/>
                  </a:lnTo>
                  <a:lnTo>
                    <a:pt x="454710" y="331393"/>
                  </a:lnTo>
                  <a:lnTo>
                    <a:pt x="415582" y="318566"/>
                  </a:lnTo>
                  <a:lnTo>
                    <a:pt x="388162" y="284378"/>
                  </a:lnTo>
                  <a:lnTo>
                    <a:pt x="388264" y="179209"/>
                  </a:lnTo>
                  <a:lnTo>
                    <a:pt x="405498" y="141732"/>
                  </a:lnTo>
                  <a:lnTo>
                    <a:pt x="406946" y="140182"/>
                  </a:lnTo>
                  <a:lnTo>
                    <a:pt x="446582" y="116878"/>
                  </a:lnTo>
                  <a:lnTo>
                    <a:pt x="465429" y="114757"/>
                  </a:lnTo>
                  <a:lnTo>
                    <a:pt x="487921" y="115112"/>
                  </a:lnTo>
                  <a:lnTo>
                    <a:pt x="522579" y="137388"/>
                  </a:lnTo>
                  <a:lnTo>
                    <a:pt x="541032" y="177990"/>
                  </a:lnTo>
                  <a:lnTo>
                    <a:pt x="541286" y="200710"/>
                  </a:lnTo>
                  <a:lnTo>
                    <a:pt x="541286" y="129286"/>
                  </a:lnTo>
                  <a:lnTo>
                    <a:pt x="536067" y="123444"/>
                  </a:lnTo>
                  <a:lnTo>
                    <a:pt x="527507" y="114757"/>
                  </a:lnTo>
                  <a:lnTo>
                    <a:pt x="520966" y="108115"/>
                  </a:lnTo>
                  <a:lnTo>
                    <a:pt x="508774" y="100241"/>
                  </a:lnTo>
                  <a:lnTo>
                    <a:pt x="493014" y="97332"/>
                  </a:lnTo>
                  <a:lnTo>
                    <a:pt x="467258" y="96926"/>
                  </a:lnTo>
                  <a:lnTo>
                    <a:pt x="450545" y="97129"/>
                  </a:lnTo>
                  <a:lnTo>
                    <a:pt x="406298" y="117779"/>
                  </a:lnTo>
                  <a:lnTo>
                    <a:pt x="388620" y="141732"/>
                  </a:lnTo>
                  <a:lnTo>
                    <a:pt x="388620" y="0"/>
                  </a:lnTo>
                  <a:lnTo>
                    <a:pt x="368960" y="0"/>
                  </a:lnTo>
                  <a:lnTo>
                    <a:pt x="368960" y="345643"/>
                  </a:lnTo>
                  <a:lnTo>
                    <a:pt x="388162" y="345643"/>
                  </a:lnTo>
                  <a:lnTo>
                    <a:pt x="388162" y="314553"/>
                  </a:lnTo>
                  <a:lnTo>
                    <a:pt x="394843" y="324472"/>
                  </a:lnTo>
                  <a:lnTo>
                    <a:pt x="433387" y="345541"/>
                  </a:lnTo>
                  <a:lnTo>
                    <a:pt x="464058" y="349300"/>
                  </a:lnTo>
                  <a:lnTo>
                    <a:pt x="476758" y="349199"/>
                  </a:lnTo>
                  <a:lnTo>
                    <a:pt x="513880" y="338632"/>
                  </a:lnTo>
                  <a:lnTo>
                    <a:pt x="546087" y="308775"/>
                  </a:lnTo>
                  <a:lnTo>
                    <a:pt x="560095" y="270319"/>
                  </a:lnTo>
                  <a:lnTo>
                    <a:pt x="560870" y="260616"/>
                  </a:lnTo>
                  <a:lnTo>
                    <a:pt x="560984" y="20071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729503" y="4133065"/>
              <a:ext cx="194670" cy="25237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980484" y="4133065"/>
              <a:ext cx="176861" cy="25237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1237355" y="4133065"/>
              <a:ext cx="184251" cy="24871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620861" y="4133065"/>
              <a:ext cx="184251" cy="24871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871025" y="4133065"/>
              <a:ext cx="176861" cy="252374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12099544" y="4058094"/>
              <a:ext cx="222250" cy="325755"/>
            </a:xfrm>
            <a:custGeom>
              <a:avLst/>
              <a:gdLst/>
              <a:ahLst/>
              <a:cxnLst/>
              <a:rect l="l" t="t" r="r" b="b"/>
              <a:pathLst>
                <a:path w="222250" h="325754">
                  <a:moveTo>
                    <a:pt x="138988" y="319582"/>
                  </a:moveTo>
                  <a:lnTo>
                    <a:pt x="136791" y="308610"/>
                  </a:lnTo>
                  <a:lnTo>
                    <a:pt x="135788" y="303580"/>
                  </a:lnTo>
                  <a:lnTo>
                    <a:pt x="127101" y="305866"/>
                  </a:lnTo>
                  <a:lnTo>
                    <a:pt x="110185" y="308610"/>
                  </a:lnTo>
                  <a:lnTo>
                    <a:pt x="99669" y="308610"/>
                  </a:lnTo>
                  <a:lnTo>
                    <a:pt x="65163" y="286537"/>
                  </a:lnTo>
                  <a:lnTo>
                    <a:pt x="62179" y="96469"/>
                  </a:lnTo>
                  <a:lnTo>
                    <a:pt x="131216" y="96469"/>
                  </a:lnTo>
                  <a:lnTo>
                    <a:pt x="131216" y="80010"/>
                  </a:lnTo>
                  <a:lnTo>
                    <a:pt x="62179" y="80010"/>
                  </a:lnTo>
                  <a:lnTo>
                    <a:pt x="62179" y="16916"/>
                  </a:lnTo>
                  <a:lnTo>
                    <a:pt x="42519" y="16916"/>
                  </a:lnTo>
                  <a:lnTo>
                    <a:pt x="42519" y="80010"/>
                  </a:lnTo>
                  <a:lnTo>
                    <a:pt x="0" y="80010"/>
                  </a:lnTo>
                  <a:lnTo>
                    <a:pt x="0" y="96469"/>
                  </a:lnTo>
                  <a:lnTo>
                    <a:pt x="42519" y="96469"/>
                  </a:lnTo>
                  <a:lnTo>
                    <a:pt x="42583" y="271399"/>
                  </a:lnTo>
                  <a:lnTo>
                    <a:pt x="43065" y="279196"/>
                  </a:lnTo>
                  <a:lnTo>
                    <a:pt x="67208" y="320497"/>
                  </a:lnTo>
                  <a:lnTo>
                    <a:pt x="88696" y="325526"/>
                  </a:lnTo>
                  <a:lnTo>
                    <a:pt x="109728" y="325526"/>
                  </a:lnTo>
                  <a:lnTo>
                    <a:pt x="132130" y="321868"/>
                  </a:lnTo>
                  <a:lnTo>
                    <a:pt x="138988" y="319582"/>
                  </a:lnTo>
                  <a:close/>
                </a:path>
                <a:path w="222250" h="325754">
                  <a:moveTo>
                    <a:pt x="219913" y="80010"/>
                  </a:moveTo>
                  <a:lnTo>
                    <a:pt x="200253" y="80010"/>
                  </a:lnTo>
                  <a:lnTo>
                    <a:pt x="200253" y="323697"/>
                  </a:lnTo>
                  <a:lnTo>
                    <a:pt x="219913" y="323697"/>
                  </a:lnTo>
                  <a:lnTo>
                    <a:pt x="219913" y="80010"/>
                  </a:lnTo>
                  <a:close/>
                </a:path>
                <a:path w="222250" h="325754">
                  <a:moveTo>
                    <a:pt x="221742" y="0"/>
                  </a:moveTo>
                  <a:lnTo>
                    <a:pt x="198424" y="0"/>
                  </a:lnTo>
                  <a:lnTo>
                    <a:pt x="198424" y="26974"/>
                  </a:lnTo>
                  <a:lnTo>
                    <a:pt x="221742" y="26974"/>
                  </a:lnTo>
                  <a:lnTo>
                    <a:pt x="22174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2391700" y="4133065"/>
              <a:ext cx="200253" cy="25237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2663277" y="4133065"/>
              <a:ext cx="184251" cy="24871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913440" y="4133065"/>
              <a:ext cx="176861" cy="252374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13170312" y="4036138"/>
              <a:ext cx="19685" cy="346075"/>
            </a:xfrm>
            <a:custGeom>
              <a:avLst/>
              <a:gdLst/>
              <a:ahLst/>
              <a:cxnLst/>
              <a:rect l="l" t="t" r="r" b="b"/>
              <a:pathLst>
                <a:path w="19684" h="346075">
                  <a:moveTo>
                    <a:pt x="19659" y="345643"/>
                  </a:moveTo>
                  <a:lnTo>
                    <a:pt x="0" y="345643"/>
                  </a:lnTo>
                  <a:lnTo>
                    <a:pt x="0" y="0"/>
                  </a:lnTo>
                  <a:lnTo>
                    <a:pt x="19659" y="0"/>
                  </a:lnTo>
                  <a:lnTo>
                    <a:pt x="19659" y="3456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258551" y="4133065"/>
              <a:ext cx="178232" cy="252374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13593660" y="4075000"/>
              <a:ext cx="139065" cy="308610"/>
            </a:xfrm>
            <a:custGeom>
              <a:avLst/>
              <a:gdLst/>
              <a:ahLst/>
              <a:cxnLst/>
              <a:rect l="l" t="t" r="r" b="b"/>
              <a:pathLst>
                <a:path w="139065" h="308610">
                  <a:moveTo>
                    <a:pt x="62179" y="63093"/>
                  </a:moveTo>
                  <a:lnTo>
                    <a:pt x="42519" y="63093"/>
                  </a:lnTo>
                  <a:lnTo>
                    <a:pt x="42519" y="0"/>
                  </a:lnTo>
                  <a:lnTo>
                    <a:pt x="62179" y="0"/>
                  </a:lnTo>
                  <a:lnTo>
                    <a:pt x="62179" y="63093"/>
                  </a:lnTo>
                  <a:close/>
                </a:path>
                <a:path w="139065" h="308610">
                  <a:moveTo>
                    <a:pt x="131216" y="79552"/>
                  </a:moveTo>
                  <a:lnTo>
                    <a:pt x="0" y="79552"/>
                  </a:lnTo>
                  <a:lnTo>
                    <a:pt x="0" y="63093"/>
                  </a:lnTo>
                  <a:lnTo>
                    <a:pt x="131216" y="63093"/>
                  </a:lnTo>
                  <a:lnTo>
                    <a:pt x="131216" y="79552"/>
                  </a:lnTo>
                  <a:close/>
                </a:path>
                <a:path w="139065" h="308610">
                  <a:moveTo>
                    <a:pt x="109728" y="308610"/>
                  </a:moveTo>
                  <a:lnTo>
                    <a:pt x="88696" y="308610"/>
                  </a:lnTo>
                  <a:lnTo>
                    <a:pt x="67208" y="303580"/>
                  </a:lnTo>
                  <a:lnTo>
                    <a:pt x="44351" y="268508"/>
                  </a:lnTo>
                  <a:lnTo>
                    <a:pt x="42519" y="79552"/>
                  </a:lnTo>
                  <a:lnTo>
                    <a:pt x="62179" y="79552"/>
                  </a:lnTo>
                  <a:lnTo>
                    <a:pt x="62289" y="252903"/>
                  </a:lnTo>
                  <a:lnTo>
                    <a:pt x="63065" y="262547"/>
                  </a:lnTo>
                  <a:lnTo>
                    <a:pt x="99669" y="291693"/>
                  </a:lnTo>
                  <a:lnTo>
                    <a:pt x="136794" y="291693"/>
                  </a:lnTo>
                  <a:lnTo>
                    <a:pt x="138988" y="302666"/>
                  </a:lnTo>
                  <a:lnTo>
                    <a:pt x="132130" y="304952"/>
                  </a:lnTo>
                  <a:lnTo>
                    <a:pt x="109728" y="308610"/>
                  </a:lnTo>
                  <a:close/>
                </a:path>
                <a:path w="139065" h="308610">
                  <a:moveTo>
                    <a:pt x="136794" y="291693"/>
                  </a:moveTo>
                  <a:lnTo>
                    <a:pt x="110185" y="291693"/>
                  </a:lnTo>
                  <a:lnTo>
                    <a:pt x="127101" y="288950"/>
                  </a:lnTo>
                  <a:lnTo>
                    <a:pt x="135788" y="286664"/>
                  </a:lnTo>
                  <a:lnTo>
                    <a:pt x="136794" y="2916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3781112" y="4133065"/>
              <a:ext cx="200253" cy="252374"/>
            </a:xfrm>
            <a:prstGeom prst="rect">
              <a:avLst/>
            </a:prstGeom>
          </p:spPr>
        </p:pic>
        <p:sp>
          <p:nvSpPr>
            <p:cNvPr id="46" name="object 46"/>
            <p:cNvSpPr/>
            <p:nvPr/>
          </p:nvSpPr>
          <p:spPr>
            <a:xfrm>
              <a:off x="14171628" y="4133065"/>
              <a:ext cx="192405" cy="346710"/>
            </a:xfrm>
            <a:custGeom>
              <a:avLst/>
              <a:gdLst/>
              <a:ahLst/>
              <a:cxnLst/>
              <a:rect l="l" t="t" r="r" b="b"/>
              <a:pathLst>
                <a:path w="192405" h="346710">
                  <a:moveTo>
                    <a:pt x="36083" y="44805"/>
                  </a:moveTo>
                  <a:lnTo>
                    <a:pt x="19202" y="44805"/>
                  </a:lnTo>
                  <a:lnTo>
                    <a:pt x="24813" y="33764"/>
                  </a:lnTo>
                  <a:lnTo>
                    <a:pt x="61618" y="5497"/>
                  </a:lnTo>
                  <a:lnTo>
                    <a:pt x="98298" y="0"/>
                  </a:lnTo>
                  <a:lnTo>
                    <a:pt x="124061" y="414"/>
                  </a:lnTo>
                  <a:lnTo>
                    <a:pt x="139817" y="3314"/>
                  </a:lnTo>
                  <a:lnTo>
                    <a:pt x="152015" y="11187"/>
                  </a:lnTo>
                  <a:lnTo>
                    <a:pt x="158555" y="17830"/>
                  </a:lnTo>
                  <a:lnTo>
                    <a:pt x="96469" y="17830"/>
                  </a:lnTo>
                  <a:lnTo>
                    <a:pt x="88586" y="17909"/>
                  </a:lnTo>
                  <a:lnTo>
                    <a:pt x="50813" y="31861"/>
                  </a:lnTo>
                  <a:lnTo>
                    <a:pt x="37533" y="43258"/>
                  </a:lnTo>
                  <a:lnTo>
                    <a:pt x="36083" y="44805"/>
                  </a:lnTo>
                  <a:close/>
                </a:path>
                <a:path w="192405" h="346710">
                  <a:moveTo>
                    <a:pt x="19659" y="346557"/>
                  </a:moveTo>
                  <a:lnTo>
                    <a:pt x="0" y="346557"/>
                  </a:lnTo>
                  <a:lnTo>
                    <a:pt x="0" y="5029"/>
                  </a:lnTo>
                  <a:lnTo>
                    <a:pt x="19202" y="5029"/>
                  </a:lnTo>
                  <a:lnTo>
                    <a:pt x="19202" y="44805"/>
                  </a:lnTo>
                  <a:lnTo>
                    <a:pt x="36083" y="44805"/>
                  </a:lnTo>
                  <a:lnTo>
                    <a:pt x="18855" y="82285"/>
                  </a:lnTo>
                  <a:lnTo>
                    <a:pt x="18745" y="187452"/>
                  </a:lnTo>
                  <a:lnTo>
                    <a:pt x="30175" y="208940"/>
                  </a:lnTo>
                  <a:lnTo>
                    <a:pt x="41114" y="217627"/>
                  </a:lnTo>
                  <a:lnTo>
                    <a:pt x="19659" y="217627"/>
                  </a:lnTo>
                  <a:lnTo>
                    <a:pt x="19659" y="346557"/>
                  </a:lnTo>
                  <a:close/>
                </a:path>
                <a:path w="192405" h="346710">
                  <a:moveTo>
                    <a:pt x="156237" y="234543"/>
                  </a:moveTo>
                  <a:lnTo>
                    <a:pt x="96012" y="234543"/>
                  </a:lnTo>
                  <a:lnTo>
                    <a:pt x="116164" y="234186"/>
                  </a:lnTo>
                  <a:lnTo>
                    <a:pt x="128644" y="231686"/>
                  </a:lnTo>
                  <a:lnTo>
                    <a:pt x="163491" y="197796"/>
                  </a:lnTo>
                  <a:lnTo>
                    <a:pt x="172328" y="148590"/>
                  </a:lnTo>
                  <a:lnTo>
                    <a:pt x="172332" y="103784"/>
                  </a:lnTo>
                  <a:lnTo>
                    <a:pt x="172071" y="81063"/>
                  </a:lnTo>
                  <a:lnTo>
                    <a:pt x="153619" y="40462"/>
                  </a:lnTo>
                  <a:lnTo>
                    <a:pt x="118964" y="18184"/>
                  </a:lnTo>
                  <a:lnTo>
                    <a:pt x="96469" y="17830"/>
                  </a:lnTo>
                  <a:lnTo>
                    <a:pt x="158555" y="17830"/>
                  </a:lnTo>
                  <a:lnTo>
                    <a:pt x="188909" y="56064"/>
                  </a:lnTo>
                  <a:lnTo>
                    <a:pt x="192024" y="103784"/>
                  </a:lnTo>
                  <a:lnTo>
                    <a:pt x="191913" y="163691"/>
                  </a:lnTo>
                  <a:lnTo>
                    <a:pt x="180640" y="204704"/>
                  </a:lnTo>
                  <a:lnTo>
                    <a:pt x="157369" y="233625"/>
                  </a:lnTo>
                  <a:lnTo>
                    <a:pt x="156237" y="234543"/>
                  </a:lnTo>
                  <a:close/>
                </a:path>
                <a:path w="192405" h="346710">
                  <a:moveTo>
                    <a:pt x="95097" y="252374"/>
                  </a:moveTo>
                  <a:lnTo>
                    <a:pt x="51892" y="243459"/>
                  </a:lnTo>
                  <a:lnTo>
                    <a:pt x="19659" y="217627"/>
                  </a:lnTo>
                  <a:lnTo>
                    <a:pt x="41114" y="217627"/>
                  </a:lnTo>
                  <a:lnTo>
                    <a:pt x="46270" y="221641"/>
                  </a:lnTo>
                  <a:lnTo>
                    <a:pt x="50806" y="224542"/>
                  </a:lnTo>
                  <a:lnTo>
                    <a:pt x="156237" y="234543"/>
                  </a:lnTo>
                  <a:lnTo>
                    <a:pt x="151618" y="238286"/>
                  </a:lnTo>
                  <a:lnTo>
                    <a:pt x="107799" y="252270"/>
                  </a:lnTo>
                  <a:lnTo>
                    <a:pt x="95097" y="2523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7" name="object 4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4434974" y="4133065"/>
              <a:ext cx="124815" cy="24871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599110" y="4133065"/>
              <a:ext cx="200253" cy="252374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14870686" y="4133065"/>
              <a:ext cx="316865" cy="248920"/>
            </a:xfrm>
            <a:custGeom>
              <a:avLst/>
              <a:gdLst/>
              <a:ahLst/>
              <a:cxnLst/>
              <a:rect l="l" t="t" r="r" b="b"/>
              <a:pathLst>
                <a:path w="316865" h="248920">
                  <a:moveTo>
                    <a:pt x="35478" y="42519"/>
                  </a:moveTo>
                  <a:lnTo>
                    <a:pt x="19202" y="42519"/>
                  </a:lnTo>
                  <a:lnTo>
                    <a:pt x="22402" y="36118"/>
                  </a:lnTo>
                  <a:lnTo>
                    <a:pt x="51206" y="8686"/>
                  </a:lnTo>
                  <a:lnTo>
                    <a:pt x="91440" y="0"/>
                  </a:lnTo>
                  <a:lnTo>
                    <a:pt x="109470" y="217"/>
                  </a:lnTo>
                  <a:lnTo>
                    <a:pt x="120386" y="1685"/>
                  </a:lnTo>
                  <a:lnTo>
                    <a:pt x="128826" y="5689"/>
                  </a:lnTo>
                  <a:lnTo>
                    <a:pt x="139217" y="13487"/>
                  </a:lnTo>
                  <a:lnTo>
                    <a:pt x="144578" y="17830"/>
                  </a:lnTo>
                  <a:lnTo>
                    <a:pt x="88239" y="17830"/>
                  </a:lnTo>
                  <a:lnTo>
                    <a:pt x="77463" y="17941"/>
                  </a:lnTo>
                  <a:lnTo>
                    <a:pt x="40622" y="36233"/>
                  </a:lnTo>
                  <a:lnTo>
                    <a:pt x="35478" y="42519"/>
                  </a:lnTo>
                  <a:close/>
                </a:path>
                <a:path w="316865" h="248920">
                  <a:moveTo>
                    <a:pt x="179562" y="47091"/>
                  </a:moveTo>
                  <a:lnTo>
                    <a:pt x="162763" y="47091"/>
                  </a:lnTo>
                  <a:lnTo>
                    <a:pt x="168356" y="35772"/>
                  </a:lnTo>
                  <a:lnTo>
                    <a:pt x="203389" y="5882"/>
                  </a:lnTo>
                  <a:lnTo>
                    <a:pt x="240487" y="0"/>
                  </a:lnTo>
                  <a:lnTo>
                    <a:pt x="253138" y="107"/>
                  </a:lnTo>
                  <a:lnTo>
                    <a:pt x="290522" y="14258"/>
                  </a:lnTo>
                  <a:lnTo>
                    <a:pt x="294244" y="17830"/>
                  </a:lnTo>
                  <a:lnTo>
                    <a:pt x="237286" y="17830"/>
                  </a:lnTo>
                  <a:lnTo>
                    <a:pt x="226477" y="17941"/>
                  </a:lnTo>
                  <a:lnTo>
                    <a:pt x="189573" y="35586"/>
                  </a:lnTo>
                  <a:lnTo>
                    <a:pt x="184480" y="41376"/>
                  </a:lnTo>
                  <a:lnTo>
                    <a:pt x="179562" y="47091"/>
                  </a:lnTo>
                  <a:close/>
                </a:path>
                <a:path w="316865" h="248920">
                  <a:moveTo>
                    <a:pt x="19659" y="248716"/>
                  </a:moveTo>
                  <a:lnTo>
                    <a:pt x="0" y="248716"/>
                  </a:lnTo>
                  <a:lnTo>
                    <a:pt x="0" y="5029"/>
                  </a:lnTo>
                  <a:lnTo>
                    <a:pt x="19202" y="5029"/>
                  </a:lnTo>
                  <a:lnTo>
                    <a:pt x="19202" y="42519"/>
                  </a:lnTo>
                  <a:lnTo>
                    <a:pt x="35478" y="42519"/>
                  </a:lnTo>
                  <a:lnTo>
                    <a:pt x="27432" y="52578"/>
                  </a:lnTo>
                  <a:lnTo>
                    <a:pt x="19659" y="74980"/>
                  </a:lnTo>
                  <a:lnTo>
                    <a:pt x="19659" y="248716"/>
                  </a:lnTo>
                  <a:close/>
                </a:path>
                <a:path w="316865" h="248920">
                  <a:moveTo>
                    <a:pt x="168249" y="248716"/>
                  </a:moveTo>
                  <a:lnTo>
                    <a:pt x="148590" y="248716"/>
                  </a:lnTo>
                  <a:lnTo>
                    <a:pt x="148543" y="77681"/>
                  </a:lnTo>
                  <a:lnTo>
                    <a:pt x="148218" y="71666"/>
                  </a:lnTo>
                  <a:lnTo>
                    <a:pt x="128930" y="27432"/>
                  </a:lnTo>
                  <a:lnTo>
                    <a:pt x="88239" y="17830"/>
                  </a:lnTo>
                  <a:lnTo>
                    <a:pt x="144578" y="17830"/>
                  </a:lnTo>
                  <a:lnTo>
                    <a:pt x="149229" y="21599"/>
                  </a:lnTo>
                  <a:lnTo>
                    <a:pt x="155019" y="27803"/>
                  </a:lnTo>
                  <a:lnTo>
                    <a:pt x="158794" y="35250"/>
                  </a:lnTo>
                  <a:lnTo>
                    <a:pt x="162763" y="47091"/>
                  </a:lnTo>
                  <a:lnTo>
                    <a:pt x="179562" y="47091"/>
                  </a:lnTo>
                  <a:lnTo>
                    <a:pt x="176022" y="51206"/>
                  </a:lnTo>
                  <a:lnTo>
                    <a:pt x="168249" y="73152"/>
                  </a:lnTo>
                  <a:lnTo>
                    <a:pt x="168249" y="248716"/>
                  </a:lnTo>
                  <a:close/>
                </a:path>
                <a:path w="316865" h="248920">
                  <a:moveTo>
                    <a:pt x="316839" y="248716"/>
                  </a:moveTo>
                  <a:lnTo>
                    <a:pt x="297180" y="248716"/>
                  </a:lnTo>
                  <a:lnTo>
                    <a:pt x="297133" y="77681"/>
                  </a:lnTo>
                  <a:lnTo>
                    <a:pt x="296808" y="71666"/>
                  </a:lnTo>
                  <a:lnTo>
                    <a:pt x="277520" y="27432"/>
                  </a:lnTo>
                  <a:lnTo>
                    <a:pt x="237286" y="17830"/>
                  </a:lnTo>
                  <a:lnTo>
                    <a:pt x="294244" y="17830"/>
                  </a:lnTo>
                  <a:lnTo>
                    <a:pt x="313071" y="51206"/>
                  </a:lnTo>
                  <a:lnTo>
                    <a:pt x="316775" y="71666"/>
                  </a:lnTo>
                  <a:lnTo>
                    <a:pt x="316839" y="24871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0" name="object 5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5256105" y="4133065"/>
              <a:ext cx="200253" cy="252374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15499336" y="4075000"/>
              <a:ext cx="139065" cy="308610"/>
            </a:xfrm>
            <a:custGeom>
              <a:avLst/>
              <a:gdLst/>
              <a:ahLst/>
              <a:cxnLst/>
              <a:rect l="l" t="t" r="r" b="b"/>
              <a:pathLst>
                <a:path w="139065" h="308610">
                  <a:moveTo>
                    <a:pt x="62179" y="63093"/>
                  </a:moveTo>
                  <a:lnTo>
                    <a:pt x="42519" y="63093"/>
                  </a:lnTo>
                  <a:lnTo>
                    <a:pt x="42519" y="0"/>
                  </a:lnTo>
                  <a:lnTo>
                    <a:pt x="62179" y="0"/>
                  </a:lnTo>
                  <a:lnTo>
                    <a:pt x="62179" y="63093"/>
                  </a:lnTo>
                  <a:close/>
                </a:path>
                <a:path w="139065" h="308610">
                  <a:moveTo>
                    <a:pt x="131216" y="79552"/>
                  </a:moveTo>
                  <a:lnTo>
                    <a:pt x="0" y="79552"/>
                  </a:lnTo>
                  <a:lnTo>
                    <a:pt x="0" y="63093"/>
                  </a:lnTo>
                  <a:lnTo>
                    <a:pt x="131216" y="63093"/>
                  </a:lnTo>
                  <a:lnTo>
                    <a:pt x="131216" y="79552"/>
                  </a:lnTo>
                  <a:close/>
                </a:path>
                <a:path w="139065" h="308610">
                  <a:moveTo>
                    <a:pt x="109728" y="308610"/>
                  </a:moveTo>
                  <a:lnTo>
                    <a:pt x="88696" y="308610"/>
                  </a:lnTo>
                  <a:lnTo>
                    <a:pt x="67208" y="303580"/>
                  </a:lnTo>
                  <a:lnTo>
                    <a:pt x="44351" y="268508"/>
                  </a:lnTo>
                  <a:lnTo>
                    <a:pt x="42519" y="79552"/>
                  </a:lnTo>
                  <a:lnTo>
                    <a:pt x="62179" y="79552"/>
                  </a:lnTo>
                  <a:lnTo>
                    <a:pt x="62289" y="252903"/>
                  </a:lnTo>
                  <a:lnTo>
                    <a:pt x="63065" y="262547"/>
                  </a:lnTo>
                  <a:lnTo>
                    <a:pt x="99669" y="291693"/>
                  </a:lnTo>
                  <a:lnTo>
                    <a:pt x="136794" y="291693"/>
                  </a:lnTo>
                  <a:lnTo>
                    <a:pt x="138988" y="302666"/>
                  </a:lnTo>
                  <a:lnTo>
                    <a:pt x="132130" y="304952"/>
                  </a:lnTo>
                  <a:lnTo>
                    <a:pt x="109728" y="308610"/>
                  </a:lnTo>
                  <a:close/>
                </a:path>
                <a:path w="139065" h="308610">
                  <a:moveTo>
                    <a:pt x="136794" y="291693"/>
                  </a:moveTo>
                  <a:lnTo>
                    <a:pt x="110185" y="291693"/>
                  </a:lnTo>
                  <a:lnTo>
                    <a:pt x="127101" y="288950"/>
                  </a:lnTo>
                  <a:lnTo>
                    <a:pt x="135788" y="286664"/>
                  </a:lnTo>
                  <a:lnTo>
                    <a:pt x="136794" y="2916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2" name="object 5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686884" y="4133065"/>
              <a:ext cx="194670" cy="252374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46832" y="4864556"/>
              <a:ext cx="176861" cy="252374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395851" y="4864556"/>
              <a:ext cx="194670" cy="252374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889073" y="4864556"/>
              <a:ext cx="178232" cy="252374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10132759" y="4789576"/>
              <a:ext cx="23495" cy="323850"/>
            </a:xfrm>
            <a:custGeom>
              <a:avLst/>
              <a:gdLst/>
              <a:ahLst/>
              <a:cxnLst/>
              <a:rect l="l" t="t" r="r" b="b"/>
              <a:pathLst>
                <a:path w="23495" h="323850">
                  <a:moveTo>
                    <a:pt x="21488" y="80010"/>
                  </a:moveTo>
                  <a:lnTo>
                    <a:pt x="1828" y="80010"/>
                  </a:lnTo>
                  <a:lnTo>
                    <a:pt x="1828" y="323697"/>
                  </a:lnTo>
                  <a:lnTo>
                    <a:pt x="21488" y="323697"/>
                  </a:lnTo>
                  <a:lnTo>
                    <a:pt x="21488" y="80010"/>
                  </a:lnTo>
                  <a:close/>
                </a:path>
                <a:path w="23495" h="323850">
                  <a:moveTo>
                    <a:pt x="23317" y="0"/>
                  </a:moveTo>
                  <a:lnTo>
                    <a:pt x="0" y="0"/>
                  </a:lnTo>
                  <a:lnTo>
                    <a:pt x="0" y="26974"/>
                  </a:lnTo>
                  <a:lnTo>
                    <a:pt x="23317" y="26974"/>
                  </a:lnTo>
                  <a:lnTo>
                    <a:pt x="2331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" name="object 5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226583" y="4864556"/>
              <a:ext cx="194670" cy="252374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0492120" y="4864556"/>
              <a:ext cx="124815" cy="248716"/>
            </a:xfrm>
            <a:prstGeom prst="rect">
              <a:avLst/>
            </a:prstGeom>
          </p:spPr>
        </p:pic>
        <p:sp>
          <p:nvSpPr>
            <p:cNvPr id="59" name="object 59"/>
            <p:cNvSpPr/>
            <p:nvPr/>
          </p:nvSpPr>
          <p:spPr>
            <a:xfrm>
              <a:off x="10758629" y="4806492"/>
              <a:ext cx="139065" cy="308610"/>
            </a:xfrm>
            <a:custGeom>
              <a:avLst/>
              <a:gdLst/>
              <a:ahLst/>
              <a:cxnLst/>
              <a:rect l="l" t="t" r="r" b="b"/>
              <a:pathLst>
                <a:path w="139065" h="308610">
                  <a:moveTo>
                    <a:pt x="62179" y="63093"/>
                  </a:moveTo>
                  <a:lnTo>
                    <a:pt x="42519" y="63093"/>
                  </a:lnTo>
                  <a:lnTo>
                    <a:pt x="42519" y="0"/>
                  </a:lnTo>
                  <a:lnTo>
                    <a:pt x="62179" y="0"/>
                  </a:lnTo>
                  <a:lnTo>
                    <a:pt x="62179" y="63093"/>
                  </a:lnTo>
                  <a:close/>
                </a:path>
                <a:path w="139065" h="308610">
                  <a:moveTo>
                    <a:pt x="131216" y="79552"/>
                  </a:moveTo>
                  <a:lnTo>
                    <a:pt x="0" y="79552"/>
                  </a:lnTo>
                  <a:lnTo>
                    <a:pt x="0" y="63093"/>
                  </a:lnTo>
                  <a:lnTo>
                    <a:pt x="131216" y="63093"/>
                  </a:lnTo>
                  <a:lnTo>
                    <a:pt x="131216" y="79552"/>
                  </a:lnTo>
                  <a:close/>
                </a:path>
                <a:path w="139065" h="308610">
                  <a:moveTo>
                    <a:pt x="109728" y="308610"/>
                  </a:moveTo>
                  <a:lnTo>
                    <a:pt x="88696" y="308610"/>
                  </a:lnTo>
                  <a:lnTo>
                    <a:pt x="67208" y="303580"/>
                  </a:lnTo>
                  <a:lnTo>
                    <a:pt x="44351" y="268508"/>
                  </a:lnTo>
                  <a:lnTo>
                    <a:pt x="42519" y="79552"/>
                  </a:lnTo>
                  <a:lnTo>
                    <a:pt x="62179" y="79552"/>
                  </a:lnTo>
                  <a:lnTo>
                    <a:pt x="62289" y="252903"/>
                  </a:lnTo>
                  <a:lnTo>
                    <a:pt x="63065" y="262547"/>
                  </a:lnTo>
                  <a:lnTo>
                    <a:pt x="99669" y="291693"/>
                  </a:lnTo>
                  <a:lnTo>
                    <a:pt x="136794" y="291693"/>
                  </a:lnTo>
                  <a:lnTo>
                    <a:pt x="138988" y="302666"/>
                  </a:lnTo>
                  <a:lnTo>
                    <a:pt x="132130" y="304952"/>
                  </a:lnTo>
                  <a:lnTo>
                    <a:pt x="109728" y="308610"/>
                  </a:lnTo>
                  <a:close/>
                </a:path>
                <a:path w="139065" h="308610">
                  <a:moveTo>
                    <a:pt x="136794" y="291693"/>
                  </a:moveTo>
                  <a:lnTo>
                    <a:pt x="110185" y="291693"/>
                  </a:lnTo>
                  <a:lnTo>
                    <a:pt x="127101" y="288950"/>
                  </a:lnTo>
                  <a:lnTo>
                    <a:pt x="135788" y="286664"/>
                  </a:lnTo>
                  <a:lnTo>
                    <a:pt x="136794" y="2916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0" name="object 60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0957969" y="4864556"/>
              <a:ext cx="124815" cy="248716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119435" y="4864556"/>
              <a:ext cx="176861" cy="252374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1345674" y="4869585"/>
              <a:ext cx="202539" cy="243687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89001" y="4864556"/>
              <a:ext cx="194670" cy="252374"/>
            </a:xfrm>
            <a:prstGeom prst="rect">
              <a:avLst/>
            </a:prstGeom>
          </p:spPr>
        </p:pic>
        <p:sp>
          <p:nvSpPr>
            <p:cNvPr id="64" name="object 64"/>
            <p:cNvSpPr/>
            <p:nvPr/>
          </p:nvSpPr>
          <p:spPr>
            <a:xfrm>
              <a:off x="11854538" y="4767630"/>
              <a:ext cx="19685" cy="346075"/>
            </a:xfrm>
            <a:custGeom>
              <a:avLst/>
              <a:gdLst/>
              <a:ahLst/>
              <a:cxnLst/>
              <a:rect l="l" t="t" r="r" b="b"/>
              <a:pathLst>
                <a:path w="19684" h="346075">
                  <a:moveTo>
                    <a:pt x="19659" y="345643"/>
                  </a:moveTo>
                  <a:lnTo>
                    <a:pt x="0" y="345643"/>
                  </a:lnTo>
                  <a:lnTo>
                    <a:pt x="0" y="0"/>
                  </a:lnTo>
                  <a:lnTo>
                    <a:pt x="19659" y="0"/>
                  </a:lnTo>
                  <a:lnTo>
                    <a:pt x="19659" y="3456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5" name="object 6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2061725" y="4864556"/>
              <a:ext cx="176861" cy="252374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2318596" y="4864556"/>
              <a:ext cx="184251" cy="248716"/>
            </a:xfrm>
            <a:prstGeom prst="rect">
              <a:avLst/>
            </a:prstGeom>
          </p:spPr>
        </p:pic>
        <p:sp>
          <p:nvSpPr>
            <p:cNvPr id="67" name="object 67"/>
            <p:cNvSpPr/>
            <p:nvPr/>
          </p:nvSpPr>
          <p:spPr>
            <a:xfrm>
              <a:off x="12571527" y="4767630"/>
              <a:ext cx="1077595" cy="447040"/>
            </a:xfrm>
            <a:custGeom>
              <a:avLst/>
              <a:gdLst/>
              <a:ahLst/>
              <a:cxnLst/>
              <a:rect l="l" t="t" r="r" b="b"/>
              <a:pathLst>
                <a:path w="1077594" h="447039">
                  <a:moveTo>
                    <a:pt x="191922" y="0"/>
                  </a:moveTo>
                  <a:lnTo>
                    <a:pt x="172720" y="0"/>
                  </a:lnTo>
                  <a:lnTo>
                    <a:pt x="172720" y="161848"/>
                  </a:lnTo>
                  <a:lnTo>
                    <a:pt x="172605" y="267017"/>
                  </a:lnTo>
                  <a:lnTo>
                    <a:pt x="153924" y="306044"/>
                  </a:lnTo>
                  <a:lnTo>
                    <a:pt x="114287" y="329349"/>
                  </a:lnTo>
                  <a:lnTo>
                    <a:pt x="95453" y="331470"/>
                  </a:lnTo>
                  <a:lnTo>
                    <a:pt x="72948" y="331127"/>
                  </a:lnTo>
                  <a:lnTo>
                    <a:pt x="38303" y="308838"/>
                  </a:lnTo>
                  <a:lnTo>
                    <a:pt x="19850" y="268236"/>
                  </a:lnTo>
                  <a:lnTo>
                    <a:pt x="19596" y="200710"/>
                  </a:lnTo>
                  <a:lnTo>
                    <a:pt x="19888" y="178257"/>
                  </a:lnTo>
                  <a:lnTo>
                    <a:pt x="40589" y="137617"/>
                  </a:lnTo>
                  <a:lnTo>
                    <a:pt x="75755" y="115125"/>
                  </a:lnTo>
                  <a:lnTo>
                    <a:pt x="95910" y="114757"/>
                  </a:lnTo>
                  <a:lnTo>
                    <a:pt x="105905" y="114833"/>
                  </a:lnTo>
                  <a:lnTo>
                    <a:pt x="145288" y="127660"/>
                  </a:lnTo>
                  <a:lnTo>
                    <a:pt x="172720" y="161848"/>
                  </a:lnTo>
                  <a:lnTo>
                    <a:pt x="172720" y="0"/>
                  </a:lnTo>
                  <a:lnTo>
                    <a:pt x="172262" y="0"/>
                  </a:lnTo>
                  <a:lnTo>
                    <a:pt x="172262" y="131673"/>
                  </a:lnTo>
                  <a:lnTo>
                    <a:pt x="165582" y="121754"/>
                  </a:lnTo>
                  <a:lnTo>
                    <a:pt x="127393" y="100698"/>
                  </a:lnTo>
                  <a:lnTo>
                    <a:pt x="96824" y="96926"/>
                  </a:lnTo>
                  <a:lnTo>
                    <a:pt x="84124" y="97040"/>
                  </a:lnTo>
                  <a:lnTo>
                    <a:pt x="47345" y="107607"/>
                  </a:lnTo>
                  <a:lnTo>
                    <a:pt x="14808" y="137477"/>
                  </a:lnTo>
                  <a:lnTo>
                    <a:pt x="774" y="176288"/>
                  </a:lnTo>
                  <a:lnTo>
                    <a:pt x="0" y="185877"/>
                  </a:lnTo>
                  <a:lnTo>
                    <a:pt x="38" y="256489"/>
                  </a:lnTo>
                  <a:lnTo>
                    <a:pt x="10210" y="306666"/>
                  </a:lnTo>
                  <a:lnTo>
                    <a:pt x="39192" y="338124"/>
                  </a:lnTo>
                  <a:lnTo>
                    <a:pt x="93167" y="349300"/>
                  </a:lnTo>
                  <a:lnTo>
                    <a:pt x="109880" y="349097"/>
                  </a:lnTo>
                  <a:lnTo>
                    <a:pt x="120599" y="347675"/>
                  </a:lnTo>
                  <a:lnTo>
                    <a:pt x="129933" y="343814"/>
                  </a:lnTo>
                  <a:lnTo>
                    <a:pt x="142544" y="336270"/>
                  </a:lnTo>
                  <a:lnTo>
                    <a:pt x="150088" y="331470"/>
                  </a:lnTo>
                  <a:lnTo>
                    <a:pt x="154838" y="328447"/>
                  </a:lnTo>
                  <a:lnTo>
                    <a:pt x="162090" y="322529"/>
                  </a:lnTo>
                  <a:lnTo>
                    <a:pt x="167106" y="315544"/>
                  </a:lnTo>
                  <a:lnTo>
                    <a:pt x="172720" y="304495"/>
                  </a:lnTo>
                  <a:lnTo>
                    <a:pt x="172720" y="345643"/>
                  </a:lnTo>
                  <a:lnTo>
                    <a:pt x="191922" y="345643"/>
                  </a:lnTo>
                  <a:lnTo>
                    <a:pt x="191922" y="304495"/>
                  </a:lnTo>
                  <a:lnTo>
                    <a:pt x="191922" y="131673"/>
                  </a:lnTo>
                  <a:lnTo>
                    <a:pt x="191922" y="0"/>
                  </a:lnTo>
                  <a:close/>
                </a:path>
                <a:path w="1077594" h="447039">
                  <a:moveTo>
                    <a:pt x="710831" y="345643"/>
                  </a:moveTo>
                  <a:lnTo>
                    <a:pt x="710768" y="168592"/>
                  </a:lnTo>
                  <a:lnTo>
                    <a:pt x="699363" y="128549"/>
                  </a:lnTo>
                  <a:lnTo>
                    <a:pt x="661809" y="99822"/>
                  </a:lnTo>
                  <a:lnTo>
                    <a:pt x="634479" y="96926"/>
                  </a:lnTo>
                  <a:lnTo>
                    <a:pt x="617258" y="97155"/>
                  </a:lnTo>
                  <a:lnTo>
                    <a:pt x="574052" y="119240"/>
                  </a:lnTo>
                  <a:lnTo>
                    <a:pt x="556755" y="144018"/>
                  </a:lnTo>
                  <a:lnTo>
                    <a:pt x="552780" y="132181"/>
                  </a:lnTo>
                  <a:lnTo>
                    <a:pt x="522820" y="102616"/>
                  </a:lnTo>
                  <a:lnTo>
                    <a:pt x="485432" y="96926"/>
                  </a:lnTo>
                  <a:lnTo>
                    <a:pt x="475996" y="97002"/>
                  </a:lnTo>
                  <a:lnTo>
                    <a:pt x="427824" y="118414"/>
                  </a:lnTo>
                  <a:lnTo>
                    <a:pt x="413194" y="139446"/>
                  </a:lnTo>
                  <a:lnTo>
                    <a:pt x="413194" y="101955"/>
                  </a:lnTo>
                  <a:lnTo>
                    <a:pt x="393992" y="101955"/>
                  </a:lnTo>
                  <a:lnTo>
                    <a:pt x="393992" y="345643"/>
                  </a:lnTo>
                  <a:lnTo>
                    <a:pt x="413651" y="345643"/>
                  </a:lnTo>
                  <a:lnTo>
                    <a:pt x="413651" y="171907"/>
                  </a:lnTo>
                  <a:lnTo>
                    <a:pt x="421424" y="149504"/>
                  </a:lnTo>
                  <a:lnTo>
                    <a:pt x="450913" y="121843"/>
                  </a:lnTo>
                  <a:lnTo>
                    <a:pt x="482231" y="114757"/>
                  </a:lnTo>
                  <a:lnTo>
                    <a:pt x="492455" y="114833"/>
                  </a:lnTo>
                  <a:lnTo>
                    <a:pt x="536638" y="142646"/>
                  </a:lnTo>
                  <a:lnTo>
                    <a:pt x="542582" y="345643"/>
                  </a:lnTo>
                  <a:lnTo>
                    <a:pt x="562241" y="345643"/>
                  </a:lnTo>
                  <a:lnTo>
                    <a:pt x="562241" y="170078"/>
                  </a:lnTo>
                  <a:lnTo>
                    <a:pt x="570014" y="148132"/>
                  </a:lnTo>
                  <a:lnTo>
                    <a:pt x="573557" y="144018"/>
                  </a:lnTo>
                  <a:lnTo>
                    <a:pt x="578472" y="138303"/>
                  </a:lnTo>
                  <a:lnTo>
                    <a:pt x="613651" y="115620"/>
                  </a:lnTo>
                  <a:lnTo>
                    <a:pt x="631278" y="114757"/>
                  </a:lnTo>
                  <a:lnTo>
                    <a:pt x="641502" y="114833"/>
                  </a:lnTo>
                  <a:lnTo>
                    <a:pt x="685228" y="142646"/>
                  </a:lnTo>
                  <a:lnTo>
                    <a:pt x="691172" y="345643"/>
                  </a:lnTo>
                  <a:lnTo>
                    <a:pt x="710831" y="345643"/>
                  </a:lnTo>
                  <a:close/>
                </a:path>
                <a:path w="1077594" h="447039">
                  <a:moveTo>
                    <a:pt x="811872" y="101955"/>
                  </a:moveTo>
                  <a:lnTo>
                    <a:pt x="792213" y="101955"/>
                  </a:lnTo>
                  <a:lnTo>
                    <a:pt x="792213" y="345643"/>
                  </a:lnTo>
                  <a:lnTo>
                    <a:pt x="811872" y="345643"/>
                  </a:lnTo>
                  <a:lnTo>
                    <a:pt x="811872" y="101955"/>
                  </a:lnTo>
                  <a:close/>
                </a:path>
                <a:path w="1077594" h="447039">
                  <a:moveTo>
                    <a:pt x="813701" y="21945"/>
                  </a:moveTo>
                  <a:lnTo>
                    <a:pt x="790384" y="21945"/>
                  </a:lnTo>
                  <a:lnTo>
                    <a:pt x="790384" y="48920"/>
                  </a:lnTo>
                  <a:lnTo>
                    <a:pt x="813701" y="48920"/>
                  </a:lnTo>
                  <a:lnTo>
                    <a:pt x="813701" y="21945"/>
                  </a:lnTo>
                  <a:close/>
                </a:path>
                <a:path w="1077594" h="447039">
                  <a:moveTo>
                    <a:pt x="1077048" y="101955"/>
                  </a:moveTo>
                  <a:lnTo>
                    <a:pt x="1057846" y="101955"/>
                  </a:lnTo>
                  <a:lnTo>
                    <a:pt x="1057846" y="131673"/>
                  </a:lnTo>
                  <a:lnTo>
                    <a:pt x="1057846" y="161848"/>
                  </a:lnTo>
                  <a:lnTo>
                    <a:pt x="1057732" y="262445"/>
                  </a:lnTo>
                  <a:lnTo>
                    <a:pt x="1039063" y="301472"/>
                  </a:lnTo>
                  <a:lnTo>
                    <a:pt x="999413" y="324777"/>
                  </a:lnTo>
                  <a:lnTo>
                    <a:pt x="980579" y="326898"/>
                  </a:lnTo>
                  <a:lnTo>
                    <a:pt x="958088" y="326555"/>
                  </a:lnTo>
                  <a:lnTo>
                    <a:pt x="923429" y="304266"/>
                  </a:lnTo>
                  <a:lnTo>
                    <a:pt x="904976" y="263664"/>
                  </a:lnTo>
                  <a:lnTo>
                    <a:pt x="904722" y="200710"/>
                  </a:lnTo>
                  <a:lnTo>
                    <a:pt x="905014" y="178257"/>
                  </a:lnTo>
                  <a:lnTo>
                    <a:pt x="925715" y="137617"/>
                  </a:lnTo>
                  <a:lnTo>
                    <a:pt x="960882" y="115125"/>
                  </a:lnTo>
                  <a:lnTo>
                    <a:pt x="981036" y="114757"/>
                  </a:lnTo>
                  <a:lnTo>
                    <a:pt x="991031" y="114833"/>
                  </a:lnTo>
                  <a:lnTo>
                    <a:pt x="1030414" y="127660"/>
                  </a:lnTo>
                  <a:lnTo>
                    <a:pt x="1057846" y="161848"/>
                  </a:lnTo>
                  <a:lnTo>
                    <a:pt x="1057846" y="131673"/>
                  </a:lnTo>
                  <a:lnTo>
                    <a:pt x="1025385" y="105841"/>
                  </a:lnTo>
                  <a:lnTo>
                    <a:pt x="981951" y="96926"/>
                  </a:lnTo>
                  <a:lnTo>
                    <a:pt x="969251" y="97040"/>
                  </a:lnTo>
                  <a:lnTo>
                    <a:pt x="932484" y="107607"/>
                  </a:lnTo>
                  <a:lnTo>
                    <a:pt x="899934" y="137477"/>
                  </a:lnTo>
                  <a:lnTo>
                    <a:pt x="885913" y="176288"/>
                  </a:lnTo>
                  <a:lnTo>
                    <a:pt x="885139" y="185877"/>
                  </a:lnTo>
                  <a:lnTo>
                    <a:pt x="885164" y="251917"/>
                  </a:lnTo>
                  <a:lnTo>
                    <a:pt x="895337" y="302094"/>
                  </a:lnTo>
                  <a:lnTo>
                    <a:pt x="924318" y="333552"/>
                  </a:lnTo>
                  <a:lnTo>
                    <a:pt x="978293" y="344728"/>
                  </a:lnTo>
                  <a:lnTo>
                    <a:pt x="995006" y="344525"/>
                  </a:lnTo>
                  <a:lnTo>
                    <a:pt x="1034910" y="326898"/>
                  </a:lnTo>
                  <a:lnTo>
                    <a:pt x="1057389" y="299923"/>
                  </a:lnTo>
                  <a:lnTo>
                    <a:pt x="1057300" y="360934"/>
                  </a:lnTo>
                  <a:lnTo>
                    <a:pt x="1044981" y="400685"/>
                  </a:lnTo>
                  <a:lnTo>
                    <a:pt x="1012126" y="424738"/>
                  </a:lnTo>
                  <a:lnTo>
                    <a:pt x="991946" y="428802"/>
                  </a:lnTo>
                  <a:lnTo>
                    <a:pt x="973416" y="428777"/>
                  </a:lnTo>
                  <a:lnTo>
                    <a:pt x="933716" y="417461"/>
                  </a:lnTo>
                  <a:lnTo>
                    <a:pt x="916114" y="405993"/>
                  </a:lnTo>
                  <a:lnTo>
                    <a:pt x="906056" y="421995"/>
                  </a:lnTo>
                  <a:lnTo>
                    <a:pt x="941946" y="440283"/>
                  </a:lnTo>
                  <a:lnTo>
                    <a:pt x="986523" y="446684"/>
                  </a:lnTo>
                  <a:lnTo>
                    <a:pt x="997356" y="446608"/>
                  </a:lnTo>
                  <a:lnTo>
                    <a:pt x="1037209" y="435343"/>
                  </a:lnTo>
                  <a:lnTo>
                    <a:pt x="1045210" y="428853"/>
                  </a:lnTo>
                  <a:lnTo>
                    <a:pt x="1050074" y="424281"/>
                  </a:lnTo>
                  <a:lnTo>
                    <a:pt x="1073962" y="382041"/>
                  </a:lnTo>
                  <a:lnTo>
                    <a:pt x="1077048" y="299923"/>
                  </a:lnTo>
                  <a:lnTo>
                    <a:pt x="1077048" y="131673"/>
                  </a:lnTo>
                  <a:lnTo>
                    <a:pt x="1077048" y="1019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8" name="object 6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3731791" y="4864556"/>
              <a:ext cx="124815" cy="248716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3893258" y="4864556"/>
              <a:ext cx="176861" cy="252374"/>
            </a:xfrm>
            <a:prstGeom prst="rect">
              <a:avLst/>
            </a:prstGeom>
          </p:spPr>
        </p:pic>
        <p:sp>
          <p:nvSpPr>
            <p:cNvPr id="70" name="object 70"/>
            <p:cNvSpPr/>
            <p:nvPr/>
          </p:nvSpPr>
          <p:spPr>
            <a:xfrm>
              <a:off x="14121778" y="4789576"/>
              <a:ext cx="222250" cy="325755"/>
            </a:xfrm>
            <a:custGeom>
              <a:avLst/>
              <a:gdLst/>
              <a:ahLst/>
              <a:cxnLst/>
              <a:rect l="l" t="t" r="r" b="b"/>
              <a:pathLst>
                <a:path w="222250" h="325754">
                  <a:moveTo>
                    <a:pt x="138988" y="319582"/>
                  </a:moveTo>
                  <a:lnTo>
                    <a:pt x="136791" y="308610"/>
                  </a:lnTo>
                  <a:lnTo>
                    <a:pt x="135788" y="303580"/>
                  </a:lnTo>
                  <a:lnTo>
                    <a:pt x="127101" y="305866"/>
                  </a:lnTo>
                  <a:lnTo>
                    <a:pt x="110185" y="308610"/>
                  </a:lnTo>
                  <a:lnTo>
                    <a:pt x="99669" y="308610"/>
                  </a:lnTo>
                  <a:lnTo>
                    <a:pt x="65163" y="286537"/>
                  </a:lnTo>
                  <a:lnTo>
                    <a:pt x="62179" y="96469"/>
                  </a:lnTo>
                  <a:lnTo>
                    <a:pt x="131216" y="96469"/>
                  </a:lnTo>
                  <a:lnTo>
                    <a:pt x="131216" y="80010"/>
                  </a:lnTo>
                  <a:lnTo>
                    <a:pt x="62179" y="80010"/>
                  </a:lnTo>
                  <a:lnTo>
                    <a:pt x="62179" y="16916"/>
                  </a:lnTo>
                  <a:lnTo>
                    <a:pt x="42519" y="16916"/>
                  </a:lnTo>
                  <a:lnTo>
                    <a:pt x="42519" y="80010"/>
                  </a:lnTo>
                  <a:lnTo>
                    <a:pt x="0" y="80010"/>
                  </a:lnTo>
                  <a:lnTo>
                    <a:pt x="0" y="96469"/>
                  </a:lnTo>
                  <a:lnTo>
                    <a:pt x="42519" y="96469"/>
                  </a:lnTo>
                  <a:lnTo>
                    <a:pt x="42583" y="271411"/>
                  </a:lnTo>
                  <a:lnTo>
                    <a:pt x="43065" y="279209"/>
                  </a:lnTo>
                  <a:lnTo>
                    <a:pt x="67208" y="320497"/>
                  </a:lnTo>
                  <a:lnTo>
                    <a:pt x="88696" y="325526"/>
                  </a:lnTo>
                  <a:lnTo>
                    <a:pt x="109728" y="325526"/>
                  </a:lnTo>
                  <a:lnTo>
                    <a:pt x="132130" y="321868"/>
                  </a:lnTo>
                  <a:lnTo>
                    <a:pt x="138988" y="319582"/>
                  </a:lnTo>
                  <a:close/>
                </a:path>
                <a:path w="222250" h="325754">
                  <a:moveTo>
                    <a:pt x="219913" y="80010"/>
                  </a:moveTo>
                  <a:lnTo>
                    <a:pt x="200253" y="80010"/>
                  </a:lnTo>
                  <a:lnTo>
                    <a:pt x="200253" y="323697"/>
                  </a:lnTo>
                  <a:lnTo>
                    <a:pt x="219913" y="323697"/>
                  </a:lnTo>
                  <a:lnTo>
                    <a:pt x="219913" y="80010"/>
                  </a:lnTo>
                  <a:close/>
                </a:path>
                <a:path w="222250" h="325754">
                  <a:moveTo>
                    <a:pt x="221742" y="0"/>
                  </a:moveTo>
                  <a:lnTo>
                    <a:pt x="198424" y="0"/>
                  </a:lnTo>
                  <a:lnTo>
                    <a:pt x="198424" y="26974"/>
                  </a:lnTo>
                  <a:lnTo>
                    <a:pt x="221742" y="26974"/>
                  </a:lnTo>
                  <a:lnTo>
                    <a:pt x="22174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1" name="object 7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413934" y="4864556"/>
              <a:ext cx="200253" cy="252374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4685511" y="4864556"/>
              <a:ext cx="184251" cy="248716"/>
            </a:xfrm>
            <a:prstGeom prst="rect">
              <a:avLst/>
            </a:prstGeom>
          </p:spPr>
        </p:pic>
        <p:sp>
          <p:nvSpPr>
            <p:cNvPr id="73" name="object 73"/>
            <p:cNvSpPr/>
            <p:nvPr/>
          </p:nvSpPr>
          <p:spPr>
            <a:xfrm>
              <a:off x="14937427" y="5082184"/>
              <a:ext cx="36830" cy="39370"/>
            </a:xfrm>
            <a:custGeom>
              <a:avLst/>
              <a:gdLst/>
              <a:ahLst/>
              <a:cxnLst/>
              <a:rect l="l" t="t" r="r" b="b"/>
              <a:pathLst>
                <a:path w="36830" h="39370">
                  <a:moveTo>
                    <a:pt x="36575" y="39319"/>
                  </a:moveTo>
                  <a:lnTo>
                    <a:pt x="0" y="39319"/>
                  </a:lnTo>
                  <a:lnTo>
                    <a:pt x="0" y="0"/>
                  </a:lnTo>
                  <a:lnTo>
                    <a:pt x="36575" y="0"/>
                  </a:lnTo>
                  <a:lnTo>
                    <a:pt x="36575" y="393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358140" y="1312416"/>
            <a:ext cx="348615" cy="549910"/>
          </a:xfrm>
          <a:custGeom>
            <a:avLst/>
            <a:gdLst/>
            <a:ahLst/>
            <a:cxnLst/>
            <a:rect l="l" t="t" r="r" b="b"/>
            <a:pathLst>
              <a:path w="348614" h="549910">
                <a:moveTo>
                  <a:pt x="33528" y="549402"/>
                </a:moveTo>
                <a:lnTo>
                  <a:pt x="0" y="549402"/>
                </a:lnTo>
                <a:lnTo>
                  <a:pt x="0" y="0"/>
                </a:lnTo>
                <a:lnTo>
                  <a:pt x="171450" y="0"/>
                </a:lnTo>
                <a:lnTo>
                  <a:pt x="222373" y="619"/>
                </a:lnTo>
                <a:lnTo>
                  <a:pt x="253079" y="4953"/>
                </a:lnTo>
                <a:lnTo>
                  <a:pt x="275927" y="16716"/>
                </a:lnTo>
                <a:lnTo>
                  <a:pt x="293269" y="31242"/>
                </a:lnTo>
                <a:lnTo>
                  <a:pt x="33528" y="31242"/>
                </a:lnTo>
                <a:lnTo>
                  <a:pt x="33528" y="297180"/>
                </a:lnTo>
                <a:lnTo>
                  <a:pt x="292255" y="297180"/>
                </a:lnTo>
                <a:lnTo>
                  <a:pt x="274123" y="311866"/>
                </a:lnTo>
                <a:lnTo>
                  <a:pt x="250936" y="323516"/>
                </a:lnTo>
                <a:lnTo>
                  <a:pt x="220104" y="327808"/>
                </a:lnTo>
                <a:lnTo>
                  <a:pt x="169164" y="328422"/>
                </a:lnTo>
                <a:lnTo>
                  <a:pt x="33528" y="328422"/>
                </a:lnTo>
                <a:lnTo>
                  <a:pt x="33528" y="549402"/>
                </a:lnTo>
                <a:close/>
              </a:path>
              <a:path w="348614" h="549910">
                <a:moveTo>
                  <a:pt x="292255" y="297180"/>
                </a:moveTo>
                <a:lnTo>
                  <a:pt x="165354" y="297180"/>
                </a:lnTo>
                <a:lnTo>
                  <a:pt x="189583" y="297043"/>
                </a:lnTo>
                <a:lnTo>
                  <a:pt x="204882" y="296084"/>
                </a:lnTo>
                <a:lnTo>
                  <a:pt x="251275" y="283094"/>
                </a:lnTo>
                <a:lnTo>
                  <a:pt x="291268" y="253436"/>
                </a:lnTo>
                <a:lnTo>
                  <a:pt x="310729" y="209758"/>
                </a:lnTo>
                <a:lnTo>
                  <a:pt x="313824" y="188553"/>
                </a:lnTo>
                <a:lnTo>
                  <a:pt x="313824" y="140309"/>
                </a:lnTo>
                <a:lnTo>
                  <a:pt x="301650" y="91844"/>
                </a:lnTo>
                <a:lnTo>
                  <a:pt x="271224" y="56298"/>
                </a:lnTo>
                <a:lnTo>
                  <a:pt x="221116" y="35099"/>
                </a:lnTo>
                <a:lnTo>
                  <a:pt x="171450" y="31242"/>
                </a:lnTo>
                <a:lnTo>
                  <a:pt x="293269" y="31242"/>
                </a:lnTo>
                <a:lnTo>
                  <a:pt x="329267" y="63722"/>
                </a:lnTo>
                <a:lnTo>
                  <a:pt x="347531" y="110775"/>
                </a:lnTo>
                <a:lnTo>
                  <a:pt x="348234" y="155448"/>
                </a:lnTo>
                <a:lnTo>
                  <a:pt x="348234" y="172212"/>
                </a:lnTo>
                <a:lnTo>
                  <a:pt x="347513" y="217759"/>
                </a:lnTo>
                <a:lnTo>
                  <a:pt x="342471" y="245125"/>
                </a:lnTo>
                <a:lnTo>
                  <a:pt x="328785" y="265277"/>
                </a:lnTo>
                <a:lnTo>
                  <a:pt x="302133" y="289179"/>
                </a:lnTo>
                <a:lnTo>
                  <a:pt x="292255" y="2971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778002" y="1447290"/>
            <a:ext cx="334010" cy="421005"/>
          </a:xfrm>
          <a:custGeom>
            <a:avLst/>
            <a:gdLst/>
            <a:ahLst/>
            <a:cxnLst/>
            <a:rect l="l" t="t" r="r" b="b"/>
            <a:pathLst>
              <a:path w="334010" h="421005">
                <a:moveTo>
                  <a:pt x="166878" y="420624"/>
                </a:moveTo>
                <a:lnTo>
                  <a:pt x="120378" y="419873"/>
                </a:lnTo>
                <a:lnTo>
                  <a:pt x="70383" y="400371"/>
                </a:lnTo>
                <a:lnTo>
                  <a:pt x="43815" y="372618"/>
                </a:lnTo>
                <a:lnTo>
                  <a:pt x="18484" y="343495"/>
                </a:lnTo>
                <a:lnTo>
                  <a:pt x="684" y="288393"/>
                </a:lnTo>
                <a:lnTo>
                  <a:pt x="0" y="236982"/>
                </a:lnTo>
                <a:lnTo>
                  <a:pt x="0" y="183642"/>
                </a:lnTo>
                <a:lnTo>
                  <a:pt x="684" y="132230"/>
                </a:lnTo>
                <a:lnTo>
                  <a:pt x="18484" y="77128"/>
                </a:lnTo>
                <a:lnTo>
                  <a:pt x="43815" y="48006"/>
                </a:lnTo>
                <a:lnTo>
                  <a:pt x="70383" y="20252"/>
                </a:lnTo>
                <a:lnTo>
                  <a:pt x="120378" y="750"/>
                </a:lnTo>
                <a:lnTo>
                  <a:pt x="166878" y="0"/>
                </a:lnTo>
                <a:lnTo>
                  <a:pt x="213377" y="750"/>
                </a:lnTo>
                <a:lnTo>
                  <a:pt x="241696" y="6000"/>
                </a:lnTo>
                <a:lnTo>
                  <a:pt x="263372" y="20252"/>
                </a:lnTo>
                <a:lnTo>
                  <a:pt x="270974" y="28194"/>
                </a:lnTo>
                <a:lnTo>
                  <a:pt x="166878" y="28194"/>
                </a:lnTo>
                <a:lnTo>
                  <a:pt x="130629" y="28789"/>
                </a:lnTo>
                <a:lnTo>
                  <a:pt x="90850" y="44267"/>
                </a:lnTo>
                <a:lnTo>
                  <a:pt x="48035" y="89558"/>
                </a:lnTo>
                <a:lnTo>
                  <a:pt x="33331" y="137231"/>
                </a:lnTo>
                <a:lnTo>
                  <a:pt x="32766" y="183642"/>
                </a:lnTo>
                <a:lnTo>
                  <a:pt x="32766" y="236982"/>
                </a:lnTo>
                <a:lnTo>
                  <a:pt x="33331" y="283392"/>
                </a:lnTo>
                <a:lnTo>
                  <a:pt x="48035" y="331065"/>
                </a:lnTo>
                <a:lnTo>
                  <a:pt x="90850" y="376356"/>
                </a:lnTo>
                <a:lnTo>
                  <a:pt x="130629" y="391834"/>
                </a:lnTo>
                <a:lnTo>
                  <a:pt x="166878" y="392430"/>
                </a:lnTo>
                <a:lnTo>
                  <a:pt x="270974" y="392430"/>
                </a:lnTo>
                <a:lnTo>
                  <a:pt x="263372" y="400371"/>
                </a:lnTo>
                <a:lnTo>
                  <a:pt x="241696" y="414623"/>
                </a:lnTo>
                <a:lnTo>
                  <a:pt x="213377" y="419873"/>
                </a:lnTo>
                <a:lnTo>
                  <a:pt x="166878" y="420624"/>
                </a:lnTo>
                <a:close/>
              </a:path>
              <a:path w="334010" h="421005">
                <a:moveTo>
                  <a:pt x="270974" y="392430"/>
                </a:moveTo>
                <a:lnTo>
                  <a:pt x="166878" y="392430"/>
                </a:lnTo>
                <a:lnTo>
                  <a:pt x="203126" y="391834"/>
                </a:lnTo>
                <a:lnTo>
                  <a:pt x="225409" y="387667"/>
                </a:lnTo>
                <a:lnTo>
                  <a:pt x="264795" y="354330"/>
                </a:lnTo>
                <a:lnTo>
                  <a:pt x="296465" y="311086"/>
                </a:lnTo>
                <a:lnTo>
                  <a:pt x="300990" y="236982"/>
                </a:lnTo>
                <a:lnTo>
                  <a:pt x="300990" y="183642"/>
                </a:lnTo>
                <a:lnTo>
                  <a:pt x="300424" y="137231"/>
                </a:lnTo>
                <a:lnTo>
                  <a:pt x="285720" y="89558"/>
                </a:lnTo>
                <a:lnTo>
                  <a:pt x="242905" y="44267"/>
                </a:lnTo>
                <a:lnTo>
                  <a:pt x="203126" y="28789"/>
                </a:lnTo>
                <a:lnTo>
                  <a:pt x="166878" y="28194"/>
                </a:lnTo>
                <a:lnTo>
                  <a:pt x="270974" y="28194"/>
                </a:lnTo>
                <a:lnTo>
                  <a:pt x="315271" y="77128"/>
                </a:lnTo>
                <a:lnTo>
                  <a:pt x="333071" y="132230"/>
                </a:lnTo>
                <a:lnTo>
                  <a:pt x="333756" y="183642"/>
                </a:lnTo>
                <a:lnTo>
                  <a:pt x="333756" y="236982"/>
                </a:lnTo>
                <a:lnTo>
                  <a:pt x="333071" y="288393"/>
                </a:lnTo>
                <a:lnTo>
                  <a:pt x="328279" y="319659"/>
                </a:lnTo>
                <a:lnTo>
                  <a:pt x="315271" y="343495"/>
                </a:lnTo>
                <a:lnTo>
                  <a:pt x="289941" y="372618"/>
                </a:lnTo>
                <a:lnTo>
                  <a:pt x="270974" y="392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175767" y="13505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0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5" y="403098"/>
                </a:lnTo>
                <a:lnTo>
                  <a:pt x="70865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5" y="105156"/>
                </a:lnTo>
                <a:lnTo>
                  <a:pt x="70865" y="0"/>
                </a:lnTo>
                <a:lnTo>
                  <a:pt x="103631" y="0"/>
                </a:lnTo>
                <a:lnTo>
                  <a:pt x="103631" y="105156"/>
                </a:lnTo>
                <a:lnTo>
                  <a:pt x="218693" y="105156"/>
                </a:lnTo>
                <a:lnTo>
                  <a:pt x="218693" y="132588"/>
                </a:lnTo>
                <a:lnTo>
                  <a:pt x="103631" y="132588"/>
                </a:lnTo>
                <a:lnTo>
                  <a:pt x="103631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5" y="486156"/>
                </a:lnTo>
                <a:lnTo>
                  <a:pt x="176468" y="486120"/>
                </a:lnTo>
                <a:lnTo>
                  <a:pt x="226313" y="477774"/>
                </a:lnTo>
                <a:lnTo>
                  <a:pt x="231647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480567" y="14472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915669" y="1447290"/>
            <a:ext cx="307340" cy="414655"/>
          </a:xfrm>
          <a:custGeom>
            <a:avLst/>
            <a:gdLst/>
            <a:ahLst/>
            <a:cxnLst/>
            <a:rect l="l" t="t" r="r" b="b"/>
            <a:pathLst>
              <a:path w="307339" h="414655">
                <a:moveTo>
                  <a:pt x="307085" y="414528"/>
                </a:moveTo>
                <a:lnTo>
                  <a:pt x="274319" y="414528"/>
                </a:lnTo>
                <a:lnTo>
                  <a:pt x="274319" y="144780"/>
                </a:lnTo>
                <a:lnTo>
                  <a:pt x="273921" y="113460"/>
                </a:lnTo>
                <a:lnTo>
                  <a:pt x="248793" y="60579"/>
                </a:lnTo>
                <a:lnTo>
                  <a:pt x="218646" y="33575"/>
                </a:lnTo>
                <a:lnTo>
                  <a:pt x="160781" y="29718"/>
                </a:lnTo>
                <a:lnTo>
                  <a:pt x="141464" y="29902"/>
                </a:lnTo>
                <a:lnTo>
                  <a:pt x="104012" y="41529"/>
                </a:lnTo>
                <a:lnTo>
                  <a:pt x="64007" y="70485"/>
                </a:lnTo>
                <a:lnTo>
                  <a:pt x="40385" y="106299"/>
                </a:lnTo>
                <a:lnTo>
                  <a:pt x="32765" y="138684"/>
                </a:lnTo>
                <a:lnTo>
                  <a:pt x="32765" y="414528"/>
                </a:lnTo>
                <a:lnTo>
                  <a:pt x="0" y="414528"/>
                </a:lnTo>
                <a:lnTo>
                  <a:pt x="0" y="8382"/>
                </a:lnTo>
                <a:lnTo>
                  <a:pt x="32003" y="8382"/>
                </a:lnTo>
                <a:lnTo>
                  <a:pt x="32003" y="70866"/>
                </a:lnTo>
                <a:lnTo>
                  <a:pt x="35260" y="64508"/>
                </a:lnTo>
                <a:lnTo>
                  <a:pt x="66174" y="31503"/>
                </a:lnTo>
                <a:lnTo>
                  <a:pt x="101429" y="11590"/>
                </a:lnTo>
                <a:lnTo>
                  <a:pt x="149024" y="113"/>
                </a:lnTo>
                <a:lnTo>
                  <a:pt x="166115" y="0"/>
                </a:lnTo>
                <a:lnTo>
                  <a:pt x="188565" y="172"/>
                </a:lnTo>
                <a:lnTo>
                  <a:pt x="231266" y="11049"/>
                </a:lnTo>
                <a:lnTo>
                  <a:pt x="264967" y="29962"/>
                </a:lnTo>
                <a:lnTo>
                  <a:pt x="290703" y="60864"/>
                </a:lnTo>
                <a:lnTo>
                  <a:pt x="303871" y="99083"/>
                </a:lnTo>
                <a:lnTo>
                  <a:pt x="307085" y="134874"/>
                </a:lnTo>
                <a:lnTo>
                  <a:pt x="307085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302002" y="13505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0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5" y="403098"/>
                </a:lnTo>
                <a:lnTo>
                  <a:pt x="70865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5" y="105156"/>
                </a:lnTo>
                <a:lnTo>
                  <a:pt x="70865" y="0"/>
                </a:lnTo>
                <a:lnTo>
                  <a:pt x="103631" y="0"/>
                </a:lnTo>
                <a:lnTo>
                  <a:pt x="103631" y="105156"/>
                </a:lnTo>
                <a:lnTo>
                  <a:pt x="218693" y="105156"/>
                </a:lnTo>
                <a:lnTo>
                  <a:pt x="218693" y="132588"/>
                </a:lnTo>
                <a:lnTo>
                  <a:pt x="103631" y="132588"/>
                </a:lnTo>
                <a:lnTo>
                  <a:pt x="103631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5" y="486156"/>
                </a:lnTo>
                <a:lnTo>
                  <a:pt x="176468" y="486120"/>
                </a:lnTo>
                <a:lnTo>
                  <a:pt x="226313" y="477774"/>
                </a:lnTo>
                <a:lnTo>
                  <a:pt x="231647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628138" y="1455672"/>
            <a:ext cx="33020" cy="406400"/>
          </a:xfrm>
          <a:custGeom>
            <a:avLst/>
            <a:gdLst/>
            <a:ahLst/>
            <a:cxnLst/>
            <a:rect l="l" t="t" r="r" b="b"/>
            <a:pathLst>
              <a:path w="33020" h="406400">
                <a:moveTo>
                  <a:pt x="32766" y="406146"/>
                </a:moveTo>
                <a:lnTo>
                  <a:pt x="0" y="406146"/>
                </a:lnTo>
                <a:lnTo>
                  <a:pt x="0" y="0"/>
                </a:lnTo>
                <a:lnTo>
                  <a:pt x="32766" y="0"/>
                </a:lnTo>
                <a:lnTo>
                  <a:pt x="32766" y="4061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625090" y="1322322"/>
            <a:ext cx="39370" cy="45085"/>
          </a:xfrm>
          <a:custGeom>
            <a:avLst/>
            <a:gdLst/>
            <a:ahLst/>
            <a:cxnLst/>
            <a:rect l="l" t="t" r="r" b="b"/>
            <a:pathLst>
              <a:path w="39370" h="45084">
                <a:moveTo>
                  <a:pt x="38862" y="44958"/>
                </a:moveTo>
                <a:lnTo>
                  <a:pt x="0" y="44958"/>
                </a:lnTo>
                <a:lnTo>
                  <a:pt x="0" y="0"/>
                </a:lnTo>
                <a:lnTo>
                  <a:pt x="38862" y="0"/>
                </a:lnTo>
                <a:lnTo>
                  <a:pt x="38862" y="4495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769234" y="1447290"/>
            <a:ext cx="295275" cy="421005"/>
          </a:xfrm>
          <a:custGeom>
            <a:avLst/>
            <a:gdLst/>
            <a:ahLst/>
            <a:cxnLst/>
            <a:rect l="l" t="t" r="r" b="b"/>
            <a:pathLst>
              <a:path w="295275" h="421005">
                <a:moveTo>
                  <a:pt x="33402" y="70866"/>
                </a:moveTo>
                <a:lnTo>
                  <a:pt x="17400" y="45720"/>
                </a:lnTo>
                <a:lnTo>
                  <a:pt x="33367" y="34498"/>
                </a:lnTo>
                <a:lnTo>
                  <a:pt x="45118" y="27384"/>
                </a:lnTo>
                <a:lnTo>
                  <a:pt x="100042" y="5625"/>
                </a:lnTo>
                <a:lnTo>
                  <a:pt x="156084" y="0"/>
                </a:lnTo>
                <a:lnTo>
                  <a:pt x="193673" y="523"/>
                </a:lnTo>
                <a:lnTo>
                  <a:pt x="216759" y="4191"/>
                </a:lnTo>
                <a:lnTo>
                  <a:pt x="234844" y="14144"/>
                </a:lnTo>
                <a:lnTo>
                  <a:pt x="252991" y="29718"/>
                </a:lnTo>
                <a:lnTo>
                  <a:pt x="153798" y="29718"/>
                </a:lnTo>
                <a:lnTo>
                  <a:pt x="133957" y="29890"/>
                </a:lnTo>
                <a:lnTo>
                  <a:pt x="90933" y="40767"/>
                </a:lnTo>
                <a:lnTo>
                  <a:pt x="50161" y="59680"/>
                </a:lnTo>
                <a:lnTo>
                  <a:pt x="33402" y="70866"/>
                </a:lnTo>
                <a:close/>
              </a:path>
              <a:path w="295275" h="421005">
                <a:moveTo>
                  <a:pt x="132462" y="420624"/>
                </a:moveTo>
                <a:lnTo>
                  <a:pt x="94422" y="417409"/>
                </a:lnTo>
                <a:lnTo>
                  <a:pt x="56358" y="404479"/>
                </a:lnTo>
                <a:lnTo>
                  <a:pt x="21353" y="374808"/>
                </a:lnTo>
                <a:lnTo>
                  <a:pt x="1160" y="331327"/>
                </a:lnTo>
                <a:lnTo>
                  <a:pt x="0" y="278314"/>
                </a:lnTo>
                <a:lnTo>
                  <a:pt x="875" y="269319"/>
                </a:lnTo>
                <a:lnTo>
                  <a:pt x="17019" y="229266"/>
                </a:lnTo>
                <a:lnTo>
                  <a:pt x="51262" y="199644"/>
                </a:lnTo>
                <a:lnTo>
                  <a:pt x="91612" y="185052"/>
                </a:lnTo>
                <a:lnTo>
                  <a:pt x="137796" y="181356"/>
                </a:lnTo>
                <a:lnTo>
                  <a:pt x="262002" y="181356"/>
                </a:lnTo>
                <a:lnTo>
                  <a:pt x="261981" y="130302"/>
                </a:lnTo>
                <a:lnTo>
                  <a:pt x="258621" y="84582"/>
                </a:lnTo>
                <a:lnTo>
                  <a:pt x="218467" y="40647"/>
                </a:lnTo>
                <a:lnTo>
                  <a:pt x="153798" y="29718"/>
                </a:lnTo>
                <a:lnTo>
                  <a:pt x="252991" y="29718"/>
                </a:lnTo>
                <a:lnTo>
                  <a:pt x="290101" y="70770"/>
                </a:lnTo>
                <a:lnTo>
                  <a:pt x="294768" y="130302"/>
                </a:lnTo>
                <a:lnTo>
                  <a:pt x="294768" y="209550"/>
                </a:lnTo>
                <a:lnTo>
                  <a:pt x="138558" y="209550"/>
                </a:lnTo>
                <a:lnTo>
                  <a:pt x="121503" y="209651"/>
                </a:lnTo>
                <a:lnTo>
                  <a:pt x="77545" y="219944"/>
                </a:lnTo>
                <a:lnTo>
                  <a:pt x="45690" y="245078"/>
                </a:lnTo>
                <a:lnTo>
                  <a:pt x="34248" y="281160"/>
                </a:lnTo>
                <a:lnTo>
                  <a:pt x="34307" y="318075"/>
                </a:lnTo>
                <a:lnTo>
                  <a:pt x="48815" y="355038"/>
                </a:lnTo>
                <a:lnTo>
                  <a:pt x="81123" y="381809"/>
                </a:lnTo>
                <a:lnTo>
                  <a:pt x="123896" y="391596"/>
                </a:lnTo>
                <a:lnTo>
                  <a:pt x="232592" y="391668"/>
                </a:lnTo>
                <a:lnTo>
                  <a:pt x="227546" y="395019"/>
                </a:lnTo>
                <a:lnTo>
                  <a:pt x="181230" y="414909"/>
                </a:lnTo>
                <a:lnTo>
                  <a:pt x="149084" y="420534"/>
                </a:lnTo>
                <a:lnTo>
                  <a:pt x="132462" y="420624"/>
                </a:lnTo>
                <a:close/>
              </a:path>
              <a:path w="295275" h="421005">
                <a:moveTo>
                  <a:pt x="232592" y="391668"/>
                </a:moveTo>
                <a:lnTo>
                  <a:pt x="134748" y="391668"/>
                </a:lnTo>
                <a:lnTo>
                  <a:pt x="146488" y="391614"/>
                </a:lnTo>
                <a:lnTo>
                  <a:pt x="154370" y="391239"/>
                </a:lnTo>
                <a:lnTo>
                  <a:pt x="198245" y="381005"/>
                </a:lnTo>
                <a:lnTo>
                  <a:pt x="231808" y="362331"/>
                </a:lnTo>
                <a:lnTo>
                  <a:pt x="255895" y="329422"/>
                </a:lnTo>
                <a:lnTo>
                  <a:pt x="262002" y="209550"/>
                </a:lnTo>
                <a:lnTo>
                  <a:pt x="294768" y="209550"/>
                </a:lnTo>
                <a:lnTo>
                  <a:pt x="294768" y="357378"/>
                </a:lnTo>
                <a:lnTo>
                  <a:pt x="261240" y="357378"/>
                </a:lnTo>
                <a:lnTo>
                  <a:pt x="257550" y="363729"/>
                </a:lnTo>
                <a:lnTo>
                  <a:pt x="233237" y="391239"/>
                </a:lnTo>
                <a:lnTo>
                  <a:pt x="232592" y="391668"/>
                </a:lnTo>
                <a:close/>
              </a:path>
              <a:path w="295275" h="421005">
                <a:moveTo>
                  <a:pt x="294768" y="414528"/>
                </a:moveTo>
                <a:lnTo>
                  <a:pt x="262002" y="414528"/>
                </a:lnTo>
                <a:lnTo>
                  <a:pt x="262002" y="357378"/>
                </a:lnTo>
                <a:lnTo>
                  <a:pt x="294768" y="357378"/>
                </a:lnTo>
                <a:lnTo>
                  <a:pt x="294768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189733" y="1285746"/>
            <a:ext cx="33020" cy="576580"/>
          </a:xfrm>
          <a:custGeom>
            <a:avLst/>
            <a:gdLst/>
            <a:ahLst/>
            <a:cxnLst/>
            <a:rect l="l" t="t" r="r" b="b"/>
            <a:pathLst>
              <a:path w="33020" h="576580">
                <a:moveTo>
                  <a:pt x="32765" y="576071"/>
                </a:moveTo>
                <a:lnTo>
                  <a:pt x="0" y="576071"/>
                </a:lnTo>
                <a:lnTo>
                  <a:pt x="0" y="0"/>
                </a:lnTo>
                <a:lnTo>
                  <a:pt x="32765" y="0"/>
                </a:lnTo>
                <a:lnTo>
                  <a:pt x="32765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519536" y="1304034"/>
            <a:ext cx="365125" cy="566420"/>
          </a:xfrm>
          <a:custGeom>
            <a:avLst/>
            <a:gdLst/>
            <a:ahLst/>
            <a:cxnLst/>
            <a:rect l="l" t="t" r="r" b="b"/>
            <a:pathLst>
              <a:path w="365125" h="566419">
                <a:moveTo>
                  <a:pt x="182879" y="566166"/>
                </a:moveTo>
                <a:lnTo>
                  <a:pt x="133016" y="564356"/>
                </a:lnTo>
                <a:lnTo>
                  <a:pt x="85724" y="551688"/>
                </a:lnTo>
                <a:lnTo>
                  <a:pt x="39862" y="535400"/>
                </a:lnTo>
                <a:lnTo>
                  <a:pt x="0" y="508254"/>
                </a:lnTo>
                <a:lnTo>
                  <a:pt x="16763" y="480060"/>
                </a:lnTo>
                <a:lnTo>
                  <a:pt x="31658" y="490358"/>
                </a:lnTo>
                <a:lnTo>
                  <a:pt x="41624" y="496728"/>
                </a:lnTo>
                <a:lnTo>
                  <a:pt x="78307" y="514510"/>
                </a:lnTo>
                <a:lnTo>
                  <a:pt x="120390" y="527970"/>
                </a:lnTo>
                <a:lnTo>
                  <a:pt x="158490" y="533358"/>
                </a:lnTo>
                <a:lnTo>
                  <a:pt x="182117" y="534162"/>
                </a:lnTo>
                <a:lnTo>
                  <a:pt x="202817" y="534025"/>
                </a:lnTo>
                <a:lnTo>
                  <a:pt x="244982" y="525399"/>
                </a:lnTo>
                <a:lnTo>
                  <a:pt x="280558" y="510504"/>
                </a:lnTo>
                <a:lnTo>
                  <a:pt x="310467" y="486346"/>
                </a:lnTo>
                <a:lnTo>
                  <a:pt x="330231" y="447817"/>
                </a:lnTo>
                <a:lnTo>
                  <a:pt x="331469" y="406908"/>
                </a:lnTo>
                <a:lnTo>
                  <a:pt x="331386" y="393424"/>
                </a:lnTo>
                <a:lnTo>
                  <a:pt x="319277" y="350234"/>
                </a:lnTo>
                <a:lnTo>
                  <a:pt x="283844" y="323326"/>
                </a:lnTo>
                <a:lnTo>
                  <a:pt x="233183" y="304871"/>
                </a:lnTo>
                <a:lnTo>
                  <a:pt x="165353" y="288798"/>
                </a:lnTo>
                <a:lnTo>
                  <a:pt x="134481" y="281951"/>
                </a:lnTo>
                <a:lnTo>
                  <a:pt x="82295" y="262128"/>
                </a:lnTo>
                <a:lnTo>
                  <a:pt x="45862" y="239571"/>
                </a:lnTo>
                <a:lnTo>
                  <a:pt x="19806" y="202995"/>
                </a:lnTo>
                <a:lnTo>
                  <a:pt x="13019" y="163401"/>
                </a:lnTo>
                <a:lnTo>
                  <a:pt x="12953" y="132588"/>
                </a:lnTo>
                <a:lnTo>
                  <a:pt x="13192" y="112371"/>
                </a:lnTo>
                <a:lnTo>
                  <a:pt x="28193" y="73152"/>
                </a:lnTo>
                <a:lnTo>
                  <a:pt x="53482" y="41648"/>
                </a:lnTo>
                <a:lnTo>
                  <a:pt x="92963" y="17002"/>
                </a:lnTo>
                <a:lnTo>
                  <a:pt x="140791" y="3375"/>
                </a:lnTo>
                <a:lnTo>
                  <a:pt x="184403" y="0"/>
                </a:lnTo>
                <a:lnTo>
                  <a:pt x="216747" y="196"/>
                </a:lnTo>
                <a:lnTo>
                  <a:pt x="255287" y="5304"/>
                </a:lnTo>
                <a:lnTo>
                  <a:pt x="302805" y="20139"/>
                </a:lnTo>
                <a:lnTo>
                  <a:pt x="345185" y="44196"/>
                </a:lnTo>
                <a:lnTo>
                  <a:pt x="329183" y="71628"/>
                </a:lnTo>
                <a:lnTo>
                  <a:pt x="313205" y="61323"/>
                </a:lnTo>
                <a:lnTo>
                  <a:pt x="301370" y="54911"/>
                </a:lnTo>
                <a:lnTo>
                  <a:pt x="245268" y="36665"/>
                </a:lnTo>
                <a:lnTo>
                  <a:pt x="184403" y="32004"/>
                </a:lnTo>
                <a:lnTo>
                  <a:pt x="169925" y="32093"/>
                </a:lnTo>
                <a:lnTo>
                  <a:pt x="121229" y="41219"/>
                </a:lnTo>
                <a:lnTo>
                  <a:pt x="79789" y="63573"/>
                </a:lnTo>
                <a:lnTo>
                  <a:pt x="51786" y="99060"/>
                </a:lnTo>
                <a:lnTo>
                  <a:pt x="46481" y="133350"/>
                </a:lnTo>
                <a:lnTo>
                  <a:pt x="46547" y="161686"/>
                </a:lnTo>
                <a:lnTo>
                  <a:pt x="56102" y="199358"/>
                </a:lnTo>
                <a:lnTo>
                  <a:pt x="84581" y="225361"/>
                </a:lnTo>
                <a:lnTo>
                  <a:pt x="125235" y="243744"/>
                </a:lnTo>
                <a:lnTo>
                  <a:pt x="179831" y="258318"/>
                </a:lnTo>
                <a:lnTo>
                  <a:pt x="212550" y="265997"/>
                </a:lnTo>
                <a:lnTo>
                  <a:pt x="249697" y="276213"/>
                </a:lnTo>
                <a:lnTo>
                  <a:pt x="292304" y="290768"/>
                </a:lnTo>
                <a:lnTo>
                  <a:pt x="328040" y="312039"/>
                </a:lnTo>
                <a:lnTo>
                  <a:pt x="356996" y="350901"/>
                </a:lnTo>
                <a:lnTo>
                  <a:pt x="364997" y="427482"/>
                </a:lnTo>
                <a:lnTo>
                  <a:pt x="364807" y="443293"/>
                </a:lnTo>
                <a:lnTo>
                  <a:pt x="345394" y="494139"/>
                </a:lnTo>
                <a:lnTo>
                  <a:pt x="317372" y="523875"/>
                </a:lnTo>
                <a:lnTo>
                  <a:pt x="280189" y="547824"/>
                </a:lnTo>
                <a:lnTo>
                  <a:pt x="239940" y="561343"/>
                </a:lnTo>
                <a:lnTo>
                  <a:pt x="208520" y="565987"/>
                </a:lnTo>
                <a:lnTo>
                  <a:pt x="182879" y="5661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967591" y="1447290"/>
            <a:ext cx="334010" cy="421005"/>
          </a:xfrm>
          <a:custGeom>
            <a:avLst/>
            <a:gdLst/>
            <a:ahLst/>
            <a:cxnLst/>
            <a:rect l="l" t="t" r="r" b="b"/>
            <a:pathLst>
              <a:path w="334009" h="421005">
                <a:moveTo>
                  <a:pt x="166878" y="420624"/>
                </a:moveTo>
                <a:lnTo>
                  <a:pt x="120378" y="419873"/>
                </a:lnTo>
                <a:lnTo>
                  <a:pt x="70383" y="400371"/>
                </a:lnTo>
                <a:lnTo>
                  <a:pt x="43815" y="372618"/>
                </a:lnTo>
                <a:lnTo>
                  <a:pt x="18484" y="343495"/>
                </a:lnTo>
                <a:lnTo>
                  <a:pt x="684" y="288393"/>
                </a:lnTo>
                <a:lnTo>
                  <a:pt x="0" y="236982"/>
                </a:lnTo>
                <a:lnTo>
                  <a:pt x="0" y="183642"/>
                </a:lnTo>
                <a:lnTo>
                  <a:pt x="684" y="132230"/>
                </a:lnTo>
                <a:lnTo>
                  <a:pt x="18484" y="77128"/>
                </a:lnTo>
                <a:lnTo>
                  <a:pt x="43815" y="48006"/>
                </a:lnTo>
                <a:lnTo>
                  <a:pt x="70383" y="20252"/>
                </a:lnTo>
                <a:lnTo>
                  <a:pt x="120378" y="750"/>
                </a:lnTo>
                <a:lnTo>
                  <a:pt x="166878" y="0"/>
                </a:lnTo>
                <a:lnTo>
                  <a:pt x="213377" y="750"/>
                </a:lnTo>
                <a:lnTo>
                  <a:pt x="241696" y="6000"/>
                </a:lnTo>
                <a:lnTo>
                  <a:pt x="263372" y="20252"/>
                </a:lnTo>
                <a:lnTo>
                  <a:pt x="270974" y="28194"/>
                </a:lnTo>
                <a:lnTo>
                  <a:pt x="166878" y="28194"/>
                </a:lnTo>
                <a:lnTo>
                  <a:pt x="130629" y="28789"/>
                </a:lnTo>
                <a:lnTo>
                  <a:pt x="90850" y="44267"/>
                </a:lnTo>
                <a:lnTo>
                  <a:pt x="48035" y="89558"/>
                </a:lnTo>
                <a:lnTo>
                  <a:pt x="33331" y="137231"/>
                </a:lnTo>
                <a:lnTo>
                  <a:pt x="32766" y="183642"/>
                </a:lnTo>
                <a:lnTo>
                  <a:pt x="32766" y="236982"/>
                </a:lnTo>
                <a:lnTo>
                  <a:pt x="33331" y="283392"/>
                </a:lnTo>
                <a:lnTo>
                  <a:pt x="48035" y="331065"/>
                </a:lnTo>
                <a:lnTo>
                  <a:pt x="90850" y="376356"/>
                </a:lnTo>
                <a:lnTo>
                  <a:pt x="130629" y="391834"/>
                </a:lnTo>
                <a:lnTo>
                  <a:pt x="166878" y="392430"/>
                </a:lnTo>
                <a:lnTo>
                  <a:pt x="270974" y="392430"/>
                </a:lnTo>
                <a:lnTo>
                  <a:pt x="263372" y="400371"/>
                </a:lnTo>
                <a:lnTo>
                  <a:pt x="241696" y="414623"/>
                </a:lnTo>
                <a:lnTo>
                  <a:pt x="213377" y="419873"/>
                </a:lnTo>
                <a:lnTo>
                  <a:pt x="166878" y="420624"/>
                </a:lnTo>
                <a:close/>
              </a:path>
              <a:path w="334009" h="421005">
                <a:moveTo>
                  <a:pt x="270974" y="392430"/>
                </a:moveTo>
                <a:lnTo>
                  <a:pt x="166878" y="392430"/>
                </a:lnTo>
                <a:lnTo>
                  <a:pt x="203126" y="391834"/>
                </a:lnTo>
                <a:lnTo>
                  <a:pt x="225409" y="387667"/>
                </a:lnTo>
                <a:lnTo>
                  <a:pt x="264795" y="354330"/>
                </a:lnTo>
                <a:lnTo>
                  <a:pt x="296465" y="311086"/>
                </a:lnTo>
                <a:lnTo>
                  <a:pt x="300990" y="236982"/>
                </a:lnTo>
                <a:lnTo>
                  <a:pt x="300990" y="183642"/>
                </a:lnTo>
                <a:lnTo>
                  <a:pt x="300424" y="137231"/>
                </a:lnTo>
                <a:lnTo>
                  <a:pt x="285720" y="89558"/>
                </a:lnTo>
                <a:lnTo>
                  <a:pt x="242905" y="44267"/>
                </a:lnTo>
                <a:lnTo>
                  <a:pt x="203126" y="28789"/>
                </a:lnTo>
                <a:lnTo>
                  <a:pt x="166878" y="28194"/>
                </a:lnTo>
                <a:lnTo>
                  <a:pt x="270974" y="28194"/>
                </a:lnTo>
                <a:lnTo>
                  <a:pt x="315271" y="77128"/>
                </a:lnTo>
                <a:lnTo>
                  <a:pt x="333071" y="132230"/>
                </a:lnTo>
                <a:lnTo>
                  <a:pt x="333756" y="183642"/>
                </a:lnTo>
                <a:lnTo>
                  <a:pt x="333756" y="236982"/>
                </a:lnTo>
                <a:lnTo>
                  <a:pt x="333071" y="288393"/>
                </a:lnTo>
                <a:lnTo>
                  <a:pt x="328279" y="319659"/>
                </a:lnTo>
                <a:lnTo>
                  <a:pt x="315271" y="343495"/>
                </a:lnTo>
                <a:lnTo>
                  <a:pt x="289941" y="372618"/>
                </a:lnTo>
                <a:lnTo>
                  <a:pt x="270974" y="392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412600" y="1285746"/>
            <a:ext cx="33020" cy="576580"/>
          </a:xfrm>
          <a:custGeom>
            <a:avLst/>
            <a:gdLst/>
            <a:ahLst/>
            <a:cxnLst/>
            <a:rect l="l" t="t" r="r" b="b"/>
            <a:pathLst>
              <a:path w="33020" h="576580">
                <a:moveTo>
                  <a:pt x="32765" y="576071"/>
                </a:moveTo>
                <a:lnTo>
                  <a:pt x="0" y="576071"/>
                </a:lnTo>
                <a:lnTo>
                  <a:pt x="0" y="0"/>
                </a:lnTo>
                <a:lnTo>
                  <a:pt x="32765" y="0"/>
                </a:lnTo>
                <a:lnTo>
                  <a:pt x="32765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571858" y="1455672"/>
            <a:ext cx="303530" cy="412750"/>
          </a:xfrm>
          <a:custGeom>
            <a:avLst/>
            <a:gdLst/>
            <a:ahLst/>
            <a:cxnLst/>
            <a:rect l="l" t="t" r="r" b="b"/>
            <a:pathLst>
              <a:path w="303529" h="412750">
                <a:moveTo>
                  <a:pt x="140208" y="412242"/>
                </a:moveTo>
                <a:lnTo>
                  <a:pt x="101536" y="410860"/>
                </a:lnTo>
                <a:lnTo>
                  <a:pt x="57477" y="394507"/>
                </a:lnTo>
                <a:lnTo>
                  <a:pt x="20520" y="359705"/>
                </a:lnTo>
                <a:lnTo>
                  <a:pt x="2893" y="313747"/>
                </a:lnTo>
                <a:lnTo>
                  <a:pt x="0" y="0"/>
                </a:lnTo>
                <a:lnTo>
                  <a:pt x="32766" y="0"/>
                </a:lnTo>
                <a:lnTo>
                  <a:pt x="32869" y="279654"/>
                </a:lnTo>
                <a:lnTo>
                  <a:pt x="33194" y="286083"/>
                </a:lnTo>
                <a:lnTo>
                  <a:pt x="40528" y="325755"/>
                </a:lnTo>
                <a:lnTo>
                  <a:pt x="62245" y="359711"/>
                </a:lnTo>
                <a:lnTo>
                  <a:pt x="104727" y="381857"/>
                </a:lnTo>
                <a:lnTo>
                  <a:pt x="231142" y="383286"/>
                </a:lnTo>
                <a:lnTo>
                  <a:pt x="228219" y="385191"/>
                </a:lnTo>
                <a:lnTo>
                  <a:pt x="188595" y="404241"/>
                </a:lnTo>
                <a:lnTo>
                  <a:pt x="155537" y="412116"/>
                </a:lnTo>
                <a:lnTo>
                  <a:pt x="140208" y="412242"/>
                </a:lnTo>
                <a:close/>
              </a:path>
              <a:path w="303529" h="412750">
                <a:moveTo>
                  <a:pt x="231142" y="383286"/>
                </a:moveTo>
                <a:lnTo>
                  <a:pt x="138684" y="383286"/>
                </a:lnTo>
                <a:lnTo>
                  <a:pt x="158894" y="383101"/>
                </a:lnTo>
                <a:lnTo>
                  <a:pt x="171783" y="381809"/>
                </a:lnTo>
                <a:lnTo>
                  <a:pt x="212306" y="364384"/>
                </a:lnTo>
                <a:lnTo>
                  <a:pt x="247882" y="332934"/>
                </a:lnTo>
                <a:lnTo>
                  <a:pt x="267134" y="298299"/>
                </a:lnTo>
                <a:lnTo>
                  <a:pt x="270510" y="0"/>
                </a:lnTo>
                <a:lnTo>
                  <a:pt x="303276" y="0"/>
                </a:lnTo>
                <a:lnTo>
                  <a:pt x="303276" y="342138"/>
                </a:lnTo>
                <a:lnTo>
                  <a:pt x="271272" y="342138"/>
                </a:lnTo>
                <a:lnTo>
                  <a:pt x="267462" y="350520"/>
                </a:lnTo>
                <a:lnTo>
                  <a:pt x="256413" y="362331"/>
                </a:lnTo>
                <a:lnTo>
                  <a:pt x="249757" y="369331"/>
                </a:lnTo>
                <a:lnTo>
                  <a:pt x="244602" y="374046"/>
                </a:lnTo>
                <a:lnTo>
                  <a:pt x="238303" y="378618"/>
                </a:lnTo>
                <a:lnTo>
                  <a:pt x="231142" y="383286"/>
                </a:lnTo>
                <a:close/>
              </a:path>
              <a:path w="303529" h="412750">
                <a:moveTo>
                  <a:pt x="303276" y="406146"/>
                </a:moveTo>
                <a:lnTo>
                  <a:pt x="271272" y="406146"/>
                </a:lnTo>
                <a:lnTo>
                  <a:pt x="271272" y="342138"/>
                </a:lnTo>
                <a:lnTo>
                  <a:pt x="303276" y="342138"/>
                </a:lnTo>
                <a:lnTo>
                  <a:pt x="303276" y="4061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958953" y="13505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1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5" y="403098"/>
                </a:lnTo>
                <a:lnTo>
                  <a:pt x="70865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5" y="105156"/>
                </a:lnTo>
                <a:lnTo>
                  <a:pt x="70865" y="0"/>
                </a:lnTo>
                <a:lnTo>
                  <a:pt x="103632" y="0"/>
                </a:lnTo>
                <a:lnTo>
                  <a:pt x="103632" y="105156"/>
                </a:lnTo>
                <a:lnTo>
                  <a:pt x="218694" y="105156"/>
                </a:lnTo>
                <a:lnTo>
                  <a:pt x="218694" y="132588"/>
                </a:lnTo>
                <a:lnTo>
                  <a:pt x="103632" y="132588"/>
                </a:lnTo>
                <a:lnTo>
                  <a:pt x="103632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5" y="486156"/>
                </a:lnTo>
                <a:lnTo>
                  <a:pt x="176468" y="486120"/>
                </a:lnTo>
                <a:lnTo>
                  <a:pt x="226314" y="477774"/>
                </a:lnTo>
                <a:lnTo>
                  <a:pt x="231648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285090" y="1455672"/>
            <a:ext cx="33020" cy="406400"/>
          </a:xfrm>
          <a:custGeom>
            <a:avLst/>
            <a:gdLst/>
            <a:ahLst/>
            <a:cxnLst/>
            <a:rect l="l" t="t" r="r" b="b"/>
            <a:pathLst>
              <a:path w="33020" h="406400">
                <a:moveTo>
                  <a:pt x="32766" y="406146"/>
                </a:moveTo>
                <a:lnTo>
                  <a:pt x="0" y="406146"/>
                </a:lnTo>
                <a:lnTo>
                  <a:pt x="0" y="0"/>
                </a:lnTo>
                <a:lnTo>
                  <a:pt x="32766" y="0"/>
                </a:lnTo>
                <a:lnTo>
                  <a:pt x="32766" y="4061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282041" y="1322322"/>
            <a:ext cx="39370" cy="45085"/>
          </a:xfrm>
          <a:custGeom>
            <a:avLst/>
            <a:gdLst/>
            <a:ahLst/>
            <a:cxnLst/>
            <a:rect l="l" t="t" r="r" b="b"/>
            <a:pathLst>
              <a:path w="39370" h="45084">
                <a:moveTo>
                  <a:pt x="38862" y="44958"/>
                </a:moveTo>
                <a:lnTo>
                  <a:pt x="0" y="44958"/>
                </a:lnTo>
                <a:lnTo>
                  <a:pt x="0" y="0"/>
                </a:lnTo>
                <a:lnTo>
                  <a:pt x="38862" y="0"/>
                </a:lnTo>
                <a:lnTo>
                  <a:pt x="38862" y="4495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430632" y="1447290"/>
            <a:ext cx="334010" cy="421005"/>
          </a:xfrm>
          <a:custGeom>
            <a:avLst/>
            <a:gdLst/>
            <a:ahLst/>
            <a:cxnLst/>
            <a:rect l="l" t="t" r="r" b="b"/>
            <a:pathLst>
              <a:path w="334009" h="421005">
                <a:moveTo>
                  <a:pt x="166878" y="420624"/>
                </a:moveTo>
                <a:lnTo>
                  <a:pt x="120378" y="419873"/>
                </a:lnTo>
                <a:lnTo>
                  <a:pt x="70383" y="400371"/>
                </a:lnTo>
                <a:lnTo>
                  <a:pt x="43815" y="372618"/>
                </a:lnTo>
                <a:lnTo>
                  <a:pt x="18484" y="343495"/>
                </a:lnTo>
                <a:lnTo>
                  <a:pt x="684" y="288393"/>
                </a:lnTo>
                <a:lnTo>
                  <a:pt x="0" y="236982"/>
                </a:lnTo>
                <a:lnTo>
                  <a:pt x="0" y="183642"/>
                </a:lnTo>
                <a:lnTo>
                  <a:pt x="684" y="132230"/>
                </a:lnTo>
                <a:lnTo>
                  <a:pt x="18484" y="77128"/>
                </a:lnTo>
                <a:lnTo>
                  <a:pt x="43815" y="48006"/>
                </a:lnTo>
                <a:lnTo>
                  <a:pt x="70383" y="20252"/>
                </a:lnTo>
                <a:lnTo>
                  <a:pt x="120378" y="750"/>
                </a:lnTo>
                <a:lnTo>
                  <a:pt x="166878" y="0"/>
                </a:lnTo>
                <a:lnTo>
                  <a:pt x="213377" y="750"/>
                </a:lnTo>
                <a:lnTo>
                  <a:pt x="241696" y="6000"/>
                </a:lnTo>
                <a:lnTo>
                  <a:pt x="263372" y="20252"/>
                </a:lnTo>
                <a:lnTo>
                  <a:pt x="270974" y="28194"/>
                </a:lnTo>
                <a:lnTo>
                  <a:pt x="166878" y="28194"/>
                </a:lnTo>
                <a:lnTo>
                  <a:pt x="130629" y="28789"/>
                </a:lnTo>
                <a:lnTo>
                  <a:pt x="90850" y="44267"/>
                </a:lnTo>
                <a:lnTo>
                  <a:pt x="48035" y="89558"/>
                </a:lnTo>
                <a:lnTo>
                  <a:pt x="33331" y="137231"/>
                </a:lnTo>
                <a:lnTo>
                  <a:pt x="32766" y="183642"/>
                </a:lnTo>
                <a:lnTo>
                  <a:pt x="32766" y="236982"/>
                </a:lnTo>
                <a:lnTo>
                  <a:pt x="33331" y="283392"/>
                </a:lnTo>
                <a:lnTo>
                  <a:pt x="48035" y="331065"/>
                </a:lnTo>
                <a:lnTo>
                  <a:pt x="90850" y="376356"/>
                </a:lnTo>
                <a:lnTo>
                  <a:pt x="130629" y="391834"/>
                </a:lnTo>
                <a:lnTo>
                  <a:pt x="166878" y="392430"/>
                </a:lnTo>
                <a:lnTo>
                  <a:pt x="270974" y="392430"/>
                </a:lnTo>
                <a:lnTo>
                  <a:pt x="263372" y="400371"/>
                </a:lnTo>
                <a:lnTo>
                  <a:pt x="241696" y="414623"/>
                </a:lnTo>
                <a:lnTo>
                  <a:pt x="213377" y="419873"/>
                </a:lnTo>
                <a:lnTo>
                  <a:pt x="166878" y="420624"/>
                </a:lnTo>
                <a:close/>
              </a:path>
              <a:path w="334009" h="421005">
                <a:moveTo>
                  <a:pt x="270974" y="392430"/>
                </a:moveTo>
                <a:lnTo>
                  <a:pt x="166878" y="392430"/>
                </a:lnTo>
                <a:lnTo>
                  <a:pt x="203126" y="391834"/>
                </a:lnTo>
                <a:lnTo>
                  <a:pt x="225409" y="387667"/>
                </a:lnTo>
                <a:lnTo>
                  <a:pt x="264795" y="354330"/>
                </a:lnTo>
                <a:lnTo>
                  <a:pt x="296465" y="311086"/>
                </a:lnTo>
                <a:lnTo>
                  <a:pt x="300990" y="236982"/>
                </a:lnTo>
                <a:lnTo>
                  <a:pt x="300990" y="183642"/>
                </a:lnTo>
                <a:lnTo>
                  <a:pt x="300424" y="137231"/>
                </a:lnTo>
                <a:lnTo>
                  <a:pt x="285720" y="89558"/>
                </a:lnTo>
                <a:lnTo>
                  <a:pt x="242905" y="44267"/>
                </a:lnTo>
                <a:lnTo>
                  <a:pt x="203126" y="28789"/>
                </a:lnTo>
                <a:lnTo>
                  <a:pt x="166878" y="28194"/>
                </a:lnTo>
                <a:lnTo>
                  <a:pt x="270974" y="28194"/>
                </a:lnTo>
                <a:lnTo>
                  <a:pt x="315271" y="77128"/>
                </a:lnTo>
                <a:lnTo>
                  <a:pt x="333071" y="132230"/>
                </a:lnTo>
                <a:lnTo>
                  <a:pt x="333756" y="183642"/>
                </a:lnTo>
                <a:lnTo>
                  <a:pt x="333756" y="236982"/>
                </a:lnTo>
                <a:lnTo>
                  <a:pt x="333071" y="288393"/>
                </a:lnTo>
                <a:lnTo>
                  <a:pt x="328279" y="319659"/>
                </a:lnTo>
                <a:lnTo>
                  <a:pt x="315271" y="343495"/>
                </a:lnTo>
                <a:lnTo>
                  <a:pt x="289941" y="372618"/>
                </a:lnTo>
                <a:lnTo>
                  <a:pt x="270974" y="392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875639" y="1447290"/>
            <a:ext cx="307340" cy="414655"/>
          </a:xfrm>
          <a:custGeom>
            <a:avLst/>
            <a:gdLst/>
            <a:ahLst/>
            <a:cxnLst/>
            <a:rect l="l" t="t" r="r" b="b"/>
            <a:pathLst>
              <a:path w="307340" h="414655">
                <a:moveTo>
                  <a:pt x="307085" y="414528"/>
                </a:moveTo>
                <a:lnTo>
                  <a:pt x="274319" y="414528"/>
                </a:lnTo>
                <a:lnTo>
                  <a:pt x="274319" y="144780"/>
                </a:lnTo>
                <a:lnTo>
                  <a:pt x="273921" y="113460"/>
                </a:lnTo>
                <a:lnTo>
                  <a:pt x="248793" y="60579"/>
                </a:lnTo>
                <a:lnTo>
                  <a:pt x="218646" y="33575"/>
                </a:lnTo>
                <a:lnTo>
                  <a:pt x="160781" y="29718"/>
                </a:lnTo>
                <a:lnTo>
                  <a:pt x="141464" y="29902"/>
                </a:lnTo>
                <a:lnTo>
                  <a:pt x="104012" y="41529"/>
                </a:lnTo>
                <a:lnTo>
                  <a:pt x="64007" y="70485"/>
                </a:lnTo>
                <a:lnTo>
                  <a:pt x="40385" y="106299"/>
                </a:lnTo>
                <a:lnTo>
                  <a:pt x="32765" y="138684"/>
                </a:lnTo>
                <a:lnTo>
                  <a:pt x="32765" y="414528"/>
                </a:lnTo>
                <a:lnTo>
                  <a:pt x="0" y="414528"/>
                </a:lnTo>
                <a:lnTo>
                  <a:pt x="0" y="8382"/>
                </a:lnTo>
                <a:lnTo>
                  <a:pt x="32003" y="8382"/>
                </a:lnTo>
                <a:lnTo>
                  <a:pt x="32003" y="70866"/>
                </a:lnTo>
                <a:lnTo>
                  <a:pt x="35260" y="64508"/>
                </a:lnTo>
                <a:lnTo>
                  <a:pt x="66174" y="31503"/>
                </a:lnTo>
                <a:lnTo>
                  <a:pt x="101429" y="11590"/>
                </a:lnTo>
                <a:lnTo>
                  <a:pt x="149024" y="113"/>
                </a:lnTo>
                <a:lnTo>
                  <a:pt x="166115" y="0"/>
                </a:lnTo>
                <a:lnTo>
                  <a:pt x="188565" y="172"/>
                </a:lnTo>
                <a:lnTo>
                  <a:pt x="231266" y="11049"/>
                </a:lnTo>
                <a:lnTo>
                  <a:pt x="264967" y="29962"/>
                </a:lnTo>
                <a:lnTo>
                  <a:pt x="290702" y="60864"/>
                </a:lnTo>
                <a:lnTo>
                  <a:pt x="303871" y="99083"/>
                </a:lnTo>
                <a:lnTo>
                  <a:pt x="307085" y="134874"/>
                </a:lnTo>
                <a:lnTo>
                  <a:pt x="307085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0498270" y="1304034"/>
            <a:ext cx="339090" cy="558165"/>
          </a:xfrm>
          <a:custGeom>
            <a:avLst/>
            <a:gdLst/>
            <a:ahLst/>
            <a:cxnLst/>
            <a:rect l="l" t="t" r="r" b="b"/>
            <a:pathLst>
              <a:path w="339090" h="558164">
                <a:moveTo>
                  <a:pt x="339090" y="557784"/>
                </a:moveTo>
                <a:lnTo>
                  <a:pt x="761" y="557784"/>
                </a:lnTo>
                <a:lnTo>
                  <a:pt x="761" y="529590"/>
                </a:lnTo>
                <a:lnTo>
                  <a:pt x="232410" y="258318"/>
                </a:lnTo>
                <a:lnTo>
                  <a:pt x="243149" y="245727"/>
                </a:lnTo>
                <a:lnTo>
                  <a:pt x="267616" y="210919"/>
                </a:lnTo>
                <a:lnTo>
                  <a:pt x="283261" y="172771"/>
                </a:lnTo>
                <a:lnTo>
                  <a:pt x="285750" y="134112"/>
                </a:lnTo>
                <a:lnTo>
                  <a:pt x="285273" y="105923"/>
                </a:lnTo>
                <a:lnTo>
                  <a:pt x="255270" y="58293"/>
                </a:lnTo>
                <a:lnTo>
                  <a:pt x="221170" y="33956"/>
                </a:lnTo>
                <a:lnTo>
                  <a:pt x="165353" y="30480"/>
                </a:lnTo>
                <a:lnTo>
                  <a:pt x="139713" y="30807"/>
                </a:lnTo>
                <a:lnTo>
                  <a:pt x="88010" y="51435"/>
                </a:lnTo>
                <a:lnTo>
                  <a:pt x="55006" y="75771"/>
                </a:lnTo>
                <a:lnTo>
                  <a:pt x="27431" y="120396"/>
                </a:lnTo>
                <a:lnTo>
                  <a:pt x="0" y="104394"/>
                </a:lnTo>
                <a:lnTo>
                  <a:pt x="34426" y="54887"/>
                </a:lnTo>
                <a:lnTo>
                  <a:pt x="72056" y="23657"/>
                </a:lnTo>
                <a:lnTo>
                  <a:pt x="121396" y="3696"/>
                </a:lnTo>
                <a:lnTo>
                  <a:pt x="163829" y="0"/>
                </a:lnTo>
                <a:lnTo>
                  <a:pt x="184100" y="142"/>
                </a:lnTo>
                <a:lnTo>
                  <a:pt x="226695" y="9144"/>
                </a:lnTo>
                <a:lnTo>
                  <a:pt x="263503" y="25378"/>
                </a:lnTo>
                <a:lnTo>
                  <a:pt x="295227" y="53530"/>
                </a:lnTo>
                <a:lnTo>
                  <a:pt x="313854" y="92136"/>
                </a:lnTo>
                <a:lnTo>
                  <a:pt x="318468" y="151471"/>
                </a:lnTo>
                <a:lnTo>
                  <a:pt x="318135" y="158877"/>
                </a:lnTo>
                <a:lnTo>
                  <a:pt x="309252" y="197762"/>
                </a:lnTo>
                <a:lnTo>
                  <a:pt x="278266" y="250644"/>
                </a:lnTo>
                <a:lnTo>
                  <a:pt x="46481" y="525780"/>
                </a:lnTo>
                <a:lnTo>
                  <a:pt x="339090" y="525780"/>
                </a:lnTo>
                <a:lnTo>
                  <a:pt x="339090" y="5577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949374" y="1749042"/>
            <a:ext cx="64135" cy="68580"/>
          </a:xfrm>
          <a:custGeom>
            <a:avLst/>
            <a:gdLst/>
            <a:ahLst/>
            <a:cxnLst/>
            <a:rect l="l" t="t" r="r" b="b"/>
            <a:pathLst>
              <a:path w="64134" h="68580">
                <a:moveTo>
                  <a:pt x="64008" y="68580"/>
                </a:moveTo>
                <a:lnTo>
                  <a:pt x="0" y="68580"/>
                </a:lnTo>
                <a:lnTo>
                  <a:pt x="0" y="0"/>
                </a:lnTo>
                <a:lnTo>
                  <a:pt x="64008" y="0"/>
                </a:lnTo>
                <a:lnTo>
                  <a:pt x="64008" y="685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949374" y="1415286"/>
            <a:ext cx="64135" cy="68580"/>
          </a:xfrm>
          <a:custGeom>
            <a:avLst/>
            <a:gdLst/>
            <a:ahLst/>
            <a:cxnLst/>
            <a:rect l="l" t="t" r="r" b="b"/>
            <a:pathLst>
              <a:path w="64134" h="68580">
                <a:moveTo>
                  <a:pt x="64008" y="68580"/>
                </a:moveTo>
                <a:lnTo>
                  <a:pt x="0" y="68580"/>
                </a:lnTo>
                <a:lnTo>
                  <a:pt x="0" y="0"/>
                </a:lnTo>
                <a:lnTo>
                  <a:pt x="64008" y="0"/>
                </a:lnTo>
                <a:lnTo>
                  <a:pt x="64008" y="685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1336394" y="1312416"/>
            <a:ext cx="363220" cy="549910"/>
          </a:xfrm>
          <a:custGeom>
            <a:avLst/>
            <a:gdLst/>
            <a:ahLst/>
            <a:cxnLst/>
            <a:rect l="l" t="t" r="r" b="b"/>
            <a:pathLst>
              <a:path w="363220" h="549910">
                <a:moveTo>
                  <a:pt x="195072" y="549402"/>
                </a:moveTo>
                <a:lnTo>
                  <a:pt x="0" y="549402"/>
                </a:lnTo>
                <a:lnTo>
                  <a:pt x="0" y="0"/>
                </a:lnTo>
                <a:lnTo>
                  <a:pt x="169926" y="0"/>
                </a:lnTo>
                <a:lnTo>
                  <a:pt x="220777" y="511"/>
                </a:lnTo>
                <a:lnTo>
                  <a:pt x="250983" y="4095"/>
                </a:lnTo>
                <a:lnTo>
                  <a:pt x="272474" y="13823"/>
                </a:lnTo>
                <a:lnTo>
                  <a:pt x="294198" y="30480"/>
                </a:lnTo>
                <a:lnTo>
                  <a:pt x="32766" y="30480"/>
                </a:lnTo>
                <a:lnTo>
                  <a:pt x="32766" y="246888"/>
                </a:lnTo>
                <a:lnTo>
                  <a:pt x="283734" y="246888"/>
                </a:lnTo>
                <a:lnTo>
                  <a:pt x="278886" y="249941"/>
                </a:lnTo>
                <a:lnTo>
                  <a:pt x="271129" y="253888"/>
                </a:lnTo>
                <a:lnTo>
                  <a:pt x="262014" y="256907"/>
                </a:lnTo>
                <a:lnTo>
                  <a:pt x="247650" y="260604"/>
                </a:lnTo>
                <a:lnTo>
                  <a:pt x="279838" y="265473"/>
                </a:lnTo>
                <a:lnTo>
                  <a:pt x="299418" y="270986"/>
                </a:lnTo>
                <a:lnTo>
                  <a:pt x="308111" y="276606"/>
                </a:lnTo>
                <a:lnTo>
                  <a:pt x="32766" y="276606"/>
                </a:lnTo>
                <a:lnTo>
                  <a:pt x="32766" y="518922"/>
                </a:lnTo>
                <a:lnTo>
                  <a:pt x="315138" y="518922"/>
                </a:lnTo>
                <a:lnTo>
                  <a:pt x="299388" y="533328"/>
                </a:lnTo>
                <a:lnTo>
                  <a:pt x="277987" y="544639"/>
                </a:lnTo>
                <a:lnTo>
                  <a:pt x="247227" y="548806"/>
                </a:lnTo>
                <a:lnTo>
                  <a:pt x="195072" y="549402"/>
                </a:lnTo>
                <a:close/>
              </a:path>
              <a:path w="363220" h="549910">
                <a:moveTo>
                  <a:pt x="283734" y="246888"/>
                </a:moveTo>
                <a:lnTo>
                  <a:pt x="176784" y="246888"/>
                </a:lnTo>
                <a:lnTo>
                  <a:pt x="210371" y="246524"/>
                </a:lnTo>
                <a:lnTo>
                  <a:pt x="231171" y="243982"/>
                </a:lnTo>
                <a:lnTo>
                  <a:pt x="268986" y="223647"/>
                </a:lnTo>
                <a:lnTo>
                  <a:pt x="299656" y="196834"/>
                </a:lnTo>
                <a:lnTo>
                  <a:pt x="303996" y="150876"/>
                </a:lnTo>
                <a:lnTo>
                  <a:pt x="304038" y="133350"/>
                </a:lnTo>
                <a:lnTo>
                  <a:pt x="303573" y="104733"/>
                </a:lnTo>
                <a:lnTo>
                  <a:pt x="274320" y="57531"/>
                </a:lnTo>
                <a:lnTo>
                  <a:pt x="239363" y="33861"/>
                </a:lnTo>
                <a:lnTo>
                  <a:pt x="172974" y="30480"/>
                </a:lnTo>
                <a:lnTo>
                  <a:pt x="294198" y="30480"/>
                </a:lnTo>
                <a:lnTo>
                  <a:pt x="332517" y="69913"/>
                </a:lnTo>
                <a:lnTo>
                  <a:pt x="337566" y="133350"/>
                </a:lnTo>
                <a:lnTo>
                  <a:pt x="337488" y="161716"/>
                </a:lnTo>
                <a:lnTo>
                  <a:pt x="326945" y="203120"/>
                </a:lnTo>
                <a:lnTo>
                  <a:pt x="299257" y="236845"/>
                </a:lnTo>
                <a:lnTo>
                  <a:pt x="289179" y="243459"/>
                </a:lnTo>
                <a:lnTo>
                  <a:pt x="283734" y="246888"/>
                </a:lnTo>
                <a:close/>
              </a:path>
              <a:path w="363220" h="549910">
                <a:moveTo>
                  <a:pt x="315138" y="518922"/>
                </a:moveTo>
                <a:lnTo>
                  <a:pt x="198120" y="518922"/>
                </a:lnTo>
                <a:lnTo>
                  <a:pt x="273450" y="517147"/>
                </a:lnTo>
                <a:lnTo>
                  <a:pt x="312134" y="504729"/>
                </a:lnTo>
                <a:lnTo>
                  <a:pt x="326386" y="471023"/>
                </a:lnTo>
                <a:lnTo>
                  <a:pt x="328422" y="405384"/>
                </a:lnTo>
                <a:lnTo>
                  <a:pt x="328382" y="384810"/>
                </a:lnTo>
                <a:lnTo>
                  <a:pt x="324135" y="336851"/>
                </a:lnTo>
                <a:lnTo>
                  <a:pt x="294132" y="305181"/>
                </a:lnTo>
                <a:lnTo>
                  <a:pt x="253841" y="280177"/>
                </a:lnTo>
                <a:lnTo>
                  <a:pt x="177546" y="276606"/>
                </a:lnTo>
                <a:lnTo>
                  <a:pt x="308111" y="276606"/>
                </a:lnTo>
                <a:lnTo>
                  <a:pt x="350013" y="316015"/>
                </a:lnTo>
                <a:lnTo>
                  <a:pt x="362712" y="384810"/>
                </a:lnTo>
                <a:lnTo>
                  <a:pt x="362712" y="405384"/>
                </a:lnTo>
                <a:lnTo>
                  <a:pt x="362098" y="445186"/>
                </a:lnTo>
                <a:lnTo>
                  <a:pt x="357806" y="469487"/>
                </a:lnTo>
                <a:lnTo>
                  <a:pt x="346156" y="488215"/>
                </a:lnTo>
                <a:lnTo>
                  <a:pt x="323469" y="511302"/>
                </a:lnTo>
                <a:lnTo>
                  <a:pt x="315138" y="5189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11798166" y="1455672"/>
            <a:ext cx="33020" cy="406400"/>
          </a:xfrm>
          <a:custGeom>
            <a:avLst/>
            <a:gdLst/>
            <a:ahLst/>
            <a:cxnLst/>
            <a:rect l="l" t="t" r="r" b="b"/>
            <a:pathLst>
              <a:path w="33020" h="406400">
                <a:moveTo>
                  <a:pt x="32766" y="406146"/>
                </a:moveTo>
                <a:lnTo>
                  <a:pt x="0" y="406146"/>
                </a:lnTo>
                <a:lnTo>
                  <a:pt x="0" y="0"/>
                </a:lnTo>
                <a:lnTo>
                  <a:pt x="32766" y="0"/>
                </a:lnTo>
                <a:lnTo>
                  <a:pt x="32766" y="4061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1795118" y="1322322"/>
            <a:ext cx="39370" cy="45085"/>
          </a:xfrm>
          <a:custGeom>
            <a:avLst/>
            <a:gdLst/>
            <a:ahLst/>
            <a:cxnLst/>
            <a:rect l="l" t="t" r="r" b="b"/>
            <a:pathLst>
              <a:path w="39370" h="45084">
                <a:moveTo>
                  <a:pt x="38862" y="44958"/>
                </a:moveTo>
                <a:lnTo>
                  <a:pt x="0" y="44958"/>
                </a:lnTo>
                <a:lnTo>
                  <a:pt x="0" y="0"/>
                </a:lnTo>
                <a:lnTo>
                  <a:pt x="38862" y="0"/>
                </a:lnTo>
                <a:lnTo>
                  <a:pt x="38862" y="4495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1963520" y="1285746"/>
            <a:ext cx="33020" cy="576580"/>
          </a:xfrm>
          <a:custGeom>
            <a:avLst/>
            <a:gdLst/>
            <a:ahLst/>
            <a:cxnLst/>
            <a:rect l="l" t="t" r="r" b="b"/>
            <a:pathLst>
              <a:path w="33020" h="576580">
                <a:moveTo>
                  <a:pt x="32765" y="576071"/>
                </a:moveTo>
                <a:lnTo>
                  <a:pt x="0" y="576071"/>
                </a:lnTo>
                <a:lnTo>
                  <a:pt x="0" y="0"/>
                </a:lnTo>
                <a:lnTo>
                  <a:pt x="32765" y="0"/>
                </a:lnTo>
                <a:lnTo>
                  <a:pt x="32765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103091" y="1447290"/>
            <a:ext cx="295275" cy="421005"/>
          </a:xfrm>
          <a:custGeom>
            <a:avLst/>
            <a:gdLst/>
            <a:ahLst/>
            <a:cxnLst/>
            <a:rect l="l" t="t" r="r" b="b"/>
            <a:pathLst>
              <a:path w="295275" h="421005">
                <a:moveTo>
                  <a:pt x="33402" y="70866"/>
                </a:moveTo>
                <a:lnTo>
                  <a:pt x="17400" y="45720"/>
                </a:lnTo>
                <a:lnTo>
                  <a:pt x="33367" y="34498"/>
                </a:lnTo>
                <a:lnTo>
                  <a:pt x="45118" y="27384"/>
                </a:lnTo>
                <a:lnTo>
                  <a:pt x="100042" y="5625"/>
                </a:lnTo>
                <a:lnTo>
                  <a:pt x="156084" y="0"/>
                </a:lnTo>
                <a:lnTo>
                  <a:pt x="193673" y="523"/>
                </a:lnTo>
                <a:lnTo>
                  <a:pt x="216759" y="4191"/>
                </a:lnTo>
                <a:lnTo>
                  <a:pt x="234844" y="14144"/>
                </a:lnTo>
                <a:lnTo>
                  <a:pt x="252991" y="29718"/>
                </a:lnTo>
                <a:lnTo>
                  <a:pt x="153798" y="29718"/>
                </a:lnTo>
                <a:lnTo>
                  <a:pt x="133957" y="29890"/>
                </a:lnTo>
                <a:lnTo>
                  <a:pt x="90933" y="40767"/>
                </a:lnTo>
                <a:lnTo>
                  <a:pt x="50161" y="59680"/>
                </a:lnTo>
                <a:lnTo>
                  <a:pt x="33402" y="70866"/>
                </a:lnTo>
                <a:close/>
              </a:path>
              <a:path w="295275" h="421005">
                <a:moveTo>
                  <a:pt x="132462" y="420624"/>
                </a:moveTo>
                <a:lnTo>
                  <a:pt x="94422" y="417409"/>
                </a:lnTo>
                <a:lnTo>
                  <a:pt x="56358" y="404479"/>
                </a:lnTo>
                <a:lnTo>
                  <a:pt x="21353" y="374808"/>
                </a:lnTo>
                <a:lnTo>
                  <a:pt x="1160" y="331327"/>
                </a:lnTo>
                <a:lnTo>
                  <a:pt x="0" y="278314"/>
                </a:lnTo>
                <a:lnTo>
                  <a:pt x="875" y="269319"/>
                </a:lnTo>
                <a:lnTo>
                  <a:pt x="17019" y="229266"/>
                </a:lnTo>
                <a:lnTo>
                  <a:pt x="51262" y="199644"/>
                </a:lnTo>
                <a:lnTo>
                  <a:pt x="91612" y="185052"/>
                </a:lnTo>
                <a:lnTo>
                  <a:pt x="137796" y="181356"/>
                </a:lnTo>
                <a:lnTo>
                  <a:pt x="262002" y="181356"/>
                </a:lnTo>
                <a:lnTo>
                  <a:pt x="261981" y="130302"/>
                </a:lnTo>
                <a:lnTo>
                  <a:pt x="258621" y="84582"/>
                </a:lnTo>
                <a:lnTo>
                  <a:pt x="218467" y="40647"/>
                </a:lnTo>
                <a:lnTo>
                  <a:pt x="153798" y="29718"/>
                </a:lnTo>
                <a:lnTo>
                  <a:pt x="252991" y="29718"/>
                </a:lnTo>
                <a:lnTo>
                  <a:pt x="290101" y="70770"/>
                </a:lnTo>
                <a:lnTo>
                  <a:pt x="294768" y="130302"/>
                </a:lnTo>
                <a:lnTo>
                  <a:pt x="294768" y="209550"/>
                </a:lnTo>
                <a:lnTo>
                  <a:pt x="138558" y="209550"/>
                </a:lnTo>
                <a:lnTo>
                  <a:pt x="121503" y="209651"/>
                </a:lnTo>
                <a:lnTo>
                  <a:pt x="77545" y="219944"/>
                </a:lnTo>
                <a:lnTo>
                  <a:pt x="45690" y="245078"/>
                </a:lnTo>
                <a:lnTo>
                  <a:pt x="34248" y="281160"/>
                </a:lnTo>
                <a:lnTo>
                  <a:pt x="34307" y="318075"/>
                </a:lnTo>
                <a:lnTo>
                  <a:pt x="48815" y="355038"/>
                </a:lnTo>
                <a:lnTo>
                  <a:pt x="81123" y="381809"/>
                </a:lnTo>
                <a:lnTo>
                  <a:pt x="123896" y="391596"/>
                </a:lnTo>
                <a:lnTo>
                  <a:pt x="232592" y="391668"/>
                </a:lnTo>
                <a:lnTo>
                  <a:pt x="227546" y="395019"/>
                </a:lnTo>
                <a:lnTo>
                  <a:pt x="181230" y="414909"/>
                </a:lnTo>
                <a:lnTo>
                  <a:pt x="149084" y="420534"/>
                </a:lnTo>
                <a:lnTo>
                  <a:pt x="132462" y="420624"/>
                </a:lnTo>
                <a:close/>
              </a:path>
              <a:path w="295275" h="421005">
                <a:moveTo>
                  <a:pt x="232592" y="391668"/>
                </a:moveTo>
                <a:lnTo>
                  <a:pt x="134748" y="391668"/>
                </a:lnTo>
                <a:lnTo>
                  <a:pt x="146488" y="391614"/>
                </a:lnTo>
                <a:lnTo>
                  <a:pt x="154370" y="391239"/>
                </a:lnTo>
                <a:lnTo>
                  <a:pt x="198245" y="381005"/>
                </a:lnTo>
                <a:lnTo>
                  <a:pt x="231808" y="362331"/>
                </a:lnTo>
                <a:lnTo>
                  <a:pt x="255895" y="329422"/>
                </a:lnTo>
                <a:lnTo>
                  <a:pt x="262002" y="209550"/>
                </a:lnTo>
                <a:lnTo>
                  <a:pt x="294768" y="209550"/>
                </a:lnTo>
                <a:lnTo>
                  <a:pt x="294768" y="357378"/>
                </a:lnTo>
                <a:lnTo>
                  <a:pt x="261240" y="357378"/>
                </a:lnTo>
                <a:lnTo>
                  <a:pt x="257550" y="363729"/>
                </a:lnTo>
                <a:lnTo>
                  <a:pt x="233237" y="391239"/>
                </a:lnTo>
                <a:lnTo>
                  <a:pt x="232592" y="391668"/>
                </a:lnTo>
                <a:close/>
              </a:path>
              <a:path w="295275" h="421005">
                <a:moveTo>
                  <a:pt x="294768" y="414528"/>
                </a:moveTo>
                <a:lnTo>
                  <a:pt x="262002" y="414528"/>
                </a:lnTo>
                <a:lnTo>
                  <a:pt x="262002" y="357378"/>
                </a:lnTo>
                <a:lnTo>
                  <a:pt x="294768" y="357378"/>
                </a:lnTo>
                <a:lnTo>
                  <a:pt x="294768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2476346" y="13505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0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6" y="403098"/>
                </a:lnTo>
                <a:lnTo>
                  <a:pt x="70866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6" y="105156"/>
                </a:lnTo>
                <a:lnTo>
                  <a:pt x="70866" y="0"/>
                </a:lnTo>
                <a:lnTo>
                  <a:pt x="103631" y="0"/>
                </a:lnTo>
                <a:lnTo>
                  <a:pt x="103631" y="105156"/>
                </a:lnTo>
                <a:lnTo>
                  <a:pt x="218694" y="105156"/>
                </a:lnTo>
                <a:lnTo>
                  <a:pt x="218694" y="132588"/>
                </a:lnTo>
                <a:lnTo>
                  <a:pt x="103631" y="132588"/>
                </a:lnTo>
                <a:lnTo>
                  <a:pt x="103631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6" y="486156"/>
                </a:lnTo>
                <a:lnTo>
                  <a:pt x="176468" y="486120"/>
                </a:lnTo>
                <a:lnTo>
                  <a:pt x="226313" y="477774"/>
                </a:lnTo>
                <a:lnTo>
                  <a:pt x="231648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2781146" y="14472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19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19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19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3216249" y="1447290"/>
            <a:ext cx="208279" cy="414655"/>
          </a:xfrm>
          <a:custGeom>
            <a:avLst/>
            <a:gdLst/>
            <a:ahLst/>
            <a:cxnLst/>
            <a:rect l="l" t="t" r="r" b="b"/>
            <a:pathLst>
              <a:path w="208280" h="414655">
                <a:moveTo>
                  <a:pt x="54385" y="86868"/>
                </a:moveTo>
                <a:lnTo>
                  <a:pt x="32004" y="86868"/>
                </a:lnTo>
                <a:lnTo>
                  <a:pt x="35248" y="77372"/>
                </a:lnTo>
                <a:lnTo>
                  <a:pt x="58483" y="40052"/>
                </a:lnTo>
                <a:lnTo>
                  <a:pt x="88249" y="15811"/>
                </a:lnTo>
                <a:lnTo>
                  <a:pt x="127825" y="952"/>
                </a:lnTo>
                <a:lnTo>
                  <a:pt x="151638" y="0"/>
                </a:lnTo>
                <a:lnTo>
                  <a:pt x="161978" y="35"/>
                </a:lnTo>
                <a:lnTo>
                  <a:pt x="200769" y="6465"/>
                </a:lnTo>
                <a:lnTo>
                  <a:pt x="208026" y="9144"/>
                </a:lnTo>
                <a:lnTo>
                  <a:pt x="200596" y="32004"/>
                </a:lnTo>
                <a:lnTo>
                  <a:pt x="149352" y="32004"/>
                </a:lnTo>
                <a:lnTo>
                  <a:pt x="132266" y="32188"/>
                </a:lnTo>
                <a:lnTo>
                  <a:pt x="85296" y="50964"/>
                </a:lnTo>
                <a:lnTo>
                  <a:pt x="61722" y="76200"/>
                </a:lnTo>
                <a:lnTo>
                  <a:pt x="54385" y="86868"/>
                </a:lnTo>
                <a:close/>
              </a:path>
              <a:path w="208280" h="414655">
                <a:moveTo>
                  <a:pt x="32766" y="414528"/>
                </a:moveTo>
                <a:lnTo>
                  <a:pt x="0" y="414528"/>
                </a:lnTo>
                <a:lnTo>
                  <a:pt x="0" y="8382"/>
                </a:lnTo>
                <a:lnTo>
                  <a:pt x="32004" y="8382"/>
                </a:lnTo>
                <a:lnTo>
                  <a:pt x="32004" y="86868"/>
                </a:lnTo>
                <a:lnTo>
                  <a:pt x="54385" y="86868"/>
                </a:lnTo>
                <a:lnTo>
                  <a:pt x="40005" y="124968"/>
                </a:lnTo>
                <a:lnTo>
                  <a:pt x="32879" y="166544"/>
                </a:lnTo>
                <a:lnTo>
                  <a:pt x="32766" y="414528"/>
                </a:lnTo>
                <a:close/>
              </a:path>
              <a:path w="208280" h="414655">
                <a:moveTo>
                  <a:pt x="198120" y="39624"/>
                </a:moveTo>
                <a:lnTo>
                  <a:pt x="158347" y="32033"/>
                </a:lnTo>
                <a:lnTo>
                  <a:pt x="149352" y="32004"/>
                </a:lnTo>
                <a:lnTo>
                  <a:pt x="200596" y="32004"/>
                </a:lnTo>
                <a:lnTo>
                  <a:pt x="198120" y="39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3477740" y="1447290"/>
            <a:ext cx="295275" cy="421005"/>
          </a:xfrm>
          <a:custGeom>
            <a:avLst/>
            <a:gdLst/>
            <a:ahLst/>
            <a:cxnLst/>
            <a:rect l="l" t="t" r="r" b="b"/>
            <a:pathLst>
              <a:path w="295275" h="421005">
                <a:moveTo>
                  <a:pt x="33402" y="70866"/>
                </a:moveTo>
                <a:lnTo>
                  <a:pt x="17400" y="45720"/>
                </a:lnTo>
                <a:lnTo>
                  <a:pt x="33367" y="34498"/>
                </a:lnTo>
                <a:lnTo>
                  <a:pt x="45118" y="27384"/>
                </a:lnTo>
                <a:lnTo>
                  <a:pt x="100042" y="5625"/>
                </a:lnTo>
                <a:lnTo>
                  <a:pt x="156084" y="0"/>
                </a:lnTo>
                <a:lnTo>
                  <a:pt x="193673" y="523"/>
                </a:lnTo>
                <a:lnTo>
                  <a:pt x="216759" y="4191"/>
                </a:lnTo>
                <a:lnTo>
                  <a:pt x="234844" y="14144"/>
                </a:lnTo>
                <a:lnTo>
                  <a:pt x="252991" y="29718"/>
                </a:lnTo>
                <a:lnTo>
                  <a:pt x="153798" y="29718"/>
                </a:lnTo>
                <a:lnTo>
                  <a:pt x="133957" y="29890"/>
                </a:lnTo>
                <a:lnTo>
                  <a:pt x="90933" y="40767"/>
                </a:lnTo>
                <a:lnTo>
                  <a:pt x="50161" y="59680"/>
                </a:lnTo>
                <a:lnTo>
                  <a:pt x="33402" y="70866"/>
                </a:lnTo>
                <a:close/>
              </a:path>
              <a:path w="295275" h="421005">
                <a:moveTo>
                  <a:pt x="132462" y="420624"/>
                </a:moveTo>
                <a:lnTo>
                  <a:pt x="94422" y="417409"/>
                </a:lnTo>
                <a:lnTo>
                  <a:pt x="56358" y="404479"/>
                </a:lnTo>
                <a:lnTo>
                  <a:pt x="21353" y="374808"/>
                </a:lnTo>
                <a:lnTo>
                  <a:pt x="1160" y="331327"/>
                </a:lnTo>
                <a:lnTo>
                  <a:pt x="0" y="278314"/>
                </a:lnTo>
                <a:lnTo>
                  <a:pt x="875" y="269319"/>
                </a:lnTo>
                <a:lnTo>
                  <a:pt x="17019" y="229266"/>
                </a:lnTo>
                <a:lnTo>
                  <a:pt x="51262" y="199644"/>
                </a:lnTo>
                <a:lnTo>
                  <a:pt x="91612" y="185052"/>
                </a:lnTo>
                <a:lnTo>
                  <a:pt x="137796" y="181356"/>
                </a:lnTo>
                <a:lnTo>
                  <a:pt x="262002" y="181356"/>
                </a:lnTo>
                <a:lnTo>
                  <a:pt x="261981" y="130302"/>
                </a:lnTo>
                <a:lnTo>
                  <a:pt x="258621" y="84582"/>
                </a:lnTo>
                <a:lnTo>
                  <a:pt x="218467" y="40647"/>
                </a:lnTo>
                <a:lnTo>
                  <a:pt x="153798" y="29718"/>
                </a:lnTo>
                <a:lnTo>
                  <a:pt x="252991" y="29718"/>
                </a:lnTo>
                <a:lnTo>
                  <a:pt x="290101" y="70770"/>
                </a:lnTo>
                <a:lnTo>
                  <a:pt x="294768" y="130302"/>
                </a:lnTo>
                <a:lnTo>
                  <a:pt x="294768" y="209550"/>
                </a:lnTo>
                <a:lnTo>
                  <a:pt x="138558" y="209550"/>
                </a:lnTo>
                <a:lnTo>
                  <a:pt x="121503" y="209651"/>
                </a:lnTo>
                <a:lnTo>
                  <a:pt x="77545" y="219944"/>
                </a:lnTo>
                <a:lnTo>
                  <a:pt x="45690" y="245078"/>
                </a:lnTo>
                <a:lnTo>
                  <a:pt x="34248" y="281160"/>
                </a:lnTo>
                <a:lnTo>
                  <a:pt x="34307" y="318075"/>
                </a:lnTo>
                <a:lnTo>
                  <a:pt x="48815" y="355038"/>
                </a:lnTo>
                <a:lnTo>
                  <a:pt x="81123" y="381809"/>
                </a:lnTo>
                <a:lnTo>
                  <a:pt x="123896" y="391596"/>
                </a:lnTo>
                <a:lnTo>
                  <a:pt x="232592" y="391668"/>
                </a:lnTo>
                <a:lnTo>
                  <a:pt x="227546" y="395019"/>
                </a:lnTo>
                <a:lnTo>
                  <a:pt x="181230" y="414909"/>
                </a:lnTo>
                <a:lnTo>
                  <a:pt x="149084" y="420534"/>
                </a:lnTo>
                <a:lnTo>
                  <a:pt x="132462" y="420624"/>
                </a:lnTo>
                <a:close/>
              </a:path>
              <a:path w="295275" h="421005">
                <a:moveTo>
                  <a:pt x="232592" y="391668"/>
                </a:moveTo>
                <a:lnTo>
                  <a:pt x="134748" y="391668"/>
                </a:lnTo>
                <a:lnTo>
                  <a:pt x="146488" y="391614"/>
                </a:lnTo>
                <a:lnTo>
                  <a:pt x="154370" y="391239"/>
                </a:lnTo>
                <a:lnTo>
                  <a:pt x="198245" y="381005"/>
                </a:lnTo>
                <a:lnTo>
                  <a:pt x="231808" y="362331"/>
                </a:lnTo>
                <a:lnTo>
                  <a:pt x="255895" y="329422"/>
                </a:lnTo>
                <a:lnTo>
                  <a:pt x="262002" y="209550"/>
                </a:lnTo>
                <a:lnTo>
                  <a:pt x="294768" y="209550"/>
                </a:lnTo>
                <a:lnTo>
                  <a:pt x="294768" y="357378"/>
                </a:lnTo>
                <a:lnTo>
                  <a:pt x="261240" y="357378"/>
                </a:lnTo>
                <a:lnTo>
                  <a:pt x="257550" y="363729"/>
                </a:lnTo>
                <a:lnTo>
                  <a:pt x="233237" y="391239"/>
                </a:lnTo>
                <a:lnTo>
                  <a:pt x="232592" y="391668"/>
                </a:lnTo>
                <a:close/>
              </a:path>
              <a:path w="295275" h="421005">
                <a:moveTo>
                  <a:pt x="294768" y="414528"/>
                </a:moveTo>
                <a:lnTo>
                  <a:pt x="262002" y="414528"/>
                </a:lnTo>
                <a:lnTo>
                  <a:pt x="262002" y="357378"/>
                </a:lnTo>
                <a:lnTo>
                  <a:pt x="294768" y="357378"/>
                </a:lnTo>
                <a:lnTo>
                  <a:pt x="294768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3898238" y="1285746"/>
            <a:ext cx="33020" cy="576580"/>
          </a:xfrm>
          <a:custGeom>
            <a:avLst/>
            <a:gdLst/>
            <a:ahLst/>
            <a:cxnLst/>
            <a:rect l="l" t="t" r="r" b="b"/>
            <a:pathLst>
              <a:path w="33019" h="576580">
                <a:moveTo>
                  <a:pt x="32765" y="576071"/>
                </a:moveTo>
                <a:lnTo>
                  <a:pt x="0" y="576071"/>
                </a:lnTo>
                <a:lnTo>
                  <a:pt x="0" y="0"/>
                </a:lnTo>
                <a:lnTo>
                  <a:pt x="32765" y="0"/>
                </a:lnTo>
                <a:lnTo>
                  <a:pt x="32765" y="5760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063698" y="2226816"/>
            <a:ext cx="455295" cy="549910"/>
          </a:xfrm>
          <a:custGeom>
            <a:avLst/>
            <a:gdLst/>
            <a:ahLst/>
            <a:cxnLst/>
            <a:rect l="l" t="t" r="r" b="b"/>
            <a:pathLst>
              <a:path w="455295" h="549910">
                <a:moveTo>
                  <a:pt x="36576" y="549402"/>
                </a:moveTo>
                <a:lnTo>
                  <a:pt x="0" y="549402"/>
                </a:lnTo>
                <a:lnTo>
                  <a:pt x="211836" y="0"/>
                </a:lnTo>
                <a:lnTo>
                  <a:pt x="245364" y="0"/>
                </a:lnTo>
                <a:lnTo>
                  <a:pt x="259023" y="35814"/>
                </a:lnTo>
                <a:lnTo>
                  <a:pt x="228600" y="35814"/>
                </a:lnTo>
                <a:lnTo>
                  <a:pt x="223129" y="54810"/>
                </a:lnTo>
                <a:lnTo>
                  <a:pt x="207645" y="99441"/>
                </a:lnTo>
                <a:lnTo>
                  <a:pt x="190553" y="144714"/>
                </a:lnTo>
                <a:lnTo>
                  <a:pt x="182880" y="164592"/>
                </a:lnTo>
                <a:lnTo>
                  <a:pt x="115062" y="342138"/>
                </a:lnTo>
                <a:lnTo>
                  <a:pt x="375860" y="342138"/>
                </a:lnTo>
                <a:lnTo>
                  <a:pt x="387195" y="371856"/>
                </a:lnTo>
                <a:lnTo>
                  <a:pt x="103632" y="371856"/>
                </a:lnTo>
                <a:lnTo>
                  <a:pt x="36576" y="549402"/>
                </a:lnTo>
                <a:close/>
              </a:path>
              <a:path w="455295" h="549910">
                <a:moveTo>
                  <a:pt x="375860" y="342138"/>
                </a:moveTo>
                <a:lnTo>
                  <a:pt x="340614" y="342138"/>
                </a:lnTo>
                <a:lnTo>
                  <a:pt x="275082" y="164592"/>
                </a:lnTo>
                <a:lnTo>
                  <a:pt x="267843" y="144714"/>
                </a:lnTo>
                <a:lnTo>
                  <a:pt x="262890" y="131302"/>
                </a:lnTo>
                <a:lnTo>
                  <a:pt x="257937" y="118246"/>
                </a:lnTo>
                <a:lnTo>
                  <a:pt x="243494" y="80658"/>
                </a:lnTo>
                <a:lnTo>
                  <a:pt x="238791" y="67770"/>
                </a:lnTo>
                <a:lnTo>
                  <a:pt x="234517" y="54810"/>
                </a:lnTo>
                <a:lnTo>
                  <a:pt x="228600" y="35814"/>
                </a:lnTo>
                <a:lnTo>
                  <a:pt x="259023" y="35814"/>
                </a:lnTo>
                <a:lnTo>
                  <a:pt x="375860" y="342138"/>
                </a:lnTo>
                <a:close/>
              </a:path>
              <a:path w="455295" h="549910">
                <a:moveTo>
                  <a:pt x="454914" y="549402"/>
                </a:moveTo>
                <a:lnTo>
                  <a:pt x="417576" y="549402"/>
                </a:lnTo>
                <a:lnTo>
                  <a:pt x="352044" y="371856"/>
                </a:lnTo>
                <a:lnTo>
                  <a:pt x="387195" y="371856"/>
                </a:lnTo>
                <a:lnTo>
                  <a:pt x="454914" y="549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7576524" y="2361690"/>
            <a:ext cx="320040" cy="582930"/>
          </a:xfrm>
          <a:custGeom>
            <a:avLst/>
            <a:gdLst/>
            <a:ahLst/>
            <a:cxnLst/>
            <a:rect l="l" t="t" r="r" b="b"/>
            <a:pathLst>
              <a:path w="320040" h="582930">
                <a:moveTo>
                  <a:pt x="155448" y="413004"/>
                </a:moveTo>
                <a:lnTo>
                  <a:pt x="112079" y="412313"/>
                </a:lnTo>
                <a:lnTo>
                  <a:pt x="65490" y="394358"/>
                </a:lnTo>
                <a:lnTo>
                  <a:pt x="17198" y="341935"/>
                </a:lnTo>
                <a:lnTo>
                  <a:pt x="636" y="289619"/>
                </a:lnTo>
                <a:lnTo>
                  <a:pt x="0" y="240030"/>
                </a:lnTo>
                <a:lnTo>
                  <a:pt x="0" y="172974"/>
                </a:lnTo>
                <a:lnTo>
                  <a:pt x="1476" y="132254"/>
                </a:lnTo>
                <a:lnTo>
                  <a:pt x="18978" y="79611"/>
                </a:lnTo>
                <a:lnTo>
                  <a:pt x="45339" y="44196"/>
                </a:lnTo>
                <a:lnTo>
                  <a:pt x="79093" y="17781"/>
                </a:lnTo>
                <a:lnTo>
                  <a:pt x="126539" y="1381"/>
                </a:lnTo>
                <a:lnTo>
                  <a:pt x="161544" y="0"/>
                </a:lnTo>
                <a:lnTo>
                  <a:pt x="183249" y="232"/>
                </a:lnTo>
                <a:lnTo>
                  <a:pt x="233934" y="14859"/>
                </a:lnTo>
                <a:lnTo>
                  <a:pt x="264747" y="29718"/>
                </a:lnTo>
                <a:lnTo>
                  <a:pt x="160020" y="29718"/>
                </a:lnTo>
                <a:lnTo>
                  <a:pt x="126432" y="30313"/>
                </a:lnTo>
                <a:lnTo>
                  <a:pt x="88975" y="45791"/>
                </a:lnTo>
                <a:lnTo>
                  <a:pt x="47553" y="90963"/>
                </a:lnTo>
                <a:lnTo>
                  <a:pt x="33313" y="135540"/>
                </a:lnTo>
                <a:lnTo>
                  <a:pt x="32818" y="240030"/>
                </a:lnTo>
                <a:lnTo>
                  <a:pt x="33254" y="277897"/>
                </a:lnTo>
                <a:lnTo>
                  <a:pt x="45946" y="322629"/>
                </a:lnTo>
                <a:lnTo>
                  <a:pt x="83069" y="367373"/>
                </a:lnTo>
                <a:lnTo>
                  <a:pt x="121765" y="382696"/>
                </a:lnTo>
                <a:lnTo>
                  <a:pt x="159258" y="383286"/>
                </a:lnTo>
                <a:lnTo>
                  <a:pt x="249804" y="383286"/>
                </a:lnTo>
                <a:lnTo>
                  <a:pt x="237363" y="391287"/>
                </a:lnTo>
                <a:lnTo>
                  <a:pt x="216580" y="403842"/>
                </a:lnTo>
                <a:lnTo>
                  <a:pt x="201120" y="410289"/>
                </a:lnTo>
                <a:lnTo>
                  <a:pt x="183302" y="412664"/>
                </a:lnTo>
                <a:lnTo>
                  <a:pt x="155448" y="413004"/>
                </a:lnTo>
                <a:close/>
              </a:path>
              <a:path w="320040" h="582930">
                <a:moveTo>
                  <a:pt x="320040" y="57912"/>
                </a:moveTo>
                <a:lnTo>
                  <a:pt x="288036" y="57912"/>
                </a:lnTo>
                <a:lnTo>
                  <a:pt x="288036" y="8382"/>
                </a:lnTo>
                <a:lnTo>
                  <a:pt x="320040" y="8382"/>
                </a:lnTo>
                <a:lnTo>
                  <a:pt x="320040" y="57912"/>
                </a:lnTo>
                <a:close/>
              </a:path>
              <a:path w="320040" h="582930">
                <a:moveTo>
                  <a:pt x="249804" y="383286"/>
                </a:moveTo>
                <a:lnTo>
                  <a:pt x="159258" y="383286"/>
                </a:lnTo>
                <a:lnTo>
                  <a:pt x="172390" y="383155"/>
                </a:lnTo>
                <a:lnTo>
                  <a:pt x="181451" y="382238"/>
                </a:lnTo>
                <a:lnTo>
                  <a:pt x="217723" y="369808"/>
                </a:lnTo>
                <a:lnTo>
                  <a:pt x="256722" y="340905"/>
                </a:lnTo>
                <a:lnTo>
                  <a:pt x="283053" y="297376"/>
                </a:lnTo>
                <a:lnTo>
                  <a:pt x="287914" y="118056"/>
                </a:lnTo>
                <a:lnTo>
                  <a:pt x="287893" y="116282"/>
                </a:lnTo>
                <a:lnTo>
                  <a:pt x="273337" y="79736"/>
                </a:lnTo>
                <a:lnTo>
                  <a:pt x="242321" y="51220"/>
                </a:lnTo>
                <a:lnTo>
                  <a:pt x="197739" y="33093"/>
                </a:lnTo>
                <a:lnTo>
                  <a:pt x="160020" y="29718"/>
                </a:lnTo>
                <a:lnTo>
                  <a:pt x="264747" y="29718"/>
                </a:lnTo>
                <a:lnTo>
                  <a:pt x="267557" y="31384"/>
                </a:lnTo>
                <a:lnTo>
                  <a:pt x="276903" y="41380"/>
                </a:lnTo>
                <a:lnTo>
                  <a:pt x="288036" y="57912"/>
                </a:lnTo>
                <a:lnTo>
                  <a:pt x="320040" y="57912"/>
                </a:lnTo>
                <a:lnTo>
                  <a:pt x="320040" y="338328"/>
                </a:lnTo>
                <a:lnTo>
                  <a:pt x="287274" y="338328"/>
                </a:lnTo>
                <a:lnTo>
                  <a:pt x="277921" y="356729"/>
                </a:lnTo>
                <a:lnTo>
                  <a:pt x="269605" y="368379"/>
                </a:lnTo>
                <a:lnTo>
                  <a:pt x="257645" y="378243"/>
                </a:lnTo>
                <a:lnTo>
                  <a:pt x="249804" y="383286"/>
                </a:lnTo>
                <a:close/>
              </a:path>
              <a:path w="320040" h="582930">
                <a:moveTo>
                  <a:pt x="266980" y="553212"/>
                </a:moveTo>
                <a:lnTo>
                  <a:pt x="165354" y="553212"/>
                </a:lnTo>
                <a:lnTo>
                  <a:pt x="179796" y="553104"/>
                </a:lnTo>
                <a:lnTo>
                  <a:pt x="189452" y="552354"/>
                </a:lnTo>
                <a:lnTo>
                  <a:pt x="233267" y="538353"/>
                </a:lnTo>
                <a:lnTo>
                  <a:pt x="266604" y="506253"/>
                </a:lnTo>
                <a:lnTo>
                  <a:pt x="283094" y="466010"/>
                </a:lnTo>
                <a:lnTo>
                  <a:pt x="287274" y="417576"/>
                </a:lnTo>
                <a:lnTo>
                  <a:pt x="287274" y="338328"/>
                </a:lnTo>
                <a:lnTo>
                  <a:pt x="320040" y="338328"/>
                </a:lnTo>
                <a:lnTo>
                  <a:pt x="320040" y="417576"/>
                </a:lnTo>
                <a:lnTo>
                  <a:pt x="319849" y="444061"/>
                </a:lnTo>
                <a:lnTo>
                  <a:pt x="307848" y="494157"/>
                </a:lnTo>
                <a:lnTo>
                  <a:pt x="287166" y="533644"/>
                </a:lnTo>
                <a:lnTo>
                  <a:pt x="275082" y="545592"/>
                </a:lnTo>
                <a:lnTo>
                  <a:pt x="266980" y="553212"/>
                </a:lnTo>
                <a:close/>
              </a:path>
              <a:path w="320040" h="582930">
                <a:moveTo>
                  <a:pt x="169164" y="582930"/>
                </a:moveTo>
                <a:lnTo>
                  <a:pt x="127301" y="581596"/>
                </a:lnTo>
                <a:lnTo>
                  <a:pt x="76575" y="565785"/>
                </a:lnTo>
                <a:lnTo>
                  <a:pt x="35052" y="541782"/>
                </a:lnTo>
                <a:lnTo>
                  <a:pt x="51816" y="515112"/>
                </a:lnTo>
                <a:lnTo>
                  <a:pt x="69413" y="527143"/>
                </a:lnTo>
                <a:lnTo>
                  <a:pt x="81153" y="534209"/>
                </a:lnTo>
                <a:lnTo>
                  <a:pt x="124098" y="549515"/>
                </a:lnTo>
                <a:lnTo>
                  <a:pt x="266980" y="553212"/>
                </a:lnTo>
                <a:lnTo>
                  <a:pt x="262759" y="557182"/>
                </a:lnTo>
                <a:lnTo>
                  <a:pt x="227076" y="574167"/>
                </a:lnTo>
                <a:lnTo>
                  <a:pt x="187213" y="582793"/>
                </a:lnTo>
                <a:lnTo>
                  <a:pt x="169164" y="5829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027628" y="2361690"/>
            <a:ext cx="208279" cy="414655"/>
          </a:xfrm>
          <a:custGeom>
            <a:avLst/>
            <a:gdLst/>
            <a:ahLst/>
            <a:cxnLst/>
            <a:rect l="l" t="t" r="r" b="b"/>
            <a:pathLst>
              <a:path w="208279" h="414655">
                <a:moveTo>
                  <a:pt x="54385" y="86868"/>
                </a:moveTo>
                <a:lnTo>
                  <a:pt x="32004" y="86868"/>
                </a:lnTo>
                <a:lnTo>
                  <a:pt x="35248" y="77372"/>
                </a:lnTo>
                <a:lnTo>
                  <a:pt x="58483" y="40052"/>
                </a:lnTo>
                <a:lnTo>
                  <a:pt x="88249" y="15811"/>
                </a:lnTo>
                <a:lnTo>
                  <a:pt x="127825" y="952"/>
                </a:lnTo>
                <a:lnTo>
                  <a:pt x="151638" y="0"/>
                </a:lnTo>
                <a:lnTo>
                  <a:pt x="161978" y="35"/>
                </a:lnTo>
                <a:lnTo>
                  <a:pt x="200769" y="6465"/>
                </a:lnTo>
                <a:lnTo>
                  <a:pt x="208026" y="9144"/>
                </a:lnTo>
                <a:lnTo>
                  <a:pt x="200596" y="32004"/>
                </a:lnTo>
                <a:lnTo>
                  <a:pt x="149352" y="32004"/>
                </a:lnTo>
                <a:lnTo>
                  <a:pt x="132266" y="32188"/>
                </a:lnTo>
                <a:lnTo>
                  <a:pt x="85296" y="50964"/>
                </a:lnTo>
                <a:lnTo>
                  <a:pt x="61722" y="76200"/>
                </a:lnTo>
                <a:lnTo>
                  <a:pt x="54385" y="86868"/>
                </a:lnTo>
                <a:close/>
              </a:path>
              <a:path w="208279" h="414655">
                <a:moveTo>
                  <a:pt x="32766" y="414528"/>
                </a:moveTo>
                <a:lnTo>
                  <a:pt x="0" y="414528"/>
                </a:lnTo>
                <a:lnTo>
                  <a:pt x="0" y="8382"/>
                </a:lnTo>
                <a:lnTo>
                  <a:pt x="32004" y="8382"/>
                </a:lnTo>
                <a:lnTo>
                  <a:pt x="32004" y="86868"/>
                </a:lnTo>
                <a:lnTo>
                  <a:pt x="54385" y="86868"/>
                </a:lnTo>
                <a:lnTo>
                  <a:pt x="40005" y="124968"/>
                </a:lnTo>
                <a:lnTo>
                  <a:pt x="32879" y="166544"/>
                </a:lnTo>
                <a:lnTo>
                  <a:pt x="32766" y="414528"/>
                </a:lnTo>
                <a:close/>
              </a:path>
              <a:path w="208279" h="414655">
                <a:moveTo>
                  <a:pt x="198120" y="39624"/>
                </a:moveTo>
                <a:lnTo>
                  <a:pt x="158347" y="32033"/>
                </a:lnTo>
                <a:lnTo>
                  <a:pt x="149352" y="32004"/>
                </a:lnTo>
                <a:lnTo>
                  <a:pt x="200596" y="32004"/>
                </a:lnTo>
                <a:lnTo>
                  <a:pt x="198120" y="39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8293566" y="23616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708856" y="23616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9143958" y="2361690"/>
            <a:ext cx="528320" cy="414655"/>
          </a:xfrm>
          <a:custGeom>
            <a:avLst/>
            <a:gdLst/>
            <a:ahLst/>
            <a:cxnLst/>
            <a:rect l="l" t="t" r="r" b="b"/>
            <a:pathLst>
              <a:path w="528320" h="414655">
                <a:moveTo>
                  <a:pt x="528065" y="414528"/>
                </a:moveTo>
                <a:lnTo>
                  <a:pt x="495300" y="414528"/>
                </a:lnTo>
                <a:lnTo>
                  <a:pt x="495222" y="129468"/>
                </a:lnTo>
                <a:lnTo>
                  <a:pt x="494680" y="119443"/>
                </a:lnTo>
                <a:lnTo>
                  <a:pt x="484584" y="76962"/>
                </a:lnTo>
                <a:lnTo>
                  <a:pt x="454675" y="42582"/>
                </a:lnTo>
                <a:lnTo>
                  <a:pt x="412515" y="29843"/>
                </a:lnTo>
                <a:lnTo>
                  <a:pt x="395477" y="29718"/>
                </a:lnTo>
                <a:lnTo>
                  <a:pt x="377517" y="29896"/>
                </a:lnTo>
                <a:lnTo>
                  <a:pt x="330505" y="48011"/>
                </a:lnTo>
                <a:lnTo>
                  <a:pt x="299215" y="78718"/>
                </a:lnTo>
                <a:lnTo>
                  <a:pt x="283148" y="114419"/>
                </a:lnTo>
                <a:lnTo>
                  <a:pt x="280415" y="135636"/>
                </a:lnTo>
                <a:lnTo>
                  <a:pt x="280415" y="414528"/>
                </a:lnTo>
                <a:lnTo>
                  <a:pt x="247650" y="414528"/>
                </a:lnTo>
                <a:lnTo>
                  <a:pt x="247572" y="129468"/>
                </a:lnTo>
                <a:lnTo>
                  <a:pt x="239654" y="84963"/>
                </a:lnTo>
                <a:lnTo>
                  <a:pt x="219402" y="52024"/>
                </a:lnTo>
                <a:lnTo>
                  <a:pt x="183767" y="33093"/>
                </a:lnTo>
                <a:lnTo>
                  <a:pt x="147065" y="29718"/>
                </a:lnTo>
                <a:lnTo>
                  <a:pt x="129105" y="29902"/>
                </a:lnTo>
                <a:lnTo>
                  <a:pt x="82099" y="48625"/>
                </a:lnTo>
                <a:lnTo>
                  <a:pt x="51405" y="80688"/>
                </a:lnTo>
                <a:lnTo>
                  <a:pt x="35498" y="117306"/>
                </a:lnTo>
                <a:lnTo>
                  <a:pt x="32765" y="138684"/>
                </a:lnTo>
                <a:lnTo>
                  <a:pt x="32765" y="414528"/>
                </a:lnTo>
                <a:lnTo>
                  <a:pt x="0" y="414528"/>
                </a:lnTo>
                <a:lnTo>
                  <a:pt x="0" y="8382"/>
                </a:lnTo>
                <a:lnTo>
                  <a:pt x="32003" y="8382"/>
                </a:lnTo>
                <a:lnTo>
                  <a:pt x="32003" y="70866"/>
                </a:lnTo>
                <a:lnTo>
                  <a:pt x="35236" y="64508"/>
                </a:lnTo>
                <a:lnTo>
                  <a:pt x="62347" y="31503"/>
                </a:lnTo>
                <a:lnTo>
                  <a:pt x="105536" y="7239"/>
                </a:lnTo>
                <a:lnTo>
                  <a:pt x="152400" y="0"/>
                </a:lnTo>
                <a:lnTo>
                  <a:pt x="182362" y="351"/>
                </a:lnTo>
                <a:lnTo>
                  <a:pt x="232028" y="22479"/>
                </a:lnTo>
                <a:lnTo>
                  <a:pt x="264658" y="58751"/>
                </a:lnTo>
                <a:lnTo>
                  <a:pt x="271272" y="78486"/>
                </a:lnTo>
                <a:lnTo>
                  <a:pt x="280594" y="59620"/>
                </a:lnTo>
                <a:lnTo>
                  <a:pt x="319277" y="23241"/>
                </a:lnTo>
                <a:lnTo>
                  <a:pt x="354044" y="2905"/>
                </a:lnTo>
                <a:lnTo>
                  <a:pt x="400811" y="0"/>
                </a:lnTo>
                <a:lnTo>
                  <a:pt x="421897" y="178"/>
                </a:lnTo>
                <a:lnTo>
                  <a:pt x="461009" y="11430"/>
                </a:lnTo>
                <a:lnTo>
                  <a:pt x="500252" y="41529"/>
                </a:lnTo>
                <a:lnTo>
                  <a:pt x="521588" y="84582"/>
                </a:lnTo>
                <a:lnTo>
                  <a:pt x="528065" y="134874"/>
                </a:lnTo>
                <a:lnTo>
                  <a:pt x="528065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9778704" y="2361690"/>
            <a:ext cx="325120" cy="421005"/>
          </a:xfrm>
          <a:custGeom>
            <a:avLst/>
            <a:gdLst/>
            <a:ahLst/>
            <a:cxnLst/>
            <a:rect l="l" t="t" r="r" b="b"/>
            <a:pathLst>
              <a:path w="325120" h="421005">
                <a:moveTo>
                  <a:pt x="169164" y="420624"/>
                </a:moveTo>
                <a:lnTo>
                  <a:pt x="127158" y="418909"/>
                </a:lnTo>
                <a:lnTo>
                  <a:pt x="74902" y="398591"/>
                </a:lnTo>
                <a:lnTo>
                  <a:pt x="41148" y="368427"/>
                </a:lnTo>
                <a:lnTo>
                  <a:pt x="16555" y="329904"/>
                </a:lnTo>
                <a:lnTo>
                  <a:pt x="4339" y="290143"/>
                </a:lnTo>
                <a:lnTo>
                  <a:pt x="0" y="237744"/>
                </a:lnTo>
                <a:lnTo>
                  <a:pt x="0" y="179832"/>
                </a:lnTo>
                <a:lnTo>
                  <a:pt x="1428" y="141017"/>
                </a:lnTo>
                <a:lnTo>
                  <a:pt x="18365" y="87522"/>
                </a:lnTo>
                <a:lnTo>
                  <a:pt x="43815" y="49911"/>
                </a:lnTo>
                <a:lnTo>
                  <a:pt x="77140" y="20818"/>
                </a:lnTo>
                <a:lnTo>
                  <a:pt x="112865" y="5464"/>
                </a:lnTo>
                <a:lnTo>
                  <a:pt x="163068" y="0"/>
                </a:lnTo>
                <a:lnTo>
                  <a:pt x="186886" y="214"/>
                </a:lnTo>
                <a:lnTo>
                  <a:pt x="233553" y="13716"/>
                </a:lnTo>
                <a:lnTo>
                  <a:pt x="262616" y="28956"/>
                </a:lnTo>
                <a:lnTo>
                  <a:pt x="163068" y="28956"/>
                </a:lnTo>
                <a:lnTo>
                  <a:pt x="127277" y="29598"/>
                </a:lnTo>
                <a:lnTo>
                  <a:pt x="88272" y="46315"/>
                </a:lnTo>
                <a:lnTo>
                  <a:pt x="46791" y="95023"/>
                </a:lnTo>
                <a:lnTo>
                  <a:pt x="32571" y="141017"/>
                </a:lnTo>
                <a:lnTo>
                  <a:pt x="32053" y="179832"/>
                </a:lnTo>
                <a:lnTo>
                  <a:pt x="32004" y="191262"/>
                </a:lnTo>
                <a:lnTo>
                  <a:pt x="324612" y="191262"/>
                </a:lnTo>
                <a:lnTo>
                  <a:pt x="324612" y="217932"/>
                </a:lnTo>
                <a:lnTo>
                  <a:pt x="32004" y="217932"/>
                </a:lnTo>
                <a:lnTo>
                  <a:pt x="32069" y="237744"/>
                </a:lnTo>
                <a:lnTo>
                  <a:pt x="32569" y="278415"/>
                </a:lnTo>
                <a:lnTo>
                  <a:pt x="47273" y="326707"/>
                </a:lnTo>
                <a:lnTo>
                  <a:pt x="90124" y="374630"/>
                </a:lnTo>
                <a:lnTo>
                  <a:pt x="130831" y="391036"/>
                </a:lnTo>
                <a:lnTo>
                  <a:pt x="168402" y="391668"/>
                </a:lnTo>
                <a:lnTo>
                  <a:pt x="293719" y="391668"/>
                </a:lnTo>
                <a:lnTo>
                  <a:pt x="292084" y="392715"/>
                </a:lnTo>
                <a:lnTo>
                  <a:pt x="256413" y="406908"/>
                </a:lnTo>
                <a:lnTo>
                  <a:pt x="217217" y="418909"/>
                </a:lnTo>
                <a:lnTo>
                  <a:pt x="198387" y="420409"/>
                </a:lnTo>
                <a:lnTo>
                  <a:pt x="169164" y="420624"/>
                </a:lnTo>
                <a:close/>
              </a:path>
              <a:path w="325120" h="421005">
                <a:moveTo>
                  <a:pt x="324612" y="191262"/>
                </a:moveTo>
                <a:lnTo>
                  <a:pt x="292608" y="191262"/>
                </a:lnTo>
                <a:lnTo>
                  <a:pt x="292096" y="143928"/>
                </a:lnTo>
                <a:lnTo>
                  <a:pt x="288512" y="115490"/>
                </a:lnTo>
                <a:lnTo>
                  <a:pt x="259842" y="69723"/>
                </a:lnTo>
                <a:lnTo>
                  <a:pt x="223170" y="34051"/>
                </a:lnTo>
                <a:lnTo>
                  <a:pt x="163068" y="28956"/>
                </a:lnTo>
                <a:lnTo>
                  <a:pt x="262616" y="28956"/>
                </a:lnTo>
                <a:lnTo>
                  <a:pt x="295679" y="66454"/>
                </a:lnTo>
                <a:lnTo>
                  <a:pt x="314325" y="110871"/>
                </a:lnTo>
                <a:lnTo>
                  <a:pt x="324451" y="162681"/>
                </a:lnTo>
                <a:lnTo>
                  <a:pt x="324562" y="179832"/>
                </a:lnTo>
                <a:lnTo>
                  <a:pt x="324612" y="191262"/>
                </a:lnTo>
                <a:close/>
              </a:path>
              <a:path w="325120" h="421005">
                <a:moveTo>
                  <a:pt x="293719" y="391668"/>
                </a:moveTo>
                <a:lnTo>
                  <a:pt x="168402" y="391668"/>
                </a:lnTo>
                <a:lnTo>
                  <a:pt x="194036" y="391489"/>
                </a:lnTo>
                <a:lnTo>
                  <a:pt x="210597" y="390239"/>
                </a:lnTo>
                <a:lnTo>
                  <a:pt x="265068" y="373356"/>
                </a:lnTo>
                <a:lnTo>
                  <a:pt x="299466" y="351282"/>
                </a:lnTo>
                <a:lnTo>
                  <a:pt x="315468" y="375666"/>
                </a:lnTo>
                <a:lnTo>
                  <a:pt x="302543" y="386012"/>
                </a:lnTo>
                <a:lnTo>
                  <a:pt x="293719" y="3916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0213806" y="2361690"/>
            <a:ext cx="307340" cy="414655"/>
          </a:xfrm>
          <a:custGeom>
            <a:avLst/>
            <a:gdLst/>
            <a:ahLst/>
            <a:cxnLst/>
            <a:rect l="l" t="t" r="r" b="b"/>
            <a:pathLst>
              <a:path w="307340" h="414655">
                <a:moveTo>
                  <a:pt x="307086" y="414528"/>
                </a:moveTo>
                <a:lnTo>
                  <a:pt x="274320" y="414528"/>
                </a:lnTo>
                <a:lnTo>
                  <a:pt x="274320" y="144780"/>
                </a:lnTo>
                <a:lnTo>
                  <a:pt x="273921" y="113460"/>
                </a:lnTo>
                <a:lnTo>
                  <a:pt x="248793" y="60579"/>
                </a:lnTo>
                <a:lnTo>
                  <a:pt x="218646" y="33575"/>
                </a:lnTo>
                <a:lnTo>
                  <a:pt x="160782" y="29718"/>
                </a:lnTo>
                <a:lnTo>
                  <a:pt x="141464" y="29902"/>
                </a:lnTo>
                <a:lnTo>
                  <a:pt x="104013" y="41529"/>
                </a:lnTo>
                <a:lnTo>
                  <a:pt x="64008" y="70485"/>
                </a:lnTo>
                <a:lnTo>
                  <a:pt x="40386" y="106299"/>
                </a:lnTo>
                <a:lnTo>
                  <a:pt x="32766" y="138684"/>
                </a:lnTo>
                <a:lnTo>
                  <a:pt x="32766" y="414528"/>
                </a:lnTo>
                <a:lnTo>
                  <a:pt x="0" y="414528"/>
                </a:lnTo>
                <a:lnTo>
                  <a:pt x="0" y="8382"/>
                </a:lnTo>
                <a:lnTo>
                  <a:pt x="32003" y="8382"/>
                </a:lnTo>
                <a:lnTo>
                  <a:pt x="32003" y="70866"/>
                </a:lnTo>
                <a:lnTo>
                  <a:pt x="35260" y="64508"/>
                </a:lnTo>
                <a:lnTo>
                  <a:pt x="66174" y="31503"/>
                </a:lnTo>
                <a:lnTo>
                  <a:pt x="101429" y="11590"/>
                </a:lnTo>
                <a:lnTo>
                  <a:pt x="149024" y="113"/>
                </a:lnTo>
                <a:lnTo>
                  <a:pt x="166116" y="0"/>
                </a:lnTo>
                <a:lnTo>
                  <a:pt x="188565" y="172"/>
                </a:lnTo>
                <a:lnTo>
                  <a:pt x="231267" y="11049"/>
                </a:lnTo>
                <a:lnTo>
                  <a:pt x="264967" y="29962"/>
                </a:lnTo>
                <a:lnTo>
                  <a:pt x="290703" y="60864"/>
                </a:lnTo>
                <a:lnTo>
                  <a:pt x="303871" y="99083"/>
                </a:lnTo>
                <a:lnTo>
                  <a:pt x="307086" y="134874"/>
                </a:lnTo>
                <a:lnTo>
                  <a:pt x="307086" y="4145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0600140" y="2264916"/>
            <a:ext cx="231775" cy="514350"/>
          </a:xfrm>
          <a:custGeom>
            <a:avLst/>
            <a:gdLst/>
            <a:ahLst/>
            <a:cxnLst/>
            <a:rect l="l" t="t" r="r" b="b"/>
            <a:pathLst>
              <a:path w="231775" h="514350">
                <a:moveTo>
                  <a:pt x="177385" y="514302"/>
                </a:moveTo>
                <a:lnTo>
                  <a:pt x="129921" y="510159"/>
                </a:lnTo>
                <a:lnTo>
                  <a:pt x="90856" y="486989"/>
                </a:lnTo>
                <a:lnTo>
                  <a:pt x="73919" y="447514"/>
                </a:lnTo>
                <a:lnTo>
                  <a:pt x="70865" y="403098"/>
                </a:lnTo>
                <a:lnTo>
                  <a:pt x="70865" y="132588"/>
                </a:lnTo>
                <a:lnTo>
                  <a:pt x="0" y="132588"/>
                </a:lnTo>
                <a:lnTo>
                  <a:pt x="0" y="105156"/>
                </a:lnTo>
                <a:lnTo>
                  <a:pt x="70865" y="105156"/>
                </a:lnTo>
                <a:lnTo>
                  <a:pt x="70865" y="0"/>
                </a:lnTo>
                <a:lnTo>
                  <a:pt x="103631" y="0"/>
                </a:lnTo>
                <a:lnTo>
                  <a:pt x="103631" y="105156"/>
                </a:lnTo>
                <a:lnTo>
                  <a:pt x="218694" y="105156"/>
                </a:lnTo>
                <a:lnTo>
                  <a:pt x="218694" y="132588"/>
                </a:lnTo>
                <a:lnTo>
                  <a:pt x="103631" y="132588"/>
                </a:lnTo>
                <a:lnTo>
                  <a:pt x="103631" y="394716"/>
                </a:lnTo>
                <a:lnTo>
                  <a:pt x="105108" y="437578"/>
                </a:lnTo>
                <a:lnTo>
                  <a:pt x="122878" y="476511"/>
                </a:lnTo>
                <a:lnTo>
                  <a:pt x="166115" y="486156"/>
                </a:lnTo>
                <a:lnTo>
                  <a:pt x="176468" y="486120"/>
                </a:lnTo>
                <a:lnTo>
                  <a:pt x="226313" y="477774"/>
                </a:lnTo>
                <a:lnTo>
                  <a:pt x="231648" y="504444"/>
                </a:lnTo>
                <a:lnTo>
                  <a:pt x="190541" y="513064"/>
                </a:lnTo>
                <a:lnTo>
                  <a:pt x="183499" y="513969"/>
                </a:lnTo>
                <a:lnTo>
                  <a:pt x="177385" y="5143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0900367" y="2361690"/>
            <a:ext cx="297180" cy="421005"/>
          </a:xfrm>
          <a:custGeom>
            <a:avLst/>
            <a:gdLst/>
            <a:ahLst/>
            <a:cxnLst/>
            <a:rect l="l" t="t" r="r" b="b"/>
            <a:pathLst>
              <a:path w="297179" h="421005">
                <a:moveTo>
                  <a:pt x="150875" y="420624"/>
                </a:moveTo>
                <a:lnTo>
                  <a:pt x="104679" y="418909"/>
                </a:lnTo>
                <a:lnTo>
                  <a:pt x="64770" y="406908"/>
                </a:lnTo>
                <a:lnTo>
                  <a:pt x="27527" y="392430"/>
                </a:lnTo>
                <a:lnTo>
                  <a:pt x="0" y="373380"/>
                </a:lnTo>
                <a:lnTo>
                  <a:pt x="16001" y="347472"/>
                </a:lnTo>
                <a:lnTo>
                  <a:pt x="32843" y="359116"/>
                </a:lnTo>
                <a:lnTo>
                  <a:pt x="45005" y="366331"/>
                </a:lnTo>
                <a:lnTo>
                  <a:pt x="99446" y="386524"/>
                </a:lnTo>
                <a:lnTo>
                  <a:pt x="147827" y="391668"/>
                </a:lnTo>
                <a:lnTo>
                  <a:pt x="164919" y="391566"/>
                </a:lnTo>
                <a:lnTo>
                  <a:pt x="212496" y="381279"/>
                </a:lnTo>
                <a:lnTo>
                  <a:pt x="245917" y="361652"/>
                </a:lnTo>
                <a:lnTo>
                  <a:pt x="267223" y="328326"/>
                </a:lnTo>
                <a:lnTo>
                  <a:pt x="268224" y="303276"/>
                </a:lnTo>
                <a:lnTo>
                  <a:pt x="268122" y="291173"/>
                </a:lnTo>
                <a:lnTo>
                  <a:pt x="249102" y="252382"/>
                </a:lnTo>
                <a:lnTo>
                  <a:pt x="186499" y="226814"/>
                </a:lnTo>
                <a:lnTo>
                  <a:pt x="123098" y="213961"/>
                </a:lnTo>
                <a:lnTo>
                  <a:pt x="111918" y="211502"/>
                </a:lnTo>
                <a:lnTo>
                  <a:pt x="73699" y="199024"/>
                </a:lnTo>
                <a:lnTo>
                  <a:pt x="36200" y="176926"/>
                </a:lnTo>
                <a:lnTo>
                  <a:pt x="13924" y="144774"/>
                </a:lnTo>
                <a:lnTo>
                  <a:pt x="9905" y="101346"/>
                </a:lnTo>
                <a:lnTo>
                  <a:pt x="10042" y="89159"/>
                </a:lnTo>
                <a:lnTo>
                  <a:pt x="24014" y="51095"/>
                </a:lnTo>
                <a:lnTo>
                  <a:pt x="56102" y="21663"/>
                </a:lnTo>
                <a:lnTo>
                  <a:pt x="105281" y="3375"/>
                </a:lnTo>
                <a:lnTo>
                  <a:pt x="150875" y="0"/>
                </a:lnTo>
                <a:lnTo>
                  <a:pt x="179165" y="178"/>
                </a:lnTo>
                <a:lnTo>
                  <a:pt x="233172" y="11430"/>
                </a:lnTo>
                <a:lnTo>
                  <a:pt x="274962" y="28789"/>
                </a:lnTo>
                <a:lnTo>
                  <a:pt x="286512" y="37338"/>
                </a:lnTo>
                <a:lnTo>
                  <a:pt x="272796" y="60960"/>
                </a:lnTo>
                <a:lnTo>
                  <a:pt x="254299" y="49845"/>
                </a:lnTo>
                <a:lnTo>
                  <a:pt x="241982" y="43481"/>
                </a:lnTo>
                <a:lnTo>
                  <a:pt x="197066" y="31688"/>
                </a:lnTo>
                <a:lnTo>
                  <a:pt x="147827" y="28956"/>
                </a:lnTo>
                <a:lnTo>
                  <a:pt x="117443" y="29259"/>
                </a:lnTo>
                <a:lnTo>
                  <a:pt x="68579" y="48387"/>
                </a:lnTo>
                <a:lnTo>
                  <a:pt x="41576" y="81980"/>
                </a:lnTo>
                <a:lnTo>
                  <a:pt x="41148" y="102108"/>
                </a:lnTo>
                <a:lnTo>
                  <a:pt x="41284" y="122789"/>
                </a:lnTo>
                <a:lnTo>
                  <a:pt x="64966" y="159543"/>
                </a:lnTo>
                <a:lnTo>
                  <a:pt x="122604" y="182064"/>
                </a:lnTo>
                <a:lnTo>
                  <a:pt x="177456" y="193071"/>
                </a:lnTo>
                <a:lnTo>
                  <a:pt x="191500" y="196024"/>
                </a:lnTo>
                <a:lnTo>
                  <a:pt x="235743" y="209258"/>
                </a:lnTo>
                <a:lnTo>
                  <a:pt x="274069" y="232719"/>
                </a:lnTo>
                <a:lnTo>
                  <a:pt x="293804" y="266432"/>
                </a:lnTo>
                <a:lnTo>
                  <a:pt x="297179" y="314706"/>
                </a:lnTo>
                <a:lnTo>
                  <a:pt x="296989" y="329993"/>
                </a:lnTo>
                <a:lnTo>
                  <a:pt x="277623" y="372088"/>
                </a:lnTo>
                <a:lnTo>
                  <a:pt x="240512" y="401389"/>
                </a:lnTo>
                <a:lnTo>
                  <a:pt x="189880" y="417730"/>
                </a:lnTo>
                <a:lnTo>
                  <a:pt x="167592" y="420516"/>
                </a:lnTo>
                <a:lnTo>
                  <a:pt x="150875" y="4206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945707" y="4610112"/>
            <a:ext cx="300990" cy="422909"/>
          </a:xfrm>
          <a:custGeom>
            <a:avLst/>
            <a:gdLst/>
            <a:ahLst/>
            <a:cxnLst/>
            <a:rect l="l" t="t" r="r" b="b"/>
            <a:pathLst>
              <a:path w="300990" h="422910">
                <a:moveTo>
                  <a:pt x="300953" y="422602"/>
                </a:moveTo>
                <a:lnTo>
                  <a:pt x="246182" y="422602"/>
                </a:lnTo>
                <a:lnTo>
                  <a:pt x="92246" y="155665"/>
                </a:lnTo>
                <a:lnTo>
                  <a:pt x="46699" y="68608"/>
                </a:lnTo>
                <a:lnTo>
                  <a:pt x="44393" y="68608"/>
                </a:lnTo>
                <a:lnTo>
                  <a:pt x="48429" y="133973"/>
                </a:lnTo>
                <a:lnTo>
                  <a:pt x="50068" y="167277"/>
                </a:lnTo>
                <a:lnTo>
                  <a:pt x="50735" y="200635"/>
                </a:lnTo>
                <a:lnTo>
                  <a:pt x="50735" y="422602"/>
                </a:lnTo>
                <a:lnTo>
                  <a:pt x="0" y="422602"/>
                </a:lnTo>
                <a:lnTo>
                  <a:pt x="0" y="0"/>
                </a:lnTo>
                <a:lnTo>
                  <a:pt x="55347" y="0"/>
                </a:lnTo>
                <a:lnTo>
                  <a:pt x="209283" y="266360"/>
                </a:lnTo>
                <a:lnTo>
                  <a:pt x="254253" y="353418"/>
                </a:lnTo>
                <a:lnTo>
                  <a:pt x="257136" y="353418"/>
                </a:lnTo>
                <a:lnTo>
                  <a:pt x="252596" y="286972"/>
                </a:lnTo>
                <a:lnTo>
                  <a:pt x="250893" y="253046"/>
                </a:lnTo>
                <a:lnTo>
                  <a:pt x="250217" y="219661"/>
                </a:lnTo>
                <a:lnTo>
                  <a:pt x="250217" y="0"/>
                </a:lnTo>
                <a:lnTo>
                  <a:pt x="300953" y="0"/>
                </a:lnTo>
                <a:lnTo>
                  <a:pt x="300953" y="4226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327952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641005" y="4632032"/>
            <a:ext cx="843280" cy="544830"/>
          </a:xfrm>
          <a:custGeom>
            <a:avLst/>
            <a:gdLst/>
            <a:ahLst/>
            <a:cxnLst/>
            <a:rect l="l" t="t" r="r" b="b"/>
            <a:pathLst>
              <a:path w="843280" h="544829">
                <a:moveTo>
                  <a:pt x="287693" y="436435"/>
                </a:moveTo>
                <a:lnTo>
                  <a:pt x="280885" y="403161"/>
                </a:lnTo>
                <a:lnTo>
                  <a:pt x="278701" y="400685"/>
                </a:lnTo>
                <a:lnTo>
                  <a:pt x="260451" y="380009"/>
                </a:lnTo>
                <a:lnTo>
                  <a:pt x="236956" y="370674"/>
                </a:lnTo>
                <a:lnTo>
                  <a:pt x="236956" y="444500"/>
                </a:lnTo>
                <a:lnTo>
                  <a:pt x="229806" y="468464"/>
                </a:lnTo>
                <a:lnTo>
                  <a:pt x="209575" y="489115"/>
                </a:lnTo>
                <a:lnTo>
                  <a:pt x="178092" y="503605"/>
                </a:lnTo>
                <a:lnTo>
                  <a:pt x="137223" y="509079"/>
                </a:lnTo>
                <a:lnTo>
                  <a:pt x="98907" y="505129"/>
                </a:lnTo>
                <a:lnTo>
                  <a:pt x="70269" y="493941"/>
                </a:lnTo>
                <a:lnTo>
                  <a:pt x="52336" y="476491"/>
                </a:lnTo>
                <a:lnTo>
                  <a:pt x="46126" y="453732"/>
                </a:lnTo>
                <a:lnTo>
                  <a:pt x="48006" y="439928"/>
                </a:lnTo>
                <a:lnTo>
                  <a:pt x="53835" y="426339"/>
                </a:lnTo>
                <a:lnTo>
                  <a:pt x="63881" y="413194"/>
                </a:lnTo>
                <a:lnTo>
                  <a:pt x="78409" y="400685"/>
                </a:lnTo>
                <a:lnTo>
                  <a:pt x="88938" y="402958"/>
                </a:lnTo>
                <a:lnTo>
                  <a:pt x="99453" y="404583"/>
                </a:lnTo>
                <a:lnTo>
                  <a:pt x="109550" y="405549"/>
                </a:lnTo>
                <a:lnTo>
                  <a:pt x="118770" y="405879"/>
                </a:lnTo>
                <a:lnTo>
                  <a:pt x="172961" y="405879"/>
                </a:lnTo>
                <a:lnTo>
                  <a:pt x="200469" y="407860"/>
                </a:lnTo>
                <a:lnTo>
                  <a:pt x="220522" y="414375"/>
                </a:lnTo>
                <a:lnTo>
                  <a:pt x="232803" y="426313"/>
                </a:lnTo>
                <a:lnTo>
                  <a:pt x="236956" y="444500"/>
                </a:lnTo>
                <a:lnTo>
                  <a:pt x="236956" y="370674"/>
                </a:lnTo>
                <a:lnTo>
                  <a:pt x="226402" y="366471"/>
                </a:lnTo>
                <a:lnTo>
                  <a:pt x="178727" y="362064"/>
                </a:lnTo>
                <a:lnTo>
                  <a:pt x="117614" y="362064"/>
                </a:lnTo>
                <a:lnTo>
                  <a:pt x="91300" y="359587"/>
                </a:lnTo>
                <a:lnTo>
                  <a:pt x="74447" y="352615"/>
                </a:lnTo>
                <a:lnTo>
                  <a:pt x="65481" y="341871"/>
                </a:lnTo>
                <a:lnTo>
                  <a:pt x="62839" y="328041"/>
                </a:lnTo>
                <a:lnTo>
                  <a:pt x="64376" y="316268"/>
                </a:lnTo>
                <a:lnTo>
                  <a:pt x="68605" y="306501"/>
                </a:lnTo>
                <a:lnTo>
                  <a:pt x="75006" y="298132"/>
                </a:lnTo>
                <a:lnTo>
                  <a:pt x="83019" y="290576"/>
                </a:lnTo>
                <a:lnTo>
                  <a:pt x="93967" y="295198"/>
                </a:lnTo>
                <a:lnTo>
                  <a:pt x="105727" y="298640"/>
                </a:lnTo>
                <a:lnTo>
                  <a:pt x="117805" y="300786"/>
                </a:lnTo>
                <a:lnTo>
                  <a:pt x="129717" y="301523"/>
                </a:lnTo>
                <a:lnTo>
                  <a:pt x="174320" y="293903"/>
                </a:lnTo>
                <a:lnTo>
                  <a:pt x="179870" y="290576"/>
                </a:lnTo>
                <a:lnTo>
                  <a:pt x="210578" y="272122"/>
                </a:lnTo>
                <a:lnTo>
                  <a:pt x="215087" y="265772"/>
                </a:lnTo>
                <a:lnTo>
                  <a:pt x="234962" y="237794"/>
                </a:lnTo>
                <a:lnTo>
                  <a:pt x="243878" y="192557"/>
                </a:lnTo>
                <a:lnTo>
                  <a:pt x="242023" y="173062"/>
                </a:lnTo>
                <a:lnTo>
                  <a:pt x="236816" y="155511"/>
                </a:lnTo>
                <a:lnTo>
                  <a:pt x="228803" y="140347"/>
                </a:lnTo>
                <a:lnTo>
                  <a:pt x="218516" y="127990"/>
                </a:lnTo>
                <a:lnTo>
                  <a:pt x="282511" y="127990"/>
                </a:lnTo>
                <a:lnTo>
                  <a:pt x="282511" y="118186"/>
                </a:lnTo>
                <a:lnTo>
                  <a:pt x="282511" y="87630"/>
                </a:lnTo>
                <a:lnTo>
                  <a:pt x="196024" y="87630"/>
                </a:lnTo>
                <a:lnTo>
                  <a:pt x="196024" y="191401"/>
                </a:lnTo>
                <a:lnTo>
                  <a:pt x="190690" y="222237"/>
                </a:lnTo>
                <a:lnTo>
                  <a:pt x="176276" y="245668"/>
                </a:lnTo>
                <a:lnTo>
                  <a:pt x="155168" y="260565"/>
                </a:lnTo>
                <a:lnTo>
                  <a:pt x="129717" y="265772"/>
                </a:lnTo>
                <a:lnTo>
                  <a:pt x="103949" y="260565"/>
                </a:lnTo>
                <a:lnTo>
                  <a:pt x="82664" y="245668"/>
                </a:lnTo>
                <a:lnTo>
                  <a:pt x="68186" y="222237"/>
                </a:lnTo>
                <a:lnTo>
                  <a:pt x="62839" y="191401"/>
                </a:lnTo>
                <a:lnTo>
                  <a:pt x="68110" y="160502"/>
                </a:lnTo>
                <a:lnTo>
                  <a:pt x="103708" y="123139"/>
                </a:lnTo>
                <a:lnTo>
                  <a:pt x="155651" y="123215"/>
                </a:lnTo>
                <a:lnTo>
                  <a:pt x="190855" y="160743"/>
                </a:lnTo>
                <a:lnTo>
                  <a:pt x="196024" y="191401"/>
                </a:lnTo>
                <a:lnTo>
                  <a:pt x="196024" y="87630"/>
                </a:lnTo>
                <a:lnTo>
                  <a:pt x="173545" y="87630"/>
                </a:lnTo>
                <a:lnTo>
                  <a:pt x="164503" y="84670"/>
                </a:lnTo>
                <a:lnTo>
                  <a:pt x="154012" y="82080"/>
                </a:lnTo>
                <a:lnTo>
                  <a:pt x="142328" y="80251"/>
                </a:lnTo>
                <a:lnTo>
                  <a:pt x="129717" y="79552"/>
                </a:lnTo>
                <a:lnTo>
                  <a:pt x="84594" y="87388"/>
                </a:lnTo>
                <a:lnTo>
                  <a:pt x="47129" y="109753"/>
                </a:lnTo>
                <a:lnTo>
                  <a:pt x="21564" y="144983"/>
                </a:lnTo>
                <a:lnTo>
                  <a:pt x="12103" y="191401"/>
                </a:lnTo>
                <a:lnTo>
                  <a:pt x="15582" y="218020"/>
                </a:lnTo>
                <a:lnTo>
                  <a:pt x="24790" y="241274"/>
                </a:lnTo>
                <a:lnTo>
                  <a:pt x="37896" y="260642"/>
                </a:lnTo>
                <a:lnTo>
                  <a:pt x="53047" y="275577"/>
                </a:lnTo>
                <a:lnTo>
                  <a:pt x="53047" y="277888"/>
                </a:lnTo>
                <a:lnTo>
                  <a:pt x="40741" y="288201"/>
                </a:lnTo>
                <a:lnTo>
                  <a:pt x="29400" y="301599"/>
                </a:lnTo>
                <a:lnTo>
                  <a:pt x="21094" y="317690"/>
                </a:lnTo>
                <a:lnTo>
                  <a:pt x="17868" y="336118"/>
                </a:lnTo>
                <a:lnTo>
                  <a:pt x="20027" y="353212"/>
                </a:lnTo>
                <a:lnTo>
                  <a:pt x="26022" y="367398"/>
                </a:lnTo>
                <a:lnTo>
                  <a:pt x="35140" y="378764"/>
                </a:lnTo>
                <a:lnTo>
                  <a:pt x="46697" y="387426"/>
                </a:lnTo>
                <a:lnTo>
                  <a:pt x="46697" y="389737"/>
                </a:lnTo>
                <a:lnTo>
                  <a:pt x="27000" y="405117"/>
                </a:lnTo>
                <a:lnTo>
                  <a:pt x="12331" y="422376"/>
                </a:lnTo>
                <a:lnTo>
                  <a:pt x="3162" y="441058"/>
                </a:lnTo>
                <a:lnTo>
                  <a:pt x="0" y="460654"/>
                </a:lnTo>
                <a:lnTo>
                  <a:pt x="9486" y="496658"/>
                </a:lnTo>
                <a:lnTo>
                  <a:pt x="36106" y="523062"/>
                </a:lnTo>
                <a:lnTo>
                  <a:pt x="77101" y="539292"/>
                </a:lnTo>
                <a:lnTo>
                  <a:pt x="129717" y="544817"/>
                </a:lnTo>
                <a:lnTo>
                  <a:pt x="183349" y="539140"/>
                </a:lnTo>
                <a:lnTo>
                  <a:pt x="227177" y="523443"/>
                </a:lnTo>
                <a:lnTo>
                  <a:pt x="247053" y="509079"/>
                </a:lnTo>
                <a:lnTo>
                  <a:pt x="259981" y="499745"/>
                </a:lnTo>
                <a:lnTo>
                  <a:pt x="280568" y="470065"/>
                </a:lnTo>
                <a:lnTo>
                  <a:pt x="287693" y="436435"/>
                </a:lnTo>
                <a:close/>
              </a:path>
              <a:path w="843280" h="544829">
                <a:moveTo>
                  <a:pt x="609981" y="244449"/>
                </a:moveTo>
                <a:lnTo>
                  <a:pt x="602234" y="187223"/>
                </a:lnTo>
                <a:lnTo>
                  <a:pt x="580923" y="141325"/>
                </a:lnTo>
                <a:lnTo>
                  <a:pt x="563930" y="123367"/>
                </a:lnTo>
                <a:lnTo>
                  <a:pt x="555790" y="114769"/>
                </a:lnTo>
                <a:lnTo>
                  <a:pt x="555790" y="244449"/>
                </a:lnTo>
                <a:lnTo>
                  <a:pt x="549173" y="293585"/>
                </a:lnTo>
                <a:lnTo>
                  <a:pt x="530567" y="331431"/>
                </a:lnTo>
                <a:lnTo>
                  <a:pt x="501789" y="355765"/>
                </a:lnTo>
                <a:lnTo>
                  <a:pt x="464693" y="364363"/>
                </a:lnTo>
                <a:lnTo>
                  <a:pt x="427685" y="355765"/>
                </a:lnTo>
                <a:lnTo>
                  <a:pt x="399110" y="331431"/>
                </a:lnTo>
                <a:lnTo>
                  <a:pt x="380695" y="293585"/>
                </a:lnTo>
                <a:lnTo>
                  <a:pt x="374180" y="244449"/>
                </a:lnTo>
                <a:lnTo>
                  <a:pt x="380695" y="195122"/>
                </a:lnTo>
                <a:lnTo>
                  <a:pt x="399110" y="156883"/>
                </a:lnTo>
                <a:lnTo>
                  <a:pt x="427685" y="132156"/>
                </a:lnTo>
                <a:lnTo>
                  <a:pt x="464693" y="123367"/>
                </a:lnTo>
                <a:lnTo>
                  <a:pt x="501789" y="132156"/>
                </a:lnTo>
                <a:lnTo>
                  <a:pt x="530567" y="156883"/>
                </a:lnTo>
                <a:lnTo>
                  <a:pt x="549173" y="195122"/>
                </a:lnTo>
                <a:lnTo>
                  <a:pt x="555790" y="244449"/>
                </a:lnTo>
                <a:lnTo>
                  <a:pt x="555790" y="114769"/>
                </a:lnTo>
                <a:lnTo>
                  <a:pt x="548957" y="107543"/>
                </a:lnTo>
                <a:lnTo>
                  <a:pt x="509244" y="86690"/>
                </a:lnTo>
                <a:lnTo>
                  <a:pt x="464693" y="79552"/>
                </a:lnTo>
                <a:lnTo>
                  <a:pt x="420141" y="86690"/>
                </a:lnTo>
                <a:lnTo>
                  <a:pt x="380428" y="107543"/>
                </a:lnTo>
                <a:lnTo>
                  <a:pt x="348462" y="141325"/>
                </a:lnTo>
                <a:lnTo>
                  <a:pt x="327152" y="187223"/>
                </a:lnTo>
                <a:lnTo>
                  <a:pt x="319405" y="244449"/>
                </a:lnTo>
                <a:lnTo>
                  <a:pt x="327152" y="301320"/>
                </a:lnTo>
                <a:lnTo>
                  <a:pt x="348462" y="346913"/>
                </a:lnTo>
                <a:lnTo>
                  <a:pt x="380428" y="380441"/>
                </a:lnTo>
                <a:lnTo>
                  <a:pt x="420141" y="401116"/>
                </a:lnTo>
                <a:lnTo>
                  <a:pt x="464693" y="408178"/>
                </a:lnTo>
                <a:lnTo>
                  <a:pt x="509244" y="401116"/>
                </a:lnTo>
                <a:lnTo>
                  <a:pt x="548957" y="380441"/>
                </a:lnTo>
                <a:lnTo>
                  <a:pt x="564286" y="364363"/>
                </a:lnTo>
                <a:lnTo>
                  <a:pt x="580923" y="346913"/>
                </a:lnTo>
                <a:lnTo>
                  <a:pt x="602234" y="301320"/>
                </a:lnTo>
                <a:lnTo>
                  <a:pt x="609981" y="244449"/>
                </a:lnTo>
                <a:close/>
              </a:path>
              <a:path w="843280" h="544829">
                <a:moveTo>
                  <a:pt x="842899" y="396659"/>
                </a:moveTo>
                <a:lnTo>
                  <a:pt x="832523" y="357454"/>
                </a:lnTo>
                <a:lnTo>
                  <a:pt x="824103" y="360413"/>
                </a:lnTo>
                <a:lnTo>
                  <a:pt x="814870" y="362991"/>
                </a:lnTo>
                <a:lnTo>
                  <a:pt x="805522" y="364820"/>
                </a:lnTo>
                <a:lnTo>
                  <a:pt x="796772" y="365518"/>
                </a:lnTo>
                <a:lnTo>
                  <a:pt x="773887" y="361492"/>
                </a:lnTo>
                <a:lnTo>
                  <a:pt x="758939" y="349732"/>
                </a:lnTo>
                <a:lnTo>
                  <a:pt x="750811" y="330733"/>
                </a:lnTo>
                <a:lnTo>
                  <a:pt x="748347" y="304977"/>
                </a:lnTo>
                <a:lnTo>
                  <a:pt x="748347" y="130289"/>
                </a:lnTo>
                <a:lnTo>
                  <a:pt x="833094" y="130289"/>
                </a:lnTo>
                <a:lnTo>
                  <a:pt x="833094" y="87630"/>
                </a:lnTo>
                <a:lnTo>
                  <a:pt x="748347" y="87630"/>
                </a:lnTo>
                <a:lnTo>
                  <a:pt x="748347" y="0"/>
                </a:lnTo>
                <a:lnTo>
                  <a:pt x="704532" y="0"/>
                </a:lnTo>
                <a:lnTo>
                  <a:pt x="698195" y="87630"/>
                </a:lnTo>
                <a:lnTo>
                  <a:pt x="649185" y="90512"/>
                </a:lnTo>
                <a:lnTo>
                  <a:pt x="649185" y="130289"/>
                </a:lnTo>
                <a:lnTo>
                  <a:pt x="695883" y="130289"/>
                </a:lnTo>
                <a:lnTo>
                  <a:pt x="695883" y="303834"/>
                </a:lnTo>
                <a:lnTo>
                  <a:pt x="700443" y="346646"/>
                </a:lnTo>
                <a:lnTo>
                  <a:pt x="715492" y="379577"/>
                </a:lnTo>
                <a:lnTo>
                  <a:pt x="743064" y="400710"/>
                </a:lnTo>
                <a:lnTo>
                  <a:pt x="785253" y="408178"/>
                </a:lnTo>
                <a:lnTo>
                  <a:pt x="799769" y="407187"/>
                </a:lnTo>
                <a:lnTo>
                  <a:pt x="814501" y="404583"/>
                </a:lnTo>
                <a:lnTo>
                  <a:pt x="829030" y="400888"/>
                </a:lnTo>
                <a:lnTo>
                  <a:pt x="842899" y="39665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2529459" y="4587051"/>
            <a:ext cx="73025" cy="445770"/>
          </a:xfrm>
          <a:custGeom>
            <a:avLst/>
            <a:gdLst/>
            <a:ahLst/>
            <a:cxnLst/>
            <a:rect l="l" t="t" r="r" b="b"/>
            <a:pathLst>
              <a:path w="73025" h="445770">
                <a:moveTo>
                  <a:pt x="62266" y="445664"/>
                </a:moveTo>
                <a:lnTo>
                  <a:pt x="9801" y="445664"/>
                </a:lnTo>
                <a:lnTo>
                  <a:pt x="9801" y="132603"/>
                </a:lnTo>
                <a:lnTo>
                  <a:pt x="62266" y="132603"/>
                </a:lnTo>
                <a:lnTo>
                  <a:pt x="62266" y="445664"/>
                </a:lnTo>
                <a:close/>
              </a:path>
              <a:path w="73025" h="445770">
                <a:moveTo>
                  <a:pt x="36321" y="68031"/>
                </a:moveTo>
                <a:lnTo>
                  <a:pt x="21890" y="65473"/>
                </a:lnTo>
                <a:lnTo>
                  <a:pt x="10377" y="58374"/>
                </a:lnTo>
                <a:lnTo>
                  <a:pt x="2756" y="47600"/>
                </a:lnTo>
                <a:lnTo>
                  <a:pt x="0" y="34015"/>
                </a:lnTo>
                <a:lnTo>
                  <a:pt x="2756" y="19701"/>
                </a:lnTo>
                <a:lnTo>
                  <a:pt x="10377" y="9008"/>
                </a:lnTo>
                <a:lnTo>
                  <a:pt x="21890" y="2315"/>
                </a:lnTo>
                <a:lnTo>
                  <a:pt x="36321" y="0"/>
                </a:lnTo>
                <a:lnTo>
                  <a:pt x="50753" y="2315"/>
                </a:lnTo>
                <a:lnTo>
                  <a:pt x="62266" y="9008"/>
                </a:lnTo>
                <a:lnTo>
                  <a:pt x="69887" y="19701"/>
                </a:lnTo>
                <a:lnTo>
                  <a:pt x="72643" y="34015"/>
                </a:lnTo>
                <a:lnTo>
                  <a:pt x="69887" y="47600"/>
                </a:lnTo>
                <a:lnTo>
                  <a:pt x="62266" y="58374"/>
                </a:lnTo>
                <a:lnTo>
                  <a:pt x="50753" y="65473"/>
                </a:lnTo>
                <a:lnTo>
                  <a:pt x="36321" y="680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2672441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10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10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10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10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2973959" y="4632032"/>
            <a:ext cx="491490" cy="408305"/>
          </a:xfrm>
          <a:custGeom>
            <a:avLst/>
            <a:gdLst/>
            <a:ahLst/>
            <a:cxnLst/>
            <a:rect l="l" t="t" r="r" b="b"/>
            <a:pathLst>
              <a:path w="491489" h="408304">
                <a:moveTo>
                  <a:pt x="193725" y="396659"/>
                </a:moveTo>
                <a:lnTo>
                  <a:pt x="183349" y="357454"/>
                </a:lnTo>
                <a:lnTo>
                  <a:pt x="174917" y="360413"/>
                </a:lnTo>
                <a:lnTo>
                  <a:pt x="165684" y="362991"/>
                </a:lnTo>
                <a:lnTo>
                  <a:pt x="156349" y="364820"/>
                </a:lnTo>
                <a:lnTo>
                  <a:pt x="147599" y="365518"/>
                </a:lnTo>
                <a:lnTo>
                  <a:pt x="124714" y="361492"/>
                </a:lnTo>
                <a:lnTo>
                  <a:pt x="109766" y="349732"/>
                </a:lnTo>
                <a:lnTo>
                  <a:pt x="101625" y="330733"/>
                </a:lnTo>
                <a:lnTo>
                  <a:pt x="99174" y="304977"/>
                </a:lnTo>
                <a:lnTo>
                  <a:pt x="99174" y="130289"/>
                </a:lnTo>
                <a:lnTo>
                  <a:pt x="183921" y="130289"/>
                </a:lnTo>
                <a:lnTo>
                  <a:pt x="183921" y="87630"/>
                </a:lnTo>
                <a:lnTo>
                  <a:pt x="99174" y="87630"/>
                </a:lnTo>
                <a:lnTo>
                  <a:pt x="99174" y="0"/>
                </a:lnTo>
                <a:lnTo>
                  <a:pt x="55359" y="0"/>
                </a:lnTo>
                <a:lnTo>
                  <a:pt x="49009" y="87630"/>
                </a:lnTo>
                <a:lnTo>
                  <a:pt x="0" y="90512"/>
                </a:lnTo>
                <a:lnTo>
                  <a:pt x="0" y="130289"/>
                </a:lnTo>
                <a:lnTo>
                  <a:pt x="46710" y="130289"/>
                </a:lnTo>
                <a:lnTo>
                  <a:pt x="46710" y="303834"/>
                </a:lnTo>
                <a:lnTo>
                  <a:pt x="51257" y="346646"/>
                </a:lnTo>
                <a:lnTo>
                  <a:pt x="66306" y="379577"/>
                </a:lnTo>
                <a:lnTo>
                  <a:pt x="93891" y="400710"/>
                </a:lnTo>
                <a:lnTo>
                  <a:pt x="136067" y="408178"/>
                </a:lnTo>
                <a:lnTo>
                  <a:pt x="150596" y="407187"/>
                </a:lnTo>
                <a:lnTo>
                  <a:pt x="165328" y="404583"/>
                </a:lnTo>
                <a:lnTo>
                  <a:pt x="179844" y="400888"/>
                </a:lnTo>
                <a:lnTo>
                  <a:pt x="193725" y="396659"/>
                </a:lnTo>
                <a:close/>
              </a:path>
              <a:path w="491489" h="408304">
                <a:moveTo>
                  <a:pt x="491210" y="226568"/>
                </a:moveTo>
                <a:lnTo>
                  <a:pt x="485902" y="176974"/>
                </a:lnTo>
                <a:lnTo>
                  <a:pt x="470293" y="136220"/>
                </a:lnTo>
                <a:lnTo>
                  <a:pt x="445096" y="105829"/>
                </a:lnTo>
                <a:lnTo>
                  <a:pt x="445096" y="219075"/>
                </a:lnTo>
                <a:lnTo>
                  <a:pt x="277317" y="219075"/>
                </a:lnTo>
                <a:lnTo>
                  <a:pt x="287807" y="177825"/>
                </a:lnTo>
                <a:lnTo>
                  <a:pt x="308025" y="147231"/>
                </a:lnTo>
                <a:lnTo>
                  <a:pt x="335368" y="128193"/>
                </a:lnTo>
                <a:lnTo>
                  <a:pt x="367258" y="121640"/>
                </a:lnTo>
                <a:lnTo>
                  <a:pt x="400100" y="127952"/>
                </a:lnTo>
                <a:lnTo>
                  <a:pt x="424548" y="146583"/>
                </a:lnTo>
                <a:lnTo>
                  <a:pt x="439826" y="177101"/>
                </a:lnTo>
                <a:lnTo>
                  <a:pt x="445096" y="219075"/>
                </a:lnTo>
                <a:lnTo>
                  <a:pt x="445096" y="105829"/>
                </a:lnTo>
                <a:lnTo>
                  <a:pt x="444893" y="105575"/>
                </a:lnTo>
                <a:lnTo>
                  <a:pt x="410184" y="86271"/>
                </a:lnTo>
                <a:lnTo>
                  <a:pt x="366687" y="79552"/>
                </a:lnTo>
                <a:lnTo>
                  <a:pt x="324104" y="86969"/>
                </a:lnTo>
                <a:lnTo>
                  <a:pt x="285584" y="108369"/>
                </a:lnTo>
                <a:lnTo>
                  <a:pt x="254228" y="142570"/>
                </a:lnTo>
                <a:lnTo>
                  <a:pt x="233146" y="188328"/>
                </a:lnTo>
                <a:lnTo>
                  <a:pt x="225437" y="244449"/>
                </a:lnTo>
                <a:lnTo>
                  <a:pt x="233057" y="301104"/>
                </a:lnTo>
                <a:lnTo>
                  <a:pt x="254292" y="346659"/>
                </a:lnTo>
                <a:lnTo>
                  <a:pt x="286702" y="380276"/>
                </a:lnTo>
                <a:lnTo>
                  <a:pt x="327863" y="401066"/>
                </a:lnTo>
                <a:lnTo>
                  <a:pt x="375335" y="408178"/>
                </a:lnTo>
                <a:lnTo>
                  <a:pt x="405650" y="405650"/>
                </a:lnTo>
                <a:lnTo>
                  <a:pt x="432841" y="398741"/>
                </a:lnTo>
                <a:lnTo>
                  <a:pt x="457212" y="388480"/>
                </a:lnTo>
                <a:lnTo>
                  <a:pt x="479107" y="375894"/>
                </a:lnTo>
                <a:lnTo>
                  <a:pt x="473722" y="366090"/>
                </a:lnTo>
                <a:lnTo>
                  <a:pt x="460082" y="341299"/>
                </a:lnTo>
                <a:lnTo>
                  <a:pt x="442404" y="351751"/>
                </a:lnTo>
                <a:lnTo>
                  <a:pt x="423684" y="359537"/>
                </a:lnTo>
                <a:lnTo>
                  <a:pt x="403567" y="364413"/>
                </a:lnTo>
                <a:lnTo>
                  <a:pt x="381673" y="366090"/>
                </a:lnTo>
                <a:lnTo>
                  <a:pt x="340893" y="358381"/>
                </a:lnTo>
                <a:lnTo>
                  <a:pt x="308813" y="336410"/>
                </a:lnTo>
                <a:lnTo>
                  <a:pt x="287223" y="301879"/>
                </a:lnTo>
                <a:lnTo>
                  <a:pt x="277901" y="256552"/>
                </a:lnTo>
                <a:lnTo>
                  <a:pt x="488911" y="256552"/>
                </a:lnTo>
                <a:lnTo>
                  <a:pt x="489762" y="250329"/>
                </a:lnTo>
                <a:lnTo>
                  <a:pt x="490499" y="243078"/>
                </a:lnTo>
                <a:lnTo>
                  <a:pt x="491020" y="235064"/>
                </a:lnTo>
                <a:lnTo>
                  <a:pt x="491210" y="2265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3659597" y="4573790"/>
            <a:ext cx="274320" cy="466725"/>
          </a:xfrm>
          <a:custGeom>
            <a:avLst/>
            <a:gdLst/>
            <a:ahLst/>
            <a:cxnLst/>
            <a:rect l="l" t="t" r="r" b="b"/>
            <a:pathLst>
              <a:path w="274320" h="466725">
                <a:moveTo>
                  <a:pt x="42087" y="458924"/>
                </a:moveTo>
                <a:lnTo>
                  <a:pt x="0" y="458924"/>
                </a:lnTo>
                <a:lnTo>
                  <a:pt x="0" y="0"/>
                </a:lnTo>
                <a:lnTo>
                  <a:pt x="52465" y="0"/>
                </a:lnTo>
                <a:lnTo>
                  <a:pt x="52465" y="125685"/>
                </a:lnTo>
                <a:lnTo>
                  <a:pt x="50735" y="182186"/>
                </a:lnTo>
                <a:lnTo>
                  <a:pt x="136639" y="182186"/>
                </a:lnTo>
                <a:lnTo>
                  <a:pt x="116514" y="184969"/>
                </a:lnTo>
                <a:lnTo>
                  <a:pt x="95849" y="193212"/>
                </a:lnTo>
                <a:lnTo>
                  <a:pt x="74535" y="206752"/>
                </a:lnTo>
                <a:lnTo>
                  <a:pt x="52465" y="225426"/>
                </a:lnTo>
                <a:lnTo>
                  <a:pt x="52465" y="389740"/>
                </a:lnTo>
                <a:lnTo>
                  <a:pt x="73202" y="405090"/>
                </a:lnTo>
                <a:lnTo>
                  <a:pt x="93399" y="415252"/>
                </a:lnTo>
                <a:lnTo>
                  <a:pt x="112298" y="420873"/>
                </a:lnTo>
                <a:lnTo>
                  <a:pt x="129144" y="422602"/>
                </a:lnTo>
                <a:lnTo>
                  <a:pt x="229937" y="422602"/>
                </a:lnTo>
                <a:lnTo>
                  <a:pt x="226455" y="426638"/>
                </a:lnTo>
                <a:lnTo>
                  <a:pt x="46699" y="426638"/>
                </a:lnTo>
                <a:lnTo>
                  <a:pt x="42087" y="458924"/>
                </a:lnTo>
                <a:close/>
              </a:path>
              <a:path w="274320" h="466725">
                <a:moveTo>
                  <a:pt x="229937" y="422602"/>
                </a:moveTo>
                <a:lnTo>
                  <a:pt x="129144" y="422602"/>
                </a:lnTo>
                <a:lnTo>
                  <a:pt x="165088" y="414089"/>
                </a:lnTo>
                <a:lnTo>
                  <a:pt x="193572" y="389523"/>
                </a:lnTo>
                <a:lnTo>
                  <a:pt x="212328" y="350364"/>
                </a:lnTo>
                <a:lnTo>
                  <a:pt x="219084" y="298070"/>
                </a:lnTo>
                <a:lnTo>
                  <a:pt x="214553" y="250776"/>
                </a:lnTo>
                <a:lnTo>
                  <a:pt x="200131" y="214184"/>
                </a:lnTo>
                <a:lnTo>
                  <a:pt x="174574" y="190564"/>
                </a:lnTo>
                <a:lnTo>
                  <a:pt x="136639" y="182186"/>
                </a:lnTo>
                <a:lnTo>
                  <a:pt x="50735" y="182186"/>
                </a:lnTo>
                <a:lnTo>
                  <a:pt x="73103" y="164790"/>
                </a:lnTo>
                <a:lnTo>
                  <a:pt x="97362" y="150692"/>
                </a:lnTo>
                <a:lnTo>
                  <a:pt x="122811" y="141242"/>
                </a:lnTo>
                <a:lnTo>
                  <a:pt x="148746" y="137792"/>
                </a:lnTo>
                <a:lnTo>
                  <a:pt x="192974" y="145154"/>
                </a:lnTo>
                <a:lnTo>
                  <a:pt x="227903" y="166241"/>
                </a:lnTo>
                <a:lnTo>
                  <a:pt x="253229" y="199560"/>
                </a:lnTo>
                <a:lnTo>
                  <a:pt x="268648" y="243617"/>
                </a:lnTo>
                <a:lnTo>
                  <a:pt x="273855" y="296917"/>
                </a:lnTo>
                <a:lnTo>
                  <a:pt x="266623" y="355945"/>
                </a:lnTo>
                <a:lnTo>
                  <a:pt x="246717" y="403157"/>
                </a:lnTo>
                <a:lnTo>
                  <a:pt x="229937" y="422602"/>
                </a:lnTo>
                <a:close/>
              </a:path>
              <a:path w="274320" h="466725">
                <a:moveTo>
                  <a:pt x="137792" y="466419"/>
                </a:moveTo>
                <a:lnTo>
                  <a:pt x="115559" y="463771"/>
                </a:lnTo>
                <a:lnTo>
                  <a:pt x="92678" y="456042"/>
                </a:lnTo>
                <a:lnTo>
                  <a:pt x="70013" y="443556"/>
                </a:lnTo>
                <a:lnTo>
                  <a:pt x="48429" y="426638"/>
                </a:lnTo>
                <a:lnTo>
                  <a:pt x="226455" y="426638"/>
                </a:lnTo>
                <a:lnTo>
                  <a:pt x="216820" y="437805"/>
                </a:lnTo>
                <a:lnTo>
                  <a:pt x="179617" y="459141"/>
                </a:lnTo>
                <a:lnTo>
                  <a:pt x="137792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4000331" y="4587051"/>
            <a:ext cx="73025" cy="445770"/>
          </a:xfrm>
          <a:custGeom>
            <a:avLst/>
            <a:gdLst/>
            <a:ahLst/>
            <a:cxnLst/>
            <a:rect l="l" t="t" r="r" b="b"/>
            <a:pathLst>
              <a:path w="73025" h="445770">
                <a:moveTo>
                  <a:pt x="62266" y="445664"/>
                </a:moveTo>
                <a:lnTo>
                  <a:pt x="9801" y="445664"/>
                </a:lnTo>
                <a:lnTo>
                  <a:pt x="9801" y="132603"/>
                </a:lnTo>
                <a:lnTo>
                  <a:pt x="62266" y="132603"/>
                </a:lnTo>
                <a:lnTo>
                  <a:pt x="62266" y="445664"/>
                </a:lnTo>
                <a:close/>
              </a:path>
              <a:path w="73025" h="445770">
                <a:moveTo>
                  <a:pt x="36321" y="68031"/>
                </a:moveTo>
                <a:lnTo>
                  <a:pt x="21890" y="65473"/>
                </a:lnTo>
                <a:lnTo>
                  <a:pt x="10377" y="58374"/>
                </a:lnTo>
                <a:lnTo>
                  <a:pt x="2756" y="47600"/>
                </a:lnTo>
                <a:lnTo>
                  <a:pt x="0" y="34015"/>
                </a:lnTo>
                <a:lnTo>
                  <a:pt x="2756" y="19701"/>
                </a:lnTo>
                <a:lnTo>
                  <a:pt x="10377" y="9008"/>
                </a:lnTo>
                <a:lnTo>
                  <a:pt x="21890" y="2315"/>
                </a:lnTo>
                <a:lnTo>
                  <a:pt x="36321" y="0"/>
                </a:lnTo>
                <a:lnTo>
                  <a:pt x="50753" y="2315"/>
                </a:lnTo>
                <a:lnTo>
                  <a:pt x="62266" y="9008"/>
                </a:lnTo>
                <a:lnTo>
                  <a:pt x="69887" y="19701"/>
                </a:lnTo>
                <a:lnTo>
                  <a:pt x="72643" y="34015"/>
                </a:lnTo>
                <a:lnTo>
                  <a:pt x="69887" y="47600"/>
                </a:lnTo>
                <a:lnTo>
                  <a:pt x="62266" y="58374"/>
                </a:lnTo>
                <a:lnTo>
                  <a:pt x="50753" y="65473"/>
                </a:lnTo>
                <a:lnTo>
                  <a:pt x="36321" y="680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4162915" y="4573790"/>
            <a:ext cx="86360" cy="466725"/>
          </a:xfrm>
          <a:custGeom>
            <a:avLst/>
            <a:gdLst/>
            <a:ahLst/>
            <a:cxnLst/>
            <a:rect l="l" t="t" r="r" b="b"/>
            <a:pathLst>
              <a:path w="86360" h="466725">
                <a:moveTo>
                  <a:pt x="55347" y="466419"/>
                </a:moveTo>
                <a:lnTo>
                  <a:pt x="30160" y="461762"/>
                </a:lnTo>
                <a:lnTo>
                  <a:pt x="12972" y="448186"/>
                </a:lnTo>
                <a:lnTo>
                  <a:pt x="3134" y="426287"/>
                </a:lnTo>
                <a:lnTo>
                  <a:pt x="0" y="396658"/>
                </a:lnTo>
                <a:lnTo>
                  <a:pt x="0" y="0"/>
                </a:lnTo>
                <a:lnTo>
                  <a:pt x="52465" y="0"/>
                </a:lnTo>
                <a:lnTo>
                  <a:pt x="52465" y="400117"/>
                </a:lnTo>
                <a:lnTo>
                  <a:pt x="53672" y="410441"/>
                </a:lnTo>
                <a:lnTo>
                  <a:pt x="56933" y="417414"/>
                </a:lnTo>
                <a:lnTo>
                  <a:pt x="61707" y="421359"/>
                </a:lnTo>
                <a:lnTo>
                  <a:pt x="67455" y="422602"/>
                </a:lnTo>
                <a:lnTo>
                  <a:pt x="72643" y="422602"/>
                </a:lnTo>
                <a:lnTo>
                  <a:pt x="78409" y="421449"/>
                </a:lnTo>
                <a:lnTo>
                  <a:pt x="85904" y="461807"/>
                </a:lnTo>
                <a:lnTo>
                  <a:pt x="79913" y="463744"/>
                </a:lnTo>
                <a:lnTo>
                  <a:pt x="73004" y="465194"/>
                </a:lnTo>
                <a:lnTo>
                  <a:pt x="64905" y="466104"/>
                </a:lnTo>
                <a:lnTo>
                  <a:pt x="55347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4301861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10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10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10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10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4603381" y="4632032"/>
            <a:ext cx="491490" cy="408305"/>
          </a:xfrm>
          <a:custGeom>
            <a:avLst/>
            <a:gdLst/>
            <a:ahLst/>
            <a:cxnLst/>
            <a:rect l="l" t="t" r="r" b="b"/>
            <a:pathLst>
              <a:path w="491489" h="408304">
                <a:moveTo>
                  <a:pt x="193725" y="396659"/>
                </a:moveTo>
                <a:lnTo>
                  <a:pt x="183337" y="357454"/>
                </a:lnTo>
                <a:lnTo>
                  <a:pt x="174917" y="360413"/>
                </a:lnTo>
                <a:lnTo>
                  <a:pt x="165684" y="362991"/>
                </a:lnTo>
                <a:lnTo>
                  <a:pt x="156349" y="364820"/>
                </a:lnTo>
                <a:lnTo>
                  <a:pt x="147599" y="365518"/>
                </a:lnTo>
                <a:lnTo>
                  <a:pt x="124701" y="361492"/>
                </a:lnTo>
                <a:lnTo>
                  <a:pt x="109766" y="349732"/>
                </a:lnTo>
                <a:lnTo>
                  <a:pt x="101625" y="330733"/>
                </a:lnTo>
                <a:lnTo>
                  <a:pt x="99161" y="304977"/>
                </a:lnTo>
                <a:lnTo>
                  <a:pt x="99161" y="130289"/>
                </a:lnTo>
                <a:lnTo>
                  <a:pt x="183921" y="130289"/>
                </a:lnTo>
                <a:lnTo>
                  <a:pt x="183921" y="87630"/>
                </a:lnTo>
                <a:lnTo>
                  <a:pt x="99161" y="87630"/>
                </a:lnTo>
                <a:lnTo>
                  <a:pt x="99161" y="0"/>
                </a:lnTo>
                <a:lnTo>
                  <a:pt x="55346" y="0"/>
                </a:lnTo>
                <a:lnTo>
                  <a:pt x="49009" y="87630"/>
                </a:lnTo>
                <a:lnTo>
                  <a:pt x="0" y="90512"/>
                </a:lnTo>
                <a:lnTo>
                  <a:pt x="0" y="130289"/>
                </a:lnTo>
                <a:lnTo>
                  <a:pt x="46697" y="130289"/>
                </a:lnTo>
                <a:lnTo>
                  <a:pt x="46697" y="303834"/>
                </a:lnTo>
                <a:lnTo>
                  <a:pt x="51257" y="346646"/>
                </a:lnTo>
                <a:lnTo>
                  <a:pt x="66306" y="379577"/>
                </a:lnTo>
                <a:lnTo>
                  <a:pt x="93891" y="400710"/>
                </a:lnTo>
                <a:lnTo>
                  <a:pt x="136067" y="408178"/>
                </a:lnTo>
                <a:lnTo>
                  <a:pt x="150583" y="407187"/>
                </a:lnTo>
                <a:lnTo>
                  <a:pt x="165328" y="404583"/>
                </a:lnTo>
                <a:lnTo>
                  <a:pt x="179844" y="400888"/>
                </a:lnTo>
                <a:lnTo>
                  <a:pt x="193725" y="396659"/>
                </a:lnTo>
                <a:close/>
              </a:path>
              <a:path w="491489" h="408304">
                <a:moveTo>
                  <a:pt x="491210" y="226568"/>
                </a:moveTo>
                <a:lnTo>
                  <a:pt x="485902" y="176974"/>
                </a:lnTo>
                <a:lnTo>
                  <a:pt x="470293" y="136220"/>
                </a:lnTo>
                <a:lnTo>
                  <a:pt x="445096" y="105829"/>
                </a:lnTo>
                <a:lnTo>
                  <a:pt x="445096" y="219075"/>
                </a:lnTo>
                <a:lnTo>
                  <a:pt x="277317" y="219075"/>
                </a:lnTo>
                <a:lnTo>
                  <a:pt x="287807" y="177825"/>
                </a:lnTo>
                <a:lnTo>
                  <a:pt x="308013" y="147231"/>
                </a:lnTo>
                <a:lnTo>
                  <a:pt x="335368" y="128193"/>
                </a:lnTo>
                <a:lnTo>
                  <a:pt x="367258" y="121640"/>
                </a:lnTo>
                <a:lnTo>
                  <a:pt x="400088" y="127952"/>
                </a:lnTo>
                <a:lnTo>
                  <a:pt x="424548" y="146583"/>
                </a:lnTo>
                <a:lnTo>
                  <a:pt x="439826" y="177101"/>
                </a:lnTo>
                <a:lnTo>
                  <a:pt x="445096" y="219075"/>
                </a:lnTo>
                <a:lnTo>
                  <a:pt x="445096" y="105829"/>
                </a:lnTo>
                <a:lnTo>
                  <a:pt x="444893" y="105575"/>
                </a:lnTo>
                <a:lnTo>
                  <a:pt x="410184" y="86271"/>
                </a:lnTo>
                <a:lnTo>
                  <a:pt x="366687" y="79552"/>
                </a:lnTo>
                <a:lnTo>
                  <a:pt x="324091" y="86969"/>
                </a:lnTo>
                <a:lnTo>
                  <a:pt x="285584" y="108369"/>
                </a:lnTo>
                <a:lnTo>
                  <a:pt x="254228" y="142570"/>
                </a:lnTo>
                <a:lnTo>
                  <a:pt x="233146" y="188328"/>
                </a:lnTo>
                <a:lnTo>
                  <a:pt x="225425" y="244449"/>
                </a:lnTo>
                <a:lnTo>
                  <a:pt x="233045" y="301104"/>
                </a:lnTo>
                <a:lnTo>
                  <a:pt x="254279" y="346659"/>
                </a:lnTo>
                <a:lnTo>
                  <a:pt x="286702" y="380276"/>
                </a:lnTo>
                <a:lnTo>
                  <a:pt x="327863" y="401066"/>
                </a:lnTo>
                <a:lnTo>
                  <a:pt x="375335" y="408178"/>
                </a:lnTo>
                <a:lnTo>
                  <a:pt x="405650" y="405650"/>
                </a:lnTo>
                <a:lnTo>
                  <a:pt x="432841" y="398741"/>
                </a:lnTo>
                <a:lnTo>
                  <a:pt x="457212" y="388480"/>
                </a:lnTo>
                <a:lnTo>
                  <a:pt x="479107" y="375894"/>
                </a:lnTo>
                <a:lnTo>
                  <a:pt x="473710" y="366090"/>
                </a:lnTo>
                <a:lnTo>
                  <a:pt x="460082" y="341299"/>
                </a:lnTo>
                <a:lnTo>
                  <a:pt x="442391" y="351751"/>
                </a:lnTo>
                <a:lnTo>
                  <a:pt x="423684" y="359537"/>
                </a:lnTo>
                <a:lnTo>
                  <a:pt x="403567" y="364413"/>
                </a:lnTo>
                <a:lnTo>
                  <a:pt x="381673" y="366090"/>
                </a:lnTo>
                <a:lnTo>
                  <a:pt x="340893" y="358381"/>
                </a:lnTo>
                <a:lnTo>
                  <a:pt x="308813" y="336410"/>
                </a:lnTo>
                <a:lnTo>
                  <a:pt x="287223" y="301879"/>
                </a:lnTo>
                <a:lnTo>
                  <a:pt x="277888" y="256552"/>
                </a:lnTo>
                <a:lnTo>
                  <a:pt x="488911" y="256552"/>
                </a:lnTo>
                <a:lnTo>
                  <a:pt x="489750" y="250329"/>
                </a:lnTo>
                <a:lnTo>
                  <a:pt x="490499" y="243078"/>
                </a:lnTo>
                <a:lnTo>
                  <a:pt x="491020" y="235064"/>
                </a:lnTo>
                <a:lnTo>
                  <a:pt x="491210" y="2265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5166080" y="4711585"/>
            <a:ext cx="443865" cy="328930"/>
          </a:xfrm>
          <a:custGeom>
            <a:avLst/>
            <a:gdLst/>
            <a:ahLst/>
            <a:cxnLst/>
            <a:rect l="l" t="t" r="r" b="b"/>
            <a:pathLst>
              <a:path w="443864" h="328929">
                <a:moveTo>
                  <a:pt x="171818" y="6921"/>
                </a:moveTo>
                <a:lnTo>
                  <a:pt x="164401" y="3657"/>
                </a:lnTo>
                <a:lnTo>
                  <a:pt x="156603" y="1511"/>
                </a:lnTo>
                <a:lnTo>
                  <a:pt x="148056" y="355"/>
                </a:lnTo>
                <a:lnTo>
                  <a:pt x="138379" y="0"/>
                </a:lnTo>
                <a:lnTo>
                  <a:pt x="112750" y="4584"/>
                </a:lnTo>
                <a:lnTo>
                  <a:pt x="89014" y="17665"/>
                </a:lnTo>
                <a:lnTo>
                  <a:pt x="67754" y="38188"/>
                </a:lnTo>
                <a:lnTo>
                  <a:pt x="49593" y="65151"/>
                </a:lnTo>
                <a:lnTo>
                  <a:pt x="47853" y="65151"/>
                </a:lnTo>
                <a:lnTo>
                  <a:pt x="43243" y="8077"/>
                </a:lnTo>
                <a:lnTo>
                  <a:pt x="0" y="8077"/>
                </a:lnTo>
                <a:lnTo>
                  <a:pt x="0" y="321132"/>
                </a:lnTo>
                <a:lnTo>
                  <a:pt x="52476" y="321132"/>
                </a:lnTo>
                <a:lnTo>
                  <a:pt x="52476" y="119926"/>
                </a:lnTo>
                <a:lnTo>
                  <a:pt x="69926" y="86042"/>
                </a:lnTo>
                <a:lnTo>
                  <a:pt x="90017" y="63779"/>
                </a:lnTo>
                <a:lnTo>
                  <a:pt x="111086" y="51574"/>
                </a:lnTo>
                <a:lnTo>
                  <a:pt x="131457" y="47853"/>
                </a:lnTo>
                <a:lnTo>
                  <a:pt x="140119" y="48094"/>
                </a:lnTo>
                <a:lnTo>
                  <a:pt x="147599" y="48933"/>
                </a:lnTo>
                <a:lnTo>
                  <a:pt x="154647" y="50533"/>
                </a:lnTo>
                <a:lnTo>
                  <a:pt x="162013" y="53047"/>
                </a:lnTo>
                <a:lnTo>
                  <a:pt x="171818" y="6921"/>
                </a:lnTo>
                <a:close/>
              </a:path>
              <a:path w="443864" h="328929">
                <a:moveTo>
                  <a:pt x="443369" y="128574"/>
                </a:moveTo>
                <a:lnTo>
                  <a:pt x="437134" y="75895"/>
                </a:lnTo>
                <a:lnTo>
                  <a:pt x="417703" y="35318"/>
                </a:lnTo>
                <a:lnTo>
                  <a:pt x="384022" y="9232"/>
                </a:lnTo>
                <a:lnTo>
                  <a:pt x="334975" y="0"/>
                </a:lnTo>
                <a:lnTo>
                  <a:pt x="298589" y="3810"/>
                </a:lnTo>
                <a:lnTo>
                  <a:pt x="265290" y="13550"/>
                </a:lnTo>
                <a:lnTo>
                  <a:pt x="235978" y="26758"/>
                </a:lnTo>
                <a:lnTo>
                  <a:pt x="211594" y="40932"/>
                </a:lnTo>
                <a:lnTo>
                  <a:pt x="232346" y="77254"/>
                </a:lnTo>
                <a:lnTo>
                  <a:pt x="252387" y="64985"/>
                </a:lnTo>
                <a:lnTo>
                  <a:pt x="275018" y="54267"/>
                </a:lnTo>
                <a:lnTo>
                  <a:pt x="299808" y="46697"/>
                </a:lnTo>
                <a:lnTo>
                  <a:pt x="326326" y="43815"/>
                </a:lnTo>
                <a:lnTo>
                  <a:pt x="358063" y="50482"/>
                </a:lnTo>
                <a:lnTo>
                  <a:pt x="377850" y="68173"/>
                </a:lnTo>
                <a:lnTo>
                  <a:pt x="388023" y="93433"/>
                </a:lnTo>
                <a:lnTo>
                  <a:pt x="390893" y="122809"/>
                </a:lnTo>
                <a:lnTo>
                  <a:pt x="390893" y="157403"/>
                </a:lnTo>
                <a:lnTo>
                  <a:pt x="390893" y="245033"/>
                </a:lnTo>
                <a:lnTo>
                  <a:pt x="368884" y="262953"/>
                </a:lnTo>
                <a:lnTo>
                  <a:pt x="347941" y="275945"/>
                </a:lnTo>
                <a:lnTo>
                  <a:pt x="327012" y="283870"/>
                </a:lnTo>
                <a:lnTo>
                  <a:pt x="304990" y="286537"/>
                </a:lnTo>
                <a:lnTo>
                  <a:pt x="283210" y="283730"/>
                </a:lnTo>
                <a:lnTo>
                  <a:pt x="265645" y="274866"/>
                </a:lnTo>
                <a:lnTo>
                  <a:pt x="253911" y="259308"/>
                </a:lnTo>
                <a:lnTo>
                  <a:pt x="249643" y="236385"/>
                </a:lnTo>
                <a:lnTo>
                  <a:pt x="256882" y="208800"/>
                </a:lnTo>
                <a:lnTo>
                  <a:pt x="280708" y="186512"/>
                </a:lnTo>
                <a:lnTo>
                  <a:pt x="324319" y="169418"/>
                </a:lnTo>
                <a:lnTo>
                  <a:pt x="390893" y="157403"/>
                </a:lnTo>
                <a:lnTo>
                  <a:pt x="390893" y="122809"/>
                </a:lnTo>
                <a:lnTo>
                  <a:pt x="319735" y="134200"/>
                </a:lnTo>
                <a:lnTo>
                  <a:pt x="265582" y="150888"/>
                </a:lnTo>
                <a:lnTo>
                  <a:pt x="227761" y="173570"/>
                </a:lnTo>
                <a:lnTo>
                  <a:pt x="198335" y="239839"/>
                </a:lnTo>
                <a:lnTo>
                  <a:pt x="205282" y="277558"/>
                </a:lnTo>
                <a:lnTo>
                  <a:pt x="224497" y="305422"/>
                </a:lnTo>
                <a:lnTo>
                  <a:pt x="253542" y="322707"/>
                </a:lnTo>
                <a:lnTo>
                  <a:pt x="290004" y="328625"/>
                </a:lnTo>
                <a:lnTo>
                  <a:pt x="318300" y="325094"/>
                </a:lnTo>
                <a:lnTo>
                  <a:pt x="345135" y="315442"/>
                </a:lnTo>
                <a:lnTo>
                  <a:pt x="370357" y="301142"/>
                </a:lnTo>
                <a:lnTo>
                  <a:pt x="389915" y="286537"/>
                </a:lnTo>
                <a:lnTo>
                  <a:pt x="393776" y="283667"/>
                </a:lnTo>
                <a:lnTo>
                  <a:pt x="395516" y="283667"/>
                </a:lnTo>
                <a:lnTo>
                  <a:pt x="400126" y="321132"/>
                </a:lnTo>
                <a:lnTo>
                  <a:pt x="443369" y="321132"/>
                </a:lnTo>
                <a:lnTo>
                  <a:pt x="443369" y="283667"/>
                </a:lnTo>
                <a:lnTo>
                  <a:pt x="443369" y="157403"/>
                </a:lnTo>
                <a:lnTo>
                  <a:pt x="443369" y="1285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5703426" y="4573790"/>
            <a:ext cx="86360" cy="466725"/>
          </a:xfrm>
          <a:custGeom>
            <a:avLst/>
            <a:gdLst/>
            <a:ahLst/>
            <a:cxnLst/>
            <a:rect l="l" t="t" r="r" b="b"/>
            <a:pathLst>
              <a:path w="86360" h="466725">
                <a:moveTo>
                  <a:pt x="55347" y="466419"/>
                </a:moveTo>
                <a:lnTo>
                  <a:pt x="30160" y="461762"/>
                </a:lnTo>
                <a:lnTo>
                  <a:pt x="12972" y="448186"/>
                </a:lnTo>
                <a:lnTo>
                  <a:pt x="3134" y="426287"/>
                </a:lnTo>
                <a:lnTo>
                  <a:pt x="0" y="396658"/>
                </a:lnTo>
                <a:lnTo>
                  <a:pt x="0" y="0"/>
                </a:lnTo>
                <a:lnTo>
                  <a:pt x="52465" y="0"/>
                </a:lnTo>
                <a:lnTo>
                  <a:pt x="52465" y="400117"/>
                </a:lnTo>
                <a:lnTo>
                  <a:pt x="53672" y="410441"/>
                </a:lnTo>
                <a:lnTo>
                  <a:pt x="56933" y="417414"/>
                </a:lnTo>
                <a:lnTo>
                  <a:pt x="61707" y="421359"/>
                </a:lnTo>
                <a:lnTo>
                  <a:pt x="67455" y="422602"/>
                </a:lnTo>
                <a:lnTo>
                  <a:pt x="72643" y="422602"/>
                </a:lnTo>
                <a:lnTo>
                  <a:pt x="78409" y="421449"/>
                </a:lnTo>
                <a:lnTo>
                  <a:pt x="85904" y="461807"/>
                </a:lnTo>
                <a:lnTo>
                  <a:pt x="79913" y="463744"/>
                </a:lnTo>
                <a:lnTo>
                  <a:pt x="73004" y="465194"/>
                </a:lnTo>
                <a:lnTo>
                  <a:pt x="64905" y="466104"/>
                </a:lnTo>
                <a:lnTo>
                  <a:pt x="55347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5965428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10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10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10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10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6280218" y="4711583"/>
            <a:ext cx="288290" cy="465455"/>
          </a:xfrm>
          <a:custGeom>
            <a:avLst/>
            <a:gdLst/>
            <a:ahLst/>
            <a:cxnLst/>
            <a:rect l="l" t="t" r="r" b="b"/>
            <a:pathLst>
              <a:path w="288290" h="465454">
                <a:moveTo>
                  <a:pt x="129721" y="465266"/>
                </a:moveTo>
                <a:lnTo>
                  <a:pt x="77103" y="459735"/>
                </a:lnTo>
                <a:lnTo>
                  <a:pt x="36105" y="443502"/>
                </a:lnTo>
                <a:lnTo>
                  <a:pt x="9485" y="417107"/>
                </a:lnTo>
                <a:lnTo>
                  <a:pt x="0" y="381092"/>
                </a:lnTo>
                <a:lnTo>
                  <a:pt x="3161" y="361498"/>
                </a:lnTo>
                <a:lnTo>
                  <a:pt x="12323" y="342824"/>
                </a:lnTo>
                <a:lnTo>
                  <a:pt x="26998" y="325555"/>
                </a:lnTo>
                <a:lnTo>
                  <a:pt x="46699" y="310177"/>
                </a:lnTo>
                <a:lnTo>
                  <a:pt x="46699" y="307871"/>
                </a:lnTo>
                <a:lnTo>
                  <a:pt x="35141" y="299205"/>
                </a:lnTo>
                <a:lnTo>
                  <a:pt x="26016" y="287836"/>
                </a:lnTo>
                <a:lnTo>
                  <a:pt x="20025" y="273657"/>
                </a:lnTo>
                <a:lnTo>
                  <a:pt x="17872" y="256559"/>
                </a:lnTo>
                <a:lnTo>
                  <a:pt x="21097" y="238137"/>
                </a:lnTo>
                <a:lnTo>
                  <a:pt x="29403" y="222039"/>
                </a:lnTo>
                <a:lnTo>
                  <a:pt x="40736" y="208643"/>
                </a:lnTo>
                <a:lnTo>
                  <a:pt x="53041" y="198329"/>
                </a:lnTo>
                <a:lnTo>
                  <a:pt x="53041" y="196023"/>
                </a:lnTo>
                <a:lnTo>
                  <a:pt x="37889" y="181087"/>
                </a:lnTo>
                <a:lnTo>
                  <a:pt x="24791" y="161719"/>
                </a:lnTo>
                <a:lnTo>
                  <a:pt x="15584" y="138459"/>
                </a:lnTo>
                <a:lnTo>
                  <a:pt x="12107" y="111848"/>
                </a:lnTo>
                <a:lnTo>
                  <a:pt x="21566" y="65428"/>
                </a:lnTo>
                <a:lnTo>
                  <a:pt x="47132" y="30196"/>
                </a:lnTo>
                <a:lnTo>
                  <a:pt x="84589" y="7828"/>
                </a:lnTo>
                <a:lnTo>
                  <a:pt x="129721" y="0"/>
                </a:lnTo>
                <a:lnTo>
                  <a:pt x="142323" y="693"/>
                </a:lnTo>
                <a:lnTo>
                  <a:pt x="154007" y="2522"/>
                </a:lnTo>
                <a:lnTo>
                  <a:pt x="164502" y="5107"/>
                </a:lnTo>
                <a:lnTo>
                  <a:pt x="173538" y="8071"/>
                </a:lnTo>
                <a:lnTo>
                  <a:pt x="282503" y="8071"/>
                </a:lnTo>
                <a:lnTo>
                  <a:pt x="282503" y="38628"/>
                </a:lnTo>
                <a:lnTo>
                  <a:pt x="129721" y="38628"/>
                </a:lnTo>
                <a:lnTo>
                  <a:pt x="103704" y="43582"/>
                </a:lnTo>
                <a:lnTo>
                  <a:pt x="82445" y="57942"/>
                </a:lnTo>
                <a:lnTo>
                  <a:pt x="68103" y="80949"/>
                </a:lnTo>
                <a:lnTo>
                  <a:pt x="62842" y="111848"/>
                </a:lnTo>
                <a:lnTo>
                  <a:pt x="68184" y="142684"/>
                </a:lnTo>
                <a:lnTo>
                  <a:pt x="82661" y="166115"/>
                </a:lnTo>
                <a:lnTo>
                  <a:pt x="103948" y="181006"/>
                </a:lnTo>
                <a:lnTo>
                  <a:pt x="129721" y="186222"/>
                </a:lnTo>
                <a:lnTo>
                  <a:pt x="215085" y="186222"/>
                </a:lnTo>
                <a:lnTo>
                  <a:pt x="210580" y="192563"/>
                </a:lnTo>
                <a:lnTo>
                  <a:pt x="179862" y="211013"/>
                </a:lnTo>
                <a:lnTo>
                  <a:pt x="83021" y="211013"/>
                </a:lnTo>
                <a:lnTo>
                  <a:pt x="75004" y="218571"/>
                </a:lnTo>
                <a:lnTo>
                  <a:pt x="68608" y="226940"/>
                </a:lnTo>
                <a:lnTo>
                  <a:pt x="64374" y="236714"/>
                </a:lnTo>
                <a:lnTo>
                  <a:pt x="62842" y="248488"/>
                </a:lnTo>
                <a:lnTo>
                  <a:pt x="65482" y="262316"/>
                </a:lnTo>
                <a:lnTo>
                  <a:pt x="74445" y="273063"/>
                </a:lnTo>
                <a:lnTo>
                  <a:pt x="91300" y="280026"/>
                </a:lnTo>
                <a:lnTo>
                  <a:pt x="117613" y="282503"/>
                </a:lnTo>
                <a:lnTo>
                  <a:pt x="178727" y="282503"/>
                </a:lnTo>
                <a:lnTo>
                  <a:pt x="226399" y="286909"/>
                </a:lnTo>
                <a:lnTo>
                  <a:pt x="260451" y="300448"/>
                </a:lnTo>
                <a:lnTo>
                  <a:pt x="278697" y="321132"/>
                </a:lnTo>
                <a:lnTo>
                  <a:pt x="78409" y="321132"/>
                </a:lnTo>
                <a:lnTo>
                  <a:pt x="63878" y="333635"/>
                </a:lnTo>
                <a:lnTo>
                  <a:pt x="53834" y="346788"/>
                </a:lnTo>
                <a:lnTo>
                  <a:pt x="48005" y="360372"/>
                </a:lnTo>
                <a:lnTo>
                  <a:pt x="46123" y="374173"/>
                </a:lnTo>
                <a:lnTo>
                  <a:pt x="52329" y="396928"/>
                </a:lnTo>
                <a:lnTo>
                  <a:pt x="70265" y="414387"/>
                </a:lnTo>
                <a:lnTo>
                  <a:pt x="98903" y="425575"/>
                </a:lnTo>
                <a:lnTo>
                  <a:pt x="137216" y="429521"/>
                </a:lnTo>
                <a:lnTo>
                  <a:pt x="247056" y="429521"/>
                </a:lnTo>
                <a:lnTo>
                  <a:pt x="227170" y="443884"/>
                </a:lnTo>
                <a:lnTo>
                  <a:pt x="183343" y="459584"/>
                </a:lnTo>
                <a:lnTo>
                  <a:pt x="129721" y="465266"/>
                </a:lnTo>
                <a:close/>
              </a:path>
              <a:path w="288290" h="465454">
                <a:moveTo>
                  <a:pt x="215085" y="186222"/>
                </a:moveTo>
                <a:lnTo>
                  <a:pt x="129721" y="186222"/>
                </a:lnTo>
                <a:lnTo>
                  <a:pt x="155160" y="181006"/>
                </a:lnTo>
                <a:lnTo>
                  <a:pt x="176276" y="166115"/>
                </a:lnTo>
                <a:lnTo>
                  <a:pt x="190690" y="142684"/>
                </a:lnTo>
                <a:lnTo>
                  <a:pt x="196023" y="111848"/>
                </a:lnTo>
                <a:lnTo>
                  <a:pt x="190852" y="81192"/>
                </a:lnTo>
                <a:lnTo>
                  <a:pt x="176709" y="58158"/>
                </a:lnTo>
                <a:lnTo>
                  <a:pt x="155647" y="43663"/>
                </a:lnTo>
                <a:lnTo>
                  <a:pt x="129721" y="38628"/>
                </a:lnTo>
                <a:lnTo>
                  <a:pt x="282503" y="38628"/>
                </a:lnTo>
                <a:lnTo>
                  <a:pt x="282503" y="48429"/>
                </a:lnTo>
                <a:lnTo>
                  <a:pt x="218508" y="48429"/>
                </a:lnTo>
                <a:lnTo>
                  <a:pt x="228795" y="60788"/>
                </a:lnTo>
                <a:lnTo>
                  <a:pt x="236813" y="75958"/>
                </a:lnTo>
                <a:lnTo>
                  <a:pt x="242020" y="93507"/>
                </a:lnTo>
                <a:lnTo>
                  <a:pt x="243875" y="113001"/>
                </a:lnTo>
                <a:lnTo>
                  <a:pt x="234957" y="158241"/>
                </a:lnTo>
                <a:lnTo>
                  <a:pt x="215085" y="186222"/>
                </a:lnTo>
                <a:close/>
              </a:path>
              <a:path w="288290" h="465454">
                <a:moveTo>
                  <a:pt x="129721" y="221967"/>
                </a:moveTo>
                <a:lnTo>
                  <a:pt x="117803" y="221228"/>
                </a:lnTo>
                <a:lnTo>
                  <a:pt x="105722" y="219084"/>
                </a:lnTo>
                <a:lnTo>
                  <a:pt x="93966" y="215643"/>
                </a:lnTo>
                <a:lnTo>
                  <a:pt x="83021" y="211013"/>
                </a:lnTo>
                <a:lnTo>
                  <a:pt x="179862" y="211013"/>
                </a:lnTo>
                <a:lnTo>
                  <a:pt x="174312" y="214346"/>
                </a:lnTo>
                <a:lnTo>
                  <a:pt x="129721" y="221967"/>
                </a:lnTo>
                <a:close/>
              </a:path>
              <a:path w="288290" h="465454">
                <a:moveTo>
                  <a:pt x="247056" y="429521"/>
                </a:moveTo>
                <a:lnTo>
                  <a:pt x="137216" y="429521"/>
                </a:lnTo>
                <a:lnTo>
                  <a:pt x="178096" y="424053"/>
                </a:lnTo>
                <a:lnTo>
                  <a:pt x="209571" y="409558"/>
                </a:lnTo>
                <a:lnTo>
                  <a:pt x="229804" y="388902"/>
                </a:lnTo>
                <a:lnTo>
                  <a:pt x="236957" y="364949"/>
                </a:lnTo>
                <a:lnTo>
                  <a:pt x="232795" y="346752"/>
                </a:lnTo>
                <a:lnTo>
                  <a:pt x="220526" y="334824"/>
                </a:lnTo>
                <a:lnTo>
                  <a:pt x="200473" y="328302"/>
                </a:lnTo>
                <a:lnTo>
                  <a:pt x="172961" y="326320"/>
                </a:lnTo>
                <a:lnTo>
                  <a:pt x="118766" y="326320"/>
                </a:lnTo>
                <a:lnTo>
                  <a:pt x="109542" y="325996"/>
                </a:lnTo>
                <a:lnTo>
                  <a:pt x="99452" y="325023"/>
                </a:lnTo>
                <a:lnTo>
                  <a:pt x="88931" y="323402"/>
                </a:lnTo>
                <a:lnTo>
                  <a:pt x="78409" y="321132"/>
                </a:lnTo>
                <a:lnTo>
                  <a:pt x="278697" y="321132"/>
                </a:lnTo>
                <a:lnTo>
                  <a:pt x="280882" y="323609"/>
                </a:lnTo>
                <a:lnTo>
                  <a:pt x="287692" y="356877"/>
                </a:lnTo>
                <a:lnTo>
                  <a:pt x="280562" y="390510"/>
                </a:lnTo>
                <a:lnTo>
                  <a:pt x="259982" y="420186"/>
                </a:lnTo>
                <a:lnTo>
                  <a:pt x="247056" y="4295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6623253" y="4711585"/>
            <a:ext cx="460375" cy="328930"/>
          </a:xfrm>
          <a:custGeom>
            <a:avLst/>
            <a:gdLst/>
            <a:ahLst/>
            <a:cxnLst/>
            <a:rect l="l" t="t" r="r" b="b"/>
            <a:pathLst>
              <a:path w="460375" h="328929">
                <a:moveTo>
                  <a:pt x="171805" y="6921"/>
                </a:moveTo>
                <a:lnTo>
                  <a:pt x="164388" y="3657"/>
                </a:lnTo>
                <a:lnTo>
                  <a:pt x="156603" y="1511"/>
                </a:lnTo>
                <a:lnTo>
                  <a:pt x="148056" y="355"/>
                </a:lnTo>
                <a:lnTo>
                  <a:pt x="138366" y="0"/>
                </a:lnTo>
                <a:lnTo>
                  <a:pt x="112737" y="4584"/>
                </a:lnTo>
                <a:lnTo>
                  <a:pt x="89001" y="17665"/>
                </a:lnTo>
                <a:lnTo>
                  <a:pt x="67754" y="38188"/>
                </a:lnTo>
                <a:lnTo>
                  <a:pt x="49580" y="65151"/>
                </a:lnTo>
                <a:lnTo>
                  <a:pt x="47853" y="65151"/>
                </a:lnTo>
                <a:lnTo>
                  <a:pt x="43243" y="8077"/>
                </a:lnTo>
                <a:lnTo>
                  <a:pt x="0" y="8077"/>
                </a:lnTo>
                <a:lnTo>
                  <a:pt x="0" y="321132"/>
                </a:lnTo>
                <a:lnTo>
                  <a:pt x="52463" y="321132"/>
                </a:lnTo>
                <a:lnTo>
                  <a:pt x="52463" y="119926"/>
                </a:lnTo>
                <a:lnTo>
                  <a:pt x="69913" y="86042"/>
                </a:lnTo>
                <a:lnTo>
                  <a:pt x="90017" y="63779"/>
                </a:lnTo>
                <a:lnTo>
                  <a:pt x="111086" y="51574"/>
                </a:lnTo>
                <a:lnTo>
                  <a:pt x="131445" y="47853"/>
                </a:lnTo>
                <a:lnTo>
                  <a:pt x="140119" y="48094"/>
                </a:lnTo>
                <a:lnTo>
                  <a:pt x="147599" y="48933"/>
                </a:lnTo>
                <a:lnTo>
                  <a:pt x="154635" y="50533"/>
                </a:lnTo>
                <a:lnTo>
                  <a:pt x="162001" y="53047"/>
                </a:lnTo>
                <a:lnTo>
                  <a:pt x="171805" y="6921"/>
                </a:lnTo>
                <a:close/>
              </a:path>
              <a:path w="460375" h="328929">
                <a:moveTo>
                  <a:pt x="460082" y="147015"/>
                </a:moveTo>
                <a:lnTo>
                  <a:pt x="459270" y="139522"/>
                </a:lnTo>
                <a:lnTo>
                  <a:pt x="454761" y="97421"/>
                </a:lnTo>
                <a:lnTo>
                  <a:pt x="439153" y="56667"/>
                </a:lnTo>
                <a:lnTo>
                  <a:pt x="427075" y="42087"/>
                </a:lnTo>
                <a:lnTo>
                  <a:pt x="413956" y="26276"/>
                </a:lnTo>
                <a:lnTo>
                  <a:pt x="413956" y="139522"/>
                </a:lnTo>
                <a:lnTo>
                  <a:pt x="246176" y="139522"/>
                </a:lnTo>
                <a:lnTo>
                  <a:pt x="256667" y="98272"/>
                </a:lnTo>
                <a:lnTo>
                  <a:pt x="276885" y="67678"/>
                </a:lnTo>
                <a:lnTo>
                  <a:pt x="304228" y="48641"/>
                </a:lnTo>
                <a:lnTo>
                  <a:pt x="336118" y="42087"/>
                </a:lnTo>
                <a:lnTo>
                  <a:pt x="368960" y="48399"/>
                </a:lnTo>
                <a:lnTo>
                  <a:pt x="393420" y="67030"/>
                </a:lnTo>
                <a:lnTo>
                  <a:pt x="408686" y="97548"/>
                </a:lnTo>
                <a:lnTo>
                  <a:pt x="413956" y="139522"/>
                </a:lnTo>
                <a:lnTo>
                  <a:pt x="413956" y="26276"/>
                </a:lnTo>
                <a:lnTo>
                  <a:pt x="413753" y="26022"/>
                </a:lnTo>
                <a:lnTo>
                  <a:pt x="379044" y="6718"/>
                </a:lnTo>
                <a:lnTo>
                  <a:pt x="335546" y="0"/>
                </a:lnTo>
                <a:lnTo>
                  <a:pt x="292963" y="7416"/>
                </a:lnTo>
                <a:lnTo>
                  <a:pt x="254444" y="28816"/>
                </a:lnTo>
                <a:lnTo>
                  <a:pt x="223088" y="63017"/>
                </a:lnTo>
                <a:lnTo>
                  <a:pt x="202006" y="108775"/>
                </a:lnTo>
                <a:lnTo>
                  <a:pt x="194297" y="164896"/>
                </a:lnTo>
                <a:lnTo>
                  <a:pt x="201917" y="221551"/>
                </a:lnTo>
                <a:lnTo>
                  <a:pt x="223151" y="267106"/>
                </a:lnTo>
                <a:lnTo>
                  <a:pt x="255562" y="300723"/>
                </a:lnTo>
                <a:lnTo>
                  <a:pt x="296722" y="321513"/>
                </a:lnTo>
                <a:lnTo>
                  <a:pt x="344195" y="328625"/>
                </a:lnTo>
                <a:lnTo>
                  <a:pt x="374510" y="326097"/>
                </a:lnTo>
                <a:lnTo>
                  <a:pt x="401701" y="319189"/>
                </a:lnTo>
                <a:lnTo>
                  <a:pt x="426085" y="308927"/>
                </a:lnTo>
                <a:lnTo>
                  <a:pt x="447967" y="296341"/>
                </a:lnTo>
                <a:lnTo>
                  <a:pt x="442582" y="286537"/>
                </a:lnTo>
                <a:lnTo>
                  <a:pt x="428942" y="261747"/>
                </a:lnTo>
                <a:lnTo>
                  <a:pt x="411264" y="272199"/>
                </a:lnTo>
                <a:lnTo>
                  <a:pt x="392544" y="279984"/>
                </a:lnTo>
                <a:lnTo>
                  <a:pt x="372440" y="284861"/>
                </a:lnTo>
                <a:lnTo>
                  <a:pt x="350532" y="286537"/>
                </a:lnTo>
                <a:lnTo>
                  <a:pt x="309753" y="278828"/>
                </a:lnTo>
                <a:lnTo>
                  <a:pt x="277672" y="256857"/>
                </a:lnTo>
                <a:lnTo>
                  <a:pt x="256082" y="222326"/>
                </a:lnTo>
                <a:lnTo>
                  <a:pt x="246761" y="176999"/>
                </a:lnTo>
                <a:lnTo>
                  <a:pt x="457771" y="176999"/>
                </a:lnTo>
                <a:lnTo>
                  <a:pt x="458622" y="170776"/>
                </a:lnTo>
                <a:lnTo>
                  <a:pt x="459359" y="163525"/>
                </a:lnTo>
                <a:lnTo>
                  <a:pt x="459879" y="155511"/>
                </a:lnTo>
                <a:lnTo>
                  <a:pt x="460082" y="1470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7131189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7468465" y="4711583"/>
            <a:ext cx="432434" cy="321310"/>
          </a:xfrm>
          <a:custGeom>
            <a:avLst/>
            <a:gdLst/>
            <a:ahLst/>
            <a:cxnLst/>
            <a:rect l="l" t="t" r="r" b="b"/>
            <a:pathLst>
              <a:path w="432434" h="321310">
                <a:moveTo>
                  <a:pt x="431827" y="321132"/>
                </a:moveTo>
                <a:lnTo>
                  <a:pt x="379362" y="321132"/>
                </a:lnTo>
                <a:lnTo>
                  <a:pt x="379362" y="129721"/>
                </a:lnTo>
                <a:lnTo>
                  <a:pt x="375858" y="91849"/>
                </a:lnTo>
                <a:lnTo>
                  <a:pt x="365165" y="65869"/>
                </a:lnTo>
                <a:lnTo>
                  <a:pt x="347013" y="50915"/>
                </a:lnTo>
                <a:lnTo>
                  <a:pt x="321132" y="46123"/>
                </a:lnTo>
                <a:lnTo>
                  <a:pt x="302709" y="49059"/>
                </a:lnTo>
                <a:lnTo>
                  <a:pt x="283584" y="57942"/>
                </a:lnTo>
                <a:lnTo>
                  <a:pt x="263487" y="72878"/>
                </a:lnTo>
                <a:lnTo>
                  <a:pt x="242146" y="93975"/>
                </a:lnTo>
                <a:lnTo>
                  <a:pt x="242146" y="321132"/>
                </a:lnTo>
                <a:lnTo>
                  <a:pt x="189681" y="321132"/>
                </a:lnTo>
                <a:lnTo>
                  <a:pt x="189681" y="129721"/>
                </a:lnTo>
                <a:lnTo>
                  <a:pt x="186176" y="91849"/>
                </a:lnTo>
                <a:lnTo>
                  <a:pt x="175483" y="65869"/>
                </a:lnTo>
                <a:lnTo>
                  <a:pt x="157332" y="50915"/>
                </a:lnTo>
                <a:lnTo>
                  <a:pt x="131450" y="46123"/>
                </a:lnTo>
                <a:lnTo>
                  <a:pt x="113190" y="49059"/>
                </a:lnTo>
                <a:lnTo>
                  <a:pt x="93903" y="57942"/>
                </a:lnTo>
                <a:lnTo>
                  <a:pt x="73643" y="72878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618"/>
                </a:lnTo>
                <a:lnTo>
                  <a:pt x="49582" y="53618"/>
                </a:lnTo>
                <a:lnTo>
                  <a:pt x="70968" y="32592"/>
                </a:lnTo>
                <a:lnTo>
                  <a:pt x="94408" y="15566"/>
                </a:lnTo>
                <a:lnTo>
                  <a:pt x="119793" y="4161"/>
                </a:lnTo>
                <a:lnTo>
                  <a:pt x="147017" y="0"/>
                </a:lnTo>
                <a:lnTo>
                  <a:pt x="178934" y="4179"/>
                </a:lnTo>
                <a:lnTo>
                  <a:pt x="203446" y="16143"/>
                </a:lnTo>
                <a:lnTo>
                  <a:pt x="221363" y="35024"/>
                </a:lnTo>
                <a:lnTo>
                  <a:pt x="233498" y="59960"/>
                </a:lnTo>
                <a:lnTo>
                  <a:pt x="257892" y="35754"/>
                </a:lnTo>
                <a:lnTo>
                  <a:pt x="282936" y="16791"/>
                </a:lnTo>
                <a:lnTo>
                  <a:pt x="309060" y="4423"/>
                </a:lnTo>
                <a:lnTo>
                  <a:pt x="336698" y="0"/>
                </a:lnTo>
                <a:lnTo>
                  <a:pt x="378803" y="7918"/>
                </a:lnTo>
                <a:lnTo>
                  <a:pt x="408477" y="31349"/>
                </a:lnTo>
                <a:lnTo>
                  <a:pt x="426044" y="69806"/>
                </a:lnTo>
                <a:lnTo>
                  <a:pt x="431827" y="122802"/>
                </a:lnTo>
                <a:lnTo>
                  <a:pt x="43182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7972936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8310211" y="4711583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8619236" y="4632032"/>
            <a:ext cx="445134" cy="408305"/>
          </a:xfrm>
          <a:custGeom>
            <a:avLst/>
            <a:gdLst/>
            <a:ahLst/>
            <a:cxnLst/>
            <a:rect l="l" t="t" r="r" b="b"/>
            <a:pathLst>
              <a:path w="445134" h="408304">
                <a:moveTo>
                  <a:pt x="193713" y="396659"/>
                </a:moveTo>
                <a:lnTo>
                  <a:pt x="183337" y="357454"/>
                </a:lnTo>
                <a:lnTo>
                  <a:pt x="174904" y="360413"/>
                </a:lnTo>
                <a:lnTo>
                  <a:pt x="165671" y="362991"/>
                </a:lnTo>
                <a:lnTo>
                  <a:pt x="156337" y="364820"/>
                </a:lnTo>
                <a:lnTo>
                  <a:pt x="147586" y="365518"/>
                </a:lnTo>
                <a:lnTo>
                  <a:pt x="124701" y="361492"/>
                </a:lnTo>
                <a:lnTo>
                  <a:pt x="109753" y="349732"/>
                </a:lnTo>
                <a:lnTo>
                  <a:pt x="101612" y="330733"/>
                </a:lnTo>
                <a:lnTo>
                  <a:pt x="99161" y="304977"/>
                </a:lnTo>
                <a:lnTo>
                  <a:pt x="99161" y="130289"/>
                </a:lnTo>
                <a:lnTo>
                  <a:pt x="183908" y="130289"/>
                </a:lnTo>
                <a:lnTo>
                  <a:pt x="183908" y="87630"/>
                </a:lnTo>
                <a:lnTo>
                  <a:pt x="99161" y="87630"/>
                </a:lnTo>
                <a:lnTo>
                  <a:pt x="99161" y="0"/>
                </a:lnTo>
                <a:lnTo>
                  <a:pt x="55346" y="0"/>
                </a:lnTo>
                <a:lnTo>
                  <a:pt x="48996" y="87630"/>
                </a:lnTo>
                <a:lnTo>
                  <a:pt x="0" y="90512"/>
                </a:lnTo>
                <a:lnTo>
                  <a:pt x="0" y="130289"/>
                </a:lnTo>
                <a:lnTo>
                  <a:pt x="46697" y="130289"/>
                </a:lnTo>
                <a:lnTo>
                  <a:pt x="46697" y="303834"/>
                </a:lnTo>
                <a:lnTo>
                  <a:pt x="51257" y="346646"/>
                </a:lnTo>
                <a:lnTo>
                  <a:pt x="66294" y="379577"/>
                </a:lnTo>
                <a:lnTo>
                  <a:pt x="93878" y="400710"/>
                </a:lnTo>
                <a:lnTo>
                  <a:pt x="136055" y="408178"/>
                </a:lnTo>
                <a:lnTo>
                  <a:pt x="150583" y="407187"/>
                </a:lnTo>
                <a:lnTo>
                  <a:pt x="165315" y="404583"/>
                </a:lnTo>
                <a:lnTo>
                  <a:pt x="179832" y="400888"/>
                </a:lnTo>
                <a:lnTo>
                  <a:pt x="193713" y="396659"/>
                </a:lnTo>
                <a:close/>
              </a:path>
              <a:path w="445134" h="408304">
                <a:moveTo>
                  <a:pt x="445084" y="315366"/>
                </a:moveTo>
                <a:lnTo>
                  <a:pt x="436537" y="277876"/>
                </a:lnTo>
                <a:lnTo>
                  <a:pt x="383540" y="234048"/>
                </a:lnTo>
                <a:lnTo>
                  <a:pt x="323723" y="210388"/>
                </a:lnTo>
                <a:lnTo>
                  <a:pt x="301599" y="199402"/>
                </a:lnTo>
                <a:lnTo>
                  <a:pt x="286054" y="185293"/>
                </a:lnTo>
                <a:lnTo>
                  <a:pt x="280187" y="166039"/>
                </a:lnTo>
                <a:lnTo>
                  <a:pt x="283591" y="148793"/>
                </a:lnTo>
                <a:lnTo>
                  <a:pt x="294030" y="134467"/>
                </a:lnTo>
                <a:lnTo>
                  <a:pt x="311810" y="124688"/>
                </a:lnTo>
                <a:lnTo>
                  <a:pt x="337273" y="121069"/>
                </a:lnTo>
                <a:lnTo>
                  <a:pt x="357365" y="123126"/>
                </a:lnTo>
                <a:lnTo>
                  <a:pt x="375678" y="128854"/>
                </a:lnTo>
                <a:lnTo>
                  <a:pt x="392811" y="137604"/>
                </a:lnTo>
                <a:lnTo>
                  <a:pt x="409333" y="148742"/>
                </a:lnTo>
                <a:lnTo>
                  <a:pt x="434708" y="114731"/>
                </a:lnTo>
                <a:lnTo>
                  <a:pt x="414451" y="101206"/>
                </a:lnTo>
                <a:lnTo>
                  <a:pt x="391172" y="90004"/>
                </a:lnTo>
                <a:lnTo>
                  <a:pt x="365302" y="82372"/>
                </a:lnTo>
                <a:lnTo>
                  <a:pt x="337273" y="79552"/>
                </a:lnTo>
                <a:lnTo>
                  <a:pt x="291719" y="86461"/>
                </a:lnTo>
                <a:lnTo>
                  <a:pt x="257848" y="105359"/>
                </a:lnTo>
                <a:lnTo>
                  <a:pt x="236740" y="133553"/>
                </a:lnTo>
                <a:lnTo>
                  <a:pt x="229450" y="168338"/>
                </a:lnTo>
                <a:lnTo>
                  <a:pt x="237883" y="202590"/>
                </a:lnTo>
                <a:lnTo>
                  <a:pt x="259727" y="227444"/>
                </a:lnTo>
                <a:lnTo>
                  <a:pt x="289775" y="245364"/>
                </a:lnTo>
                <a:lnTo>
                  <a:pt x="348615" y="269278"/>
                </a:lnTo>
                <a:lnTo>
                  <a:pt x="371576" y="281635"/>
                </a:lnTo>
                <a:lnTo>
                  <a:pt x="388035" y="297446"/>
                </a:lnTo>
                <a:lnTo>
                  <a:pt x="394347" y="318249"/>
                </a:lnTo>
                <a:lnTo>
                  <a:pt x="390550" y="337337"/>
                </a:lnTo>
                <a:lnTo>
                  <a:pt x="379069" y="352907"/>
                </a:lnTo>
                <a:lnTo>
                  <a:pt x="359803" y="363397"/>
                </a:lnTo>
                <a:lnTo>
                  <a:pt x="332651" y="367245"/>
                </a:lnTo>
                <a:lnTo>
                  <a:pt x="306158" y="364566"/>
                </a:lnTo>
                <a:lnTo>
                  <a:pt x="282359" y="357009"/>
                </a:lnTo>
                <a:lnTo>
                  <a:pt x="260502" y="345363"/>
                </a:lnTo>
                <a:lnTo>
                  <a:pt x="239839" y="330352"/>
                </a:lnTo>
                <a:lnTo>
                  <a:pt x="213893" y="364947"/>
                </a:lnTo>
                <a:lnTo>
                  <a:pt x="238582" y="382155"/>
                </a:lnTo>
                <a:lnTo>
                  <a:pt x="267004" y="395859"/>
                </a:lnTo>
                <a:lnTo>
                  <a:pt x="298132" y="404914"/>
                </a:lnTo>
                <a:lnTo>
                  <a:pt x="330923" y="408178"/>
                </a:lnTo>
                <a:lnTo>
                  <a:pt x="379895" y="400812"/>
                </a:lnTo>
                <a:lnTo>
                  <a:pt x="415683" y="380796"/>
                </a:lnTo>
                <a:lnTo>
                  <a:pt x="437616" y="351269"/>
                </a:lnTo>
                <a:lnTo>
                  <a:pt x="445084" y="3153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9255230" y="4573790"/>
            <a:ext cx="274320" cy="466725"/>
          </a:xfrm>
          <a:custGeom>
            <a:avLst/>
            <a:gdLst/>
            <a:ahLst/>
            <a:cxnLst/>
            <a:rect l="l" t="t" r="r" b="b"/>
            <a:pathLst>
              <a:path w="274320" h="466725">
                <a:moveTo>
                  <a:pt x="42087" y="458924"/>
                </a:moveTo>
                <a:lnTo>
                  <a:pt x="0" y="458924"/>
                </a:lnTo>
                <a:lnTo>
                  <a:pt x="0" y="0"/>
                </a:lnTo>
                <a:lnTo>
                  <a:pt x="52465" y="0"/>
                </a:lnTo>
                <a:lnTo>
                  <a:pt x="52465" y="125685"/>
                </a:lnTo>
                <a:lnTo>
                  <a:pt x="50735" y="182186"/>
                </a:lnTo>
                <a:lnTo>
                  <a:pt x="136639" y="182186"/>
                </a:lnTo>
                <a:lnTo>
                  <a:pt x="116514" y="184969"/>
                </a:lnTo>
                <a:lnTo>
                  <a:pt x="95849" y="193212"/>
                </a:lnTo>
                <a:lnTo>
                  <a:pt x="74535" y="206752"/>
                </a:lnTo>
                <a:lnTo>
                  <a:pt x="52465" y="225426"/>
                </a:lnTo>
                <a:lnTo>
                  <a:pt x="52465" y="389740"/>
                </a:lnTo>
                <a:lnTo>
                  <a:pt x="73202" y="405090"/>
                </a:lnTo>
                <a:lnTo>
                  <a:pt x="93399" y="415252"/>
                </a:lnTo>
                <a:lnTo>
                  <a:pt x="112298" y="420873"/>
                </a:lnTo>
                <a:lnTo>
                  <a:pt x="129144" y="422602"/>
                </a:lnTo>
                <a:lnTo>
                  <a:pt x="229937" y="422602"/>
                </a:lnTo>
                <a:lnTo>
                  <a:pt x="226455" y="426638"/>
                </a:lnTo>
                <a:lnTo>
                  <a:pt x="46699" y="426638"/>
                </a:lnTo>
                <a:lnTo>
                  <a:pt x="42087" y="458924"/>
                </a:lnTo>
                <a:close/>
              </a:path>
              <a:path w="274320" h="466725">
                <a:moveTo>
                  <a:pt x="229937" y="422602"/>
                </a:moveTo>
                <a:lnTo>
                  <a:pt x="129144" y="422602"/>
                </a:lnTo>
                <a:lnTo>
                  <a:pt x="165088" y="414089"/>
                </a:lnTo>
                <a:lnTo>
                  <a:pt x="193572" y="389523"/>
                </a:lnTo>
                <a:lnTo>
                  <a:pt x="212328" y="350364"/>
                </a:lnTo>
                <a:lnTo>
                  <a:pt x="219084" y="298070"/>
                </a:lnTo>
                <a:lnTo>
                  <a:pt x="214553" y="250776"/>
                </a:lnTo>
                <a:lnTo>
                  <a:pt x="200131" y="214184"/>
                </a:lnTo>
                <a:lnTo>
                  <a:pt x="174574" y="190564"/>
                </a:lnTo>
                <a:lnTo>
                  <a:pt x="136639" y="182186"/>
                </a:lnTo>
                <a:lnTo>
                  <a:pt x="50735" y="182186"/>
                </a:lnTo>
                <a:lnTo>
                  <a:pt x="73103" y="164790"/>
                </a:lnTo>
                <a:lnTo>
                  <a:pt x="97362" y="150692"/>
                </a:lnTo>
                <a:lnTo>
                  <a:pt x="122811" y="141242"/>
                </a:lnTo>
                <a:lnTo>
                  <a:pt x="148746" y="137792"/>
                </a:lnTo>
                <a:lnTo>
                  <a:pt x="192974" y="145154"/>
                </a:lnTo>
                <a:lnTo>
                  <a:pt x="227903" y="166241"/>
                </a:lnTo>
                <a:lnTo>
                  <a:pt x="253229" y="199560"/>
                </a:lnTo>
                <a:lnTo>
                  <a:pt x="268648" y="243617"/>
                </a:lnTo>
                <a:lnTo>
                  <a:pt x="273855" y="296917"/>
                </a:lnTo>
                <a:lnTo>
                  <a:pt x="266623" y="355945"/>
                </a:lnTo>
                <a:lnTo>
                  <a:pt x="246717" y="403157"/>
                </a:lnTo>
                <a:lnTo>
                  <a:pt x="229937" y="422602"/>
                </a:lnTo>
                <a:close/>
              </a:path>
              <a:path w="274320" h="466725">
                <a:moveTo>
                  <a:pt x="137792" y="466419"/>
                </a:moveTo>
                <a:lnTo>
                  <a:pt x="115559" y="463771"/>
                </a:lnTo>
                <a:lnTo>
                  <a:pt x="92678" y="456042"/>
                </a:lnTo>
                <a:lnTo>
                  <a:pt x="70013" y="443556"/>
                </a:lnTo>
                <a:lnTo>
                  <a:pt x="48429" y="426638"/>
                </a:lnTo>
                <a:lnTo>
                  <a:pt x="226455" y="426638"/>
                </a:lnTo>
                <a:lnTo>
                  <a:pt x="216820" y="437805"/>
                </a:lnTo>
                <a:lnTo>
                  <a:pt x="179617" y="459141"/>
                </a:lnTo>
                <a:lnTo>
                  <a:pt x="137792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9582125" y="4632032"/>
            <a:ext cx="1247775" cy="408305"/>
          </a:xfrm>
          <a:custGeom>
            <a:avLst/>
            <a:gdLst/>
            <a:ahLst/>
            <a:cxnLst/>
            <a:rect l="l" t="t" r="r" b="b"/>
            <a:pathLst>
              <a:path w="1247775" h="408304">
                <a:moveTo>
                  <a:pt x="265785" y="226568"/>
                </a:moveTo>
                <a:lnTo>
                  <a:pt x="264972" y="219075"/>
                </a:lnTo>
                <a:lnTo>
                  <a:pt x="260464" y="176974"/>
                </a:lnTo>
                <a:lnTo>
                  <a:pt x="244856" y="136220"/>
                </a:lnTo>
                <a:lnTo>
                  <a:pt x="232778" y="121640"/>
                </a:lnTo>
                <a:lnTo>
                  <a:pt x="219659" y="105829"/>
                </a:lnTo>
                <a:lnTo>
                  <a:pt x="219659" y="219075"/>
                </a:lnTo>
                <a:lnTo>
                  <a:pt x="51879" y="219075"/>
                </a:lnTo>
                <a:lnTo>
                  <a:pt x="62369" y="177825"/>
                </a:lnTo>
                <a:lnTo>
                  <a:pt x="82588" y="147231"/>
                </a:lnTo>
                <a:lnTo>
                  <a:pt x="109931" y="128193"/>
                </a:lnTo>
                <a:lnTo>
                  <a:pt x="141820" y="121640"/>
                </a:lnTo>
                <a:lnTo>
                  <a:pt x="174663" y="127952"/>
                </a:lnTo>
                <a:lnTo>
                  <a:pt x="199123" y="146583"/>
                </a:lnTo>
                <a:lnTo>
                  <a:pt x="214388" y="177101"/>
                </a:lnTo>
                <a:lnTo>
                  <a:pt x="219659" y="219075"/>
                </a:lnTo>
                <a:lnTo>
                  <a:pt x="219659" y="105829"/>
                </a:lnTo>
                <a:lnTo>
                  <a:pt x="219456" y="105575"/>
                </a:lnTo>
                <a:lnTo>
                  <a:pt x="184746" y="86271"/>
                </a:lnTo>
                <a:lnTo>
                  <a:pt x="141249" y="79552"/>
                </a:lnTo>
                <a:lnTo>
                  <a:pt x="98666" y="86969"/>
                </a:lnTo>
                <a:lnTo>
                  <a:pt x="60147" y="108369"/>
                </a:lnTo>
                <a:lnTo>
                  <a:pt x="28790" y="142570"/>
                </a:lnTo>
                <a:lnTo>
                  <a:pt x="7708" y="188328"/>
                </a:lnTo>
                <a:lnTo>
                  <a:pt x="0" y="244449"/>
                </a:lnTo>
                <a:lnTo>
                  <a:pt x="7620" y="301104"/>
                </a:lnTo>
                <a:lnTo>
                  <a:pt x="28854" y="346659"/>
                </a:lnTo>
                <a:lnTo>
                  <a:pt x="61264" y="380276"/>
                </a:lnTo>
                <a:lnTo>
                  <a:pt x="102425" y="401066"/>
                </a:lnTo>
                <a:lnTo>
                  <a:pt x="149898" y="408178"/>
                </a:lnTo>
                <a:lnTo>
                  <a:pt x="180213" y="405650"/>
                </a:lnTo>
                <a:lnTo>
                  <a:pt x="207403" y="398741"/>
                </a:lnTo>
                <a:lnTo>
                  <a:pt x="231787" y="388480"/>
                </a:lnTo>
                <a:lnTo>
                  <a:pt x="253669" y="375894"/>
                </a:lnTo>
                <a:lnTo>
                  <a:pt x="248285" y="366090"/>
                </a:lnTo>
                <a:lnTo>
                  <a:pt x="234645" y="341299"/>
                </a:lnTo>
                <a:lnTo>
                  <a:pt x="216966" y="351751"/>
                </a:lnTo>
                <a:lnTo>
                  <a:pt x="198259" y="359537"/>
                </a:lnTo>
                <a:lnTo>
                  <a:pt x="178142" y="364413"/>
                </a:lnTo>
                <a:lnTo>
                  <a:pt x="156235" y="366090"/>
                </a:lnTo>
                <a:lnTo>
                  <a:pt x="115455" y="358381"/>
                </a:lnTo>
                <a:lnTo>
                  <a:pt x="83375" y="336410"/>
                </a:lnTo>
                <a:lnTo>
                  <a:pt x="61785" y="301879"/>
                </a:lnTo>
                <a:lnTo>
                  <a:pt x="52463" y="256552"/>
                </a:lnTo>
                <a:lnTo>
                  <a:pt x="263474" y="256552"/>
                </a:lnTo>
                <a:lnTo>
                  <a:pt x="264325" y="250329"/>
                </a:lnTo>
                <a:lnTo>
                  <a:pt x="265061" y="243078"/>
                </a:lnTo>
                <a:lnTo>
                  <a:pt x="265582" y="235064"/>
                </a:lnTo>
                <a:lnTo>
                  <a:pt x="265785" y="226568"/>
                </a:lnTo>
                <a:close/>
              </a:path>
              <a:path w="1247775" h="408304">
                <a:moveTo>
                  <a:pt x="493509" y="396659"/>
                </a:moveTo>
                <a:lnTo>
                  <a:pt x="483133" y="357454"/>
                </a:lnTo>
                <a:lnTo>
                  <a:pt x="474713" y="360413"/>
                </a:lnTo>
                <a:lnTo>
                  <a:pt x="465480" y="362991"/>
                </a:lnTo>
                <a:lnTo>
                  <a:pt x="456133" y="364820"/>
                </a:lnTo>
                <a:lnTo>
                  <a:pt x="447395" y="365518"/>
                </a:lnTo>
                <a:lnTo>
                  <a:pt x="424497" y="361492"/>
                </a:lnTo>
                <a:lnTo>
                  <a:pt x="409549" y="349732"/>
                </a:lnTo>
                <a:lnTo>
                  <a:pt x="401421" y="330733"/>
                </a:lnTo>
                <a:lnTo>
                  <a:pt x="398957" y="304977"/>
                </a:lnTo>
                <a:lnTo>
                  <a:pt x="398957" y="130289"/>
                </a:lnTo>
                <a:lnTo>
                  <a:pt x="483717" y="130289"/>
                </a:lnTo>
                <a:lnTo>
                  <a:pt x="483717" y="87630"/>
                </a:lnTo>
                <a:lnTo>
                  <a:pt x="398957" y="87630"/>
                </a:lnTo>
                <a:lnTo>
                  <a:pt x="398957" y="0"/>
                </a:lnTo>
                <a:lnTo>
                  <a:pt x="355142" y="0"/>
                </a:lnTo>
                <a:lnTo>
                  <a:pt x="348805" y="87630"/>
                </a:lnTo>
                <a:lnTo>
                  <a:pt x="299796" y="90512"/>
                </a:lnTo>
                <a:lnTo>
                  <a:pt x="299796" y="130289"/>
                </a:lnTo>
                <a:lnTo>
                  <a:pt x="346494" y="130289"/>
                </a:lnTo>
                <a:lnTo>
                  <a:pt x="346494" y="303834"/>
                </a:lnTo>
                <a:lnTo>
                  <a:pt x="351053" y="346646"/>
                </a:lnTo>
                <a:lnTo>
                  <a:pt x="366102" y="379577"/>
                </a:lnTo>
                <a:lnTo>
                  <a:pt x="393687" y="400710"/>
                </a:lnTo>
                <a:lnTo>
                  <a:pt x="435864" y="408178"/>
                </a:lnTo>
                <a:lnTo>
                  <a:pt x="450380" y="407187"/>
                </a:lnTo>
                <a:lnTo>
                  <a:pt x="465124" y="404583"/>
                </a:lnTo>
                <a:lnTo>
                  <a:pt x="479640" y="400888"/>
                </a:lnTo>
                <a:lnTo>
                  <a:pt x="493509" y="396659"/>
                </a:lnTo>
                <a:close/>
              </a:path>
              <a:path w="1247775" h="408304">
                <a:moveTo>
                  <a:pt x="942632" y="87630"/>
                </a:moveTo>
                <a:lnTo>
                  <a:pt x="893051" y="87630"/>
                </a:lnTo>
                <a:lnTo>
                  <a:pt x="846937" y="268655"/>
                </a:lnTo>
                <a:lnTo>
                  <a:pt x="832332" y="334416"/>
                </a:lnTo>
                <a:lnTo>
                  <a:pt x="827328" y="356298"/>
                </a:lnTo>
                <a:lnTo>
                  <a:pt x="825017" y="356298"/>
                </a:lnTo>
                <a:lnTo>
                  <a:pt x="803109" y="268655"/>
                </a:lnTo>
                <a:lnTo>
                  <a:pt x="754113" y="87630"/>
                </a:lnTo>
                <a:lnTo>
                  <a:pt x="702792" y="87630"/>
                </a:lnTo>
                <a:lnTo>
                  <a:pt x="648601" y="290626"/>
                </a:lnTo>
                <a:lnTo>
                  <a:pt x="643267" y="312483"/>
                </a:lnTo>
                <a:lnTo>
                  <a:pt x="633031" y="356298"/>
                </a:lnTo>
                <a:lnTo>
                  <a:pt x="630148" y="356298"/>
                </a:lnTo>
                <a:lnTo>
                  <a:pt x="625729" y="334416"/>
                </a:lnTo>
                <a:lnTo>
                  <a:pt x="611708" y="268655"/>
                </a:lnTo>
                <a:lnTo>
                  <a:pt x="565010" y="87630"/>
                </a:lnTo>
                <a:lnTo>
                  <a:pt x="511390" y="87630"/>
                </a:lnTo>
                <a:lnTo>
                  <a:pt x="598449" y="400685"/>
                </a:lnTo>
                <a:lnTo>
                  <a:pt x="660133" y="400685"/>
                </a:lnTo>
                <a:lnTo>
                  <a:pt x="709714" y="210489"/>
                </a:lnTo>
                <a:lnTo>
                  <a:pt x="715048" y="188023"/>
                </a:lnTo>
                <a:lnTo>
                  <a:pt x="725284" y="141820"/>
                </a:lnTo>
                <a:lnTo>
                  <a:pt x="728167" y="141820"/>
                </a:lnTo>
                <a:lnTo>
                  <a:pt x="738619" y="187655"/>
                </a:lnTo>
                <a:lnTo>
                  <a:pt x="743813" y="209765"/>
                </a:lnTo>
                <a:lnTo>
                  <a:pt x="749490" y="231762"/>
                </a:lnTo>
                <a:lnTo>
                  <a:pt x="795045" y="400685"/>
                </a:lnTo>
                <a:lnTo>
                  <a:pt x="858456" y="400685"/>
                </a:lnTo>
                <a:lnTo>
                  <a:pt x="942632" y="87630"/>
                </a:lnTo>
                <a:close/>
              </a:path>
              <a:path w="1247775" h="408304">
                <a:moveTo>
                  <a:pt x="1247622" y="226568"/>
                </a:moveTo>
                <a:lnTo>
                  <a:pt x="1242314" y="176974"/>
                </a:lnTo>
                <a:lnTo>
                  <a:pt x="1226705" y="136220"/>
                </a:lnTo>
                <a:lnTo>
                  <a:pt x="1201508" y="105829"/>
                </a:lnTo>
                <a:lnTo>
                  <a:pt x="1201508" y="219075"/>
                </a:lnTo>
                <a:lnTo>
                  <a:pt x="1033729" y="219075"/>
                </a:lnTo>
                <a:lnTo>
                  <a:pt x="1044219" y="177825"/>
                </a:lnTo>
                <a:lnTo>
                  <a:pt x="1064425" y="147231"/>
                </a:lnTo>
                <a:lnTo>
                  <a:pt x="1091780" y="128193"/>
                </a:lnTo>
                <a:lnTo>
                  <a:pt x="1123670" y="121640"/>
                </a:lnTo>
                <a:lnTo>
                  <a:pt x="1156500" y="127952"/>
                </a:lnTo>
                <a:lnTo>
                  <a:pt x="1180960" y="146583"/>
                </a:lnTo>
                <a:lnTo>
                  <a:pt x="1196238" y="177101"/>
                </a:lnTo>
                <a:lnTo>
                  <a:pt x="1201508" y="219075"/>
                </a:lnTo>
                <a:lnTo>
                  <a:pt x="1201508" y="105829"/>
                </a:lnTo>
                <a:lnTo>
                  <a:pt x="1201305" y="105575"/>
                </a:lnTo>
                <a:lnTo>
                  <a:pt x="1166596" y="86271"/>
                </a:lnTo>
                <a:lnTo>
                  <a:pt x="1123099" y="79552"/>
                </a:lnTo>
                <a:lnTo>
                  <a:pt x="1080503" y="86969"/>
                </a:lnTo>
                <a:lnTo>
                  <a:pt x="1041996" y="108369"/>
                </a:lnTo>
                <a:lnTo>
                  <a:pt x="1010640" y="142570"/>
                </a:lnTo>
                <a:lnTo>
                  <a:pt x="989558" y="188328"/>
                </a:lnTo>
                <a:lnTo>
                  <a:pt x="981837" y="244449"/>
                </a:lnTo>
                <a:lnTo>
                  <a:pt x="989457" y="301104"/>
                </a:lnTo>
                <a:lnTo>
                  <a:pt x="1010691" y="346659"/>
                </a:lnTo>
                <a:lnTo>
                  <a:pt x="1043114" y="380276"/>
                </a:lnTo>
                <a:lnTo>
                  <a:pt x="1084275" y="401066"/>
                </a:lnTo>
                <a:lnTo>
                  <a:pt x="1131747" y="408178"/>
                </a:lnTo>
                <a:lnTo>
                  <a:pt x="1162062" y="405650"/>
                </a:lnTo>
                <a:lnTo>
                  <a:pt x="1189253" y="398741"/>
                </a:lnTo>
                <a:lnTo>
                  <a:pt x="1213624" y="388480"/>
                </a:lnTo>
                <a:lnTo>
                  <a:pt x="1235519" y="375894"/>
                </a:lnTo>
                <a:lnTo>
                  <a:pt x="1230134" y="366090"/>
                </a:lnTo>
                <a:lnTo>
                  <a:pt x="1216494" y="341299"/>
                </a:lnTo>
                <a:lnTo>
                  <a:pt x="1198803" y="351751"/>
                </a:lnTo>
                <a:lnTo>
                  <a:pt x="1180096" y="359537"/>
                </a:lnTo>
                <a:lnTo>
                  <a:pt x="1159979" y="364413"/>
                </a:lnTo>
                <a:lnTo>
                  <a:pt x="1138085" y="366090"/>
                </a:lnTo>
                <a:lnTo>
                  <a:pt x="1097305" y="358381"/>
                </a:lnTo>
                <a:lnTo>
                  <a:pt x="1065225" y="336410"/>
                </a:lnTo>
                <a:lnTo>
                  <a:pt x="1043635" y="301879"/>
                </a:lnTo>
                <a:lnTo>
                  <a:pt x="1034313" y="256552"/>
                </a:lnTo>
                <a:lnTo>
                  <a:pt x="1245323" y="256552"/>
                </a:lnTo>
                <a:lnTo>
                  <a:pt x="1246162" y="250329"/>
                </a:lnTo>
                <a:lnTo>
                  <a:pt x="1246911" y="243078"/>
                </a:lnTo>
                <a:lnTo>
                  <a:pt x="1247432" y="235064"/>
                </a:lnTo>
                <a:lnTo>
                  <a:pt x="1247622" y="2265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10877610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11214885" y="4711583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11646934" y="4632021"/>
            <a:ext cx="194310" cy="408305"/>
          </a:xfrm>
          <a:custGeom>
            <a:avLst/>
            <a:gdLst/>
            <a:ahLst/>
            <a:cxnLst/>
            <a:rect l="l" t="t" r="r" b="b"/>
            <a:pathLst>
              <a:path w="194309" h="408304">
                <a:moveTo>
                  <a:pt x="136063" y="408189"/>
                </a:moveTo>
                <a:lnTo>
                  <a:pt x="93885" y="400721"/>
                </a:lnTo>
                <a:lnTo>
                  <a:pt x="66301" y="379578"/>
                </a:lnTo>
                <a:lnTo>
                  <a:pt x="51257" y="346652"/>
                </a:lnTo>
                <a:lnTo>
                  <a:pt x="46699" y="303835"/>
                </a:lnTo>
                <a:lnTo>
                  <a:pt x="46699" y="130297"/>
                </a:lnTo>
                <a:lnTo>
                  <a:pt x="0" y="130297"/>
                </a:lnTo>
                <a:lnTo>
                  <a:pt x="0" y="90516"/>
                </a:lnTo>
                <a:lnTo>
                  <a:pt x="49005" y="87633"/>
                </a:lnTo>
                <a:lnTo>
                  <a:pt x="55347" y="0"/>
                </a:lnTo>
                <a:lnTo>
                  <a:pt x="99164" y="0"/>
                </a:lnTo>
                <a:lnTo>
                  <a:pt x="99164" y="87633"/>
                </a:lnTo>
                <a:lnTo>
                  <a:pt x="183915" y="87633"/>
                </a:lnTo>
                <a:lnTo>
                  <a:pt x="183915" y="130297"/>
                </a:lnTo>
                <a:lnTo>
                  <a:pt x="99164" y="130297"/>
                </a:lnTo>
                <a:lnTo>
                  <a:pt x="99164" y="304988"/>
                </a:lnTo>
                <a:lnTo>
                  <a:pt x="101623" y="330744"/>
                </a:lnTo>
                <a:lnTo>
                  <a:pt x="109758" y="349742"/>
                </a:lnTo>
                <a:lnTo>
                  <a:pt x="124703" y="361498"/>
                </a:lnTo>
                <a:lnTo>
                  <a:pt x="147593" y="365525"/>
                </a:lnTo>
                <a:lnTo>
                  <a:pt x="156341" y="364831"/>
                </a:lnTo>
                <a:lnTo>
                  <a:pt x="165682" y="363003"/>
                </a:lnTo>
                <a:lnTo>
                  <a:pt x="174916" y="360417"/>
                </a:lnTo>
                <a:lnTo>
                  <a:pt x="183339" y="357454"/>
                </a:lnTo>
                <a:lnTo>
                  <a:pt x="193717" y="396658"/>
                </a:lnTo>
                <a:lnTo>
                  <a:pt x="179844" y="400892"/>
                </a:lnTo>
                <a:lnTo>
                  <a:pt x="165322" y="404586"/>
                </a:lnTo>
                <a:lnTo>
                  <a:pt x="150584" y="407198"/>
                </a:lnTo>
                <a:lnTo>
                  <a:pt x="136063" y="4081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11895999" y="4573790"/>
            <a:ext cx="250825" cy="459105"/>
          </a:xfrm>
          <a:custGeom>
            <a:avLst/>
            <a:gdLst/>
            <a:ahLst/>
            <a:cxnLst/>
            <a:rect l="l" t="t" r="r" b="b"/>
            <a:pathLst>
              <a:path w="250825" h="459104">
                <a:moveTo>
                  <a:pt x="250217" y="458924"/>
                </a:moveTo>
                <a:lnTo>
                  <a:pt x="197752" y="458924"/>
                </a:lnTo>
                <a:lnTo>
                  <a:pt x="197752" y="267513"/>
                </a:lnTo>
                <a:lnTo>
                  <a:pt x="194311" y="229642"/>
                </a:lnTo>
                <a:lnTo>
                  <a:pt x="183627" y="203662"/>
                </a:lnTo>
                <a:lnTo>
                  <a:pt x="165160" y="188708"/>
                </a:lnTo>
                <a:lnTo>
                  <a:pt x="138369" y="183915"/>
                </a:lnTo>
                <a:lnTo>
                  <a:pt x="115785" y="186933"/>
                </a:lnTo>
                <a:lnTo>
                  <a:pt x="95200" y="195951"/>
                </a:lnTo>
                <a:lnTo>
                  <a:pt x="74724" y="210914"/>
                </a:lnTo>
                <a:lnTo>
                  <a:pt x="52465" y="231768"/>
                </a:lnTo>
                <a:lnTo>
                  <a:pt x="52465" y="458924"/>
                </a:lnTo>
                <a:lnTo>
                  <a:pt x="0" y="458924"/>
                </a:lnTo>
                <a:lnTo>
                  <a:pt x="0" y="0"/>
                </a:lnTo>
                <a:lnTo>
                  <a:pt x="52465" y="0"/>
                </a:lnTo>
                <a:lnTo>
                  <a:pt x="52465" y="125685"/>
                </a:lnTo>
                <a:lnTo>
                  <a:pt x="50735" y="190257"/>
                </a:lnTo>
                <a:lnTo>
                  <a:pt x="73112" y="169898"/>
                </a:lnTo>
                <a:lnTo>
                  <a:pt x="97435" y="153215"/>
                </a:lnTo>
                <a:lnTo>
                  <a:pt x="124352" y="141936"/>
                </a:lnTo>
                <a:lnTo>
                  <a:pt x="154512" y="137792"/>
                </a:lnTo>
                <a:lnTo>
                  <a:pt x="197194" y="145711"/>
                </a:lnTo>
                <a:lnTo>
                  <a:pt x="227012" y="169142"/>
                </a:lnTo>
                <a:lnTo>
                  <a:pt x="244506" y="207598"/>
                </a:lnTo>
                <a:lnTo>
                  <a:pt x="250217" y="260595"/>
                </a:lnTo>
                <a:lnTo>
                  <a:pt x="250217" y="4589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12216555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12679826" y="4610112"/>
            <a:ext cx="304165" cy="430530"/>
          </a:xfrm>
          <a:custGeom>
            <a:avLst/>
            <a:gdLst/>
            <a:ahLst/>
            <a:cxnLst/>
            <a:rect l="l" t="t" r="r" b="b"/>
            <a:pathLst>
              <a:path w="304165" h="430529">
                <a:moveTo>
                  <a:pt x="151629" y="430097"/>
                </a:moveTo>
                <a:lnTo>
                  <a:pt x="110569" y="426051"/>
                </a:lnTo>
                <a:lnTo>
                  <a:pt x="74138" y="413100"/>
                </a:lnTo>
                <a:lnTo>
                  <a:pt x="43600" y="390028"/>
                </a:lnTo>
                <a:lnTo>
                  <a:pt x="20221" y="355617"/>
                </a:lnTo>
                <a:lnTo>
                  <a:pt x="5266" y="308651"/>
                </a:lnTo>
                <a:lnTo>
                  <a:pt x="0" y="247911"/>
                </a:lnTo>
                <a:lnTo>
                  <a:pt x="0" y="0"/>
                </a:lnTo>
                <a:lnTo>
                  <a:pt x="53618" y="0"/>
                </a:lnTo>
                <a:lnTo>
                  <a:pt x="53618" y="249641"/>
                </a:lnTo>
                <a:lnTo>
                  <a:pt x="61230" y="313592"/>
                </a:lnTo>
                <a:lnTo>
                  <a:pt x="82084" y="354787"/>
                </a:lnTo>
                <a:lnTo>
                  <a:pt x="113208" y="376849"/>
                </a:lnTo>
                <a:lnTo>
                  <a:pt x="151629" y="383398"/>
                </a:lnTo>
                <a:lnTo>
                  <a:pt x="191230" y="376849"/>
                </a:lnTo>
                <a:lnTo>
                  <a:pt x="223264" y="354787"/>
                </a:lnTo>
                <a:lnTo>
                  <a:pt x="244704" y="313592"/>
                </a:lnTo>
                <a:lnTo>
                  <a:pt x="252523" y="249641"/>
                </a:lnTo>
                <a:lnTo>
                  <a:pt x="252523" y="0"/>
                </a:lnTo>
                <a:lnTo>
                  <a:pt x="303835" y="0"/>
                </a:lnTo>
                <a:lnTo>
                  <a:pt x="303835" y="247911"/>
                </a:lnTo>
                <a:lnTo>
                  <a:pt x="298566" y="308651"/>
                </a:lnTo>
                <a:lnTo>
                  <a:pt x="283592" y="355617"/>
                </a:lnTo>
                <a:lnTo>
                  <a:pt x="260163" y="390028"/>
                </a:lnTo>
                <a:lnTo>
                  <a:pt x="229526" y="413100"/>
                </a:lnTo>
                <a:lnTo>
                  <a:pt x="192932" y="426051"/>
                </a:lnTo>
                <a:lnTo>
                  <a:pt x="151629" y="43009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13091473" y="4610112"/>
            <a:ext cx="313055" cy="422909"/>
          </a:xfrm>
          <a:custGeom>
            <a:avLst/>
            <a:gdLst/>
            <a:ahLst/>
            <a:cxnLst/>
            <a:rect l="l" t="t" r="r" b="b"/>
            <a:pathLst>
              <a:path w="313055" h="422910">
                <a:moveTo>
                  <a:pt x="312483" y="422602"/>
                </a:moveTo>
                <a:lnTo>
                  <a:pt x="252523" y="422602"/>
                </a:lnTo>
                <a:lnTo>
                  <a:pt x="126261" y="202365"/>
                </a:lnTo>
                <a:lnTo>
                  <a:pt x="53618" y="288845"/>
                </a:lnTo>
                <a:lnTo>
                  <a:pt x="53618" y="422602"/>
                </a:lnTo>
                <a:lnTo>
                  <a:pt x="0" y="422602"/>
                </a:lnTo>
                <a:lnTo>
                  <a:pt x="0" y="0"/>
                </a:lnTo>
                <a:lnTo>
                  <a:pt x="53618" y="0"/>
                </a:lnTo>
                <a:lnTo>
                  <a:pt x="53618" y="212166"/>
                </a:lnTo>
                <a:lnTo>
                  <a:pt x="55347" y="212166"/>
                </a:lnTo>
                <a:lnTo>
                  <a:pt x="231768" y="0"/>
                </a:lnTo>
                <a:lnTo>
                  <a:pt x="291728" y="0"/>
                </a:lnTo>
                <a:lnTo>
                  <a:pt x="159701" y="160854"/>
                </a:lnTo>
                <a:lnTo>
                  <a:pt x="312483" y="4226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13557301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09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09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09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09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13896305" y="4711583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14220321" y="4573790"/>
            <a:ext cx="273685" cy="466725"/>
          </a:xfrm>
          <a:custGeom>
            <a:avLst/>
            <a:gdLst/>
            <a:ahLst/>
            <a:cxnLst/>
            <a:rect l="l" t="t" r="r" b="b"/>
            <a:pathLst>
              <a:path w="273684" h="466725">
                <a:moveTo>
                  <a:pt x="273279" y="174691"/>
                </a:moveTo>
                <a:lnTo>
                  <a:pt x="223697" y="174691"/>
                </a:lnTo>
                <a:lnTo>
                  <a:pt x="220814" y="120496"/>
                </a:lnTo>
                <a:lnTo>
                  <a:pt x="220814" y="0"/>
                </a:lnTo>
                <a:lnTo>
                  <a:pt x="273279" y="0"/>
                </a:lnTo>
                <a:lnTo>
                  <a:pt x="273279" y="174691"/>
                </a:lnTo>
                <a:close/>
              </a:path>
              <a:path w="273684" h="466725">
                <a:moveTo>
                  <a:pt x="129144" y="466419"/>
                </a:moveTo>
                <a:lnTo>
                  <a:pt x="85604" y="459409"/>
                </a:lnTo>
                <a:lnTo>
                  <a:pt x="49812" y="438838"/>
                </a:lnTo>
                <a:lnTo>
                  <a:pt x="22877" y="405398"/>
                </a:lnTo>
                <a:lnTo>
                  <a:pt x="5903" y="359783"/>
                </a:lnTo>
                <a:lnTo>
                  <a:pt x="0" y="302682"/>
                </a:lnTo>
                <a:lnTo>
                  <a:pt x="7227" y="246569"/>
                </a:lnTo>
                <a:lnTo>
                  <a:pt x="27101" y="200806"/>
                </a:lnTo>
                <a:lnTo>
                  <a:pt x="56911" y="166610"/>
                </a:lnTo>
                <a:lnTo>
                  <a:pt x="93943" y="145200"/>
                </a:lnTo>
                <a:lnTo>
                  <a:pt x="135486" y="137792"/>
                </a:lnTo>
                <a:lnTo>
                  <a:pt x="160944" y="140315"/>
                </a:lnTo>
                <a:lnTo>
                  <a:pt x="183051" y="147593"/>
                </a:lnTo>
                <a:lnTo>
                  <a:pt x="203428" y="159196"/>
                </a:lnTo>
                <a:lnTo>
                  <a:pt x="223697" y="174691"/>
                </a:lnTo>
                <a:lnTo>
                  <a:pt x="273279" y="174691"/>
                </a:lnTo>
                <a:lnTo>
                  <a:pt x="273279" y="182186"/>
                </a:lnTo>
                <a:lnTo>
                  <a:pt x="144711" y="182186"/>
                </a:lnTo>
                <a:lnTo>
                  <a:pt x="109164" y="190870"/>
                </a:lnTo>
                <a:lnTo>
                  <a:pt x="80427" y="215337"/>
                </a:lnTo>
                <a:lnTo>
                  <a:pt x="61203" y="253208"/>
                </a:lnTo>
                <a:lnTo>
                  <a:pt x="54194" y="302106"/>
                </a:lnTo>
                <a:lnTo>
                  <a:pt x="59923" y="352796"/>
                </a:lnTo>
                <a:lnTo>
                  <a:pt x="76679" y="390677"/>
                </a:lnTo>
                <a:lnTo>
                  <a:pt x="103813" y="414396"/>
                </a:lnTo>
                <a:lnTo>
                  <a:pt x="140675" y="422602"/>
                </a:lnTo>
                <a:lnTo>
                  <a:pt x="223599" y="422602"/>
                </a:lnTo>
                <a:lnTo>
                  <a:pt x="204220" y="439178"/>
                </a:lnTo>
                <a:lnTo>
                  <a:pt x="181465" y="453303"/>
                </a:lnTo>
                <a:lnTo>
                  <a:pt x="156332" y="462888"/>
                </a:lnTo>
                <a:lnTo>
                  <a:pt x="129144" y="466419"/>
                </a:lnTo>
                <a:close/>
              </a:path>
              <a:path w="273684" h="466725">
                <a:moveTo>
                  <a:pt x="223599" y="422602"/>
                </a:moveTo>
                <a:lnTo>
                  <a:pt x="140675" y="422602"/>
                </a:lnTo>
                <a:lnTo>
                  <a:pt x="161710" y="419900"/>
                </a:lnTo>
                <a:lnTo>
                  <a:pt x="181825" y="411792"/>
                </a:lnTo>
                <a:lnTo>
                  <a:pt x="201401" y="398280"/>
                </a:lnTo>
                <a:lnTo>
                  <a:pt x="220814" y="379362"/>
                </a:lnTo>
                <a:lnTo>
                  <a:pt x="220814" y="215048"/>
                </a:lnTo>
                <a:lnTo>
                  <a:pt x="201383" y="199941"/>
                </a:lnTo>
                <a:lnTo>
                  <a:pt x="182546" y="189753"/>
                </a:lnTo>
                <a:lnTo>
                  <a:pt x="163818" y="183996"/>
                </a:lnTo>
                <a:lnTo>
                  <a:pt x="144711" y="182186"/>
                </a:lnTo>
                <a:lnTo>
                  <a:pt x="273279" y="182186"/>
                </a:lnTo>
                <a:lnTo>
                  <a:pt x="273279" y="422026"/>
                </a:lnTo>
                <a:lnTo>
                  <a:pt x="224273" y="422026"/>
                </a:lnTo>
                <a:lnTo>
                  <a:pt x="223599" y="422602"/>
                </a:lnTo>
                <a:close/>
              </a:path>
              <a:path w="273684" h="466725">
                <a:moveTo>
                  <a:pt x="273279" y="458924"/>
                </a:moveTo>
                <a:lnTo>
                  <a:pt x="230615" y="458924"/>
                </a:lnTo>
                <a:lnTo>
                  <a:pt x="225426" y="422026"/>
                </a:lnTo>
                <a:lnTo>
                  <a:pt x="273279" y="422026"/>
                </a:lnTo>
                <a:lnTo>
                  <a:pt x="273279" y="4589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4698071" y="4602040"/>
            <a:ext cx="313690" cy="438784"/>
          </a:xfrm>
          <a:custGeom>
            <a:avLst/>
            <a:gdLst/>
            <a:ahLst/>
            <a:cxnLst/>
            <a:rect l="l" t="t" r="r" b="b"/>
            <a:pathLst>
              <a:path w="313690" h="438785">
                <a:moveTo>
                  <a:pt x="183915" y="438169"/>
                </a:moveTo>
                <a:lnTo>
                  <a:pt x="140688" y="433266"/>
                </a:lnTo>
                <a:lnTo>
                  <a:pt x="101566" y="418852"/>
                </a:lnTo>
                <a:lnTo>
                  <a:pt x="67476" y="395372"/>
                </a:lnTo>
                <a:lnTo>
                  <a:pt x="39347" y="363269"/>
                </a:lnTo>
                <a:lnTo>
                  <a:pt x="18106" y="322987"/>
                </a:lnTo>
                <a:lnTo>
                  <a:pt x="4681" y="274970"/>
                </a:lnTo>
                <a:lnTo>
                  <a:pt x="0" y="219661"/>
                </a:lnTo>
                <a:lnTo>
                  <a:pt x="4751" y="164469"/>
                </a:lnTo>
                <a:lnTo>
                  <a:pt x="18388" y="116358"/>
                </a:lnTo>
                <a:lnTo>
                  <a:pt x="39982" y="75840"/>
                </a:lnTo>
                <a:lnTo>
                  <a:pt x="68606" y="43432"/>
                </a:lnTo>
                <a:lnTo>
                  <a:pt x="103331" y="19646"/>
                </a:lnTo>
                <a:lnTo>
                  <a:pt x="143230" y="4997"/>
                </a:lnTo>
                <a:lnTo>
                  <a:pt x="187375" y="0"/>
                </a:lnTo>
                <a:lnTo>
                  <a:pt x="223724" y="4387"/>
                </a:lnTo>
                <a:lnTo>
                  <a:pt x="255478" y="16071"/>
                </a:lnTo>
                <a:lnTo>
                  <a:pt x="282152" y="32835"/>
                </a:lnTo>
                <a:lnTo>
                  <a:pt x="303259" y="52465"/>
                </a:lnTo>
                <a:lnTo>
                  <a:pt x="274432" y="87057"/>
                </a:lnTo>
                <a:lnTo>
                  <a:pt x="256784" y="70779"/>
                </a:lnTo>
                <a:lnTo>
                  <a:pt x="236597" y="58014"/>
                </a:lnTo>
                <a:lnTo>
                  <a:pt x="213706" y="49681"/>
                </a:lnTo>
                <a:lnTo>
                  <a:pt x="187951" y="46699"/>
                </a:lnTo>
                <a:lnTo>
                  <a:pt x="143327" y="54379"/>
                </a:lnTo>
                <a:lnTo>
                  <a:pt x="106452" y="76587"/>
                </a:lnTo>
                <a:lnTo>
                  <a:pt x="78570" y="112079"/>
                </a:lnTo>
                <a:lnTo>
                  <a:pt x="60928" y="159608"/>
                </a:lnTo>
                <a:lnTo>
                  <a:pt x="54771" y="217931"/>
                </a:lnTo>
                <a:lnTo>
                  <a:pt x="60693" y="276936"/>
                </a:lnTo>
                <a:lnTo>
                  <a:pt x="77795" y="325094"/>
                </a:lnTo>
                <a:lnTo>
                  <a:pt x="105082" y="361102"/>
                </a:lnTo>
                <a:lnTo>
                  <a:pt x="141556" y="383661"/>
                </a:lnTo>
                <a:lnTo>
                  <a:pt x="186222" y="391469"/>
                </a:lnTo>
                <a:lnTo>
                  <a:pt x="214751" y="388217"/>
                </a:lnTo>
                <a:lnTo>
                  <a:pt x="240200" y="378858"/>
                </a:lnTo>
                <a:lnTo>
                  <a:pt x="263162" y="363985"/>
                </a:lnTo>
                <a:lnTo>
                  <a:pt x="284233" y="344193"/>
                </a:lnTo>
                <a:lnTo>
                  <a:pt x="313637" y="377632"/>
                </a:lnTo>
                <a:lnTo>
                  <a:pt x="286963" y="403387"/>
                </a:lnTo>
                <a:lnTo>
                  <a:pt x="256775" y="422386"/>
                </a:lnTo>
                <a:lnTo>
                  <a:pt x="222588" y="434142"/>
                </a:lnTo>
                <a:lnTo>
                  <a:pt x="183915" y="4381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5060138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09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09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09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09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5399131" y="4587061"/>
            <a:ext cx="281305" cy="445770"/>
          </a:xfrm>
          <a:custGeom>
            <a:avLst/>
            <a:gdLst/>
            <a:ahLst/>
            <a:cxnLst/>
            <a:rect l="l" t="t" r="r" b="b"/>
            <a:pathLst>
              <a:path w="281305" h="445770">
                <a:moveTo>
                  <a:pt x="171818" y="131445"/>
                </a:moveTo>
                <a:lnTo>
                  <a:pt x="164401" y="128181"/>
                </a:lnTo>
                <a:lnTo>
                  <a:pt x="156603" y="126034"/>
                </a:lnTo>
                <a:lnTo>
                  <a:pt x="148056" y="124879"/>
                </a:lnTo>
                <a:lnTo>
                  <a:pt x="138379" y="124523"/>
                </a:lnTo>
                <a:lnTo>
                  <a:pt x="112750" y="129108"/>
                </a:lnTo>
                <a:lnTo>
                  <a:pt x="89014" y="142189"/>
                </a:lnTo>
                <a:lnTo>
                  <a:pt x="67754" y="162712"/>
                </a:lnTo>
                <a:lnTo>
                  <a:pt x="49593" y="189674"/>
                </a:lnTo>
                <a:lnTo>
                  <a:pt x="47853" y="189674"/>
                </a:lnTo>
                <a:lnTo>
                  <a:pt x="43243" y="132600"/>
                </a:lnTo>
                <a:lnTo>
                  <a:pt x="0" y="132600"/>
                </a:lnTo>
                <a:lnTo>
                  <a:pt x="0" y="445655"/>
                </a:lnTo>
                <a:lnTo>
                  <a:pt x="52476" y="445655"/>
                </a:lnTo>
                <a:lnTo>
                  <a:pt x="52476" y="244449"/>
                </a:lnTo>
                <a:lnTo>
                  <a:pt x="69926" y="210566"/>
                </a:lnTo>
                <a:lnTo>
                  <a:pt x="90017" y="188302"/>
                </a:lnTo>
                <a:lnTo>
                  <a:pt x="111086" y="176098"/>
                </a:lnTo>
                <a:lnTo>
                  <a:pt x="131457" y="172377"/>
                </a:lnTo>
                <a:lnTo>
                  <a:pt x="140119" y="172618"/>
                </a:lnTo>
                <a:lnTo>
                  <a:pt x="147599" y="173456"/>
                </a:lnTo>
                <a:lnTo>
                  <a:pt x="154647" y="175056"/>
                </a:lnTo>
                <a:lnTo>
                  <a:pt x="162013" y="177571"/>
                </a:lnTo>
                <a:lnTo>
                  <a:pt x="171818" y="131445"/>
                </a:lnTo>
                <a:close/>
              </a:path>
              <a:path w="281305" h="445770">
                <a:moveTo>
                  <a:pt x="270408" y="132600"/>
                </a:moveTo>
                <a:lnTo>
                  <a:pt x="217932" y="132600"/>
                </a:lnTo>
                <a:lnTo>
                  <a:pt x="217932" y="445655"/>
                </a:lnTo>
                <a:lnTo>
                  <a:pt x="270408" y="445655"/>
                </a:lnTo>
                <a:lnTo>
                  <a:pt x="270408" y="132600"/>
                </a:lnTo>
                <a:close/>
              </a:path>
              <a:path w="281305" h="445770">
                <a:moveTo>
                  <a:pt x="280784" y="34010"/>
                </a:moveTo>
                <a:lnTo>
                  <a:pt x="278028" y="19697"/>
                </a:lnTo>
                <a:lnTo>
                  <a:pt x="270408" y="9004"/>
                </a:lnTo>
                <a:lnTo>
                  <a:pt x="258889" y="2311"/>
                </a:lnTo>
                <a:lnTo>
                  <a:pt x="244462" y="0"/>
                </a:lnTo>
                <a:lnTo>
                  <a:pt x="230022" y="2311"/>
                </a:lnTo>
                <a:lnTo>
                  <a:pt x="218516" y="9004"/>
                </a:lnTo>
                <a:lnTo>
                  <a:pt x="210896" y="19697"/>
                </a:lnTo>
                <a:lnTo>
                  <a:pt x="208140" y="34010"/>
                </a:lnTo>
                <a:lnTo>
                  <a:pt x="210896" y="47599"/>
                </a:lnTo>
                <a:lnTo>
                  <a:pt x="218516" y="58369"/>
                </a:lnTo>
                <a:lnTo>
                  <a:pt x="230022" y="65468"/>
                </a:lnTo>
                <a:lnTo>
                  <a:pt x="244462" y="68021"/>
                </a:lnTo>
                <a:lnTo>
                  <a:pt x="258889" y="65468"/>
                </a:lnTo>
                <a:lnTo>
                  <a:pt x="270408" y="58369"/>
                </a:lnTo>
                <a:lnTo>
                  <a:pt x="278028" y="47599"/>
                </a:lnTo>
                <a:lnTo>
                  <a:pt x="280784" y="340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5769857" y="4573790"/>
            <a:ext cx="274320" cy="466725"/>
          </a:xfrm>
          <a:custGeom>
            <a:avLst/>
            <a:gdLst/>
            <a:ahLst/>
            <a:cxnLst/>
            <a:rect l="l" t="t" r="r" b="b"/>
            <a:pathLst>
              <a:path w="274319" h="466725">
                <a:moveTo>
                  <a:pt x="42087" y="458924"/>
                </a:moveTo>
                <a:lnTo>
                  <a:pt x="0" y="458924"/>
                </a:lnTo>
                <a:lnTo>
                  <a:pt x="0" y="0"/>
                </a:lnTo>
                <a:lnTo>
                  <a:pt x="52465" y="0"/>
                </a:lnTo>
                <a:lnTo>
                  <a:pt x="52465" y="125685"/>
                </a:lnTo>
                <a:lnTo>
                  <a:pt x="50735" y="182186"/>
                </a:lnTo>
                <a:lnTo>
                  <a:pt x="136639" y="182186"/>
                </a:lnTo>
                <a:lnTo>
                  <a:pt x="116514" y="184969"/>
                </a:lnTo>
                <a:lnTo>
                  <a:pt x="95849" y="193212"/>
                </a:lnTo>
                <a:lnTo>
                  <a:pt x="74535" y="206752"/>
                </a:lnTo>
                <a:lnTo>
                  <a:pt x="52465" y="225426"/>
                </a:lnTo>
                <a:lnTo>
                  <a:pt x="52465" y="389740"/>
                </a:lnTo>
                <a:lnTo>
                  <a:pt x="73202" y="405090"/>
                </a:lnTo>
                <a:lnTo>
                  <a:pt x="93399" y="415252"/>
                </a:lnTo>
                <a:lnTo>
                  <a:pt x="112298" y="420873"/>
                </a:lnTo>
                <a:lnTo>
                  <a:pt x="129144" y="422602"/>
                </a:lnTo>
                <a:lnTo>
                  <a:pt x="229937" y="422602"/>
                </a:lnTo>
                <a:lnTo>
                  <a:pt x="226455" y="426638"/>
                </a:lnTo>
                <a:lnTo>
                  <a:pt x="46699" y="426638"/>
                </a:lnTo>
                <a:lnTo>
                  <a:pt x="42087" y="458924"/>
                </a:lnTo>
                <a:close/>
              </a:path>
              <a:path w="274319" h="466725">
                <a:moveTo>
                  <a:pt x="229937" y="422602"/>
                </a:moveTo>
                <a:lnTo>
                  <a:pt x="129144" y="422602"/>
                </a:lnTo>
                <a:lnTo>
                  <a:pt x="165088" y="414089"/>
                </a:lnTo>
                <a:lnTo>
                  <a:pt x="193572" y="389523"/>
                </a:lnTo>
                <a:lnTo>
                  <a:pt x="212328" y="350364"/>
                </a:lnTo>
                <a:lnTo>
                  <a:pt x="219084" y="298070"/>
                </a:lnTo>
                <a:lnTo>
                  <a:pt x="214553" y="250776"/>
                </a:lnTo>
                <a:lnTo>
                  <a:pt x="200131" y="214184"/>
                </a:lnTo>
                <a:lnTo>
                  <a:pt x="174574" y="190564"/>
                </a:lnTo>
                <a:lnTo>
                  <a:pt x="136639" y="182186"/>
                </a:lnTo>
                <a:lnTo>
                  <a:pt x="50735" y="182186"/>
                </a:lnTo>
                <a:lnTo>
                  <a:pt x="73103" y="164790"/>
                </a:lnTo>
                <a:lnTo>
                  <a:pt x="97362" y="150692"/>
                </a:lnTo>
                <a:lnTo>
                  <a:pt x="122811" y="141242"/>
                </a:lnTo>
                <a:lnTo>
                  <a:pt x="148746" y="137792"/>
                </a:lnTo>
                <a:lnTo>
                  <a:pt x="192974" y="145154"/>
                </a:lnTo>
                <a:lnTo>
                  <a:pt x="227903" y="166241"/>
                </a:lnTo>
                <a:lnTo>
                  <a:pt x="253229" y="199560"/>
                </a:lnTo>
                <a:lnTo>
                  <a:pt x="268648" y="243617"/>
                </a:lnTo>
                <a:lnTo>
                  <a:pt x="273855" y="296917"/>
                </a:lnTo>
                <a:lnTo>
                  <a:pt x="266623" y="355945"/>
                </a:lnTo>
                <a:lnTo>
                  <a:pt x="246717" y="403157"/>
                </a:lnTo>
                <a:lnTo>
                  <a:pt x="229937" y="422602"/>
                </a:lnTo>
                <a:close/>
              </a:path>
              <a:path w="274319" h="466725">
                <a:moveTo>
                  <a:pt x="137792" y="466419"/>
                </a:moveTo>
                <a:lnTo>
                  <a:pt x="115559" y="463771"/>
                </a:lnTo>
                <a:lnTo>
                  <a:pt x="92678" y="456042"/>
                </a:lnTo>
                <a:lnTo>
                  <a:pt x="70013" y="443556"/>
                </a:lnTo>
                <a:lnTo>
                  <a:pt x="48429" y="426638"/>
                </a:lnTo>
                <a:lnTo>
                  <a:pt x="226455" y="426638"/>
                </a:lnTo>
                <a:lnTo>
                  <a:pt x="216820" y="437805"/>
                </a:lnTo>
                <a:lnTo>
                  <a:pt x="179617" y="459141"/>
                </a:lnTo>
                <a:lnTo>
                  <a:pt x="137792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6120394" y="4573790"/>
            <a:ext cx="274320" cy="466725"/>
          </a:xfrm>
          <a:custGeom>
            <a:avLst/>
            <a:gdLst/>
            <a:ahLst/>
            <a:cxnLst/>
            <a:rect l="l" t="t" r="r" b="b"/>
            <a:pathLst>
              <a:path w="274319" h="466725">
                <a:moveTo>
                  <a:pt x="42087" y="458924"/>
                </a:moveTo>
                <a:lnTo>
                  <a:pt x="0" y="458924"/>
                </a:lnTo>
                <a:lnTo>
                  <a:pt x="0" y="0"/>
                </a:lnTo>
                <a:lnTo>
                  <a:pt x="52465" y="0"/>
                </a:lnTo>
                <a:lnTo>
                  <a:pt x="52465" y="125685"/>
                </a:lnTo>
                <a:lnTo>
                  <a:pt x="50735" y="182186"/>
                </a:lnTo>
                <a:lnTo>
                  <a:pt x="136639" y="182186"/>
                </a:lnTo>
                <a:lnTo>
                  <a:pt x="116514" y="184969"/>
                </a:lnTo>
                <a:lnTo>
                  <a:pt x="95849" y="193212"/>
                </a:lnTo>
                <a:lnTo>
                  <a:pt x="74535" y="206752"/>
                </a:lnTo>
                <a:lnTo>
                  <a:pt x="52465" y="225426"/>
                </a:lnTo>
                <a:lnTo>
                  <a:pt x="52465" y="389740"/>
                </a:lnTo>
                <a:lnTo>
                  <a:pt x="73202" y="405090"/>
                </a:lnTo>
                <a:lnTo>
                  <a:pt x="93399" y="415252"/>
                </a:lnTo>
                <a:lnTo>
                  <a:pt x="112298" y="420873"/>
                </a:lnTo>
                <a:lnTo>
                  <a:pt x="129144" y="422602"/>
                </a:lnTo>
                <a:lnTo>
                  <a:pt x="229937" y="422602"/>
                </a:lnTo>
                <a:lnTo>
                  <a:pt x="226455" y="426638"/>
                </a:lnTo>
                <a:lnTo>
                  <a:pt x="46699" y="426638"/>
                </a:lnTo>
                <a:lnTo>
                  <a:pt x="42087" y="458924"/>
                </a:lnTo>
                <a:close/>
              </a:path>
              <a:path w="274319" h="466725">
                <a:moveTo>
                  <a:pt x="229937" y="422602"/>
                </a:moveTo>
                <a:lnTo>
                  <a:pt x="129144" y="422602"/>
                </a:lnTo>
                <a:lnTo>
                  <a:pt x="165088" y="414089"/>
                </a:lnTo>
                <a:lnTo>
                  <a:pt x="193572" y="389523"/>
                </a:lnTo>
                <a:lnTo>
                  <a:pt x="212328" y="350364"/>
                </a:lnTo>
                <a:lnTo>
                  <a:pt x="219084" y="298070"/>
                </a:lnTo>
                <a:lnTo>
                  <a:pt x="214553" y="250776"/>
                </a:lnTo>
                <a:lnTo>
                  <a:pt x="200131" y="214184"/>
                </a:lnTo>
                <a:lnTo>
                  <a:pt x="174574" y="190564"/>
                </a:lnTo>
                <a:lnTo>
                  <a:pt x="136639" y="182186"/>
                </a:lnTo>
                <a:lnTo>
                  <a:pt x="50735" y="182186"/>
                </a:lnTo>
                <a:lnTo>
                  <a:pt x="73103" y="164790"/>
                </a:lnTo>
                <a:lnTo>
                  <a:pt x="97362" y="150692"/>
                </a:lnTo>
                <a:lnTo>
                  <a:pt x="122811" y="141242"/>
                </a:lnTo>
                <a:lnTo>
                  <a:pt x="148746" y="137792"/>
                </a:lnTo>
                <a:lnTo>
                  <a:pt x="192974" y="145154"/>
                </a:lnTo>
                <a:lnTo>
                  <a:pt x="227903" y="166241"/>
                </a:lnTo>
                <a:lnTo>
                  <a:pt x="253229" y="199560"/>
                </a:lnTo>
                <a:lnTo>
                  <a:pt x="268648" y="243617"/>
                </a:lnTo>
                <a:lnTo>
                  <a:pt x="273855" y="296917"/>
                </a:lnTo>
                <a:lnTo>
                  <a:pt x="266623" y="355945"/>
                </a:lnTo>
                <a:lnTo>
                  <a:pt x="246717" y="403157"/>
                </a:lnTo>
                <a:lnTo>
                  <a:pt x="229937" y="422602"/>
                </a:lnTo>
                <a:close/>
              </a:path>
              <a:path w="274319" h="466725">
                <a:moveTo>
                  <a:pt x="137792" y="466419"/>
                </a:moveTo>
                <a:lnTo>
                  <a:pt x="115559" y="463771"/>
                </a:lnTo>
                <a:lnTo>
                  <a:pt x="92678" y="456042"/>
                </a:lnTo>
                <a:lnTo>
                  <a:pt x="70013" y="443556"/>
                </a:lnTo>
                <a:lnTo>
                  <a:pt x="48429" y="426638"/>
                </a:lnTo>
                <a:lnTo>
                  <a:pt x="226455" y="426638"/>
                </a:lnTo>
                <a:lnTo>
                  <a:pt x="216820" y="437805"/>
                </a:lnTo>
                <a:lnTo>
                  <a:pt x="179617" y="459141"/>
                </a:lnTo>
                <a:lnTo>
                  <a:pt x="137792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6447290" y="4711583"/>
            <a:ext cx="266065" cy="328930"/>
          </a:xfrm>
          <a:custGeom>
            <a:avLst/>
            <a:gdLst/>
            <a:ahLst/>
            <a:cxnLst/>
            <a:rect l="l" t="t" r="r" b="b"/>
            <a:pathLst>
              <a:path w="266065" h="328929">
                <a:moveTo>
                  <a:pt x="149900" y="328627"/>
                </a:moveTo>
                <a:lnTo>
                  <a:pt x="102430" y="321505"/>
                </a:lnTo>
                <a:lnTo>
                  <a:pt x="61269" y="300713"/>
                </a:lnTo>
                <a:lnTo>
                  <a:pt x="28854" y="267108"/>
                </a:lnTo>
                <a:lnTo>
                  <a:pt x="7619" y="221547"/>
                </a:lnTo>
                <a:lnTo>
                  <a:pt x="0" y="164890"/>
                </a:lnTo>
                <a:lnTo>
                  <a:pt x="7716" y="108776"/>
                </a:lnTo>
                <a:lnTo>
                  <a:pt x="28799" y="63013"/>
                </a:lnTo>
                <a:lnTo>
                  <a:pt x="60149" y="28817"/>
                </a:lnTo>
                <a:lnTo>
                  <a:pt x="98666" y="7407"/>
                </a:lnTo>
                <a:lnTo>
                  <a:pt x="141251" y="0"/>
                </a:lnTo>
                <a:lnTo>
                  <a:pt x="184755" y="6710"/>
                </a:lnTo>
                <a:lnTo>
                  <a:pt x="219458" y="26013"/>
                </a:lnTo>
                <a:lnTo>
                  <a:pt x="232781" y="42087"/>
                </a:lnTo>
                <a:lnTo>
                  <a:pt x="141828" y="42087"/>
                </a:lnTo>
                <a:lnTo>
                  <a:pt x="109938" y="48636"/>
                </a:lnTo>
                <a:lnTo>
                  <a:pt x="82589" y="67671"/>
                </a:lnTo>
                <a:lnTo>
                  <a:pt x="62374" y="98272"/>
                </a:lnTo>
                <a:lnTo>
                  <a:pt x="51888" y="139522"/>
                </a:lnTo>
                <a:lnTo>
                  <a:pt x="264981" y="139522"/>
                </a:lnTo>
                <a:lnTo>
                  <a:pt x="265784" y="147017"/>
                </a:lnTo>
                <a:lnTo>
                  <a:pt x="265586" y="155512"/>
                </a:lnTo>
                <a:lnTo>
                  <a:pt x="265063" y="163520"/>
                </a:lnTo>
                <a:lnTo>
                  <a:pt x="264324" y="170772"/>
                </a:lnTo>
                <a:lnTo>
                  <a:pt x="263478" y="176997"/>
                </a:lnTo>
                <a:lnTo>
                  <a:pt x="52465" y="176997"/>
                </a:lnTo>
                <a:lnTo>
                  <a:pt x="61788" y="222327"/>
                </a:lnTo>
                <a:lnTo>
                  <a:pt x="83381" y="256848"/>
                </a:lnTo>
                <a:lnTo>
                  <a:pt x="115460" y="278828"/>
                </a:lnTo>
                <a:lnTo>
                  <a:pt x="156241" y="286539"/>
                </a:lnTo>
                <a:lnTo>
                  <a:pt x="248286" y="286539"/>
                </a:lnTo>
                <a:lnTo>
                  <a:pt x="253677" y="296340"/>
                </a:lnTo>
                <a:lnTo>
                  <a:pt x="231786" y="308925"/>
                </a:lnTo>
                <a:lnTo>
                  <a:pt x="207409" y="319186"/>
                </a:lnTo>
                <a:lnTo>
                  <a:pt x="180222" y="326095"/>
                </a:lnTo>
                <a:lnTo>
                  <a:pt x="149900" y="328627"/>
                </a:lnTo>
                <a:close/>
              </a:path>
              <a:path w="266065" h="328929">
                <a:moveTo>
                  <a:pt x="264981" y="139522"/>
                </a:moveTo>
                <a:lnTo>
                  <a:pt x="219661" y="139522"/>
                </a:lnTo>
                <a:lnTo>
                  <a:pt x="214391" y="97543"/>
                </a:lnTo>
                <a:lnTo>
                  <a:pt x="199122" y="67022"/>
                </a:lnTo>
                <a:lnTo>
                  <a:pt x="174664" y="48393"/>
                </a:lnTo>
                <a:lnTo>
                  <a:pt x="141828" y="42087"/>
                </a:lnTo>
                <a:lnTo>
                  <a:pt x="232781" y="42087"/>
                </a:lnTo>
                <a:lnTo>
                  <a:pt x="244862" y="56662"/>
                </a:lnTo>
                <a:lnTo>
                  <a:pt x="260470" y="97411"/>
                </a:lnTo>
                <a:lnTo>
                  <a:pt x="264981" y="139522"/>
                </a:lnTo>
                <a:close/>
              </a:path>
              <a:path w="266065" h="328929">
                <a:moveTo>
                  <a:pt x="248286" y="286539"/>
                </a:moveTo>
                <a:lnTo>
                  <a:pt x="156241" y="286539"/>
                </a:lnTo>
                <a:lnTo>
                  <a:pt x="178141" y="284855"/>
                </a:lnTo>
                <a:lnTo>
                  <a:pt x="198257" y="279981"/>
                </a:lnTo>
                <a:lnTo>
                  <a:pt x="216967" y="272189"/>
                </a:lnTo>
                <a:lnTo>
                  <a:pt x="234651" y="261748"/>
                </a:lnTo>
                <a:lnTo>
                  <a:pt x="248286" y="286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6764964" y="4711583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09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09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09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09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17103968" y="4711583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4505531" y="5403336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4832429" y="5403336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10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10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10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10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5133958" y="5323774"/>
            <a:ext cx="194310" cy="408305"/>
          </a:xfrm>
          <a:custGeom>
            <a:avLst/>
            <a:gdLst/>
            <a:ahLst/>
            <a:cxnLst/>
            <a:rect l="l" t="t" r="r" b="b"/>
            <a:pathLst>
              <a:path w="194310" h="408304">
                <a:moveTo>
                  <a:pt x="136063" y="408189"/>
                </a:moveTo>
                <a:lnTo>
                  <a:pt x="93885" y="400721"/>
                </a:lnTo>
                <a:lnTo>
                  <a:pt x="66301" y="379578"/>
                </a:lnTo>
                <a:lnTo>
                  <a:pt x="51257" y="346652"/>
                </a:lnTo>
                <a:lnTo>
                  <a:pt x="46699" y="303835"/>
                </a:lnTo>
                <a:lnTo>
                  <a:pt x="46699" y="130297"/>
                </a:lnTo>
                <a:lnTo>
                  <a:pt x="0" y="130297"/>
                </a:lnTo>
                <a:lnTo>
                  <a:pt x="0" y="90516"/>
                </a:lnTo>
                <a:lnTo>
                  <a:pt x="49005" y="87633"/>
                </a:lnTo>
                <a:lnTo>
                  <a:pt x="55347" y="0"/>
                </a:lnTo>
                <a:lnTo>
                  <a:pt x="99164" y="0"/>
                </a:lnTo>
                <a:lnTo>
                  <a:pt x="99164" y="87633"/>
                </a:lnTo>
                <a:lnTo>
                  <a:pt x="183915" y="87633"/>
                </a:lnTo>
                <a:lnTo>
                  <a:pt x="183915" y="130297"/>
                </a:lnTo>
                <a:lnTo>
                  <a:pt x="99164" y="130297"/>
                </a:lnTo>
                <a:lnTo>
                  <a:pt x="99164" y="304988"/>
                </a:lnTo>
                <a:lnTo>
                  <a:pt x="101623" y="330744"/>
                </a:lnTo>
                <a:lnTo>
                  <a:pt x="109758" y="349742"/>
                </a:lnTo>
                <a:lnTo>
                  <a:pt x="124703" y="361498"/>
                </a:lnTo>
                <a:lnTo>
                  <a:pt x="147593" y="365525"/>
                </a:lnTo>
                <a:lnTo>
                  <a:pt x="156341" y="364831"/>
                </a:lnTo>
                <a:lnTo>
                  <a:pt x="165682" y="363003"/>
                </a:lnTo>
                <a:lnTo>
                  <a:pt x="174916" y="360417"/>
                </a:lnTo>
                <a:lnTo>
                  <a:pt x="183339" y="357454"/>
                </a:lnTo>
                <a:lnTo>
                  <a:pt x="193717" y="396658"/>
                </a:lnTo>
                <a:lnTo>
                  <a:pt x="179844" y="400892"/>
                </a:lnTo>
                <a:lnTo>
                  <a:pt x="165322" y="404586"/>
                </a:lnTo>
                <a:lnTo>
                  <a:pt x="150584" y="407198"/>
                </a:lnTo>
                <a:lnTo>
                  <a:pt x="136063" y="4081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5373222" y="5278804"/>
            <a:ext cx="73025" cy="445770"/>
          </a:xfrm>
          <a:custGeom>
            <a:avLst/>
            <a:gdLst/>
            <a:ahLst/>
            <a:cxnLst/>
            <a:rect l="l" t="t" r="r" b="b"/>
            <a:pathLst>
              <a:path w="73025" h="445770">
                <a:moveTo>
                  <a:pt x="62266" y="445664"/>
                </a:moveTo>
                <a:lnTo>
                  <a:pt x="9801" y="445664"/>
                </a:lnTo>
                <a:lnTo>
                  <a:pt x="9801" y="132603"/>
                </a:lnTo>
                <a:lnTo>
                  <a:pt x="62266" y="132603"/>
                </a:lnTo>
                <a:lnTo>
                  <a:pt x="62266" y="445664"/>
                </a:lnTo>
                <a:close/>
              </a:path>
              <a:path w="73025" h="445770">
                <a:moveTo>
                  <a:pt x="36321" y="68031"/>
                </a:moveTo>
                <a:lnTo>
                  <a:pt x="21890" y="65473"/>
                </a:lnTo>
                <a:lnTo>
                  <a:pt x="10377" y="58374"/>
                </a:lnTo>
                <a:lnTo>
                  <a:pt x="2756" y="47600"/>
                </a:lnTo>
                <a:lnTo>
                  <a:pt x="0" y="34015"/>
                </a:lnTo>
                <a:lnTo>
                  <a:pt x="2756" y="19701"/>
                </a:lnTo>
                <a:lnTo>
                  <a:pt x="10377" y="9008"/>
                </a:lnTo>
                <a:lnTo>
                  <a:pt x="21890" y="2315"/>
                </a:lnTo>
                <a:lnTo>
                  <a:pt x="36321" y="0"/>
                </a:lnTo>
                <a:lnTo>
                  <a:pt x="50753" y="2315"/>
                </a:lnTo>
                <a:lnTo>
                  <a:pt x="62266" y="9008"/>
                </a:lnTo>
                <a:lnTo>
                  <a:pt x="69887" y="19701"/>
                </a:lnTo>
                <a:lnTo>
                  <a:pt x="72643" y="34015"/>
                </a:lnTo>
                <a:lnTo>
                  <a:pt x="69887" y="47600"/>
                </a:lnTo>
                <a:lnTo>
                  <a:pt x="62266" y="58374"/>
                </a:lnTo>
                <a:lnTo>
                  <a:pt x="50753" y="65473"/>
                </a:lnTo>
                <a:lnTo>
                  <a:pt x="36321" y="680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5512168" y="5403336"/>
            <a:ext cx="290830" cy="328930"/>
          </a:xfrm>
          <a:custGeom>
            <a:avLst/>
            <a:gdLst/>
            <a:ahLst/>
            <a:cxnLst/>
            <a:rect l="l" t="t" r="r" b="b"/>
            <a:pathLst>
              <a:path w="290829" h="328929">
                <a:moveTo>
                  <a:pt x="145287" y="328627"/>
                </a:moveTo>
                <a:lnTo>
                  <a:pt x="100732" y="321561"/>
                </a:lnTo>
                <a:lnTo>
                  <a:pt x="61020" y="300879"/>
                </a:lnTo>
                <a:lnTo>
                  <a:pt x="29057" y="267357"/>
                </a:lnTo>
                <a:lnTo>
                  <a:pt x="7748" y="221769"/>
                </a:lnTo>
                <a:lnTo>
                  <a:pt x="0" y="164890"/>
                </a:lnTo>
                <a:lnTo>
                  <a:pt x="7748" y="107669"/>
                </a:lnTo>
                <a:lnTo>
                  <a:pt x="29057" y="61768"/>
                </a:lnTo>
                <a:lnTo>
                  <a:pt x="61020" y="27987"/>
                </a:lnTo>
                <a:lnTo>
                  <a:pt x="100732" y="7130"/>
                </a:lnTo>
                <a:lnTo>
                  <a:pt x="145287" y="0"/>
                </a:lnTo>
                <a:lnTo>
                  <a:pt x="189842" y="7130"/>
                </a:lnTo>
                <a:lnTo>
                  <a:pt x="229554" y="27987"/>
                </a:lnTo>
                <a:lnTo>
                  <a:pt x="244532" y="43816"/>
                </a:lnTo>
                <a:lnTo>
                  <a:pt x="145287" y="43816"/>
                </a:lnTo>
                <a:lnTo>
                  <a:pt x="108281" y="52600"/>
                </a:lnTo>
                <a:lnTo>
                  <a:pt x="79706" y="77328"/>
                </a:lnTo>
                <a:lnTo>
                  <a:pt x="61293" y="115568"/>
                </a:lnTo>
                <a:lnTo>
                  <a:pt x="54771" y="164890"/>
                </a:lnTo>
                <a:lnTo>
                  <a:pt x="61293" y="214030"/>
                </a:lnTo>
                <a:lnTo>
                  <a:pt x="79706" y="251875"/>
                </a:lnTo>
                <a:lnTo>
                  <a:pt x="108281" y="276207"/>
                </a:lnTo>
                <a:lnTo>
                  <a:pt x="145287" y="284810"/>
                </a:lnTo>
                <a:lnTo>
                  <a:pt x="244876" y="284810"/>
                </a:lnTo>
                <a:lnTo>
                  <a:pt x="229554" y="300879"/>
                </a:lnTo>
                <a:lnTo>
                  <a:pt x="189842" y="321561"/>
                </a:lnTo>
                <a:lnTo>
                  <a:pt x="145287" y="328627"/>
                </a:lnTo>
                <a:close/>
              </a:path>
              <a:path w="290829" h="328929">
                <a:moveTo>
                  <a:pt x="244876" y="284810"/>
                </a:moveTo>
                <a:lnTo>
                  <a:pt x="145287" y="284810"/>
                </a:lnTo>
                <a:lnTo>
                  <a:pt x="182384" y="276207"/>
                </a:lnTo>
                <a:lnTo>
                  <a:pt x="211157" y="251875"/>
                </a:lnTo>
                <a:lnTo>
                  <a:pt x="229768" y="214030"/>
                </a:lnTo>
                <a:lnTo>
                  <a:pt x="236380" y="164890"/>
                </a:lnTo>
                <a:lnTo>
                  <a:pt x="229768" y="115568"/>
                </a:lnTo>
                <a:lnTo>
                  <a:pt x="211157" y="77328"/>
                </a:lnTo>
                <a:lnTo>
                  <a:pt x="182384" y="52600"/>
                </a:lnTo>
                <a:lnTo>
                  <a:pt x="145287" y="43816"/>
                </a:lnTo>
                <a:lnTo>
                  <a:pt x="244532" y="43816"/>
                </a:lnTo>
                <a:lnTo>
                  <a:pt x="261517" y="61768"/>
                </a:lnTo>
                <a:lnTo>
                  <a:pt x="282826" y="107669"/>
                </a:lnTo>
                <a:lnTo>
                  <a:pt x="290575" y="164890"/>
                </a:lnTo>
                <a:lnTo>
                  <a:pt x="282826" y="221769"/>
                </a:lnTo>
                <a:lnTo>
                  <a:pt x="261517" y="267357"/>
                </a:lnTo>
                <a:lnTo>
                  <a:pt x="244876" y="2848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5879423" y="5403336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6190753" y="5403336"/>
            <a:ext cx="231775" cy="328930"/>
          </a:xfrm>
          <a:custGeom>
            <a:avLst/>
            <a:gdLst/>
            <a:ahLst/>
            <a:cxnLst/>
            <a:rect l="l" t="t" r="r" b="b"/>
            <a:pathLst>
              <a:path w="231775" h="328929">
                <a:moveTo>
                  <a:pt x="117037" y="328627"/>
                </a:moveTo>
                <a:lnTo>
                  <a:pt x="84237" y="325357"/>
                </a:lnTo>
                <a:lnTo>
                  <a:pt x="53113" y="316303"/>
                </a:lnTo>
                <a:lnTo>
                  <a:pt x="24692" y="302601"/>
                </a:lnTo>
                <a:lnTo>
                  <a:pt x="0" y="285386"/>
                </a:lnTo>
                <a:lnTo>
                  <a:pt x="25944" y="250794"/>
                </a:lnTo>
                <a:lnTo>
                  <a:pt x="46609" y="265802"/>
                </a:lnTo>
                <a:lnTo>
                  <a:pt x="68463" y="277459"/>
                </a:lnTo>
                <a:lnTo>
                  <a:pt x="92264" y="285008"/>
                </a:lnTo>
                <a:lnTo>
                  <a:pt x="118766" y="287692"/>
                </a:lnTo>
                <a:lnTo>
                  <a:pt x="145918" y="283846"/>
                </a:lnTo>
                <a:lnTo>
                  <a:pt x="165178" y="273351"/>
                </a:lnTo>
                <a:lnTo>
                  <a:pt x="176655" y="257775"/>
                </a:lnTo>
                <a:lnTo>
                  <a:pt x="180456" y="238687"/>
                </a:lnTo>
                <a:lnTo>
                  <a:pt x="174150" y="217895"/>
                </a:lnTo>
                <a:lnTo>
                  <a:pt x="157683" y="202076"/>
                </a:lnTo>
                <a:lnTo>
                  <a:pt x="134729" y="189717"/>
                </a:lnTo>
                <a:lnTo>
                  <a:pt x="75886" y="165808"/>
                </a:lnTo>
                <a:lnTo>
                  <a:pt x="45834" y="147882"/>
                </a:lnTo>
                <a:lnTo>
                  <a:pt x="23998" y="123036"/>
                </a:lnTo>
                <a:lnTo>
                  <a:pt x="15566" y="88786"/>
                </a:lnTo>
                <a:lnTo>
                  <a:pt x="22845" y="53996"/>
                </a:lnTo>
                <a:lnTo>
                  <a:pt x="43961" y="25800"/>
                </a:lnTo>
                <a:lnTo>
                  <a:pt x="77832" y="6900"/>
                </a:lnTo>
                <a:lnTo>
                  <a:pt x="123379" y="0"/>
                </a:lnTo>
                <a:lnTo>
                  <a:pt x="151413" y="2819"/>
                </a:lnTo>
                <a:lnTo>
                  <a:pt x="177285" y="10449"/>
                </a:lnTo>
                <a:lnTo>
                  <a:pt x="200563" y="21647"/>
                </a:lnTo>
                <a:lnTo>
                  <a:pt x="220814" y="35168"/>
                </a:lnTo>
                <a:lnTo>
                  <a:pt x="195446" y="69184"/>
                </a:lnTo>
                <a:lnTo>
                  <a:pt x="178916" y="58050"/>
                </a:lnTo>
                <a:lnTo>
                  <a:pt x="161791" y="49294"/>
                </a:lnTo>
                <a:lnTo>
                  <a:pt x="143477" y="43564"/>
                </a:lnTo>
                <a:lnTo>
                  <a:pt x="123379" y="41510"/>
                </a:lnTo>
                <a:lnTo>
                  <a:pt x="97921" y="45132"/>
                </a:lnTo>
                <a:lnTo>
                  <a:pt x="80138" y="54915"/>
                </a:lnTo>
                <a:lnTo>
                  <a:pt x="69707" y="69238"/>
                </a:lnTo>
                <a:lnTo>
                  <a:pt x="66301" y="86480"/>
                </a:lnTo>
                <a:lnTo>
                  <a:pt x="72166" y="105731"/>
                </a:lnTo>
                <a:lnTo>
                  <a:pt x="87705" y="119847"/>
                </a:lnTo>
                <a:lnTo>
                  <a:pt x="109839" y="130829"/>
                </a:lnTo>
                <a:lnTo>
                  <a:pt x="135486" y="140675"/>
                </a:lnTo>
                <a:lnTo>
                  <a:pt x="169655" y="154485"/>
                </a:lnTo>
                <a:lnTo>
                  <a:pt x="200419" y="172457"/>
                </a:lnTo>
                <a:lnTo>
                  <a:pt x="222643" y="198320"/>
                </a:lnTo>
                <a:lnTo>
                  <a:pt x="231192" y="235804"/>
                </a:lnTo>
                <a:lnTo>
                  <a:pt x="223733" y="271711"/>
                </a:lnTo>
                <a:lnTo>
                  <a:pt x="201788" y="301241"/>
                </a:lnTo>
                <a:lnTo>
                  <a:pt x="166007" y="321258"/>
                </a:lnTo>
                <a:lnTo>
                  <a:pt x="117037" y="32862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6575450" y="5323776"/>
            <a:ext cx="516255" cy="408305"/>
          </a:xfrm>
          <a:custGeom>
            <a:avLst/>
            <a:gdLst/>
            <a:ahLst/>
            <a:cxnLst/>
            <a:rect l="l" t="t" r="r" b="b"/>
            <a:pathLst>
              <a:path w="516254" h="408304">
                <a:moveTo>
                  <a:pt x="193725" y="396659"/>
                </a:moveTo>
                <a:lnTo>
                  <a:pt x="183349" y="357454"/>
                </a:lnTo>
                <a:lnTo>
                  <a:pt x="174917" y="360426"/>
                </a:lnTo>
                <a:lnTo>
                  <a:pt x="165684" y="363004"/>
                </a:lnTo>
                <a:lnTo>
                  <a:pt x="156349" y="364832"/>
                </a:lnTo>
                <a:lnTo>
                  <a:pt x="147599" y="365531"/>
                </a:lnTo>
                <a:lnTo>
                  <a:pt x="124714" y="361505"/>
                </a:lnTo>
                <a:lnTo>
                  <a:pt x="109766" y="349745"/>
                </a:lnTo>
                <a:lnTo>
                  <a:pt x="101625" y="330746"/>
                </a:lnTo>
                <a:lnTo>
                  <a:pt x="99174" y="304990"/>
                </a:lnTo>
                <a:lnTo>
                  <a:pt x="99174" y="130302"/>
                </a:lnTo>
                <a:lnTo>
                  <a:pt x="183921" y="130302"/>
                </a:lnTo>
                <a:lnTo>
                  <a:pt x="183921" y="87642"/>
                </a:lnTo>
                <a:lnTo>
                  <a:pt x="99174" y="87642"/>
                </a:lnTo>
                <a:lnTo>
                  <a:pt x="99174" y="0"/>
                </a:lnTo>
                <a:lnTo>
                  <a:pt x="55359" y="0"/>
                </a:lnTo>
                <a:lnTo>
                  <a:pt x="49009" y="87642"/>
                </a:lnTo>
                <a:lnTo>
                  <a:pt x="0" y="90525"/>
                </a:lnTo>
                <a:lnTo>
                  <a:pt x="0" y="130302"/>
                </a:lnTo>
                <a:lnTo>
                  <a:pt x="46710" y="130302"/>
                </a:lnTo>
                <a:lnTo>
                  <a:pt x="46710" y="303834"/>
                </a:lnTo>
                <a:lnTo>
                  <a:pt x="51269" y="346659"/>
                </a:lnTo>
                <a:lnTo>
                  <a:pt x="66306" y="379577"/>
                </a:lnTo>
                <a:lnTo>
                  <a:pt x="93891" y="400723"/>
                </a:lnTo>
                <a:lnTo>
                  <a:pt x="136067" y="408190"/>
                </a:lnTo>
                <a:lnTo>
                  <a:pt x="150596" y="407200"/>
                </a:lnTo>
                <a:lnTo>
                  <a:pt x="165328" y="404583"/>
                </a:lnTo>
                <a:lnTo>
                  <a:pt x="179844" y="400900"/>
                </a:lnTo>
                <a:lnTo>
                  <a:pt x="193725" y="396659"/>
                </a:lnTo>
                <a:close/>
              </a:path>
              <a:path w="516254" h="408304">
                <a:moveTo>
                  <a:pt x="516013" y="244462"/>
                </a:moveTo>
                <a:lnTo>
                  <a:pt x="508254" y="187236"/>
                </a:lnTo>
                <a:lnTo>
                  <a:pt x="486956" y="141338"/>
                </a:lnTo>
                <a:lnTo>
                  <a:pt x="469963" y="123380"/>
                </a:lnTo>
                <a:lnTo>
                  <a:pt x="461810" y="114769"/>
                </a:lnTo>
                <a:lnTo>
                  <a:pt x="461810" y="244462"/>
                </a:lnTo>
                <a:lnTo>
                  <a:pt x="455206" y="293598"/>
                </a:lnTo>
                <a:lnTo>
                  <a:pt x="436587" y="331444"/>
                </a:lnTo>
                <a:lnTo>
                  <a:pt x="407822" y="355777"/>
                </a:lnTo>
                <a:lnTo>
                  <a:pt x="370725" y="364375"/>
                </a:lnTo>
                <a:lnTo>
                  <a:pt x="333717" y="355777"/>
                </a:lnTo>
                <a:lnTo>
                  <a:pt x="305142" y="331444"/>
                </a:lnTo>
                <a:lnTo>
                  <a:pt x="286727" y="293598"/>
                </a:lnTo>
                <a:lnTo>
                  <a:pt x="280200" y="244462"/>
                </a:lnTo>
                <a:lnTo>
                  <a:pt x="286727" y="195135"/>
                </a:lnTo>
                <a:lnTo>
                  <a:pt x="305142" y="156895"/>
                </a:lnTo>
                <a:lnTo>
                  <a:pt x="333717" y="132168"/>
                </a:lnTo>
                <a:lnTo>
                  <a:pt x="370725" y="123380"/>
                </a:lnTo>
                <a:lnTo>
                  <a:pt x="407822" y="132168"/>
                </a:lnTo>
                <a:lnTo>
                  <a:pt x="436587" y="156895"/>
                </a:lnTo>
                <a:lnTo>
                  <a:pt x="455206" y="195135"/>
                </a:lnTo>
                <a:lnTo>
                  <a:pt x="461810" y="244462"/>
                </a:lnTo>
                <a:lnTo>
                  <a:pt x="461810" y="114769"/>
                </a:lnTo>
                <a:lnTo>
                  <a:pt x="454990" y="107556"/>
                </a:lnTo>
                <a:lnTo>
                  <a:pt x="415277" y="86702"/>
                </a:lnTo>
                <a:lnTo>
                  <a:pt x="370725" y="79565"/>
                </a:lnTo>
                <a:lnTo>
                  <a:pt x="326161" y="86702"/>
                </a:lnTo>
                <a:lnTo>
                  <a:pt x="286448" y="107556"/>
                </a:lnTo>
                <a:lnTo>
                  <a:pt x="254495" y="141338"/>
                </a:lnTo>
                <a:lnTo>
                  <a:pt x="233184" y="187236"/>
                </a:lnTo>
                <a:lnTo>
                  <a:pt x="225437" y="244462"/>
                </a:lnTo>
                <a:lnTo>
                  <a:pt x="233184" y="301332"/>
                </a:lnTo>
                <a:lnTo>
                  <a:pt x="254495" y="346925"/>
                </a:lnTo>
                <a:lnTo>
                  <a:pt x="286448" y="380441"/>
                </a:lnTo>
                <a:lnTo>
                  <a:pt x="326161" y="401129"/>
                </a:lnTo>
                <a:lnTo>
                  <a:pt x="370725" y="408190"/>
                </a:lnTo>
                <a:lnTo>
                  <a:pt x="415277" y="401129"/>
                </a:lnTo>
                <a:lnTo>
                  <a:pt x="454990" y="380441"/>
                </a:lnTo>
                <a:lnTo>
                  <a:pt x="470306" y="364375"/>
                </a:lnTo>
                <a:lnTo>
                  <a:pt x="486956" y="346925"/>
                </a:lnTo>
                <a:lnTo>
                  <a:pt x="508254" y="301332"/>
                </a:lnTo>
                <a:lnTo>
                  <a:pt x="516013" y="2444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7291451" y="5403341"/>
            <a:ext cx="460375" cy="328930"/>
          </a:xfrm>
          <a:custGeom>
            <a:avLst/>
            <a:gdLst/>
            <a:ahLst/>
            <a:cxnLst/>
            <a:rect l="l" t="t" r="r" b="b"/>
            <a:pathLst>
              <a:path w="460375" h="328929">
                <a:moveTo>
                  <a:pt x="171805" y="6921"/>
                </a:moveTo>
                <a:lnTo>
                  <a:pt x="164388" y="3644"/>
                </a:lnTo>
                <a:lnTo>
                  <a:pt x="156591" y="1511"/>
                </a:lnTo>
                <a:lnTo>
                  <a:pt x="148043" y="355"/>
                </a:lnTo>
                <a:lnTo>
                  <a:pt x="138366" y="0"/>
                </a:lnTo>
                <a:lnTo>
                  <a:pt x="112737" y="4584"/>
                </a:lnTo>
                <a:lnTo>
                  <a:pt x="89001" y="17653"/>
                </a:lnTo>
                <a:lnTo>
                  <a:pt x="67741" y="38188"/>
                </a:lnTo>
                <a:lnTo>
                  <a:pt x="49580" y="65151"/>
                </a:lnTo>
                <a:lnTo>
                  <a:pt x="47840" y="65151"/>
                </a:lnTo>
                <a:lnTo>
                  <a:pt x="43230" y="8077"/>
                </a:lnTo>
                <a:lnTo>
                  <a:pt x="0" y="8077"/>
                </a:lnTo>
                <a:lnTo>
                  <a:pt x="0" y="321132"/>
                </a:lnTo>
                <a:lnTo>
                  <a:pt x="52463" y="321132"/>
                </a:lnTo>
                <a:lnTo>
                  <a:pt x="52463" y="119926"/>
                </a:lnTo>
                <a:lnTo>
                  <a:pt x="69913" y="86042"/>
                </a:lnTo>
                <a:lnTo>
                  <a:pt x="90004" y="63779"/>
                </a:lnTo>
                <a:lnTo>
                  <a:pt x="111074" y="51574"/>
                </a:lnTo>
                <a:lnTo>
                  <a:pt x="131445" y="47853"/>
                </a:lnTo>
                <a:lnTo>
                  <a:pt x="140106" y="48094"/>
                </a:lnTo>
                <a:lnTo>
                  <a:pt x="147586" y="48933"/>
                </a:lnTo>
                <a:lnTo>
                  <a:pt x="154635" y="50533"/>
                </a:lnTo>
                <a:lnTo>
                  <a:pt x="162001" y="53047"/>
                </a:lnTo>
                <a:lnTo>
                  <a:pt x="171805" y="6921"/>
                </a:lnTo>
                <a:close/>
              </a:path>
              <a:path w="460375" h="328929">
                <a:moveTo>
                  <a:pt x="460070" y="147015"/>
                </a:moveTo>
                <a:lnTo>
                  <a:pt x="454761" y="97409"/>
                </a:lnTo>
                <a:lnTo>
                  <a:pt x="439153" y="56667"/>
                </a:lnTo>
                <a:lnTo>
                  <a:pt x="413943" y="26263"/>
                </a:lnTo>
                <a:lnTo>
                  <a:pt x="413943" y="139522"/>
                </a:lnTo>
                <a:lnTo>
                  <a:pt x="246176" y="139522"/>
                </a:lnTo>
                <a:lnTo>
                  <a:pt x="256667" y="98272"/>
                </a:lnTo>
                <a:lnTo>
                  <a:pt x="276872" y="67678"/>
                </a:lnTo>
                <a:lnTo>
                  <a:pt x="304228" y="48641"/>
                </a:lnTo>
                <a:lnTo>
                  <a:pt x="336118" y="42087"/>
                </a:lnTo>
                <a:lnTo>
                  <a:pt x="368947" y="48399"/>
                </a:lnTo>
                <a:lnTo>
                  <a:pt x="393407" y="67017"/>
                </a:lnTo>
                <a:lnTo>
                  <a:pt x="408673" y="97548"/>
                </a:lnTo>
                <a:lnTo>
                  <a:pt x="413943" y="139522"/>
                </a:lnTo>
                <a:lnTo>
                  <a:pt x="413943" y="26263"/>
                </a:lnTo>
                <a:lnTo>
                  <a:pt x="413740" y="26009"/>
                </a:lnTo>
                <a:lnTo>
                  <a:pt x="379044" y="6705"/>
                </a:lnTo>
                <a:lnTo>
                  <a:pt x="335534" y="0"/>
                </a:lnTo>
                <a:lnTo>
                  <a:pt x="292950" y="7404"/>
                </a:lnTo>
                <a:lnTo>
                  <a:pt x="254431" y="28816"/>
                </a:lnTo>
                <a:lnTo>
                  <a:pt x="223088" y="63017"/>
                </a:lnTo>
                <a:lnTo>
                  <a:pt x="202006" y="108775"/>
                </a:lnTo>
                <a:lnTo>
                  <a:pt x="194284" y="164896"/>
                </a:lnTo>
                <a:lnTo>
                  <a:pt x="201904" y="221551"/>
                </a:lnTo>
                <a:lnTo>
                  <a:pt x="223139" y="267106"/>
                </a:lnTo>
                <a:lnTo>
                  <a:pt x="255562" y="300710"/>
                </a:lnTo>
                <a:lnTo>
                  <a:pt x="296722" y="321500"/>
                </a:lnTo>
                <a:lnTo>
                  <a:pt x="344182" y="328625"/>
                </a:lnTo>
                <a:lnTo>
                  <a:pt x="374510" y="326097"/>
                </a:lnTo>
                <a:lnTo>
                  <a:pt x="401701" y="319189"/>
                </a:lnTo>
                <a:lnTo>
                  <a:pt x="426072" y="308927"/>
                </a:lnTo>
                <a:lnTo>
                  <a:pt x="447967" y="296341"/>
                </a:lnTo>
                <a:lnTo>
                  <a:pt x="442569" y="286537"/>
                </a:lnTo>
                <a:lnTo>
                  <a:pt x="428942" y="261747"/>
                </a:lnTo>
                <a:lnTo>
                  <a:pt x="411251" y="272186"/>
                </a:lnTo>
                <a:lnTo>
                  <a:pt x="392544" y="279984"/>
                </a:lnTo>
                <a:lnTo>
                  <a:pt x="372427" y="284861"/>
                </a:lnTo>
                <a:lnTo>
                  <a:pt x="350532" y="286537"/>
                </a:lnTo>
                <a:lnTo>
                  <a:pt x="309753" y="278828"/>
                </a:lnTo>
                <a:lnTo>
                  <a:pt x="277672" y="256844"/>
                </a:lnTo>
                <a:lnTo>
                  <a:pt x="256070" y="222326"/>
                </a:lnTo>
                <a:lnTo>
                  <a:pt x="246748" y="176999"/>
                </a:lnTo>
                <a:lnTo>
                  <a:pt x="457771" y="176999"/>
                </a:lnTo>
                <a:lnTo>
                  <a:pt x="458609" y="170776"/>
                </a:lnTo>
                <a:lnTo>
                  <a:pt x="459346" y="163525"/>
                </a:lnTo>
                <a:lnTo>
                  <a:pt x="459879" y="155511"/>
                </a:lnTo>
                <a:lnTo>
                  <a:pt x="460070" y="1470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7798805" y="5403336"/>
            <a:ext cx="288290" cy="465455"/>
          </a:xfrm>
          <a:custGeom>
            <a:avLst/>
            <a:gdLst/>
            <a:ahLst/>
            <a:cxnLst/>
            <a:rect l="l" t="t" r="r" b="b"/>
            <a:pathLst>
              <a:path w="288290" h="465454">
                <a:moveTo>
                  <a:pt x="129721" y="465266"/>
                </a:moveTo>
                <a:lnTo>
                  <a:pt x="77103" y="459735"/>
                </a:lnTo>
                <a:lnTo>
                  <a:pt x="36105" y="443502"/>
                </a:lnTo>
                <a:lnTo>
                  <a:pt x="9485" y="417107"/>
                </a:lnTo>
                <a:lnTo>
                  <a:pt x="0" y="381092"/>
                </a:lnTo>
                <a:lnTo>
                  <a:pt x="3161" y="361498"/>
                </a:lnTo>
                <a:lnTo>
                  <a:pt x="12323" y="342824"/>
                </a:lnTo>
                <a:lnTo>
                  <a:pt x="26998" y="325555"/>
                </a:lnTo>
                <a:lnTo>
                  <a:pt x="46699" y="310177"/>
                </a:lnTo>
                <a:lnTo>
                  <a:pt x="46699" y="307871"/>
                </a:lnTo>
                <a:lnTo>
                  <a:pt x="35141" y="299205"/>
                </a:lnTo>
                <a:lnTo>
                  <a:pt x="26016" y="287836"/>
                </a:lnTo>
                <a:lnTo>
                  <a:pt x="20025" y="273657"/>
                </a:lnTo>
                <a:lnTo>
                  <a:pt x="17872" y="256559"/>
                </a:lnTo>
                <a:lnTo>
                  <a:pt x="21097" y="238137"/>
                </a:lnTo>
                <a:lnTo>
                  <a:pt x="29403" y="222039"/>
                </a:lnTo>
                <a:lnTo>
                  <a:pt x="40736" y="208643"/>
                </a:lnTo>
                <a:lnTo>
                  <a:pt x="53041" y="198329"/>
                </a:lnTo>
                <a:lnTo>
                  <a:pt x="53041" y="196023"/>
                </a:lnTo>
                <a:lnTo>
                  <a:pt x="37889" y="181087"/>
                </a:lnTo>
                <a:lnTo>
                  <a:pt x="24791" y="161719"/>
                </a:lnTo>
                <a:lnTo>
                  <a:pt x="15584" y="138459"/>
                </a:lnTo>
                <a:lnTo>
                  <a:pt x="12107" y="111848"/>
                </a:lnTo>
                <a:lnTo>
                  <a:pt x="21566" y="65428"/>
                </a:lnTo>
                <a:lnTo>
                  <a:pt x="47132" y="30196"/>
                </a:lnTo>
                <a:lnTo>
                  <a:pt x="84589" y="7828"/>
                </a:lnTo>
                <a:lnTo>
                  <a:pt x="129721" y="0"/>
                </a:lnTo>
                <a:lnTo>
                  <a:pt x="142323" y="693"/>
                </a:lnTo>
                <a:lnTo>
                  <a:pt x="154007" y="2522"/>
                </a:lnTo>
                <a:lnTo>
                  <a:pt x="164502" y="5107"/>
                </a:lnTo>
                <a:lnTo>
                  <a:pt x="173538" y="8071"/>
                </a:lnTo>
                <a:lnTo>
                  <a:pt x="282503" y="8071"/>
                </a:lnTo>
                <a:lnTo>
                  <a:pt x="282503" y="38628"/>
                </a:lnTo>
                <a:lnTo>
                  <a:pt x="129721" y="38628"/>
                </a:lnTo>
                <a:lnTo>
                  <a:pt x="103704" y="43582"/>
                </a:lnTo>
                <a:lnTo>
                  <a:pt x="82445" y="57942"/>
                </a:lnTo>
                <a:lnTo>
                  <a:pt x="68103" y="80949"/>
                </a:lnTo>
                <a:lnTo>
                  <a:pt x="62842" y="111848"/>
                </a:lnTo>
                <a:lnTo>
                  <a:pt x="68184" y="142684"/>
                </a:lnTo>
                <a:lnTo>
                  <a:pt x="82661" y="166115"/>
                </a:lnTo>
                <a:lnTo>
                  <a:pt x="103948" y="181006"/>
                </a:lnTo>
                <a:lnTo>
                  <a:pt x="129721" y="186222"/>
                </a:lnTo>
                <a:lnTo>
                  <a:pt x="215085" y="186222"/>
                </a:lnTo>
                <a:lnTo>
                  <a:pt x="210580" y="192563"/>
                </a:lnTo>
                <a:lnTo>
                  <a:pt x="179862" y="211013"/>
                </a:lnTo>
                <a:lnTo>
                  <a:pt x="83021" y="211013"/>
                </a:lnTo>
                <a:lnTo>
                  <a:pt x="75004" y="218571"/>
                </a:lnTo>
                <a:lnTo>
                  <a:pt x="68608" y="226940"/>
                </a:lnTo>
                <a:lnTo>
                  <a:pt x="64374" y="236714"/>
                </a:lnTo>
                <a:lnTo>
                  <a:pt x="62842" y="248488"/>
                </a:lnTo>
                <a:lnTo>
                  <a:pt x="65482" y="262316"/>
                </a:lnTo>
                <a:lnTo>
                  <a:pt x="74445" y="273063"/>
                </a:lnTo>
                <a:lnTo>
                  <a:pt x="91300" y="280026"/>
                </a:lnTo>
                <a:lnTo>
                  <a:pt x="117613" y="282503"/>
                </a:lnTo>
                <a:lnTo>
                  <a:pt x="178727" y="282503"/>
                </a:lnTo>
                <a:lnTo>
                  <a:pt x="226399" y="286909"/>
                </a:lnTo>
                <a:lnTo>
                  <a:pt x="260451" y="300448"/>
                </a:lnTo>
                <a:lnTo>
                  <a:pt x="278697" y="321132"/>
                </a:lnTo>
                <a:lnTo>
                  <a:pt x="78409" y="321132"/>
                </a:lnTo>
                <a:lnTo>
                  <a:pt x="63878" y="333635"/>
                </a:lnTo>
                <a:lnTo>
                  <a:pt x="53834" y="346788"/>
                </a:lnTo>
                <a:lnTo>
                  <a:pt x="48005" y="360372"/>
                </a:lnTo>
                <a:lnTo>
                  <a:pt x="46123" y="374173"/>
                </a:lnTo>
                <a:lnTo>
                  <a:pt x="52329" y="396928"/>
                </a:lnTo>
                <a:lnTo>
                  <a:pt x="70265" y="414387"/>
                </a:lnTo>
                <a:lnTo>
                  <a:pt x="98903" y="425575"/>
                </a:lnTo>
                <a:lnTo>
                  <a:pt x="137216" y="429521"/>
                </a:lnTo>
                <a:lnTo>
                  <a:pt x="247056" y="429521"/>
                </a:lnTo>
                <a:lnTo>
                  <a:pt x="227170" y="443884"/>
                </a:lnTo>
                <a:lnTo>
                  <a:pt x="183343" y="459584"/>
                </a:lnTo>
                <a:lnTo>
                  <a:pt x="129721" y="465266"/>
                </a:lnTo>
                <a:close/>
              </a:path>
              <a:path w="288290" h="465454">
                <a:moveTo>
                  <a:pt x="215085" y="186222"/>
                </a:moveTo>
                <a:lnTo>
                  <a:pt x="129721" y="186222"/>
                </a:lnTo>
                <a:lnTo>
                  <a:pt x="155160" y="181006"/>
                </a:lnTo>
                <a:lnTo>
                  <a:pt x="176276" y="166115"/>
                </a:lnTo>
                <a:lnTo>
                  <a:pt x="190690" y="142684"/>
                </a:lnTo>
                <a:lnTo>
                  <a:pt x="196023" y="111848"/>
                </a:lnTo>
                <a:lnTo>
                  <a:pt x="190852" y="81192"/>
                </a:lnTo>
                <a:lnTo>
                  <a:pt x="176709" y="58158"/>
                </a:lnTo>
                <a:lnTo>
                  <a:pt x="155647" y="43663"/>
                </a:lnTo>
                <a:lnTo>
                  <a:pt x="129721" y="38628"/>
                </a:lnTo>
                <a:lnTo>
                  <a:pt x="282503" y="38628"/>
                </a:lnTo>
                <a:lnTo>
                  <a:pt x="282503" y="48429"/>
                </a:lnTo>
                <a:lnTo>
                  <a:pt x="218508" y="48429"/>
                </a:lnTo>
                <a:lnTo>
                  <a:pt x="228795" y="60788"/>
                </a:lnTo>
                <a:lnTo>
                  <a:pt x="236813" y="75958"/>
                </a:lnTo>
                <a:lnTo>
                  <a:pt x="242020" y="93507"/>
                </a:lnTo>
                <a:lnTo>
                  <a:pt x="243875" y="113001"/>
                </a:lnTo>
                <a:lnTo>
                  <a:pt x="234957" y="158241"/>
                </a:lnTo>
                <a:lnTo>
                  <a:pt x="215085" y="186222"/>
                </a:lnTo>
                <a:close/>
              </a:path>
              <a:path w="288290" h="465454">
                <a:moveTo>
                  <a:pt x="129721" y="221967"/>
                </a:moveTo>
                <a:lnTo>
                  <a:pt x="117803" y="221228"/>
                </a:lnTo>
                <a:lnTo>
                  <a:pt x="105722" y="219084"/>
                </a:lnTo>
                <a:lnTo>
                  <a:pt x="93966" y="215643"/>
                </a:lnTo>
                <a:lnTo>
                  <a:pt x="83021" y="211013"/>
                </a:lnTo>
                <a:lnTo>
                  <a:pt x="179862" y="211013"/>
                </a:lnTo>
                <a:lnTo>
                  <a:pt x="174312" y="214346"/>
                </a:lnTo>
                <a:lnTo>
                  <a:pt x="129721" y="221967"/>
                </a:lnTo>
                <a:close/>
              </a:path>
              <a:path w="288290" h="465454">
                <a:moveTo>
                  <a:pt x="247056" y="429521"/>
                </a:moveTo>
                <a:lnTo>
                  <a:pt x="137216" y="429521"/>
                </a:lnTo>
                <a:lnTo>
                  <a:pt x="178096" y="424053"/>
                </a:lnTo>
                <a:lnTo>
                  <a:pt x="209571" y="409558"/>
                </a:lnTo>
                <a:lnTo>
                  <a:pt x="229804" y="388902"/>
                </a:lnTo>
                <a:lnTo>
                  <a:pt x="236957" y="364949"/>
                </a:lnTo>
                <a:lnTo>
                  <a:pt x="232795" y="346752"/>
                </a:lnTo>
                <a:lnTo>
                  <a:pt x="220526" y="334824"/>
                </a:lnTo>
                <a:lnTo>
                  <a:pt x="200473" y="328302"/>
                </a:lnTo>
                <a:lnTo>
                  <a:pt x="172961" y="326320"/>
                </a:lnTo>
                <a:lnTo>
                  <a:pt x="118766" y="326320"/>
                </a:lnTo>
                <a:lnTo>
                  <a:pt x="109542" y="325996"/>
                </a:lnTo>
                <a:lnTo>
                  <a:pt x="99452" y="325023"/>
                </a:lnTo>
                <a:lnTo>
                  <a:pt x="88931" y="323402"/>
                </a:lnTo>
                <a:lnTo>
                  <a:pt x="78409" y="321132"/>
                </a:lnTo>
                <a:lnTo>
                  <a:pt x="278697" y="321132"/>
                </a:lnTo>
                <a:lnTo>
                  <a:pt x="280882" y="323609"/>
                </a:lnTo>
                <a:lnTo>
                  <a:pt x="287692" y="356877"/>
                </a:lnTo>
                <a:lnTo>
                  <a:pt x="280562" y="390510"/>
                </a:lnTo>
                <a:lnTo>
                  <a:pt x="259982" y="420186"/>
                </a:lnTo>
                <a:lnTo>
                  <a:pt x="247056" y="4295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8137809" y="5411408"/>
            <a:ext cx="248920" cy="320675"/>
          </a:xfrm>
          <a:custGeom>
            <a:avLst/>
            <a:gdLst/>
            <a:ahLst/>
            <a:cxnLst/>
            <a:rect l="l" t="t" r="r" b="b"/>
            <a:pathLst>
              <a:path w="248920" h="320675">
                <a:moveTo>
                  <a:pt x="95128" y="320555"/>
                </a:moveTo>
                <a:lnTo>
                  <a:pt x="52537" y="312646"/>
                </a:lnTo>
                <a:lnTo>
                  <a:pt x="22917" y="289278"/>
                </a:lnTo>
                <a:lnTo>
                  <a:pt x="5621" y="250992"/>
                </a:lnTo>
                <a:lnTo>
                  <a:pt x="0" y="198329"/>
                </a:lnTo>
                <a:lnTo>
                  <a:pt x="0" y="0"/>
                </a:lnTo>
                <a:lnTo>
                  <a:pt x="52465" y="0"/>
                </a:lnTo>
                <a:lnTo>
                  <a:pt x="52465" y="191987"/>
                </a:lnTo>
                <a:lnTo>
                  <a:pt x="55816" y="229525"/>
                </a:lnTo>
                <a:lnTo>
                  <a:pt x="66301" y="255334"/>
                </a:lnTo>
                <a:lnTo>
                  <a:pt x="84571" y="270225"/>
                </a:lnTo>
                <a:lnTo>
                  <a:pt x="111271" y="275008"/>
                </a:lnTo>
                <a:lnTo>
                  <a:pt x="133919" y="271991"/>
                </a:lnTo>
                <a:lnTo>
                  <a:pt x="154512" y="262541"/>
                </a:lnTo>
                <a:lnTo>
                  <a:pt x="174673" y="246064"/>
                </a:lnTo>
                <a:lnTo>
                  <a:pt x="196023" y="221967"/>
                </a:lnTo>
                <a:lnTo>
                  <a:pt x="196023" y="0"/>
                </a:lnTo>
                <a:lnTo>
                  <a:pt x="248488" y="0"/>
                </a:lnTo>
                <a:lnTo>
                  <a:pt x="248488" y="313060"/>
                </a:lnTo>
                <a:lnTo>
                  <a:pt x="204671" y="313060"/>
                </a:lnTo>
                <a:lnTo>
                  <a:pt x="200635" y="264054"/>
                </a:lnTo>
                <a:lnTo>
                  <a:pt x="198905" y="264054"/>
                </a:lnTo>
                <a:lnTo>
                  <a:pt x="176366" y="287233"/>
                </a:lnTo>
                <a:lnTo>
                  <a:pt x="152206" y="305061"/>
                </a:lnTo>
                <a:lnTo>
                  <a:pt x="125451" y="316510"/>
                </a:lnTo>
                <a:lnTo>
                  <a:pt x="95128" y="32055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8486039" y="5265543"/>
            <a:ext cx="86360" cy="466725"/>
          </a:xfrm>
          <a:custGeom>
            <a:avLst/>
            <a:gdLst/>
            <a:ahLst/>
            <a:cxnLst/>
            <a:rect l="l" t="t" r="r" b="b"/>
            <a:pathLst>
              <a:path w="86359" h="466725">
                <a:moveTo>
                  <a:pt x="55347" y="466419"/>
                </a:moveTo>
                <a:lnTo>
                  <a:pt x="30160" y="461762"/>
                </a:lnTo>
                <a:lnTo>
                  <a:pt x="12972" y="448186"/>
                </a:lnTo>
                <a:lnTo>
                  <a:pt x="3134" y="426287"/>
                </a:lnTo>
                <a:lnTo>
                  <a:pt x="0" y="396658"/>
                </a:lnTo>
                <a:lnTo>
                  <a:pt x="0" y="0"/>
                </a:lnTo>
                <a:lnTo>
                  <a:pt x="52465" y="0"/>
                </a:lnTo>
                <a:lnTo>
                  <a:pt x="52465" y="400117"/>
                </a:lnTo>
                <a:lnTo>
                  <a:pt x="53672" y="410441"/>
                </a:lnTo>
                <a:lnTo>
                  <a:pt x="56933" y="417414"/>
                </a:lnTo>
                <a:lnTo>
                  <a:pt x="61707" y="421359"/>
                </a:lnTo>
                <a:lnTo>
                  <a:pt x="67455" y="422602"/>
                </a:lnTo>
                <a:lnTo>
                  <a:pt x="72643" y="422602"/>
                </a:lnTo>
                <a:lnTo>
                  <a:pt x="78409" y="421449"/>
                </a:lnTo>
                <a:lnTo>
                  <a:pt x="85904" y="461807"/>
                </a:lnTo>
                <a:lnTo>
                  <a:pt x="79913" y="463744"/>
                </a:lnTo>
                <a:lnTo>
                  <a:pt x="73004" y="465194"/>
                </a:lnTo>
                <a:lnTo>
                  <a:pt x="64905" y="466104"/>
                </a:lnTo>
                <a:lnTo>
                  <a:pt x="55347" y="46641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8624985" y="5403336"/>
            <a:ext cx="245110" cy="328930"/>
          </a:xfrm>
          <a:custGeom>
            <a:avLst/>
            <a:gdLst/>
            <a:ahLst/>
            <a:cxnLst/>
            <a:rect l="l" t="t" r="r" b="b"/>
            <a:pathLst>
              <a:path w="245109" h="328929">
                <a:moveTo>
                  <a:pt x="34015" y="77256"/>
                </a:moveTo>
                <a:lnTo>
                  <a:pt x="13260" y="40934"/>
                </a:lnTo>
                <a:lnTo>
                  <a:pt x="66950" y="13548"/>
                </a:lnTo>
                <a:lnTo>
                  <a:pt x="136639" y="0"/>
                </a:lnTo>
                <a:lnTo>
                  <a:pt x="185681" y="9224"/>
                </a:lnTo>
                <a:lnTo>
                  <a:pt x="219372" y="35312"/>
                </a:lnTo>
                <a:lnTo>
                  <a:pt x="223443" y="43816"/>
                </a:lnTo>
                <a:lnTo>
                  <a:pt x="127991" y="43816"/>
                </a:lnTo>
                <a:lnTo>
                  <a:pt x="101470" y="46690"/>
                </a:lnTo>
                <a:lnTo>
                  <a:pt x="76679" y="54266"/>
                </a:lnTo>
                <a:lnTo>
                  <a:pt x="54050" y="64977"/>
                </a:lnTo>
                <a:lnTo>
                  <a:pt x="34015" y="77256"/>
                </a:lnTo>
                <a:close/>
              </a:path>
              <a:path w="245109" h="328929">
                <a:moveTo>
                  <a:pt x="91669" y="328627"/>
                </a:moveTo>
                <a:lnTo>
                  <a:pt x="55212" y="322699"/>
                </a:lnTo>
                <a:lnTo>
                  <a:pt x="26160" y="305421"/>
                </a:lnTo>
                <a:lnTo>
                  <a:pt x="6945" y="277549"/>
                </a:lnTo>
                <a:lnTo>
                  <a:pt x="0" y="239840"/>
                </a:lnTo>
                <a:lnTo>
                  <a:pt x="7241" y="202983"/>
                </a:lnTo>
                <a:lnTo>
                  <a:pt x="29426" y="173570"/>
                </a:lnTo>
                <a:lnTo>
                  <a:pt x="67247" y="150882"/>
                </a:lnTo>
                <a:lnTo>
                  <a:pt x="121395" y="134199"/>
                </a:lnTo>
                <a:lnTo>
                  <a:pt x="192563" y="122802"/>
                </a:lnTo>
                <a:lnTo>
                  <a:pt x="189690" y="93435"/>
                </a:lnTo>
                <a:lnTo>
                  <a:pt x="179519" y="68175"/>
                </a:lnTo>
                <a:lnTo>
                  <a:pt x="159728" y="50483"/>
                </a:lnTo>
                <a:lnTo>
                  <a:pt x="127991" y="43816"/>
                </a:lnTo>
                <a:lnTo>
                  <a:pt x="223443" y="43816"/>
                </a:lnTo>
                <a:lnTo>
                  <a:pt x="238795" y="75886"/>
                </a:lnTo>
                <a:lnTo>
                  <a:pt x="245028" y="128568"/>
                </a:lnTo>
                <a:lnTo>
                  <a:pt x="245028" y="157395"/>
                </a:lnTo>
                <a:lnTo>
                  <a:pt x="192563" y="157395"/>
                </a:lnTo>
                <a:lnTo>
                  <a:pt x="125982" y="169412"/>
                </a:lnTo>
                <a:lnTo>
                  <a:pt x="82372" y="186510"/>
                </a:lnTo>
                <a:lnTo>
                  <a:pt x="58545" y="208797"/>
                </a:lnTo>
                <a:lnTo>
                  <a:pt x="51311" y="236380"/>
                </a:lnTo>
                <a:lnTo>
                  <a:pt x="55581" y="259298"/>
                </a:lnTo>
                <a:lnTo>
                  <a:pt x="67310" y="274864"/>
                </a:lnTo>
                <a:lnTo>
                  <a:pt x="84877" y="283729"/>
                </a:lnTo>
                <a:lnTo>
                  <a:pt x="106659" y="286539"/>
                </a:lnTo>
                <a:lnTo>
                  <a:pt x="191583" y="286539"/>
                </a:lnTo>
                <a:lnTo>
                  <a:pt x="172015" y="301142"/>
                </a:lnTo>
                <a:lnTo>
                  <a:pt x="146801" y="315438"/>
                </a:lnTo>
                <a:lnTo>
                  <a:pt x="119965" y="325086"/>
                </a:lnTo>
                <a:lnTo>
                  <a:pt x="91669" y="328627"/>
                </a:lnTo>
                <a:close/>
              </a:path>
              <a:path w="245109" h="328929">
                <a:moveTo>
                  <a:pt x="191583" y="286539"/>
                </a:moveTo>
                <a:lnTo>
                  <a:pt x="106659" y="286539"/>
                </a:lnTo>
                <a:lnTo>
                  <a:pt x="128676" y="283864"/>
                </a:lnTo>
                <a:lnTo>
                  <a:pt x="149611" y="275945"/>
                </a:lnTo>
                <a:lnTo>
                  <a:pt x="170547" y="262946"/>
                </a:lnTo>
                <a:lnTo>
                  <a:pt x="192563" y="245028"/>
                </a:lnTo>
                <a:lnTo>
                  <a:pt x="192563" y="157395"/>
                </a:lnTo>
                <a:lnTo>
                  <a:pt x="245028" y="157395"/>
                </a:lnTo>
                <a:lnTo>
                  <a:pt x="245028" y="283657"/>
                </a:lnTo>
                <a:lnTo>
                  <a:pt x="195446" y="283657"/>
                </a:lnTo>
                <a:lnTo>
                  <a:pt x="191583" y="286539"/>
                </a:lnTo>
                <a:close/>
              </a:path>
              <a:path w="245109" h="328929">
                <a:moveTo>
                  <a:pt x="245028" y="321132"/>
                </a:moveTo>
                <a:lnTo>
                  <a:pt x="201788" y="321132"/>
                </a:lnTo>
                <a:lnTo>
                  <a:pt x="197176" y="283657"/>
                </a:lnTo>
                <a:lnTo>
                  <a:pt x="245028" y="283657"/>
                </a:lnTo>
                <a:lnTo>
                  <a:pt x="245028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8926513" y="5323776"/>
            <a:ext cx="491490" cy="408305"/>
          </a:xfrm>
          <a:custGeom>
            <a:avLst/>
            <a:gdLst/>
            <a:ahLst/>
            <a:cxnLst/>
            <a:rect l="l" t="t" r="r" b="b"/>
            <a:pathLst>
              <a:path w="491490" h="408304">
                <a:moveTo>
                  <a:pt x="193713" y="396659"/>
                </a:moveTo>
                <a:lnTo>
                  <a:pt x="183337" y="357454"/>
                </a:lnTo>
                <a:lnTo>
                  <a:pt x="174917" y="360426"/>
                </a:lnTo>
                <a:lnTo>
                  <a:pt x="165684" y="363004"/>
                </a:lnTo>
                <a:lnTo>
                  <a:pt x="156337" y="364832"/>
                </a:lnTo>
                <a:lnTo>
                  <a:pt x="147586" y="365531"/>
                </a:lnTo>
                <a:lnTo>
                  <a:pt x="124701" y="361505"/>
                </a:lnTo>
                <a:lnTo>
                  <a:pt x="109753" y="349745"/>
                </a:lnTo>
                <a:lnTo>
                  <a:pt x="101625" y="330746"/>
                </a:lnTo>
                <a:lnTo>
                  <a:pt x="99161" y="304990"/>
                </a:lnTo>
                <a:lnTo>
                  <a:pt x="99161" y="130302"/>
                </a:lnTo>
                <a:lnTo>
                  <a:pt x="183908" y="130302"/>
                </a:lnTo>
                <a:lnTo>
                  <a:pt x="183908" y="87642"/>
                </a:lnTo>
                <a:lnTo>
                  <a:pt x="99161" y="87642"/>
                </a:lnTo>
                <a:lnTo>
                  <a:pt x="99161" y="0"/>
                </a:lnTo>
                <a:lnTo>
                  <a:pt x="55346" y="0"/>
                </a:lnTo>
                <a:lnTo>
                  <a:pt x="48996" y="87642"/>
                </a:lnTo>
                <a:lnTo>
                  <a:pt x="0" y="90525"/>
                </a:lnTo>
                <a:lnTo>
                  <a:pt x="0" y="130302"/>
                </a:lnTo>
                <a:lnTo>
                  <a:pt x="46697" y="130302"/>
                </a:lnTo>
                <a:lnTo>
                  <a:pt x="46697" y="303834"/>
                </a:lnTo>
                <a:lnTo>
                  <a:pt x="51257" y="346659"/>
                </a:lnTo>
                <a:lnTo>
                  <a:pt x="66294" y="379577"/>
                </a:lnTo>
                <a:lnTo>
                  <a:pt x="93878" y="400723"/>
                </a:lnTo>
                <a:lnTo>
                  <a:pt x="136055" y="408190"/>
                </a:lnTo>
                <a:lnTo>
                  <a:pt x="150583" y="407200"/>
                </a:lnTo>
                <a:lnTo>
                  <a:pt x="165315" y="404583"/>
                </a:lnTo>
                <a:lnTo>
                  <a:pt x="179844" y="400900"/>
                </a:lnTo>
                <a:lnTo>
                  <a:pt x="193713" y="396659"/>
                </a:lnTo>
                <a:close/>
              </a:path>
              <a:path w="491490" h="408304">
                <a:moveTo>
                  <a:pt x="491210" y="226580"/>
                </a:moveTo>
                <a:lnTo>
                  <a:pt x="485889" y="176974"/>
                </a:lnTo>
                <a:lnTo>
                  <a:pt x="470281" y="136232"/>
                </a:lnTo>
                <a:lnTo>
                  <a:pt x="445084" y="105829"/>
                </a:lnTo>
                <a:lnTo>
                  <a:pt x="445084" y="219087"/>
                </a:lnTo>
                <a:lnTo>
                  <a:pt x="277317" y="219087"/>
                </a:lnTo>
                <a:lnTo>
                  <a:pt x="287794" y="177838"/>
                </a:lnTo>
                <a:lnTo>
                  <a:pt x="308013" y="147243"/>
                </a:lnTo>
                <a:lnTo>
                  <a:pt x="335356" y="128206"/>
                </a:lnTo>
                <a:lnTo>
                  <a:pt x="367245" y="121653"/>
                </a:lnTo>
                <a:lnTo>
                  <a:pt x="400088" y="127965"/>
                </a:lnTo>
                <a:lnTo>
                  <a:pt x="424548" y="146583"/>
                </a:lnTo>
                <a:lnTo>
                  <a:pt x="439813" y="177114"/>
                </a:lnTo>
                <a:lnTo>
                  <a:pt x="445084" y="219087"/>
                </a:lnTo>
                <a:lnTo>
                  <a:pt x="445084" y="105829"/>
                </a:lnTo>
                <a:lnTo>
                  <a:pt x="444881" y="105575"/>
                </a:lnTo>
                <a:lnTo>
                  <a:pt x="410171" y="86271"/>
                </a:lnTo>
                <a:lnTo>
                  <a:pt x="366674" y="79565"/>
                </a:lnTo>
                <a:lnTo>
                  <a:pt x="324091" y="86969"/>
                </a:lnTo>
                <a:lnTo>
                  <a:pt x="285572" y="108381"/>
                </a:lnTo>
                <a:lnTo>
                  <a:pt x="254215" y="142582"/>
                </a:lnTo>
                <a:lnTo>
                  <a:pt x="233133" y="188341"/>
                </a:lnTo>
                <a:lnTo>
                  <a:pt x="225425" y="244462"/>
                </a:lnTo>
                <a:lnTo>
                  <a:pt x="233045" y="301117"/>
                </a:lnTo>
                <a:lnTo>
                  <a:pt x="254279" y="346671"/>
                </a:lnTo>
                <a:lnTo>
                  <a:pt x="286689" y="380276"/>
                </a:lnTo>
                <a:lnTo>
                  <a:pt x="327850" y="401066"/>
                </a:lnTo>
                <a:lnTo>
                  <a:pt x="375323" y="408190"/>
                </a:lnTo>
                <a:lnTo>
                  <a:pt x="405650" y="405663"/>
                </a:lnTo>
                <a:lnTo>
                  <a:pt x="432828" y="398754"/>
                </a:lnTo>
                <a:lnTo>
                  <a:pt x="457212" y="388493"/>
                </a:lnTo>
                <a:lnTo>
                  <a:pt x="479094" y="375907"/>
                </a:lnTo>
                <a:lnTo>
                  <a:pt x="473710" y="366102"/>
                </a:lnTo>
                <a:lnTo>
                  <a:pt x="460070" y="341312"/>
                </a:lnTo>
                <a:lnTo>
                  <a:pt x="442391" y="351751"/>
                </a:lnTo>
                <a:lnTo>
                  <a:pt x="423684" y="359549"/>
                </a:lnTo>
                <a:lnTo>
                  <a:pt x="403567" y="364426"/>
                </a:lnTo>
                <a:lnTo>
                  <a:pt x="381660" y="366102"/>
                </a:lnTo>
                <a:lnTo>
                  <a:pt x="340880" y="358394"/>
                </a:lnTo>
                <a:lnTo>
                  <a:pt x="308800" y="336410"/>
                </a:lnTo>
                <a:lnTo>
                  <a:pt x="287210" y="301891"/>
                </a:lnTo>
                <a:lnTo>
                  <a:pt x="277888" y="256565"/>
                </a:lnTo>
                <a:lnTo>
                  <a:pt x="488899" y="256565"/>
                </a:lnTo>
                <a:lnTo>
                  <a:pt x="489750" y="250342"/>
                </a:lnTo>
                <a:lnTo>
                  <a:pt x="490486" y="243090"/>
                </a:lnTo>
                <a:lnTo>
                  <a:pt x="491007" y="235077"/>
                </a:lnTo>
                <a:lnTo>
                  <a:pt x="491210" y="2265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9612274" y="5403336"/>
            <a:ext cx="432434" cy="321310"/>
          </a:xfrm>
          <a:custGeom>
            <a:avLst/>
            <a:gdLst/>
            <a:ahLst/>
            <a:cxnLst/>
            <a:rect l="l" t="t" r="r" b="b"/>
            <a:pathLst>
              <a:path w="432434" h="321310">
                <a:moveTo>
                  <a:pt x="431827" y="321132"/>
                </a:moveTo>
                <a:lnTo>
                  <a:pt x="379362" y="321132"/>
                </a:lnTo>
                <a:lnTo>
                  <a:pt x="379362" y="129721"/>
                </a:lnTo>
                <a:lnTo>
                  <a:pt x="375858" y="91849"/>
                </a:lnTo>
                <a:lnTo>
                  <a:pt x="365165" y="65869"/>
                </a:lnTo>
                <a:lnTo>
                  <a:pt x="347013" y="50915"/>
                </a:lnTo>
                <a:lnTo>
                  <a:pt x="321132" y="46123"/>
                </a:lnTo>
                <a:lnTo>
                  <a:pt x="302709" y="49059"/>
                </a:lnTo>
                <a:lnTo>
                  <a:pt x="283584" y="57942"/>
                </a:lnTo>
                <a:lnTo>
                  <a:pt x="263487" y="72878"/>
                </a:lnTo>
                <a:lnTo>
                  <a:pt x="242146" y="93975"/>
                </a:lnTo>
                <a:lnTo>
                  <a:pt x="242146" y="321132"/>
                </a:lnTo>
                <a:lnTo>
                  <a:pt x="189681" y="321132"/>
                </a:lnTo>
                <a:lnTo>
                  <a:pt x="189681" y="129721"/>
                </a:lnTo>
                <a:lnTo>
                  <a:pt x="186176" y="91849"/>
                </a:lnTo>
                <a:lnTo>
                  <a:pt x="175483" y="65869"/>
                </a:lnTo>
                <a:lnTo>
                  <a:pt x="157332" y="50915"/>
                </a:lnTo>
                <a:lnTo>
                  <a:pt x="131450" y="46123"/>
                </a:lnTo>
                <a:lnTo>
                  <a:pt x="113190" y="49059"/>
                </a:lnTo>
                <a:lnTo>
                  <a:pt x="93903" y="57942"/>
                </a:lnTo>
                <a:lnTo>
                  <a:pt x="73643" y="72878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618"/>
                </a:lnTo>
                <a:lnTo>
                  <a:pt x="49582" y="53618"/>
                </a:lnTo>
                <a:lnTo>
                  <a:pt x="70968" y="32592"/>
                </a:lnTo>
                <a:lnTo>
                  <a:pt x="94408" y="15566"/>
                </a:lnTo>
                <a:lnTo>
                  <a:pt x="119793" y="4161"/>
                </a:lnTo>
                <a:lnTo>
                  <a:pt x="147017" y="0"/>
                </a:lnTo>
                <a:lnTo>
                  <a:pt x="178934" y="4179"/>
                </a:lnTo>
                <a:lnTo>
                  <a:pt x="203446" y="16143"/>
                </a:lnTo>
                <a:lnTo>
                  <a:pt x="221363" y="35024"/>
                </a:lnTo>
                <a:lnTo>
                  <a:pt x="233498" y="59960"/>
                </a:lnTo>
                <a:lnTo>
                  <a:pt x="257892" y="35754"/>
                </a:lnTo>
                <a:lnTo>
                  <a:pt x="282936" y="16791"/>
                </a:lnTo>
                <a:lnTo>
                  <a:pt x="309060" y="4423"/>
                </a:lnTo>
                <a:lnTo>
                  <a:pt x="336698" y="0"/>
                </a:lnTo>
                <a:lnTo>
                  <a:pt x="378803" y="7918"/>
                </a:lnTo>
                <a:lnTo>
                  <a:pt x="408477" y="31349"/>
                </a:lnTo>
                <a:lnTo>
                  <a:pt x="426044" y="69806"/>
                </a:lnTo>
                <a:lnTo>
                  <a:pt x="431827" y="122802"/>
                </a:lnTo>
                <a:lnTo>
                  <a:pt x="43182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10130583" y="5278804"/>
            <a:ext cx="73025" cy="445770"/>
          </a:xfrm>
          <a:custGeom>
            <a:avLst/>
            <a:gdLst/>
            <a:ahLst/>
            <a:cxnLst/>
            <a:rect l="l" t="t" r="r" b="b"/>
            <a:pathLst>
              <a:path w="73025" h="445770">
                <a:moveTo>
                  <a:pt x="62266" y="445664"/>
                </a:moveTo>
                <a:lnTo>
                  <a:pt x="9801" y="445664"/>
                </a:lnTo>
                <a:lnTo>
                  <a:pt x="9801" y="132603"/>
                </a:lnTo>
                <a:lnTo>
                  <a:pt x="62266" y="132603"/>
                </a:lnTo>
                <a:lnTo>
                  <a:pt x="62266" y="445664"/>
                </a:lnTo>
                <a:close/>
              </a:path>
              <a:path w="73025" h="445770">
                <a:moveTo>
                  <a:pt x="36321" y="68031"/>
                </a:moveTo>
                <a:lnTo>
                  <a:pt x="21890" y="65473"/>
                </a:lnTo>
                <a:lnTo>
                  <a:pt x="10377" y="58374"/>
                </a:lnTo>
                <a:lnTo>
                  <a:pt x="2756" y="47600"/>
                </a:lnTo>
                <a:lnTo>
                  <a:pt x="0" y="34015"/>
                </a:lnTo>
                <a:lnTo>
                  <a:pt x="2756" y="19701"/>
                </a:lnTo>
                <a:lnTo>
                  <a:pt x="10377" y="9008"/>
                </a:lnTo>
                <a:lnTo>
                  <a:pt x="21890" y="2315"/>
                </a:lnTo>
                <a:lnTo>
                  <a:pt x="36321" y="0"/>
                </a:lnTo>
                <a:lnTo>
                  <a:pt x="50753" y="2315"/>
                </a:lnTo>
                <a:lnTo>
                  <a:pt x="62266" y="9008"/>
                </a:lnTo>
                <a:lnTo>
                  <a:pt x="69887" y="19701"/>
                </a:lnTo>
                <a:lnTo>
                  <a:pt x="72643" y="34015"/>
                </a:lnTo>
                <a:lnTo>
                  <a:pt x="69887" y="47600"/>
                </a:lnTo>
                <a:lnTo>
                  <a:pt x="62266" y="58374"/>
                </a:lnTo>
                <a:lnTo>
                  <a:pt x="50753" y="65473"/>
                </a:lnTo>
                <a:lnTo>
                  <a:pt x="36321" y="680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10268952" y="5403336"/>
            <a:ext cx="288290" cy="465455"/>
          </a:xfrm>
          <a:custGeom>
            <a:avLst/>
            <a:gdLst/>
            <a:ahLst/>
            <a:cxnLst/>
            <a:rect l="l" t="t" r="r" b="b"/>
            <a:pathLst>
              <a:path w="288290" h="465454">
                <a:moveTo>
                  <a:pt x="129721" y="465266"/>
                </a:moveTo>
                <a:lnTo>
                  <a:pt x="77103" y="459735"/>
                </a:lnTo>
                <a:lnTo>
                  <a:pt x="36105" y="443502"/>
                </a:lnTo>
                <a:lnTo>
                  <a:pt x="9485" y="417107"/>
                </a:lnTo>
                <a:lnTo>
                  <a:pt x="0" y="381092"/>
                </a:lnTo>
                <a:lnTo>
                  <a:pt x="3161" y="361498"/>
                </a:lnTo>
                <a:lnTo>
                  <a:pt x="12323" y="342824"/>
                </a:lnTo>
                <a:lnTo>
                  <a:pt x="26998" y="325555"/>
                </a:lnTo>
                <a:lnTo>
                  <a:pt x="46699" y="310177"/>
                </a:lnTo>
                <a:lnTo>
                  <a:pt x="46699" y="307871"/>
                </a:lnTo>
                <a:lnTo>
                  <a:pt x="35141" y="299205"/>
                </a:lnTo>
                <a:lnTo>
                  <a:pt x="26016" y="287836"/>
                </a:lnTo>
                <a:lnTo>
                  <a:pt x="20025" y="273657"/>
                </a:lnTo>
                <a:lnTo>
                  <a:pt x="17872" y="256559"/>
                </a:lnTo>
                <a:lnTo>
                  <a:pt x="21097" y="238137"/>
                </a:lnTo>
                <a:lnTo>
                  <a:pt x="29403" y="222039"/>
                </a:lnTo>
                <a:lnTo>
                  <a:pt x="40736" y="208643"/>
                </a:lnTo>
                <a:lnTo>
                  <a:pt x="53041" y="198329"/>
                </a:lnTo>
                <a:lnTo>
                  <a:pt x="53041" y="196023"/>
                </a:lnTo>
                <a:lnTo>
                  <a:pt x="37889" y="181087"/>
                </a:lnTo>
                <a:lnTo>
                  <a:pt x="24791" y="161719"/>
                </a:lnTo>
                <a:lnTo>
                  <a:pt x="15584" y="138459"/>
                </a:lnTo>
                <a:lnTo>
                  <a:pt x="12107" y="111848"/>
                </a:lnTo>
                <a:lnTo>
                  <a:pt x="21566" y="65428"/>
                </a:lnTo>
                <a:lnTo>
                  <a:pt x="47132" y="30196"/>
                </a:lnTo>
                <a:lnTo>
                  <a:pt x="84589" y="7828"/>
                </a:lnTo>
                <a:lnTo>
                  <a:pt x="129721" y="0"/>
                </a:lnTo>
                <a:lnTo>
                  <a:pt x="142323" y="693"/>
                </a:lnTo>
                <a:lnTo>
                  <a:pt x="154007" y="2522"/>
                </a:lnTo>
                <a:lnTo>
                  <a:pt x="164502" y="5107"/>
                </a:lnTo>
                <a:lnTo>
                  <a:pt x="173538" y="8071"/>
                </a:lnTo>
                <a:lnTo>
                  <a:pt x="282503" y="8071"/>
                </a:lnTo>
                <a:lnTo>
                  <a:pt x="282503" y="38628"/>
                </a:lnTo>
                <a:lnTo>
                  <a:pt x="129721" y="38628"/>
                </a:lnTo>
                <a:lnTo>
                  <a:pt x="103704" y="43582"/>
                </a:lnTo>
                <a:lnTo>
                  <a:pt x="82445" y="57942"/>
                </a:lnTo>
                <a:lnTo>
                  <a:pt x="68103" y="80949"/>
                </a:lnTo>
                <a:lnTo>
                  <a:pt x="62842" y="111848"/>
                </a:lnTo>
                <a:lnTo>
                  <a:pt x="68184" y="142684"/>
                </a:lnTo>
                <a:lnTo>
                  <a:pt x="82661" y="166115"/>
                </a:lnTo>
                <a:lnTo>
                  <a:pt x="103948" y="181006"/>
                </a:lnTo>
                <a:lnTo>
                  <a:pt x="129721" y="186222"/>
                </a:lnTo>
                <a:lnTo>
                  <a:pt x="215085" y="186222"/>
                </a:lnTo>
                <a:lnTo>
                  <a:pt x="210580" y="192563"/>
                </a:lnTo>
                <a:lnTo>
                  <a:pt x="179862" y="211013"/>
                </a:lnTo>
                <a:lnTo>
                  <a:pt x="83021" y="211013"/>
                </a:lnTo>
                <a:lnTo>
                  <a:pt x="75004" y="218571"/>
                </a:lnTo>
                <a:lnTo>
                  <a:pt x="68608" y="226940"/>
                </a:lnTo>
                <a:lnTo>
                  <a:pt x="64374" y="236714"/>
                </a:lnTo>
                <a:lnTo>
                  <a:pt x="62842" y="248488"/>
                </a:lnTo>
                <a:lnTo>
                  <a:pt x="65482" y="262316"/>
                </a:lnTo>
                <a:lnTo>
                  <a:pt x="74445" y="273063"/>
                </a:lnTo>
                <a:lnTo>
                  <a:pt x="91300" y="280026"/>
                </a:lnTo>
                <a:lnTo>
                  <a:pt x="117613" y="282503"/>
                </a:lnTo>
                <a:lnTo>
                  <a:pt x="178727" y="282503"/>
                </a:lnTo>
                <a:lnTo>
                  <a:pt x="226399" y="286909"/>
                </a:lnTo>
                <a:lnTo>
                  <a:pt x="260451" y="300448"/>
                </a:lnTo>
                <a:lnTo>
                  <a:pt x="278697" y="321132"/>
                </a:lnTo>
                <a:lnTo>
                  <a:pt x="78409" y="321132"/>
                </a:lnTo>
                <a:lnTo>
                  <a:pt x="63878" y="333635"/>
                </a:lnTo>
                <a:lnTo>
                  <a:pt x="53834" y="346788"/>
                </a:lnTo>
                <a:lnTo>
                  <a:pt x="48005" y="360372"/>
                </a:lnTo>
                <a:lnTo>
                  <a:pt x="46123" y="374173"/>
                </a:lnTo>
                <a:lnTo>
                  <a:pt x="52329" y="396928"/>
                </a:lnTo>
                <a:lnTo>
                  <a:pt x="70265" y="414387"/>
                </a:lnTo>
                <a:lnTo>
                  <a:pt x="98903" y="425575"/>
                </a:lnTo>
                <a:lnTo>
                  <a:pt x="137216" y="429521"/>
                </a:lnTo>
                <a:lnTo>
                  <a:pt x="247056" y="429521"/>
                </a:lnTo>
                <a:lnTo>
                  <a:pt x="227170" y="443884"/>
                </a:lnTo>
                <a:lnTo>
                  <a:pt x="183343" y="459584"/>
                </a:lnTo>
                <a:lnTo>
                  <a:pt x="129721" y="465266"/>
                </a:lnTo>
                <a:close/>
              </a:path>
              <a:path w="288290" h="465454">
                <a:moveTo>
                  <a:pt x="215085" y="186222"/>
                </a:moveTo>
                <a:lnTo>
                  <a:pt x="129721" y="186222"/>
                </a:lnTo>
                <a:lnTo>
                  <a:pt x="155160" y="181006"/>
                </a:lnTo>
                <a:lnTo>
                  <a:pt x="176276" y="166115"/>
                </a:lnTo>
                <a:lnTo>
                  <a:pt x="190690" y="142684"/>
                </a:lnTo>
                <a:lnTo>
                  <a:pt x="196023" y="111848"/>
                </a:lnTo>
                <a:lnTo>
                  <a:pt x="190852" y="81192"/>
                </a:lnTo>
                <a:lnTo>
                  <a:pt x="176709" y="58158"/>
                </a:lnTo>
                <a:lnTo>
                  <a:pt x="155647" y="43663"/>
                </a:lnTo>
                <a:lnTo>
                  <a:pt x="129721" y="38628"/>
                </a:lnTo>
                <a:lnTo>
                  <a:pt x="282503" y="38628"/>
                </a:lnTo>
                <a:lnTo>
                  <a:pt x="282503" y="48429"/>
                </a:lnTo>
                <a:lnTo>
                  <a:pt x="218508" y="48429"/>
                </a:lnTo>
                <a:lnTo>
                  <a:pt x="228795" y="60788"/>
                </a:lnTo>
                <a:lnTo>
                  <a:pt x="236813" y="75958"/>
                </a:lnTo>
                <a:lnTo>
                  <a:pt x="242020" y="93507"/>
                </a:lnTo>
                <a:lnTo>
                  <a:pt x="243875" y="113001"/>
                </a:lnTo>
                <a:lnTo>
                  <a:pt x="234957" y="158241"/>
                </a:lnTo>
                <a:lnTo>
                  <a:pt x="215085" y="186222"/>
                </a:lnTo>
                <a:close/>
              </a:path>
              <a:path w="288290" h="465454">
                <a:moveTo>
                  <a:pt x="129721" y="221967"/>
                </a:moveTo>
                <a:lnTo>
                  <a:pt x="117803" y="221228"/>
                </a:lnTo>
                <a:lnTo>
                  <a:pt x="105722" y="219084"/>
                </a:lnTo>
                <a:lnTo>
                  <a:pt x="93966" y="215643"/>
                </a:lnTo>
                <a:lnTo>
                  <a:pt x="83021" y="211013"/>
                </a:lnTo>
                <a:lnTo>
                  <a:pt x="179862" y="211013"/>
                </a:lnTo>
                <a:lnTo>
                  <a:pt x="174312" y="214346"/>
                </a:lnTo>
                <a:lnTo>
                  <a:pt x="129721" y="221967"/>
                </a:lnTo>
                <a:close/>
              </a:path>
              <a:path w="288290" h="465454">
                <a:moveTo>
                  <a:pt x="247056" y="429521"/>
                </a:moveTo>
                <a:lnTo>
                  <a:pt x="137216" y="429521"/>
                </a:lnTo>
                <a:lnTo>
                  <a:pt x="178096" y="424053"/>
                </a:lnTo>
                <a:lnTo>
                  <a:pt x="209571" y="409558"/>
                </a:lnTo>
                <a:lnTo>
                  <a:pt x="229804" y="388902"/>
                </a:lnTo>
                <a:lnTo>
                  <a:pt x="236957" y="364949"/>
                </a:lnTo>
                <a:lnTo>
                  <a:pt x="232795" y="346752"/>
                </a:lnTo>
                <a:lnTo>
                  <a:pt x="220526" y="334824"/>
                </a:lnTo>
                <a:lnTo>
                  <a:pt x="200473" y="328302"/>
                </a:lnTo>
                <a:lnTo>
                  <a:pt x="172961" y="326320"/>
                </a:lnTo>
                <a:lnTo>
                  <a:pt x="118766" y="326320"/>
                </a:lnTo>
                <a:lnTo>
                  <a:pt x="109542" y="325996"/>
                </a:lnTo>
                <a:lnTo>
                  <a:pt x="99452" y="325023"/>
                </a:lnTo>
                <a:lnTo>
                  <a:pt x="88931" y="323402"/>
                </a:lnTo>
                <a:lnTo>
                  <a:pt x="78409" y="321132"/>
                </a:lnTo>
                <a:lnTo>
                  <a:pt x="278697" y="321132"/>
                </a:lnTo>
                <a:lnTo>
                  <a:pt x="280882" y="323609"/>
                </a:lnTo>
                <a:lnTo>
                  <a:pt x="287692" y="356877"/>
                </a:lnTo>
                <a:lnTo>
                  <a:pt x="280562" y="390510"/>
                </a:lnTo>
                <a:lnTo>
                  <a:pt x="259982" y="420186"/>
                </a:lnTo>
                <a:lnTo>
                  <a:pt x="247056" y="4295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10611980" y="5403341"/>
            <a:ext cx="443865" cy="328930"/>
          </a:xfrm>
          <a:custGeom>
            <a:avLst/>
            <a:gdLst/>
            <a:ahLst/>
            <a:cxnLst/>
            <a:rect l="l" t="t" r="r" b="b"/>
            <a:pathLst>
              <a:path w="443865" h="328929">
                <a:moveTo>
                  <a:pt x="171818" y="6921"/>
                </a:moveTo>
                <a:lnTo>
                  <a:pt x="164401" y="3644"/>
                </a:lnTo>
                <a:lnTo>
                  <a:pt x="156603" y="1511"/>
                </a:lnTo>
                <a:lnTo>
                  <a:pt x="148056" y="355"/>
                </a:lnTo>
                <a:lnTo>
                  <a:pt x="138379" y="0"/>
                </a:lnTo>
                <a:lnTo>
                  <a:pt x="112750" y="4584"/>
                </a:lnTo>
                <a:lnTo>
                  <a:pt x="89014" y="17653"/>
                </a:lnTo>
                <a:lnTo>
                  <a:pt x="67754" y="38188"/>
                </a:lnTo>
                <a:lnTo>
                  <a:pt x="49593" y="65151"/>
                </a:lnTo>
                <a:lnTo>
                  <a:pt x="47853" y="65151"/>
                </a:lnTo>
                <a:lnTo>
                  <a:pt x="43243" y="8077"/>
                </a:lnTo>
                <a:lnTo>
                  <a:pt x="0" y="8077"/>
                </a:lnTo>
                <a:lnTo>
                  <a:pt x="0" y="321132"/>
                </a:lnTo>
                <a:lnTo>
                  <a:pt x="52476" y="321132"/>
                </a:lnTo>
                <a:lnTo>
                  <a:pt x="52476" y="119926"/>
                </a:lnTo>
                <a:lnTo>
                  <a:pt x="69926" y="86042"/>
                </a:lnTo>
                <a:lnTo>
                  <a:pt x="90017" y="63779"/>
                </a:lnTo>
                <a:lnTo>
                  <a:pt x="111086" y="51574"/>
                </a:lnTo>
                <a:lnTo>
                  <a:pt x="131457" y="47853"/>
                </a:lnTo>
                <a:lnTo>
                  <a:pt x="140119" y="48094"/>
                </a:lnTo>
                <a:lnTo>
                  <a:pt x="147599" y="48933"/>
                </a:lnTo>
                <a:lnTo>
                  <a:pt x="154647" y="50533"/>
                </a:lnTo>
                <a:lnTo>
                  <a:pt x="162013" y="53047"/>
                </a:lnTo>
                <a:lnTo>
                  <a:pt x="171818" y="6921"/>
                </a:lnTo>
                <a:close/>
              </a:path>
              <a:path w="443865" h="328929">
                <a:moveTo>
                  <a:pt x="443369" y="128574"/>
                </a:moveTo>
                <a:lnTo>
                  <a:pt x="437134" y="75882"/>
                </a:lnTo>
                <a:lnTo>
                  <a:pt x="417703" y="35318"/>
                </a:lnTo>
                <a:lnTo>
                  <a:pt x="384022" y="9220"/>
                </a:lnTo>
                <a:lnTo>
                  <a:pt x="334975" y="0"/>
                </a:lnTo>
                <a:lnTo>
                  <a:pt x="298589" y="3797"/>
                </a:lnTo>
                <a:lnTo>
                  <a:pt x="265290" y="13550"/>
                </a:lnTo>
                <a:lnTo>
                  <a:pt x="235978" y="26758"/>
                </a:lnTo>
                <a:lnTo>
                  <a:pt x="211594" y="40932"/>
                </a:lnTo>
                <a:lnTo>
                  <a:pt x="232346" y="77254"/>
                </a:lnTo>
                <a:lnTo>
                  <a:pt x="252387" y="64973"/>
                </a:lnTo>
                <a:lnTo>
                  <a:pt x="275018" y="54267"/>
                </a:lnTo>
                <a:lnTo>
                  <a:pt x="299808" y="46685"/>
                </a:lnTo>
                <a:lnTo>
                  <a:pt x="326326" y="43815"/>
                </a:lnTo>
                <a:lnTo>
                  <a:pt x="358063" y="50482"/>
                </a:lnTo>
                <a:lnTo>
                  <a:pt x="377850" y="68173"/>
                </a:lnTo>
                <a:lnTo>
                  <a:pt x="388023" y="93433"/>
                </a:lnTo>
                <a:lnTo>
                  <a:pt x="390893" y="122809"/>
                </a:lnTo>
                <a:lnTo>
                  <a:pt x="390893" y="157391"/>
                </a:lnTo>
                <a:lnTo>
                  <a:pt x="390893" y="245033"/>
                </a:lnTo>
                <a:lnTo>
                  <a:pt x="368884" y="262953"/>
                </a:lnTo>
                <a:lnTo>
                  <a:pt x="347941" y="275945"/>
                </a:lnTo>
                <a:lnTo>
                  <a:pt x="327012" y="283870"/>
                </a:lnTo>
                <a:lnTo>
                  <a:pt x="304990" y="286537"/>
                </a:lnTo>
                <a:lnTo>
                  <a:pt x="283210" y="283730"/>
                </a:lnTo>
                <a:lnTo>
                  <a:pt x="265645" y="274866"/>
                </a:lnTo>
                <a:lnTo>
                  <a:pt x="253923" y="259295"/>
                </a:lnTo>
                <a:lnTo>
                  <a:pt x="249643" y="236385"/>
                </a:lnTo>
                <a:lnTo>
                  <a:pt x="256882" y="208800"/>
                </a:lnTo>
                <a:lnTo>
                  <a:pt x="280708" y="186512"/>
                </a:lnTo>
                <a:lnTo>
                  <a:pt x="324319" y="169418"/>
                </a:lnTo>
                <a:lnTo>
                  <a:pt x="390893" y="157391"/>
                </a:lnTo>
                <a:lnTo>
                  <a:pt x="390893" y="122809"/>
                </a:lnTo>
                <a:lnTo>
                  <a:pt x="319735" y="134200"/>
                </a:lnTo>
                <a:lnTo>
                  <a:pt x="265582" y="150888"/>
                </a:lnTo>
                <a:lnTo>
                  <a:pt x="227761" y="173570"/>
                </a:lnTo>
                <a:lnTo>
                  <a:pt x="198335" y="239839"/>
                </a:lnTo>
                <a:lnTo>
                  <a:pt x="205282" y="277545"/>
                </a:lnTo>
                <a:lnTo>
                  <a:pt x="224497" y="305422"/>
                </a:lnTo>
                <a:lnTo>
                  <a:pt x="253542" y="322694"/>
                </a:lnTo>
                <a:lnTo>
                  <a:pt x="290004" y="328625"/>
                </a:lnTo>
                <a:lnTo>
                  <a:pt x="318300" y="325081"/>
                </a:lnTo>
                <a:lnTo>
                  <a:pt x="345135" y="315442"/>
                </a:lnTo>
                <a:lnTo>
                  <a:pt x="370357" y="301142"/>
                </a:lnTo>
                <a:lnTo>
                  <a:pt x="389915" y="286537"/>
                </a:lnTo>
                <a:lnTo>
                  <a:pt x="393776" y="283654"/>
                </a:lnTo>
                <a:lnTo>
                  <a:pt x="395516" y="283654"/>
                </a:lnTo>
                <a:lnTo>
                  <a:pt x="400126" y="321132"/>
                </a:lnTo>
                <a:lnTo>
                  <a:pt x="443369" y="321132"/>
                </a:lnTo>
                <a:lnTo>
                  <a:pt x="443369" y="283654"/>
                </a:lnTo>
                <a:lnTo>
                  <a:pt x="443369" y="157391"/>
                </a:lnTo>
                <a:lnTo>
                  <a:pt x="443369" y="1285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11111851" y="5323774"/>
            <a:ext cx="194310" cy="408305"/>
          </a:xfrm>
          <a:custGeom>
            <a:avLst/>
            <a:gdLst/>
            <a:ahLst/>
            <a:cxnLst/>
            <a:rect l="l" t="t" r="r" b="b"/>
            <a:pathLst>
              <a:path w="194309" h="408304">
                <a:moveTo>
                  <a:pt x="136063" y="408189"/>
                </a:moveTo>
                <a:lnTo>
                  <a:pt x="93885" y="400721"/>
                </a:lnTo>
                <a:lnTo>
                  <a:pt x="66301" y="379578"/>
                </a:lnTo>
                <a:lnTo>
                  <a:pt x="51257" y="346652"/>
                </a:lnTo>
                <a:lnTo>
                  <a:pt x="46699" y="303835"/>
                </a:lnTo>
                <a:lnTo>
                  <a:pt x="46699" y="130297"/>
                </a:lnTo>
                <a:lnTo>
                  <a:pt x="0" y="130297"/>
                </a:lnTo>
                <a:lnTo>
                  <a:pt x="0" y="90516"/>
                </a:lnTo>
                <a:lnTo>
                  <a:pt x="49005" y="87633"/>
                </a:lnTo>
                <a:lnTo>
                  <a:pt x="55347" y="0"/>
                </a:lnTo>
                <a:lnTo>
                  <a:pt x="99164" y="0"/>
                </a:lnTo>
                <a:lnTo>
                  <a:pt x="99164" y="87633"/>
                </a:lnTo>
                <a:lnTo>
                  <a:pt x="183915" y="87633"/>
                </a:lnTo>
                <a:lnTo>
                  <a:pt x="183915" y="130297"/>
                </a:lnTo>
                <a:lnTo>
                  <a:pt x="99164" y="130297"/>
                </a:lnTo>
                <a:lnTo>
                  <a:pt x="99164" y="304988"/>
                </a:lnTo>
                <a:lnTo>
                  <a:pt x="101623" y="330744"/>
                </a:lnTo>
                <a:lnTo>
                  <a:pt x="109758" y="349742"/>
                </a:lnTo>
                <a:lnTo>
                  <a:pt x="124703" y="361498"/>
                </a:lnTo>
                <a:lnTo>
                  <a:pt x="147593" y="365525"/>
                </a:lnTo>
                <a:lnTo>
                  <a:pt x="156341" y="364831"/>
                </a:lnTo>
                <a:lnTo>
                  <a:pt x="165682" y="363003"/>
                </a:lnTo>
                <a:lnTo>
                  <a:pt x="174916" y="360417"/>
                </a:lnTo>
                <a:lnTo>
                  <a:pt x="183339" y="357454"/>
                </a:lnTo>
                <a:lnTo>
                  <a:pt x="193717" y="396658"/>
                </a:lnTo>
                <a:lnTo>
                  <a:pt x="179844" y="400892"/>
                </a:lnTo>
                <a:lnTo>
                  <a:pt x="165322" y="404586"/>
                </a:lnTo>
                <a:lnTo>
                  <a:pt x="150584" y="407198"/>
                </a:lnTo>
                <a:lnTo>
                  <a:pt x="136063" y="40818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11351115" y="5278804"/>
            <a:ext cx="73025" cy="445770"/>
          </a:xfrm>
          <a:custGeom>
            <a:avLst/>
            <a:gdLst/>
            <a:ahLst/>
            <a:cxnLst/>
            <a:rect l="l" t="t" r="r" b="b"/>
            <a:pathLst>
              <a:path w="73025" h="445770">
                <a:moveTo>
                  <a:pt x="62266" y="445664"/>
                </a:moveTo>
                <a:lnTo>
                  <a:pt x="9801" y="445664"/>
                </a:lnTo>
                <a:lnTo>
                  <a:pt x="9801" y="132603"/>
                </a:lnTo>
                <a:lnTo>
                  <a:pt x="62266" y="132603"/>
                </a:lnTo>
                <a:lnTo>
                  <a:pt x="62266" y="445664"/>
                </a:lnTo>
                <a:close/>
              </a:path>
              <a:path w="73025" h="445770">
                <a:moveTo>
                  <a:pt x="36321" y="68031"/>
                </a:moveTo>
                <a:lnTo>
                  <a:pt x="21890" y="65473"/>
                </a:lnTo>
                <a:lnTo>
                  <a:pt x="10377" y="58374"/>
                </a:lnTo>
                <a:lnTo>
                  <a:pt x="2756" y="47600"/>
                </a:lnTo>
                <a:lnTo>
                  <a:pt x="0" y="34015"/>
                </a:lnTo>
                <a:lnTo>
                  <a:pt x="2756" y="19701"/>
                </a:lnTo>
                <a:lnTo>
                  <a:pt x="10377" y="9008"/>
                </a:lnTo>
                <a:lnTo>
                  <a:pt x="21890" y="2315"/>
                </a:lnTo>
                <a:lnTo>
                  <a:pt x="36321" y="0"/>
                </a:lnTo>
                <a:lnTo>
                  <a:pt x="50753" y="2315"/>
                </a:lnTo>
                <a:lnTo>
                  <a:pt x="62266" y="9008"/>
                </a:lnTo>
                <a:lnTo>
                  <a:pt x="69887" y="19701"/>
                </a:lnTo>
                <a:lnTo>
                  <a:pt x="72643" y="34015"/>
                </a:lnTo>
                <a:lnTo>
                  <a:pt x="69887" y="47600"/>
                </a:lnTo>
                <a:lnTo>
                  <a:pt x="62266" y="58374"/>
                </a:lnTo>
                <a:lnTo>
                  <a:pt x="50753" y="65473"/>
                </a:lnTo>
                <a:lnTo>
                  <a:pt x="36321" y="6803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11490061" y="5403336"/>
            <a:ext cx="290830" cy="328930"/>
          </a:xfrm>
          <a:custGeom>
            <a:avLst/>
            <a:gdLst/>
            <a:ahLst/>
            <a:cxnLst/>
            <a:rect l="l" t="t" r="r" b="b"/>
            <a:pathLst>
              <a:path w="290829" h="328929">
                <a:moveTo>
                  <a:pt x="145287" y="328627"/>
                </a:moveTo>
                <a:lnTo>
                  <a:pt x="100732" y="321561"/>
                </a:lnTo>
                <a:lnTo>
                  <a:pt x="61020" y="300879"/>
                </a:lnTo>
                <a:lnTo>
                  <a:pt x="29057" y="267357"/>
                </a:lnTo>
                <a:lnTo>
                  <a:pt x="7748" y="221769"/>
                </a:lnTo>
                <a:lnTo>
                  <a:pt x="0" y="164890"/>
                </a:lnTo>
                <a:lnTo>
                  <a:pt x="7748" y="107669"/>
                </a:lnTo>
                <a:lnTo>
                  <a:pt x="29057" y="61768"/>
                </a:lnTo>
                <a:lnTo>
                  <a:pt x="61020" y="27987"/>
                </a:lnTo>
                <a:lnTo>
                  <a:pt x="100732" y="7130"/>
                </a:lnTo>
                <a:lnTo>
                  <a:pt x="145287" y="0"/>
                </a:lnTo>
                <a:lnTo>
                  <a:pt x="189842" y="7130"/>
                </a:lnTo>
                <a:lnTo>
                  <a:pt x="229554" y="27987"/>
                </a:lnTo>
                <a:lnTo>
                  <a:pt x="244532" y="43816"/>
                </a:lnTo>
                <a:lnTo>
                  <a:pt x="145287" y="43816"/>
                </a:lnTo>
                <a:lnTo>
                  <a:pt x="108281" y="52600"/>
                </a:lnTo>
                <a:lnTo>
                  <a:pt x="79706" y="77328"/>
                </a:lnTo>
                <a:lnTo>
                  <a:pt x="61293" y="115568"/>
                </a:lnTo>
                <a:lnTo>
                  <a:pt x="54771" y="164890"/>
                </a:lnTo>
                <a:lnTo>
                  <a:pt x="61293" y="214030"/>
                </a:lnTo>
                <a:lnTo>
                  <a:pt x="79706" y="251875"/>
                </a:lnTo>
                <a:lnTo>
                  <a:pt x="108281" y="276207"/>
                </a:lnTo>
                <a:lnTo>
                  <a:pt x="145287" y="284810"/>
                </a:lnTo>
                <a:lnTo>
                  <a:pt x="244876" y="284810"/>
                </a:lnTo>
                <a:lnTo>
                  <a:pt x="229554" y="300879"/>
                </a:lnTo>
                <a:lnTo>
                  <a:pt x="189842" y="321561"/>
                </a:lnTo>
                <a:lnTo>
                  <a:pt x="145287" y="328627"/>
                </a:lnTo>
                <a:close/>
              </a:path>
              <a:path w="290829" h="328929">
                <a:moveTo>
                  <a:pt x="244876" y="284810"/>
                </a:moveTo>
                <a:lnTo>
                  <a:pt x="145287" y="284810"/>
                </a:lnTo>
                <a:lnTo>
                  <a:pt x="182384" y="276207"/>
                </a:lnTo>
                <a:lnTo>
                  <a:pt x="211157" y="251875"/>
                </a:lnTo>
                <a:lnTo>
                  <a:pt x="229768" y="214030"/>
                </a:lnTo>
                <a:lnTo>
                  <a:pt x="236380" y="164890"/>
                </a:lnTo>
                <a:lnTo>
                  <a:pt x="229768" y="115568"/>
                </a:lnTo>
                <a:lnTo>
                  <a:pt x="211157" y="77328"/>
                </a:lnTo>
                <a:lnTo>
                  <a:pt x="182384" y="52600"/>
                </a:lnTo>
                <a:lnTo>
                  <a:pt x="145287" y="43816"/>
                </a:lnTo>
                <a:lnTo>
                  <a:pt x="244532" y="43816"/>
                </a:lnTo>
                <a:lnTo>
                  <a:pt x="261517" y="61768"/>
                </a:lnTo>
                <a:lnTo>
                  <a:pt x="282826" y="107669"/>
                </a:lnTo>
                <a:lnTo>
                  <a:pt x="290575" y="164890"/>
                </a:lnTo>
                <a:lnTo>
                  <a:pt x="282826" y="221769"/>
                </a:lnTo>
                <a:lnTo>
                  <a:pt x="261517" y="267357"/>
                </a:lnTo>
                <a:lnTo>
                  <a:pt x="244876" y="2848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11857316" y="5403336"/>
            <a:ext cx="250825" cy="321310"/>
          </a:xfrm>
          <a:custGeom>
            <a:avLst/>
            <a:gdLst/>
            <a:ahLst/>
            <a:cxnLst/>
            <a:rect l="l" t="t" r="r" b="b"/>
            <a:pathLst>
              <a:path w="250825" h="321310">
                <a:moveTo>
                  <a:pt x="250217" y="321132"/>
                </a:moveTo>
                <a:lnTo>
                  <a:pt x="197752" y="321132"/>
                </a:lnTo>
                <a:lnTo>
                  <a:pt x="197752" y="129721"/>
                </a:lnTo>
                <a:lnTo>
                  <a:pt x="194311" y="91849"/>
                </a:lnTo>
                <a:lnTo>
                  <a:pt x="183627" y="65869"/>
                </a:lnTo>
                <a:lnTo>
                  <a:pt x="165160" y="50915"/>
                </a:lnTo>
                <a:lnTo>
                  <a:pt x="138369" y="46123"/>
                </a:lnTo>
                <a:lnTo>
                  <a:pt x="115785" y="49140"/>
                </a:lnTo>
                <a:lnTo>
                  <a:pt x="95200" y="58158"/>
                </a:lnTo>
                <a:lnTo>
                  <a:pt x="74724" y="73121"/>
                </a:lnTo>
                <a:lnTo>
                  <a:pt x="52465" y="93975"/>
                </a:lnTo>
                <a:lnTo>
                  <a:pt x="52465" y="321132"/>
                </a:lnTo>
                <a:lnTo>
                  <a:pt x="0" y="321132"/>
                </a:lnTo>
                <a:lnTo>
                  <a:pt x="0" y="8071"/>
                </a:lnTo>
                <a:lnTo>
                  <a:pt x="43240" y="8071"/>
                </a:lnTo>
                <a:lnTo>
                  <a:pt x="47852" y="53041"/>
                </a:lnTo>
                <a:lnTo>
                  <a:pt x="49582" y="53041"/>
                </a:lnTo>
                <a:lnTo>
                  <a:pt x="72625" y="32349"/>
                </a:lnTo>
                <a:lnTo>
                  <a:pt x="97290" y="15494"/>
                </a:lnTo>
                <a:lnTo>
                  <a:pt x="124334" y="4152"/>
                </a:lnTo>
                <a:lnTo>
                  <a:pt x="154512" y="0"/>
                </a:lnTo>
                <a:lnTo>
                  <a:pt x="197194" y="7918"/>
                </a:lnTo>
                <a:lnTo>
                  <a:pt x="227012" y="31349"/>
                </a:lnTo>
                <a:lnTo>
                  <a:pt x="244506" y="69806"/>
                </a:lnTo>
                <a:lnTo>
                  <a:pt x="250217" y="122802"/>
                </a:lnTo>
                <a:lnTo>
                  <a:pt x="250217" y="3211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12292724" y="5258053"/>
            <a:ext cx="301625" cy="474345"/>
          </a:xfrm>
          <a:custGeom>
            <a:avLst/>
            <a:gdLst/>
            <a:ahLst/>
            <a:cxnLst/>
            <a:rect l="l" t="t" r="r" b="b"/>
            <a:pathLst>
              <a:path w="301625" h="474345">
                <a:moveTo>
                  <a:pt x="186220" y="10375"/>
                </a:moveTo>
                <a:lnTo>
                  <a:pt x="174371" y="6083"/>
                </a:lnTo>
                <a:lnTo>
                  <a:pt x="161505" y="2806"/>
                </a:lnTo>
                <a:lnTo>
                  <a:pt x="147878" y="736"/>
                </a:lnTo>
                <a:lnTo>
                  <a:pt x="133756" y="0"/>
                </a:lnTo>
                <a:lnTo>
                  <a:pt x="93256" y="7213"/>
                </a:lnTo>
                <a:lnTo>
                  <a:pt x="64858" y="27813"/>
                </a:lnTo>
                <a:lnTo>
                  <a:pt x="48145" y="60325"/>
                </a:lnTo>
                <a:lnTo>
                  <a:pt x="42659" y="103200"/>
                </a:lnTo>
                <a:lnTo>
                  <a:pt x="42659" y="153365"/>
                </a:lnTo>
                <a:lnTo>
                  <a:pt x="0" y="156248"/>
                </a:lnTo>
                <a:lnTo>
                  <a:pt x="0" y="196024"/>
                </a:lnTo>
                <a:lnTo>
                  <a:pt x="42659" y="196024"/>
                </a:lnTo>
                <a:lnTo>
                  <a:pt x="42659" y="466420"/>
                </a:lnTo>
                <a:lnTo>
                  <a:pt x="95135" y="466420"/>
                </a:lnTo>
                <a:lnTo>
                  <a:pt x="95135" y="196024"/>
                </a:lnTo>
                <a:lnTo>
                  <a:pt x="161429" y="196024"/>
                </a:lnTo>
                <a:lnTo>
                  <a:pt x="161429" y="153365"/>
                </a:lnTo>
                <a:lnTo>
                  <a:pt x="95135" y="153365"/>
                </a:lnTo>
                <a:lnTo>
                  <a:pt x="95135" y="103771"/>
                </a:lnTo>
                <a:lnTo>
                  <a:pt x="97853" y="77114"/>
                </a:lnTo>
                <a:lnTo>
                  <a:pt x="106083" y="57797"/>
                </a:lnTo>
                <a:lnTo>
                  <a:pt x="119938" y="46050"/>
                </a:lnTo>
                <a:lnTo>
                  <a:pt x="139522" y="42087"/>
                </a:lnTo>
                <a:lnTo>
                  <a:pt x="148018" y="42621"/>
                </a:lnTo>
                <a:lnTo>
                  <a:pt x="156895" y="44183"/>
                </a:lnTo>
                <a:lnTo>
                  <a:pt x="165874" y="46710"/>
                </a:lnTo>
                <a:lnTo>
                  <a:pt x="174688" y="50165"/>
                </a:lnTo>
                <a:lnTo>
                  <a:pt x="186220" y="10375"/>
                </a:lnTo>
                <a:close/>
              </a:path>
              <a:path w="301625" h="474345">
                <a:moveTo>
                  <a:pt x="301536" y="469303"/>
                </a:moveTo>
                <a:lnTo>
                  <a:pt x="294030" y="428942"/>
                </a:lnTo>
                <a:lnTo>
                  <a:pt x="288264" y="430098"/>
                </a:lnTo>
                <a:lnTo>
                  <a:pt x="283083" y="430098"/>
                </a:lnTo>
                <a:lnTo>
                  <a:pt x="277329" y="428853"/>
                </a:lnTo>
                <a:lnTo>
                  <a:pt x="272554" y="424903"/>
                </a:lnTo>
                <a:lnTo>
                  <a:pt x="269303" y="417931"/>
                </a:lnTo>
                <a:lnTo>
                  <a:pt x="268097" y="407619"/>
                </a:lnTo>
                <a:lnTo>
                  <a:pt x="268097" y="7493"/>
                </a:lnTo>
                <a:lnTo>
                  <a:pt x="215620" y="7493"/>
                </a:lnTo>
                <a:lnTo>
                  <a:pt x="215620" y="404152"/>
                </a:lnTo>
                <a:lnTo>
                  <a:pt x="218757" y="433781"/>
                </a:lnTo>
                <a:lnTo>
                  <a:pt x="228600" y="455688"/>
                </a:lnTo>
                <a:lnTo>
                  <a:pt x="245783" y="469252"/>
                </a:lnTo>
                <a:lnTo>
                  <a:pt x="270979" y="473913"/>
                </a:lnTo>
                <a:lnTo>
                  <a:pt x="280530" y="473595"/>
                </a:lnTo>
                <a:lnTo>
                  <a:pt x="288632" y="472694"/>
                </a:lnTo>
                <a:lnTo>
                  <a:pt x="295541" y="471246"/>
                </a:lnTo>
                <a:lnTo>
                  <a:pt x="301536" y="46930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12643256" y="5403341"/>
            <a:ext cx="1020444" cy="328930"/>
          </a:xfrm>
          <a:custGeom>
            <a:avLst/>
            <a:gdLst/>
            <a:ahLst/>
            <a:cxnLst/>
            <a:rect l="l" t="t" r="r" b="b"/>
            <a:pathLst>
              <a:path w="1020444" h="328929">
                <a:moveTo>
                  <a:pt x="290576" y="164896"/>
                </a:moveTo>
                <a:lnTo>
                  <a:pt x="282829" y="107670"/>
                </a:lnTo>
                <a:lnTo>
                  <a:pt x="261518" y="61772"/>
                </a:lnTo>
                <a:lnTo>
                  <a:pt x="244538" y="43815"/>
                </a:lnTo>
                <a:lnTo>
                  <a:pt x="236385" y="35204"/>
                </a:lnTo>
                <a:lnTo>
                  <a:pt x="236385" y="164896"/>
                </a:lnTo>
                <a:lnTo>
                  <a:pt x="229768" y="214033"/>
                </a:lnTo>
                <a:lnTo>
                  <a:pt x="211162" y="251879"/>
                </a:lnTo>
                <a:lnTo>
                  <a:pt x="182384" y="276212"/>
                </a:lnTo>
                <a:lnTo>
                  <a:pt x="145288" y="284810"/>
                </a:lnTo>
                <a:lnTo>
                  <a:pt x="108280" y="276212"/>
                </a:lnTo>
                <a:lnTo>
                  <a:pt x="79705" y="251879"/>
                </a:lnTo>
                <a:lnTo>
                  <a:pt x="61302" y="214033"/>
                </a:lnTo>
                <a:lnTo>
                  <a:pt x="54775" y="164896"/>
                </a:lnTo>
                <a:lnTo>
                  <a:pt x="61302" y="115570"/>
                </a:lnTo>
                <a:lnTo>
                  <a:pt x="79705" y="77330"/>
                </a:lnTo>
                <a:lnTo>
                  <a:pt x="108280" y="52603"/>
                </a:lnTo>
                <a:lnTo>
                  <a:pt x="145288" y="43815"/>
                </a:lnTo>
                <a:lnTo>
                  <a:pt x="182384" y="52603"/>
                </a:lnTo>
                <a:lnTo>
                  <a:pt x="211162" y="77330"/>
                </a:lnTo>
                <a:lnTo>
                  <a:pt x="229768" y="115570"/>
                </a:lnTo>
                <a:lnTo>
                  <a:pt x="236385" y="164896"/>
                </a:lnTo>
                <a:lnTo>
                  <a:pt x="236385" y="35204"/>
                </a:lnTo>
                <a:lnTo>
                  <a:pt x="229565" y="27990"/>
                </a:lnTo>
                <a:lnTo>
                  <a:pt x="189852" y="7137"/>
                </a:lnTo>
                <a:lnTo>
                  <a:pt x="145288" y="0"/>
                </a:lnTo>
                <a:lnTo>
                  <a:pt x="100736" y="7137"/>
                </a:lnTo>
                <a:lnTo>
                  <a:pt x="61023" y="27990"/>
                </a:lnTo>
                <a:lnTo>
                  <a:pt x="29057" y="61772"/>
                </a:lnTo>
                <a:lnTo>
                  <a:pt x="7747" y="107670"/>
                </a:lnTo>
                <a:lnTo>
                  <a:pt x="0" y="164896"/>
                </a:lnTo>
                <a:lnTo>
                  <a:pt x="7747" y="221767"/>
                </a:lnTo>
                <a:lnTo>
                  <a:pt x="29057" y="267360"/>
                </a:lnTo>
                <a:lnTo>
                  <a:pt x="61023" y="300875"/>
                </a:lnTo>
                <a:lnTo>
                  <a:pt x="100736" y="321564"/>
                </a:lnTo>
                <a:lnTo>
                  <a:pt x="145288" y="328625"/>
                </a:lnTo>
                <a:lnTo>
                  <a:pt x="189852" y="321564"/>
                </a:lnTo>
                <a:lnTo>
                  <a:pt x="229565" y="300875"/>
                </a:lnTo>
                <a:lnTo>
                  <a:pt x="244881" y="284810"/>
                </a:lnTo>
                <a:lnTo>
                  <a:pt x="261518" y="267360"/>
                </a:lnTo>
                <a:lnTo>
                  <a:pt x="282829" y="221767"/>
                </a:lnTo>
                <a:lnTo>
                  <a:pt x="290576" y="164896"/>
                </a:lnTo>
                <a:close/>
              </a:path>
              <a:path w="1020444" h="328929">
                <a:moveTo>
                  <a:pt x="761034" y="8077"/>
                </a:moveTo>
                <a:lnTo>
                  <a:pt x="711454" y="8077"/>
                </a:lnTo>
                <a:lnTo>
                  <a:pt x="665327" y="189103"/>
                </a:lnTo>
                <a:lnTo>
                  <a:pt x="650735" y="254863"/>
                </a:lnTo>
                <a:lnTo>
                  <a:pt x="645731" y="276745"/>
                </a:lnTo>
                <a:lnTo>
                  <a:pt x="643420" y="276745"/>
                </a:lnTo>
                <a:lnTo>
                  <a:pt x="621512" y="189103"/>
                </a:lnTo>
                <a:lnTo>
                  <a:pt x="572503" y="8077"/>
                </a:lnTo>
                <a:lnTo>
                  <a:pt x="521195" y="8077"/>
                </a:lnTo>
                <a:lnTo>
                  <a:pt x="467004" y="211074"/>
                </a:lnTo>
                <a:lnTo>
                  <a:pt x="461670" y="232918"/>
                </a:lnTo>
                <a:lnTo>
                  <a:pt x="451434" y="276745"/>
                </a:lnTo>
                <a:lnTo>
                  <a:pt x="448551" y="276745"/>
                </a:lnTo>
                <a:lnTo>
                  <a:pt x="444131" y="254863"/>
                </a:lnTo>
                <a:lnTo>
                  <a:pt x="430098" y="189103"/>
                </a:lnTo>
                <a:lnTo>
                  <a:pt x="383400" y="8077"/>
                </a:lnTo>
                <a:lnTo>
                  <a:pt x="329780" y="8077"/>
                </a:lnTo>
                <a:lnTo>
                  <a:pt x="416839" y="321132"/>
                </a:lnTo>
                <a:lnTo>
                  <a:pt x="478536" y="321132"/>
                </a:lnTo>
                <a:lnTo>
                  <a:pt x="528116" y="130937"/>
                </a:lnTo>
                <a:lnTo>
                  <a:pt x="533450" y="108458"/>
                </a:lnTo>
                <a:lnTo>
                  <a:pt x="543674" y="62268"/>
                </a:lnTo>
                <a:lnTo>
                  <a:pt x="546557" y="62268"/>
                </a:lnTo>
                <a:lnTo>
                  <a:pt x="557009" y="108102"/>
                </a:lnTo>
                <a:lnTo>
                  <a:pt x="562216" y="130213"/>
                </a:lnTo>
                <a:lnTo>
                  <a:pt x="567893" y="152209"/>
                </a:lnTo>
                <a:lnTo>
                  <a:pt x="613435" y="321132"/>
                </a:lnTo>
                <a:lnTo>
                  <a:pt x="676859" y="321132"/>
                </a:lnTo>
                <a:lnTo>
                  <a:pt x="761034" y="8077"/>
                </a:lnTo>
                <a:close/>
              </a:path>
              <a:path w="1020444" h="328929">
                <a:moveTo>
                  <a:pt x="1019898" y="235800"/>
                </a:moveTo>
                <a:lnTo>
                  <a:pt x="1011351" y="198323"/>
                </a:lnTo>
                <a:lnTo>
                  <a:pt x="958367" y="154482"/>
                </a:lnTo>
                <a:lnTo>
                  <a:pt x="898550" y="130835"/>
                </a:lnTo>
                <a:lnTo>
                  <a:pt x="876414" y="119849"/>
                </a:lnTo>
                <a:lnTo>
                  <a:pt x="860869" y="105727"/>
                </a:lnTo>
                <a:lnTo>
                  <a:pt x="855014" y="86487"/>
                </a:lnTo>
                <a:lnTo>
                  <a:pt x="858418" y="69240"/>
                </a:lnTo>
                <a:lnTo>
                  <a:pt x="868845" y="54914"/>
                </a:lnTo>
                <a:lnTo>
                  <a:pt x="886625" y="45135"/>
                </a:lnTo>
                <a:lnTo>
                  <a:pt x="912088" y="41516"/>
                </a:lnTo>
                <a:lnTo>
                  <a:pt x="932180" y="43561"/>
                </a:lnTo>
                <a:lnTo>
                  <a:pt x="950506" y="49288"/>
                </a:lnTo>
                <a:lnTo>
                  <a:pt x="967625" y="58051"/>
                </a:lnTo>
                <a:lnTo>
                  <a:pt x="984161" y="69189"/>
                </a:lnTo>
                <a:lnTo>
                  <a:pt x="1009523" y="35166"/>
                </a:lnTo>
                <a:lnTo>
                  <a:pt x="989266" y="21653"/>
                </a:lnTo>
                <a:lnTo>
                  <a:pt x="966000" y="10452"/>
                </a:lnTo>
                <a:lnTo>
                  <a:pt x="940117" y="2819"/>
                </a:lnTo>
                <a:lnTo>
                  <a:pt x="912088" y="0"/>
                </a:lnTo>
                <a:lnTo>
                  <a:pt x="866546" y="6896"/>
                </a:lnTo>
                <a:lnTo>
                  <a:pt x="832675" y="25806"/>
                </a:lnTo>
                <a:lnTo>
                  <a:pt x="811555" y="54000"/>
                </a:lnTo>
                <a:lnTo>
                  <a:pt x="804278" y="88785"/>
                </a:lnTo>
                <a:lnTo>
                  <a:pt x="812711" y="123037"/>
                </a:lnTo>
                <a:lnTo>
                  <a:pt x="834542" y="147878"/>
                </a:lnTo>
                <a:lnTo>
                  <a:pt x="864590" y="165811"/>
                </a:lnTo>
                <a:lnTo>
                  <a:pt x="923442" y="189712"/>
                </a:lnTo>
                <a:lnTo>
                  <a:pt x="946391" y="202082"/>
                </a:lnTo>
                <a:lnTo>
                  <a:pt x="962863" y="217893"/>
                </a:lnTo>
                <a:lnTo>
                  <a:pt x="969162" y="238683"/>
                </a:lnTo>
                <a:lnTo>
                  <a:pt x="965365" y="257771"/>
                </a:lnTo>
                <a:lnTo>
                  <a:pt x="953884" y="273354"/>
                </a:lnTo>
                <a:lnTo>
                  <a:pt x="934631" y="283845"/>
                </a:lnTo>
                <a:lnTo>
                  <a:pt x="907478" y="287693"/>
                </a:lnTo>
                <a:lnTo>
                  <a:pt x="880973" y="285013"/>
                </a:lnTo>
                <a:lnTo>
                  <a:pt x="857173" y="277456"/>
                </a:lnTo>
                <a:lnTo>
                  <a:pt x="835317" y="265798"/>
                </a:lnTo>
                <a:lnTo>
                  <a:pt x="814654" y="250799"/>
                </a:lnTo>
                <a:lnTo>
                  <a:pt x="788708" y="285381"/>
                </a:lnTo>
                <a:lnTo>
                  <a:pt x="813396" y="302602"/>
                </a:lnTo>
                <a:lnTo>
                  <a:pt x="841819" y="316306"/>
                </a:lnTo>
                <a:lnTo>
                  <a:pt x="872947" y="325361"/>
                </a:lnTo>
                <a:lnTo>
                  <a:pt x="905751" y="328625"/>
                </a:lnTo>
                <a:lnTo>
                  <a:pt x="954709" y="321259"/>
                </a:lnTo>
                <a:lnTo>
                  <a:pt x="990498" y="301244"/>
                </a:lnTo>
                <a:lnTo>
                  <a:pt x="1012444" y="271716"/>
                </a:lnTo>
                <a:lnTo>
                  <a:pt x="1019898" y="2358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0" name="object 1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20241" y="5651248"/>
            <a:ext cx="76103" cy="8071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639750" y="1302869"/>
            <a:ext cx="346075" cy="546100"/>
          </a:xfrm>
          <a:custGeom>
            <a:avLst/>
            <a:gdLst/>
            <a:ahLst/>
            <a:cxnLst/>
            <a:rect l="l" t="t" r="r" b="b"/>
            <a:pathLst>
              <a:path w="346075" h="546100">
                <a:moveTo>
                  <a:pt x="33319" y="545988"/>
                </a:moveTo>
                <a:lnTo>
                  <a:pt x="0" y="545988"/>
                </a:lnTo>
                <a:lnTo>
                  <a:pt x="0" y="0"/>
                </a:lnTo>
                <a:lnTo>
                  <a:pt x="170384" y="0"/>
                </a:lnTo>
                <a:lnTo>
                  <a:pt x="220991" y="615"/>
                </a:lnTo>
                <a:lnTo>
                  <a:pt x="251507" y="4922"/>
                </a:lnTo>
                <a:lnTo>
                  <a:pt x="274213" y="16612"/>
                </a:lnTo>
                <a:lnTo>
                  <a:pt x="291447" y="31047"/>
                </a:lnTo>
                <a:lnTo>
                  <a:pt x="33319" y="31047"/>
                </a:lnTo>
                <a:lnTo>
                  <a:pt x="33319" y="295333"/>
                </a:lnTo>
                <a:lnTo>
                  <a:pt x="290439" y="295333"/>
                </a:lnTo>
                <a:lnTo>
                  <a:pt x="272420" y="309928"/>
                </a:lnTo>
                <a:lnTo>
                  <a:pt x="249377" y="321506"/>
                </a:lnTo>
                <a:lnTo>
                  <a:pt x="218737" y="325772"/>
                </a:lnTo>
                <a:lnTo>
                  <a:pt x="168113" y="326381"/>
                </a:lnTo>
                <a:lnTo>
                  <a:pt x="33319" y="326381"/>
                </a:lnTo>
                <a:lnTo>
                  <a:pt x="33319" y="545988"/>
                </a:lnTo>
                <a:close/>
              </a:path>
              <a:path w="346075" h="546100">
                <a:moveTo>
                  <a:pt x="290439" y="295333"/>
                </a:moveTo>
                <a:lnTo>
                  <a:pt x="164326" y="295333"/>
                </a:lnTo>
                <a:lnTo>
                  <a:pt x="188405" y="295197"/>
                </a:lnTo>
                <a:lnTo>
                  <a:pt x="203609" y="294245"/>
                </a:lnTo>
                <a:lnTo>
                  <a:pt x="249714" y="281336"/>
                </a:lnTo>
                <a:lnTo>
                  <a:pt x="289459" y="251861"/>
                </a:lnTo>
                <a:lnTo>
                  <a:pt x="308798" y="208455"/>
                </a:lnTo>
                <a:lnTo>
                  <a:pt x="311875" y="187381"/>
                </a:lnTo>
                <a:lnTo>
                  <a:pt x="311875" y="139437"/>
                </a:lnTo>
                <a:lnTo>
                  <a:pt x="299776" y="91274"/>
                </a:lnTo>
                <a:lnTo>
                  <a:pt x="269539" y="55948"/>
                </a:lnTo>
                <a:lnTo>
                  <a:pt x="219743" y="34881"/>
                </a:lnTo>
                <a:lnTo>
                  <a:pt x="170384" y="31047"/>
                </a:lnTo>
                <a:lnTo>
                  <a:pt x="291447" y="31047"/>
                </a:lnTo>
                <a:lnTo>
                  <a:pt x="327221" y="63326"/>
                </a:lnTo>
                <a:lnTo>
                  <a:pt x="345372" y="110087"/>
                </a:lnTo>
                <a:lnTo>
                  <a:pt x="346070" y="154482"/>
                </a:lnTo>
                <a:lnTo>
                  <a:pt x="346070" y="171142"/>
                </a:lnTo>
                <a:lnTo>
                  <a:pt x="345354" y="216406"/>
                </a:lnTo>
                <a:lnTo>
                  <a:pt x="340343" y="243603"/>
                </a:lnTo>
                <a:lnTo>
                  <a:pt x="326742" y="263629"/>
                </a:lnTo>
                <a:lnTo>
                  <a:pt x="300256" y="287382"/>
                </a:lnTo>
                <a:lnTo>
                  <a:pt x="290439" y="29533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057003" y="1436905"/>
            <a:ext cx="332105" cy="418465"/>
          </a:xfrm>
          <a:custGeom>
            <a:avLst/>
            <a:gdLst/>
            <a:ahLst/>
            <a:cxnLst/>
            <a:rect l="l" t="t" r="r" b="b"/>
            <a:pathLst>
              <a:path w="332105" h="418464">
                <a:moveTo>
                  <a:pt x="165841" y="418010"/>
                </a:moveTo>
                <a:lnTo>
                  <a:pt x="119630" y="417265"/>
                </a:lnTo>
                <a:lnTo>
                  <a:pt x="69946" y="397884"/>
                </a:lnTo>
                <a:lnTo>
                  <a:pt x="43542" y="370303"/>
                </a:lnTo>
                <a:lnTo>
                  <a:pt x="18369" y="341361"/>
                </a:lnTo>
                <a:lnTo>
                  <a:pt x="680" y="286601"/>
                </a:lnTo>
                <a:lnTo>
                  <a:pt x="0" y="235509"/>
                </a:lnTo>
                <a:lnTo>
                  <a:pt x="0" y="182501"/>
                </a:lnTo>
                <a:lnTo>
                  <a:pt x="680" y="131409"/>
                </a:lnTo>
                <a:lnTo>
                  <a:pt x="18369" y="76649"/>
                </a:lnTo>
                <a:lnTo>
                  <a:pt x="43542" y="47707"/>
                </a:lnTo>
                <a:lnTo>
                  <a:pt x="69946" y="20126"/>
                </a:lnTo>
                <a:lnTo>
                  <a:pt x="119630" y="745"/>
                </a:lnTo>
                <a:lnTo>
                  <a:pt x="165841" y="0"/>
                </a:lnTo>
                <a:lnTo>
                  <a:pt x="212052" y="745"/>
                </a:lnTo>
                <a:lnTo>
                  <a:pt x="240195" y="5963"/>
                </a:lnTo>
                <a:lnTo>
                  <a:pt x="261736" y="20126"/>
                </a:lnTo>
                <a:lnTo>
                  <a:pt x="269291" y="28018"/>
                </a:lnTo>
                <a:lnTo>
                  <a:pt x="165841" y="28018"/>
                </a:lnTo>
                <a:lnTo>
                  <a:pt x="129817" y="28610"/>
                </a:lnTo>
                <a:lnTo>
                  <a:pt x="90286" y="43992"/>
                </a:lnTo>
                <a:lnTo>
                  <a:pt x="47737" y="89002"/>
                </a:lnTo>
                <a:lnTo>
                  <a:pt x="33124" y="136378"/>
                </a:lnTo>
                <a:lnTo>
                  <a:pt x="32562" y="182501"/>
                </a:lnTo>
                <a:lnTo>
                  <a:pt x="32562" y="235509"/>
                </a:lnTo>
                <a:lnTo>
                  <a:pt x="33124" y="281631"/>
                </a:lnTo>
                <a:lnTo>
                  <a:pt x="47737" y="329008"/>
                </a:lnTo>
                <a:lnTo>
                  <a:pt x="90286" y="374018"/>
                </a:lnTo>
                <a:lnTo>
                  <a:pt x="129817" y="389400"/>
                </a:lnTo>
                <a:lnTo>
                  <a:pt x="165841" y="389992"/>
                </a:lnTo>
                <a:lnTo>
                  <a:pt x="269291" y="389992"/>
                </a:lnTo>
                <a:lnTo>
                  <a:pt x="261736" y="397884"/>
                </a:lnTo>
                <a:lnTo>
                  <a:pt x="240195" y="412047"/>
                </a:lnTo>
                <a:lnTo>
                  <a:pt x="212052" y="417265"/>
                </a:lnTo>
                <a:lnTo>
                  <a:pt x="165841" y="418010"/>
                </a:lnTo>
                <a:close/>
              </a:path>
              <a:path w="332105" h="418464">
                <a:moveTo>
                  <a:pt x="269291" y="389992"/>
                </a:moveTo>
                <a:lnTo>
                  <a:pt x="165841" y="389992"/>
                </a:lnTo>
                <a:lnTo>
                  <a:pt x="201864" y="389400"/>
                </a:lnTo>
                <a:lnTo>
                  <a:pt x="224008" y="385259"/>
                </a:lnTo>
                <a:lnTo>
                  <a:pt x="263149" y="352128"/>
                </a:lnTo>
                <a:lnTo>
                  <a:pt x="294623" y="309153"/>
                </a:lnTo>
                <a:lnTo>
                  <a:pt x="299120" y="235509"/>
                </a:lnTo>
                <a:lnTo>
                  <a:pt x="299120" y="182501"/>
                </a:lnTo>
                <a:lnTo>
                  <a:pt x="298558" y="136378"/>
                </a:lnTo>
                <a:lnTo>
                  <a:pt x="283945" y="89002"/>
                </a:lnTo>
                <a:lnTo>
                  <a:pt x="241396" y="43992"/>
                </a:lnTo>
                <a:lnTo>
                  <a:pt x="201864" y="28610"/>
                </a:lnTo>
                <a:lnTo>
                  <a:pt x="165841" y="28018"/>
                </a:lnTo>
                <a:lnTo>
                  <a:pt x="269291" y="28018"/>
                </a:lnTo>
                <a:lnTo>
                  <a:pt x="313312" y="76649"/>
                </a:lnTo>
                <a:lnTo>
                  <a:pt x="331002" y="131409"/>
                </a:lnTo>
                <a:lnTo>
                  <a:pt x="331682" y="182501"/>
                </a:lnTo>
                <a:lnTo>
                  <a:pt x="331682" y="235509"/>
                </a:lnTo>
                <a:lnTo>
                  <a:pt x="331002" y="286601"/>
                </a:lnTo>
                <a:lnTo>
                  <a:pt x="326239" y="317673"/>
                </a:lnTo>
                <a:lnTo>
                  <a:pt x="313312" y="341361"/>
                </a:lnTo>
                <a:lnTo>
                  <a:pt x="288139" y="370303"/>
                </a:lnTo>
                <a:lnTo>
                  <a:pt x="269291" y="3899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52296" y="1340732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5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755203" y="1436905"/>
            <a:ext cx="323215" cy="418465"/>
          </a:xfrm>
          <a:custGeom>
            <a:avLst/>
            <a:gdLst/>
            <a:ahLst/>
            <a:cxnLst/>
            <a:rect l="l" t="t" r="r" b="b"/>
            <a:pathLst>
              <a:path w="323214" h="418464">
                <a:moveTo>
                  <a:pt x="168113" y="418010"/>
                </a:moveTo>
                <a:lnTo>
                  <a:pt x="126368" y="416307"/>
                </a:lnTo>
                <a:lnTo>
                  <a:pt x="74436" y="396115"/>
                </a:lnTo>
                <a:lnTo>
                  <a:pt x="40892" y="366138"/>
                </a:lnTo>
                <a:lnTo>
                  <a:pt x="16452" y="327854"/>
                </a:lnTo>
                <a:lnTo>
                  <a:pt x="4312" y="288340"/>
                </a:lnTo>
                <a:lnTo>
                  <a:pt x="0" y="236267"/>
                </a:lnTo>
                <a:lnTo>
                  <a:pt x="0" y="178714"/>
                </a:lnTo>
                <a:lnTo>
                  <a:pt x="1419" y="140141"/>
                </a:lnTo>
                <a:lnTo>
                  <a:pt x="18251" y="86979"/>
                </a:lnTo>
                <a:lnTo>
                  <a:pt x="43542" y="49600"/>
                </a:lnTo>
                <a:lnTo>
                  <a:pt x="76661" y="20688"/>
                </a:lnTo>
                <a:lnTo>
                  <a:pt x="112164" y="5431"/>
                </a:lnTo>
                <a:lnTo>
                  <a:pt x="162054" y="0"/>
                </a:lnTo>
                <a:lnTo>
                  <a:pt x="185725" y="212"/>
                </a:lnTo>
                <a:lnTo>
                  <a:pt x="232102" y="13630"/>
                </a:lnTo>
                <a:lnTo>
                  <a:pt x="260984" y="28776"/>
                </a:lnTo>
                <a:lnTo>
                  <a:pt x="162054" y="28776"/>
                </a:lnTo>
                <a:lnTo>
                  <a:pt x="126487" y="29415"/>
                </a:lnTo>
                <a:lnTo>
                  <a:pt x="87724" y="46027"/>
                </a:lnTo>
                <a:lnTo>
                  <a:pt x="46500" y="94433"/>
                </a:lnTo>
                <a:lnTo>
                  <a:pt x="32368" y="140141"/>
                </a:lnTo>
                <a:lnTo>
                  <a:pt x="31853" y="178714"/>
                </a:lnTo>
                <a:lnTo>
                  <a:pt x="31805" y="190073"/>
                </a:lnTo>
                <a:lnTo>
                  <a:pt x="322595" y="190073"/>
                </a:lnTo>
                <a:lnTo>
                  <a:pt x="322595" y="216578"/>
                </a:lnTo>
                <a:lnTo>
                  <a:pt x="31805" y="216578"/>
                </a:lnTo>
                <a:lnTo>
                  <a:pt x="31870" y="236267"/>
                </a:lnTo>
                <a:lnTo>
                  <a:pt x="32367" y="276686"/>
                </a:lnTo>
                <a:lnTo>
                  <a:pt x="46980" y="324677"/>
                </a:lnTo>
                <a:lnTo>
                  <a:pt x="89564" y="372302"/>
                </a:lnTo>
                <a:lnTo>
                  <a:pt x="130019" y="388607"/>
                </a:lnTo>
                <a:lnTo>
                  <a:pt x="167355" y="389234"/>
                </a:lnTo>
                <a:lnTo>
                  <a:pt x="291894" y="389234"/>
                </a:lnTo>
                <a:lnTo>
                  <a:pt x="290269" y="390276"/>
                </a:lnTo>
                <a:lnTo>
                  <a:pt x="254820" y="404380"/>
                </a:lnTo>
                <a:lnTo>
                  <a:pt x="215868" y="416307"/>
                </a:lnTo>
                <a:lnTo>
                  <a:pt x="197155" y="417797"/>
                </a:lnTo>
                <a:lnTo>
                  <a:pt x="168113" y="418010"/>
                </a:lnTo>
                <a:close/>
              </a:path>
              <a:path w="323214" h="418464">
                <a:moveTo>
                  <a:pt x="322595" y="190073"/>
                </a:moveTo>
                <a:lnTo>
                  <a:pt x="290790" y="190073"/>
                </a:lnTo>
                <a:lnTo>
                  <a:pt x="290281" y="143034"/>
                </a:lnTo>
                <a:lnTo>
                  <a:pt x="286719" y="114773"/>
                </a:lnTo>
                <a:lnTo>
                  <a:pt x="258227" y="69289"/>
                </a:lnTo>
                <a:lnTo>
                  <a:pt x="221784" y="33840"/>
                </a:lnTo>
                <a:lnTo>
                  <a:pt x="162054" y="28776"/>
                </a:lnTo>
                <a:lnTo>
                  <a:pt x="260984" y="28776"/>
                </a:lnTo>
                <a:lnTo>
                  <a:pt x="293842" y="66041"/>
                </a:lnTo>
                <a:lnTo>
                  <a:pt x="312372" y="110182"/>
                </a:lnTo>
                <a:lnTo>
                  <a:pt x="322435" y="161670"/>
                </a:lnTo>
                <a:lnTo>
                  <a:pt x="322546" y="178714"/>
                </a:lnTo>
                <a:lnTo>
                  <a:pt x="322595" y="190073"/>
                </a:lnTo>
                <a:close/>
              </a:path>
              <a:path w="323214" h="418464">
                <a:moveTo>
                  <a:pt x="291894" y="389234"/>
                </a:moveTo>
                <a:lnTo>
                  <a:pt x="167355" y="389234"/>
                </a:lnTo>
                <a:lnTo>
                  <a:pt x="192830" y="389057"/>
                </a:lnTo>
                <a:lnTo>
                  <a:pt x="209289" y="387814"/>
                </a:lnTo>
                <a:lnTo>
                  <a:pt x="263422" y="371036"/>
                </a:lnTo>
                <a:lnTo>
                  <a:pt x="297605" y="349099"/>
                </a:lnTo>
                <a:lnTo>
                  <a:pt x="313508" y="373332"/>
                </a:lnTo>
                <a:lnTo>
                  <a:pt x="300664" y="383614"/>
                </a:lnTo>
                <a:lnTo>
                  <a:pt x="291894" y="3892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87602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5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571536" y="1340732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4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895645" y="1445235"/>
            <a:ext cx="33020" cy="403860"/>
          </a:xfrm>
          <a:custGeom>
            <a:avLst/>
            <a:gdLst/>
            <a:ahLst/>
            <a:cxnLst/>
            <a:rect l="l" t="t" r="r" b="b"/>
            <a:pathLst>
              <a:path w="33020" h="403860">
                <a:moveTo>
                  <a:pt x="32562" y="403622"/>
                </a:moveTo>
                <a:lnTo>
                  <a:pt x="0" y="403622"/>
                </a:lnTo>
                <a:lnTo>
                  <a:pt x="0" y="0"/>
                </a:lnTo>
                <a:lnTo>
                  <a:pt x="32562" y="0"/>
                </a:lnTo>
                <a:lnTo>
                  <a:pt x="3256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892617" y="1312713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5" h="45084">
                <a:moveTo>
                  <a:pt x="38620" y="44678"/>
                </a:moveTo>
                <a:lnTo>
                  <a:pt x="0" y="44678"/>
                </a:lnTo>
                <a:lnTo>
                  <a:pt x="0" y="0"/>
                </a:lnTo>
                <a:lnTo>
                  <a:pt x="38620" y="0"/>
                </a:lnTo>
                <a:lnTo>
                  <a:pt x="38620" y="446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035864" y="1436905"/>
            <a:ext cx="293370" cy="418465"/>
          </a:xfrm>
          <a:custGeom>
            <a:avLst/>
            <a:gdLst/>
            <a:ahLst/>
            <a:cxnLst/>
            <a:rect l="l" t="t" r="r" b="b"/>
            <a:pathLst>
              <a:path w="293370" h="418464">
                <a:moveTo>
                  <a:pt x="33195" y="70425"/>
                </a:moveTo>
                <a:lnTo>
                  <a:pt x="17292" y="45435"/>
                </a:lnTo>
                <a:lnTo>
                  <a:pt x="33159" y="34284"/>
                </a:lnTo>
                <a:lnTo>
                  <a:pt x="44838" y="27214"/>
                </a:lnTo>
                <a:lnTo>
                  <a:pt x="99420" y="5590"/>
                </a:lnTo>
                <a:lnTo>
                  <a:pt x="155115" y="0"/>
                </a:lnTo>
                <a:lnTo>
                  <a:pt x="192469" y="520"/>
                </a:lnTo>
                <a:lnTo>
                  <a:pt x="215412" y="4164"/>
                </a:lnTo>
                <a:lnTo>
                  <a:pt x="233385" y="14056"/>
                </a:lnTo>
                <a:lnTo>
                  <a:pt x="251419" y="29533"/>
                </a:lnTo>
                <a:lnTo>
                  <a:pt x="152843" y="29533"/>
                </a:lnTo>
                <a:lnTo>
                  <a:pt x="133125" y="29704"/>
                </a:lnTo>
                <a:lnTo>
                  <a:pt x="90369" y="40513"/>
                </a:lnTo>
                <a:lnTo>
                  <a:pt x="49849" y="59309"/>
                </a:lnTo>
                <a:lnTo>
                  <a:pt x="33195" y="70425"/>
                </a:lnTo>
                <a:close/>
              </a:path>
              <a:path w="293370" h="418464">
                <a:moveTo>
                  <a:pt x="131640" y="418010"/>
                </a:moveTo>
                <a:lnTo>
                  <a:pt x="79388" y="410438"/>
                </a:lnTo>
                <a:lnTo>
                  <a:pt x="37739" y="388098"/>
                </a:lnTo>
                <a:lnTo>
                  <a:pt x="10098" y="351750"/>
                </a:lnTo>
                <a:lnTo>
                  <a:pt x="0" y="276585"/>
                </a:lnTo>
                <a:lnTo>
                  <a:pt x="869" y="267646"/>
                </a:lnTo>
                <a:lnTo>
                  <a:pt x="16914" y="227842"/>
                </a:lnTo>
                <a:lnTo>
                  <a:pt x="50943" y="198403"/>
                </a:lnTo>
                <a:lnTo>
                  <a:pt x="91043" y="183903"/>
                </a:lnTo>
                <a:lnTo>
                  <a:pt x="136940" y="180229"/>
                </a:lnTo>
                <a:lnTo>
                  <a:pt x="260375" y="180229"/>
                </a:lnTo>
                <a:lnTo>
                  <a:pt x="260353" y="129492"/>
                </a:lnTo>
                <a:lnTo>
                  <a:pt x="257014" y="84056"/>
                </a:lnTo>
                <a:lnTo>
                  <a:pt x="217110" y="40395"/>
                </a:lnTo>
                <a:lnTo>
                  <a:pt x="152843" y="29533"/>
                </a:lnTo>
                <a:lnTo>
                  <a:pt x="251419" y="29533"/>
                </a:lnTo>
                <a:lnTo>
                  <a:pt x="288299" y="70331"/>
                </a:lnTo>
                <a:lnTo>
                  <a:pt x="292937" y="129492"/>
                </a:lnTo>
                <a:lnTo>
                  <a:pt x="292937" y="208248"/>
                </a:lnTo>
                <a:lnTo>
                  <a:pt x="137698" y="208248"/>
                </a:lnTo>
                <a:lnTo>
                  <a:pt x="120748" y="208348"/>
                </a:lnTo>
                <a:lnTo>
                  <a:pt x="77063" y="218577"/>
                </a:lnTo>
                <a:lnTo>
                  <a:pt x="45406" y="243555"/>
                </a:lnTo>
                <a:lnTo>
                  <a:pt x="34035" y="279413"/>
                </a:lnTo>
                <a:lnTo>
                  <a:pt x="34094" y="316099"/>
                </a:lnTo>
                <a:lnTo>
                  <a:pt x="48512" y="352832"/>
                </a:lnTo>
                <a:lnTo>
                  <a:pt x="80619" y="379437"/>
                </a:lnTo>
                <a:lnTo>
                  <a:pt x="123126" y="389163"/>
                </a:lnTo>
                <a:lnTo>
                  <a:pt x="231147" y="389234"/>
                </a:lnTo>
                <a:lnTo>
                  <a:pt x="226132" y="392565"/>
                </a:lnTo>
                <a:lnTo>
                  <a:pt x="180105" y="412331"/>
                </a:lnTo>
                <a:lnTo>
                  <a:pt x="148157" y="417922"/>
                </a:lnTo>
                <a:lnTo>
                  <a:pt x="131640" y="418010"/>
                </a:lnTo>
                <a:close/>
              </a:path>
              <a:path w="293370" h="418464">
                <a:moveTo>
                  <a:pt x="231147" y="389234"/>
                </a:moveTo>
                <a:lnTo>
                  <a:pt x="133911" y="389234"/>
                </a:lnTo>
                <a:lnTo>
                  <a:pt x="145578" y="389181"/>
                </a:lnTo>
                <a:lnTo>
                  <a:pt x="153411" y="388808"/>
                </a:lnTo>
                <a:lnTo>
                  <a:pt x="197013" y="378638"/>
                </a:lnTo>
                <a:lnTo>
                  <a:pt x="230368" y="360080"/>
                </a:lnTo>
                <a:lnTo>
                  <a:pt x="254305" y="327375"/>
                </a:lnTo>
                <a:lnTo>
                  <a:pt x="260375" y="208248"/>
                </a:lnTo>
                <a:lnTo>
                  <a:pt x="292937" y="208248"/>
                </a:lnTo>
                <a:lnTo>
                  <a:pt x="292937" y="355157"/>
                </a:lnTo>
                <a:lnTo>
                  <a:pt x="259618" y="355157"/>
                </a:lnTo>
                <a:lnTo>
                  <a:pt x="255950" y="361470"/>
                </a:lnTo>
                <a:lnTo>
                  <a:pt x="231788" y="388808"/>
                </a:lnTo>
                <a:lnTo>
                  <a:pt x="231147" y="389234"/>
                </a:lnTo>
                <a:close/>
              </a:path>
              <a:path w="293370" h="418464">
                <a:moveTo>
                  <a:pt x="292937" y="411952"/>
                </a:moveTo>
                <a:lnTo>
                  <a:pt x="260375" y="411952"/>
                </a:lnTo>
                <a:lnTo>
                  <a:pt x="260375" y="355157"/>
                </a:lnTo>
                <a:lnTo>
                  <a:pt x="292937" y="355157"/>
                </a:lnTo>
                <a:lnTo>
                  <a:pt x="292937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453751" y="1276364"/>
            <a:ext cx="33020" cy="572770"/>
          </a:xfrm>
          <a:custGeom>
            <a:avLst/>
            <a:gdLst/>
            <a:ahLst/>
            <a:cxnLst/>
            <a:rect l="l" t="t" r="r" b="b"/>
            <a:pathLst>
              <a:path w="33020" h="572769">
                <a:moveTo>
                  <a:pt x="32562" y="572493"/>
                </a:moveTo>
                <a:lnTo>
                  <a:pt x="0" y="572493"/>
                </a:lnTo>
                <a:lnTo>
                  <a:pt x="0" y="0"/>
                </a:lnTo>
                <a:lnTo>
                  <a:pt x="32562" y="0"/>
                </a:lnTo>
                <a:lnTo>
                  <a:pt x="32562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781513" y="1294539"/>
            <a:ext cx="363220" cy="563245"/>
          </a:xfrm>
          <a:custGeom>
            <a:avLst/>
            <a:gdLst/>
            <a:ahLst/>
            <a:cxnLst/>
            <a:rect l="l" t="t" r="r" b="b"/>
            <a:pathLst>
              <a:path w="363220" h="563244">
                <a:moveTo>
                  <a:pt x="181743" y="562648"/>
                </a:moveTo>
                <a:lnTo>
                  <a:pt x="132190" y="560850"/>
                </a:lnTo>
                <a:lnTo>
                  <a:pt x="85192" y="548260"/>
                </a:lnTo>
                <a:lnTo>
                  <a:pt x="39614" y="532074"/>
                </a:lnTo>
                <a:lnTo>
                  <a:pt x="0" y="505096"/>
                </a:lnTo>
                <a:lnTo>
                  <a:pt x="16659" y="477077"/>
                </a:lnTo>
                <a:lnTo>
                  <a:pt x="31462" y="487312"/>
                </a:lnTo>
                <a:lnTo>
                  <a:pt x="41365" y="493642"/>
                </a:lnTo>
                <a:lnTo>
                  <a:pt x="77820" y="511314"/>
                </a:lnTo>
                <a:lnTo>
                  <a:pt x="119642" y="524690"/>
                </a:lnTo>
                <a:lnTo>
                  <a:pt x="157505" y="530044"/>
                </a:lnTo>
                <a:lnTo>
                  <a:pt x="180986" y="530843"/>
                </a:lnTo>
                <a:lnTo>
                  <a:pt x="201557" y="530707"/>
                </a:lnTo>
                <a:lnTo>
                  <a:pt x="243461" y="522134"/>
                </a:lnTo>
                <a:lnTo>
                  <a:pt x="278815" y="507332"/>
                </a:lnTo>
                <a:lnTo>
                  <a:pt x="308538" y="483325"/>
                </a:lnTo>
                <a:lnTo>
                  <a:pt x="328180" y="445035"/>
                </a:lnTo>
                <a:lnTo>
                  <a:pt x="329410" y="404380"/>
                </a:lnTo>
                <a:lnTo>
                  <a:pt x="329327" y="390980"/>
                </a:lnTo>
                <a:lnTo>
                  <a:pt x="317294" y="348058"/>
                </a:lnTo>
                <a:lnTo>
                  <a:pt x="282081" y="321317"/>
                </a:lnTo>
                <a:lnTo>
                  <a:pt x="231735" y="302977"/>
                </a:lnTo>
                <a:lnTo>
                  <a:pt x="164326" y="287003"/>
                </a:lnTo>
                <a:lnTo>
                  <a:pt x="133645" y="280200"/>
                </a:lnTo>
                <a:lnTo>
                  <a:pt x="81784" y="260499"/>
                </a:lnTo>
                <a:lnTo>
                  <a:pt x="45577" y="238083"/>
                </a:lnTo>
                <a:lnTo>
                  <a:pt x="19682" y="201734"/>
                </a:lnTo>
                <a:lnTo>
                  <a:pt x="12938" y="162386"/>
                </a:lnTo>
                <a:lnTo>
                  <a:pt x="12873" y="131764"/>
                </a:lnTo>
                <a:lnTo>
                  <a:pt x="13110" y="111673"/>
                </a:lnTo>
                <a:lnTo>
                  <a:pt x="28018" y="72697"/>
                </a:lnTo>
                <a:lnTo>
                  <a:pt x="53150" y="41389"/>
                </a:lnTo>
                <a:lnTo>
                  <a:pt x="92386" y="16896"/>
                </a:lnTo>
                <a:lnTo>
                  <a:pt x="139916" y="3354"/>
                </a:lnTo>
                <a:lnTo>
                  <a:pt x="183258" y="0"/>
                </a:lnTo>
                <a:lnTo>
                  <a:pt x="215400" y="195"/>
                </a:lnTo>
                <a:lnTo>
                  <a:pt x="253701" y="5271"/>
                </a:lnTo>
                <a:lnTo>
                  <a:pt x="300924" y="20014"/>
                </a:lnTo>
                <a:lnTo>
                  <a:pt x="343041" y="43921"/>
                </a:lnTo>
                <a:lnTo>
                  <a:pt x="327138" y="71183"/>
                </a:lnTo>
                <a:lnTo>
                  <a:pt x="311260" y="60942"/>
                </a:lnTo>
                <a:lnTo>
                  <a:pt x="299498" y="54570"/>
                </a:lnTo>
                <a:lnTo>
                  <a:pt x="243745" y="36437"/>
                </a:lnTo>
                <a:lnTo>
                  <a:pt x="183258" y="31805"/>
                </a:lnTo>
                <a:lnTo>
                  <a:pt x="168870" y="31893"/>
                </a:lnTo>
                <a:lnTo>
                  <a:pt x="120476" y="40963"/>
                </a:lnTo>
                <a:lnTo>
                  <a:pt x="79294" y="63178"/>
                </a:lnTo>
                <a:lnTo>
                  <a:pt x="51464" y="98444"/>
                </a:lnTo>
                <a:lnTo>
                  <a:pt x="46193" y="132521"/>
                </a:lnTo>
                <a:lnTo>
                  <a:pt x="46258" y="160682"/>
                </a:lnTo>
                <a:lnTo>
                  <a:pt x="55753" y="198119"/>
                </a:lnTo>
                <a:lnTo>
                  <a:pt x="84056" y="223961"/>
                </a:lnTo>
                <a:lnTo>
                  <a:pt x="124457" y="242230"/>
                </a:lnTo>
                <a:lnTo>
                  <a:pt x="178714" y="256713"/>
                </a:lnTo>
                <a:lnTo>
                  <a:pt x="211229" y="264345"/>
                </a:lnTo>
                <a:lnTo>
                  <a:pt x="248146" y="274497"/>
                </a:lnTo>
                <a:lnTo>
                  <a:pt x="290488" y="288962"/>
                </a:lnTo>
                <a:lnTo>
                  <a:pt x="326003" y="310100"/>
                </a:lnTo>
                <a:lnTo>
                  <a:pt x="354779" y="348721"/>
                </a:lnTo>
                <a:lnTo>
                  <a:pt x="362730" y="424826"/>
                </a:lnTo>
                <a:lnTo>
                  <a:pt x="362541" y="440539"/>
                </a:lnTo>
                <a:lnTo>
                  <a:pt x="343248" y="491069"/>
                </a:lnTo>
                <a:lnTo>
                  <a:pt x="315401" y="520620"/>
                </a:lnTo>
                <a:lnTo>
                  <a:pt x="278449" y="544421"/>
                </a:lnTo>
                <a:lnTo>
                  <a:pt x="238450" y="557856"/>
                </a:lnTo>
                <a:lnTo>
                  <a:pt x="207224" y="562471"/>
                </a:lnTo>
                <a:lnTo>
                  <a:pt x="181743" y="5626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226786" y="1436905"/>
            <a:ext cx="332105" cy="418465"/>
          </a:xfrm>
          <a:custGeom>
            <a:avLst/>
            <a:gdLst/>
            <a:ahLst/>
            <a:cxnLst/>
            <a:rect l="l" t="t" r="r" b="b"/>
            <a:pathLst>
              <a:path w="332104" h="418464">
                <a:moveTo>
                  <a:pt x="165841" y="418010"/>
                </a:moveTo>
                <a:lnTo>
                  <a:pt x="119630" y="417265"/>
                </a:lnTo>
                <a:lnTo>
                  <a:pt x="69946" y="397884"/>
                </a:lnTo>
                <a:lnTo>
                  <a:pt x="43542" y="370303"/>
                </a:lnTo>
                <a:lnTo>
                  <a:pt x="18369" y="341361"/>
                </a:lnTo>
                <a:lnTo>
                  <a:pt x="680" y="286601"/>
                </a:lnTo>
                <a:lnTo>
                  <a:pt x="0" y="235509"/>
                </a:lnTo>
                <a:lnTo>
                  <a:pt x="0" y="182501"/>
                </a:lnTo>
                <a:lnTo>
                  <a:pt x="680" y="131409"/>
                </a:lnTo>
                <a:lnTo>
                  <a:pt x="18369" y="76649"/>
                </a:lnTo>
                <a:lnTo>
                  <a:pt x="43542" y="47707"/>
                </a:lnTo>
                <a:lnTo>
                  <a:pt x="69946" y="20126"/>
                </a:lnTo>
                <a:lnTo>
                  <a:pt x="119630" y="745"/>
                </a:lnTo>
                <a:lnTo>
                  <a:pt x="165841" y="0"/>
                </a:lnTo>
                <a:lnTo>
                  <a:pt x="212052" y="745"/>
                </a:lnTo>
                <a:lnTo>
                  <a:pt x="240195" y="5963"/>
                </a:lnTo>
                <a:lnTo>
                  <a:pt x="261736" y="20126"/>
                </a:lnTo>
                <a:lnTo>
                  <a:pt x="269291" y="28018"/>
                </a:lnTo>
                <a:lnTo>
                  <a:pt x="165841" y="28018"/>
                </a:lnTo>
                <a:lnTo>
                  <a:pt x="129817" y="28610"/>
                </a:lnTo>
                <a:lnTo>
                  <a:pt x="90286" y="43992"/>
                </a:lnTo>
                <a:lnTo>
                  <a:pt x="47737" y="89002"/>
                </a:lnTo>
                <a:lnTo>
                  <a:pt x="33124" y="136378"/>
                </a:lnTo>
                <a:lnTo>
                  <a:pt x="32562" y="182501"/>
                </a:lnTo>
                <a:lnTo>
                  <a:pt x="32562" y="235509"/>
                </a:lnTo>
                <a:lnTo>
                  <a:pt x="33124" y="281631"/>
                </a:lnTo>
                <a:lnTo>
                  <a:pt x="47737" y="329008"/>
                </a:lnTo>
                <a:lnTo>
                  <a:pt x="90286" y="374018"/>
                </a:lnTo>
                <a:lnTo>
                  <a:pt x="129817" y="389400"/>
                </a:lnTo>
                <a:lnTo>
                  <a:pt x="165841" y="389992"/>
                </a:lnTo>
                <a:lnTo>
                  <a:pt x="269291" y="389992"/>
                </a:lnTo>
                <a:lnTo>
                  <a:pt x="261736" y="397884"/>
                </a:lnTo>
                <a:lnTo>
                  <a:pt x="240195" y="412047"/>
                </a:lnTo>
                <a:lnTo>
                  <a:pt x="212052" y="417265"/>
                </a:lnTo>
                <a:lnTo>
                  <a:pt x="165841" y="418010"/>
                </a:lnTo>
                <a:close/>
              </a:path>
              <a:path w="332104" h="418464">
                <a:moveTo>
                  <a:pt x="269291" y="389992"/>
                </a:moveTo>
                <a:lnTo>
                  <a:pt x="165841" y="389992"/>
                </a:lnTo>
                <a:lnTo>
                  <a:pt x="201864" y="389400"/>
                </a:lnTo>
                <a:lnTo>
                  <a:pt x="224008" y="385259"/>
                </a:lnTo>
                <a:lnTo>
                  <a:pt x="263149" y="352128"/>
                </a:lnTo>
                <a:lnTo>
                  <a:pt x="294623" y="309153"/>
                </a:lnTo>
                <a:lnTo>
                  <a:pt x="299120" y="235509"/>
                </a:lnTo>
                <a:lnTo>
                  <a:pt x="299120" y="182501"/>
                </a:lnTo>
                <a:lnTo>
                  <a:pt x="298558" y="136378"/>
                </a:lnTo>
                <a:lnTo>
                  <a:pt x="283945" y="89002"/>
                </a:lnTo>
                <a:lnTo>
                  <a:pt x="241396" y="43992"/>
                </a:lnTo>
                <a:lnTo>
                  <a:pt x="201864" y="28610"/>
                </a:lnTo>
                <a:lnTo>
                  <a:pt x="165841" y="28018"/>
                </a:lnTo>
                <a:lnTo>
                  <a:pt x="269291" y="28018"/>
                </a:lnTo>
                <a:lnTo>
                  <a:pt x="313312" y="76649"/>
                </a:lnTo>
                <a:lnTo>
                  <a:pt x="331002" y="131409"/>
                </a:lnTo>
                <a:lnTo>
                  <a:pt x="331682" y="182501"/>
                </a:lnTo>
                <a:lnTo>
                  <a:pt x="331682" y="235509"/>
                </a:lnTo>
                <a:lnTo>
                  <a:pt x="331002" y="286601"/>
                </a:lnTo>
                <a:lnTo>
                  <a:pt x="326239" y="317673"/>
                </a:lnTo>
                <a:lnTo>
                  <a:pt x="313312" y="341361"/>
                </a:lnTo>
                <a:lnTo>
                  <a:pt x="288139" y="370303"/>
                </a:lnTo>
                <a:lnTo>
                  <a:pt x="269291" y="3899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669029" y="1276364"/>
            <a:ext cx="33020" cy="572770"/>
          </a:xfrm>
          <a:custGeom>
            <a:avLst/>
            <a:gdLst/>
            <a:ahLst/>
            <a:cxnLst/>
            <a:rect l="l" t="t" r="r" b="b"/>
            <a:pathLst>
              <a:path w="33020" h="572769">
                <a:moveTo>
                  <a:pt x="32562" y="572493"/>
                </a:moveTo>
                <a:lnTo>
                  <a:pt x="0" y="572493"/>
                </a:lnTo>
                <a:lnTo>
                  <a:pt x="0" y="0"/>
                </a:lnTo>
                <a:lnTo>
                  <a:pt x="32562" y="0"/>
                </a:lnTo>
                <a:lnTo>
                  <a:pt x="32562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5827298" y="1445235"/>
            <a:ext cx="301625" cy="410209"/>
          </a:xfrm>
          <a:custGeom>
            <a:avLst/>
            <a:gdLst/>
            <a:ahLst/>
            <a:cxnLst/>
            <a:rect l="l" t="t" r="r" b="b"/>
            <a:pathLst>
              <a:path w="301625" h="410210">
                <a:moveTo>
                  <a:pt x="139336" y="409680"/>
                </a:moveTo>
                <a:lnTo>
                  <a:pt x="100905" y="408308"/>
                </a:lnTo>
                <a:lnTo>
                  <a:pt x="57120" y="392056"/>
                </a:lnTo>
                <a:lnTo>
                  <a:pt x="20392" y="357471"/>
                </a:lnTo>
                <a:lnTo>
                  <a:pt x="2875" y="311798"/>
                </a:lnTo>
                <a:lnTo>
                  <a:pt x="0" y="0"/>
                </a:lnTo>
                <a:lnTo>
                  <a:pt x="32562" y="0"/>
                </a:lnTo>
                <a:lnTo>
                  <a:pt x="32665" y="277916"/>
                </a:lnTo>
                <a:lnTo>
                  <a:pt x="32988" y="284306"/>
                </a:lnTo>
                <a:lnTo>
                  <a:pt x="40277" y="323731"/>
                </a:lnTo>
                <a:lnTo>
                  <a:pt x="61859" y="357476"/>
                </a:lnTo>
                <a:lnTo>
                  <a:pt x="104076" y="379484"/>
                </a:lnTo>
                <a:lnTo>
                  <a:pt x="229706" y="380904"/>
                </a:lnTo>
                <a:lnTo>
                  <a:pt x="226801" y="382798"/>
                </a:lnTo>
                <a:lnTo>
                  <a:pt x="187423" y="401729"/>
                </a:lnTo>
                <a:lnTo>
                  <a:pt x="154571" y="409556"/>
                </a:lnTo>
                <a:lnTo>
                  <a:pt x="139336" y="409680"/>
                </a:lnTo>
                <a:close/>
              </a:path>
              <a:path w="301625" h="410210">
                <a:moveTo>
                  <a:pt x="229706" y="380904"/>
                </a:moveTo>
                <a:lnTo>
                  <a:pt x="137822" y="380904"/>
                </a:lnTo>
                <a:lnTo>
                  <a:pt x="157907" y="380721"/>
                </a:lnTo>
                <a:lnTo>
                  <a:pt x="170716" y="379437"/>
                </a:lnTo>
                <a:lnTo>
                  <a:pt x="210987" y="362121"/>
                </a:lnTo>
                <a:lnTo>
                  <a:pt x="246342" y="330866"/>
                </a:lnTo>
                <a:lnTo>
                  <a:pt x="265475" y="296446"/>
                </a:lnTo>
                <a:lnTo>
                  <a:pt x="268829" y="0"/>
                </a:lnTo>
                <a:lnTo>
                  <a:pt x="301391" y="0"/>
                </a:lnTo>
                <a:lnTo>
                  <a:pt x="301391" y="340012"/>
                </a:lnTo>
                <a:lnTo>
                  <a:pt x="269586" y="340012"/>
                </a:lnTo>
                <a:lnTo>
                  <a:pt x="265800" y="348342"/>
                </a:lnTo>
                <a:lnTo>
                  <a:pt x="254820" y="360080"/>
                </a:lnTo>
                <a:lnTo>
                  <a:pt x="248205" y="367037"/>
                </a:lnTo>
                <a:lnTo>
                  <a:pt x="243082" y="371722"/>
                </a:lnTo>
                <a:lnTo>
                  <a:pt x="236823" y="376266"/>
                </a:lnTo>
                <a:lnTo>
                  <a:pt x="229706" y="380904"/>
                </a:lnTo>
                <a:close/>
              </a:path>
              <a:path w="301625" h="410210">
                <a:moveTo>
                  <a:pt x="301391" y="403622"/>
                </a:moveTo>
                <a:lnTo>
                  <a:pt x="269586" y="403622"/>
                </a:lnTo>
                <a:lnTo>
                  <a:pt x="269586" y="340012"/>
                </a:lnTo>
                <a:lnTo>
                  <a:pt x="301391" y="340012"/>
                </a:lnTo>
                <a:lnTo>
                  <a:pt x="301391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211989" y="1340732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4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536098" y="1445235"/>
            <a:ext cx="33020" cy="403860"/>
          </a:xfrm>
          <a:custGeom>
            <a:avLst/>
            <a:gdLst/>
            <a:ahLst/>
            <a:cxnLst/>
            <a:rect l="l" t="t" r="r" b="b"/>
            <a:pathLst>
              <a:path w="33020" h="403860">
                <a:moveTo>
                  <a:pt x="32562" y="403622"/>
                </a:moveTo>
                <a:lnTo>
                  <a:pt x="0" y="403622"/>
                </a:lnTo>
                <a:lnTo>
                  <a:pt x="0" y="0"/>
                </a:lnTo>
                <a:lnTo>
                  <a:pt x="32562" y="0"/>
                </a:lnTo>
                <a:lnTo>
                  <a:pt x="3256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6533070" y="1312713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4" h="45084">
                <a:moveTo>
                  <a:pt x="38620" y="44678"/>
                </a:moveTo>
                <a:lnTo>
                  <a:pt x="0" y="44678"/>
                </a:lnTo>
                <a:lnTo>
                  <a:pt x="0" y="0"/>
                </a:lnTo>
                <a:lnTo>
                  <a:pt x="38620" y="0"/>
                </a:lnTo>
                <a:lnTo>
                  <a:pt x="38620" y="446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6680737" y="1436905"/>
            <a:ext cx="332105" cy="418465"/>
          </a:xfrm>
          <a:custGeom>
            <a:avLst/>
            <a:gdLst/>
            <a:ahLst/>
            <a:cxnLst/>
            <a:rect l="l" t="t" r="r" b="b"/>
            <a:pathLst>
              <a:path w="332104" h="418464">
                <a:moveTo>
                  <a:pt x="165841" y="418010"/>
                </a:moveTo>
                <a:lnTo>
                  <a:pt x="119630" y="417265"/>
                </a:lnTo>
                <a:lnTo>
                  <a:pt x="69946" y="397884"/>
                </a:lnTo>
                <a:lnTo>
                  <a:pt x="43542" y="370303"/>
                </a:lnTo>
                <a:lnTo>
                  <a:pt x="18369" y="341361"/>
                </a:lnTo>
                <a:lnTo>
                  <a:pt x="680" y="286601"/>
                </a:lnTo>
                <a:lnTo>
                  <a:pt x="0" y="235509"/>
                </a:lnTo>
                <a:lnTo>
                  <a:pt x="0" y="182501"/>
                </a:lnTo>
                <a:lnTo>
                  <a:pt x="680" y="131409"/>
                </a:lnTo>
                <a:lnTo>
                  <a:pt x="18369" y="76649"/>
                </a:lnTo>
                <a:lnTo>
                  <a:pt x="43542" y="47707"/>
                </a:lnTo>
                <a:lnTo>
                  <a:pt x="69946" y="20126"/>
                </a:lnTo>
                <a:lnTo>
                  <a:pt x="119630" y="745"/>
                </a:lnTo>
                <a:lnTo>
                  <a:pt x="165841" y="0"/>
                </a:lnTo>
                <a:lnTo>
                  <a:pt x="212052" y="745"/>
                </a:lnTo>
                <a:lnTo>
                  <a:pt x="240195" y="5963"/>
                </a:lnTo>
                <a:lnTo>
                  <a:pt x="261736" y="20126"/>
                </a:lnTo>
                <a:lnTo>
                  <a:pt x="269291" y="28018"/>
                </a:lnTo>
                <a:lnTo>
                  <a:pt x="165841" y="28018"/>
                </a:lnTo>
                <a:lnTo>
                  <a:pt x="129817" y="28610"/>
                </a:lnTo>
                <a:lnTo>
                  <a:pt x="90286" y="43992"/>
                </a:lnTo>
                <a:lnTo>
                  <a:pt x="47737" y="89002"/>
                </a:lnTo>
                <a:lnTo>
                  <a:pt x="33124" y="136378"/>
                </a:lnTo>
                <a:lnTo>
                  <a:pt x="32562" y="182501"/>
                </a:lnTo>
                <a:lnTo>
                  <a:pt x="32562" y="235509"/>
                </a:lnTo>
                <a:lnTo>
                  <a:pt x="33124" y="281631"/>
                </a:lnTo>
                <a:lnTo>
                  <a:pt x="47737" y="329008"/>
                </a:lnTo>
                <a:lnTo>
                  <a:pt x="90286" y="374018"/>
                </a:lnTo>
                <a:lnTo>
                  <a:pt x="129817" y="389400"/>
                </a:lnTo>
                <a:lnTo>
                  <a:pt x="165841" y="389992"/>
                </a:lnTo>
                <a:lnTo>
                  <a:pt x="269291" y="389992"/>
                </a:lnTo>
                <a:lnTo>
                  <a:pt x="261736" y="397884"/>
                </a:lnTo>
                <a:lnTo>
                  <a:pt x="240195" y="412047"/>
                </a:lnTo>
                <a:lnTo>
                  <a:pt x="212052" y="417265"/>
                </a:lnTo>
                <a:lnTo>
                  <a:pt x="165841" y="418010"/>
                </a:lnTo>
                <a:close/>
              </a:path>
              <a:path w="332104" h="418464">
                <a:moveTo>
                  <a:pt x="269291" y="389992"/>
                </a:moveTo>
                <a:lnTo>
                  <a:pt x="165841" y="389992"/>
                </a:lnTo>
                <a:lnTo>
                  <a:pt x="201864" y="389400"/>
                </a:lnTo>
                <a:lnTo>
                  <a:pt x="224008" y="385259"/>
                </a:lnTo>
                <a:lnTo>
                  <a:pt x="263149" y="352128"/>
                </a:lnTo>
                <a:lnTo>
                  <a:pt x="294623" y="309153"/>
                </a:lnTo>
                <a:lnTo>
                  <a:pt x="299120" y="235509"/>
                </a:lnTo>
                <a:lnTo>
                  <a:pt x="299120" y="182501"/>
                </a:lnTo>
                <a:lnTo>
                  <a:pt x="298558" y="136378"/>
                </a:lnTo>
                <a:lnTo>
                  <a:pt x="283945" y="89002"/>
                </a:lnTo>
                <a:lnTo>
                  <a:pt x="241396" y="43992"/>
                </a:lnTo>
                <a:lnTo>
                  <a:pt x="201864" y="28610"/>
                </a:lnTo>
                <a:lnTo>
                  <a:pt x="165841" y="28018"/>
                </a:lnTo>
                <a:lnTo>
                  <a:pt x="269291" y="28018"/>
                </a:lnTo>
                <a:lnTo>
                  <a:pt x="313312" y="76649"/>
                </a:lnTo>
                <a:lnTo>
                  <a:pt x="331002" y="131409"/>
                </a:lnTo>
                <a:lnTo>
                  <a:pt x="331682" y="182501"/>
                </a:lnTo>
                <a:lnTo>
                  <a:pt x="331682" y="235509"/>
                </a:lnTo>
                <a:lnTo>
                  <a:pt x="331002" y="286601"/>
                </a:lnTo>
                <a:lnTo>
                  <a:pt x="326239" y="317673"/>
                </a:lnTo>
                <a:lnTo>
                  <a:pt x="313312" y="341361"/>
                </a:lnTo>
                <a:lnTo>
                  <a:pt x="288139" y="370303"/>
                </a:lnTo>
                <a:lnTo>
                  <a:pt x="269291" y="3899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122979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728629" y="1294539"/>
            <a:ext cx="354965" cy="563245"/>
          </a:xfrm>
          <a:custGeom>
            <a:avLst/>
            <a:gdLst/>
            <a:ahLst/>
            <a:cxnLst/>
            <a:rect l="l" t="t" r="r" b="b"/>
            <a:pathLst>
              <a:path w="354965" h="563244">
                <a:moveTo>
                  <a:pt x="174928" y="562648"/>
                </a:moveTo>
                <a:lnTo>
                  <a:pt x="127646" y="560802"/>
                </a:lnTo>
                <a:lnTo>
                  <a:pt x="82920" y="547882"/>
                </a:lnTo>
                <a:lnTo>
                  <a:pt x="39330" y="531080"/>
                </a:lnTo>
                <a:lnTo>
                  <a:pt x="0" y="502067"/>
                </a:lnTo>
                <a:lnTo>
                  <a:pt x="18931" y="474048"/>
                </a:lnTo>
                <a:lnTo>
                  <a:pt x="42324" y="492637"/>
                </a:lnTo>
                <a:lnTo>
                  <a:pt x="58404" y="503487"/>
                </a:lnTo>
                <a:lnTo>
                  <a:pt x="98444" y="518727"/>
                </a:lnTo>
                <a:lnTo>
                  <a:pt x="138106" y="529991"/>
                </a:lnTo>
                <a:lnTo>
                  <a:pt x="174928" y="531600"/>
                </a:lnTo>
                <a:lnTo>
                  <a:pt x="199444" y="531411"/>
                </a:lnTo>
                <a:lnTo>
                  <a:pt x="244596" y="519484"/>
                </a:lnTo>
                <a:lnTo>
                  <a:pt x="279366" y="499730"/>
                </a:lnTo>
                <a:lnTo>
                  <a:pt x="305462" y="469836"/>
                </a:lnTo>
                <a:lnTo>
                  <a:pt x="320181" y="426624"/>
                </a:lnTo>
                <a:lnTo>
                  <a:pt x="321080" y="396807"/>
                </a:lnTo>
                <a:lnTo>
                  <a:pt x="320850" y="375887"/>
                </a:lnTo>
                <a:lnTo>
                  <a:pt x="306314" y="339255"/>
                </a:lnTo>
                <a:lnTo>
                  <a:pt x="269965" y="305178"/>
                </a:lnTo>
                <a:lnTo>
                  <a:pt x="209845" y="286489"/>
                </a:lnTo>
                <a:lnTo>
                  <a:pt x="120405" y="284732"/>
                </a:lnTo>
                <a:lnTo>
                  <a:pt x="120405" y="254441"/>
                </a:lnTo>
                <a:lnTo>
                  <a:pt x="190310" y="254346"/>
                </a:lnTo>
                <a:lnTo>
                  <a:pt x="231392" y="244673"/>
                </a:lnTo>
                <a:lnTo>
                  <a:pt x="268918" y="221074"/>
                </a:lnTo>
                <a:lnTo>
                  <a:pt x="294925" y="181276"/>
                </a:lnTo>
                <a:lnTo>
                  <a:pt x="299877" y="135550"/>
                </a:lnTo>
                <a:lnTo>
                  <a:pt x="299374" y="108389"/>
                </a:lnTo>
                <a:lnTo>
                  <a:pt x="267693" y="60202"/>
                </a:lnTo>
                <a:lnTo>
                  <a:pt x="232149" y="34692"/>
                </a:lnTo>
                <a:lnTo>
                  <a:pt x="176442" y="31047"/>
                </a:lnTo>
                <a:lnTo>
                  <a:pt x="156209" y="31284"/>
                </a:lnTo>
                <a:lnTo>
                  <a:pt x="108289" y="46193"/>
                </a:lnTo>
                <a:lnTo>
                  <a:pt x="63563" y="78672"/>
                </a:lnTo>
                <a:lnTo>
                  <a:pt x="47707" y="102988"/>
                </a:lnTo>
                <a:lnTo>
                  <a:pt x="21203" y="84813"/>
                </a:lnTo>
                <a:lnTo>
                  <a:pt x="52700" y="45577"/>
                </a:lnTo>
                <a:lnTo>
                  <a:pt x="89168" y="20138"/>
                </a:lnTo>
                <a:lnTo>
                  <a:pt x="136230" y="3194"/>
                </a:lnTo>
                <a:lnTo>
                  <a:pt x="175685" y="0"/>
                </a:lnTo>
                <a:lnTo>
                  <a:pt x="196717" y="153"/>
                </a:lnTo>
                <a:lnTo>
                  <a:pt x="240431" y="9844"/>
                </a:lnTo>
                <a:lnTo>
                  <a:pt x="277756" y="27042"/>
                </a:lnTo>
                <a:lnTo>
                  <a:pt x="309343" y="56227"/>
                </a:lnTo>
                <a:lnTo>
                  <a:pt x="328404" y="95788"/>
                </a:lnTo>
                <a:lnTo>
                  <a:pt x="333197" y="143880"/>
                </a:lnTo>
                <a:lnTo>
                  <a:pt x="333126" y="153352"/>
                </a:lnTo>
                <a:lnTo>
                  <a:pt x="323257" y="195279"/>
                </a:lnTo>
                <a:lnTo>
                  <a:pt x="300445" y="229120"/>
                </a:lnTo>
                <a:lnTo>
                  <a:pt x="262203" y="257659"/>
                </a:lnTo>
                <a:lnTo>
                  <a:pt x="233995" y="268072"/>
                </a:lnTo>
                <a:lnTo>
                  <a:pt x="267758" y="274295"/>
                </a:lnTo>
                <a:lnTo>
                  <a:pt x="303906" y="292139"/>
                </a:lnTo>
                <a:lnTo>
                  <a:pt x="341142" y="332451"/>
                </a:lnTo>
                <a:lnTo>
                  <a:pt x="354400" y="394535"/>
                </a:lnTo>
                <a:lnTo>
                  <a:pt x="354258" y="422968"/>
                </a:lnTo>
                <a:lnTo>
                  <a:pt x="345313" y="462689"/>
                </a:lnTo>
                <a:lnTo>
                  <a:pt x="327422" y="499535"/>
                </a:lnTo>
                <a:lnTo>
                  <a:pt x="292162" y="533635"/>
                </a:lnTo>
                <a:lnTo>
                  <a:pt x="238663" y="556738"/>
                </a:lnTo>
                <a:lnTo>
                  <a:pt x="204361" y="562429"/>
                </a:lnTo>
                <a:lnTo>
                  <a:pt x="174928" y="5626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8189804" y="1736782"/>
            <a:ext cx="64135" cy="68580"/>
          </a:xfrm>
          <a:custGeom>
            <a:avLst/>
            <a:gdLst/>
            <a:ahLst/>
            <a:cxnLst/>
            <a:rect l="l" t="t" r="r" b="b"/>
            <a:pathLst>
              <a:path w="64134" h="68580">
                <a:moveTo>
                  <a:pt x="63610" y="68153"/>
                </a:moveTo>
                <a:lnTo>
                  <a:pt x="0" y="68153"/>
                </a:lnTo>
                <a:lnTo>
                  <a:pt x="0" y="0"/>
                </a:lnTo>
                <a:lnTo>
                  <a:pt x="63610" y="0"/>
                </a:lnTo>
                <a:lnTo>
                  <a:pt x="63610" y="681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189804" y="1405100"/>
            <a:ext cx="64135" cy="68580"/>
          </a:xfrm>
          <a:custGeom>
            <a:avLst/>
            <a:gdLst/>
            <a:ahLst/>
            <a:cxnLst/>
            <a:rect l="l" t="t" r="r" b="b"/>
            <a:pathLst>
              <a:path w="64134" h="68580">
                <a:moveTo>
                  <a:pt x="63610" y="68153"/>
                </a:moveTo>
                <a:lnTo>
                  <a:pt x="0" y="68153"/>
                </a:lnTo>
                <a:lnTo>
                  <a:pt x="0" y="0"/>
                </a:lnTo>
                <a:lnTo>
                  <a:pt x="63610" y="0"/>
                </a:lnTo>
                <a:lnTo>
                  <a:pt x="63610" y="681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574398" y="1302869"/>
            <a:ext cx="33655" cy="546100"/>
          </a:xfrm>
          <a:custGeom>
            <a:avLst/>
            <a:gdLst/>
            <a:ahLst/>
            <a:cxnLst/>
            <a:rect l="l" t="t" r="r" b="b"/>
            <a:pathLst>
              <a:path w="33654" h="546100">
                <a:moveTo>
                  <a:pt x="33319" y="545988"/>
                </a:moveTo>
                <a:lnTo>
                  <a:pt x="0" y="545988"/>
                </a:lnTo>
                <a:lnTo>
                  <a:pt x="0" y="0"/>
                </a:lnTo>
                <a:lnTo>
                  <a:pt x="33319" y="0"/>
                </a:lnTo>
                <a:lnTo>
                  <a:pt x="33319" y="5459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8739482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9119629" y="1445235"/>
            <a:ext cx="335915" cy="403860"/>
          </a:xfrm>
          <a:custGeom>
            <a:avLst/>
            <a:gdLst/>
            <a:ahLst/>
            <a:cxnLst/>
            <a:rect l="l" t="t" r="r" b="b"/>
            <a:pathLst>
              <a:path w="335915" h="403860">
                <a:moveTo>
                  <a:pt x="184772" y="403622"/>
                </a:moveTo>
                <a:lnTo>
                  <a:pt x="152967" y="403622"/>
                </a:lnTo>
                <a:lnTo>
                  <a:pt x="0" y="0"/>
                </a:lnTo>
                <a:lnTo>
                  <a:pt x="34834" y="0"/>
                </a:lnTo>
                <a:lnTo>
                  <a:pt x="169627" y="364244"/>
                </a:lnTo>
                <a:lnTo>
                  <a:pt x="301391" y="0"/>
                </a:lnTo>
                <a:lnTo>
                  <a:pt x="335468" y="0"/>
                </a:lnTo>
                <a:lnTo>
                  <a:pt x="18477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514922" y="1436905"/>
            <a:ext cx="323215" cy="418465"/>
          </a:xfrm>
          <a:custGeom>
            <a:avLst/>
            <a:gdLst/>
            <a:ahLst/>
            <a:cxnLst/>
            <a:rect l="l" t="t" r="r" b="b"/>
            <a:pathLst>
              <a:path w="323215" h="418464">
                <a:moveTo>
                  <a:pt x="168113" y="418010"/>
                </a:moveTo>
                <a:lnTo>
                  <a:pt x="126368" y="416307"/>
                </a:lnTo>
                <a:lnTo>
                  <a:pt x="74436" y="396115"/>
                </a:lnTo>
                <a:lnTo>
                  <a:pt x="40892" y="366138"/>
                </a:lnTo>
                <a:lnTo>
                  <a:pt x="16452" y="327854"/>
                </a:lnTo>
                <a:lnTo>
                  <a:pt x="4312" y="288340"/>
                </a:lnTo>
                <a:lnTo>
                  <a:pt x="0" y="236267"/>
                </a:lnTo>
                <a:lnTo>
                  <a:pt x="0" y="178714"/>
                </a:lnTo>
                <a:lnTo>
                  <a:pt x="1419" y="140141"/>
                </a:lnTo>
                <a:lnTo>
                  <a:pt x="18251" y="86979"/>
                </a:lnTo>
                <a:lnTo>
                  <a:pt x="43542" y="49600"/>
                </a:lnTo>
                <a:lnTo>
                  <a:pt x="76661" y="20688"/>
                </a:lnTo>
                <a:lnTo>
                  <a:pt x="112164" y="5431"/>
                </a:lnTo>
                <a:lnTo>
                  <a:pt x="162054" y="0"/>
                </a:lnTo>
                <a:lnTo>
                  <a:pt x="185725" y="212"/>
                </a:lnTo>
                <a:lnTo>
                  <a:pt x="232102" y="13630"/>
                </a:lnTo>
                <a:lnTo>
                  <a:pt x="260984" y="28776"/>
                </a:lnTo>
                <a:lnTo>
                  <a:pt x="162054" y="28776"/>
                </a:lnTo>
                <a:lnTo>
                  <a:pt x="126487" y="29415"/>
                </a:lnTo>
                <a:lnTo>
                  <a:pt x="87724" y="46027"/>
                </a:lnTo>
                <a:lnTo>
                  <a:pt x="46500" y="94433"/>
                </a:lnTo>
                <a:lnTo>
                  <a:pt x="32368" y="140141"/>
                </a:lnTo>
                <a:lnTo>
                  <a:pt x="31853" y="178714"/>
                </a:lnTo>
                <a:lnTo>
                  <a:pt x="31805" y="190073"/>
                </a:lnTo>
                <a:lnTo>
                  <a:pt x="322595" y="190073"/>
                </a:lnTo>
                <a:lnTo>
                  <a:pt x="322595" y="216578"/>
                </a:lnTo>
                <a:lnTo>
                  <a:pt x="31805" y="216578"/>
                </a:lnTo>
                <a:lnTo>
                  <a:pt x="31870" y="236267"/>
                </a:lnTo>
                <a:lnTo>
                  <a:pt x="32367" y="276686"/>
                </a:lnTo>
                <a:lnTo>
                  <a:pt x="46980" y="324677"/>
                </a:lnTo>
                <a:lnTo>
                  <a:pt x="89564" y="372302"/>
                </a:lnTo>
                <a:lnTo>
                  <a:pt x="130019" y="388607"/>
                </a:lnTo>
                <a:lnTo>
                  <a:pt x="167355" y="389234"/>
                </a:lnTo>
                <a:lnTo>
                  <a:pt x="291894" y="389234"/>
                </a:lnTo>
                <a:lnTo>
                  <a:pt x="290269" y="390276"/>
                </a:lnTo>
                <a:lnTo>
                  <a:pt x="254820" y="404380"/>
                </a:lnTo>
                <a:lnTo>
                  <a:pt x="215868" y="416307"/>
                </a:lnTo>
                <a:lnTo>
                  <a:pt x="197155" y="417797"/>
                </a:lnTo>
                <a:lnTo>
                  <a:pt x="168113" y="418010"/>
                </a:lnTo>
                <a:close/>
              </a:path>
              <a:path w="323215" h="418464">
                <a:moveTo>
                  <a:pt x="322595" y="190073"/>
                </a:moveTo>
                <a:lnTo>
                  <a:pt x="290790" y="190073"/>
                </a:lnTo>
                <a:lnTo>
                  <a:pt x="290281" y="143034"/>
                </a:lnTo>
                <a:lnTo>
                  <a:pt x="286719" y="114773"/>
                </a:lnTo>
                <a:lnTo>
                  <a:pt x="258227" y="69289"/>
                </a:lnTo>
                <a:lnTo>
                  <a:pt x="221784" y="33840"/>
                </a:lnTo>
                <a:lnTo>
                  <a:pt x="162054" y="28776"/>
                </a:lnTo>
                <a:lnTo>
                  <a:pt x="260984" y="28776"/>
                </a:lnTo>
                <a:lnTo>
                  <a:pt x="293842" y="66041"/>
                </a:lnTo>
                <a:lnTo>
                  <a:pt x="312372" y="110182"/>
                </a:lnTo>
                <a:lnTo>
                  <a:pt x="322435" y="161670"/>
                </a:lnTo>
                <a:lnTo>
                  <a:pt x="322546" y="178714"/>
                </a:lnTo>
                <a:lnTo>
                  <a:pt x="322595" y="190073"/>
                </a:lnTo>
                <a:close/>
              </a:path>
              <a:path w="323215" h="418464">
                <a:moveTo>
                  <a:pt x="291894" y="389234"/>
                </a:moveTo>
                <a:lnTo>
                  <a:pt x="167355" y="389234"/>
                </a:lnTo>
                <a:lnTo>
                  <a:pt x="192830" y="389057"/>
                </a:lnTo>
                <a:lnTo>
                  <a:pt x="209289" y="387814"/>
                </a:lnTo>
                <a:lnTo>
                  <a:pt x="263422" y="371036"/>
                </a:lnTo>
                <a:lnTo>
                  <a:pt x="297605" y="349099"/>
                </a:lnTo>
                <a:lnTo>
                  <a:pt x="313508" y="373332"/>
                </a:lnTo>
                <a:lnTo>
                  <a:pt x="300664" y="383614"/>
                </a:lnTo>
                <a:lnTo>
                  <a:pt x="291894" y="3892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923088" y="1436905"/>
            <a:ext cx="295910" cy="418465"/>
          </a:xfrm>
          <a:custGeom>
            <a:avLst/>
            <a:gdLst/>
            <a:ahLst/>
            <a:cxnLst/>
            <a:rect l="l" t="t" r="r" b="b"/>
            <a:pathLst>
              <a:path w="295909" h="418464">
                <a:moveTo>
                  <a:pt x="149938" y="418010"/>
                </a:moveTo>
                <a:lnTo>
                  <a:pt x="104029" y="416307"/>
                </a:lnTo>
                <a:lnTo>
                  <a:pt x="64367" y="404380"/>
                </a:lnTo>
                <a:lnTo>
                  <a:pt x="27356" y="389992"/>
                </a:lnTo>
                <a:lnTo>
                  <a:pt x="0" y="371060"/>
                </a:lnTo>
                <a:lnTo>
                  <a:pt x="15902" y="345313"/>
                </a:lnTo>
                <a:lnTo>
                  <a:pt x="32639" y="356885"/>
                </a:lnTo>
                <a:lnTo>
                  <a:pt x="44726" y="364055"/>
                </a:lnTo>
                <a:lnTo>
                  <a:pt x="98829" y="384123"/>
                </a:lnTo>
                <a:lnTo>
                  <a:pt x="146909" y="389234"/>
                </a:lnTo>
                <a:lnTo>
                  <a:pt x="163894" y="389134"/>
                </a:lnTo>
                <a:lnTo>
                  <a:pt x="211176" y="378911"/>
                </a:lnTo>
                <a:lnTo>
                  <a:pt x="244389" y="359405"/>
                </a:lnTo>
                <a:lnTo>
                  <a:pt x="265563" y="326287"/>
                </a:lnTo>
                <a:lnTo>
                  <a:pt x="266557" y="301391"/>
                </a:lnTo>
                <a:lnTo>
                  <a:pt x="266457" y="289364"/>
                </a:lnTo>
                <a:lnTo>
                  <a:pt x="247555" y="250814"/>
                </a:lnTo>
                <a:lnTo>
                  <a:pt x="185340" y="225404"/>
                </a:lnTo>
                <a:lnTo>
                  <a:pt x="122333" y="212632"/>
                </a:lnTo>
                <a:lnTo>
                  <a:pt x="111223" y="210188"/>
                </a:lnTo>
                <a:lnTo>
                  <a:pt x="73241" y="197788"/>
                </a:lnTo>
                <a:lnTo>
                  <a:pt x="35976" y="175827"/>
                </a:lnTo>
                <a:lnTo>
                  <a:pt x="13837" y="143874"/>
                </a:lnTo>
                <a:lnTo>
                  <a:pt x="9844" y="100716"/>
                </a:lnTo>
                <a:lnTo>
                  <a:pt x="9980" y="88606"/>
                </a:lnTo>
                <a:lnTo>
                  <a:pt x="23865" y="50778"/>
                </a:lnTo>
                <a:lnTo>
                  <a:pt x="55753" y="21528"/>
                </a:lnTo>
                <a:lnTo>
                  <a:pt x="104626" y="3354"/>
                </a:lnTo>
                <a:lnTo>
                  <a:pt x="149938" y="0"/>
                </a:lnTo>
                <a:lnTo>
                  <a:pt x="178052" y="177"/>
                </a:lnTo>
                <a:lnTo>
                  <a:pt x="231723" y="11358"/>
                </a:lnTo>
                <a:lnTo>
                  <a:pt x="273254" y="28610"/>
                </a:lnTo>
                <a:lnTo>
                  <a:pt x="284732" y="37106"/>
                </a:lnTo>
                <a:lnTo>
                  <a:pt x="271101" y="60581"/>
                </a:lnTo>
                <a:lnTo>
                  <a:pt x="252719" y="49535"/>
                </a:lnTo>
                <a:lnTo>
                  <a:pt x="240479" y="43211"/>
                </a:lnTo>
                <a:lnTo>
                  <a:pt x="195842" y="31491"/>
                </a:lnTo>
                <a:lnTo>
                  <a:pt x="146909" y="28776"/>
                </a:lnTo>
                <a:lnTo>
                  <a:pt x="116713" y="29077"/>
                </a:lnTo>
                <a:lnTo>
                  <a:pt x="68153" y="48086"/>
                </a:lnTo>
                <a:lnTo>
                  <a:pt x="41318" y="81471"/>
                </a:lnTo>
                <a:lnTo>
                  <a:pt x="40892" y="101473"/>
                </a:lnTo>
                <a:lnTo>
                  <a:pt x="41028" y="122026"/>
                </a:lnTo>
                <a:lnTo>
                  <a:pt x="64562" y="158552"/>
                </a:lnTo>
                <a:lnTo>
                  <a:pt x="121842" y="180933"/>
                </a:lnTo>
                <a:lnTo>
                  <a:pt x="176354" y="191872"/>
                </a:lnTo>
                <a:lnTo>
                  <a:pt x="190310" y="194806"/>
                </a:lnTo>
                <a:lnTo>
                  <a:pt x="234279" y="207958"/>
                </a:lnTo>
                <a:lnTo>
                  <a:pt x="272367" y="231273"/>
                </a:lnTo>
                <a:lnTo>
                  <a:pt x="291979" y="264776"/>
                </a:lnTo>
                <a:lnTo>
                  <a:pt x="295333" y="312750"/>
                </a:lnTo>
                <a:lnTo>
                  <a:pt x="295144" y="327943"/>
                </a:lnTo>
                <a:lnTo>
                  <a:pt x="275899" y="369776"/>
                </a:lnTo>
                <a:lnTo>
                  <a:pt x="239018" y="398895"/>
                </a:lnTo>
                <a:lnTo>
                  <a:pt x="188701" y="415135"/>
                </a:lnTo>
                <a:lnTo>
                  <a:pt x="166551" y="417904"/>
                </a:lnTo>
                <a:lnTo>
                  <a:pt x="149938" y="4180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273703" y="1340732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4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0596298" y="1436905"/>
            <a:ext cx="525145" cy="412115"/>
          </a:xfrm>
          <a:custGeom>
            <a:avLst/>
            <a:gdLst/>
            <a:ahLst/>
            <a:cxnLst/>
            <a:rect l="l" t="t" r="r" b="b"/>
            <a:pathLst>
              <a:path w="525145" h="412114">
                <a:moveTo>
                  <a:pt x="524785" y="411952"/>
                </a:moveTo>
                <a:lnTo>
                  <a:pt x="492222" y="411952"/>
                </a:lnTo>
                <a:lnTo>
                  <a:pt x="492146" y="128664"/>
                </a:lnTo>
                <a:lnTo>
                  <a:pt x="491607" y="118701"/>
                </a:lnTo>
                <a:lnTo>
                  <a:pt x="481573" y="76483"/>
                </a:lnTo>
                <a:lnTo>
                  <a:pt x="451851" y="42318"/>
                </a:lnTo>
                <a:lnTo>
                  <a:pt x="409953" y="29657"/>
                </a:lnTo>
                <a:lnTo>
                  <a:pt x="393021" y="29533"/>
                </a:lnTo>
                <a:lnTo>
                  <a:pt x="375172" y="29710"/>
                </a:lnTo>
                <a:lnTo>
                  <a:pt x="328452" y="47713"/>
                </a:lnTo>
                <a:lnTo>
                  <a:pt x="297357" y="78229"/>
                </a:lnTo>
                <a:lnTo>
                  <a:pt x="281389" y="113708"/>
                </a:lnTo>
                <a:lnTo>
                  <a:pt x="278673" y="134793"/>
                </a:lnTo>
                <a:lnTo>
                  <a:pt x="278673" y="411952"/>
                </a:lnTo>
                <a:lnTo>
                  <a:pt x="246111" y="411952"/>
                </a:lnTo>
                <a:lnTo>
                  <a:pt x="246034" y="128664"/>
                </a:lnTo>
                <a:lnTo>
                  <a:pt x="238166" y="84435"/>
                </a:lnTo>
                <a:lnTo>
                  <a:pt x="218039" y="51701"/>
                </a:lnTo>
                <a:lnTo>
                  <a:pt x="182625" y="32887"/>
                </a:lnTo>
                <a:lnTo>
                  <a:pt x="146152" y="29533"/>
                </a:lnTo>
                <a:lnTo>
                  <a:pt x="128303" y="29716"/>
                </a:lnTo>
                <a:lnTo>
                  <a:pt x="81589" y="48323"/>
                </a:lnTo>
                <a:lnTo>
                  <a:pt x="51085" y="80187"/>
                </a:lnTo>
                <a:lnTo>
                  <a:pt x="35277" y="116577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17" y="64107"/>
                </a:lnTo>
                <a:lnTo>
                  <a:pt x="61959" y="31308"/>
                </a:lnTo>
                <a:lnTo>
                  <a:pt x="104881" y="7194"/>
                </a:lnTo>
                <a:lnTo>
                  <a:pt x="151453" y="0"/>
                </a:lnTo>
                <a:lnTo>
                  <a:pt x="181229" y="349"/>
                </a:lnTo>
                <a:lnTo>
                  <a:pt x="230587" y="22339"/>
                </a:lnTo>
                <a:lnTo>
                  <a:pt x="263013" y="58386"/>
                </a:lnTo>
                <a:lnTo>
                  <a:pt x="269586" y="77998"/>
                </a:lnTo>
                <a:lnTo>
                  <a:pt x="278851" y="59250"/>
                </a:lnTo>
                <a:lnTo>
                  <a:pt x="317294" y="23096"/>
                </a:lnTo>
                <a:lnTo>
                  <a:pt x="351844" y="2887"/>
                </a:lnTo>
                <a:lnTo>
                  <a:pt x="398321" y="0"/>
                </a:lnTo>
                <a:lnTo>
                  <a:pt x="419276" y="177"/>
                </a:lnTo>
                <a:lnTo>
                  <a:pt x="458145" y="11358"/>
                </a:lnTo>
                <a:lnTo>
                  <a:pt x="497145" y="41271"/>
                </a:lnTo>
                <a:lnTo>
                  <a:pt x="518348" y="84056"/>
                </a:lnTo>
                <a:lnTo>
                  <a:pt x="524785" y="134036"/>
                </a:lnTo>
                <a:lnTo>
                  <a:pt x="524785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1227101" y="1436905"/>
            <a:ext cx="323215" cy="418465"/>
          </a:xfrm>
          <a:custGeom>
            <a:avLst/>
            <a:gdLst/>
            <a:ahLst/>
            <a:cxnLst/>
            <a:rect l="l" t="t" r="r" b="b"/>
            <a:pathLst>
              <a:path w="323215" h="418464">
                <a:moveTo>
                  <a:pt x="168113" y="418010"/>
                </a:moveTo>
                <a:lnTo>
                  <a:pt x="126368" y="416307"/>
                </a:lnTo>
                <a:lnTo>
                  <a:pt x="74436" y="396115"/>
                </a:lnTo>
                <a:lnTo>
                  <a:pt x="40892" y="366138"/>
                </a:lnTo>
                <a:lnTo>
                  <a:pt x="16452" y="327854"/>
                </a:lnTo>
                <a:lnTo>
                  <a:pt x="4312" y="288340"/>
                </a:lnTo>
                <a:lnTo>
                  <a:pt x="0" y="236267"/>
                </a:lnTo>
                <a:lnTo>
                  <a:pt x="0" y="178714"/>
                </a:lnTo>
                <a:lnTo>
                  <a:pt x="1419" y="140141"/>
                </a:lnTo>
                <a:lnTo>
                  <a:pt x="18251" y="86979"/>
                </a:lnTo>
                <a:lnTo>
                  <a:pt x="43542" y="49600"/>
                </a:lnTo>
                <a:lnTo>
                  <a:pt x="76661" y="20688"/>
                </a:lnTo>
                <a:lnTo>
                  <a:pt x="112164" y="5431"/>
                </a:lnTo>
                <a:lnTo>
                  <a:pt x="162054" y="0"/>
                </a:lnTo>
                <a:lnTo>
                  <a:pt x="185725" y="212"/>
                </a:lnTo>
                <a:lnTo>
                  <a:pt x="232102" y="13630"/>
                </a:lnTo>
                <a:lnTo>
                  <a:pt x="260984" y="28776"/>
                </a:lnTo>
                <a:lnTo>
                  <a:pt x="162054" y="28776"/>
                </a:lnTo>
                <a:lnTo>
                  <a:pt x="126487" y="29415"/>
                </a:lnTo>
                <a:lnTo>
                  <a:pt x="87724" y="46027"/>
                </a:lnTo>
                <a:lnTo>
                  <a:pt x="46500" y="94433"/>
                </a:lnTo>
                <a:lnTo>
                  <a:pt x="32368" y="140141"/>
                </a:lnTo>
                <a:lnTo>
                  <a:pt x="31853" y="178714"/>
                </a:lnTo>
                <a:lnTo>
                  <a:pt x="31805" y="190073"/>
                </a:lnTo>
                <a:lnTo>
                  <a:pt x="322595" y="190073"/>
                </a:lnTo>
                <a:lnTo>
                  <a:pt x="322595" y="216578"/>
                </a:lnTo>
                <a:lnTo>
                  <a:pt x="31805" y="216578"/>
                </a:lnTo>
                <a:lnTo>
                  <a:pt x="31870" y="236267"/>
                </a:lnTo>
                <a:lnTo>
                  <a:pt x="32367" y="276686"/>
                </a:lnTo>
                <a:lnTo>
                  <a:pt x="46980" y="324677"/>
                </a:lnTo>
                <a:lnTo>
                  <a:pt x="89564" y="372302"/>
                </a:lnTo>
                <a:lnTo>
                  <a:pt x="130019" y="388607"/>
                </a:lnTo>
                <a:lnTo>
                  <a:pt x="167355" y="389234"/>
                </a:lnTo>
                <a:lnTo>
                  <a:pt x="291894" y="389234"/>
                </a:lnTo>
                <a:lnTo>
                  <a:pt x="290269" y="390276"/>
                </a:lnTo>
                <a:lnTo>
                  <a:pt x="254820" y="404380"/>
                </a:lnTo>
                <a:lnTo>
                  <a:pt x="215868" y="416307"/>
                </a:lnTo>
                <a:lnTo>
                  <a:pt x="197155" y="417797"/>
                </a:lnTo>
                <a:lnTo>
                  <a:pt x="168113" y="418010"/>
                </a:lnTo>
                <a:close/>
              </a:path>
              <a:path w="323215" h="418464">
                <a:moveTo>
                  <a:pt x="322595" y="190073"/>
                </a:moveTo>
                <a:lnTo>
                  <a:pt x="290790" y="190073"/>
                </a:lnTo>
                <a:lnTo>
                  <a:pt x="290281" y="143034"/>
                </a:lnTo>
                <a:lnTo>
                  <a:pt x="286719" y="114773"/>
                </a:lnTo>
                <a:lnTo>
                  <a:pt x="258227" y="69289"/>
                </a:lnTo>
                <a:lnTo>
                  <a:pt x="221784" y="33840"/>
                </a:lnTo>
                <a:lnTo>
                  <a:pt x="162054" y="28776"/>
                </a:lnTo>
                <a:lnTo>
                  <a:pt x="260984" y="28776"/>
                </a:lnTo>
                <a:lnTo>
                  <a:pt x="293842" y="66041"/>
                </a:lnTo>
                <a:lnTo>
                  <a:pt x="312372" y="110182"/>
                </a:lnTo>
                <a:lnTo>
                  <a:pt x="322435" y="161670"/>
                </a:lnTo>
                <a:lnTo>
                  <a:pt x="322546" y="178714"/>
                </a:lnTo>
                <a:lnTo>
                  <a:pt x="322595" y="190073"/>
                </a:lnTo>
                <a:close/>
              </a:path>
              <a:path w="323215" h="418464">
                <a:moveTo>
                  <a:pt x="291894" y="389234"/>
                </a:moveTo>
                <a:lnTo>
                  <a:pt x="167355" y="389234"/>
                </a:lnTo>
                <a:lnTo>
                  <a:pt x="192830" y="389057"/>
                </a:lnTo>
                <a:lnTo>
                  <a:pt x="209289" y="387814"/>
                </a:lnTo>
                <a:lnTo>
                  <a:pt x="263422" y="371036"/>
                </a:lnTo>
                <a:lnTo>
                  <a:pt x="297605" y="349099"/>
                </a:lnTo>
                <a:lnTo>
                  <a:pt x="313508" y="373332"/>
                </a:lnTo>
                <a:lnTo>
                  <a:pt x="300664" y="383614"/>
                </a:lnTo>
                <a:lnTo>
                  <a:pt x="291894" y="3892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1659499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2043433" y="1340732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4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2556743" y="1445235"/>
            <a:ext cx="33020" cy="403860"/>
          </a:xfrm>
          <a:custGeom>
            <a:avLst/>
            <a:gdLst/>
            <a:ahLst/>
            <a:cxnLst/>
            <a:rect l="l" t="t" r="r" b="b"/>
            <a:pathLst>
              <a:path w="33020" h="403860">
                <a:moveTo>
                  <a:pt x="32562" y="403622"/>
                </a:moveTo>
                <a:lnTo>
                  <a:pt x="0" y="403622"/>
                </a:lnTo>
                <a:lnTo>
                  <a:pt x="0" y="0"/>
                </a:lnTo>
                <a:lnTo>
                  <a:pt x="32562" y="0"/>
                </a:lnTo>
                <a:lnTo>
                  <a:pt x="3256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2553714" y="1312713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4" h="45084">
                <a:moveTo>
                  <a:pt x="38620" y="44678"/>
                </a:moveTo>
                <a:lnTo>
                  <a:pt x="0" y="44678"/>
                </a:lnTo>
                <a:lnTo>
                  <a:pt x="0" y="0"/>
                </a:lnTo>
                <a:lnTo>
                  <a:pt x="38620" y="0"/>
                </a:lnTo>
                <a:lnTo>
                  <a:pt x="38620" y="446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2721070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3317103" y="1294539"/>
            <a:ext cx="363220" cy="563245"/>
          </a:xfrm>
          <a:custGeom>
            <a:avLst/>
            <a:gdLst/>
            <a:ahLst/>
            <a:cxnLst/>
            <a:rect l="l" t="t" r="r" b="b"/>
            <a:pathLst>
              <a:path w="363219" h="563244">
                <a:moveTo>
                  <a:pt x="181743" y="562648"/>
                </a:moveTo>
                <a:lnTo>
                  <a:pt x="132190" y="560850"/>
                </a:lnTo>
                <a:lnTo>
                  <a:pt x="85192" y="548260"/>
                </a:lnTo>
                <a:lnTo>
                  <a:pt x="39614" y="532074"/>
                </a:lnTo>
                <a:lnTo>
                  <a:pt x="0" y="505096"/>
                </a:lnTo>
                <a:lnTo>
                  <a:pt x="16659" y="477077"/>
                </a:lnTo>
                <a:lnTo>
                  <a:pt x="31462" y="487312"/>
                </a:lnTo>
                <a:lnTo>
                  <a:pt x="41365" y="493642"/>
                </a:lnTo>
                <a:lnTo>
                  <a:pt x="77820" y="511314"/>
                </a:lnTo>
                <a:lnTo>
                  <a:pt x="119642" y="524690"/>
                </a:lnTo>
                <a:lnTo>
                  <a:pt x="157505" y="530044"/>
                </a:lnTo>
                <a:lnTo>
                  <a:pt x="180986" y="530843"/>
                </a:lnTo>
                <a:lnTo>
                  <a:pt x="201557" y="530707"/>
                </a:lnTo>
                <a:lnTo>
                  <a:pt x="243461" y="522134"/>
                </a:lnTo>
                <a:lnTo>
                  <a:pt x="278815" y="507332"/>
                </a:lnTo>
                <a:lnTo>
                  <a:pt x="308538" y="483325"/>
                </a:lnTo>
                <a:lnTo>
                  <a:pt x="328180" y="445035"/>
                </a:lnTo>
                <a:lnTo>
                  <a:pt x="329410" y="404380"/>
                </a:lnTo>
                <a:lnTo>
                  <a:pt x="329327" y="390980"/>
                </a:lnTo>
                <a:lnTo>
                  <a:pt x="317294" y="348058"/>
                </a:lnTo>
                <a:lnTo>
                  <a:pt x="282081" y="321317"/>
                </a:lnTo>
                <a:lnTo>
                  <a:pt x="231735" y="302977"/>
                </a:lnTo>
                <a:lnTo>
                  <a:pt x="164326" y="287003"/>
                </a:lnTo>
                <a:lnTo>
                  <a:pt x="133645" y="280200"/>
                </a:lnTo>
                <a:lnTo>
                  <a:pt x="81784" y="260499"/>
                </a:lnTo>
                <a:lnTo>
                  <a:pt x="45577" y="238083"/>
                </a:lnTo>
                <a:lnTo>
                  <a:pt x="19683" y="201734"/>
                </a:lnTo>
                <a:lnTo>
                  <a:pt x="12938" y="162386"/>
                </a:lnTo>
                <a:lnTo>
                  <a:pt x="12873" y="131764"/>
                </a:lnTo>
                <a:lnTo>
                  <a:pt x="13110" y="111673"/>
                </a:lnTo>
                <a:lnTo>
                  <a:pt x="28018" y="72697"/>
                </a:lnTo>
                <a:lnTo>
                  <a:pt x="53150" y="41389"/>
                </a:lnTo>
                <a:lnTo>
                  <a:pt x="92386" y="16896"/>
                </a:lnTo>
                <a:lnTo>
                  <a:pt x="139916" y="3354"/>
                </a:lnTo>
                <a:lnTo>
                  <a:pt x="183258" y="0"/>
                </a:lnTo>
                <a:lnTo>
                  <a:pt x="215400" y="195"/>
                </a:lnTo>
                <a:lnTo>
                  <a:pt x="253701" y="5271"/>
                </a:lnTo>
                <a:lnTo>
                  <a:pt x="300924" y="20014"/>
                </a:lnTo>
                <a:lnTo>
                  <a:pt x="343041" y="43921"/>
                </a:lnTo>
                <a:lnTo>
                  <a:pt x="327138" y="71183"/>
                </a:lnTo>
                <a:lnTo>
                  <a:pt x="311260" y="60942"/>
                </a:lnTo>
                <a:lnTo>
                  <a:pt x="299498" y="54570"/>
                </a:lnTo>
                <a:lnTo>
                  <a:pt x="243745" y="36437"/>
                </a:lnTo>
                <a:lnTo>
                  <a:pt x="183258" y="31805"/>
                </a:lnTo>
                <a:lnTo>
                  <a:pt x="168870" y="31893"/>
                </a:lnTo>
                <a:lnTo>
                  <a:pt x="120476" y="40963"/>
                </a:lnTo>
                <a:lnTo>
                  <a:pt x="79294" y="63178"/>
                </a:lnTo>
                <a:lnTo>
                  <a:pt x="51464" y="98444"/>
                </a:lnTo>
                <a:lnTo>
                  <a:pt x="46193" y="132521"/>
                </a:lnTo>
                <a:lnTo>
                  <a:pt x="46258" y="160682"/>
                </a:lnTo>
                <a:lnTo>
                  <a:pt x="55753" y="198119"/>
                </a:lnTo>
                <a:lnTo>
                  <a:pt x="84056" y="223961"/>
                </a:lnTo>
                <a:lnTo>
                  <a:pt x="124457" y="242230"/>
                </a:lnTo>
                <a:lnTo>
                  <a:pt x="178714" y="256713"/>
                </a:lnTo>
                <a:lnTo>
                  <a:pt x="211229" y="264345"/>
                </a:lnTo>
                <a:lnTo>
                  <a:pt x="248146" y="274497"/>
                </a:lnTo>
                <a:lnTo>
                  <a:pt x="290488" y="288962"/>
                </a:lnTo>
                <a:lnTo>
                  <a:pt x="326003" y="310100"/>
                </a:lnTo>
                <a:lnTo>
                  <a:pt x="354779" y="348721"/>
                </a:lnTo>
                <a:lnTo>
                  <a:pt x="362730" y="424826"/>
                </a:lnTo>
                <a:lnTo>
                  <a:pt x="362541" y="440539"/>
                </a:lnTo>
                <a:lnTo>
                  <a:pt x="343248" y="491069"/>
                </a:lnTo>
                <a:lnTo>
                  <a:pt x="315401" y="520620"/>
                </a:lnTo>
                <a:lnTo>
                  <a:pt x="278449" y="544421"/>
                </a:lnTo>
                <a:lnTo>
                  <a:pt x="238450" y="557856"/>
                </a:lnTo>
                <a:lnTo>
                  <a:pt x="207224" y="562471"/>
                </a:lnTo>
                <a:lnTo>
                  <a:pt x="181743" y="56264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3782065" y="1276364"/>
            <a:ext cx="310515" cy="572770"/>
          </a:xfrm>
          <a:custGeom>
            <a:avLst/>
            <a:gdLst/>
            <a:ahLst/>
            <a:cxnLst/>
            <a:rect l="l" t="t" r="r" b="b"/>
            <a:pathLst>
              <a:path w="310515" h="572769">
                <a:moveTo>
                  <a:pt x="310479" y="572493"/>
                </a:moveTo>
                <a:lnTo>
                  <a:pt x="271858" y="572493"/>
                </a:lnTo>
                <a:lnTo>
                  <a:pt x="111318" y="343041"/>
                </a:lnTo>
                <a:lnTo>
                  <a:pt x="32562" y="418768"/>
                </a:lnTo>
                <a:lnTo>
                  <a:pt x="32562" y="572493"/>
                </a:lnTo>
                <a:lnTo>
                  <a:pt x="0" y="572493"/>
                </a:lnTo>
                <a:lnTo>
                  <a:pt x="0" y="0"/>
                </a:lnTo>
                <a:lnTo>
                  <a:pt x="32562" y="0"/>
                </a:lnTo>
                <a:lnTo>
                  <a:pt x="32562" y="377118"/>
                </a:lnTo>
                <a:lnTo>
                  <a:pt x="246111" y="168870"/>
                </a:lnTo>
                <a:lnTo>
                  <a:pt x="290790" y="168870"/>
                </a:lnTo>
                <a:lnTo>
                  <a:pt x="134036" y="320323"/>
                </a:lnTo>
                <a:lnTo>
                  <a:pt x="310479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4174330" y="1445235"/>
            <a:ext cx="33020" cy="403860"/>
          </a:xfrm>
          <a:custGeom>
            <a:avLst/>
            <a:gdLst/>
            <a:ahLst/>
            <a:cxnLst/>
            <a:rect l="l" t="t" r="r" b="b"/>
            <a:pathLst>
              <a:path w="33019" h="403860">
                <a:moveTo>
                  <a:pt x="32562" y="403622"/>
                </a:moveTo>
                <a:lnTo>
                  <a:pt x="0" y="403622"/>
                </a:lnTo>
                <a:lnTo>
                  <a:pt x="0" y="0"/>
                </a:lnTo>
                <a:lnTo>
                  <a:pt x="32562" y="0"/>
                </a:lnTo>
                <a:lnTo>
                  <a:pt x="3256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4171300" y="1312713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4" h="45084">
                <a:moveTo>
                  <a:pt x="38620" y="44678"/>
                </a:moveTo>
                <a:lnTo>
                  <a:pt x="0" y="44678"/>
                </a:lnTo>
                <a:lnTo>
                  <a:pt x="0" y="0"/>
                </a:lnTo>
                <a:lnTo>
                  <a:pt x="38620" y="0"/>
                </a:lnTo>
                <a:lnTo>
                  <a:pt x="38620" y="446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4338656" y="1276364"/>
            <a:ext cx="33020" cy="572770"/>
          </a:xfrm>
          <a:custGeom>
            <a:avLst/>
            <a:gdLst/>
            <a:ahLst/>
            <a:cxnLst/>
            <a:rect l="l" t="t" r="r" b="b"/>
            <a:pathLst>
              <a:path w="33019" h="572769">
                <a:moveTo>
                  <a:pt x="32562" y="572493"/>
                </a:moveTo>
                <a:lnTo>
                  <a:pt x="0" y="572493"/>
                </a:lnTo>
                <a:lnTo>
                  <a:pt x="0" y="0"/>
                </a:lnTo>
                <a:lnTo>
                  <a:pt x="32562" y="0"/>
                </a:lnTo>
                <a:lnTo>
                  <a:pt x="32562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14501468" y="1276364"/>
            <a:ext cx="33020" cy="572770"/>
          </a:xfrm>
          <a:custGeom>
            <a:avLst/>
            <a:gdLst/>
            <a:ahLst/>
            <a:cxnLst/>
            <a:rect l="l" t="t" r="r" b="b"/>
            <a:pathLst>
              <a:path w="33019" h="572769">
                <a:moveTo>
                  <a:pt x="32562" y="572493"/>
                </a:moveTo>
                <a:lnTo>
                  <a:pt x="0" y="572493"/>
                </a:lnTo>
                <a:lnTo>
                  <a:pt x="0" y="0"/>
                </a:lnTo>
                <a:lnTo>
                  <a:pt x="32562" y="0"/>
                </a:lnTo>
                <a:lnTo>
                  <a:pt x="32562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4640047" y="1436905"/>
            <a:ext cx="295910" cy="418465"/>
          </a:xfrm>
          <a:custGeom>
            <a:avLst/>
            <a:gdLst/>
            <a:ahLst/>
            <a:cxnLst/>
            <a:rect l="l" t="t" r="r" b="b"/>
            <a:pathLst>
              <a:path w="295909" h="418464">
                <a:moveTo>
                  <a:pt x="149938" y="418010"/>
                </a:moveTo>
                <a:lnTo>
                  <a:pt x="104029" y="416307"/>
                </a:lnTo>
                <a:lnTo>
                  <a:pt x="64367" y="404380"/>
                </a:lnTo>
                <a:lnTo>
                  <a:pt x="27356" y="389992"/>
                </a:lnTo>
                <a:lnTo>
                  <a:pt x="0" y="371060"/>
                </a:lnTo>
                <a:lnTo>
                  <a:pt x="15902" y="345313"/>
                </a:lnTo>
                <a:lnTo>
                  <a:pt x="32639" y="356885"/>
                </a:lnTo>
                <a:lnTo>
                  <a:pt x="44726" y="364055"/>
                </a:lnTo>
                <a:lnTo>
                  <a:pt x="98829" y="384123"/>
                </a:lnTo>
                <a:lnTo>
                  <a:pt x="146909" y="389234"/>
                </a:lnTo>
                <a:lnTo>
                  <a:pt x="163894" y="389134"/>
                </a:lnTo>
                <a:lnTo>
                  <a:pt x="211176" y="378911"/>
                </a:lnTo>
                <a:lnTo>
                  <a:pt x="244389" y="359405"/>
                </a:lnTo>
                <a:lnTo>
                  <a:pt x="265563" y="326287"/>
                </a:lnTo>
                <a:lnTo>
                  <a:pt x="266557" y="301391"/>
                </a:lnTo>
                <a:lnTo>
                  <a:pt x="266457" y="289364"/>
                </a:lnTo>
                <a:lnTo>
                  <a:pt x="247555" y="250814"/>
                </a:lnTo>
                <a:lnTo>
                  <a:pt x="185340" y="225404"/>
                </a:lnTo>
                <a:lnTo>
                  <a:pt x="122333" y="212632"/>
                </a:lnTo>
                <a:lnTo>
                  <a:pt x="111223" y="210188"/>
                </a:lnTo>
                <a:lnTo>
                  <a:pt x="73241" y="197788"/>
                </a:lnTo>
                <a:lnTo>
                  <a:pt x="35976" y="175827"/>
                </a:lnTo>
                <a:lnTo>
                  <a:pt x="13837" y="143874"/>
                </a:lnTo>
                <a:lnTo>
                  <a:pt x="9844" y="100716"/>
                </a:lnTo>
                <a:lnTo>
                  <a:pt x="9980" y="88606"/>
                </a:lnTo>
                <a:lnTo>
                  <a:pt x="23865" y="50778"/>
                </a:lnTo>
                <a:lnTo>
                  <a:pt x="55753" y="21528"/>
                </a:lnTo>
                <a:lnTo>
                  <a:pt x="104626" y="3354"/>
                </a:lnTo>
                <a:lnTo>
                  <a:pt x="149938" y="0"/>
                </a:lnTo>
                <a:lnTo>
                  <a:pt x="178052" y="177"/>
                </a:lnTo>
                <a:lnTo>
                  <a:pt x="231723" y="11358"/>
                </a:lnTo>
                <a:lnTo>
                  <a:pt x="273254" y="28610"/>
                </a:lnTo>
                <a:lnTo>
                  <a:pt x="284732" y="37106"/>
                </a:lnTo>
                <a:lnTo>
                  <a:pt x="271101" y="60581"/>
                </a:lnTo>
                <a:lnTo>
                  <a:pt x="252719" y="49535"/>
                </a:lnTo>
                <a:lnTo>
                  <a:pt x="240479" y="43211"/>
                </a:lnTo>
                <a:lnTo>
                  <a:pt x="195842" y="31491"/>
                </a:lnTo>
                <a:lnTo>
                  <a:pt x="146909" y="28776"/>
                </a:lnTo>
                <a:lnTo>
                  <a:pt x="116713" y="29077"/>
                </a:lnTo>
                <a:lnTo>
                  <a:pt x="68153" y="48086"/>
                </a:lnTo>
                <a:lnTo>
                  <a:pt x="41318" y="81471"/>
                </a:lnTo>
                <a:lnTo>
                  <a:pt x="40892" y="101473"/>
                </a:lnTo>
                <a:lnTo>
                  <a:pt x="41028" y="122026"/>
                </a:lnTo>
                <a:lnTo>
                  <a:pt x="64562" y="158552"/>
                </a:lnTo>
                <a:lnTo>
                  <a:pt x="121842" y="180933"/>
                </a:lnTo>
                <a:lnTo>
                  <a:pt x="176354" y="191872"/>
                </a:lnTo>
                <a:lnTo>
                  <a:pt x="190310" y="194806"/>
                </a:lnTo>
                <a:lnTo>
                  <a:pt x="234279" y="207958"/>
                </a:lnTo>
                <a:lnTo>
                  <a:pt x="272367" y="231273"/>
                </a:lnTo>
                <a:lnTo>
                  <a:pt x="291979" y="264776"/>
                </a:lnTo>
                <a:lnTo>
                  <a:pt x="295333" y="312750"/>
                </a:lnTo>
                <a:lnTo>
                  <a:pt x="295144" y="327943"/>
                </a:lnTo>
                <a:lnTo>
                  <a:pt x="275899" y="369776"/>
                </a:lnTo>
                <a:lnTo>
                  <a:pt x="239018" y="398895"/>
                </a:lnTo>
                <a:lnTo>
                  <a:pt x="188701" y="415135"/>
                </a:lnTo>
                <a:lnTo>
                  <a:pt x="166551" y="417904"/>
                </a:lnTo>
                <a:lnTo>
                  <a:pt x="149938" y="4180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5202730" y="1436905"/>
            <a:ext cx="293370" cy="418465"/>
          </a:xfrm>
          <a:custGeom>
            <a:avLst/>
            <a:gdLst/>
            <a:ahLst/>
            <a:cxnLst/>
            <a:rect l="l" t="t" r="r" b="b"/>
            <a:pathLst>
              <a:path w="293369" h="418464">
                <a:moveTo>
                  <a:pt x="33195" y="70425"/>
                </a:moveTo>
                <a:lnTo>
                  <a:pt x="17292" y="45435"/>
                </a:lnTo>
                <a:lnTo>
                  <a:pt x="33159" y="34284"/>
                </a:lnTo>
                <a:lnTo>
                  <a:pt x="44838" y="27214"/>
                </a:lnTo>
                <a:lnTo>
                  <a:pt x="99420" y="5590"/>
                </a:lnTo>
                <a:lnTo>
                  <a:pt x="155115" y="0"/>
                </a:lnTo>
                <a:lnTo>
                  <a:pt x="192469" y="520"/>
                </a:lnTo>
                <a:lnTo>
                  <a:pt x="215412" y="4164"/>
                </a:lnTo>
                <a:lnTo>
                  <a:pt x="233385" y="14056"/>
                </a:lnTo>
                <a:lnTo>
                  <a:pt x="251419" y="29533"/>
                </a:lnTo>
                <a:lnTo>
                  <a:pt x="152843" y="29533"/>
                </a:lnTo>
                <a:lnTo>
                  <a:pt x="133125" y="29704"/>
                </a:lnTo>
                <a:lnTo>
                  <a:pt x="90369" y="40513"/>
                </a:lnTo>
                <a:lnTo>
                  <a:pt x="49849" y="59309"/>
                </a:lnTo>
                <a:lnTo>
                  <a:pt x="33195" y="70425"/>
                </a:lnTo>
                <a:close/>
              </a:path>
              <a:path w="293369" h="418464">
                <a:moveTo>
                  <a:pt x="131640" y="418010"/>
                </a:moveTo>
                <a:lnTo>
                  <a:pt x="79388" y="410438"/>
                </a:lnTo>
                <a:lnTo>
                  <a:pt x="37739" y="388098"/>
                </a:lnTo>
                <a:lnTo>
                  <a:pt x="10098" y="351750"/>
                </a:lnTo>
                <a:lnTo>
                  <a:pt x="0" y="276585"/>
                </a:lnTo>
                <a:lnTo>
                  <a:pt x="869" y="267646"/>
                </a:lnTo>
                <a:lnTo>
                  <a:pt x="16914" y="227842"/>
                </a:lnTo>
                <a:lnTo>
                  <a:pt x="50943" y="198403"/>
                </a:lnTo>
                <a:lnTo>
                  <a:pt x="91043" y="183903"/>
                </a:lnTo>
                <a:lnTo>
                  <a:pt x="136940" y="180229"/>
                </a:lnTo>
                <a:lnTo>
                  <a:pt x="260375" y="180229"/>
                </a:lnTo>
                <a:lnTo>
                  <a:pt x="260353" y="129492"/>
                </a:lnTo>
                <a:lnTo>
                  <a:pt x="257014" y="84056"/>
                </a:lnTo>
                <a:lnTo>
                  <a:pt x="217110" y="40395"/>
                </a:lnTo>
                <a:lnTo>
                  <a:pt x="152843" y="29533"/>
                </a:lnTo>
                <a:lnTo>
                  <a:pt x="251419" y="29533"/>
                </a:lnTo>
                <a:lnTo>
                  <a:pt x="288299" y="70331"/>
                </a:lnTo>
                <a:lnTo>
                  <a:pt x="292937" y="129492"/>
                </a:lnTo>
                <a:lnTo>
                  <a:pt x="292937" y="208248"/>
                </a:lnTo>
                <a:lnTo>
                  <a:pt x="137698" y="208248"/>
                </a:lnTo>
                <a:lnTo>
                  <a:pt x="120748" y="208348"/>
                </a:lnTo>
                <a:lnTo>
                  <a:pt x="77063" y="218577"/>
                </a:lnTo>
                <a:lnTo>
                  <a:pt x="45406" y="243555"/>
                </a:lnTo>
                <a:lnTo>
                  <a:pt x="34035" y="279413"/>
                </a:lnTo>
                <a:lnTo>
                  <a:pt x="34094" y="316099"/>
                </a:lnTo>
                <a:lnTo>
                  <a:pt x="48512" y="352832"/>
                </a:lnTo>
                <a:lnTo>
                  <a:pt x="80619" y="379437"/>
                </a:lnTo>
                <a:lnTo>
                  <a:pt x="123126" y="389163"/>
                </a:lnTo>
                <a:lnTo>
                  <a:pt x="231147" y="389234"/>
                </a:lnTo>
                <a:lnTo>
                  <a:pt x="226132" y="392565"/>
                </a:lnTo>
                <a:lnTo>
                  <a:pt x="180105" y="412331"/>
                </a:lnTo>
                <a:lnTo>
                  <a:pt x="148157" y="417922"/>
                </a:lnTo>
                <a:lnTo>
                  <a:pt x="131640" y="418010"/>
                </a:lnTo>
                <a:close/>
              </a:path>
              <a:path w="293369" h="418464">
                <a:moveTo>
                  <a:pt x="231147" y="389234"/>
                </a:moveTo>
                <a:lnTo>
                  <a:pt x="133911" y="389234"/>
                </a:lnTo>
                <a:lnTo>
                  <a:pt x="145578" y="389181"/>
                </a:lnTo>
                <a:lnTo>
                  <a:pt x="153411" y="388808"/>
                </a:lnTo>
                <a:lnTo>
                  <a:pt x="197013" y="378638"/>
                </a:lnTo>
                <a:lnTo>
                  <a:pt x="230368" y="360080"/>
                </a:lnTo>
                <a:lnTo>
                  <a:pt x="254305" y="327375"/>
                </a:lnTo>
                <a:lnTo>
                  <a:pt x="260375" y="208248"/>
                </a:lnTo>
                <a:lnTo>
                  <a:pt x="292937" y="208248"/>
                </a:lnTo>
                <a:lnTo>
                  <a:pt x="292937" y="355157"/>
                </a:lnTo>
                <a:lnTo>
                  <a:pt x="259618" y="355157"/>
                </a:lnTo>
                <a:lnTo>
                  <a:pt x="255950" y="361470"/>
                </a:lnTo>
                <a:lnTo>
                  <a:pt x="231788" y="388808"/>
                </a:lnTo>
                <a:lnTo>
                  <a:pt x="231147" y="389234"/>
                </a:lnTo>
                <a:close/>
              </a:path>
              <a:path w="293369" h="418464">
                <a:moveTo>
                  <a:pt x="292937" y="411952"/>
                </a:moveTo>
                <a:lnTo>
                  <a:pt x="260375" y="411952"/>
                </a:lnTo>
                <a:lnTo>
                  <a:pt x="260375" y="355157"/>
                </a:lnTo>
                <a:lnTo>
                  <a:pt x="292937" y="355157"/>
                </a:lnTo>
                <a:lnTo>
                  <a:pt x="292937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15620617" y="1436905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16031813" y="1276364"/>
            <a:ext cx="318135" cy="579120"/>
          </a:xfrm>
          <a:custGeom>
            <a:avLst/>
            <a:gdLst/>
            <a:ahLst/>
            <a:cxnLst/>
            <a:rect l="l" t="t" r="r" b="b"/>
            <a:pathLst>
              <a:path w="318134" h="579119">
                <a:moveTo>
                  <a:pt x="318051" y="218092"/>
                </a:moveTo>
                <a:lnTo>
                  <a:pt x="285489" y="218092"/>
                </a:lnTo>
                <a:lnTo>
                  <a:pt x="285489" y="0"/>
                </a:lnTo>
                <a:lnTo>
                  <a:pt x="318051" y="0"/>
                </a:lnTo>
                <a:lnTo>
                  <a:pt x="318051" y="218092"/>
                </a:lnTo>
                <a:close/>
              </a:path>
              <a:path w="318134" h="579119">
                <a:moveTo>
                  <a:pt x="154482" y="578551"/>
                </a:moveTo>
                <a:lnTo>
                  <a:pt x="111383" y="577865"/>
                </a:lnTo>
                <a:lnTo>
                  <a:pt x="65083" y="560021"/>
                </a:lnTo>
                <a:lnTo>
                  <a:pt x="17091" y="507924"/>
                </a:lnTo>
                <a:lnTo>
                  <a:pt x="633" y="455933"/>
                </a:lnTo>
                <a:lnTo>
                  <a:pt x="0" y="406651"/>
                </a:lnTo>
                <a:lnTo>
                  <a:pt x="0" y="332439"/>
                </a:lnTo>
                <a:lnTo>
                  <a:pt x="1467" y="291973"/>
                </a:lnTo>
                <a:lnTo>
                  <a:pt x="18860" y="239656"/>
                </a:lnTo>
                <a:lnTo>
                  <a:pt x="45057" y="204461"/>
                </a:lnTo>
                <a:lnTo>
                  <a:pt x="78601" y="178211"/>
                </a:lnTo>
                <a:lnTo>
                  <a:pt x="125753" y="161912"/>
                </a:lnTo>
                <a:lnTo>
                  <a:pt x="160540" y="160540"/>
                </a:lnTo>
                <a:lnTo>
                  <a:pt x="182104" y="160771"/>
                </a:lnTo>
                <a:lnTo>
                  <a:pt x="232102" y="175307"/>
                </a:lnTo>
                <a:lnTo>
                  <a:pt x="262418" y="190073"/>
                </a:lnTo>
                <a:lnTo>
                  <a:pt x="159025" y="190073"/>
                </a:lnTo>
                <a:lnTo>
                  <a:pt x="125647" y="190665"/>
                </a:lnTo>
                <a:lnTo>
                  <a:pt x="88422" y="206047"/>
                </a:lnTo>
                <a:lnTo>
                  <a:pt x="47258" y="250939"/>
                </a:lnTo>
                <a:lnTo>
                  <a:pt x="33106" y="295239"/>
                </a:lnTo>
                <a:lnTo>
                  <a:pt x="32614" y="406651"/>
                </a:lnTo>
                <a:lnTo>
                  <a:pt x="33047" y="444284"/>
                </a:lnTo>
                <a:lnTo>
                  <a:pt x="45660" y="488738"/>
                </a:lnTo>
                <a:lnTo>
                  <a:pt x="82553" y="533204"/>
                </a:lnTo>
                <a:lnTo>
                  <a:pt x="121008" y="548432"/>
                </a:lnTo>
                <a:lnTo>
                  <a:pt x="158268" y="549017"/>
                </a:lnTo>
                <a:lnTo>
                  <a:pt x="248765" y="549017"/>
                </a:lnTo>
                <a:lnTo>
                  <a:pt x="236267" y="556969"/>
                </a:lnTo>
                <a:lnTo>
                  <a:pt x="215394" y="569446"/>
                </a:lnTo>
                <a:lnTo>
                  <a:pt x="199918" y="575853"/>
                </a:lnTo>
                <a:lnTo>
                  <a:pt x="182169" y="578214"/>
                </a:lnTo>
                <a:lnTo>
                  <a:pt x="154482" y="578551"/>
                </a:lnTo>
                <a:close/>
              </a:path>
              <a:path w="318134" h="579119">
                <a:moveTo>
                  <a:pt x="248765" y="549017"/>
                </a:moveTo>
                <a:lnTo>
                  <a:pt x="158268" y="549017"/>
                </a:lnTo>
                <a:lnTo>
                  <a:pt x="171319" y="548887"/>
                </a:lnTo>
                <a:lnTo>
                  <a:pt x="180323" y="547976"/>
                </a:lnTo>
                <a:lnTo>
                  <a:pt x="216371" y="535623"/>
                </a:lnTo>
                <a:lnTo>
                  <a:pt x="255127" y="506900"/>
                </a:lnTo>
                <a:lnTo>
                  <a:pt x="281294" y="463642"/>
                </a:lnTo>
                <a:lnTo>
                  <a:pt x="286126" y="277863"/>
                </a:lnTo>
                <a:lnTo>
                  <a:pt x="286104" y="276100"/>
                </a:lnTo>
                <a:lnTo>
                  <a:pt x="271639" y="239781"/>
                </a:lnTo>
                <a:lnTo>
                  <a:pt x="240816" y="211442"/>
                </a:lnTo>
                <a:lnTo>
                  <a:pt x="196510" y="193428"/>
                </a:lnTo>
                <a:lnTo>
                  <a:pt x="159025" y="190073"/>
                </a:lnTo>
                <a:lnTo>
                  <a:pt x="262418" y="190073"/>
                </a:lnTo>
                <a:lnTo>
                  <a:pt x="265185" y="191730"/>
                </a:lnTo>
                <a:lnTo>
                  <a:pt x="274432" y="201663"/>
                </a:lnTo>
                <a:lnTo>
                  <a:pt x="285489" y="218092"/>
                </a:lnTo>
                <a:lnTo>
                  <a:pt x="318051" y="218092"/>
                </a:lnTo>
                <a:lnTo>
                  <a:pt x="318051" y="504339"/>
                </a:lnTo>
                <a:lnTo>
                  <a:pt x="286246" y="504339"/>
                </a:lnTo>
                <a:lnTo>
                  <a:pt x="276946" y="522626"/>
                </a:lnTo>
                <a:lnTo>
                  <a:pt x="268640" y="534203"/>
                </a:lnTo>
                <a:lnTo>
                  <a:pt x="256642" y="544006"/>
                </a:lnTo>
                <a:lnTo>
                  <a:pt x="248765" y="549017"/>
                </a:lnTo>
                <a:close/>
              </a:path>
              <a:path w="318134" h="579119">
                <a:moveTo>
                  <a:pt x="318051" y="572493"/>
                </a:moveTo>
                <a:lnTo>
                  <a:pt x="286246" y="572493"/>
                </a:lnTo>
                <a:lnTo>
                  <a:pt x="286246" y="504339"/>
                </a:lnTo>
                <a:lnTo>
                  <a:pt x="318051" y="504339"/>
                </a:lnTo>
                <a:lnTo>
                  <a:pt x="318051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382281" y="2211628"/>
            <a:ext cx="324485" cy="546100"/>
          </a:xfrm>
          <a:custGeom>
            <a:avLst/>
            <a:gdLst/>
            <a:ahLst/>
            <a:cxnLst/>
            <a:rect l="l" t="t" r="r" b="b"/>
            <a:pathLst>
              <a:path w="324484" h="546100">
                <a:moveTo>
                  <a:pt x="324104" y="514350"/>
                </a:moveTo>
                <a:lnTo>
                  <a:pt x="33324" y="514350"/>
                </a:lnTo>
                <a:lnTo>
                  <a:pt x="33324" y="280670"/>
                </a:lnTo>
                <a:lnTo>
                  <a:pt x="302907" y="280670"/>
                </a:lnTo>
                <a:lnTo>
                  <a:pt x="302907" y="250190"/>
                </a:lnTo>
                <a:lnTo>
                  <a:pt x="33324" y="250190"/>
                </a:lnTo>
                <a:lnTo>
                  <a:pt x="33324" y="30480"/>
                </a:lnTo>
                <a:lnTo>
                  <a:pt x="318808" y="30480"/>
                </a:lnTo>
                <a:lnTo>
                  <a:pt x="318808" y="0"/>
                </a:lnTo>
                <a:lnTo>
                  <a:pt x="0" y="0"/>
                </a:lnTo>
                <a:lnTo>
                  <a:pt x="0" y="30480"/>
                </a:lnTo>
                <a:lnTo>
                  <a:pt x="0" y="250190"/>
                </a:lnTo>
                <a:lnTo>
                  <a:pt x="0" y="280670"/>
                </a:lnTo>
                <a:lnTo>
                  <a:pt x="0" y="514350"/>
                </a:lnTo>
                <a:lnTo>
                  <a:pt x="0" y="546100"/>
                </a:lnTo>
                <a:lnTo>
                  <a:pt x="324104" y="546100"/>
                </a:lnTo>
                <a:lnTo>
                  <a:pt x="324104" y="5143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804084" y="2184964"/>
            <a:ext cx="318135" cy="579120"/>
          </a:xfrm>
          <a:custGeom>
            <a:avLst/>
            <a:gdLst/>
            <a:ahLst/>
            <a:cxnLst/>
            <a:rect l="l" t="t" r="r" b="b"/>
            <a:pathLst>
              <a:path w="318134" h="579119">
                <a:moveTo>
                  <a:pt x="318051" y="218092"/>
                </a:moveTo>
                <a:lnTo>
                  <a:pt x="285489" y="218092"/>
                </a:lnTo>
                <a:lnTo>
                  <a:pt x="285489" y="0"/>
                </a:lnTo>
                <a:lnTo>
                  <a:pt x="318051" y="0"/>
                </a:lnTo>
                <a:lnTo>
                  <a:pt x="318051" y="218092"/>
                </a:lnTo>
                <a:close/>
              </a:path>
              <a:path w="318134" h="579119">
                <a:moveTo>
                  <a:pt x="154482" y="578551"/>
                </a:moveTo>
                <a:lnTo>
                  <a:pt x="111383" y="577865"/>
                </a:lnTo>
                <a:lnTo>
                  <a:pt x="65083" y="560021"/>
                </a:lnTo>
                <a:lnTo>
                  <a:pt x="17091" y="507924"/>
                </a:lnTo>
                <a:lnTo>
                  <a:pt x="633" y="455933"/>
                </a:lnTo>
                <a:lnTo>
                  <a:pt x="0" y="406651"/>
                </a:lnTo>
                <a:lnTo>
                  <a:pt x="0" y="332439"/>
                </a:lnTo>
                <a:lnTo>
                  <a:pt x="1467" y="291973"/>
                </a:lnTo>
                <a:lnTo>
                  <a:pt x="18860" y="239656"/>
                </a:lnTo>
                <a:lnTo>
                  <a:pt x="45057" y="204461"/>
                </a:lnTo>
                <a:lnTo>
                  <a:pt x="78601" y="178211"/>
                </a:lnTo>
                <a:lnTo>
                  <a:pt x="125753" y="161912"/>
                </a:lnTo>
                <a:lnTo>
                  <a:pt x="160540" y="160540"/>
                </a:lnTo>
                <a:lnTo>
                  <a:pt x="182104" y="160771"/>
                </a:lnTo>
                <a:lnTo>
                  <a:pt x="232102" y="175307"/>
                </a:lnTo>
                <a:lnTo>
                  <a:pt x="262418" y="190073"/>
                </a:lnTo>
                <a:lnTo>
                  <a:pt x="159025" y="190073"/>
                </a:lnTo>
                <a:lnTo>
                  <a:pt x="125647" y="190665"/>
                </a:lnTo>
                <a:lnTo>
                  <a:pt x="88422" y="206047"/>
                </a:lnTo>
                <a:lnTo>
                  <a:pt x="47258" y="250939"/>
                </a:lnTo>
                <a:lnTo>
                  <a:pt x="33106" y="295239"/>
                </a:lnTo>
                <a:lnTo>
                  <a:pt x="32614" y="406651"/>
                </a:lnTo>
                <a:lnTo>
                  <a:pt x="33047" y="444284"/>
                </a:lnTo>
                <a:lnTo>
                  <a:pt x="45660" y="488738"/>
                </a:lnTo>
                <a:lnTo>
                  <a:pt x="82553" y="533204"/>
                </a:lnTo>
                <a:lnTo>
                  <a:pt x="121008" y="548432"/>
                </a:lnTo>
                <a:lnTo>
                  <a:pt x="158268" y="549017"/>
                </a:lnTo>
                <a:lnTo>
                  <a:pt x="248765" y="549017"/>
                </a:lnTo>
                <a:lnTo>
                  <a:pt x="236267" y="556969"/>
                </a:lnTo>
                <a:lnTo>
                  <a:pt x="215394" y="569446"/>
                </a:lnTo>
                <a:lnTo>
                  <a:pt x="199918" y="575853"/>
                </a:lnTo>
                <a:lnTo>
                  <a:pt x="182169" y="578214"/>
                </a:lnTo>
                <a:lnTo>
                  <a:pt x="154482" y="578551"/>
                </a:lnTo>
                <a:close/>
              </a:path>
              <a:path w="318134" h="579119">
                <a:moveTo>
                  <a:pt x="248765" y="549017"/>
                </a:moveTo>
                <a:lnTo>
                  <a:pt x="158268" y="549017"/>
                </a:lnTo>
                <a:lnTo>
                  <a:pt x="171319" y="548887"/>
                </a:lnTo>
                <a:lnTo>
                  <a:pt x="180323" y="547976"/>
                </a:lnTo>
                <a:lnTo>
                  <a:pt x="216371" y="535623"/>
                </a:lnTo>
                <a:lnTo>
                  <a:pt x="255127" y="506900"/>
                </a:lnTo>
                <a:lnTo>
                  <a:pt x="281294" y="463642"/>
                </a:lnTo>
                <a:lnTo>
                  <a:pt x="286126" y="277863"/>
                </a:lnTo>
                <a:lnTo>
                  <a:pt x="286104" y="276100"/>
                </a:lnTo>
                <a:lnTo>
                  <a:pt x="271639" y="239781"/>
                </a:lnTo>
                <a:lnTo>
                  <a:pt x="240816" y="211442"/>
                </a:lnTo>
                <a:lnTo>
                  <a:pt x="196510" y="193428"/>
                </a:lnTo>
                <a:lnTo>
                  <a:pt x="159025" y="190073"/>
                </a:lnTo>
                <a:lnTo>
                  <a:pt x="262418" y="190073"/>
                </a:lnTo>
                <a:lnTo>
                  <a:pt x="265185" y="191730"/>
                </a:lnTo>
                <a:lnTo>
                  <a:pt x="274432" y="201663"/>
                </a:lnTo>
                <a:lnTo>
                  <a:pt x="285489" y="218092"/>
                </a:lnTo>
                <a:lnTo>
                  <a:pt x="318051" y="218092"/>
                </a:lnTo>
                <a:lnTo>
                  <a:pt x="318051" y="504339"/>
                </a:lnTo>
                <a:lnTo>
                  <a:pt x="286246" y="504339"/>
                </a:lnTo>
                <a:lnTo>
                  <a:pt x="276946" y="522626"/>
                </a:lnTo>
                <a:lnTo>
                  <a:pt x="268640" y="534203"/>
                </a:lnTo>
                <a:lnTo>
                  <a:pt x="256642" y="544006"/>
                </a:lnTo>
                <a:lnTo>
                  <a:pt x="248765" y="549017"/>
                </a:lnTo>
                <a:close/>
              </a:path>
              <a:path w="318134" h="579119">
                <a:moveTo>
                  <a:pt x="318051" y="572493"/>
                </a:moveTo>
                <a:lnTo>
                  <a:pt x="286246" y="572493"/>
                </a:lnTo>
                <a:lnTo>
                  <a:pt x="286246" y="504339"/>
                </a:lnTo>
                <a:lnTo>
                  <a:pt x="318051" y="504339"/>
                </a:lnTo>
                <a:lnTo>
                  <a:pt x="318051" y="5724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247842" y="2353834"/>
            <a:ext cx="301625" cy="410209"/>
          </a:xfrm>
          <a:custGeom>
            <a:avLst/>
            <a:gdLst/>
            <a:ahLst/>
            <a:cxnLst/>
            <a:rect l="l" t="t" r="r" b="b"/>
            <a:pathLst>
              <a:path w="301625" h="410210">
                <a:moveTo>
                  <a:pt x="139336" y="409680"/>
                </a:moveTo>
                <a:lnTo>
                  <a:pt x="100905" y="408308"/>
                </a:lnTo>
                <a:lnTo>
                  <a:pt x="57120" y="392056"/>
                </a:lnTo>
                <a:lnTo>
                  <a:pt x="20392" y="357471"/>
                </a:lnTo>
                <a:lnTo>
                  <a:pt x="2875" y="311798"/>
                </a:lnTo>
                <a:lnTo>
                  <a:pt x="0" y="0"/>
                </a:lnTo>
                <a:lnTo>
                  <a:pt x="32562" y="0"/>
                </a:lnTo>
                <a:lnTo>
                  <a:pt x="32665" y="277916"/>
                </a:lnTo>
                <a:lnTo>
                  <a:pt x="32988" y="284306"/>
                </a:lnTo>
                <a:lnTo>
                  <a:pt x="40277" y="323731"/>
                </a:lnTo>
                <a:lnTo>
                  <a:pt x="61859" y="357476"/>
                </a:lnTo>
                <a:lnTo>
                  <a:pt x="104076" y="379484"/>
                </a:lnTo>
                <a:lnTo>
                  <a:pt x="229706" y="380904"/>
                </a:lnTo>
                <a:lnTo>
                  <a:pt x="226801" y="382798"/>
                </a:lnTo>
                <a:lnTo>
                  <a:pt x="187423" y="401729"/>
                </a:lnTo>
                <a:lnTo>
                  <a:pt x="154571" y="409556"/>
                </a:lnTo>
                <a:lnTo>
                  <a:pt x="139336" y="409680"/>
                </a:lnTo>
                <a:close/>
              </a:path>
              <a:path w="301625" h="410210">
                <a:moveTo>
                  <a:pt x="229706" y="380904"/>
                </a:moveTo>
                <a:lnTo>
                  <a:pt x="137822" y="380904"/>
                </a:lnTo>
                <a:lnTo>
                  <a:pt x="157907" y="380721"/>
                </a:lnTo>
                <a:lnTo>
                  <a:pt x="170716" y="379437"/>
                </a:lnTo>
                <a:lnTo>
                  <a:pt x="210987" y="362121"/>
                </a:lnTo>
                <a:lnTo>
                  <a:pt x="246342" y="330866"/>
                </a:lnTo>
                <a:lnTo>
                  <a:pt x="265475" y="296446"/>
                </a:lnTo>
                <a:lnTo>
                  <a:pt x="268829" y="0"/>
                </a:lnTo>
                <a:lnTo>
                  <a:pt x="301391" y="0"/>
                </a:lnTo>
                <a:lnTo>
                  <a:pt x="301391" y="340012"/>
                </a:lnTo>
                <a:lnTo>
                  <a:pt x="269586" y="340012"/>
                </a:lnTo>
                <a:lnTo>
                  <a:pt x="265800" y="348342"/>
                </a:lnTo>
                <a:lnTo>
                  <a:pt x="254820" y="360080"/>
                </a:lnTo>
                <a:lnTo>
                  <a:pt x="248205" y="367037"/>
                </a:lnTo>
                <a:lnTo>
                  <a:pt x="243082" y="371722"/>
                </a:lnTo>
                <a:lnTo>
                  <a:pt x="236823" y="376266"/>
                </a:lnTo>
                <a:lnTo>
                  <a:pt x="229706" y="380904"/>
                </a:lnTo>
                <a:close/>
              </a:path>
              <a:path w="301625" h="410210">
                <a:moveTo>
                  <a:pt x="301391" y="403622"/>
                </a:moveTo>
                <a:lnTo>
                  <a:pt x="269586" y="403622"/>
                </a:lnTo>
                <a:lnTo>
                  <a:pt x="269586" y="340012"/>
                </a:lnTo>
                <a:lnTo>
                  <a:pt x="301391" y="340012"/>
                </a:lnTo>
                <a:lnTo>
                  <a:pt x="301391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8659794" y="2345504"/>
            <a:ext cx="304800" cy="418465"/>
          </a:xfrm>
          <a:custGeom>
            <a:avLst/>
            <a:gdLst/>
            <a:ahLst/>
            <a:cxnLst/>
            <a:rect l="l" t="t" r="r" b="b"/>
            <a:pathLst>
              <a:path w="304800" h="418464">
                <a:moveTo>
                  <a:pt x="163569" y="418010"/>
                </a:moveTo>
                <a:lnTo>
                  <a:pt x="114424" y="413218"/>
                </a:lnTo>
                <a:lnTo>
                  <a:pt x="67680" y="393873"/>
                </a:lnTo>
                <a:lnTo>
                  <a:pt x="32396" y="358902"/>
                </a:lnTo>
                <a:lnTo>
                  <a:pt x="11737" y="315401"/>
                </a:lnTo>
                <a:lnTo>
                  <a:pt x="183" y="261996"/>
                </a:lnTo>
                <a:lnTo>
                  <a:pt x="0" y="234752"/>
                </a:lnTo>
                <a:lnTo>
                  <a:pt x="0" y="180229"/>
                </a:lnTo>
                <a:lnTo>
                  <a:pt x="1372" y="140283"/>
                </a:lnTo>
                <a:lnTo>
                  <a:pt x="17647" y="86387"/>
                </a:lnTo>
                <a:lnTo>
                  <a:pt x="42406" y="49222"/>
                </a:lnTo>
                <a:lnTo>
                  <a:pt x="75152" y="20682"/>
                </a:lnTo>
                <a:lnTo>
                  <a:pt x="110661" y="5431"/>
                </a:lnTo>
                <a:lnTo>
                  <a:pt x="161297" y="0"/>
                </a:lnTo>
                <a:lnTo>
                  <a:pt x="182400" y="141"/>
                </a:lnTo>
                <a:lnTo>
                  <a:pt x="230587" y="9087"/>
                </a:lnTo>
                <a:lnTo>
                  <a:pt x="274621" y="26338"/>
                </a:lnTo>
                <a:lnTo>
                  <a:pt x="290032" y="37863"/>
                </a:lnTo>
                <a:lnTo>
                  <a:pt x="275644" y="62853"/>
                </a:lnTo>
                <a:lnTo>
                  <a:pt x="259008" y="51795"/>
                </a:lnTo>
                <a:lnTo>
                  <a:pt x="247626" y="45388"/>
                </a:lnTo>
                <a:lnTo>
                  <a:pt x="202935" y="32568"/>
                </a:lnTo>
                <a:lnTo>
                  <a:pt x="161297" y="29533"/>
                </a:lnTo>
                <a:lnTo>
                  <a:pt x="123582" y="30178"/>
                </a:lnTo>
                <a:lnTo>
                  <a:pt x="84358" y="46944"/>
                </a:lnTo>
                <a:lnTo>
                  <a:pt x="46139" y="95693"/>
                </a:lnTo>
                <a:lnTo>
                  <a:pt x="33065" y="139224"/>
                </a:lnTo>
                <a:lnTo>
                  <a:pt x="32562" y="177957"/>
                </a:lnTo>
                <a:lnTo>
                  <a:pt x="32686" y="255648"/>
                </a:lnTo>
                <a:lnTo>
                  <a:pt x="40513" y="297605"/>
                </a:lnTo>
                <a:lnTo>
                  <a:pt x="55209" y="333812"/>
                </a:lnTo>
                <a:lnTo>
                  <a:pt x="82116" y="365333"/>
                </a:lnTo>
                <a:lnTo>
                  <a:pt x="120985" y="383845"/>
                </a:lnTo>
                <a:lnTo>
                  <a:pt x="164326" y="388477"/>
                </a:lnTo>
                <a:lnTo>
                  <a:pt x="189754" y="388300"/>
                </a:lnTo>
                <a:lnTo>
                  <a:pt x="237781" y="377118"/>
                </a:lnTo>
                <a:lnTo>
                  <a:pt x="276224" y="358589"/>
                </a:lnTo>
                <a:lnTo>
                  <a:pt x="288518" y="348342"/>
                </a:lnTo>
                <a:lnTo>
                  <a:pt x="304420" y="373332"/>
                </a:lnTo>
                <a:lnTo>
                  <a:pt x="268693" y="396227"/>
                </a:lnTo>
                <a:lnTo>
                  <a:pt x="226878" y="412260"/>
                </a:lnTo>
                <a:lnTo>
                  <a:pt x="192576" y="417797"/>
                </a:lnTo>
                <a:lnTo>
                  <a:pt x="163569" y="4180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9024921" y="2345504"/>
            <a:ext cx="293370" cy="418465"/>
          </a:xfrm>
          <a:custGeom>
            <a:avLst/>
            <a:gdLst/>
            <a:ahLst/>
            <a:cxnLst/>
            <a:rect l="l" t="t" r="r" b="b"/>
            <a:pathLst>
              <a:path w="293370" h="418464">
                <a:moveTo>
                  <a:pt x="33195" y="70425"/>
                </a:moveTo>
                <a:lnTo>
                  <a:pt x="17292" y="45435"/>
                </a:lnTo>
                <a:lnTo>
                  <a:pt x="33159" y="34284"/>
                </a:lnTo>
                <a:lnTo>
                  <a:pt x="44838" y="27214"/>
                </a:lnTo>
                <a:lnTo>
                  <a:pt x="99420" y="5590"/>
                </a:lnTo>
                <a:lnTo>
                  <a:pt x="155115" y="0"/>
                </a:lnTo>
                <a:lnTo>
                  <a:pt x="192469" y="520"/>
                </a:lnTo>
                <a:lnTo>
                  <a:pt x="215412" y="4164"/>
                </a:lnTo>
                <a:lnTo>
                  <a:pt x="233385" y="14056"/>
                </a:lnTo>
                <a:lnTo>
                  <a:pt x="251419" y="29533"/>
                </a:lnTo>
                <a:lnTo>
                  <a:pt x="152843" y="29533"/>
                </a:lnTo>
                <a:lnTo>
                  <a:pt x="133125" y="29704"/>
                </a:lnTo>
                <a:lnTo>
                  <a:pt x="90369" y="40513"/>
                </a:lnTo>
                <a:lnTo>
                  <a:pt x="49849" y="59309"/>
                </a:lnTo>
                <a:lnTo>
                  <a:pt x="33195" y="70425"/>
                </a:lnTo>
                <a:close/>
              </a:path>
              <a:path w="293370" h="418464">
                <a:moveTo>
                  <a:pt x="131640" y="418010"/>
                </a:moveTo>
                <a:lnTo>
                  <a:pt x="79388" y="410438"/>
                </a:lnTo>
                <a:lnTo>
                  <a:pt x="37739" y="388098"/>
                </a:lnTo>
                <a:lnTo>
                  <a:pt x="10098" y="351750"/>
                </a:lnTo>
                <a:lnTo>
                  <a:pt x="0" y="276585"/>
                </a:lnTo>
                <a:lnTo>
                  <a:pt x="869" y="267646"/>
                </a:lnTo>
                <a:lnTo>
                  <a:pt x="16914" y="227842"/>
                </a:lnTo>
                <a:lnTo>
                  <a:pt x="50943" y="198403"/>
                </a:lnTo>
                <a:lnTo>
                  <a:pt x="91043" y="183903"/>
                </a:lnTo>
                <a:lnTo>
                  <a:pt x="136940" y="180229"/>
                </a:lnTo>
                <a:lnTo>
                  <a:pt x="260375" y="180229"/>
                </a:lnTo>
                <a:lnTo>
                  <a:pt x="260353" y="129492"/>
                </a:lnTo>
                <a:lnTo>
                  <a:pt x="257014" y="84056"/>
                </a:lnTo>
                <a:lnTo>
                  <a:pt x="217110" y="40395"/>
                </a:lnTo>
                <a:lnTo>
                  <a:pt x="152843" y="29533"/>
                </a:lnTo>
                <a:lnTo>
                  <a:pt x="251419" y="29533"/>
                </a:lnTo>
                <a:lnTo>
                  <a:pt x="288299" y="70331"/>
                </a:lnTo>
                <a:lnTo>
                  <a:pt x="292937" y="129492"/>
                </a:lnTo>
                <a:lnTo>
                  <a:pt x="292937" y="208248"/>
                </a:lnTo>
                <a:lnTo>
                  <a:pt x="137698" y="208248"/>
                </a:lnTo>
                <a:lnTo>
                  <a:pt x="120748" y="208348"/>
                </a:lnTo>
                <a:lnTo>
                  <a:pt x="77063" y="218577"/>
                </a:lnTo>
                <a:lnTo>
                  <a:pt x="45406" y="243555"/>
                </a:lnTo>
                <a:lnTo>
                  <a:pt x="34035" y="279413"/>
                </a:lnTo>
                <a:lnTo>
                  <a:pt x="34094" y="316099"/>
                </a:lnTo>
                <a:lnTo>
                  <a:pt x="48512" y="352832"/>
                </a:lnTo>
                <a:lnTo>
                  <a:pt x="80619" y="379437"/>
                </a:lnTo>
                <a:lnTo>
                  <a:pt x="123126" y="389163"/>
                </a:lnTo>
                <a:lnTo>
                  <a:pt x="231147" y="389234"/>
                </a:lnTo>
                <a:lnTo>
                  <a:pt x="226132" y="392565"/>
                </a:lnTo>
                <a:lnTo>
                  <a:pt x="180105" y="412331"/>
                </a:lnTo>
                <a:lnTo>
                  <a:pt x="148157" y="417922"/>
                </a:lnTo>
                <a:lnTo>
                  <a:pt x="131640" y="418010"/>
                </a:lnTo>
                <a:close/>
              </a:path>
              <a:path w="293370" h="418464">
                <a:moveTo>
                  <a:pt x="231147" y="389234"/>
                </a:moveTo>
                <a:lnTo>
                  <a:pt x="133911" y="389234"/>
                </a:lnTo>
                <a:lnTo>
                  <a:pt x="145578" y="389181"/>
                </a:lnTo>
                <a:lnTo>
                  <a:pt x="153411" y="388808"/>
                </a:lnTo>
                <a:lnTo>
                  <a:pt x="197013" y="378638"/>
                </a:lnTo>
                <a:lnTo>
                  <a:pt x="230368" y="360080"/>
                </a:lnTo>
                <a:lnTo>
                  <a:pt x="254305" y="327375"/>
                </a:lnTo>
                <a:lnTo>
                  <a:pt x="260375" y="208248"/>
                </a:lnTo>
                <a:lnTo>
                  <a:pt x="292937" y="208248"/>
                </a:lnTo>
                <a:lnTo>
                  <a:pt x="292937" y="355157"/>
                </a:lnTo>
                <a:lnTo>
                  <a:pt x="259618" y="355157"/>
                </a:lnTo>
                <a:lnTo>
                  <a:pt x="255950" y="361470"/>
                </a:lnTo>
                <a:lnTo>
                  <a:pt x="231788" y="388808"/>
                </a:lnTo>
                <a:lnTo>
                  <a:pt x="231147" y="389234"/>
                </a:lnTo>
                <a:close/>
              </a:path>
              <a:path w="293370" h="418464">
                <a:moveTo>
                  <a:pt x="292937" y="411952"/>
                </a:moveTo>
                <a:lnTo>
                  <a:pt x="260375" y="411952"/>
                </a:lnTo>
                <a:lnTo>
                  <a:pt x="260375" y="355157"/>
                </a:lnTo>
                <a:lnTo>
                  <a:pt x="292937" y="355157"/>
                </a:lnTo>
                <a:lnTo>
                  <a:pt x="292937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9395857" y="2249331"/>
            <a:ext cx="230504" cy="511175"/>
          </a:xfrm>
          <a:custGeom>
            <a:avLst/>
            <a:gdLst/>
            <a:ahLst/>
            <a:cxnLst/>
            <a:rect l="l" t="t" r="r" b="b"/>
            <a:pathLst>
              <a:path w="230504" h="511175">
                <a:moveTo>
                  <a:pt x="176283" y="511107"/>
                </a:moveTo>
                <a:lnTo>
                  <a:pt x="129113" y="506989"/>
                </a:lnTo>
                <a:lnTo>
                  <a:pt x="90292" y="483964"/>
                </a:lnTo>
                <a:lnTo>
                  <a:pt x="73460" y="444734"/>
                </a:lnTo>
                <a:lnTo>
                  <a:pt x="70425" y="400593"/>
                </a:lnTo>
                <a:lnTo>
                  <a:pt x="70425" y="131764"/>
                </a:lnTo>
                <a:lnTo>
                  <a:pt x="0" y="131764"/>
                </a:lnTo>
                <a:lnTo>
                  <a:pt x="0" y="104502"/>
                </a:lnTo>
                <a:lnTo>
                  <a:pt x="70425" y="104502"/>
                </a:lnTo>
                <a:lnTo>
                  <a:pt x="70425" y="0"/>
                </a:lnTo>
                <a:lnTo>
                  <a:pt x="102988" y="0"/>
                </a:lnTo>
                <a:lnTo>
                  <a:pt x="102988" y="104502"/>
                </a:lnTo>
                <a:lnTo>
                  <a:pt x="217335" y="104502"/>
                </a:lnTo>
                <a:lnTo>
                  <a:pt x="217335" y="131764"/>
                </a:lnTo>
                <a:lnTo>
                  <a:pt x="102988" y="131764"/>
                </a:lnTo>
                <a:lnTo>
                  <a:pt x="102988" y="392263"/>
                </a:lnTo>
                <a:lnTo>
                  <a:pt x="104455" y="434860"/>
                </a:lnTo>
                <a:lnTo>
                  <a:pt x="122115" y="473551"/>
                </a:lnTo>
                <a:lnTo>
                  <a:pt x="165084" y="483135"/>
                </a:lnTo>
                <a:lnTo>
                  <a:pt x="175372" y="483100"/>
                </a:lnTo>
                <a:lnTo>
                  <a:pt x="224908" y="474805"/>
                </a:lnTo>
                <a:lnTo>
                  <a:pt x="230208" y="501310"/>
                </a:lnTo>
                <a:lnTo>
                  <a:pt x="189357" y="509876"/>
                </a:lnTo>
                <a:lnTo>
                  <a:pt x="182359" y="510775"/>
                </a:lnTo>
                <a:lnTo>
                  <a:pt x="176283" y="51110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9719967" y="2353834"/>
            <a:ext cx="33020" cy="403860"/>
          </a:xfrm>
          <a:custGeom>
            <a:avLst/>
            <a:gdLst/>
            <a:ahLst/>
            <a:cxnLst/>
            <a:rect l="l" t="t" r="r" b="b"/>
            <a:pathLst>
              <a:path w="33020" h="403860">
                <a:moveTo>
                  <a:pt x="32562" y="403622"/>
                </a:moveTo>
                <a:lnTo>
                  <a:pt x="0" y="403622"/>
                </a:lnTo>
                <a:lnTo>
                  <a:pt x="0" y="0"/>
                </a:lnTo>
                <a:lnTo>
                  <a:pt x="32562" y="0"/>
                </a:lnTo>
                <a:lnTo>
                  <a:pt x="32562" y="403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9716938" y="2221313"/>
            <a:ext cx="38735" cy="45085"/>
          </a:xfrm>
          <a:custGeom>
            <a:avLst/>
            <a:gdLst/>
            <a:ahLst/>
            <a:cxnLst/>
            <a:rect l="l" t="t" r="r" b="b"/>
            <a:pathLst>
              <a:path w="38734" h="45085">
                <a:moveTo>
                  <a:pt x="38620" y="44678"/>
                </a:moveTo>
                <a:lnTo>
                  <a:pt x="0" y="44678"/>
                </a:lnTo>
                <a:lnTo>
                  <a:pt x="0" y="0"/>
                </a:lnTo>
                <a:lnTo>
                  <a:pt x="38620" y="0"/>
                </a:lnTo>
                <a:lnTo>
                  <a:pt x="38620" y="4467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9864605" y="2345504"/>
            <a:ext cx="332105" cy="418465"/>
          </a:xfrm>
          <a:custGeom>
            <a:avLst/>
            <a:gdLst/>
            <a:ahLst/>
            <a:cxnLst/>
            <a:rect l="l" t="t" r="r" b="b"/>
            <a:pathLst>
              <a:path w="332104" h="418464">
                <a:moveTo>
                  <a:pt x="165841" y="418010"/>
                </a:moveTo>
                <a:lnTo>
                  <a:pt x="119630" y="417265"/>
                </a:lnTo>
                <a:lnTo>
                  <a:pt x="69946" y="397884"/>
                </a:lnTo>
                <a:lnTo>
                  <a:pt x="43542" y="370303"/>
                </a:lnTo>
                <a:lnTo>
                  <a:pt x="18369" y="341361"/>
                </a:lnTo>
                <a:lnTo>
                  <a:pt x="680" y="286601"/>
                </a:lnTo>
                <a:lnTo>
                  <a:pt x="0" y="235509"/>
                </a:lnTo>
                <a:lnTo>
                  <a:pt x="0" y="182501"/>
                </a:lnTo>
                <a:lnTo>
                  <a:pt x="680" y="131409"/>
                </a:lnTo>
                <a:lnTo>
                  <a:pt x="18369" y="76649"/>
                </a:lnTo>
                <a:lnTo>
                  <a:pt x="43542" y="47707"/>
                </a:lnTo>
                <a:lnTo>
                  <a:pt x="69946" y="20126"/>
                </a:lnTo>
                <a:lnTo>
                  <a:pt x="119630" y="745"/>
                </a:lnTo>
                <a:lnTo>
                  <a:pt x="165841" y="0"/>
                </a:lnTo>
                <a:lnTo>
                  <a:pt x="212052" y="745"/>
                </a:lnTo>
                <a:lnTo>
                  <a:pt x="240195" y="5963"/>
                </a:lnTo>
                <a:lnTo>
                  <a:pt x="261736" y="20126"/>
                </a:lnTo>
                <a:lnTo>
                  <a:pt x="269291" y="28018"/>
                </a:lnTo>
                <a:lnTo>
                  <a:pt x="165841" y="28018"/>
                </a:lnTo>
                <a:lnTo>
                  <a:pt x="129817" y="28610"/>
                </a:lnTo>
                <a:lnTo>
                  <a:pt x="90286" y="43992"/>
                </a:lnTo>
                <a:lnTo>
                  <a:pt x="47737" y="89002"/>
                </a:lnTo>
                <a:lnTo>
                  <a:pt x="33124" y="136378"/>
                </a:lnTo>
                <a:lnTo>
                  <a:pt x="32562" y="182501"/>
                </a:lnTo>
                <a:lnTo>
                  <a:pt x="32562" y="235509"/>
                </a:lnTo>
                <a:lnTo>
                  <a:pt x="33124" y="281631"/>
                </a:lnTo>
                <a:lnTo>
                  <a:pt x="47737" y="329008"/>
                </a:lnTo>
                <a:lnTo>
                  <a:pt x="90286" y="374018"/>
                </a:lnTo>
                <a:lnTo>
                  <a:pt x="129817" y="389400"/>
                </a:lnTo>
                <a:lnTo>
                  <a:pt x="165841" y="389992"/>
                </a:lnTo>
                <a:lnTo>
                  <a:pt x="269291" y="389992"/>
                </a:lnTo>
                <a:lnTo>
                  <a:pt x="261736" y="397884"/>
                </a:lnTo>
                <a:lnTo>
                  <a:pt x="240195" y="412047"/>
                </a:lnTo>
                <a:lnTo>
                  <a:pt x="212052" y="417265"/>
                </a:lnTo>
                <a:lnTo>
                  <a:pt x="165841" y="418010"/>
                </a:lnTo>
                <a:close/>
              </a:path>
              <a:path w="332104" h="418464">
                <a:moveTo>
                  <a:pt x="269291" y="389992"/>
                </a:moveTo>
                <a:lnTo>
                  <a:pt x="165841" y="389992"/>
                </a:lnTo>
                <a:lnTo>
                  <a:pt x="201864" y="389400"/>
                </a:lnTo>
                <a:lnTo>
                  <a:pt x="224008" y="385259"/>
                </a:lnTo>
                <a:lnTo>
                  <a:pt x="263149" y="352128"/>
                </a:lnTo>
                <a:lnTo>
                  <a:pt x="294623" y="309153"/>
                </a:lnTo>
                <a:lnTo>
                  <a:pt x="299120" y="235509"/>
                </a:lnTo>
                <a:lnTo>
                  <a:pt x="299120" y="182501"/>
                </a:lnTo>
                <a:lnTo>
                  <a:pt x="298558" y="136378"/>
                </a:lnTo>
                <a:lnTo>
                  <a:pt x="283945" y="89002"/>
                </a:lnTo>
                <a:lnTo>
                  <a:pt x="241396" y="43992"/>
                </a:lnTo>
                <a:lnTo>
                  <a:pt x="201864" y="28610"/>
                </a:lnTo>
                <a:lnTo>
                  <a:pt x="165841" y="28018"/>
                </a:lnTo>
                <a:lnTo>
                  <a:pt x="269291" y="28018"/>
                </a:lnTo>
                <a:lnTo>
                  <a:pt x="313312" y="76649"/>
                </a:lnTo>
                <a:lnTo>
                  <a:pt x="331002" y="131409"/>
                </a:lnTo>
                <a:lnTo>
                  <a:pt x="331682" y="182501"/>
                </a:lnTo>
                <a:lnTo>
                  <a:pt x="331682" y="235509"/>
                </a:lnTo>
                <a:lnTo>
                  <a:pt x="331002" y="286601"/>
                </a:lnTo>
                <a:lnTo>
                  <a:pt x="326239" y="317673"/>
                </a:lnTo>
                <a:lnTo>
                  <a:pt x="313312" y="341361"/>
                </a:lnTo>
                <a:lnTo>
                  <a:pt x="288139" y="370303"/>
                </a:lnTo>
                <a:lnTo>
                  <a:pt x="269291" y="38999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0306848" y="2345504"/>
            <a:ext cx="305435" cy="412115"/>
          </a:xfrm>
          <a:custGeom>
            <a:avLst/>
            <a:gdLst/>
            <a:ahLst/>
            <a:cxnLst/>
            <a:rect l="l" t="t" r="r" b="b"/>
            <a:pathLst>
              <a:path w="305434" h="412114">
                <a:moveTo>
                  <a:pt x="305178" y="411952"/>
                </a:moveTo>
                <a:lnTo>
                  <a:pt x="272615" y="411952"/>
                </a:lnTo>
                <a:lnTo>
                  <a:pt x="272615" y="143880"/>
                </a:lnTo>
                <a:lnTo>
                  <a:pt x="272219" y="112755"/>
                </a:lnTo>
                <a:lnTo>
                  <a:pt x="247247" y="60202"/>
                </a:lnTo>
                <a:lnTo>
                  <a:pt x="217288" y="33367"/>
                </a:lnTo>
                <a:lnTo>
                  <a:pt x="159783" y="29533"/>
                </a:lnTo>
                <a:lnTo>
                  <a:pt x="140585" y="29716"/>
                </a:lnTo>
                <a:lnTo>
                  <a:pt x="103366" y="41271"/>
                </a:lnTo>
                <a:lnTo>
                  <a:pt x="63610" y="70047"/>
                </a:lnTo>
                <a:lnTo>
                  <a:pt x="40135" y="105638"/>
                </a:lnTo>
                <a:lnTo>
                  <a:pt x="32562" y="137822"/>
                </a:lnTo>
                <a:lnTo>
                  <a:pt x="32562" y="411952"/>
                </a:lnTo>
                <a:lnTo>
                  <a:pt x="0" y="411952"/>
                </a:lnTo>
                <a:lnTo>
                  <a:pt x="0" y="8329"/>
                </a:lnTo>
                <a:lnTo>
                  <a:pt x="31805" y="8329"/>
                </a:lnTo>
                <a:lnTo>
                  <a:pt x="31805" y="70425"/>
                </a:lnTo>
                <a:lnTo>
                  <a:pt x="35041" y="64107"/>
                </a:lnTo>
                <a:lnTo>
                  <a:pt x="65763" y="31308"/>
                </a:lnTo>
                <a:lnTo>
                  <a:pt x="100799" y="11518"/>
                </a:lnTo>
                <a:lnTo>
                  <a:pt x="148098" y="112"/>
                </a:lnTo>
                <a:lnTo>
                  <a:pt x="165084" y="0"/>
                </a:lnTo>
                <a:lnTo>
                  <a:pt x="187393" y="171"/>
                </a:lnTo>
                <a:lnTo>
                  <a:pt x="229830" y="10980"/>
                </a:lnTo>
                <a:lnTo>
                  <a:pt x="263321" y="29775"/>
                </a:lnTo>
                <a:lnTo>
                  <a:pt x="288897" y="60486"/>
                </a:lnTo>
                <a:lnTo>
                  <a:pt x="301983" y="98468"/>
                </a:lnTo>
                <a:lnTo>
                  <a:pt x="305178" y="134036"/>
                </a:lnTo>
                <a:lnTo>
                  <a:pt x="305178" y="41195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183569" y="4255897"/>
            <a:ext cx="51435" cy="289560"/>
          </a:xfrm>
          <a:custGeom>
            <a:avLst/>
            <a:gdLst/>
            <a:ahLst/>
            <a:cxnLst/>
            <a:rect l="l" t="t" r="r" b="b"/>
            <a:pathLst>
              <a:path w="51434" h="289560">
                <a:moveTo>
                  <a:pt x="51373" y="289376"/>
                </a:moveTo>
                <a:lnTo>
                  <a:pt x="0" y="289376"/>
                </a:lnTo>
                <a:lnTo>
                  <a:pt x="0" y="0"/>
                </a:lnTo>
                <a:lnTo>
                  <a:pt x="51373" y="0"/>
                </a:lnTo>
                <a:lnTo>
                  <a:pt x="51373" y="2893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9" name="object 59"/>
          <p:cNvGrpSpPr/>
          <p:nvPr/>
        </p:nvGrpSpPr>
        <p:grpSpPr>
          <a:xfrm>
            <a:off x="1301567" y="4267537"/>
            <a:ext cx="1045844" cy="281305"/>
            <a:chOff x="1301567" y="4267537"/>
            <a:chExt cx="1045844" cy="281305"/>
          </a:xfrm>
        </p:grpSpPr>
        <p:pic>
          <p:nvPicPr>
            <p:cNvPr id="60" name="object 6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27129" y="4324128"/>
              <a:ext cx="210309" cy="221146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01567" y="4319311"/>
              <a:ext cx="191044" cy="225962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762369" y="4319311"/>
              <a:ext cx="197420" cy="229173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992700" y="4319311"/>
              <a:ext cx="181011" cy="229173"/>
            </a:xfrm>
            <a:prstGeom prst="rect">
              <a:avLst/>
            </a:prstGeom>
          </p:spPr>
        </p:pic>
        <p:sp>
          <p:nvSpPr>
            <p:cNvPr id="64" name="object 64"/>
            <p:cNvSpPr/>
            <p:nvPr/>
          </p:nvSpPr>
          <p:spPr>
            <a:xfrm>
              <a:off x="2200201" y="4267537"/>
              <a:ext cx="147320" cy="281305"/>
            </a:xfrm>
            <a:custGeom>
              <a:avLst/>
              <a:gdLst/>
              <a:ahLst/>
              <a:cxnLst/>
              <a:rect l="l" t="t" r="r" b="b"/>
              <a:pathLst>
                <a:path w="147319" h="281304">
                  <a:moveTo>
                    <a:pt x="85889" y="56591"/>
                  </a:moveTo>
                  <a:lnTo>
                    <a:pt x="35319" y="56591"/>
                  </a:lnTo>
                  <a:lnTo>
                    <a:pt x="35319" y="0"/>
                  </a:lnTo>
                  <a:lnTo>
                    <a:pt x="85889" y="0"/>
                  </a:lnTo>
                  <a:lnTo>
                    <a:pt x="85889" y="56591"/>
                  </a:lnTo>
                  <a:close/>
                </a:path>
                <a:path w="147319" h="281304">
                  <a:moveTo>
                    <a:pt x="141678" y="98331"/>
                  </a:moveTo>
                  <a:lnTo>
                    <a:pt x="0" y="98331"/>
                  </a:lnTo>
                  <a:lnTo>
                    <a:pt x="0" y="56591"/>
                  </a:lnTo>
                  <a:lnTo>
                    <a:pt x="141678" y="56591"/>
                  </a:lnTo>
                  <a:lnTo>
                    <a:pt x="141678" y="98331"/>
                  </a:lnTo>
                  <a:close/>
                </a:path>
                <a:path w="147319" h="281304">
                  <a:moveTo>
                    <a:pt x="101542" y="280948"/>
                  </a:moveTo>
                  <a:lnTo>
                    <a:pt x="56992" y="272118"/>
                  </a:lnTo>
                  <a:lnTo>
                    <a:pt x="36673" y="235698"/>
                  </a:lnTo>
                  <a:lnTo>
                    <a:pt x="35319" y="98331"/>
                  </a:lnTo>
                  <a:lnTo>
                    <a:pt x="85889" y="98331"/>
                  </a:lnTo>
                  <a:lnTo>
                    <a:pt x="85889" y="228772"/>
                  </a:lnTo>
                  <a:lnTo>
                    <a:pt x="97529" y="237602"/>
                  </a:lnTo>
                  <a:lnTo>
                    <a:pt x="140140" y="237602"/>
                  </a:lnTo>
                  <a:lnTo>
                    <a:pt x="146895" y="271717"/>
                  </a:lnTo>
                  <a:lnTo>
                    <a:pt x="140072" y="274928"/>
                  </a:lnTo>
                  <a:lnTo>
                    <a:pt x="121155" y="279678"/>
                  </a:lnTo>
                  <a:lnTo>
                    <a:pt x="116016" y="280572"/>
                  </a:lnTo>
                  <a:lnTo>
                    <a:pt x="110313" y="280901"/>
                  </a:lnTo>
                  <a:lnTo>
                    <a:pt x="101542" y="280948"/>
                  </a:lnTo>
                  <a:close/>
                </a:path>
                <a:path w="147319" h="281304">
                  <a:moveTo>
                    <a:pt x="140140" y="237602"/>
                  </a:moveTo>
                  <a:lnTo>
                    <a:pt x="115188" y="237602"/>
                  </a:lnTo>
                  <a:lnTo>
                    <a:pt x="130038" y="234792"/>
                  </a:lnTo>
                  <a:lnTo>
                    <a:pt x="138868" y="231180"/>
                  </a:lnTo>
                  <a:lnTo>
                    <a:pt x="140140" y="2376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5" name="object 65"/>
          <p:cNvSpPr/>
          <p:nvPr/>
        </p:nvSpPr>
        <p:spPr>
          <a:xfrm>
            <a:off x="2495308" y="4237037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39" h="308610">
                <a:moveTo>
                  <a:pt x="51777" y="87096"/>
                </a:moveTo>
                <a:lnTo>
                  <a:pt x="1206" y="87096"/>
                </a:lnTo>
                <a:lnTo>
                  <a:pt x="1206" y="308241"/>
                </a:lnTo>
                <a:lnTo>
                  <a:pt x="51777" y="308241"/>
                </a:lnTo>
                <a:lnTo>
                  <a:pt x="51777" y="87096"/>
                </a:lnTo>
                <a:close/>
              </a:path>
              <a:path w="53339" h="308610">
                <a:moveTo>
                  <a:pt x="52984" y="0"/>
                </a:moveTo>
                <a:lnTo>
                  <a:pt x="0" y="0"/>
                </a:lnTo>
                <a:lnTo>
                  <a:pt x="0" y="54584"/>
                </a:lnTo>
                <a:lnTo>
                  <a:pt x="52984" y="54584"/>
                </a:lnTo>
                <a:lnTo>
                  <a:pt x="529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6" name="object 6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612511" y="4319312"/>
            <a:ext cx="191044" cy="225962"/>
          </a:xfrm>
          <a:prstGeom prst="rect">
            <a:avLst/>
          </a:prstGeom>
        </p:spPr>
      </p:pic>
      <p:sp>
        <p:nvSpPr>
          <p:cNvPr id="67" name="object 67"/>
          <p:cNvSpPr/>
          <p:nvPr/>
        </p:nvSpPr>
        <p:spPr>
          <a:xfrm>
            <a:off x="2972486" y="4256468"/>
            <a:ext cx="189230" cy="288290"/>
          </a:xfrm>
          <a:custGeom>
            <a:avLst/>
            <a:gdLst/>
            <a:ahLst/>
            <a:cxnLst/>
            <a:rect l="l" t="t" r="r" b="b"/>
            <a:pathLst>
              <a:path w="189230" h="288289">
                <a:moveTo>
                  <a:pt x="189039" y="246380"/>
                </a:moveTo>
                <a:lnTo>
                  <a:pt x="50965" y="246380"/>
                </a:lnTo>
                <a:lnTo>
                  <a:pt x="50965" y="161290"/>
                </a:lnTo>
                <a:lnTo>
                  <a:pt x="177800" y="161290"/>
                </a:lnTo>
                <a:lnTo>
                  <a:pt x="177800" y="119380"/>
                </a:lnTo>
                <a:lnTo>
                  <a:pt x="50965" y="119380"/>
                </a:lnTo>
                <a:lnTo>
                  <a:pt x="50965" y="41910"/>
                </a:lnTo>
                <a:lnTo>
                  <a:pt x="186220" y="41910"/>
                </a:lnTo>
                <a:lnTo>
                  <a:pt x="186220" y="0"/>
                </a:lnTo>
                <a:lnTo>
                  <a:pt x="0" y="0"/>
                </a:lnTo>
                <a:lnTo>
                  <a:pt x="0" y="41910"/>
                </a:lnTo>
                <a:lnTo>
                  <a:pt x="0" y="119380"/>
                </a:lnTo>
                <a:lnTo>
                  <a:pt x="0" y="161290"/>
                </a:lnTo>
                <a:lnTo>
                  <a:pt x="0" y="246380"/>
                </a:lnTo>
                <a:lnTo>
                  <a:pt x="0" y="288290"/>
                </a:lnTo>
                <a:lnTo>
                  <a:pt x="189039" y="288290"/>
                </a:lnTo>
                <a:lnTo>
                  <a:pt x="189039" y="2463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3206575" y="4241850"/>
            <a:ext cx="197485" cy="306705"/>
          </a:xfrm>
          <a:custGeom>
            <a:avLst/>
            <a:gdLst/>
            <a:ahLst/>
            <a:cxnLst/>
            <a:rect l="l" t="t" r="r" b="b"/>
            <a:pathLst>
              <a:path w="197485" h="306704">
                <a:moveTo>
                  <a:pt x="196968" y="101141"/>
                </a:moveTo>
                <a:lnTo>
                  <a:pt x="146397" y="101141"/>
                </a:lnTo>
                <a:lnTo>
                  <a:pt x="146397" y="0"/>
                </a:lnTo>
                <a:lnTo>
                  <a:pt x="196968" y="0"/>
                </a:lnTo>
                <a:lnTo>
                  <a:pt x="196968" y="101141"/>
                </a:lnTo>
                <a:close/>
              </a:path>
              <a:path w="197485" h="306704">
                <a:moveTo>
                  <a:pt x="84588" y="306635"/>
                </a:moveTo>
                <a:lnTo>
                  <a:pt x="44729" y="303549"/>
                </a:lnTo>
                <a:lnTo>
                  <a:pt x="8792" y="266979"/>
                </a:lnTo>
                <a:lnTo>
                  <a:pt x="13" y="221174"/>
                </a:lnTo>
                <a:lnTo>
                  <a:pt x="0" y="160112"/>
                </a:lnTo>
                <a:lnTo>
                  <a:pt x="680" y="151486"/>
                </a:lnTo>
                <a:lnTo>
                  <a:pt x="17157" y="110303"/>
                </a:lnTo>
                <a:lnTo>
                  <a:pt x="51878" y="84083"/>
                </a:lnTo>
                <a:lnTo>
                  <a:pt x="88200" y="77461"/>
                </a:lnTo>
                <a:lnTo>
                  <a:pt x="101445" y="77461"/>
                </a:lnTo>
                <a:lnTo>
                  <a:pt x="121111" y="82277"/>
                </a:lnTo>
                <a:lnTo>
                  <a:pt x="135159" y="89100"/>
                </a:lnTo>
                <a:lnTo>
                  <a:pt x="143989" y="97529"/>
                </a:lnTo>
                <a:lnTo>
                  <a:pt x="146397" y="101141"/>
                </a:lnTo>
                <a:lnTo>
                  <a:pt x="196968" y="101141"/>
                </a:lnTo>
                <a:lnTo>
                  <a:pt x="196968" y="120807"/>
                </a:lnTo>
                <a:lnTo>
                  <a:pt x="96629" y="120807"/>
                </a:lnTo>
                <a:lnTo>
                  <a:pt x="82528" y="121052"/>
                </a:lnTo>
                <a:lnTo>
                  <a:pt x="51100" y="153618"/>
                </a:lnTo>
                <a:lnTo>
                  <a:pt x="49741" y="173385"/>
                </a:lnTo>
                <a:lnTo>
                  <a:pt x="49849" y="221174"/>
                </a:lnTo>
                <a:lnTo>
                  <a:pt x="68067" y="257171"/>
                </a:lnTo>
                <a:lnTo>
                  <a:pt x="94622" y="263690"/>
                </a:lnTo>
                <a:lnTo>
                  <a:pt x="196968" y="263690"/>
                </a:lnTo>
                <a:lnTo>
                  <a:pt x="196968" y="277336"/>
                </a:lnTo>
                <a:lnTo>
                  <a:pt x="148002" y="277336"/>
                </a:lnTo>
                <a:lnTo>
                  <a:pt x="142628" y="286721"/>
                </a:lnTo>
                <a:lnTo>
                  <a:pt x="138119" y="292211"/>
                </a:lnTo>
                <a:lnTo>
                  <a:pt x="96460" y="306531"/>
                </a:lnTo>
                <a:lnTo>
                  <a:pt x="84588" y="306635"/>
                </a:lnTo>
                <a:close/>
              </a:path>
              <a:path w="197485" h="306704">
                <a:moveTo>
                  <a:pt x="196968" y="263690"/>
                </a:moveTo>
                <a:lnTo>
                  <a:pt x="107064" y="263690"/>
                </a:lnTo>
                <a:lnTo>
                  <a:pt x="126730" y="255261"/>
                </a:lnTo>
                <a:lnTo>
                  <a:pt x="139975" y="240411"/>
                </a:lnTo>
                <a:lnTo>
                  <a:pt x="147200" y="220745"/>
                </a:lnTo>
                <a:lnTo>
                  <a:pt x="147200" y="156929"/>
                </a:lnTo>
                <a:lnTo>
                  <a:pt x="141179" y="141276"/>
                </a:lnTo>
                <a:lnTo>
                  <a:pt x="128737" y="128834"/>
                </a:lnTo>
                <a:lnTo>
                  <a:pt x="109874" y="120807"/>
                </a:lnTo>
                <a:lnTo>
                  <a:pt x="196968" y="120807"/>
                </a:lnTo>
                <a:lnTo>
                  <a:pt x="196968" y="263690"/>
                </a:lnTo>
                <a:close/>
              </a:path>
              <a:path w="197485" h="306704">
                <a:moveTo>
                  <a:pt x="196968" y="303424"/>
                </a:moveTo>
                <a:lnTo>
                  <a:pt x="149206" y="303424"/>
                </a:lnTo>
                <a:lnTo>
                  <a:pt x="149206" y="277336"/>
                </a:lnTo>
                <a:lnTo>
                  <a:pt x="196968" y="277336"/>
                </a:lnTo>
                <a:lnTo>
                  <a:pt x="196968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9" name="object 6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465753" y="4324128"/>
            <a:ext cx="189840" cy="224758"/>
          </a:xfrm>
          <a:prstGeom prst="rect">
            <a:avLst/>
          </a:prstGeom>
        </p:spPr>
      </p:pic>
      <p:grpSp>
        <p:nvGrpSpPr>
          <p:cNvPr id="70" name="object 70"/>
          <p:cNvGrpSpPr/>
          <p:nvPr/>
        </p:nvGrpSpPr>
        <p:grpSpPr>
          <a:xfrm>
            <a:off x="3708171" y="4267537"/>
            <a:ext cx="587375" cy="281305"/>
            <a:chOff x="3708171" y="4267537"/>
            <a:chExt cx="587375" cy="281305"/>
          </a:xfrm>
        </p:grpSpPr>
        <p:pic>
          <p:nvPicPr>
            <p:cNvPr id="71" name="object 7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08171" y="4319311"/>
              <a:ext cx="185024" cy="229173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24197" y="4319311"/>
              <a:ext cx="184124" cy="229173"/>
            </a:xfrm>
            <a:prstGeom prst="rect">
              <a:avLst/>
            </a:prstGeom>
          </p:spPr>
        </p:pic>
        <p:sp>
          <p:nvSpPr>
            <p:cNvPr id="73" name="object 73"/>
            <p:cNvSpPr/>
            <p:nvPr/>
          </p:nvSpPr>
          <p:spPr>
            <a:xfrm>
              <a:off x="4148056" y="4267537"/>
              <a:ext cx="147320" cy="281305"/>
            </a:xfrm>
            <a:custGeom>
              <a:avLst/>
              <a:gdLst/>
              <a:ahLst/>
              <a:cxnLst/>
              <a:rect l="l" t="t" r="r" b="b"/>
              <a:pathLst>
                <a:path w="147320" h="281304">
                  <a:moveTo>
                    <a:pt x="85889" y="56591"/>
                  </a:moveTo>
                  <a:lnTo>
                    <a:pt x="35319" y="56591"/>
                  </a:lnTo>
                  <a:lnTo>
                    <a:pt x="35319" y="0"/>
                  </a:lnTo>
                  <a:lnTo>
                    <a:pt x="85889" y="0"/>
                  </a:lnTo>
                  <a:lnTo>
                    <a:pt x="85889" y="56591"/>
                  </a:lnTo>
                  <a:close/>
                </a:path>
                <a:path w="147320" h="281304">
                  <a:moveTo>
                    <a:pt x="141678" y="98331"/>
                  </a:moveTo>
                  <a:lnTo>
                    <a:pt x="0" y="98331"/>
                  </a:lnTo>
                  <a:lnTo>
                    <a:pt x="0" y="56591"/>
                  </a:lnTo>
                  <a:lnTo>
                    <a:pt x="141678" y="56591"/>
                  </a:lnTo>
                  <a:lnTo>
                    <a:pt x="141678" y="98331"/>
                  </a:lnTo>
                  <a:close/>
                </a:path>
                <a:path w="147320" h="281304">
                  <a:moveTo>
                    <a:pt x="101542" y="280948"/>
                  </a:moveTo>
                  <a:lnTo>
                    <a:pt x="56992" y="272118"/>
                  </a:lnTo>
                  <a:lnTo>
                    <a:pt x="36673" y="235698"/>
                  </a:lnTo>
                  <a:lnTo>
                    <a:pt x="35319" y="98331"/>
                  </a:lnTo>
                  <a:lnTo>
                    <a:pt x="85889" y="98331"/>
                  </a:lnTo>
                  <a:lnTo>
                    <a:pt x="85889" y="228772"/>
                  </a:lnTo>
                  <a:lnTo>
                    <a:pt x="97529" y="237602"/>
                  </a:lnTo>
                  <a:lnTo>
                    <a:pt x="140140" y="237602"/>
                  </a:lnTo>
                  <a:lnTo>
                    <a:pt x="146895" y="271717"/>
                  </a:lnTo>
                  <a:lnTo>
                    <a:pt x="140072" y="274928"/>
                  </a:lnTo>
                  <a:lnTo>
                    <a:pt x="121155" y="279678"/>
                  </a:lnTo>
                  <a:lnTo>
                    <a:pt x="116016" y="280572"/>
                  </a:lnTo>
                  <a:lnTo>
                    <a:pt x="110313" y="280901"/>
                  </a:lnTo>
                  <a:lnTo>
                    <a:pt x="101542" y="280948"/>
                  </a:lnTo>
                  <a:close/>
                </a:path>
                <a:path w="147320" h="281304">
                  <a:moveTo>
                    <a:pt x="140140" y="237602"/>
                  </a:moveTo>
                  <a:lnTo>
                    <a:pt x="115188" y="237602"/>
                  </a:lnTo>
                  <a:lnTo>
                    <a:pt x="130038" y="234792"/>
                  </a:lnTo>
                  <a:lnTo>
                    <a:pt x="138868" y="231180"/>
                  </a:lnTo>
                  <a:lnTo>
                    <a:pt x="140140" y="2376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4" name="object 74"/>
          <p:cNvSpPr/>
          <p:nvPr/>
        </p:nvSpPr>
        <p:spPr>
          <a:xfrm>
            <a:off x="4339094" y="4237037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39" h="308610">
                <a:moveTo>
                  <a:pt x="51777" y="87096"/>
                </a:moveTo>
                <a:lnTo>
                  <a:pt x="1206" y="87096"/>
                </a:lnTo>
                <a:lnTo>
                  <a:pt x="1206" y="308241"/>
                </a:lnTo>
                <a:lnTo>
                  <a:pt x="51777" y="308241"/>
                </a:lnTo>
                <a:lnTo>
                  <a:pt x="51777" y="87096"/>
                </a:lnTo>
                <a:close/>
              </a:path>
              <a:path w="53339" h="308610">
                <a:moveTo>
                  <a:pt x="52984" y="0"/>
                </a:moveTo>
                <a:lnTo>
                  <a:pt x="0" y="0"/>
                </a:lnTo>
                <a:lnTo>
                  <a:pt x="0" y="54584"/>
                </a:lnTo>
                <a:lnTo>
                  <a:pt x="52984" y="54584"/>
                </a:lnTo>
                <a:lnTo>
                  <a:pt x="529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5" name="object 7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444774" y="4319312"/>
            <a:ext cx="206867" cy="229173"/>
          </a:xfrm>
          <a:prstGeom prst="rect">
            <a:avLst/>
          </a:prstGeom>
        </p:spPr>
      </p:pic>
      <p:pic>
        <p:nvPicPr>
          <p:cNvPr id="76" name="object 7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704334" y="4319312"/>
            <a:ext cx="191044" cy="225962"/>
          </a:xfrm>
          <a:prstGeom prst="rect">
            <a:avLst/>
          </a:prstGeom>
        </p:spPr>
      </p:pic>
      <p:pic>
        <p:nvPicPr>
          <p:cNvPr id="77" name="object 77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050420" y="4319312"/>
            <a:ext cx="184124" cy="229173"/>
          </a:xfrm>
          <a:prstGeom prst="rect">
            <a:avLst/>
          </a:prstGeom>
        </p:spPr>
      </p:pic>
      <p:pic>
        <p:nvPicPr>
          <p:cNvPr id="78" name="object 7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295550" y="4319312"/>
            <a:ext cx="191044" cy="225962"/>
          </a:xfrm>
          <a:prstGeom prst="rect">
            <a:avLst/>
          </a:prstGeom>
        </p:spPr>
      </p:pic>
      <p:sp>
        <p:nvSpPr>
          <p:cNvPr id="79" name="object 79"/>
          <p:cNvSpPr/>
          <p:nvPr/>
        </p:nvSpPr>
        <p:spPr>
          <a:xfrm>
            <a:off x="5537263" y="4241850"/>
            <a:ext cx="197485" cy="306705"/>
          </a:xfrm>
          <a:custGeom>
            <a:avLst/>
            <a:gdLst/>
            <a:ahLst/>
            <a:cxnLst/>
            <a:rect l="l" t="t" r="r" b="b"/>
            <a:pathLst>
              <a:path w="197485" h="306704">
                <a:moveTo>
                  <a:pt x="196968" y="101141"/>
                </a:moveTo>
                <a:lnTo>
                  <a:pt x="146397" y="101141"/>
                </a:lnTo>
                <a:lnTo>
                  <a:pt x="146397" y="0"/>
                </a:lnTo>
                <a:lnTo>
                  <a:pt x="196968" y="0"/>
                </a:lnTo>
                <a:lnTo>
                  <a:pt x="196968" y="101141"/>
                </a:lnTo>
                <a:close/>
              </a:path>
              <a:path w="197485" h="306704">
                <a:moveTo>
                  <a:pt x="84588" y="306635"/>
                </a:moveTo>
                <a:lnTo>
                  <a:pt x="44729" y="303549"/>
                </a:lnTo>
                <a:lnTo>
                  <a:pt x="8792" y="266979"/>
                </a:lnTo>
                <a:lnTo>
                  <a:pt x="13" y="221174"/>
                </a:lnTo>
                <a:lnTo>
                  <a:pt x="0" y="160112"/>
                </a:lnTo>
                <a:lnTo>
                  <a:pt x="680" y="151486"/>
                </a:lnTo>
                <a:lnTo>
                  <a:pt x="17157" y="110303"/>
                </a:lnTo>
                <a:lnTo>
                  <a:pt x="51878" y="84083"/>
                </a:lnTo>
                <a:lnTo>
                  <a:pt x="88200" y="77461"/>
                </a:lnTo>
                <a:lnTo>
                  <a:pt x="101445" y="77461"/>
                </a:lnTo>
                <a:lnTo>
                  <a:pt x="121111" y="82277"/>
                </a:lnTo>
                <a:lnTo>
                  <a:pt x="135159" y="89100"/>
                </a:lnTo>
                <a:lnTo>
                  <a:pt x="143989" y="97529"/>
                </a:lnTo>
                <a:lnTo>
                  <a:pt x="146397" y="101141"/>
                </a:lnTo>
                <a:lnTo>
                  <a:pt x="196968" y="101141"/>
                </a:lnTo>
                <a:lnTo>
                  <a:pt x="196968" y="120807"/>
                </a:lnTo>
                <a:lnTo>
                  <a:pt x="96629" y="120807"/>
                </a:lnTo>
                <a:lnTo>
                  <a:pt x="82528" y="121052"/>
                </a:lnTo>
                <a:lnTo>
                  <a:pt x="51100" y="153618"/>
                </a:lnTo>
                <a:lnTo>
                  <a:pt x="49741" y="173385"/>
                </a:lnTo>
                <a:lnTo>
                  <a:pt x="49849" y="221174"/>
                </a:lnTo>
                <a:lnTo>
                  <a:pt x="68067" y="257171"/>
                </a:lnTo>
                <a:lnTo>
                  <a:pt x="94622" y="263690"/>
                </a:lnTo>
                <a:lnTo>
                  <a:pt x="196968" y="263690"/>
                </a:lnTo>
                <a:lnTo>
                  <a:pt x="196968" y="277336"/>
                </a:lnTo>
                <a:lnTo>
                  <a:pt x="148002" y="277336"/>
                </a:lnTo>
                <a:lnTo>
                  <a:pt x="142628" y="286721"/>
                </a:lnTo>
                <a:lnTo>
                  <a:pt x="138119" y="292211"/>
                </a:lnTo>
                <a:lnTo>
                  <a:pt x="96460" y="306531"/>
                </a:lnTo>
                <a:lnTo>
                  <a:pt x="84588" y="306635"/>
                </a:lnTo>
                <a:close/>
              </a:path>
              <a:path w="197485" h="306704">
                <a:moveTo>
                  <a:pt x="196968" y="263690"/>
                </a:moveTo>
                <a:lnTo>
                  <a:pt x="107064" y="263690"/>
                </a:lnTo>
                <a:lnTo>
                  <a:pt x="126730" y="255261"/>
                </a:lnTo>
                <a:lnTo>
                  <a:pt x="139975" y="240411"/>
                </a:lnTo>
                <a:lnTo>
                  <a:pt x="147200" y="220745"/>
                </a:lnTo>
                <a:lnTo>
                  <a:pt x="147200" y="156929"/>
                </a:lnTo>
                <a:lnTo>
                  <a:pt x="141179" y="141276"/>
                </a:lnTo>
                <a:lnTo>
                  <a:pt x="128737" y="128834"/>
                </a:lnTo>
                <a:lnTo>
                  <a:pt x="109874" y="120807"/>
                </a:lnTo>
                <a:lnTo>
                  <a:pt x="196968" y="120807"/>
                </a:lnTo>
                <a:lnTo>
                  <a:pt x="196968" y="263690"/>
                </a:lnTo>
                <a:close/>
              </a:path>
              <a:path w="197485" h="306704">
                <a:moveTo>
                  <a:pt x="196968" y="303424"/>
                </a:moveTo>
                <a:lnTo>
                  <a:pt x="149206" y="303424"/>
                </a:lnTo>
                <a:lnTo>
                  <a:pt x="149206" y="277336"/>
                </a:lnTo>
                <a:lnTo>
                  <a:pt x="196968" y="277336"/>
                </a:lnTo>
                <a:lnTo>
                  <a:pt x="196968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0" name="object 8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83725" y="4319312"/>
            <a:ext cx="181011" cy="229173"/>
          </a:xfrm>
          <a:prstGeom prst="rect">
            <a:avLst/>
          </a:prstGeom>
        </p:spPr>
      </p:pic>
      <p:sp>
        <p:nvSpPr>
          <p:cNvPr id="81" name="object 81"/>
          <p:cNvSpPr/>
          <p:nvPr/>
        </p:nvSpPr>
        <p:spPr>
          <a:xfrm>
            <a:off x="6112497" y="4237037"/>
            <a:ext cx="291465" cy="308610"/>
          </a:xfrm>
          <a:custGeom>
            <a:avLst/>
            <a:gdLst/>
            <a:ahLst/>
            <a:cxnLst/>
            <a:rect l="l" t="t" r="r" b="b"/>
            <a:pathLst>
              <a:path w="291464" h="308610">
                <a:moveTo>
                  <a:pt x="200672" y="308241"/>
                </a:moveTo>
                <a:lnTo>
                  <a:pt x="111175" y="178600"/>
                </a:lnTo>
                <a:lnTo>
                  <a:pt x="197065" y="87096"/>
                </a:lnTo>
                <a:lnTo>
                  <a:pt x="133248" y="87096"/>
                </a:lnTo>
                <a:lnTo>
                  <a:pt x="50571" y="180606"/>
                </a:lnTo>
                <a:lnTo>
                  <a:pt x="50571" y="4813"/>
                </a:lnTo>
                <a:lnTo>
                  <a:pt x="0" y="4813"/>
                </a:lnTo>
                <a:lnTo>
                  <a:pt x="0" y="308241"/>
                </a:lnTo>
                <a:lnTo>
                  <a:pt x="50571" y="308241"/>
                </a:lnTo>
                <a:lnTo>
                  <a:pt x="50571" y="242417"/>
                </a:lnTo>
                <a:lnTo>
                  <a:pt x="75844" y="214325"/>
                </a:lnTo>
                <a:lnTo>
                  <a:pt x="136055" y="308241"/>
                </a:lnTo>
                <a:lnTo>
                  <a:pt x="200672" y="308241"/>
                </a:lnTo>
                <a:close/>
              </a:path>
              <a:path w="291464" h="308610">
                <a:moveTo>
                  <a:pt x="290169" y="87096"/>
                </a:moveTo>
                <a:lnTo>
                  <a:pt x="239598" y="87096"/>
                </a:lnTo>
                <a:lnTo>
                  <a:pt x="239598" y="308241"/>
                </a:lnTo>
                <a:lnTo>
                  <a:pt x="290169" y="308241"/>
                </a:lnTo>
                <a:lnTo>
                  <a:pt x="290169" y="87096"/>
                </a:lnTo>
                <a:close/>
              </a:path>
              <a:path w="291464" h="308610">
                <a:moveTo>
                  <a:pt x="291376" y="0"/>
                </a:moveTo>
                <a:lnTo>
                  <a:pt x="238404" y="0"/>
                </a:lnTo>
                <a:lnTo>
                  <a:pt x="238404" y="54584"/>
                </a:lnTo>
                <a:lnTo>
                  <a:pt x="291376" y="54584"/>
                </a:lnTo>
                <a:lnTo>
                  <a:pt x="2913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6468098" y="4241850"/>
            <a:ext cx="50800" cy="303530"/>
          </a:xfrm>
          <a:custGeom>
            <a:avLst/>
            <a:gdLst/>
            <a:ahLst/>
            <a:cxnLst/>
            <a:rect l="l" t="t" r="r" b="b"/>
            <a:pathLst>
              <a:path w="50800" h="303529">
                <a:moveTo>
                  <a:pt x="50570" y="303424"/>
                </a:moveTo>
                <a:lnTo>
                  <a:pt x="0" y="303424"/>
                </a:lnTo>
                <a:lnTo>
                  <a:pt x="0" y="0"/>
                </a:lnTo>
                <a:lnTo>
                  <a:pt x="50570" y="0"/>
                </a:lnTo>
                <a:lnTo>
                  <a:pt x="50570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6582885" y="4241850"/>
            <a:ext cx="50800" cy="303530"/>
          </a:xfrm>
          <a:custGeom>
            <a:avLst/>
            <a:gdLst/>
            <a:ahLst/>
            <a:cxnLst/>
            <a:rect l="l" t="t" r="r" b="b"/>
            <a:pathLst>
              <a:path w="50800" h="303529">
                <a:moveTo>
                  <a:pt x="50570" y="303424"/>
                </a:moveTo>
                <a:lnTo>
                  <a:pt x="0" y="303424"/>
                </a:lnTo>
                <a:lnTo>
                  <a:pt x="0" y="0"/>
                </a:lnTo>
                <a:lnTo>
                  <a:pt x="50570" y="0"/>
                </a:lnTo>
                <a:lnTo>
                  <a:pt x="50570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4" name="object 84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78810" y="4319312"/>
            <a:ext cx="181011" cy="229173"/>
          </a:xfrm>
          <a:prstGeom prst="rect">
            <a:avLst/>
          </a:prstGeom>
        </p:spPr>
      </p:pic>
      <p:sp>
        <p:nvSpPr>
          <p:cNvPr id="85" name="object 85"/>
          <p:cNvSpPr/>
          <p:nvPr/>
        </p:nvSpPr>
        <p:spPr>
          <a:xfrm>
            <a:off x="6990532" y="4267537"/>
            <a:ext cx="147320" cy="281305"/>
          </a:xfrm>
          <a:custGeom>
            <a:avLst/>
            <a:gdLst/>
            <a:ahLst/>
            <a:cxnLst/>
            <a:rect l="l" t="t" r="r" b="b"/>
            <a:pathLst>
              <a:path w="147320" h="281304">
                <a:moveTo>
                  <a:pt x="85889" y="56591"/>
                </a:moveTo>
                <a:lnTo>
                  <a:pt x="35319" y="56591"/>
                </a:lnTo>
                <a:lnTo>
                  <a:pt x="35319" y="0"/>
                </a:lnTo>
                <a:lnTo>
                  <a:pt x="85889" y="0"/>
                </a:lnTo>
                <a:lnTo>
                  <a:pt x="85889" y="56591"/>
                </a:lnTo>
                <a:close/>
              </a:path>
              <a:path w="147320" h="281304">
                <a:moveTo>
                  <a:pt x="141678" y="98331"/>
                </a:moveTo>
                <a:lnTo>
                  <a:pt x="0" y="98331"/>
                </a:lnTo>
                <a:lnTo>
                  <a:pt x="0" y="56591"/>
                </a:lnTo>
                <a:lnTo>
                  <a:pt x="141678" y="56591"/>
                </a:lnTo>
                <a:lnTo>
                  <a:pt x="141678" y="98331"/>
                </a:lnTo>
                <a:close/>
              </a:path>
              <a:path w="147320" h="281304">
                <a:moveTo>
                  <a:pt x="101542" y="280948"/>
                </a:moveTo>
                <a:lnTo>
                  <a:pt x="56992" y="272118"/>
                </a:lnTo>
                <a:lnTo>
                  <a:pt x="36673" y="235698"/>
                </a:lnTo>
                <a:lnTo>
                  <a:pt x="35319" y="98331"/>
                </a:lnTo>
                <a:lnTo>
                  <a:pt x="85889" y="98331"/>
                </a:lnTo>
                <a:lnTo>
                  <a:pt x="85889" y="228772"/>
                </a:lnTo>
                <a:lnTo>
                  <a:pt x="97529" y="237602"/>
                </a:lnTo>
                <a:lnTo>
                  <a:pt x="140140" y="237602"/>
                </a:lnTo>
                <a:lnTo>
                  <a:pt x="146895" y="271717"/>
                </a:lnTo>
                <a:lnTo>
                  <a:pt x="140072" y="274928"/>
                </a:lnTo>
                <a:lnTo>
                  <a:pt x="121155" y="279678"/>
                </a:lnTo>
                <a:lnTo>
                  <a:pt x="116016" y="280572"/>
                </a:lnTo>
                <a:lnTo>
                  <a:pt x="110313" y="280901"/>
                </a:lnTo>
                <a:lnTo>
                  <a:pt x="101542" y="280948"/>
                </a:lnTo>
                <a:close/>
              </a:path>
              <a:path w="147320" h="281304">
                <a:moveTo>
                  <a:pt x="140140" y="237602"/>
                </a:moveTo>
                <a:lnTo>
                  <a:pt x="115188" y="237602"/>
                </a:lnTo>
                <a:lnTo>
                  <a:pt x="130038" y="234792"/>
                </a:lnTo>
                <a:lnTo>
                  <a:pt x="138868" y="231180"/>
                </a:lnTo>
                <a:lnTo>
                  <a:pt x="140140" y="2376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6" name="object 86"/>
          <p:cNvGrpSpPr/>
          <p:nvPr/>
        </p:nvGrpSpPr>
        <p:grpSpPr>
          <a:xfrm>
            <a:off x="7181577" y="4319312"/>
            <a:ext cx="354965" cy="229235"/>
            <a:chOff x="7181577" y="4319312"/>
            <a:chExt cx="354965" cy="229235"/>
          </a:xfrm>
        </p:grpSpPr>
        <p:pic>
          <p:nvPicPr>
            <p:cNvPr id="87" name="object 8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351849" y="4319312"/>
              <a:ext cx="184124" cy="229173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181577" y="4319312"/>
              <a:ext cx="142481" cy="225962"/>
            </a:xfrm>
            <a:prstGeom prst="rect">
              <a:avLst/>
            </a:prstGeom>
          </p:spPr>
        </p:pic>
      </p:grpSp>
      <p:sp>
        <p:nvSpPr>
          <p:cNvPr id="89" name="object 89"/>
          <p:cNvSpPr/>
          <p:nvPr/>
        </p:nvSpPr>
        <p:spPr>
          <a:xfrm>
            <a:off x="7596975" y="4237037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40" h="308610">
                <a:moveTo>
                  <a:pt x="51777" y="87096"/>
                </a:moveTo>
                <a:lnTo>
                  <a:pt x="1206" y="87096"/>
                </a:lnTo>
                <a:lnTo>
                  <a:pt x="1206" y="308241"/>
                </a:lnTo>
                <a:lnTo>
                  <a:pt x="51777" y="308241"/>
                </a:lnTo>
                <a:lnTo>
                  <a:pt x="51777" y="87096"/>
                </a:lnTo>
                <a:close/>
              </a:path>
              <a:path w="53340" h="308610">
                <a:moveTo>
                  <a:pt x="52971" y="0"/>
                </a:moveTo>
                <a:lnTo>
                  <a:pt x="0" y="0"/>
                </a:lnTo>
                <a:lnTo>
                  <a:pt x="0" y="54584"/>
                </a:lnTo>
                <a:lnTo>
                  <a:pt x="52971" y="54584"/>
                </a:lnTo>
                <a:lnTo>
                  <a:pt x="529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0" name="object 9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14175" y="4319312"/>
            <a:ext cx="191044" cy="225962"/>
          </a:xfrm>
          <a:prstGeom prst="rect">
            <a:avLst/>
          </a:prstGeom>
        </p:spPr>
      </p:pic>
      <p:sp>
        <p:nvSpPr>
          <p:cNvPr id="91" name="object 91"/>
          <p:cNvSpPr/>
          <p:nvPr/>
        </p:nvSpPr>
        <p:spPr>
          <a:xfrm>
            <a:off x="7967421" y="4237037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40" h="308610">
                <a:moveTo>
                  <a:pt x="51777" y="87096"/>
                </a:moveTo>
                <a:lnTo>
                  <a:pt x="1206" y="87096"/>
                </a:lnTo>
                <a:lnTo>
                  <a:pt x="1206" y="308241"/>
                </a:lnTo>
                <a:lnTo>
                  <a:pt x="51777" y="308241"/>
                </a:lnTo>
                <a:lnTo>
                  <a:pt x="51777" y="87096"/>
                </a:lnTo>
                <a:close/>
              </a:path>
              <a:path w="53340" h="308610">
                <a:moveTo>
                  <a:pt x="52984" y="0"/>
                </a:moveTo>
                <a:lnTo>
                  <a:pt x="0" y="0"/>
                </a:lnTo>
                <a:lnTo>
                  <a:pt x="0" y="54584"/>
                </a:lnTo>
                <a:lnTo>
                  <a:pt x="52984" y="54584"/>
                </a:lnTo>
                <a:lnTo>
                  <a:pt x="529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2" name="object 9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84625" y="4319312"/>
            <a:ext cx="191044" cy="225962"/>
          </a:xfrm>
          <a:prstGeom prst="rect">
            <a:avLst/>
          </a:prstGeom>
        </p:spPr>
      </p:pic>
      <p:sp>
        <p:nvSpPr>
          <p:cNvPr id="93" name="object 93"/>
          <p:cNvSpPr/>
          <p:nvPr/>
        </p:nvSpPr>
        <p:spPr>
          <a:xfrm>
            <a:off x="8326339" y="4319312"/>
            <a:ext cx="197485" cy="315595"/>
          </a:xfrm>
          <a:custGeom>
            <a:avLst/>
            <a:gdLst/>
            <a:ahLst/>
            <a:cxnLst/>
            <a:rect l="l" t="t" r="r" b="b"/>
            <a:pathLst>
              <a:path w="197484" h="315595">
                <a:moveTo>
                  <a:pt x="84588" y="225160"/>
                </a:moveTo>
                <a:lnTo>
                  <a:pt x="44729" y="222074"/>
                </a:lnTo>
                <a:lnTo>
                  <a:pt x="8792" y="185504"/>
                </a:lnTo>
                <a:lnTo>
                  <a:pt x="13" y="139699"/>
                </a:lnTo>
                <a:lnTo>
                  <a:pt x="0" y="82882"/>
                </a:lnTo>
                <a:lnTo>
                  <a:pt x="680" y="74376"/>
                </a:lnTo>
                <a:lnTo>
                  <a:pt x="17157" y="33158"/>
                </a:lnTo>
                <a:lnTo>
                  <a:pt x="51878" y="6622"/>
                </a:lnTo>
                <a:lnTo>
                  <a:pt x="88200" y="0"/>
                </a:lnTo>
                <a:lnTo>
                  <a:pt x="101044" y="0"/>
                </a:lnTo>
                <a:lnTo>
                  <a:pt x="121111" y="4816"/>
                </a:lnTo>
                <a:lnTo>
                  <a:pt x="135962" y="12040"/>
                </a:lnTo>
                <a:lnTo>
                  <a:pt x="145594" y="20469"/>
                </a:lnTo>
                <a:lnTo>
                  <a:pt x="148002" y="24081"/>
                </a:lnTo>
                <a:lnTo>
                  <a:pt x="196968" y="24081"/>
                </a:lnTo>
                <a:lnTo>
                  <a:pt x="196968" y="43346"/>
                </a:lnTo>
                <a:lnTo>
                  <a:pt x="96629" y="43346"/>
                </a:lnTo>
                <a:lnTo>
                  <a:pt x="82528" y="43590"/>
                </a:lnTo>
                <a:lnTo>
                  <a:pt x="51100" y="76157"/>
                </a:lnTo>
                <a:lnTo>
                  <a:pt x="49741" y="95923"/>
                </a:lnTo>
                <a:lnTo>
                  <a:pt x="49849" y="139699"/>
                </a:lnTo>
                <a:lnTo>
                  <a:pt x="68067" y="175696"/>
                </a:lnTo>
                <a:lnTo>
                  <a:pt x="94622" y="182215"/>
                </a:lnTo>
                <a:lnTo>
                  <a:pt x="196968" y="182215"/>
                </a:lnTo>
                <a:lnTo>
                  <a:pt x="196968" y="196262"/>
                </a:lnTo>
                <a:lnTo>
                  <a:pt x="146397" y="196262"/>
                </a:lnTo>
                <a:lnTo>
                  <a:pt x="141035" y="205644"/>
                </a:lnTo>
                <a:lnTo>
                  <a:pt x="136614" y="211112"/>
                </a:lnTo>
                <a:lnTo>
                  <a:pt x="96447" y="225059"/>
                </a:lnTo>
                <a:lnTo>
                  <a:pt x="84588" y="225160"/>
                </a:lnTo>
                <a:close/>
              </a:path>
              <a:path w="197484" h="315595">
                <a:moveTo>
                  <a:pt x="196968" y="24081"/>
                </a:moveTo>
                <a:lnTo>
                  <a:pt x="148404" y="24081"/>
                </a:lnTo>
                <a:lnTo>
                  <a:pt x="148404" y="4816"/>
                </a:lnTo>
                <a:lnTo>
                  <a:pt x="196968" y="4816"/>
                </a:lnTo>
                <a:lnTo>
                  <a:pt x="196968" y="24081"/>
                </a:lnTo>
                <a:close/>
              </a:path>
              <a:path w="197484" h="315595">
                <a:moveTo>
                  <a:pt x="196968" y="182215"/>
                </a:moveTo>
                <a:lnTo>
                  <a:pt x="107064" y="182215"/>
                </a:lnTo>
                <a:lnTo>
                  <a:pt x="126730" y="173786"/>
                </a:lnTo>
                <a:lnTo>
                  <a:pt x="139975" y="158936"/>
                </a:lnTo>
                <a:lnTo>
                  <a:pt x="147200" y="139270"/>
                </a:lnTo>
                <a:lnTo>
                  <a:pt x="147200" y="79468"/>
                </a:lnTo>
                <a:lnTo>
                  <a:pt x="141179" y="63815"/>
                </a:lnTo>
                <a:lnTo>
                  <a:pt x="128737" y="51373"/>
                </a:lnTo>
                <a:lnTo>
                  <a:pt x="109874" y="43346"/>
                </a:lnTo>
                <a:lnTo>
                  <a:pt x="196968" y="43346"/>
                </a:lnTo>
                <a:lnTo>
                  <a:pt x="196968" y="182215"/>
                </a:lnTo>
                <a:close/>
              </a:path>
              <a:path w="197484" h="315595">
                <a:moveTo>
                  <a:pt x="191425" y="270914"/>
                </a:moveTo>
                <a:lnTo>
                  <a:pt x="92615" y="270914"/>
                </a:lnTo>
                <a:lnTo>
                  <a:pt x="108378" y="270735"/>
                </a:lnTo>
                <a:lnTo>
                  <a:pt x="117876" y="269484"/>
                </a:lnTo>
                <a:lnTo>
                  <a:pt x="146983" y="237887"/>
                </a:lnTo>
                <a:lnTo>
                  <a:pt x="147200" y="196262"/>
                </a:lnTo>
                <a:lnTo>
                  <a:pt x="196968" y="196262"/>
                </a:lnTo>
                <a:lnTo>
                  <a:pt x="196950" y="225160"/>
                </a:lnTo>
                <a:lnTo>
                  <a:pt x="196572" y="250994"/>
                </a:lnTo>
                <a:lnTo>
                  <a:pt x="193807" y="267176"/>
                </a:lnTo>
                <a:lnTo>
                  <a:pt x="191425" y="270914"/>
                </a:lnTo>
                <a:close/>
              </a:path>
              <a:path w="197484" h="315595">
                <a:moveTo>
                  <a:pt x="91813" y="315464"/>
                </a:moveTo>
                <a:lnTo>
                  <a:pt x="50272" y="308641"/>
                </a:lnTo>
                <a:lnTo>
                  <a:pt x="15956" y="291383"/>
                </a:lnTo>
                <a:lnTo>
                  <a:pt x="38834" y="252050"/>
                </a:lnTo>
                <a:lnTo>
                  <a:pt x="42045" y="254860"/>
                </a:lnTo>
                <a:lnTo>
                  <a:pt x="54085" y="261683"/>
                </a:lnTo>
                <a:lnTo>
                  <a:pt x="68534" y="267302"/>
                </a:lnTo>
                <a:lnTo>
                  <a:pt x="84588" y="270914"/>
                </a:lnTo>
                <a:lnTo>
                  <a:pt x="191425" y="270914"/>
                </a:lnTo>
                <a:lnTo>
                  <a:pt x="186300" y="278957"/>
                </a:lnTo>
                <a:lnTo>
                  <a:pt x="171682" y="292788"/>
                </a:lnTo>
                <a:lnTo>
                  <a:pt x="156211" y="305898"/>
                </a:lnTo>
                <a:lnTo>
                  <a:pt x="142734" y="312630"/>
                </a:lnTo>
                <a:lnTo>
                  <a:pt x="123764" y="315110"/>
                </a:lnTo>
                <a:lnTo>
                  <a:pt x="91813" y="3154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1181161" y="4800924"/>
            <a:ext cx="197485" cy="312420"/>
          </a:xfrm>
          <a:custGeom>
            <a:avLst/>
            <a:gdLst/>
            <a:ahLst/>
            <a:cxnLst/>
            <a:rect l="l" t="t" r="r" b="b"/>
            <a:pathLst>
              <a:path w="197484" h="312420">
                <a:moveTo>
                  <a:pt x="178393" y="28897"/>
                </a:moveTo>
                <a:lnTo>
                  <a:pt x="48563" y="28897"/>
                </a:lnTo>
                <a:lnTo>
                  <a:pt x="54182" y="20469"/>
                </a:lnTo>
                <a:lnTo>
                  <a:pt x="69434" y="9231"/>
                </a:lnTo>
                <a:lnTo>
                  <a:pt x="85889" y="2809"/>
                </a:lnTo>
                <a:lnTo>
                  <a:pt x="103148" y="0"/>
                </a:lnTo>
                <a:lnTo>
                  <a:pt x="110773" y="0"/>
                </a:lnTo>
                <a:lnTo>
                  <a:pt x="148702" y="6823"/>
                </a:lnTo>
                <a:lnTo>
                  <a:pt x="178393" y="28897"/>
                </a:lnTo>
                <a:close/>
              </a:path>
              <a:path w="197484" h="312420">
                <a:moveTo>
                  <a:pt x="50570" y="311852"/>
                </a:moveTo>
                <a:lnTo>
                  <a:pt x="0" y="311852"/>
                </a:lnTo>
                <a:lnTo>
                  <a:pt x="0" y="4816"/>
                </a:lnTo>
                <a:lnTo>
                  <a:pt x="48563" y="4816"/>
                </a:lnTo>
                <a:lnTo>
                  <a:pt x="48563" y="28897"/>
                </a:lnTo>
                <a:lnTo>
                  <a:pt x="178393" y="28897"/>
                </a:lnTo>
                <a:lnTo>
                  <a:pt x="182143" y="33237"/>
                </a:lnTo>
                <a:lnTo>
                  <a:pt x="185952" y="38780"/>
                </a:lnTo>
                <a:lnTo>
                  <a:pt x="187908" y="43346"/>
                </a:lnTo>
                <a:lnTo>
                  <a:pt x="101141" y="43346"/>
                </a:lnTo>
                <a:lnTo>
                  <a:pt x="86249" y="43587"/>
                </a:lnTo>
                <a:lnTo>
                  <a:pt x="55270" y="66822"/>
                </a:lnTo>
                <a:lnTo>
                  <a:pt x="49768" y="150106"/>
                </a:lnTo>
                <a:lnTo>
                  <a:pt x="57795" y="165759"/>
                </a:lnTo>
                <a:lnTo>
                  <a:pt x="71441" y="178201"/>
                </a:lnTo>
                <a:lnTo>
                  <a:pt x="90706" y="186228"/>
                </a:lnTo>
                <a:lnTo>
                  <a:pt x="186314" y="186228"/>
                </a:lnTo>
                <a:lnTo>
                  <a:pt x="184347" y="190392"/>
                </a:lnTo>
                <a:lnTo>
                  <a:pt x="180211" y="196017"/>
                </a:lnTo>
                <a:lnTo>
                  <a:pt x="173385" y="203486"/>
                </a:lnTo>
                <a:lnTo>
                  <a:pt x="50570" y="203486"/>
                </a:lnTo>
                <a:lnTo>
                  <a:pt x="50570" y="311852"/>
                </a:lnTo>
                <a:close/>
              </a:path>
              <a:path w="197484" h="312420">
                <a:moveTo>
                  <a:pt x="186314" y="186228"/>
                </a:moveTo>
                <a:lnTo>
                  <a:pt x="102345" y="186228"/>
                </a:lnTo>
                <a:lnTo>
                  <a:pt x="115286" y="185987"/>
                </a:lnTo>
                <a:lnTo>
                  <a:pt x="123090" y="184297"/>
                </a:lnTo>
                <a:lnTo>
                  <a:pt x="147118" y="143882"/>
                </a:lnTo>
                <a:lnTo>
                  <a:pt x="147227" y="95522"/>
                </a:lnTo>
                <a:lnTo>
                  <a:pt x="147127" y="85861"/>
                </a:lnTo>
                <a:lnTo>
                  <a:pt x="129813" y="49865"/>
                </a:lnTo>
                <a:lnTo>
                  <a:pt x="101141" y="43346"/>
                </a:lnTo>
                <a:lnTo>
                  <a:pt x="187908" y="43346"/>
                </a:lnTo>
                <a:lnTo>
                  <a:pt x="197381" y="81747"/>
                </a:lnTo>
                <a:lnTo>
                  <a:pt x="197369" y="146519"/>
                </a:lnTo>
                <a:lnTo>
                  <a:pt x="196689" y="155123"/>
                </a:lnTo>
                <a:lnTo>
                  <a:pt x="194842" y="162824"/>
                </a:lnTo>
                <a:lnTo>
                  <a:pt x="191245" y="173385"/>
                </a:lnTo>
                <a:lnTo>
                  <a:pt x="187467" y="183789"/>
                </a:lnTo>
                <a:lnTo>
                  <a:pt x="186314" y="186228"/>
                </a:lnTo>
                <a:close/>
              </a:path>
              <a:path w="197484" h="312420">
                <a:moveTo>
                  <a:pt x="108365" y="229173"/>
                </a:moveTo>
                <a:lnTo>
                  <a:pt x="65358" y="217907"/>
                </a:lnTo>
                <a:lnTo>
                  <a:pt x="50570" y="203486"/>
                </a:lnTo>
                <a:lnTo>
                  <a:pt x="173385" y="203486"/>
                </a:lnTo>
                <a:lnTo>
                  <a:pt x="135457" y="226379"/>
                </a:lnTo>
                <a:lnTo>
                  <a:pt x="108365" y="22917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5" name="object 95"/>
          <p:cNvGrpSpPr/>
          <p:nvPr/>
        </p:nvGrpSpPr>
        <p:grpSpPr>
          <a:xfrm>
            <a:off x="1431205" y="4800924"/>
            <a:ext cx="615315" cy="315595"/>
            <a:chOff x="1431205" y="4800924"/>
            <a:chExt cx="615315" cy="315595"/>
          </a:xfrm>
        </p:grpSpPr>
        <p:pic>
          <p:nvPicPr>
            <p:cNvPr id="96" name="object 9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31205" y="4800924"/>
              <a:ext cx="142481" cy="225962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601094" y="4800924"/>
              <a:ext cx="206867" cy="229173"/>
            </a:xfrm>
            <a:prstGeom prst="rect">
              <a:avLst/>
            </a:prstGeom>
          </p:spPr>
        </p:pic>
        <p:sp>
          <p:nvSpPr>
            <p:cNvPr id="98" name="object 98"/>
            <p:cNvSpPr/>
            <p:nvPr/>
          </p:nvSpPr>
          <p:spPr>
            <a:xfrm>
              <a:off x="1849113" y="4800924"/>
              <a:ext cx="197485" cy="315595"/>
            </a:xfrm>
            <a:custGeom>
              <a:avLst/>
              <a:gdLst/>
              <a:ahLst/>
              <a:cxnLst/>
              <a:rect l="l" t="t" r="r" b="b"/>
              <a:pathLst>
                <a:path w="197485" h="315595">
                  <a:moveTo>
                    <a:pt x="84588" y="225160"/>
                  </a:moveTo>
                  <a:lnTo>
                    <a:pt x="44729" y="222074"/>
                  </a:lnTo>
                  <a:lnTo>
                    <a:pt x="8792" y="185504"/>
                  </a:lnTo>
                  <a:lnTo>
                    <a:pt x="13" y="139699"/>
                  </a:lnTo>
                  <a:lnTo>
                    <a:pt x="0" y="82882"/>
                  </a:lnTo>
                  <a:lnTo>
                    <a:pt x="680" y="74376"/>
                  </a:lnTo>
                  <a:lnTo>
                    <a:pt x="17157" y="33158"/>
                  </a:lnTo>
                  <a:lnTo>
                    <a:pt x="51878" y="6622"/>
                  </a:lnTo>
                  <a:lnTo>
                    <a:pt x="88200" y="0"/>
                  </a:lnTo>
                  <a:lnTo>
                    <a:pt x="101044" y="0"/>
                  </a:lnTo>
                  <a:lnTo>
                    <a:pt x="121111" y="4816"/>
                  </a:lnTo>
                  <a:lnTo>
                    <a:pt x="135962" y="12040"/>
                  </a:lnTo>
                  <a:lnTo>
                    <a:pt x="145594" y="20469"/>
                  </a:lnTo>
                  <a:lnTo>
                    <a:pt x="148002" y="24081"/>
                  </a:lnTo>
                  <a:lnTo>
                    <a:pt x="196968" y="24081"/>
                  </a:lnTo>
                  <a:lnTo>
                    <a:pt x="196968" y="43346"/>
                  </a:lnTo>
                  <a:lnTo>
                    <a:pt x="96629" y="43346"/>
                  </a:lnTo>
                  <a:lnTo>
                    <a:pt x="82528" y="43590"/>
                  </a:lnTo>
                  <a:lnTo>
                    <a:pt x="51100" y="76157"/>
                  </a:lnTo>
                  <a:lnTo>
                    <a:pt x="49741" y="95923"/>
                  </a:lnTo>
                  <a:lnTo>
                    <a:pt x="49849" y="139699"/>
                  </a:lnTo>
                  <a:lnTo>
                    <a:pt x="68067" y="175696"/>
                  </a:lnTo>
                  <a:lnTo>
                    <a:pt x="94622" y="182215"/>
                  </a:lnTo>
                  <a:lnTo>
                    <a:pt x="196968" y="182215"/>
                  </a:lnTo>
                  <a:lnTo>
                    <a:pt x="196968" y="196262"/>
                  </a:lnTo>
                  <a:lnTo>
                    <a:pt x="146397" y="196262"/>
                  </a:lnTo>
                  <a:lnTo>
                    <a:pt x="141035" y="205644"/>
                  </a:lnTo>
                  <a:lnTo>
                    <a:pt x="136614" y="211112"/>
                  </a:lnTo>
                  <a:lnTo>
                    <a:pt x="96447" y="225059"/>
                  </a:lnTo>
                  <a:lnTo>
                    <a:pt x="84588" y="225160"/>
                  </a:lnTo>
                  <a:close/>
                </a:path>
                <a:path w="197485" h="315595">
                  <a:moveTo>
                    <a:pt x="196968" y="24081"/>
                  </a:moveTo>
                  <a:lnTo>
                    <a:pt x="148404" y="24081"/>
                  </a:lnTo>
                  <a:lnTo>
                    <a:pt x="148404" y="4816"/>
                  </a:lnTo>
                  <a:lnTo>
                    <a:pt x="196968" y="4816"/>
                  </a:lnTo>
                  <a:lnTo>
                    <a:pt x="196968" y="24081"/>
                  </a:lnTo>
                  <a:close/>
                </a:path>
                <a:path w="197485" h="315595">
                  <a:moveTo>
                    <a:pt x="196968" y="182215"/>
                  </a:moveTo>
                  <a:lnTo>
                    <a:pt x="107064" y="182215"/>
                  </a:lnTo>
                  <a:lnTo>
                    <a:pt x="126730" y="173786"/>
                  </a:lnTo>
                  <a:lnTo>
                    <a:pt x="139975" y="158936"/>
                  </a:lnTo>
                  <a:lnTo>
                    <a:pt x="147200" y="139270"/>
                  </a:lnTo>
                  <a:lnTo>
                    <a:pt x="147200" y="79468"/>
                  </a:lnTo>
                  <a:lnTo>
                    <a:pt x="141179" y="63815"/>
                  </a:lnTo>
                  <a:lnTo>
                    <a:pt x="128737" y="51373"/>
                  </a:lnTo>
                  <a:lnTo>
                    <a:pt x="109874" y="43346"/>
                  </a:lnTo>
                  <a:lnTo>
                    <a:pt x="196968" y="43346"/>
                  </a:lnTo>
                  <a:lnTo>
                    <a:pt x="196968" y="182215"/>
                  </a:lnTo>
                  <a:close/>
                </a:path>
                <a:path w="197485" h="315595">
                  <a:moveTo>
                    <a:pt x="191425" y="270914"/>
                  </a:moveTo>
                  <a:lnTo>
                    <a:pt x="92615" y="270914"/>
                  </a:lnTo>
                  <a:lnTo>
                    <a:pt x="108378" y="270735"/>
                  </a:lnTo>
                  <a:lnTo>
                    <a:pt x="117876" y="269484"/>
                  </a:lnTo>
                  <a:lnTo>
                    <a:pt x="146983" y="237887"/>
                  </a:lnTo>
                  <a:lnTo>
                    <a:pt x="147200" y="196262"/>
                  </a:lnTo>
                  <a:lnTo>
                    <a:pt x="196968" y="196262"/>
                  </a:lnTo>
                  <a:lnTo>
                    <a:pt x="196950" y="225160"/>
                  </a:lnTo>
                  <a:lnTo>
                    <a:pt x="196572" y="250994"/>
                  </a:lnTo>
                  <a:lnTo>
                    <a:pt x="193807" y="267176"/>
                  </a:lnTo>
                  <a:lnTo>
                    <a:pt x="191425" y="270914"/>
                  </a:lnTo>
                  <a:close/>
                </a:path>
                <a:path w="197485" h="315595">
                  <a:moveTo>
                    <a:pt x="91813" y="315464"/>
                  </a:moveTo>
                  <a:lnTo>
                    <a:pt x="50272" y="308641"/>
                  </a:lnTo>
                  <a:lnTo>
                    <a:pt x="15956" y="291383"/>
                  </a:lnTo>
                  <a:lnTo>
                    <a:pt x="38834" y="252050"/>
                  </a:lnTo>
                  <a:lnTo>
                    <a:pt x="42045" y="254860"/>
                  </a:lnTo>
                  <a:lnTo>
                    <a:pt x="54085" y="261683"/>
                  </a:lnTo>
                  <a:lnTo>
                    <a:pt x="68534" y="267302"/>
                  </a:lnTo>
                  <a:lnTo>
                    <a:pt x="84588" y="270914"/>
                  </a:lnTo>
                  <a:lnTo>
                    <a:pt x="191425" y="270914"/>
                  </a:lnTo>
                  <a:lnTo>
                    <a:pt x="186300" y="278957"/>
                  </a:lnTo>
                  <a:lnTo>
                    <a:pt x="171682" y="292788"/>
                  </a:lnTo>
                  <a:lnTo>
                    <a:pt x="156211" y="305898"/>
                  </a:lnTo>
                  <a:lnTo>
                    <a:pt x="142734" y="312630"/>
                  </a:lnTo>
                  <a:lnTo>
                    <a:pt x="123764" y="315110"/>
                  </a:lnTo>
                  <a:lnTo>
                    <a:pt x="91813" y="3154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9" name="object 99"/>
          <p:cNvGrpSpPr/>
          <p:nvPr/>
        </p:nvGrpSpPr>
        <p:grpSpPr>
          <a:xfrm>
            <a:off x="2110297" y="4800924"/>
            <a:ext cx="354965" cy="229235"/>
            <a:chOff x="2110297" y="4800924"/>
            <a:chExt cx="354965" cy="229235"/>
          </a:xfrm>
        </p:grpSpPr>
        <p:pic>
          <p:nvPicPr>
            <p:cNvPr id="100" name="object 10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110297" y="4800924"/>
              <a:ext cx="142481" cy="225962"/>
            </a:xfrm>
            <a:prstGeom prst="rect">
              <a:avLst/>
            </a:prstGeom>
          </p:spPr>
        </p:pic>
        <p:pic>
          <p:nvPicPr>
            <p:cNvPr id="101" name="object 10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280569" y="4800924"/>
              <a:ext cx="184124" cy="229173"/>
            </a:xfrm>
            <a:prstGeom prst="rect">
              <a:avLst/>
            </a:prstGeom>
          </p:spPr>
        </p:pic>
      </p:grpSp>
      <p:grpSp>
        <p:nvGrpSpPr>
          <p:cNvPr id="102" name="object 102"/>
          <p:cNvGrpSpPr/>
          <p:nvPr/>
        </p:nvGrpSpPr>
        <p:grpSpPr>
          <a:xfrm>
            <a:off x="2525700" y="4800924"/>
            <a:ext cx="537845" cy="229235"/>
            <a:chOff x="2525700" y="4800924"/>
            <a:chExt cx="537845" cy="229235"/>
          </a:xfrm>
        </p:grpSpPr>
        <p:sp>
          <p:nvSpPr>
            <p:cNvPr id="103" name="object 103"/>
            <p:cNvSpPr/>
            <p:nvPr/>
          </p:nvSpPr>
          <p:spPr>
            <a:xfrm>
              <a:off x="2525700" y="4800924"/>
              <a:ext cx="313055" cy="226060"/>
            </a:xfrm>
            <a:custGeom>
              <a:avLst/>
              <a:gdLst/>
              <a:ahLst/>
              <a:cxnLst/>
              <a:rect l="l" t="t" r="r" b="b"/>
              <a:pathLst>
                <a:path w="313055" h="226060">
                  <a:moveTo>
                    <a:pt x="167833" y="32911"/>
                  </a:moveTo>
                  <a:lnTo>
                    <a:pt x="48563" y="32911"/>
                  </a:lnTo>
                  <a:lnTo>
                    <a:pt x="53446" y="23955"/>
                  </a:lnTo>
                  <a:lnTo>
                    <a:pt x="88273" y="1103"/>
                  </a:lnTo>
                  <a:lnTo>
                    <a:pt x="109168" y="0"/>
                  </a:lnTo>
                  <a:lnTo>
                    <a:pt x="121256" y="144"/>
                  </a:lnTo>
                  <a:lnTo>
                    <a:pt x="160868" y="19214"/>
                  </a:lnTo>
                  <a:lnTo>
                    <a:pt x="167833" y="32911"/>
                  </a:lnTo>
                  <a:close/>
                </a:path>
                <a:path w="313055" h="226060">
                  <a:moveTo>
                    <a:pt x="300994" y="33713"/>
                  </a:moveTo>
                  <a:lnTo>
                    <a:pt x="168167" y="33713"/>
                  </a:lnTo>
                  <a:lnTo>
                    <a:pt x="175144" y="23836"/>
                  </a:lnTo>
                  <a:lnTo>
                    <a:pt x="212693" y="1053"/>
                  </a:lnTo>
                  <a:lnTo>
                    <a:pt x="236799" y="0"/>
                  </a:lnTo>
                  <a:lnTo>
                    <a:pt x="245833" y="81"/>
                  </a:lnTo>
                  <a:lnTo>
                    <a:pt x="283981" y="14806"/>
                  </a:lnTo>
                  <a:lnTo>
                    <a:pt x="300994" y="33713"/>
                  </a:lnTo>
                  <a:close/>
                </a:path>
                <a:path w="313055" h="226060">
                  <a:moveTo>
                    <a:pt x="50570" y="225962"/>
                  </a:moveTo>
                  <a:lnTo>
                    <a:pt x="0" y="225962"/>
                  </a:lnTo>
                  <a:lnTo>
                    <a:pt x="0" y="4816"/>
                  </a:lnTo>
                  <a:lnTo>
                    <a:pt x="47761" y="4816"/>
                  </a:lnTo>
                  <a:lnTo>
                    <a:pt x="47761" y="32911"/>
                  </a:lnTo>
                  <a:lnTo>
                    <a:pt x="167833" y="32911"/>
                  </a:lnTo>
                  <a:lnTo>
                    <a:pt x="168167" y="33713"/>
                  </a:lnTo>
                  <a:lnTo>
                    <a:pt x="300994" y="33713"/>
                  </a:lnTo>
                  <a:lnTo>
                    <a:pt x="303076" y="37746"/>
                  </a:lnTo>
                  <a:lnTo>
                    <a:pt x="306016" y="44951"/>
                  </a:lnTo>
                  <a:lnTo>
                    <a:pt x="91107" y="44951"/>
                  </a:lnTo>
                  <a:lnTo>
                    <a:pt x="80490" y="45127"/>
                  </a:lnTo>
                  <a:lnTo>
                    <a:pt x="50746" y="76903"/>
                  </a:lnTo>
                  <a:lnTo>
                    <a:pt x="50660" y="83481"/>
                  </a:lnTo>
                  <a:lnTo>
                    <a:pt x="50570" y="225962"/>
                  </a:lnTo>
                  <a:close/>
                </a:path>
                <a:path w="313055" h="226060">
                  <a:moveTo>
                    <a:pt x="181813" y="225962"/>
                  </a:moveTo>
                  <a:lnTo>
                    <a:pt x="131243" y="225962"/>
                  </a:lnTo>
                  <a:lnTo>
                    <a:pt x="131243" y="79066"/>
                  </a:lnTo>
                  <a:lnTo>
                    <a:pt x="124821" y="60604"/>
                  </a:lnTo>
                  <a:lnTo>
                    <a:pt x="113984" y="49366"/>
                  </a:lnTo>
                  <a:lnTo>
                    <a:pt x="99536" y="44951"/>
                  </a:lnTo>
                  <a:lnTo>
                    <a:pt x="215126" y="44951"/>
                  </a:lnTo>
                  <a:lnTo>
                    <a:pt x="200276" y="49366"/>
                  </a:lnTo>
                  <a:lnTo>
                    <a:pt x="189038" y="60203"/>
                  </a:lnTo>
                  <a:lnTo>
                    <a:pt x="181813" y="78665"/>
                  </a:lnTo>
                  <a:lnTo>
                    <a:pt x="181813" y="225962"/>
                  </a:lnTo>
                  <a:close/>
                </a:path>
                <a:path w="313055" h="226060">
                  <a:moveTo>
                    <a:pt x="313056" y="225962"/>
                  </a:moveTo>
                  <a:lnTo>
                    <a:pt x="262486" y="225962"/>
                  </a:lnTo>
                  <a:lnTo>
                    <a:pt x="262486" y="79066"/>
                  </a:lnTo>
                  <a:lnTo>
                    <a:pt x="256064" y="59801"/>
                  </a:lnTo>
                  <a:lnTo>
                    <a:pt x="244826" y="48965"/>
                  </a:lnTo>
                  <a:lnTo>
                    <a:pt x="230377" y="44951"/>
                  </a:lnTo>
                  <a:lnTo>
                    <a:pt x="306016" y="44951"/>
                  </a:lnTo>
                  <a:lnTo>
                    <a:pt x="306835" y="46958"/>
                  </a:lnTo>
                  <a:lnTo>
                    <a:pt x="310432" y="56333"/>
                  </a:lnTo>
                  <a:lnTo>
                    <a:pt x="312279" y="63263"/>
                  </a:lnTo>
                  <a:lnTo>
                    <a:pt x="312959" y="71171"/>
                  </a:lnTo>
                  <a:lnTo>
                    <a:pt x="313056" y="2259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4" name="object 10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882103" y="4800924"/>
              <a:ext cx="181011" cy="229173"/>
            </a:xfrm>
            <a:prstGeom prst="rect">
              <a:avLst/>
            </a:prstGeom>
          </p:spPr>
        </p:pic>
      </p:grpSp>
      <p:sp>
        <p:nvSpPr>
          <p:cNvPr id="105" name="object 105"/>
          <p:cNvSpPr/>
          <p:nvPr/>
        </p:nvSpPr>
        <p:spPr>
          <a:xfrm>
            <a:off x="3214738" y="4718659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39" h="308610">
                <a:moveTo>
                  <a:pt x="51777" y="87083"/>
                </a:moveTo>
                <a:lnTo>
                  <a:pt x="1206" y="87083"/>
                </a:lnTo>
                <a:lnTo>
                  <a:pt x="1206" y="308229"/>
                </a:lnTo>
                <a:lnTo>
                  <a:pt x="51777" y="308229"/>
                </a:lnTo>
                <a:lnTo>
                  <a:pt x="51777" y="87083"/>
                </a:lnTo>
                <a:close/>
              </a:path>
              <a:path w="53339" h="308610">
                <a:moveTo>
                  <a:pt x="52984" y="0"/>
                </a:moveTo>
                <a:lnTo>
                  <a:pt x="0" y="0"/>
                </a:lnTo>
                <a:lnTo>
                  <a:pt x="0" y="54571"/>
                </a:lnTo>
                <a:lnTo>
                  <a:pt x="52984" y="54571"/>
                </a:lnTo>
                <a:lnTo>
                  <a:pt x="529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6" name="object 106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3331944" y="4800924"/>
            <a:ext cx="191044" cy="225962"/>
          </a:xfrm>
          <a:prstGeom prst="rect">
            <a:avLst/>
          </a:prstGeom>
        </p:spPr>
      </p:pic>
      <p:sp>
        <p:nvSpPr>
          <p:cNvPr id="107" name="object 107"/>
          <p:cNvSpPr/>
          <p:nvPr/>
        </p:nvSpPr>
        <p:spPr>
          <a:xfrm>
            <a:off x="3668229" y="4723472"/>
            <a:ext cx="382270" cy="306705"/>
          </a:xfrm>
          <a:custGeom>
            <a:avLst/>
            <a:gdLst/>
            <a:ahLst/>
            <a:cxnLst/>
            <a:rect l="l" t="t" r="r" b="b"/>
            <a:pathLst>
              <a:path w="382270" h="306704">
                <a:moveTo>
                  <a:pt x="146900" y="297395"/>
                </a:moveTo>
                <a:lnTo>
                  <a:pt x="140144" y="263283"/>
                </a:lnTo>
                <a:lnTo>
                  <a:pt x="138874" y="256857"/>
                </a:lnTo>
                <a:lnTo>
                  <a:pt x="130048" y="260477"/>
                </a:lnTo>
                <a:lnTo>
                  <a:pt x="115189" y="263283"/>
                </a:lnTo>
                <a:lnTo>
                  <a:pt x="97536" y="263283"/>
                </a:lnTo>
                <a:lnTo>
                  <a:pt x="85890" y="254457"/>
                </a:lnTo>
                <a:lnTo>
                  <a:pt x="85890" y="124015"/>
                </a:lnTo>
                <a:lnTo>
                  <a:pt x="141681" y="124015"/>
                </a:lnTo>
                <a:lnTo>
                  <a:pt x="141681" y="82270"/>
                </a:lnTo>
                <a:lnTo>
                  <a:pt x="85890" y="82270"/>
                </a:lnTo>
                <a:lnTo>
                  <a:pt x="85890" y="25679"/>
                </a:lnTo>
                <a:lnTo>
                  <a:pt x="35318" y="25679"/>
                </a:lnTo>
                <a:lnTo>
                  <a:pt x="35318" y="82270"/>
                </a:lnTo>
                <a:lnTo>
                  <a:pt x="0" y="82270"/>
                </a:lnTo>
                <a:lnTo>
                  <a:pt x="0" y="124015"/>
                </a:lnTo>
                <a:lnTo>
                  <a:pt x="35318" y="124015"/>
                </a:lnTo>
                <a:lnTo>
                  <a:pt x="35369" y="250050"/>
                </a:lnTo>
                <a:lnTo>
                  <a:pt x="35725" y="256032"/>
                </a:lnTo>
                <a:lnTo>
                  <a:pt x="56997" y="297802"/>
                </a:lnTo>
                <a:lnTo>
                  <a:pt x="101549" y="306628"/>
                </a:lnTo>
                <a:lnTo>
                  <a:pt x="110312" y="306590"/>
                </a:lnTo>
                <a:lnTo>
                  <a:pt x="116027" y="306260"/>
                </a:lnTo>
                <a:lnTo>
                  <a:pt x="121158" y="305358"/>
                </a:lnTo>
                <a:lnTo>
                  <a:pt x="140081" y="300609"/>
                </a:lnTo>
                <a:lnTo>
                  <a:pt x="146900" y="297395"/>
                </a:lnTo>
                <a:close/>
              </a:path>
              <a:path w="382270" h="306704">
                <a:moveTo>
                  <a:pt x="382092" y="303415"/>
                </a:moveTo>
                <a:lnTo>
                  <a:pt x="381977" y="146088"/>
                </a:lnTo>
                <a:lnTo>
                  <a:pt x="369176" y="107556"/>
                </a:lnTo>
                <a:lnTo>
                  <a:pt x="333730" y="81876"/>
                </a:lnTo>
                <a:lnTo>
                  <a:pt x="305028" y="77457"/>
                </a:lnTo>
                <a:lnTo>
                  <a:pt x="293395" y="77558"/>
                </a:lnTo>
                <a:lnTo>
                  <a:pt x="251929" y="91986"/>
                </a:lnTo>
                <a:lnTo>
                  <a:pt x="239610" y="107556"/>
                </a:lnTo>
                <a:lnTo>
                  <a:pt x="238810" y="107556"/>
                </a:lnTo>
                <a:lnTo>
                  <a:pt x="238810" y="0"/>
                </a:lnTo>
                <a:lnTo>
                  <a:pt x="191046" y="0"/>
                </a:lnTo>
                <a:lnTo>
                  <a:pt x="191046" y="303415"/>
                </a:lnTo>
                <a:lnTo>
                  <a:pt x="241617" y="303415"/>
                </a:lnTo>
                <a:lnTo>
                  <a:pt x="241706" y="162902"/>
                </a:lnTo>
                <a:lnTo>
                  <a:pt x="242277" y="156921"/>
                </a:lnTo>
                <a:lnTo>
                  <a:pt x="266903" y="125222"/>
                </a:lnTo>
                <a:lnTo>
                  <a:pt x="283362" y="121602"/>
                </a:lnTo>
                <a:lnTo>
                  <a:pt x="289382" y="121602"/>
                </a:lnTo>
                <a:lnTo>
                  <a:pt x="313740" y="122364"/>
                </a:lnTo>
                <a:lnTo>
                  <a:pt x="326250" y="127673"/>
                </a:lnTo>
                <a:lnTo>
                  <a:pt x="330860" y="142100"/>
                </a:lnTo>
                <a:lnTo>
                  <a:pt x="331520" y="170167"/>
                </a:lnTo>
                <a:lnTo>
                  <a:pt x="331520" y="303415"/>
                </a:lnTo>
                <a:lnTo>
                  <a:pt x="382092" y="3034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8" name="object 10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100948" y="4800924"/>
            <a:ext cx="197420" cy="229173"/>
          </a:xfrm>
          <a:prstGeom prst="rect">
            <a:avLst/>
          </a:prstGeom>
        </p:spPr>
      </p:pic>
      <p:grpSp>
        <p:nvGrpSpPr>
          <p:cNvPr id="109" name="object 109"/>
          <p:cNvGrpSpPr/>
          <p:nvPr/>
        </p:nvGrpSpPr>
        <p:grpSpPr>
          <a:xfrm>
            <a:off x="4446314" y="4733095"/>
            <a:ext cx="449580" cy="298450"/>
            <a:chOff x="4446314" y="4733095"/>
            <a:chExt cx="449580" cy="298450"/>
          </a:xfrm>
        </p:grpSpPr>
        <p:sp>
          <p:nvSpPr>
            <p:cNvPr id="110" name="object 110"/>
            <p:cNvSpPr/>
            <p:nvPr/>
          </p:nvSpPr>
          <p:spPr>
            <a:xfrm>
              <a:off x="4446314" y="4733095"/>
              <a:ext cx="227329" cy="298450"/>
            </a:xfrm>
            <a:custGeom>
              <a:avLst/>
              <a:gdLst/>
              <a:ahLst/>
              <a:cxnLst/>
              <a:rect l="l" t="t" r="r" b="b"/>
              <a:pathLst>
                <a:path w="227329" h="298450">
                  <a:moveTo>
                    <a:pt x="118399" y="298206"/>
                  </a:moveTo>
                  <a:lnTo>
                    <a:pt x="73247" y="291383"/>
                  </a:lnTo>
                  <a:lnTo>
                    <a:pt x="35519" y="269710"/>
                  </a:lnTo>
                  <a:lnTo>
                    <a:pt x="9632" y="231983"/>
                  </a:lnTo>
                  <a:lnTo>
                    <a:pt x="0" y="176596"/>
                  </a:lnTo>
                  <a:lnTo>
                    <a:pt x="0" y="124821"/>
                  </a:lnTo>
                  <a:lnTo>
                    <a:pt x="3979" y="82914"/>
                  </a:lnTo>
                  <a:lnTo>
                    <a:pt x="19741" y="46356"/>
                  </a:lnTo>
                  <a:lnTo>
                    <a:pt x="52452" y="15477"/>
                  </a:lnTo>
                  <a:lnTo>
                    <a:pt x="95948" y="903"/>
                  </a:lnTo>
                  <a:lnTo>
                    <a:pt x="120807" y="0"/>
                  </a:lnTo>
                  <a:lnTo>
                    <a:pt x="138809" y="112"/>
                  </a:lnTo>
                  <a:lnTo>
                    <a:pt x="188708" y="11676"/>
                  </a:lnTo>
                  <a:lnTo>
                    <a:pt x="220343" y="32108"/>
                  </a:lnTo>
                  <a:lnTo>
                    <a:pt x="192650" y="71441"/>
                  </a:lnTo>
                  <a:lnTo>
                    <a:pt x="182171" y="62783"/>
                  </a:lnTo>
                  <a:lnTo>
                    <a:pt x="175040" y="57870"/>
                  </a:lnTo>
                  <a:lnTo>
                    <a:pt x="132447" y="47431"/>
                  </a:lnTo>
                  <a:lnTo>
                    <a:pt x="113188" y="47419"/>
                  </a:lnTo>
                  <a:lnTo>
                    <a:pt x="108014" y="47836"/>
                  </a:lnTo>
                  <a:lnTo>
                    <a:pt x="73447" y="65019"/>
                  </a:lnTo>
                  <a:lnTo>
                    <a:pt x="54314" y="102709"/>
                  </a:lnTo>
                  <a:lnTo>
                    <a:pt x="51862" y="179637"/>
                  </a:lnTo>
                  <a:lnTo>
                    <a:pt x="52477" y="188185"/>
                  </a:lnTo>
                  <a:lnTo>
                    <a:pt x="66903" y="225128"/>
                  </a:lnTo>
                  <a:lnTo>
                    <a:pt x="101724" y="248498"/>
                  </a:lnTo>
                  <a:lnTo>
                    <a:pt x="112322" y="250373"/>
                  </a:lnTo>
                  <a:lnTo>
                    <a:pt x="132337" y="250348"/>
                  </a:lnTo>
                  <a:lnTo>
                    <a:pt x="173996" y="240352"/>
                  </a:lnTo>
                  <a:lnTo>
                    <a:pt x="199874" y="220343"/>
                  </a:lnTo>
                  <a:lnTo>
                    <a:pt x="227166" y="259676"/>
                  </a:lnTo>
                  <a:lnTo>
                    <a:pt x="191618" y="284303"/>
                  </a:lnTo>
                  <a:lnTo>
                    <a:pt x="152195" y="296240"/>
                  </a:lnTo>
                  <a:lnTo>
                    <a:pt x="130641" y="298056"/>
                  </a:lnTo>
                  <a:lnTo>
                    <a:pt x="118399" y="29820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1" name="object 1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11306" y="4800924"/>
              <a:ext cx="184124" cy="229173"/>
            </a:xfrm>
            <a:prstGeom prst="rect">
              <a:avLst/>
            </a:prstGeom>
          </p:spPr>
        </p:pic>
      </p:grpSp>
      <p:grpSp>
        <p:nvGrpSpPr>
          <p:cNvPr id="112" name="object 112"/>
          <p:cNvGrpSpPr/>
          <p:nvPr/>
        </p:nvGrpSpPr>
        <p:grpSpPr>
          <a:xfrm>
            <a:off x="4956436" y="4718646"/>
            <a:ext cx="234950" cy="308610"/>
            <a:chOff x="4956436" y="4718646"/>
            <a:chExt cx="234950" cy="308610"/>
          </a:xfrm>
        </p:grpSpPr>
        <p:pic>
          <p:nvPicPr>
            <p:cNvPr id="113" name="object 11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956436" y="4800924"/>
              <a:ext cx="142481" cy="225962"/>
            </a:xfrm>
            <a:prstGeom prst="rect">
              <a:avLst/>
            </a:prstGeom>
          </p:spPr>
        </p:pic>
        <p:sp>
          <p:nvSpPr>
            <p:cNvPr id="114" name="object 114"/>
            <p:cNvSpPr/>
            <p:nvPr/>
          </p:nvSpPr>
          <p:spPr>
            <a:xfrm>
              <a:off x="5137848" y="4718659"/>
              <a:ext cx="53340" cy="308610"/>
            </a:xfrm>
            <a:custGeom>
              <a:avLst/>
              <a:gdLst/>
              <a:ahLst/>
              <a:cxnLst/>
              <a:rect l="l" t="t" r="r" b="b"/>
              <a:pathLst>
                <a:path w="53339" h="308610">
                  <a:moveTo>
                    <a:pt x="51765" y="87083"/>
                  </a:moveTo>
                  <a:lnTo>
                    <a:pt x="1193" y="87083"/>
                  </a:lnTo>
                  <a:lnTo>
                    <a:pt x="1193" y="308229"/>
                  </a:lnTo>
                  <a:lnTo>
                    <a:pt x="51765" y="308229"/>
                  </a:lnTo>
                  <a:lnTo>
                    <a:pt x="51765" y="87083"/>
                  </a:lnTo>
                  <a:close/>
                </a:path>
                <a:path w="53339" h="308610">
                  <a:moveTo>
                    <a:pt x="52971" y="0"/>
                  </a:moveTo>
                  <a:lnTo>
                    <a:pt x="0" y="0"/>
                  </a:lnTo>
                  <a:lnTo>
                    <a:pt x="0" y="54571"/>
                  </a:lnTo>
                  <a:lnTo>
                    <a:pt x="52971" y="54571"/>
                  </a:lnTo>
                  <a:lnTo>
                    <a:pt x="5297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5" name="object 115"/>
          <p:cNvSpPr/>
          <p:nvPr/>
        </p:nvSpPr>
        <p:spPr>
          <a:xfrm>
            <a:off x="5255045" y="4723463"/>
            <a:ext cx="197485" cy="306705"/>
          </a:xfrm>
          <a:custGeom>
            <a:avLst/>
            <a:gdLst/>
            <a:ahLst/>
            <a:cxnLst/>
            <a:rect l="l" t="t" r="r" b="b"/>
            <a:pathLst>
              <a:path w="197485" h="306704">
                <a:moveTo>
                  <a:pt x="48162" y="303424"/>
                </a:moveTo>
                <a:lnTo>
                  <a:pt x="0" y="303424"/>
                </a:lnTo>
                <a:lnTo>
                  <a:pt x="0" y="0"/>
                </a:lnTo>
                <a:lnTo>
                  <a:pt x="50570" y="0"/>
                </a:lnTo>
                <a:lnTo>
                  <a:pt x="50570" y="103950"/>
                </a:lnTo>
                <a:lnTo>
                  <a:pt x="176476" y="103950"/>
                </a:lnTo>
                <a:lnTo>
                  <a:pt x="182143" y="110610"/>
                </a:lnTo>
                <a:lnTo>
                  <a:pt x="185952" y="116192"/>
                </a:lnTo>
                <a:lnTo>
                  <a:pt x="187941" y="120807"/>
                </a:lnTo>
                <a:lnTo>
                  <a:pt x="101141" y="120807"/>
                </a:lnTo>
                <a:lnTo>
                  <a:pt x="86249" y="121049"/>
                </a:lnTo>
                <a:lnTo>
                  <a:pt x="55270" y="144283"/>
                </a:lnTo>
                <a:lnTo>
                  <a:pt x="49768" y="227568"/>
                </a:lnTo>
                <a:lnTo>
                  <a:pt x="57795" y="243221"/>
                </a:lnTo>
                <a:lnTo>
                  <a:pt x="71441" y="255663"/>
                </a:lnTo>
                <a:lnTo>
                  <a:pt x="90706" y="263690"/>
                </a:lnTo>
                <a:lnTo>
                  <a:pt x="186132" y="263690"/>
                </a:lnTo>
                <a:lnTo>
                  <a:pt x="183971" y="268205"/>
                </a:lnTo>
                <a:lnTo>
                  <a:pt x="179813" y="273793"/>
                </a:lnTo>
                <a:lnTo>
                  <a:pt x="176151" y="277737"/>
                </a:lnTo>
                <a:lnTo>
                  <a:pt x="48162" y="277737"/>
                </a:lnTo>
                <a:lnTo>
                  <a:pt x="48162" y="303424"/>
                </a:lnTo>
                <a:close/>
              </a:path>
              <a:path w="197485" h="306704">
                <a:moveTo>
                  <a:pt x="176476" y="103950"/>
                </a:moveTo>
                <a:lnTo>
                  <a:pt x="50570" y="103950"/>
                </a:lnTo>
                <a:lnTo>
                  <a:pt x="55788" y="96325"/>
                </a:lnTo>
                <a:lnTo>
                  <a:pt x="71441" y="85889"/>
                </a:lnTo>
                <a:lnTo>
                  <a:pt x="87896" y="79869"/>
                </a:lnTo>
                <a:lnTo>
                  <a:pt x="104352" y="77461"/>
                </a:lnTo>
                <a:lnTo>
                  <a:pt x="111175" y="77461"/>
                </a:lnTo>
                <a:lnTo>
                  <a:pt x="148702" y="84083"/>
                </a:lnTo>
                <a:lnTo>
                  <a:pt x="176476" y="103950"/>
                </a:lnTo>
                <a:close/>
              </a:path>
              <a:path w="197485" h="306704">
                <a:moveTo>
                  <a:pt x="186132" y="263690"/>
                </a:moveTo>
                <a:lnTo>
                  <a:pt x="102345" y="263690"/>
                </a:lnTo>
                <a:lnTo>
                  <a:pt x="115286" y="263448"/>
                </a:lnTo>
                <a:lnTo>
                  <a:pt x="123090" y="261758"/>
                </a:lnTo>
                <a:lnTo>
                  <a:pt x="147118" y="221344"/>
                </a:lnTo>
                <a:lnTo>
                  <a:pt x="147227" y="172983"/>
                </a:lnTo>
                <a:lnTo>
                  <a:pt x="147127" y="163323"/>
                </a:lnTo>
                <a:lnTo>
                  <a:pt x="129813" y="127326"/>
                </a:lnTo>
                <a:lnTo>
                  <a:pt x="101141" y="120807"/>
                </a:lnTo>
                <a:lnTo>
                  <a:pt x="187941" y="120807"/>
                </a:lnTo>
                <a:lnTo>
                  <a:pt x="197381" y="158980"/>
                </a:lnTo>
                <a:lnTo>
                  <a:pt x="197366" y="223984"/>
                </a:lnTo>
                <a:lnTo>
                  <a:pt x="196663" y="232610"/>
                </a:lnTo>
                <a:lnTo>
                  <a:pt x="194757" y="240370"/>
                </a:lnTo>
                <a:lnTo>
                  <a:pt x="191044" y="251047"/>
                </a:lnTo>
                <a:lnTo>
                  <a:pt x="187150" y="261564"/>
                </a:lnTo>
                <a:lnTo>
                  <a:pt x="186132" y="263690"/>
                </a:lnTo>
                <a:close/>
              </a:path>
              <a:path w="197485" h="306704">
                <a:moveTo>
                  <a:pt x="108767" y="306635"/>
                </a:moveTo>
                <a:lnTo>
                  <a:pt x="63138" y="293766"/>
                </a:lnTo>
                <a:lnTo>
                  <a:pt x="49366" y="277737"/>
                </a:lnTo>
                <a:lnTo>
                  <a:pt x="176151" y="277737"/>
                </a:lnTo>
                <a:lnTo>
                  <a:pt x="145089" y="300012"/>
                </a:lnTo>
                <a:lnTo>
                  <a:pt x="108767" y="3066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6" name="object 116"/>
          <p:cNvGrpSpPr/>
          <p:nvPr/>
        </p:nvGrpSpPr>
        <p:grpSpPr>
          <a:xfrm>
            <a:off x="5505089" y="4723463"/>
            <a:ext cx="661035" cy="306705"/>
            <a:chOff x="5505089" y="4723463"/>
            <a:chExt cx="661035" cy="306705"/>
          </a:xfrm>
        </p:grpSpPr>
        <p:sp>
          <p:nvSpPr>
            <p:cNvPr id="117" name="object 117"/>
            <p:cNvSpPr/>
            <p:nvPr/>
          </p:nvSpPr>
          <p:spPr>
            <a:xfrm>
              <a:off x="5505089" y="4723463"/>
              <a:ext cx="197485" cy="306705"/>
            </a:xfrm>
            <a:custGeom>
              <a:avLst/>
              <a:gdLst/>
              <a:ahLst/>
              <a:cxnLst/>
              <a:rect l="l" t="t" r="r" b="b"/>
              <a:pathLst>
                <a:path w="197485" h="306704">
                  <a:moveTo>
                    <a:pt x="48162" y="303424"/>
                  </a:moveTo>
                  <a:lnTo>
                    <a:pt x="0" y="303424"/>
                  </a:lnTo>
                  <a:lnTo>
                    <a:pt x="0" y="0"/>
                  </a:lnTo>
                  <a:lnTo>
                    <a:pt x="50570" y="0"/>
                  </a:lnTo>
                  <a:lnTo>
                    <a:pt x="50570" y="103950"/>
                  </a:lnTo>
                  <a:lnTo>
                    <a:pt x="176476" y="103950"/>
                  </a:lnTo>
                  <a:lnTo>
                    <a:pt x="182143" y="110610"/>
                  </a:lnTo>
                  <a:lnTo>
                    <a:pt x="185952" y="116192"/>
                  </a:lnTo>
                  <a:lnTo>
                    <a:pt x="187941" y="120807"/>
                  </a:lnTo>
                  <a:lnTo>
                    <a:pt x="101141" y="120807"/>
                  </a:lnTo>
                  <a:lnTo>
                    <a:pt x="86249" y="121049"/>
                  </a:lnTo>
                  <a:lnTo>
                    <a:pt x="55270" y="144283"/>
                  </a:lnTo>
                  <a:lnTo>
                    <a:pt x="49768" y="227568"/>
                  </a:lnTo>
                  <a:lnTo>
                    <a:pt x="57795" y="243221"/>
                  </a:lnTo>
                  <a:lnTo>
                    <a:pt x="71441" y="255663"/>
                  </a:lnTo>
                  <a:lnTo>
                    <a:pt x="90706" y="263690"/>
                  </a:lnTo>
                  <a:lnTo>
                    <a:pt x="186132" y="263690"/>
                  </a:lnTo>
                  <a:lnTo>
                    <a:pt x="183971" y="268205"/>
                  </a:lnTo>
                  <a:lnTo>
                    <a:pt x="179813" y="273793"/>
                  </a:lnTo>
                  <a:lnTo>
                    <a:pt x="176151" y="277737"/>
                  </a:lnTo>
                  <a:lnTo>
                    <a:pt x="48162" y="277737"/>
                  </a:lnTo>
                  <a:lnTo>
                    <a:pt x="48162" y="303424"/>
                  </a:lnTo>
                  <a:close/>
                </a:path>
                <a:path w="197485" h="306704">
                  <a:moveTo>
                    <a:pt x="176476" y="103950"/>
                  </a:moveTo>
                  <a:lnTo>
                    <a:pt x="50570" y="103950"/>
                  </a:lnTo>
                  <a:lnTo>
                    <a:pt x="55788" y="96325"/>
                  </a:lnTo>
                  <a:lnTo>
                    <a:pt x="71441" y="85889"/>
                  </a:lnTo>
                  <a:lnTo>
                    <a:pt x="87896" y="79869"/>
                  </a:lnTo>
                  <a:lnTo>
                    <a:pt x="104352" y="77461"/>
                  </a:lnTo>
                  <a:lnTo>
                    <a:pt x="111175" y="77461"/>
                  </a:lnTo>
                  <a:lnTo>
                    <a:pt x="148702" y="84083"/>
                  </a:lnTo>
                  <a:lnTo>
                    <a:pt x="176476" y="103950"/>
                  </a:lnTo>
                  <a:close/>
                </a:path>
                <a:path w="197485" h="306704">
                  <a:moveTo>
                    <a:pt x="186132" y="263690"/>
                  </a:moveTo>
                  <a:lnTo>
                    <a:pt x="102345" y="263690"/>
                  </a:lnTo>
                  <a:lnTo>
                    <a:pt x="115286" y="263448"/>
                  </a:lnTo>
                  <a:lnTo>
                    <a:pt x="123090" y="261758"/>
                  </a:lnTo>
                  <a:lnTo>
                    <a:pt x="147118" y="221344"/>
                  </a:lnTo>
                  <a:lnTo>
                    <a:pt x="147227" y="172983"/>
                  </a:lnTo>
                  <a:lnTo>
                    <a:pt x="147127" y="163323"/>
                  </a:lnTo>
                  <a:lnTo>
                    <a:pt x="129813" y="127326"/>
                  </a:lnTo>
                  <a:lnTo>
                    <a:pt x="101141" y="120807"/>
                  </a:lnTo>
                  <a:lnTo>
                    <a:pt x="187941" y="120807"/>
                  </a:lnTo>
                  <a:lnTo>
                    <a:pt x="197381" y="158980"/>
                  </a:lnTo>
                  <a:lnTo>
                    <a:pt x="197366" y="223984"/>
                  </a:lnTo>
                  <a:lnTo>
                    <a:pt x="196663" y="232610"/>
                  </a:lnTo>
                  <a:lnTo>
                    <a:pt x="194757" y="240370"/>
                  </a:lnTo>
                  <a:lnTo>
                    <a:pt x="191044" y="251047"/>
                  </a:lnTo>
                  <a:lnTo>
                    <a:pt x="187150" y="261564"/>
                  </a:lnTo>
                  <a:lnTo>
                    <a:pt x="186132" y="263690"/>
                  </a:lnTo>
                  <a:close/>
                </a:path>
                <a:path w="197485" h="306704">
                  <a:moveTo>
                    <a:pt x="108767" y="306635"/>
                  </a:moveTo>
                  <a:lnTo>
                    <a:pt x="63138" y="293766"/>
                  </a:lnTo>
                  <a:lnTo>
                    <a:pt x="49366" y="277737"/>
                  </a:lnTo>
                  <a:lnTo>
                    <a:pt x="176151" y="277737"/>
                  </a:lnTo>
                  <a:lnTo>
                    <a:pt x="145089" y="300012"/>
                  </a:lnTo>
                  <a:lnTo>
                    <a:pt x="108767" y="30663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8" name="object 11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743540" y="4800924"/>
              <a:ext cx="197420" cy="229173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981594" y="4800924"/>
              <a:ext cx="184124" cy="229173"/>
            </a:xfrm>
            <a:prstGeom prst="rect">
              <a:avLst/>
            </a:prstGeom>
          </p:spPr>
        </p:pic>
      </p:grpSp>
      <p:pic>
        <p:nvPicPr>
          <p:cNvPr id="120" name="object 120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226725" y="4800924"/>
            <a:ext cx="191044" cy="225962"/>
          </a:xfrm>
          <a:prstGeom prst="rect">
            <a:avLst/>
          </a:prstGeom>
        </p:spPr>
      </p:pic>
      <p:grpSp>
        <p:nvGrpSpPr>
          <p:cNvPr id="121" name="object 121"/>
          <p:cNvGrpSpPr/>
          <p:nvPr/>
        </p:nvGrpSpPr>
        <p:grpSpPr>
          <a:xfrm>
            <a:off x="6562793" y="4749150"/>
            <a:ext cx="386715" cy="281305"/>
            <a:chOff x="6562793" y="4749150"/>
            <a:chExt cx="386715" cy="281305"/>
          </a:xfrm>
        </p:grpSpPr>
        <p:sp>
          <p:nvSpPr>
            <p:cNvPr id="122" name="object 122"/>
            <p:cNvSpPr/>
            <p:nvPr/>
          </p:nvSpPr>
          <p:spPr>
            <a:xfrm>
              <a:off x="6562793" y="4749150"/>
              <a:ext cx="147320" cy="281305"/>
            </a:xfrm>
            <a:custGeom>
              <a:avLst/>
              <a:gdLst/>
              <a:ahLst/>
              <a:cxnLst/>
              <a:rect l="l" t="t" r="r" b="b"/>
              <a:pathLst>
                <a:path w="147320" h="281304">
                  <a:moveTo>
                    <a:pt x="85889" y="56591"/>
                  </a:moveTo>
                  <a:lnTo>
                    <a:pt x="35319" y="56591"/>
                  </a:lnTo>
                  <a:lnTo>
                    <a:pt x="35319" y="0"/>
                  </a:lnTo>
                  <a:lnTo>
                    <a:pt x="85889" y="0"/>
                  </a:lnTo>
                  <a:lnTo>
                    <a:pt x="85889" y="56591"/>
                  </a:lnTo>
                  <a:close/>
                </a:path>
                <a:path w="147320" h="281304">
                  <a:moveTo>
                    <a:pt x="141678" y="98331"/>
                  </a:moveTo>
                  <a:lnTo>
                    <a:pt x="0" y="98331"/>
                  </a:lnTo>
                  <a:lnTo>
                    <a:pt x="0" y="56591"/>
                  </a:lnTo>
                  <a:lnTo>
                    <a:pt x="141678" y="56591"/>
                  </a:lnTo>
                  <a:lnTo>
                    <a:pt x="141678" y="98331"/>
                  </a:lnTo>
                  <a:close/>
                </a:path>
                <a:path w="147320" h="281304">
                  <a:moveTo>
                    <a:pt x="101542" y="280948"/>
                  </a:moveTo>
                  <a:lnTo>
                    <a:pt x="56992" y="272118"/>
                  </a:lnTo>
                  <a:lnTo>
                    <a:pt x="36673" y="235698"/>
                  </a:lnTo>
                  <a:lnTo>
                    <a:pt x="35319" y="98331"/>
                  </a:lnTo>
                  <a:lnTo>
                    <a:pt x="85889" y="98331"/>
                  </a:lnTo>
                  <a:lnTo>
                    <a:pt x="85889" y="228772"/>
                  </a:lnTo>
                  <a:lnTo>
                    <a:pt x="97529" y="237602"/>
                  </a:lnTo>
                  <a:lnTo>
                    <a:pt x="140140" y="237602"/>
                  </a:lnTo>
                  <a:lnTo>
                    <a:pt x="146895" y="271717"/>
                  </a:lnTo>
                  <a:lnTo>
                    <a:pt x="140072" y="274928"/>
                  </a:lnTo>
                  <a:lnTo>
                    <a:pt x="121155" y="279678"/>
                  </a:lnTo>
                  <a:lnTo>
                    <a:pt x="116016" y="280572"/>
                  </a:lnTo>
                  <a:lnTo>
                    <a:pt x="110313" y="280901"/>
                  </a:lnTo>
                  <a:lnTo>
                    <a:pt x="101542" y="280948"/>
                  </a:lnTo>
                  <a:close/>
                </a:path>
                <a:path w="147320" h="281304">
                  <a:moveTo>
                    <a:pt x="140140" y="237602"/>
                  </a:moveTo>
                  <a:lnTo>
                    <a:pt x="115188" y="237602"/>
                  </a:lnTo>
                  <a:lnTo>
                    <a:pt x="130038" y="234792"/>
                  </a:lnTo>
                  <a:lnTo>
                    <a:pt x="138868" y="231180"/>
                  </a:lnTo>
                  <a:lnTo>
                    <a:pt x="140140" y="2376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3" name="object 123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742314" y="4800924"/>
              <a:ext cx="206867" cy="229173"/>
            </a:xfrm>
            <a:prstGeom prst="rect">
              <a:avLst/>
            </a:prstGeom>
          </p:spPr>
        </p:pic>
      </p:grpSp>
      <p:pic>
        <p:nvPicPr>
          <p:cNvPr id="124" name="object 12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7095018" y="4800924"/>
            <a:ext cx="184124" cy="229173"/>
          </a:xfrm>
          <a:prstGeom prst="rect">
            <a:avLst/>
          </a:prstGeom>
        </p:spPr>
      </p:pic>
      <p:sp>
        <p:nvSpPr>
          <p:cNvPr id="125" name="object 125"/>
          <p:cNvSpPr/>
          <p:nvPr/>
        </p:nvSpPr>
        <p:spPr>
          <a:xfrm>
            <a:off x="7328606" y="4723463"/>
            <a:ext cx="197485" cy="306705"/>
          </a:xfrm>
          <a:custGeom>
            <a:avLst/>
            <a:gdLst/>
            <a:ahLst/>
            <a:cxnLst/>
            <a:rect l="l" t="t" r="r" b="b"/>
            <a:pathLst>
              <a:path w="197484" h="306704">
                <a:moveTo>
                  <a:pt x="196968" y="101141"/>
                </a:moveTo>
                <a:lnTo>
                  <a:pt x="146397" y="101141"/>
                </a:lnTo>
                <a:lnTo>
                  <a:pt x="146397" y="0"/>
                </a:lnTo>
                <a:lnTo>
                  <a:pt x="196968" y="0"/>
                </a:lnTo>
                <a:lnTo>
                  <a:pt x="196968" y="101141"/>
                </a:lnTo>
                <a:close/>
              </a:path>
              <a:path w="197484" h="306704">
                <a:moveTo>
                  <a:pt x="84588" y="306635"/>
                </a:moveTo>
                <a:lnTo>
                  <a:pt x="44729" y="303549"/>
                </a:lnTo>
                <a:lnTo>
                  <a:pt x="8792" y="266979"/>
                </a:lnTo>
                <a:lnTo>
                  <a:pt x="13" y="221174"/>
                </a:lnTo>
                <a:lnTo>
                  <a:pt x="0" y="160112"/>
                </a:lnTo>
                <a:lnTo>
                  <a:pt x="680" y="151486"/>
                </a:lnTo>
                <a:lnTo>
                  <a:pt x="17157" y="110303"/>
                </a:lnTo>
                <a:lnTo>
                  <a:pt x="51878" y="84083"/>
                </a:lnTo>
                <a:lnTo>
                  <a:pt x="88200" y="77461"/>
                </a:lnTo>
                <a:lnTo>
                  <a:pt x="101445" y="77461"/>
                </a:lnTo>
                <a:lnTo>
                  <a:pt x="121111" y="82277"/>
                </a:lnTo>
                <a:lnTo>
                  <a:pt x="135159" y="89100"/>
                </a:lnTo>
                <a:lnTo>
                  <a:pt x="143989" y="97529"/>
                </a:lnTo>
                <a:lnTo>
                  <a:pt x="146397" y="101141"/>
                </a:lnTo>
                <a:lnTo>
                  <a:pt x="196968" y="101141"/>
                </a:lnTo>
                <a:lnTo>
                  <a:pt x="196968" y="120807"/>
                </a:lnTo>
                <a:lnTo>
                  <a:pt x="96629" y="120807"/>
                </a:lnTo>
                <a:lnTo>
                  <a:pt x="82528" y="121052"/>
                </a:lnTo>
                <a:lnTo>
                  <a:pt x="51100" y="153618"/>
                </a:lnTo>
                <a:lnTo>
                  <a:pt x="49741" y="173385"/>
                </a:lnTo>
                <a:lnTo>
                  <a:pt x="49849" y="221174"/>
                </a:lnTo>
                <a:lnTo>
                  <a:pt x="68067" y="257171"/>
                </a:lnTo>
                <a:lnTo>
                  <a:pt x="94622" y="263690"/>
                </a:lnTo>
                <a:lnTo>
                  <a:pt x="196968" y="263690"/>
                </a:lnTo>
                <a:lnTo>
                  <a:pt x="196968" y="277336"/>
                </a:lnTo>
                <a:lnTo>
                  <a:pt x="148002" y="277336"/>
                </a:lnTo>
                <a:lnTo>
                  <a:pt x="142628" y="286721"/>
                </a:lnTo>
                <a:lnTo>
                  <a:pt x="138119" y="292211"/>
                </a:lnTo>
                <a:lnTo>
                  <a:pt x="96460" y="306531"/>
                </a:lnTo>
                <a:lnTo>
                  <a:pt x="84588" y="306635"/>
                </a:lnTo>
                <a:close/>
              </a:path>
              <a:path w="197484" h="306704">
                <a:moveTo>
                  <a:pt x="196968" y="263690"/>
                </a:moveTo>
                <a:lnTo>
                  <a:pt x="107064" y="263690"/>
                </a:lnTo>
                <a:lnTo>
                  <a:pt x="126730" y="255261"/>
                </a:lnTo>
                <a:lnTo>
                  <a:pt x="139975" y="240411"/>
                </a:lnTo>
                <a:lnTo>
                  <a:pt x="147200" y="220745"/>
                </a:lnTo>
                <a:lnTo>
                  <a:pt x="147200" y="156929"/>
                </a:lnTo>
                <a:lnTo>
                  <a:pt x="141179" y="141276"/>
                </a:lnTo>
                <a:lnTo>
                  <a:pt x="128737" y="128834"/>
                </a:lnTo>
                <a:lnTo>
                  <a:pt x="109874" y="120807"/>
                </a:lnTo>
                <a:lnTo>
                  <a:pt x="196968" y="120807"/>
                </a:lnTo>
                <a:lnTo>
                  <a:pt x="196968" y="263690"/>
                </a:lnTo>
                <a:close/>
              </a:path>
              <a:path w="197484" h="306704">
                <a:moveTo>
                  <a:pt x="196968" y="303424"/>
                </a:moveTo>
                <a:lnTo>
                  <a:pt x="149206" y="303424"/>
                </a:lnTo>
                <a:lnTo>
                  <a:pt x="149206" y="277336"/>
                </a:lnTo>
                <a:lnTo>
                  <a:pt x="196968" y="277336"/>
                </a:lnTo>
                <a:lnTo>
                  <a:pt x="196968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6" name="object 126"/>
          <p:cNvSpPr/>
          <p:nvPr/>
        </p:nvSpPr>
        <p:spPr>
          <a:xfrm>
            <a:off x="7578249" y="4723463"/>
            <a:ext cx="197485" cy="306705"/>
          </a:xfrm>
          <a:custGeom>
            <a:avLst/>
            <a:gdLst/>
            <a:ahLst/>
            <a:cxnLst/>
            <a:rect l="l" t="t" r="r" b="b"/>
            <a:pathLst>
              <a:path w="197484" h="306704">
                <a:moveTo>
                  <a:pt x="196968" y="101141"/>
                </a:moveTo>
                <a:lnTo>
                  <a:pt x="146397" y="101141"/>
                </a:lnTo>
                <a:lnTo>
                  <a:pt x="146397" y="0"/>
                </a:lnTo>
                <a:lnTo>
                  <a:pt x="196968" y="0"/>
                </a:lnTo>
                <a:lnTo>
                  <a:pt x="196968" y="101141"/>
                </a:lnTo>
                <a:close/>
              </a:path>
              <a:path w="197484" h="306704">
                <a:moveTo>
                  <a:pt x="84588" y="306635"/>
                </a:moveTo>
                <a:lnTo>
                  <a:pt x="44729" y="303549"/>
                </a:lnTo>
                <a:lnTo>
                  <a:pt x="8792" y="266979"/>
                </a:lnTo>
                <a:lnTo>
                  <a:pt x="13" y="221174"/>
                </a:lnTo>
                <a:lnTo>
                  <a:pt x="0" y="160112"/>
                </a:lnTo>
                <a:lnTo>
                  <a:pt x="680" y="151486"/>
                </a:lnTo>
                <a:lnTo>
                  <a:pt x="17157" y="110303"/>
                </a:lnTo>
                <a:lnTo>
                  <a:pt x="51878" y="84083"/>
                </a:lnTo>
                <a:lnTo>
                  <a:pt x="88200" y="77461"/>
                </a:lnTo>
                <a:lnTo>
                  <a:pt x="101445" y="77461"/>
                </a:lnTo>
                <a:lnTo>
                  <a:pt x="121111" y="82277"/>
                </a:lnTo>
                <a:lnTo>
                  <a:pt x="135159" y="89100"/>
                </a:lnTo>
                <a:lnTo>
                  <a:pt x="143989" y="97529"/>
                </a:lnTo>
                <a:lnTo>
                  <a:pt x="146397" y="101141"/>
                </a:lnTo>
                <a:lnTo>
                  <a:pt x="196968" y="101141"/>
                </a:lnTo>
                <a:lnTo>
                  <a:pt x="196968" y="120807"/>
                </a:lnTo>
                <a:lnTo>
                  <a:pt x="96629" y="120807"/>
                </a:lnTo>
                <a:lnTo>
                  <a:pt x="82528" y="121052"/>
                </a:lnTo>
                <a:lnTo>
                  <a:pt x="51100" y="153618"/>
                </a:lnTo>
                <a:lnTo>
                  <a:pt x="49741" y="173385"/>
                </a:lnTo>
                <a:lnTo>
                  <a:pt x="49849" y="221174"/>
                </a:lnTo>
                <a:lnTo>
                  <a:pt x="68067" y="257171"/>
                </a:lnTo>
                <a:lnTo>
                  <a:pt x="94622" y="263690"/>
                </a:lnTo>
                <a:lnTo>
                  <a:pt x="196968" y="263690"/>
                </a:lnTo>
                <a:lnTo>
                  <a:pt x="196968" y="277336"/>
                </a:lnTo>
                <a:lnTo>
                  <a:pt x="148002" y="277336"/>
                </a:lnTo>
                <a:lnTo>
                  <a:pt x="142628" y="286721"/>
                </a:lnTo>
                <a:lnTo>
                  <a:pt x="138119" y="292211"/>
                </a:lnTo>
                <a:lnTo>
                  <a:pt x="96460" y="306531"/>
                </a:lnTo>
                <a:lnTo>
                  <a:pt x="84588" y="306635"/>
                </a:lnTo>
                <a:close/>
              </a:path>
              <a:path w="197484" h="306704">
                <a:moveTo>
                  <a:pt x="196968" y="263690"/>
                </a:moveTo>
                <a:lnTo>
                  <a:pt x="107064" y="263690"/>
                </a:lnTo>
                <a:lnTo>
                  <a:pt x="126730" y="255261"/>
                </a:lnTo>
                <a:lnTo>
                  <a:pt x="139975" y="240411"/>
                </a:lnTo>
                <a:lnTo>
                  <a:pt x="147200" y="220745"/>
                </a:lnTo>
                <a:lnTo>
                  <a:pt x="147200" y="156929"/>
                </a:lnTo>
                <a:lnTo>
                  <a:pt x="141179" y="141276"/>
                </a:lnTo>
                <a:lnTo>
                  <a:pt x="128737" y="128834"/>
                </a:lnTo>
                <a:lnTo>
                  <a:pt x="109874" y="120807"/>
                </a:lnTo>
                <a:lnTo>
                  <a:pt x="196968" y="120807"/>
                </a:lnTo>
                <a:lnTo>
                  <a:pt x="196968" y="263690"/>
                </a:lnTo>
                <a:close/>
              </a:path>
              <a:path w="197484" h="306704">
                <a:moveTo>
                  <a:pt x="196968" y="303424"/>
                </a:moveTo>
                <a:lnTo>
                  <a:pt x="149206" y="303424"/>
                </a:lnTo>
                <a:lnTo>
                  <a:pt x="149206" y="277336"/>
                </a:lnTo>
                <a:lnTo>
                  <a:pt x="196968" y="277336"/>
                </a:lnTo>
                <a:lnTo>
                  <a:pt x="196968" y="3034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7" name="object 127"/>
          <p:cNvGrpSpPr/>
          <p:nvPr/>
        </p:nvGrpSpPr>
        <p:grpSpPr>
          <a:xfrm>
            <a:off x="7839434" y="4800924"/>
            <a:ext cx="791210" cy="229235"/>
            <a:chOff x="7839434" y="4800924"/>
            <a:chExt cx="791210" cy="229235"/>
          </a:xfrm>
        </p:grpSpPr>
        <p:pic>
          <p:nvPicPr>
            <p:cNvPr id="128" name="object 12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839434" y="4800924"/>
              <a:ext cx="142481" cy="225962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8009254" y="4800924"/>
              <a:ext cx="197420" cy="229173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239585" y="4800924"/>
              <a:ext cx="181011" cy="229173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449494" y="4800924"/>
              <a:ext cx="181011" cy="229173"/>
            </a:xfrm>
            <a:prstGeom prst="rect">
              <a:avLst/>
            </a:prstGeom>
          </p:spPr>
        </p:pic>
      </p:grpSp>
      <p:grpSp>
        <p:nvGrpSpPr>
          <p:cNvPr id="132" name="object 132"/>
          <p:cNvGrpSpPr/>
          <p:nvPr/>
        </p:nvGrpSpPr>
        <p:grpSpPr>
          <a:xfrm>
            <a:off x="8782263" y="4749150"/>
            <a:ext cx="803275" cy="281305"/>
            <a:chOff x="8782263" y="4749150"/>
            <a:chExt cx="803275" cy="281305"/>
          </a:xfrm>
        </p:grpSpPr>
        <p:pic>
          <p:nvPicPr>
            <p:cNvPr id="133" name="object 13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782263" y="4800924"/>
              <a:ext cx="142481" cy="225962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952153" y="4800924"/>
              <a:ext cx="206867" cy="229173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9200190" y="4800924"/>
              <a:ext cx="206867" cy="229173"/>
            </a:xfrm>
            <a:prstGeom prst="rect">
              <a:avLst/>
            </a:prstGeom>
          </p:spPr>
        </p:pic>
        <p:sp>
          <p:nvSpPr>
            <p:cNvPr id="136" name="object 136"/>
            <p:cNvSpPr/>
            <p:nvPr/>
          </p:nvSpPr>
          <p:spPr>
            <a:xfrm>
              <a:off x="9438479" y="4749150"/>
              <a:ext cx="147320" cy="281305"/>
            </a:xfrm>
            <a:custGeom>
              <a:avLst/>
              <a:gdLst/>
              <a:ahLst/>
              <a:cxnLst/>
              <a:rect l="l" t="t" r="r" b="b"/>
              <a:pathLst>
                <a:path w="147320" h="281304">
                  <a:moveTo>
                    <a:pt x="85889" y="56591"/>
                  </a:moveTo>
                  <a:lnTo>
                    <a:pt x="35319" y="56591"/>
                  </a:lnTo>
                  <a:lnTo>
                    <a:pt x="35319" y="0"/>
                  </a:lnTo>
                  <a:lnTo>
                    <a:pt x="85889" y="0"/>
                  </a:lnTo>
                  <a:lnTo>
                    <a:pt x="85889" y="56591"/>
                  </a:lnTo>
                  <a:close/>
                </a:path>
                <a:path w="147320" h="281304">
                  <a:moveTo>
                    <a:pt x="141678" y="98331"/>
                  </a:moveTo>
                  <a:lnTo>
                    <a:pt x="0" y="98331"/>
                  </a:lnTo>
                  <a:lnTo>
                    <a:pt x="0" y="56591"/>
                  </a:lnTo>
                  <a:lnTo>
                    <a:pt x="141678" y="56591"/>
                  </a:lnTo>
                  <a:lnTo>
                    <a:pt x="141678" y="98331"/>
                  </a:lnTo>
                  <a:close/>
                </a:path>
                <a:path w="147320" h="281304">
                  <a:moveTo>
                    <a:pt x="101542" y="280948"/>
                  </a:moveTo>
                  <a:lnTo>
                    <a:pt x="56992" y="272118"/>
                  </a:lnTo>
                  <a:lnTo>
                    <a:pt x="36673" y="235698"/>
                  </a:lnTo>
                  <a:lnTo>
                    <a:pt x="35319" y="98331"/>
                  </a:lnTo>
                  <a:lnTo>
                    <a:pt x="85889" y="98331"/>
                  </a:lnTo>
                  <a:lnTo>
                    <a:pt x="85889" y="228772"/>
                  </a:lnTo>
                  <a:lnTo>
                    <a:pt x="97529" y="237602"/>
                  </a:lnTo>
                  <a:lnTo>
                    <a:pt x="140140" y="237602"/>
                  </a:lnTo>
                  <a:lnTo>
                    <a:pt x="146895" y="271717"/>
                  </a:lnTo>
                  <a:lnTo>
                    <a:pt x="140072" y="274928"/>
                  </a:lnTo>
                  <a:lnTo>
                    <a:pt x="121155" y="279678"/>
                  </a:lnTo>
                  <a:lnTo>
                    <a:pt x="116016" y="280572"/>
                  </a:lnTo>
                  <a:lnTo>
                    <a:pt x="110313" y="280901"/>
                  </a:lnTo>
                  <a:lnTo>
                    <a:pt x="101542" y="280948"/>
                  </a:lnTo>
                  <a:close/>
                </a:path>
                <a:path w="147320" h="281304">
                  <a:moveTo>
                    <a:pt x="140140" y="237602"/>
                  </a:moveTo>
                  <a:lnTo>
                    <a:pt x="115188" y="237602"/>
                  </a:lnTo>
                  <a:lnTo>
                    <a:pt x="130038" y="234792"/>
                  </a:lnTo>
                  <a:lnTo>
                    <a:pt x="138868" y="231180"/>
                  </a:lnTo>
                  <a:lnTo>
                    <a:pt x="140140" y="2376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7" name="object 137"/>
          <p:cNvGrpSpPr/>
          <p:nvPr/>
        </p:nvGrpSpPr>
        <p:grpSpPr>
          <a:xfrm>
            <a:off x="1173134" y="5214698"/>
            <a:ext cx="449580" cy="298450"/>
            <a:chOff x="1173134" y="5214698"/>
            <a:chExt cx="449580" cy="298450"/>
          </a:xfrm>
        </p:grpSpPr>
        <p:sp>
          <p:nvSpPr>
            <p:cNvPr id="138" name="object 138"/>
            <p:cNvSpPr/>
            <p:nvPr/>
          </p:nvSpPr>
          <p:spPr>
            <a:xfrm>
              <a:off x="1173134" y="5214698"/>
              <a:ext cx="227329" cy="298450"/>
            </a:xfrm>
            <a:custGeom>
              <a:avLst/>
              <a:gdLst/>
              <a:ahLst/>
              <a:cxnLst/>
              <a:rect l="l" t="t" r="r" b="b"/>
              <a:pathLst>
                <a:path w="227330" h="298450">
                  <a:moveTo>
                    <a:pt x="118399" y="298206"/>
                  </a:moveTo>
                  <a:lnTo>
                    <a:pt x="73247" y="291383"/>
                  </a:lnTo>
                  <a:lnTo>
                    <a:pt x="35519" y="269710"/>
                  </a:lnTo>
                  <a:lnTo>
                    <a:pt x="9632" y="231983"/>
                  </a:lnTo>
                  <a:lnTo>
                    <a:pt x="0" y="176596"/>
                  </a:lnTo>
                  <a:lnTo>
                    <a:pt x="0" y="124821"/>
                  </a:lnTo>
                  <a:lnTo>
                    <a:pt x="3979" y="82914"/>
                  </a:lnTo>
                  <a:lnTo>
                    <a:pt x="19741" y="46356"/>
                  </a:lnTo>
                  <a:lnTo>
                    <a:pt x="52452" y="15477"/>
                  </a:lnTo>
                  <a:lnTo>
                    <a:pt x="95948" y="903"/>
                  </a:lnTo>
                  <a:lnTo>
                    <a:pt x="120807" y="0"/>
                  </a:lnTo>
                  <a:lnTo>
                    <a:pt x="138809" y="112"/>
                  </a:lnTo>
                  <a:lnTo>
                    <a:pt x="188708" y="11676"/>
                  </a:lnTo>
                  <a:lnTo>
                    <a:pt x="220343" y="32108"/>
                  </a:lnTo>
                  <a:lnTo>
                    <a:pt x="192650" y="71441"/>
                  </a:lnTo>
                  <a:lnTo>
                    <a:pt x="182171" y="62783"/>
                  </a:lnTo>
                  <a:lnTo>
                    <a:pt x="175040" y="57870"/>
                  </a:lnTo>
                  <a:lnTo>
                    <a:pt x="132447" y="47431"/>
                  </a:lnTo>
                  <a:lnTo>
                    <a:pt x="113188" y="47419"/>
                  </a:lnTo>
                  <a:lnTo>
                    <a:pt x="108014" y="47836"/>
                  </a:lnTo>
                  <a:lnTo>
                    <a:pt x="73447" y="65019"/>
                  </a:lnTo>
                  <a:lnTo>
                    <a:pt x="54314" y="102709"/>
                  </a:lnTo>
                  <a:lnTo>
                    <a:pt x="51862" y="179637"/>
                  </a:lnTo>
                  <a:lnTo>
                    <a:pt x="52477" y="188185"/>
                  </a:lnTo>
                  <a:lnTo>
                    <a:pt x="66903" y="225128"/>
                  </a:lnTo>
                  <a:lnTo>
                    <a:pt x="101724" y="248498"/>
                  </a:lnTo>
                  <a:lnTo>
                    <a:pt x="112322" y="250373"/>
                  </a:lnTo>
                  <a:lnTo>
                    <a:pt x="132337" y="250348"/>
                  </a:lnTo>
                  <a:lnTo>
                    <a:pt x="173996" y="240352"/>
                  </a:lnTo>
                  <a:lnTo>
                    <a:pt x="199874" y="220343"/>
                  </a:lnTo>
                  <a:lnTo>
                    <a:pt x="227166" y="259676"/>
                  </a:lnTo>
                  <a:lnTo>
                    <a:pt x="191618" y="284303"/>
                  </a:lnTo>
                  <a:lnTo>
                    <a:pt x="152195" y="296240"/>
                  </a:lnTo>
                  <a:lnTo>
                    <a:pt x="130641" y="298056"/>
                  </a:lnTo>
                  <a:lnTo>
                    <a:pt x="118399" y="29820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9" name="object 13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38125" y="5282527"/>
              <a:ext cx="184124" cy="229173"/>
            </a:xfrm>
            <a:prstGeom prst="rect">
              <a:avLst/>
            </a:prstGeom>
          </p:spPr>
        </p:pic>
      </p:grpSp>
      <p:pic>
        <p:nvPicPr>
          <p:cNvPr id="140" name="object 14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81249" y="5287343"/>
            <a:ext cx="189840" cy="224758"/>
          </a:xfrm>
          <a:prstGeom prst="rect">
            <a:avLst/>
          </a:prstGeom>
        </p:spPr>
      </p:pic>
      <p:grpSp>
        <p:nvGrpSpPr>
          <p:cNvPr id="141" name="object 141"/>
          <p:cNvGrpSpPr/>
          <p:nvPr/>
        </p:nvGrpSpPr>
        <p:grpSpPr>
          <a:xfrm>
            <a:off x="1916443" y="5282527"/>
            <a:ext cx="628650" cy="229235"/>
            <a:chOff x="1916443" y="5282527"/>
            <a:chExt cx="628650" cy="229235"/>
          </a:xfrm>
        </p:grpSpPr>
        <p:pic>
          <p:nvPicPr>
            <p:cNvPr id="142" name="object 14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916443" y="5282527"/>
              <a:ext cx="181011" cy="229173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133622" y="5282527"/>
              <a:ext cx="197420" cy="229173"/>
            </a:xfrm>
            <a:prstGeom prst="rect">
              <a:avLst/>
            </a:prstGeom>
          </p:spPr>
        </p:pic>
        <p:pic>
          <p:nvPicPr>
            <p:cNvPr id="144" name="object 14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363954" y="5282527"/>
              <a:ext cx="181011" cy="229173"/>
            </a:xfrm>
            <a:prstGeom prst="rect">
              <a:avLst/>
            </a:prstGeom>
          </p:spPr>
        </p:pic>
      </p:grpSp>
      <p:grpSp>
        <p:nvGrpSpPr>
          <p:cNvPr id="145" name="object 145"/>
          <p:cNvGrpSpPr/>
          <p:nvPr/>
        </p:nvGrpSpPr>
        <p:grpSpPr>
          <a:xfrm>
            <a:off x="2685303" y="5202658"/>
            <a:ext cx="388620" cy="309245"/>
            <a:chOff x="2685303" y="5202658"/>
            <a:chExt cx="388620" cy="309245"/>
          </a:xfrm>
        </p:grpSpPr>
        <p:pic>
          <p:nvPicPr>
            <p:cNvPr id="146" name="object 146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685303" y="5282527"/>
              <a:ext cx="206867" cy="229173"/>
            </a:xfrm>
            <a:prstGeom prst="rect">
              <a:avLst/>
            </a:prstGeom>
          </p:spPr>
        </p:pic>
        <p:sp>
          <p:nvSpPr>
            <p:cNvPr id="147" name="object 147"/>
            <p:cNvSpPr/>
            <p:nvPr/>
          </p:nvSpPr>
          <p:spPr>
            <a:xfrm>
              <a:off x="2923993" y="5202658"/>
              <a:ext cx="149860" cy="306070"/>
            </a:xfrm>
            <a:custGeom>
              <a:avLst/>
              <a:gdLst/>
              <a:ahLst/>
              <a:cxnLst/>
              <a:rect l="l" t="t" r="r" b="b"/>
              <a:pathLst>
                <a:path w="149860" h="306070">
                  <a:moveTo>
                    <a:pt x="85889" y="84685"/>
                  </a:moveTo>
                  <a:lnTo>
                    <a:pt x="35319" y="84685"/>
                  </a:lnTo>
                  <a:lnTo>
                    <a:pt x="35319" y="69434"/>
                  </a:lnTo>
                  <a:lnTo>
                    <a:pt x="42854" y="29022"/>
                  </a:lnTo>
                  <a:lnTo>
                    <a:pt x="73372" y="2257"/>
                  </a:lnTo>
                  <a:lnTo>
                    <a:pt x="107563" y="0"/>
                  </a:lnTo>
                  <a:lnTo>
                    <a:pt x="120005" y="0"/>
                  </a:lnTo>
                  <a:lnTo>
                    <a:pt x="142481" y="4013"/>
                  </a:lnTo>
                  <a:lnTo>
                    <a:pt x="149304" y="6421"/>
                  </a:lnTo>
                  <a:lnTo>
                    <a:pt x="142071" y="42944"/>
                  </a:lnTo>
                  <a:lnTo>
                    <a:pt x="112379" y="42944"/>
                  </a:lnTo>
                  <a:lnTo>
                    <a:pt x="97065" y="43377"/>
                  </a:lnTo>
                  <a:lnTo>
                    <a:pt x="89201" y="46406"/>
                  </a:lnTo>
                  <a:lnTo>
                    <a:pt x="86303" y="54628"/>
                  </a:lnTo>
                  <a:lnTo>
                    <a:pt x="85921" y="69434"/>
                  </a:lnTo>
                  <a:lnTo>
                    <a:pt x="85889" y="84685"/>
                  </a:lnTo>
                  <a:close/>
                </a:path>
                <a:path w="149860" h="306070">
                  <a:moveTo>
                    <a:pt x="141276" y="46958"/>
                  </a:moveTo>
                  <a:lnTo>
                    <a:pt x="134052" y="44638"/>
                  </a:lnTo>
                  <a:lnTo>
                    <a:pt x="128634" y="43446"/>
                  </a:lnTo>
                  <a:lnTo>
                    <a:pt x="122312" y="43007"/>
                  </a:lnTo>
                  <a:lnTo>
                    <a:pt x="112379" y="42944"/>
                  </a:lnTo>
                  <a:lnTo>
                    <a:pt x="142071" y="42944"/>
                  </a:lnTo>
                  <a:lnTo>
                    <a:pt x="141276" y="46958"/>
                  </a:lnTo>
                  <a:close/>
                </a:path>
                <a:path w="149860" h="306070">
                  <a:moveTo>
                    <a:pt x="141678" y="126025"/>
                  </a:moveTo>
                  <a:lnTo>
                    <a:pt x="0" y="126025"/>
                  </a:lnTo>
                  <a:lnTo>
                    <a:pt x="0" y="84685"/>
                  </a:lnTo>
                  <a:lnTo>
                    <a:pt x="141678" y="84685"/>
                  </a:lnTo>
                  <a:lnTo>
                    <a:pt x="141678" y="126025"/>
                  </a:lnTo>
                  <a:close/>
                </a:path>
                <a:path w="149860" h="306070">
                  <a:moveTo>
                    <a:pt x="85889" y="305832"/>
                  </a:moveTo>
                  <a:lnTo>
                    <a:pt x="35319" y="305832"/>
                  </a:lnTo>
                  <a:lnTo>
                    <a:pt x="35319" y="126025"/>
                  </a:lnTo>
                  <a:lnTo>
                    <a:pt x="85889" y="126025"/>
                  </a:lnTo>
                  <a:lnTo>
                    <a:pt x="85889" y="30583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8" name="object 148"/>
          <p:cNvSpPr/>
          <p:nvPr/>
        </p:nvSpPr>
        <p:spPr>
          <a:xfrm>
            <a:off x="3216091" y="5282527"/>
            <a:ext cx="313055" cy="226060"/>
          </a:xfrm>
          <a:custGeom>
            <a:avLst/>
            <a:gdLst/>
            <a:ahLst/>
            <a:cxnLst/>
            <a:rect l="l" t="t" r="r" b="b"/>
            <a:pathLst>
              <a:path w="313054" h="226060">
                <a:moveTo>
                  <a:pt x="167833" y="32911"/>
                </a:moveTo>
                <a:lnTo>
                  <a:pt x="48563" y="32911"/>
                </a:lnTo>
                <a:lnTo>
                  <a:pt x="53446" y="23955"/>
                </a:lnTo>
                <a:lnTo>
                  <a:pt x="88273" y="1103"/>
                </a:lnTo>
                <a:lnTo>
                  <a:pt x="109168" y="0"/>
                </a:lnTo>
                <a:lnTo>
                  <a:pt x="121256" y="144"/>
                </a:lnTo>
                <a:lnTo>
                  <a:pt x="160868" y="19214"/>
                </a:lnTo>
                <a:lnTo>
                  <a:pt x="167833" y="32911"/>
                </a:lnTo>
                <a:close/>
              </a:path>
              <a:path w="313054" h="226060">
                <a:moveTo>
                  <a:pt x="300994" y="33713"/>
                </a:moveTo>
                <a:lnTo>
                  <a:pt x="168167" y="33713"/>
                </a:lnTo>
                <a:lnTo>
                  <a:pt x="175144" y="23836"/>
                </a:lnTo>
                <a:lnTo>
                  <a:pt x="212693" y="1053"/>
                </a:lnTo>
                <a:lnTo>
                  <a:pt x="236799" y="0"/>
                </a:lnTo>
                <a:lnTo>
                  <a:pt x="245833" y="81"/>
                </a:lnTo>
                <a:lnTo>
                  <a:pt x="283981" y="14806"/>
                </a:lnTo>
                <a:lnTo>
                  <a:pt x="300994" y="33713"/>
                </a:lnTo>
                <a:close/>
              </a:path>
              <a:path w="313054" h="226060">
                <a:moveTo>
                  <a:pt x="50570" y="225962"/>
                </a:moveTo>
                <a:lnTo>
                  <a:pt x="0" y="225962"/>
                </a:lnTo>
                <a:lnTo>
                  <a:pt x="0" y="4816"/>
                </a:lnTo>
                <a:lnTo>
                  <a:pt x="47761" y="4816"/>
                </a:lnTo>
                <a:lnTo>
                  <a:pt x="47761" y="32911"/>
                </a:lnTo>
                <a:lnTo>
                  <a:pt x="167833" y="32911"/>
                </a:lnTo>
                <a:lnTo>
                  <a:pt x="168167" y="33713"/>
                </a:lnTo>
                <a:lnTo>
                  <a:pt x="300994" y="33713"/>
                </a:lnTo>
                <a:lnTo>
                  <a:pt x="303076" y="37746"/>
                </a:lnTo>
                <a:lnTo>
                  <a:pt x="306016" y="44951"/>
                </a:lnTo>
                <a:lnTo>
                  <a:pt x="91107" y="44951"/>
                </a:lnTo>
                <a:lnTo>
                  <a:pt x="80490" y="45127"/>
                </a:lnTo>
                <a:lnTo>
                  <a:pt x="50746" y="76903"/>
                </a:lnTo>
                <a:lnTo>
                  <a:pt x="50660" y="83481"/>
                </a:lnTo>
                <a:lnTo>
                  <a:pt x="50570" y="225962"/>
                </a:lnTo>
                <a:close/>
              </a:path>
              <a:path w="313054" h="226060">
                <a:moveTo>
                  <a:pt x="181813" y="225962"/>
                </a:moveTo>
                <a:lnTo>
                  <a:pt x="131243" y="225962"/>
                </a:lnTo>
                <a:lnTo>
                  <a:pt x="131243" y="79066"/>
                </a:lnTo>
                <a:lnTo>
                  <a:pt x="124821" y="60604"/>
                </a:lnTo>
                <a:lnTo>
                  <a:pt x="113984" y="49366"/>
                </a:lnTo>
                <a:lnTo>
                  <a:pt x="99536" y="44951"/>
                </a:lnTo>
                <a:lnTo>
                  <a:pt x="215126" y="44951"/>
                </a:lnTo>
                <a:lnTo>
                  <a:pt x="200276" y="49366"/>
                </a:lnTo>
                <a:lnTo>
                  <a:pt x="189038" y="60203"/>
                </a:lnTo>
                <a:lnTo>
                  <a:pt x="181813" y="78665"/>
                </a:lnTo>
                <a:lnTo>
                  <a:pt x="181813" y="225962"/>
                </a:lnTo>
                <a:close/>
              </a:path>
              <a:path w="313054" h="226060">
                <a:moveTo>
                  <a:pt x="313056" y="225962"/>
                </a:moveTo>
                <a:lnTo>
                  <a:pt x="262486" y="225962"/>
                </a:lnTo>
                <a:lnTo>
                  <a:pt x="262486" y="79066"/>
                </a:lnTo>
                <a:lnTo>
                  <a:pt x="256064" y="59801"/>
                </a:lnTo>
                <a:lnTo>
                  <a:pt x="244826" y="48965"/>
                </a:lnTo>
                <a:lnTo>
                  <a:pt x="230377" y="44951"/>
                </a:lnTo>
                <a:lnTo>
                  <a:pt x="306016" y="44951"/>
                </a:lnTo>
                <a:lnTo>
                  <a:pt x="306835" y="46958"/>
                </a:lnTo>
                <a:lnTo>
                  <a:pt x="310432" y="56333"/>
                </a:lnTo>
                <a:lnTo>
                  <a:pt x="312279" y="63263"/>
                </a:lnTo>
                <a:lnTo>
                  <a:pt x="312959" y="71171"/>
                </a:lnTo>
                <a:lnTo>
                  <a:pt x="313056" y="2259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9" name="object 149"/>
          <p:cNvSpPr/>
          <p:nvPr/>
        </p:nvSpPr>
        <p:spPr>
          <a:xfrm>
            <a:off x="3591357" y="5200256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39" h="308610">
                <a:moveTo>
                  <a:pt x="51765" y="87096"/>
                </a:moveTo>
                <a:lnTo>
                  <a:pt x="1193" y="87096"/>
                </a:lnTo>
                <a:lnTo>
                  <a:pt x="1193" y="308241"/>
                </a:lnTo>
                <a:lnTo>
                  <a:pt x="51765" y="308241"/>
                </a:lnTo>
                <a:lnTo>
                  <a:pt x="51765" y="87096"/>
                </a:lnTo>
                <a:close/>
              </a:path>
              <a:path w="53339" h="308610">
                <a:moveTo>
                  <a:pt x="52971" y="0"/>
                </a:moveTo>
                <a:lnTo>
                  <a:pt x="0" y="0"/>
                </a:lnTo>
                <a:lnTo>
                  <a:pt x="0" y="54584"/>
                </a:lnTo>
                <a:lnTo>
                  <a:pt x="52971" y="54584"/>
                </a:lnTo>
                <a:lnTo>
                  <a:pt x="5297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0" name="object 150"/>
          <p:cNvSpPr/>
          <p:nvPr/>
        </p:nvSpPr>
        <p:spPr>
          <a:xfrm>
            <a:off x="3697012" y="5282527"/>
            <a:ext cx="197485" cy="315595"/>
          </a:xfrm>
          <a:custGeom>
            <a:avLst/>
            <a:gdLst/>
            <a:ahLst/>
            <a:cxnLst/>
            <a:rect l="l" t="t" r="r" b="b"/>
            <a:pathLst>
              <a:path w="197485" h="315595">
                <a:moveTo>
                  <a:pt x="84588" y="225160"/>
                </a:moveTo>
                <a:lnTo>
                  <a:pt x="44729" y="222074"/>
                </a:lnTo>
                <a:lnTo>
                  <a:pt x="8792" y="185504"/>
                </a:lnTo>
                <a:lnTo>
                  <a:pt x="13" y="139699"/>
                </a:lnTo>
                <a:lnTo>
                  <a:pt x="0" y="82882"/>
                </a:lnTo>
                <a:lnTo>
                  <a:pt x="680" y="74376"/>
                </a:lnTo>
                <a:lnTo>
                  <a:pt x="17157" y="33158"/>
                </a:lnTo>
                <a:lnTo>
                  <a:pt x="51878" y="6622"/>
                </a:lnTo>
                <a:lnTo>
                  <a:pt x="88200" y="0"/>
                </a:lnTo>
                <a:lnTo>
                  <a:pt x="101044" y="0"/>
                </a:lnTo>
                <a:lnTo>
                  <a:pt x="121111" y="4816"/>
                </a:lnTo>
                <a:lnTo>
                  <a:pt x="135962" y="12040"/>
                </a:lnTo>
                <a:lnTo>
                  <a:pt x="145594" y="20469"/>
                </a:lnTo>
                <a:lnTo>
                  <a:pt x="148002" y="24081"/>
                </a:lnTo>
                <a:lnTo>
                  <a:pt x="196968" y="24081"/>
                </a:lnTo>
                <a:lnTo>
                  <a:pt x="196968" y="43346"/>
                </a:lnTo>
                <a:lnTo>
                  <a:pt x="96629" y="43346"/>
                </a:lnTo>
                <a:lnTo>
                  <a:pt x="82528" y="43590"/>
                </a:lnTo>
                <a:lnTo>
                  <a:pt x="51100" y="76157"/>
                </a:lnTo>
                <a:lnTo>
                  <a:pt x="49741" y="95923"/>
                </a:lnTo>
                <a:lnTo>
                  <a:pt x="49849" y="139699"/>
                </a:lnTo>
                <a:lnTo>
                  <a:pt x="68067" y="175696"/>
                </a:lnTo>
                <a:lnTo>
                  <a:pt x="94622" y="182215"/>
                </a:lnTo>
                <a:lnTo>
                  <a:pt x="196968" y="182215"/>
                </a:lnTo>
                <a:lnTo>
                  <a:pt x="196968" y="196262"/>
                </a:lnTo>
                <a:lnTo>
                  <a:pt x="146397" y="196262"/>
                </a:lnTo>
                <a:lnTo>
                  <a:pt x="141035" y="205644"/>
                </a:lnTo>
                <a:lnTo>
                  <a:pt x="136614" y="211112"/>
                </a:lnTo>
                <a:lnTo>
                  <a:pt x="96447" y="225059"/>
                </a:lnTo>
                <a:lnTo>
                  <a:pt x="84588" y="225160"/>
                </a:lnTo>
                <a:close/>
              </a:path>
              <a:path w="197485" h="315595">
                <a:moveTo>
                  <a:pt x="196968" y="24081"/>
                </a:moveTo>
                <a:lnTo>
                  <a:pt x="148404" y="24081"/>
                </a:lnTo>
                <a:lnTo>
                  <a:pt x="148404" y="4816"/>
                </a:lnTo>
                <a:lnTo>
                  <a:pt x="196968" y="4816"/>
                </a:lnTo>
                <a:lnTo>
                  <a:pt x="196968" y="24081"/>
                </a:lnTo>
                <a:close/>
              </a:path>
              <a:path w="197485" h="315595">
                <a:moveTo>
                  <a:pt x="196968" y="182215"/>
                </a:moveTo>
                <a:lnTo>
                  <a:pt x="107064" y="182215"/>
                </a:lnTo>
                <a:lnTo>
                  <a:pt x="126730" y="173786"/>
                </a:lnTo>
                <a:lnTo>
                  <a:pt x="139975" y="158936"/>
                </a:lnTo>
                <a:lnTo>
                  <a:pt x="147200" y="139270"/>
                </a:lnTo>
                <a:lnTo>
                  <a:pt x="147200" y="79468"/>
                </a:lnTo>
                <a:lnTo>
                  <a:pt x="141179" y="63815"/>
                </a:lnTo>
                <a:lnTo>
                  <a:pt x="128737" y="51373"/>
                </a:lnTo>
                <a:lnTo>
                  <a:pt x="109874" y="43346"/>
                </a:lnTo>
                <a:lnTo>
                  <a:pt x="196968" y="43346"/>
                </a:lnTo>
                <a:lnTo>
                  <a:pt x="196968" y="182215"/>
                </a:lnTo>
                <a:close/>
              </a:path>
              <a:path w="197485" h="315595">
                <a:moveTo>
                  <a:pt x="191425" y="270914"/>
                </a:moveTo>
                <a:lnTo>
                  <a:pt x="92615" y="270914"/>
                </a:lnTo>
                <a:lnTo>
                  <a:pt x="108378" y="270735"/>
                </a:lnTo>
                <a:lnTo>
                  <a:pt x="117876" y="269484"/>
                </a:lnTo>
                <a:lnTo>
                  <a:pt x="146983" y="237887"/>
                </a:lnTo>
                <a:lnTo>
                  <a:pt x="147200" y="196262"/>
                </a:lnTo>
                <a:lnTo>
                  <a:pt x="196968" y="196262"/>
                </a:lnTo>
                <a:lnTo>
                  <a:pt x="196950" y="225160"/>
                </a:lnTo>
                <a:lnTo>
                  <a:pt x="196572" y="250994"/>
                </a:lnTo>
                <a:lnTo>
                  <a:pt x="193807" y="267176"/>
                </a:lnTo>
                <a:lnTo>
                  <a:pt x="191425" y="270914"/>
                </a:lnTo>
                <a:close/>
              </a:path>
              <a:path w="197485" h="315595">
                <a:moveTo>
                  <a:pt x="91813" y="315464"/>
                </a:moveTo>
                <a:lnTo>
                  <a:pt x="50272" y="308641"/>
                </a:lnTo>
                <a:lnTo>
                  <a:pt x="15956" y="291383"/>
                </a:lnTo>
                <a:lnTo>
                  <a:pt x="38834" y="252050"/>
                </a:lnTo>
                <a:lnTo>
                  <a:pt x="42045" y="254860"/>
                </a:lnTo>
                <a:lnTo>
                  <a:pt x="54085" y="261683"/>
                </a:lnTo>
                <a:lnTo>
                  <a:pt x="68534" y="267302"/>
                </a:lnTo>
                <a:lnTo>
                  <a:pt x="84588" y="270914"/>
                </a:lnTo>
                <a:lnTo>
                  <a:pt x="191425" y="270914"/>
                </a:lnTo>
                <a:lnTo>
                  <a:pt x="186300" y="278957"/>
                </a:lnTo>
                <a:lnTo>
                  <a:pt x="171682" y="292788"/>
                </a:lnTo>
                <a:lnTo>
                  <a:pt x="156211" y="305898"/>
                </a:lnTo>
                <a:lnTo>
                  <a:pt x="142734" y="312630"/>
                </a:lnTo>
                <a:lnTo>
                  <a:pt x="123764" y="315110"/>
                </a:lnTo>
                <a:lnTo>
                  <a:pt x="91813" y="3154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1" name="object 151"/>
          <p:cNvGrpSpPr/>
          <p:nvPr/>
        </p:nvGrpSpPr>
        <p:grpSpPr>
          <a:xfrm>
            <a:off x="3958197" y="5230753"/>
            <a:ext cx="541655" cy="281305"/>
            <a:chOff x="3958197" y="5230753"/>
            <a:chExt cx="541655" cy="281305"/>
          </a:xfrm>
        </p:grpSpPr>
        <p:pic>
          <p:nvPicPr>
            <p:cNvPr id="152" name="object 15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958197" y="5282527"/>
              <a:ext cx="142481" cy="225962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128468" y="5282527"/>
              <a:ext cx="184124" cy="229173"/>
            </a:xfrm>
            <a:prstGeom prst="rect">
              <a:avLst/>
            </a:prstGeom>
          </p:spPr>
        </p:pic>
        <p:sp>
          <p:nvSpPr>
            <p:cNvPr id="154" name="object 154"/>
            <p:cNvSpPr/>
            <p:nvPr/>
          </p:nvSpPr>
          <p:spPr>
            <a:xfrm>
              <a:off x="4352327" y="5230753"/>
              <a:ext cx="147320" cy="281305"/>
            </a:xfrm>
            <a:custGeom>
              <a:avLst/>
              <a:gdLst/>
              <a:ahLst/>
              <a:cxnLst/>
              <a:rect l="l" t="t" r="r" b="b"/>
              <a:pathLst>
                <a:path w="147320" h="281304">
                  <a:moveTo>
                    <a:pt x="85889" y="56591"/>
                  </a:moveTo>
                  <a:lnTo>
                    <a:pt x="35319" y="56591"/>
                  </a:lnTo>
                  <a:lnTo>
                    <a:pt x="35319" y="0"/>
                  </a:lnTo>
                  <a:lnTo>
                    <a:pt x="85889" y="0"/>
                  </a:lnTo>
                  <a:lnTo>
                    <a:pt x="85889" y="56591"/>
                  </a:lnTo>
                  <a:close/>
                </a:path>
                <a:path w="147320" h="281304">
                  <a:moveTo>
                    <a:pt x="141678" y="98331"/>
                  </a:moveTo>
                  <a:lnTo>
                    <a:pt x="0" y="98331"/>
                  </a:lnTo>
                  <a:lnTo>
                    <a:pt x="0" y="56591"/>
                  </a:lnTo>
                  <a:lnTo>
                    <a:pt x="141678" y="56591"/>
                  </a:lnTo>
                  <a:lnTo>
                    <a:pt x="141678" y="98331"/>
                  </a:lnTo>
                  <a:close/>
                </a:path>
                <a:path w="147320" h="281304">
                  <a:moveTo>
                    <a:pt x="101542" y="280948"/>
                  </a:moveTo>
                  <a:lnTo>
                    <a:pt x="56992" y="272118"/>
                  </a:lnTo>
                  <a:lnTo>
                    <a:pt x="36673" y="235698"/>
                  </a:lnTo>
                  <a:lnTo>
                    <a:pt x="35319" y="98331"/>
                  </a:lnTo>
                  <a:lnTo>
                    <a:pt x="85889" y="98331"/>
                  </a:lnTo>
                  <a:lnTo>
                    <a:pt x="85889" y="228772"/>
                  </a:lnTo>
                  <a:lnTo>
                    <a:pt x="97529" y="237602"/>
                  </a:lnTo>
                  <a:lnTo>
                    <a:pt x="140140" y="237602"/>
                  </a:lnTo>
                  <a:lnTo>
                    <a:pt x="146895" y="271717"/>
                  </a:lnTo>
                  <a:lnTo>
                    <a:pt x="140072" y="274928"/>
                  </a:lnTo>
                  <a:lnTo>
                    <a:pt x="121155" y="279678"/>
                  </a:lnTo>
                  <a:lnTo>
                    <a:pt x="116016" y="280572"/>
                  </a:lnTo>
                  <a:lnTo>
                    <a:pt x="110313" y="280901"/>
                  </a:lnTo>
                  <a:lnTo>
                    <a:pt x="101542" y="280948"/>
                  </a:lnTo>
                  <a:close/>
                </a:path>
                <a:path w="147320" h="281304">
                  <a:moveTo>
                    <a:pt x="140140" y="237602"/>
                  </a:moveTo>
                  <a:lnTo>
                    <a:pt x="115188" y="237602"/>
                  </a:lnTo>
                  <a:lnTo>
                    <a:pt x="130038" y="234792"/>
                  </a:lnTo>
                  <a:lnTo>
                    <a:pt x="138868" y="231180"/>
                  </a:lnTo>
                  <a:lnTo>
                    <a:pt x="140140" y="2376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5" name="object 155"/>
          <p:cNvSpPr/>
          <p:nvPr/>
        </p:nvSpPr>
        <p:spPr>
          <a:xfrm>
            <a:off x="4543361" y="5200256"/>
            <a:ext cx="53340" cy="308610"/>
          </a:xfrm>
          <a:custGeom>
            <a:avLst/>
            <a:gdLst/>
            <a:ahLst/>
            <a:cxnLst/>
            <a:rect l="l" t="t" r="r" b="b"/>
            <a:pathLst>
              <a:path w="53339" h="308610">
                <a:moveTo>
                  <a:pt x="51777" y="87096"/>
                </a:moveTo>
                <a:lnTo>
                  <a:pt x="1206" y="87096"/>
                </a:lnTo>
                <a:lnTo>
                  <a:pt x="1206" y="308241"/>
                </a:lnTo>
                <a:lnTo>
                  <a:pt x="51777" y="308241"/>
                </a:lnTo>
                <a:lnTo>
                  <a:pt x="51777" y="87096"/>
                </a:lnTo>
                <a:close/>
              </a:path>
              <a:path w="53339" h="308610">
                <a:moveTo>
                  <a:pt x="52984" y="0"/>
                </a:moveTo>
                <a:lnTo>
                  <a:pt x="0" y="0"/>
                </a:lnTo>
                <a:lnTo>
                  <a:pt x="0" y="54584"/>
                </a:lnTo>
                <a:lnTo>
                  <a:pt x="52984" y="54584"/>
                </a:lnTo>
                <a:lnTo>
                  <a:pt x="5298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6" name="object 15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649044" y="5282527"/>
            <a:ext cx="206867" cy="229173"/>
          </a:xfrm>
          <a:prstGeom prst="rect">
            <a:avLst/>
          </a:prstGeom>
        </p:spPr>
      </p:pic>
      <p:pic>
        <p:nvPicPr>
          <p:cNvPr id="157" name="object 157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4908605" y="5282527"/>
            <a:ext cx="191044" cy="225962"/>
          </a:xfrm>
          <a:prstGeom prst="rect">
            <a:avLst/>
          </a:prstGeom>
        </p:spPr>
      </p:pic>
      <p:sp>
        <p:nvSpPr>
          <p:cNvPr id="158" name="object 158"/>
          <p:cNvSpPr/>
          <p:nvPr/>
        </p:nvSpPr>
        <p:spPr>
          <a:xfrm>
            <a:off x="5175105" y="5474776"/>
            <a:ext cx="51435" cy="52705"/>
          </a:xfrm>
          <a:custGeom>
            <a:avLst/>
            <a:gdLst/>
            <a:ahLst/>
            <a:cxnLst/>
            <a:rect l="l" t="t" r="r" b="b"/>
            <a:pathLst>
              <a:path w="51435" h="52704">
                <a:moveTo>
                  <a:pt x="50972" y="52176"/>
                </a:moveTo>
                <a:lnTo>
                  <a:pt x="0" y="52176"/>
                </a:lnTo>
                <a:lnTo>
                  <a:pt x="0" y="0"/>
                </a:lnTo>
                <a:lnTo>
                  <a:pt x="50972" y="0"/>
                </a:lnTo>
                <a:lnTo>
                  <a:pt x="50972" y="5217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7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200531" y="1824875"/>
              <a:ext cx="10840720" cy="2073275"/>
            </a:xfrm>
            <a:custGeom>
              <a:avLst/>
              <a:gdLst/>
              <a:ahLst/>
              <a:cxnLst/>
              <a:rect l="l" t="t" r="r" b="b"/>
              <a:pathLst>
                <a:path w="10840720" h="2073275">
                  <a:moveTo>
                    <a:pt x="291325" y="1958771"/>
                  </a:moveTo>
                  <a:lnTo>
                    <a:pt x="208826" y="1787550"/>
                  </a:lnTo>
                  <a:lnTo>
                    <a:pt x="206514" y="1782749"/>
                  </a:lnTo>
                  <a:lnTo>
                    <a:pt x="227177" y="1777136"/>
                  </a:lnTo>
                  <a:lnTo>
                    <a:pt x="239814" y="1771815"/>
                  </a:lnTo>
                  <a:lnTo>
                    <a:pt x="273278" y="1735175"/>
                  </a:lnTo>
                  <a:lnTo>
                    <a:pt x="281724" y="1685137"/>
                  </a:lnTo>
                  <a:lnTo>
                    <a:pt x="281724" y="1673402"/>
                  </a:lnTo>
                  <a:lnTo>
                    <a:pt x="272923" y="1628063"/>
                  </a:lnTo>
                  <a:lnTo>
                    <a:pt x="257708" y="1605051"/>
                  </a:lnTo>
                  <a:lnTo>
                    <a:pt x="257708" y="1685137"/>
                  </a:lnTo>
                  <a:lnTo>
                    <a:pt x="257314" y="1708378"/>
                  </a:lnTo>
                  <a:lnTo>
                    <a:pt x="232117" y="1746211"/>
                  </a:lnTo>
                  <a:lnTo>
                    <a:pt x="183515" y="1766963"/>
                  </a:lnTo>
                  <a:lnTo>
                    <a:pt x="151041" y="1767281"/>
                  </a:lnTo>
                  <a:lnTo>
                    <a:pt x="61963" y="1767281"/>
                  </a:lnTo>
                  <a:lnTo>
                    <a:pt x="61963" y="1596059"/>
                  </a:lnTo>
                  <a:lnTo>
                    <a:pt x="155308" y="1596059"/>
                  </a:lnTo>
                  <a:lnTo>
                    <a:pt x="204177" y="1598460"/>
                  </a:lnTo>
                  <a:lnTo>
                    <a:pt x="247142" y="1626997"/>
                  </a:lnTo>
                  <a:lnTo>
                    <a:pt x="257695" y="1673402"/>
                  </a:lnTo>
                  <a:lnTo>
                    <a:pt x="257708" y="1685137"/>
                  </a:lnTo>
                  <a:lnTo>
                    <a:pt x="257708" y="1605051"/>
                  </a:lnTo>
                  <a:lnTo>
                    <a:pt x="221411" y="1583220"/>
                  </a:lnTo>
                  <a:lnTo>
                    <a:pt x="183438" y="1574901"/>
                  </a:lnTo>
                  <a:lnTo>
                    <a:pt x="155308" y="1574190"/>
                  </a:lnTo>
                  <a:lnTo>
                    <a:pt x="38493" y="1574190"/>
                  </a:lnTo>
                  <a:lnTo>
                    <a:pt x="38493" y="1958771"/>
                  </a:lnTo>
                  <a:lnTo>
                    <a:pt x="61963" y="1958771"/>
                  </a:lnTo>
                  <a:lnTo>
                    <a:pt x="61963" y="1789150"/>
                  </a:lnTo>
                  <a:lnTo>
                    <a:pt x="162864" y="1789137"/>
                  </a:lnTo>
                  <a:lnTo>
                    <a:pt x="168973" y="1788960"/>
                  </a:lnTo>
                  <a:lnTo>
                    <a:pt x="174790" y="1788477"/>
                  </a:lnTo>
                  <a:lnTo>
                    <a:pt x="183045" y="1787550"/>
                  </a:lnTo>
                  <a:lnTo>
                    <a:pt x="266255" y="1958771"/>
                  </a:lnTo>
                  <a:lnTo>
                    <a:pt x="291325" y="1958771"/>
                  </a:lnTo>
                  <a:close/>
                </a:path>
                <a:path w="10840720" h="2073275">
                  <a:moveTo>
                    <a:pt x="348234" y="182118"/>
                  </a:moveTo>
                  <a:lnTo>
                    <a:pt x="347522" y="137452"/>
                  </a:lnTo>
                  <a:lnTo>
                    <a:pt x="342607" y="110490"/>
                  </a:lnTo>
                  <a:lnTo>
                    <a:pt x="329260" y="90398"/>
                  </a:lnTo>
                  <a:lnTo>
                    <a:pt x="313817" y="76073"/>
                  </a:lnTo>
                  <a:lnTo>
                    <a:pt x="313817" y="166979"/>
                  </a:lnTo>
                  <a:lnTo>
                    <a:pt x="313817" y="215226"/>
                  </a:lnTo>
                  <a:lnTo>
                    <a:pt x="301637" y="264007"/>
                  </a:lnTo>
                  <a:lnTo>
                    <a:pt x="270002" y="299554"/>
                  </a:lnTo>
                  <a:lnTo>
                    <a:pt x="234696" y="315087"/>
                  </a:lnTo>
                  <a:lnTo>
                    <a:pt x="189572" y="323723"/>
                  </a:lnTo>
                  <a:lnTo>
                    <a:pt x="165354" y="323850"/>
                  </a:lnTo>
                  <a:lnTo>
                    <a:pt x="33528" y="323850"/>
                  </a:lnTo>
                  <a:lnTo>
                    <a:pt x="33528" y="57912"/>
                  </a:lnTo>
                  <a:lnTo>
                    <a:pt x="171450" y="57912"/>
                  </a:lnTo>
                  <a:lnTo>
                    <a:pt x="221107" y="61772"/>
                  </a:lnTo>
                  <a:lnTo>
                    <a:pt x="263169" y="77114"/>
                  </a:lnTo>
                  <a:lnTo>
                    <a:pt x="297510" y="109829"/>
                  </a:lnTo>
                  <a:lnTo>
                    <a:pt x="310718" y="146088"/>
                  </a:lnTo>
                  <a:lnTo>
                    <a:pt x="313817" y="166979"/>
                  </a:lnTo>
                  <a:lnTo>
                    <a:pt x="313817" y="76073"/>
                  </a:lnTo>
                  <a:lnTo>
                    <a:pt x="275920" y="43395"/>
                  </a:lnTo>
                  <a:lnTo>
                    <a:pt x="222364" y="27292"/>
                  </a:lnTo>
                  <a:lnTo>
                    <a:pt x="171450" y="26670"/>
                  </a:lnTo>
                  <a:lnTo>
                    <a:pt x="0" y="26670"/>
                  </a:lnTo>
                  <a:lnTo>
                    <a:pt x="0" y="576072"/>
                  </a:lnTo>
                  <a:lnTo>
                    <a:pt x="33528" y="576072"/>
                  </a:lnTo>
                  <a:lnTo>
                    <a:pt x="33528" y="355092"/>
                  </a:lnTo>
                  <a:lnTo>
                    <a:pt x="169164" y="355092"/>
                  </a:lnTo>
                  <a:lnTo>
                    <a:pt x="220103" y="354482"/>
                  </a:lnTo>
                  <a:lnTo>
                    <a:pt x="250926" y="350189"/>
                  </a:lnTo>
                  <a:lnTo>
                    <a:pt x="274116" y="338543"/>
                  </a:lnTo>
                  <a:lnTo>
                    <a:pt x="292252" y="323850"/>
                  </a:lnTo>
                  <a:lnTo>
                    <a:pt x="302133" y="315849"/>
                  </a:lnTo>
                  <a:lnTo>
                    <a:pt x="328777" y="291947"/>
                  </a:lnTo>
                  <a:lnTo>
                    <a:pt x="342468" y="271805"/>
                  </a:lnTo>
                  <a:lnTo>
                    <a:pt x="347510" y="244436"/>
                  </a:lnTo>
                  <a:lnTo>
                    <a:pt x="348234" y="198882"/>
                  </a:lnTo>
                  <a:lnTo>
                    <a:pt x="348234" y="182118"/>
                  </a:lnTo>
                  <a:close/>
                </a:path>
                <a:path w="10840720" h="2073275">
                  <a:moveTo>
                    <a:pt x="576745" y="1802485"/>
                  </a:moveTo>
                  <a:lnTo>
                    <a:pt x="573709" y="1760702"/>
                  </a:lnTo>
                  <a:lnTo>
                    <a:pt x="561479" y="1722843"/>
                  </a:lnTo>
                  <a:lnTo>
                    <a:pt x="554342" y="1712468"/>
                  </a:lnTo>
                  <a:lnTo>
                    <a:pt x="554342" y="1802485"/>
                  </a:lnTo>
                  <a:lnTo>
                    <a:pt x="371919" y="1802485"/>
                  </a:lnTo>
                  <a:lnTo>
                    <a:pt x="374992" y="1749221"/>
                  </a:lnTo>
                  <a:lnTo>
                    <a:pt x="396455" y="1717675"/>
                  </a:lnTo>
                  <a:lnTo>
                    <a:pt x="438607" y="1689328"/>
                  </a:lnTo>
                  <a:lnTo>
                    <a:pt x="463664" y="1688871"/>
                  </a:lnTo>
                  <a:lnTo>
                    <a:pt x="489927" y="1689328"/>
                  </a:lnTo>
                  <a:lnTo>
                    <a:pt x="531406" y="1717408"/>
                  </a:lnTo>
                  <a:lnTo>
                    <a:pt x="553986" y="1769364"/>
                  </a:lnTo>
                  <a:lnTo>
                    <a:pt x="554342" y="1802485"/>
                  </a:lnTo>
                  <a:lnTo>
                    <a:pt x="554342" y="1712468"/>
                  </a:lnTo>
                  <a:lnTo>
                    <a:pt x="525411" y="1684032"/>
                  </a:lnTo>
                  <a:lnTo>
                    <a:pt x="480339" y="1668754"/>
                  </a:lnTo>
                  <a:lnTo>
                    <a:pt x="463664" y="1668602"/>
                  </a:lnTo>
                  <a:lnTo>
                    <a:pt x="447916" y="1668754"/>
                  </a:lnTo>
                  <a:lnTo>
                    <a:pt x="403517" y="1683181"/>
                  </a:lnTo>
                  <a:lnTo>
                    <a:pt x="371589" y="1713623"/>
                  </a:lnTo>
                  <a:lnTo>
                    <a:pt x="352894" y="1757400"/>
                  </a:lnTo>
                  <a:lnTo>
                    <a:pt x="349631" y="1851126"/>
                  </a:lnTo>
                  <a:lnTo>
                    <a:pt x="350418" y="1861769"/>
                  </a:lnTo>
                  <a:lnTo>
                    <a:pt x="361111" y="1899539"/>
                  </a:lnTo>
                  <a:lnTo>
                    <a:pt x="386994" y="1936673"/>
                  </a:lnTo>
                  <a:lnTo>
                    <a:pt x="428548" y="1959000"/>
                  </a:lnTo>
                  <a:lnTo>
                    <a:pt x="467931" y="1963039"/>
                  </a:lnTo>
                  <a:lnTo>
                    <a:pt x="488391" y="1962899"/>
                  </a:lnTo>
                  <a:lnTo>
                    <a:pt x="529005" y="1953437"/>
                  </a:lnTo>
                  <a:lnTo>
                    <a:pt x="555117" y="1942769"/>
                  </a:lnTo>
                  <a:lnTo>
                    <a:pt x="561301" y="1938820"/>
                  </a:lnTo>
                  <a:lnTo>
                    <a:pt x="570344" y="1931568"/>
                  </a:lnTo>
                  <a:lnTo>
                    <a:pt x="559142" y="1914499"/>
                  </a:lnTo>
                  <a:lnTo>
                    <a:pt x="550456" y="1921725"/>
                  </a:lnTo>
                  <a:lnTo>
                    <a:pt x="543610" y="1926234"/>
                  </a:lnTo>
                  <a:lnTo>
                    <a:pt x="507225" y="1939404"/>
                  </a:lnTo>
                  <a:lnTo>
                    <a:pt x="467398" y="1942769"/>
                  </a:lnTo>
                  <a:lnTo>
                    <a:pt x="441096" y="1942338"/>
                  </a:lnTo>
                  <a:lnTo>
                    <a:pt x="397256" y="1914499"/>
                  </a:lnTo>
                  <a:lnTo>
                    <a:pt x="375081" y="1882902"/>
                  </a:lnTo>
                  <a:lnTo>
                    <a:pt x="371970" y="1835023"/>
                  </a:lnTo>
                  <a:lnTo>
                    <a:pt x="371919" y="1821154"/>
                  </a:lnTo>
                  <a:lnTo>
                    <a:pt x="576745" y="1821154"/>
                  </a:lnTo>
                  <a:lnTo>
                    <a:pt x="576745" y="1802485"/>
                  </a:lnTo>
                  <a:close/>
                </a:path>
                <a:path w="10840720" h="2073275">
                  <a:moveTo>
                    <a:pt x="753618" y="345186"/>
                  </a:moveTo>
                  <a:lnTo>
                    <a:pt x="752932" y="293776"/>
                  </a:lnTo>
                  <a:lnTo>
                    <a:pt x="748131" y="262509"/>
                  </a:lnTo>
                  <a:lnTo>
                    <a:pt x="735126" y="238671"/>
                  </a:lnTo>
                  <a:lnTo>
                    <a:pt x="720852" y="222262"/>
                  </a:lnTo>
                  <a:lnTo>
                    <a:pt x="720852" y="345186"/>
                  </a:lnTo>
                  <a:lnTo>
                    <a:pt x="720852" y="398526"/>
                  </a:lnTo>
                  <a:lnTo>
                    <a:pt x="720280" y="444944"/>
                  </a:lnTo>
                  <a:lnTo>
                    <a:pt x="705573" y="492607"/>
                  </a:lnTo>
                  <a:lnTo>
                    <a:pt x="662762" y="537908"/>
                  </a:lnTo>
                  <a:lnTo>
                    <a:pt x="622985" y="553377"/>
                  </a:lnTo>
                  <a:lnTo>
                    <a:pt x="586740" y="553974"/>
                  </a:lnTo>
                  <a:lnTo>
                    <a:pt x="550481" y="553377"/>
                  </a:lnTo>
                  <a:lnTo>
                    <a:pt x="510705" y="537908"/>
                  </a:lnTo>
                  <a:lnTo>
                    <a:pt x="467893" y="492607"/>
                  </a:lnTo>
                  <a:lnTo>
                    <a:pt x="453186" y="444944"/>
                  </a:lnTo>
                  <a:lnTo>
                    <a:pt x="452628" y="398526"/>
                  </a:lnTo>
                  <a:lnTo>
                    <a:pt x="452628" y="345186"/>
                  </a:lnTo>
                  <a:lnTo>
                    <a:pt x="453186" y="298780"/>
                  </a:lnTo>
                  <a:lnTo>
                    <a:pt x="467893" y="251104"/>
                  </a:lnTo>
                  <a:lnTo>
                    <a:pt x="510705" y="205816"/>
                  </a:lnTo>
                  <a:lnTo>
                    <a:pt x="550481" y="190334"/>
                  </a:lnTo>
                  <a:lnTo>
                    <a:pt x="586740" y="189738"/>
                  </a:lnTo>
                  <a:lnTo>
                    <a:pt x="622985" y="190334"/>
                  </a:lnTo>
                  <a:lnTo>
                    <a:pt x="662762" y="205816"/>
                  </a:lnTo>
                  <a:lnTo>
                    <a:pt x="705573" y="251104"/>
                  </a:lnTo>
                  <a:lnTo>
                    <a:pt x="720280" y="298780"/>
                  </a:lnTo>
                  <a:lnTo>
                    <a:pt x="720852" y="345186"/>
                  </a:lnTo>
                  <a:lnTo>
                    <a:pt x="720852" y="222262"/>
                  </a:lnTo>
                  <a:lnTo>
                    <a:pt x="690829" y="189738"/>
                  </a:lnTo>
                  <a:lnTo>
                    <a:pt x="633234" y="162293"/>
                  </a:lnTo>
                  <a:lnTo>
                    <a:pt x="586740" y="161544"/>
                  </a:lnTo>
                  <a:lnTo>
                    <a:pt x="540232" y="162293"/>
                  </a:lnTo>
                  <a:lnTo>
                    <a:pt x="490245" y="181800"/>
                  </a:lnTo>
                  <a:lnTo>
                    <a:pt x="463677" y="209550"/>
                  </a:lnTo>
                  <a:lnTo>
                    <a:pt x="438340" y="238671"/>
                  </a:lnTo>
                  <a:lnTo>
                    <a:pt x="420535" y="293776"/>
                  </a:lnTo>
                  <a:lnTo>
                    <a:pt x="419862" y="345186"/>
                  </a:lnTo>
                  <a:lnTo>
                    <a:pt x="419862" y="398526"/>
                  </a:lnTo>
                  <a:lnTo>
                    <a:pt x="420535" y="449935"/>
                  </a:lnTo>
                  <a:lnTo>
                    <a:pt x="438340" y="505040"/>
                  </a:lnTo>
                  <a:lnTo>
                    <a:pt x="463677" y="534162"/>
                  </a:lnTo>
                  <a:lnTo>
                    <a:pt x="490245" y="561924"/>
                  </a:lnTo>
                  <a:lnTo>
                    <a:pt x="540232" y="581418"/>
                  </a:lnTo>
                  <a:lnTo>
                    <a:pt x="586740" y="582168"/>
                  </a:lnTo>
                  <a:lnTo>
                    <a:pt x="633234" y="581418"/>
                  </a:lnTo>
                  <a:lnTo>
                    <a:pt x="661555" y="576173"/>
                  </a:lnTo>
                  <a:lnTo>
                    <a:pt x="683221" y="561924"/>
                  </a:lnTo>
                  <a:lnTo>
                    <a:pt x="690829" y="553974"/>
                  </a:lnTo>
                  <a:lnTo>
                    <a:pt x="709803" y="534162"/>
                  </a:lnTo>
                  <a:lnTo>
                    <a:pt x="735126" y="505040"/>
                  </a:lnTo>
                  <a:lnTo>
                    <a:pt x="748131" y="481203"/>
                  </a:lnTo>
                  <a:lnTo>
                    <a:pt x="752932" y="449935"/>
                  </a:lnTo>
                  <a:lnTo>
                    <a:pt x="753618" y="398526"/>
                  </a:lnTo>
                  <a:lnTo>
                    <a:pt x="753618" y="345186"/>
                  </a:lnTo>
                  <a:close/>
                </a:path>
                <a:path w="10840720" h="2073275">
                  <a:moveTo>
                    <a:pt x="854697" y="1931568"/>
                  </a:moveTo>
                  <a:lnTo>
                    <a:pt x="843495" y="1913966"/>
                  </a:lnTo>
                  <a:lnTo>
                    <a:pt x="834834" y="1921192"/>
                  </a:lnTo>
                  <a:lnTo>
                    <a:pt x="828230" y="1925701"/>
                  </a:lnTo>
                  <a:lnTo>
                    <a:pt x="785291" y="1941245"/>
                  </a:lnTo>
                  <a:lnTo>
                    <a:pt x="756018" y="1942236"/>
                  </a:lnTo>
                  <a:lnTo>
                    <a:pt x="742175" y="1942122"/>
                  </a:lnTo>
                  <a:lnTo>
                    <a:pt x="704596" y="1929815"/>
                  </a:lnTo>
                  <a:lnTo>
                    <a:pt x="675144" y="1897303"/>
                  </a:lnTo>
                  <a:lnTo>
                    <a:pt x="663905" y="1857959"/>
                  </a:lnTo>
                  <a:lnTo>
                    <a:pt x="663206" y="1793951"/>
                  </a:lnTo>
                  <a:lnTo>
                    <a:pt x="663562" y="1766671"/>
                  </a:lnTo>
                  <a:lnTo>
                    <a:pt x="685876" y="1718475"/>
                  </a:lnTo>
                  <a:lnTo>
                    <a:pt x="727316" y="1689862"/>
                  </a:lnTo>
                  <a:lnTo>
                    <a:pt x="753884" y="1689404"/>
                  </a:lnTo>
                  <a:lnTo>
                    <a:pt x="766533" y="1689493"/>
                  </a:lnTo>
                  <a:lnTo>
                    <a:pt x="806678" y="1697621"/>
                  </a:lnTo>
                  <a:lnTo>
                    <a:pt x="834428" y="1712874"/>
                  </a:lnTo>
                  <a:lnTo>
                    <a:pt x="844562" y="1695272"/>
                  </a:lnTo>
                  <a:lnTo>
                    <a:pt x="802690" y="1675003"/>
                  </a:lnTo>
                  <a:lnTo>
                    <a:pt x="753884" y="1668602"/>
                  </a:lnTo>
                  <a:lnTo>
                    <a:pt x="737831" y="1668754"/>
                  </a:lnTo>
                  <a:lnTo>
                    <a:pt x="693204" y="1683181"/>
                  </a:lnTo>
                  <a:lnTo>
                    <a:pt x="661695" y="1713204"/>
                  </a:lnTo>
                  <a:lnTo>
                    <a:pt x="643534" y="1757299"/>
                  </a:lnTo>
                  <a:lnTo>
                    <a:pt x="640270" y="1795551"/>
                  </a:lnTo>
                  <a:lnTo>
                    <a:pt x="640397" y="1853158"/>
                  </a:lnTo>
                  <a:lnTo>
                    <a:pt x="648538" y="1890763"/>
                  </a:lnTo>
                  <a:lnTo>
                    <a:pt x="672007" y="1931035"/>
                  </a:lnTo>
                  <a:lnTo>
                    <a:pt x="708279" y="1955038"/>
                  </a:lnTo>
                  <a:lnTo>
                    <a:pt x="755484" y="1963039"/>
                  </a:lnTo>
                  <a:lnTo>
                    <a:pt x="775919" y="1962899"/>
                  </a:lnTo>
                  <a:lnTo>
                    <a:pt x="814959" y="1953437"/>
                  </a:lnTo>
                  <a:lnTo>
                    <a:pt x="845680" y="1938820"/>
                  </a:lnTo>
                  <a:lnTo>
                    <a:pt x="854697" y="1931568"/>
                  </a:lnTo>
                  <a:close/>
                </a:path>
                <a:path w="10840720" h="2073275">
                  <a:moveTo>
                    <a:pt x="897636" y="0"/>
                  </a:moveTo>
                  <a:lnTo>
                    <a:pt x="864870" y="0"/>
                  </a:lnTo>
                  <a:lnTo>
                    <a:pt x="864870" y="576072"/>
                  </a:lnTo>
                  <a:lnTo>
                    <a:pt x="897636" y="576072"/>
                  </a:lnTo>
                  <a:lnTo>
                    <a:pt x="897636" y="0"/>
                  </a:lnTo>
                  <a:close/>
                </a:path>
                <a:path w="10840720" h="2073275">
                  <a:moveTo>
                    <a:pt x="1062990" y="169926"/>
                  </a:moveTo>
                  <a:lnTo>
                    <a:pt x="1030224" y="169926"/>
                  </a:lnTo>
                  <a:lnTo>
                    <a:pt x="1030224" y="576072"/>
                  </a:lnTo>
                  <a:lnTo>
                    <a:pt x="1062990" y="576072"/>
                  </a:lnTo>
                  <a:lnTo>
                    <a:pt x="1062990" y="169926"/>
                  </a:lnTo>
                  <a:close/>
                </a:path>
                <a:path w="10840720" h="2073275">
                  <a:moveTo>
                    <a:pt x="1066038" y="36576"/>
                  </a:moveTo>
                  <a:lnTo>
                    <a:pt x="1027176" y="36576"/>
                  </a:lnTo>
                  <a:lnTo>
                    <a:pt x="1027176" y="81534"/>
                  </a:lnTo>
                  <a:lnTo>
                    <a:pt x="1066038" y="81534"/>
                  </a:lnTo>
                  <a:lnTo>
                    <a:pt x="1066038" y="36576"/>
                  </a:lnTo>
                  <a:close/>
                </a:path>
                <a:path w="10840720" h="2073275">
                  <a:moveTo>
                    <a:pt x="1134249" y="1797151"/>
                  </a:moveTo>
                  <a:lnTo>
                    <a:pt x="1133779" y="1761172"/>
                  </a:lnTo>
                  <a:lnTo>
                    <a:pt x="1130427" y="1739277"/>
                  </a:lnTo>
                  <a:lnTo>
                    <a:pt x="1121321" y="1722602"/>
                  </a:lnTo>
                  <a:lnTo>
                    <a:pt x="1111313" y="1711109"/>
                  </a:lnTo>
                  <a:lnTo>
                    <a:pt x="1111313" y="1797151"/>
                  </a:lnTo>
                  <a:lnTo>
                    <a:pt x="1111313" y="1834489"/>
                  </a:lnTo>
                  <a:lnTo>
                    <a:pt x="1108151" y="1886369"/>
                  </a:lnTo>
                  <a:lnTo>
                    <a:pt x="1070660" y="1932063"/>
                  </a:lnTo>
                  <a:lnTo>
                    <a:pt x="1017435" y="1943303"/>
                  </a:lnTo>
                  <a:lnTo>
                    <a:pt x="992073" y="1942896"/>
                  </a:lnTo>
                  <a:lnTo>
                    <a:pt x="948893" y="1916633"/>
                  </a:lnTo>
                  <a:lnTo>
                    <a:pt x="923963" y="1866988"/>
                  </a:lnTo>
                  <a:lnTo>
                    <a:pt x="923556" y="1834489"/>
                  </a:lnTo>
                  <a:lnTo>
                    <a:pt x="923556" y="1797151"/>
                  </a:lnTo>
                  <a:lnTo>
                    <a:pt x="926731" y="1745284"/>
                  </a:lnTo>
                  <a:lnTo>
                    <a:pt x="964222" y="1699590"/>
                  </a:lnTo>
                  <a:lnTo>
                    <a:pt x="1017435" y="1688338"/>
                  </a:lnTo>
                  <a:lnTo>
                    <a:pt x="1042809" y="1688757"/>
                  </a:lnTo>
                  <a:lnTo>
                    <a:pt x="1085977" y="1715008"/>
                  </a:lnTo>
                  <a:lnTo>
                    <a:pt x="1110919" y="1764665"/>
                  </a:lnTo>
                  <a:lnTo>
                    <a:pt x="1111313" y="1797151"/>
                  </a:lnTo>
                  <a:lnTo>
                    <a:pt x="1111313" y="1711109"/>
                  </a:lnTo>
                  <a:lnTo>
                    <a:pt x="1084986" y="1682788"/>
                  </a:lnTo>
                  <a:lnTo>
                    <a:pt x="1017435" y="1668602"/>
                  </a:lnTo>
                  <a:lnTo>
                    <a:pt x="984897" y="1669135"/>
                  </a:lnTo>
                  <a:lnTo>
                    <a:pt x="931291" y="1702206"/>
                  </a:lnTo>
                  <a:lnTo>
                    <a:pt x="904455" y="1739277"/>
                  </a:lnTo>
                  <a:lnTo>
                    <a:pt x="900620" y="1797151"/>
                  </a:lnTo>
                  <a:lnTo>
                    <a:pt x="900620" y="1834489"/>
                  </a:lnTo>
                  <a:lnTo>
                    <a:pt x="904455" y="1892363"/>
                  </a:lnTo>
                  <a:lnTo>
                    <a:pt x="931291" y="1929434"/>
                  </a:lnTo>
                  <a:lnTo>
                    <a:pt x="965073" y="1958848"/>
                  </a:lnTo>
                  <a:lnTo>
                    <a:pt x="1017435" y="1963039"/>
                  </a:lnTo>
                  <a:lnTo>
                    <a:pt x="1049985" y="1962518"/>
                  </a:lnTo>
                  <a:lnTo>
                    <a:pt x="1069809" y="1958848"/>
                  </a:lnTo>
                  <a:lnTo>
                    <a:pt x="1084986" y="1948865"/>
                  </a:lnTo>
                  <a:lnTo>
                    <a:pt x="1090307" y="1943303"/>
                  </a:lnTo>
                  <a:lnTo>
                    <a:pt x="1103579" y="1929434"/>
                  </a:lnTo>
                  <a:lnTo>
                    <a:pt x="1121321" y="1909051"/>
                  </a:lnTo>
                  <a:lnTo>
                    <a:pt x="1130427" y="1892363"/>
                  </a:lnTo>
                  <a:lnTo>
                    <a:pt x="1133779" y="1870481"/>
                  </a:lnTo>
                  <a:lnTo>
                    <a:pt x="1134249" y="1834489"/>
                  </a:lnTo>
                  <a:lnTo>
                    <a:pt x="1134249" y="1797151"/>
                  </a:lnTo>
                  <a:close/>
                </a:path>
                <a:path w="10840720" h="2073275">
                  <a:moveTo>
                    <a:pt x="1482090" y="537210"/>
                  </a:moveTo>
                  <a:lnTo>
                    <a:pt x="1466088" y="512064"/>
                  </a:lnTo>
                  <a:lnTo>
                    <a:pt x="1453705" y="522376"/>
                  </a:lnTo>
                  <a:lnTo>
                    <a:pt x="1444269" y="528828"/>
                  </a:lnTo>
                  <a:lnTo>
                    <a:pt x="1396733" y="547636"/>
                  </a:lnTo>
                  <a:lnTo>
                    <a:pt x="1341120" y="552450"/>
                  </a:lnTo>
                  <a:lnTo>
                    <a:pt x="1321333" y="552284"/>
                  </a:lnTo>
                  <a:lnTo>
                    <a:pt x="1282446" y="541401"/>
                  </a:lnTo>
                  <a:lnTo>
                    <a:pt x="1240917" y="509778"/>
                  </a:lnTo>
                  <a:lnTo>
                    <a:pt x="1216533" y="461010"/>
                  </a:lnTo>
                  <a:lnTo>
                    <a:pt x="1208646" y="418795"/>
                  </a:lnTo>
                  <a:lnTo>
                    <a:pt x="1208532" y="340614"/>
                  </a:lnTo>
                  <a:lnTo>
                    <a:pt x="1209027" y="301637"/>
                  </a:lnTo>
                  <a:lnTo>
                    <a:pt x="1222184" y="257835"/>
                  </a:lnTo>
                  <a:lnTo>
                    <a:pt x="1260640" y="208788"/>
                  </a:lnTo>
                  <a:lnTo>
                    <a:pt x="1300111" y="191909"/>
                  </a:lnTo>
                  <a:lnTo>
                    <a:pt x="1338072" y="191262"/>
                  </a:lnTo>
                  <a:lnTo>
                    <a:pt x="1356131" y="191376"/>
                  </a:lnTo>
                  <a:lnTo>
                    <a:pt x="1396746" y="198501"/>
                  </a:lnTo>
                  <a:lnTo>
                    <a:pt x="1436382" y="213664"/>
                  </a:lnTo>
                  <a:lnTo>
                    <a:pt x="1453134" y="224790"/>
                  </a:lnTo>
                  <a:lnTo>
                    <a:pt x="1467612" y="199644"/>
                  </a:lnTo>
                  <a:lnTo>
                    <a:pt x="1427797" y="176288"/>
                  </a:lnTo>
                  <a:lnTo>
                    <a:pt x="1387627" y="165404"/>
                  </a:lnTo>
                  <a:lnTo>
                    <a:pt x="1338072" y="161544"/>
                  </a:lnTo>
                  <a:lnTo>
                    <a:pt x="1315123" y="161747"/>
                  </a:lnTo>
                  <a:lnTo>
                    <a:pt x="1269111" y="174498"/>
                  </a:lnTo>
                  <a:lnTo>
                    <a:pt x="1230795" y="197218"/>
                  </a:lnTo>
                  <a:lnTo>
                    <a:pt x="1199045" y="235940"/>
                  </a:lnTo>
                  <a:lnTo>
                    <a:pt x="1180426" y="288251"/>
                  </a:lnTo>
                  <a:lnTo>
                    <a:pt x="1175766" y="342900"/>
                  </a:lnTo>
                  <a:lnTo>
                    <a:pt x="1175766" y="397764"/>
                  </a:lnTo>
                  <a:lnTo>
                    <a:pt x="1177239" y="442772"/>
                  </a:lnTo>
                  <a:lnTo>
                    <a:pt x="1194739" y="499325"/>
                  </a:lnTo>
                  <a:lnTo>
                    <a:pt x="1221105" y="536448"/>
                  </a:lnTo>
                  <a:lnTo>
                    <a:pt x="1255179" y="563778"/>
                  </a:lnTo>
                  <a:lnTo>
                    <a:pt x="1290904" y="577354"/>
                  </a:lnTo>
                  <a:lnTo>
                    <a:pt x="1340358" y="582168"/>
                  </a:lnTo>
                  <a:lnTo>
                    <a:pt x="1369542" y="581952"/>
                  </a:lnTo>
                  <a:lnTo>
                    <a:pt x="1425321" y="568452"/>
                  </a:lnTo>
                  <a:lnTo>
                    <a:pt x="1469199" y="547560"/>
                  </a:lnTo>
                  <a:lnTo>
                    <a:pt x="1482090" y="537210"/>
                  </a:lnTo>
                  <a:close/>
                </a:path>
                <a:path w="10840720" h="2073275">
                  <a:moveTo>
                    <a:pt x="1581835" y="1958771"/>
                  </a:moveTo>
                  <a:lnTo>
                    <a:pt x="1581759" y="1752219"/>
                  </a:lnTo>
                  <a:lnTo>
                    <a:pt x="1572044" y="1711274"/>
                  </a:lnTo>
                  <a:lnTo>
                    <a:pt x="1544916" y="1681441"/>
                  </a:lnTo>
                  <a:lnTo>
                    <a:pt x="1507515" y="1668729"/>
                  </a:lnTo>
                  <a:lnTo>
                    <a:pt x="1492758" y="1668602"/>
                  </a:lnTo>
                  <a:lnTo>
                    <a:pt x="1472653" y="1668868"/>
                  </a:lnTo>
                  <a:lnTo>
                    <a:pt x="1435684" y="1684870"/>
                  </a:lnTo>
                  <a:lnTo>
                    <a:pt x="1402080" y="1723542"/>
                  </a:lnTo>
                  <a:lnTo>
                    <a:pt x="1397444" y="1709737"/>
                  </a:lnTo>
                  <a:lnTo>
                    <a:pt x="1362481" y="1675244"/>
                  </a:lnTo>
                  <a:lnTo>
                    <a:pt x="1318869" y="1668602"/>
                  </a:lnTo>
                  <a:lnTo>
                    <a:pt x="1307846" y="1668691"/>
                  </a:lnTo>
                  <a:lnTo>
                    <a:pt x="1267866" y="1681810"/>
                  </a:lnTo>
                  <a:lnTo>
                    <a:pt x="1238326" y="1710740"/>
                  </a:lnTo>
                  <a:lnTo>
                    <a:pt x="1234592" y="1718208"/>
                  </a:lnTo>
                  <a:lnTo>
                    <a:pt x="1234592" y="1674469"/>
                  </a:lnTo>
                  <a:lnTo>
                    <a:pt x="1212189" y="1674469"/>
                  </a:lnTo>
                  <a:lnTo>
                    <a:pt x="1212189" y="1958771"/>
                  </a:lnTo>
                  <a:lnTo>
                    <a:pt x="1235125" y="1958771"/>
                  </a:lnTo>
                  <a:lnTo>
                    <a:pt x="1235125" y="1756079"/>
                  </a:lnTo>
                  <a:lnTo>
                    <a:pt x="1239659" y="1743011"/>
                  </a:lnTo>
                  <a:lnTo>
                    <a:pt x="1264094" y="1706410"/>
                  </a:lnTo>
                  <a:lnTo>
                    <a:pt x="1302562" y="1689544"/>
                  </a:lnTo>
                  <a:lnTo>
                    <a:pt x="1315135" y="1689404"/>
                  </a:lnTo>
                  <a:lnTo>
                    <a:pt x="1327061" y="1689493"/>
                  </a:lnTo>
                  <a:lnTo>
                    <a:pt x="1365770" y="1705025"/>
                  </a:lnTo>
                  <a:lnTo>
                    <a:pt x="1384084" y="1745805"/>
                  </a:lnTo>
                  <a:lnTo>
                    <a:pt x="1385544" y="1958771"/>
                  </a:lnTo>
                  <a:lnTo>
                    <a:pt x="1408480" y="1958771"/>
                  </a:lnTo>
                  <a:lnTo>
                    <a:pt x="1408480" y="1753946"/>
                  </a:lnTo>
                  <a:lnTo>
                    <a:pt x="1413014" y="1741144"/>
                  </a:lnTo>
                  <a:lnTo>
                    <a:pt x="1415783" y="1733575"/>
                  </a:lnTo>
                  <a:lnTo>
                    <a:pt x="1418209" y="1728520"/>
                  </a:lnTo>
                  <a:lnTo>
                    <a:pt x="1421638" y="1723707"/>
                  </a:lnTo>
                  <a:lnTo>
                    <a:pt x="1421777" y="1723542"/>
                  </a:lnTo>
                  <a:lnTo>
                    <a:pt x="1427416" y="1716874"/>
                  </a:lnTo>
                  <a:lnTo>
                    <a:pt x="1461604" y="1692783"/>
                  </a:lnTo>
                  <a:lnTo>
                    <a:pt x="1489024" y="1689404"/>
                  </a:lnTo>
                  <a:lnTo>
                    <a:pt x="1500949" y="1689493"/>
                  </a:lnTo>
                  <a:lnTo>
                    <a:pt x="1539125" y="1705025"/>
                  </a:lnTo>
                  <a:lnTo>
                    <a:pt x="1557439" y="1745805"/>
                  </a:lnTo>
                  <a:lnTo>
                    <a:pt x="1558899" y="1958771"/>
                  </a:lnTo>
                  <a:lnTo>
                    <a:pt x="1581835" y="1958771"/>
                  </a:lnTo>
                  <a:close/>
                </a:path>
                <a:path w="10840720" h="2073275">
                  <a:moveTo>
                    <a:pt x="1854708" y="169926"/>
                  </a:moveTo>
                  <a:lnTo>
                    <a:pt x="1819656" y="169926"/>
                  </a:lnTo>
                  <a:lnTo>
                    <a:pt x="1687830" y="540258"/>
                  </a:lnTo>
                  <a:lnTo>
                    <a:pt x="1550670" y="169926"/>
                  </a:lnTo>
                  <a:lnTo>
                    <a:pt x="1516380" y="169926"/>
                  </a:lnTo>
                  <a:lnTo>
                    <a:pt x="1669542" y="581406"/>
                  </a:lnTo>
                  <a:lnTo>
                    <a:pt x="1612392" y="733044"/>
                  </a:lnTo>
                  <a:lnTo>
                    <a:pt x="1642872" y="743712"/>
                  </a:lnTo>
                  <a:lnTo>
                    <a:pt x="1854708" y="169926"/>
                  </a:lnTo>
                  <a:close/>
                </a:path>
                <a:path w="10840720" h="2073275">
                  <a:moveTo>
                    <a:pt x="2040077" y="1958771"/>
                  </a:moveTo>
                  <a:lnTo>
                    <a:pt x="2040001" y="1752219"/>
                  </a:lnTo>
                  <a:lnTo>
                    <a:pt x="2030285" y="1711274"/>
                  </a:lnTo>
                  <a:lnTo>
                    <a:pt x="2003171" y="1681441"/>
                  </a:lnTo>
                  <a:lnTo>
                    <a:pt x="1965756" y="1668729"/>
                  </a:lnTo>
                  <a:lnTo>
                    <a:pt x="1950999" y="1668602"/>
                  </a:lnTo>
                  <a:lnTo>
                    <a:pt x="1930908" y="1668868"/>
                  </a:lnTo>
                  <a:lnTo>
                    <a:pt x="1893925" y="1684870"/>
                  </a:lnTo>
                  <a:lnTo>
                    <a:pt x="1860321" y="1723542"/>
                  </a:lnTo>
                  <a:lnTo>
                    <a:pt x="1855685" y="1709737"/>
                  </a:lnTo>
                  <a:lnTo>
                    <a:pt x="1851291" y="1701050"/>
                  </a:lnTo>
                  <a:lnTo>
                    <a:pt x="1844535" y="1693811"/>
                  </a:lnTo>
                  <a:lnTo>
                    <a:pt x="1839099" y="1689404"/>
                  </a:lnTo>
                  <a:lnTo>
                    <a:pt x="1832851" y="1684337"/>
                  </a:lnTo>
                  <a:lnTo>
                    <a:pt x="1820722" y="1675244"/>
                  </a:lnTo>
                  <a:lnTo>
                    <a:pt x="1810880" y="1670570"/>
                  </a:lnTo>
                  <a:lnTo>
                    <a:pt x="1798142" y="1668868"/>
                  </a:lnTo>
                  <a:lnTo>
                    <a:pt x="1777111" y="1668602"/>
                  </a:lnTo>
                  <a:lnTo>
                    <a:pt x="1766100" y="1668691"/>
                  </a:lnTo>
                  <a:lnTo>
                    <a:pt x="1726120" y="1681810"/>
                  </a:lnTo>
                  <a:lnTo>
                    <a:pt x="1696567" y="1710740"/>
                  </a:lnTo>
                  <a:lnTo>
                    <a:pt x="1692833" y="1718208"/>
                  </a:lnTo>
                  <a:lnTo>
                    <a:pt x="1692833" y="1674469"/>
                  </a:lnTo>
                  <a:lnTo>
                    <a:pt x="1670431" y="1674469"/>
                  </a:lnTo>
                  <a:lnTo>
                    <a:pt x="1670431" y="1958771"/>
                  </a:lnTo>
                  <a:lnTo>
                    <a:pt x="1693367" y="1958771"/>
                  </a:lnTo>
                  <a:lnTo>
                    <a:pt x="1693367" y="1756079"/>
                  </a:lnTo>
                  <a:lnTo>
                    <a:pt x="1697901" y="1743011"/>
                  </a:lnTo>
                  <a:lnTo>
                    <a:pt x="1722335" y="1706410"/>
                  </a:lnTo>
                  <a:lnTo>
                    <a:pt x="1760804" y="1689544"/>
                  </a:lnTo>
                  <a:lnTo>
                    <a:pt x="1773377" y="1689404"/>
                  </a:lnTo>
                  <a:lnTo>
                    <a:pt x="1785302" y="1689493"/>
                  </a:lnTo>
                  <a:lnTo>
                    <a:pt x="1824012" y="1705025"/>
                  </a:lnTo>
                  <a:lnTo>
                    <a:pt x="1842325" y="1745805"/>
                  </a:lnTo>
                  <a:lnTo>
                    <a:pt x="1843786" y="1958771"/>
                  </a:lnTo>
                  <a:lnTo>
                    <a:pt x="1866722" y="1958771"/>
                  </a:lnTo>
                  <a:lnTo>
                    <a:pt x="1866722" y="1753946"/>
                  </a:lnTo>
                  <a:lnTo>
                    <a:pt x="1871256" y="1741144"/>
                  </a:lnTo>
                  <a:lnTo>
                    <a:pt x="1874024" y="1733575"/>
                  </a:lnTo>
                  <a:lnTo>
                    <a:pt x="1876450" y="1728520"/>
                  </a:lnTo>
                  <a:lnTo>
                    <a:pt x="1879879" y="1723707"/>
                  </a:lnTo>
                  <a:lnTo>
                    <a:pt x="1880019" y="1723542"/>
                  </a:lnTo>
                  <a:lnTo>
                    <a:pt x="1885657" y="1716874"/>
                  </a:lnTo>
                  <a:lnTo>
                    <a:pt x="1919846" y="1692783"/>
                  </a:lnTo>
                  <a:lnTo>
                    <a:pt x="1947265" y="1689404"/>
                  </a:lnTo>
                  <a:lnTo>
                    <a:pt x="1959190" y="1689493"/>
                  </a:lnTo>
                  <a:lnTo>
                    <a:pt x="1997367" y="1705025"/>
                  </a:lnTo>
                  <a:lnTo>
                    <a:pt x="2015680" y="1745805"/>
                  </a:lnTo>
                  <a:lnTo>
                    <a:pt x="2017141" y="1958771"/>
                  </a:lnTo>
                  <a:lnTo>
                    <a:pt x="2040077" y="1958771"/>
                  </a:lnTo>
                  <a:close/>
                </a:path>
                <a:path w="10840720" h="2073275">
                  <a:moveTo>
                    <a:pt x="2342032" y="1802485"/>
                  </a:moveTo>
                  <a:lnTo>
                    <a:pt x="2338997" y="1760702"/>
                  </a:lnTo>
                  <a:lnTo>
                    <a:pt x="2326767" y="1722843"/>
                  </a:lnTo>
                  <a:lnTo>
                    <a:pt x="2319629" y="1712468"/>
                  </a:lnTo>
                  <a:lnTo>
                    <a:pt x="2319629" y="1802485"/>
                  </a:lnTo>
                  <a:lnTo>
                    <a:pt x="2137206" y="1802485"/>
                  </a:lnTo>
                  <a:lnTo>
                    <a:pt x="2140280" y="1749221"/>
                  </a:lnTo>
                  <a:lnTo>
                    <a:pt x="2161743" y="1717675"/>
                  </a:lnTo>
                  <a:lnTo>
                    <a:pt x="2203894" y="1689328"/>
                  </a:lnTo>
                  <a:lnTo>
                    <a:pt x="2228951" y="1688871"/>
                  </a:lnTo>
                  <a:lnTo>
                    <a:pt x="2255215" y="1689328"/>
                  </a:lnTo>
                  <a:lnTo>
                    <a:pt x="2296693" y="1717408"/>
                  </a:lnTo>
                  <a:lnTo>
                    <a:pt x="2319274" y="1769364"/>
                  </a:lnTo>
                  <a:lnTo>
                    <a:pt x="2319629" y="1802485"/>
                  </a:lnTo>
                  <a:lnTo>
                    <a:pt x="2319629" y="1712468"/>
                  </a:lnTo>
                  <a:lnTo>
                    <a:pt x="2290699" y="1684032"/>
                  </a:lnTo>
                  <a:lnTo>
                    <a:pt x="2245626" y="1668754"/>
                  </a:lnTo>
                  <a:lnTo>
                    <a:pt x="2228951" y="1668602"/>
                  </a:lnTo>
                  <a:lnTo>
                    <a:pt x="2213203" y="1668754"/>
                  </a:lnTo>
                  <a:lnTo>
                    <a:pt x="2168804" y="1683181"/>
                  </a:lnTo>
                  <a:lnTo>
                    <a:pt x="2136876" y="1713623"/>
                  </a:lnTo>
                  <a:lnTo>
                    <a:pt x="2118182" y="1757400"/>
                  </a:lnTo>
                  <a:lnTo>
                    <a:pt x="2114918" y="1851126"/>
                  </a:lnTo>
                  <a:lnTo>
                    <a:pt x="2115705" y="1861769"/>
                  </a:lnTo>
                  <a:lnTo>
                    <a:pt x="2126399" y="1899539"/>
                  </a:lnTo>
                  <a:lnTo>
                    <a:pt x="2152281" y="1936673"/>
                  </a:lnTo>
                  <a:lnTo>
                    <a:pt x="2193836" y="1959000"/>
                  </a:lnTo>
                  <a:lnTo>
                    <a:pt x="2233218" y="1963039"/>
                  </a:lnTo>
                  <a:lnTo>
                    <a:pt x="2253678" y="1962899"/>
                  </a:lnTo>
                  <a:lnTo>
                    <a:pt x="2294293" y="1953437"/>
                  </a:lnTo>
                  <a:lnTo>
                    <a:pt x="2320404" y="1942769"/>
                  </a:lnTo>
                  <a:lnTo>
                    <a:pt x="2326589" y="1938820"/>
                  </a:lnTo>
                  <a:lnTo>
                    <a:pt x="2335631" y="1931568"/>
                  </a:lnTo>
                  <a:lnTo>
                    <a:pt x="2324430" y="1914499"/>
                  </a:lnTo>
                  <a:lnTo>
                    <a:pt x="2315743" y="1921725"/>
                  </a:lnTo>
                  <a:lnTo>
                    <a:pt x="2308898" y="1926234"/>
                  </a:lnTo>
                  <a:lnTo>
                    <a:pt x="2272512" y="1939404"/>
                  </a:lnTo>
                  <a:lnTo>
                    <a:pt x="2232685" y="1942769"/>
                  </a:lnTo>
                  <a:lnTo>
                    <a:pt x="2206383" y="1942338"/>
                  </a:lnTo>
                  <a:lnTo>
                    <a:pt x="2162543" y="1914499"/>
                  </a:lnTo>
                  <a:lnTo>
                    <a:pt x="2140369" y="1882902"/>
                  </a:lnTo>
                  <a:lnTo>
                    <a:pt x="2137257" y="1835023"/>
                  </a:lnTo>
                  <a:lnTo>
                    <a:pt x="2137206" y="1821154"/>
                  </a:lnTo>
                  <a:lnTo>
                    <a:pt x="2342032" y="1821154"/>
                  </a:lnTo>
                  <a:lnTo>
                    <a:pt x="2342032" y="1802485"/>
                  </a:lnTo>
                  <a:close/>
                </a:path>
                <a:path w="10840720" h="2073275">
                  <a:moveTo>
                    <a:pt x="2465692" y="445770"/>
                  </a:moveTo>
                  <a:lnTo>
                    <a:pt x="2465565" y="405142"/>
                  </a:lnTo>
                  <a:lnTo>
                    <a:pt x="2452738" y="355942"/>
                  </a:lnTo>
                  <a:lnTo>
                    <a:pt x="2416060" y="320675"/>
                  </a:lnTo>
                  <a:lnTo>
                    <a:pt x="2371966" y="301752"/>
                  </a:lnTo>
                  <a:lnTo>
                    <a:pt x="2333675" y="289471"/>
                  </a:lnTo>
                  <a:lnTo>
                    <a:pt x="2280526" y="276606"/>
                  </a:lnTo>
                  <a:lnTo>
                    <a:pt x="2254567" y="270700"/>
                  </a:lnTo>
                  <a:lnTo>
                    <a:pt x="2238565" y="266509"/>
                  </a:lnTo>
                  <a:lnTo>
                    <a:pt x="2194623" y="248462"/>
                  </a:lnTo>
                  <a:lnTo>
                    <a:pt x="2161438" y="223164"/>
                  </a:lnTo>
                  <a:lnTo>
                    <a:pt x="2147697" y="187071"/>
                  </a:lnTo>
                  <a:lnTo>
                    <a:pt x="2147176" y="151638"/>
                  </a:lnTo>
                  <a:lnTo>
                    <a:pt x="2147366" y="135928"/>
                  </a:lnTo>
                  <a:lnTo>
                    <a:pt x="2167331" y="94716"/>
                  </a:lnTo>
                  <a:lnTo>
                    <a:pt x="2203970" y="66941"/>
                  </a:lnTo>
                  <a:lnTo>
                    <a:pt x="2250808" y="52705"/>
                  </a:lnTo>
                  <a:lnTo>
                    <a:pt x="2285098" y="50292"/>
                  </a:lnTo>
                  <a:lnTo>
                    <a:pt x="2312530" y="50469"/>
                  </a:lnTo>
                  <a:lnTo>
                    <a:pt x="2367394" y="61341"/>
                  </a:lnTo>
                  <a:lnTo>
                    <a:pt x="2413901" y="79616"/>
                  </a:lnTo>
                  <a:lnTo>
                    <a:pt x="2429878" y="89916"/>
                  </a:lnTo>
                  <a:lnTo>
                    <a:pt x="2445880" y="62484"/>
                  </a:lnTo>
                  <a:lnTo>
                    <a:pt x="2403500" y="38430"/>
                  </a:lnTo>
                  <a:lnTo>
                    <a:pt x="2355977" y="23596"/>
                  </a:lnTo>
                  <a:lnTo>
                    <a:pt x="2317445" y="18491"/>
                  </a:lnTo>
                  <a:lnTo>
                    <a:pt x="2285098" y="18288"/>
                  </a:lnTo>
                  <a:lnTo>
                    <a:pt x="2266556" y="18415"/>
                  </a:lnTo>
                  <a:lnTo>
                    <a:pt x="2223376" y="26289"/>
                  </a:lnTo>
                  <a:lnTo>
                    <a:pt x="2183092" y="40919"/>
                  </a:lnTo>
                  <a:lnTo>
                    <a:pt x="2145271" y="67437"/>
                  </a:lnTo>
                  <a:lnTo>
                    <a:pt x="2120074" y="106514"/>
                  </a:lnTo>
                  <a:lnTo>
                    <a:pt x="2113648" y="150876"/>
                  </a:lnTo>
                  <a:lnTo>
                    <a:pt x="2113711" y="181698"/>
                  </a:lnTo>
                  <a:lnTo>
                    <a:pt x="2120506" y="221284"/>
                  </a:lnTo>
                  <a:lnTo>
                    <a:pt x="2146554" y="257860"/>
                  </a:lnTo>
                  <a:lnTo>
                    <a:pt x="2182990" y="280416"/>
                  </a:lnTo>
                  <a:lnTo>
                    <a:pt x="2235174" y="300240"/>
                  </a:lnTo>
                  <a:lnTo>
                    <a:pt x="2298281" y="313880"/>
                  </a:lnTo>
                  <a:lnTo>
                    <a:pt x="2318156" y="318516"/>
                  </a:lnTo>
                  <a:lnTo>
                    <a:pt x="2372893" y="336765"/>
                  </a:lnTo>
                  <a:lnTo>
                    <a:pt x="2414181" y="362686"/>
                  </a:lnTo>
                  <a:lnTo>
                    <a:pt x="2431504" y="403059"/>
                  </a:lnTo>
                  <a:lnTo>
                    <a:pt x="2432164" y="425196"/>
                  </a:lnTo>
                  <a:lnTo>
                    <a:pt x="2432012" y="457644"/>
                  </a:lnTo>
                  <a:lnTo>
                    <a:pt x="2416225" y="497243"/>
                  </a:lnTo>
                  <a:lnTo>
                    <a:pt x="2381250" y="528802"/>
                  </a:lnTo>
                  <a:lnTo>
                    <a:pt x="2345677" y="543687"/>
                  </a:lnTo>
                  <a:lnTo>
                    <a:pt x="2303513" y="552323"/>
                  </a:lnTo>
                  <a:lnTo>
                    <a:pt x="2282812" y="552450"/>
                  </a:lnTo>
                  <a:lnTo>
                    <a:pt x="2273274" y="552424"/>
                  </a:lnTo>
                  <a:lnTo>
                    <a:pt x="2229231" y="548170"/>
                  </a:lnTo>
                  <a:lnTo>
                    <a:pt x="2188045" y="536600"/>
                  </a:lnTo>
                  <a:lnTo>
                    <a:pt x="2151850" y="520103"/>
                  </a:lnTo>
                  <a:lnTo>
                    <a:pt x="2117458" y="498348"/>
                  </a:lnTo>
                  <a:lnTo>
                    <a:pt x="2100694" y="526542"/>
                  </a:lnTo>
                  <a:lnTo>
                    <a:pt x="2140559" y="553694"/>
                  </a:lnTo>
                  <a:lnTo>
                    <a:pt x="2186419" y="569976"/>
                  </a:lnTo>
                  <a:lnTo>
                    <a:pt x="2233714" y="582650"/>
                  </a:lnTo>
                  <a:lnTo>
                    <a:pt x="2283574" y="584454"/>
                  </a:lnTo>
                  <a:lnTo>
                    <a:pt x="2309215" y="584276"/>
                  </a:lnTo>
                  <a:lnTo>
                    <a:pt x="2360917" y="573024"/>
                  </a:lnTo>
                  <a:lnTo>
                    <a:pt x="2404097" y="553580"/>
                  </a:lnTo>
                  <a:lnTo>
                    <a:pt x="2439924" y="522020"/>
                  </a:lnTo>
                  <a:lnTo>
                    <a:pt x="2460548" y="482638"/>
                  </a:lnTo>
                  <a:lnTo>
                    <a:pt x="2465501" y="461581"/>
                  </a:lnTo>
                  <a:lnTo>
                    <a:pt x="2465692" y="445770"/>
                  </a:lnTo>
                  <a:close/>
                </a:path>
                <a:path w="10840720" h="2073275">
                  <a:moveTo>
                    <a:pt x="2634386" y="1958771"/>
                  </a:moveTo>
                  <a:lnTo>
                    <a:pt x="2634310" y="1752269"/>
                  </a:lnTo>
                  <a:lnTo>
                    <a:pt x="2622918" y="1711210"/>
                  </a:lnTo>
                  <a:lnTo>
                    <a:pt x="2592451" y="1681022"/>
                  </a:lnTo>
                  <a:lnTo>
                    <a:pt x="2551430" y="1668729"/>
                  </a:lnTo>
                  <a:lnTo>
                    <a:pt x="2535707" y="1668602"/>
                  </a:lnTo>
                  <a:lnTo>
                    <a:pt x="2523744" y="1668691"/>
                  </a:lnTo>
                  <a:lnTo>
                    <a:pt x="2484501" y="1679041"/>
                  </a:lnTo>
                  <a:lnTo>
                    <a:pt x="2445562" y="1710740"/>
                  </a:lnTo>
                  <a:lnTo>
                    <a:pt x="2441829" y="1718208"/>
                  </a:lnTo>
                  <a:lnTo>
                    <a:pt x="2441829" y="1674469"/>
                  </a:lnTo>
                  <a:lnTo>
                    <a:pt x="2419426" y="1674469"/>
                  </a:lnTo>
                  <a:lnTo>
                    <a:pt x="2419426" y="1958771"/>
                  </a:lnTo>
                  <a:lnTo>
                    <a:pt x="2442362" y="1958771"/>
                  </a:lnTo>
                  <a:lnTo>
                    <a:pt x="2442362" y="1756079"/>
                  </a:lnTo>
                  <a:lnTo>
                    <a:pt x="2447696" y="1743011"/>
                  </a:lnTo>
                  <a:lnTo>
                    <a:pt x="2470975" y="1710880"/>
                  </a:lnTo>
                  <a:lnTo>
                    <a:pt x="2509812" y="1690446"/>
                  </a:lnTo>
                  <a:lnTo>
                    <a:pt x="2531973" y="1689404"/>
                  </a:lnTo>
                  <a:lnTo>
                    <a:pt x="2557538" y="1689747"/>
                  </a:lnTo>
                  <a:lnTo>
                    <a:pt x="2593352" y="1710740"/>
                  </a:lnTo>
                  <a:lnTo>
                    <a:pt x="2611170" y="1748028"/>
                  </a:lnTo>
                  <a:lnTo>
                    <a:pt x="2611450" y="1958771"/>
                  </a:lnTo>
                  <a:lnTo>
                    <a:pt x="2634386" y="1958771"/>
                  </a:lnTo>
                  <a:close/>
                </a:path>
                <a:path w="10840720" h="2073275">
                  <a:moveTo>
                    <a:pt x="2882506" y="345186"/>
                  </a:moveTo>
                  <a:lnTo>
                    <a:pt x="2881820" y="293776"/>
                  </a:lnTo>
                  <a:lnTo>
                    <a:pt x="2877032" y="262509"/>
                  </a:lnTo>
                  <a:lnTo>
                    <a:pt x="2864027" y="238671"/>
                  </a:lnTo>
                  <a:lnTo>
                    <a:pt x="2849740" y="222250"/>
                  </a:lnTo>
                  <a:lnTo>
                    <a:pt x="2849740" y="345186"/>
                  </a:lnTo>
                  <a:lnTo>
                    <a:pt x="2849740" y="398526"/>
                  </a:lnTo>
                  <a:lnTo>
                    <a:pt x="2849168" y="444944"/>
                  </a:lnTo>
                  <a:lnTo>
                    <a:pt x="2834475" y="492607"/>
                  </a:lnTo>
                  <a:lnTo>
                    <a:pt x="2791650" y="537908"/>
                  </a:lnTo>
                  <a:lnTo>
                    <a:pt x="2751874" y="553377"/>
                  </a:lnTo>
                  <a:lnTo>
                    <a:pt x="2715628" y="553974"/>
                  </a:lnTo>
                  <a:lnTo>
                    <a:pt x="2679382" y="553377"/>
                  </a:lnTo>
                  <a:lnTo>
                    <a:pt x="2639606" y="537908"/>
                  </a:lnTo>
                  <a:lnTo>
                    <a:pt x="2596781" y="492607"/>
                  </a:lnTo>
                  <a:lnTo>
                    <a:pt x="2582087" y="444944"/>
                  </a:lnTo>
                  <a:lnTo>
                    <a:pt x="2581516" y="398526"/>
                  </a:lnTo>
                  <a:lnTo>
                    <a:pt x="2581516" y="345186"/>
                  </a:lnTo>
                  <a:lnTo>
                    <a:pt x="2582087" y="298780"/>
                  </a:lnTo>
                  <a:lnTo>
                    <a:pt x="2596781" y="251104"/>
                  </a:lnTo>
                  <a:lnTo>
                    <a:pt x="2639606" y="205816"/>
                  </a:lnTo>
                  <a:lnTo>
                    <a:pt x="2679382" y="190334"/>
                  </a:lnTo>
                  <a:lnTo>
                    <a:pt x="2715628" y="189738"/>
                  </a:lnTo>
                  <a:lnTo>
                    <a:pt x="2751874" y="190334"/>
                  </a:lnTo>
                  <a:lnTo>
                    <a:pt x="2791650" y="205816"/>
                  </a:lnTo>
                  <a:lnTo>
                    <a:pt x="2834475" y="251104"/>
                  </a:lnTo>
                  <a:lnTo>
                    <a:pt x="2849168" y="298780"/>
                  </a:lnTo>
                  <a:lnTo>
                    <a:pt x="2849740" y="345186"/>
                  </a:lnTo>
                  <a:lnTo>
                    <a:pt x="2849740" y="222250"/>
                  </a:lnTo>
                  <a:lnTo>
                    <a:pt x="2819730" y="189738"/>
                  </a:lnTo>
                  <a:lnTo>
                    <a:pt x="2762123" y="162293"/>
                  </a:lnTo>
                  <a:lnTo>
                    <a:pt x="2715628" y="161544"/>
                  </a:lnTo>
                  <a:lnTo>
                    <a:pt x="2669133" y="162293"/>
                  </a:lnTo>
                  <a:lnTo>
                    <a:pt x="2619133" y="181800"/>
                  </a:lnTo>
                  <a:lnTo>
                    <a:pt x="2592565" y="209550"/>
                  </a:lnTo>
                  <a:lnTo>
                    <a:pt x="2567228" y="238671"/>
                  </a:lnTo>
                  <a:lnTo>
                    <a:pt x="2549436" y="293776"/>
                  </a:lnTo>
                  <a:lnTo>
                    <a:pt x="2548750" y="345186"/>
                  </a:lnTo>
                  <a:lnTo>
                    <a:pt x="2548750" y="398526"/>
                  </a:lnTo>
                  <a:lnTo>
                    <a:pt x="2549436" y="449935"/>
                  </a:lnTo>
                  <a:lnTo>
                    <a:pt x="2567228" y="505040"/>
                  </a:lnTo>
                  <a:lnTo>
                    <a:pt x="2592565" y="534162"/>
                  </a:lnTo>
                  <a:lnTo>
                    <a:pt x="2619133" y="561924"/>
                  </a:lnTo>
                  <a:lnTo>
                    <a:pt x="2669133" y="581418"/>
                  </a:lnTo>
                  <a:lnTo>
                    <a:pt x="2715628" y="582168"/>
                  </a:lnTo>
                  <a:lnTo>
                    <a:pt x="2762123" y="581418"/>
                  </a:lnTo>
                  <a:lnTo>
                    <a:pt x="2790444" y="576173"/>
                  </a:lnTo>
                  <a:lnTo>
                    <a:pt x="2812123" y="561924"/>
                  </a:lnTo>
                  <a:lnTo>
                    <a:pt x="2819730" y="553974"/>
                  </a:lnTo>
                  <a:lnTo>
                    <a:pt x="2838691" y="534162"/>
                  </a:lnTo>
                  <a:lnTo>
                    <a:pt x="2864027" y="505040"/>
                  </a:lnTo>
                  <a:lnTo>
                    <a:pt x="2877032" y="481203"/>
                  </a:lnTo>
                  <a:lnTo>
                    <a:pt x="2881820" y="449935"/>
                  </a:lnTo>
                  <a:lnTo>
                    <a:pt x="2882506" y="398526"/>
                  </a:lnTo>
                  <a:lnTo>
                    <a:pt x="2882506" y="345186"/>
                  </a:lnTo>
                  <a:close/>
                </a:path>
                <a:path w="10840720" h="2073275">
                  <a:moveTo>
                    <a:pt x="2933141" y="1555521"/>
                  </a:moveTo>
                  <a:lnTo>
                    <a:pt x="2910649" y="1555521"/>
                  </a:lnTo>
                  <a:lnTo>
                    <a:pt x="2910649" y="1750009"/>
                  </a:lnTo>
                  <a:lnTo>
                    <a:pt x="2910611" y="1867039"/>
                  </a:lnTo>
                  <a:lnTo>
                    <a:pt x="2893606" y="1907476"/>
                  </a:lnTo>
                  <a:lnTo>
                    <a:pt x="2861526" y="1932813"/>
                  </a:lnTo>
                  <a:lnTo>
                    <a:pt x="2820593" y="1942236"/>
                  </a:lnTo>
                  <a:lnTo>
                    <a:pt x="2794355" y="1941830"/>
                  </a:lnTo>
                  <a:lnTo>
                    <a:pt x="2753918" y="1915833"/>
                  </a:lnTo>
                  <a:lnTo>
                    <a:pt x="2732392" y="1868474"/>
                  </a:lnTo>
                  <a:lnTo>
                    <a:pt x="2732087" y="1841957"/>
                  </a:lnTo>
                  <a:lnTo>
                    <a:pt x="2732100" y="1789684"/>
                  </a:lnTo>
                  <a:lnTo>
                    <a:pt x="2735122" y="1745678"/>
                  </a:lnTo>
                  <a:lnTo>
                    <a:pt x="2771406" y="1700657"/>
                  </a:lnTo>
                  <a:lnTo>
                    <a:pt x="2821127" y="1689404"/>
                  </a:lnTo>
                  <a:lnTo>
                    <a:pt x="2832798" y="1689493"/>
                  </a:lnTo>
                  <a:lnTo>
                    <a:pt x="2873375" y="1701076"/>
                  </a:lnTo>
                  <a:lnTo>
                    <a:pt x="2904337" y="1731810"/>
                  </a:lnTo>
                  <a:lnTo>
                    <a:pt x="2910649" y="1750009"/>
                  </a:lnTo>
                  <a:lnTo>
                    <a:pt x="2910649" y="1555521"/>
                  </a:lnTo>
                  <a:lnTo>
                    <a:pt x="2910205" y="1555521"/>
                  </a:lnTo>
                  <a:lnTo>
                    <a:pt x="2910205" y="1709140"/>
                  </a:lnTo>
                  <a:lnTo>
                    <a:pt x="2902420" y="1697570"/>
                  </a:lnTo>
                  <a:lnTo>
                    <a:pt x="2857868" y="1672996"/>
                  </a:lnTo>
                  <a:lnTo>
                    <a:pt x="2822194" y="1668602"/>
                  </a:lnTo>
                  <a:lnTo>
                    <a:pt x="2807385" y="1668729"/>
                  </a:lnTo>
                  <a:lnTo>
                    <a:pt x="2764485" y="1681060"/>
                  </a:lnTo>
                  <a:lnTo>
                    <a:pt x="2731935" y="1708848"/>
                  </a:lnTo>
                  <a:lnTo>
                    <a:pt x="2712605" y="1751253"/>
                  </a:lnTo>
                  <a:lnTo>
                    <a:pt x="2709113" y="1789684"/>
                  </a:lnTo>
                  <a:lnTo>
                    <a:pt x="2709113" y="1841957"/>
                  </a:lnTo>
                  <a:lnTo>
                    <a:pt x="2712682" y="1897634"/>
                  </a:lnTo>
                  <a:lnTo>
                    <a:pt x="2737650" y="1932101"/>
                  </a:lnTo>
                  <a:lnTo>
                    <a:pt x="2769095" y="1959178"/>
                  </a:lnTo>
                  <a:lnTo>
                    <a:pt x="2817926" y="1963039"/>
                  </a:lnTo>
                  <a:lnTo>
                    <a:pt x="2837434" y="1962810"/>
                  </a:lnTo>
                  <a:lnTo>
                    <a:pt x="2849930" y="1961146"/>
                  </a:lnTo>
                  <a:lnTo>
                    <a:pt x="2860840" y="1956638"/>
                  </a:lnTo>
                  <a:lnTo>
                    <a:pt x="2875534" y="1947837"/>
                  </a:lnTo>
                  <a:lnTo>
                    <a:pt x="2884347" y="1942236"/>
                  </a:lnTo>
                  <a:lnTo>
                    <a:pt x="2889897" y="1938718"/>
                  </a:lnTo>
                  <a:lnTo>
                    <a:pt x="2898343" y="1931809"/>
                  </a:lnTo>
                  <a:lnTo>
                    <a:pt x="2904198" y="1923656"/>
                  </a:lnTo>
                  <a:lnTo>
                    <a:pt x="2910738" y="1910765"/>
                  </a:lnTo>
                  <a:lnTo>
                    <a:pt x="2910738" y="1958771"/>
                  </a:lnTo>
                  <a:lnTo>
                    <a:pt x="2933141" y="1958771"/>
                  </a:lnTo>
                  <a:lnTo>
                    <a:pt x="2933141" y="1910765"/>
                  </a:lnTo>
                  <a:lnTo>
                    <a:pt x="2933141" y="1709140"/>
                  </a:lnTo>
                  <a:lnTo>
                    <a:pt x="2933141" y="1555521"/>
                  </a:lnTo>
                  <a:close/>
                </a:path>
                <a:path w="10840720" h="2073275">
                  <a:moveTo>
                    <a:pt x="3026524" y="0"/>
                  </a:moveTo>
                  <a:lnTo>
                    <a:pt x="2993758" y="0"/>
                  </a:lnTo>
                  <a:lnTo>
                    <a:pt x="2993758" y="576072"/>
                  </a:lnTo>
                  <a:lnTo>
                    <a:pt x="3026524" y="576072"/>
                  </a:lnTo>
                  <a:lnTo>
                    <a:pt x="3026524" y="0"/>
                  </a:lnTo>
                  <a:close/>
                </a:path>
                <a:path w="10840720" h="2073275">
                  <a:moveTo>
                    <a:pt x="3214306" y="1759813"/>
                  </a:moveTo>
                  <a:lnTo>
                    <a:pt x="3211030" y="1718144"/>
                  </a:lnTo>
                  <a:lnTo>
                    <a:pt x="3185058" y="1689404"/>
                  </a:lnTo>
                  <a:lnTo>
                    <a:pt x="3172358" y="1678508"/>
                  </a:lnTo>
                  <a:lnTo>
                    <a:pt x="3159696" y="1671535"/>
                  </a:lnTo>
                  <a:lnTo>
                    <a:pt x="3143529" y="1668970"/>
                  </a:lnTo>
                  <a:lnTo>
                    <a:pt x="3117227" y="1668602"/>
                  </a:lnTo>
                  <a:lnTo>
                    <a:pt x="3099879" y="1668754"/>
                  </a:lnTo>
                  <a:lnTo>
                    <a:pt x="3048876" y="1683550"/>
                  </a:lnTo>
                  <a:lnTo>
                    <a:pt x="3020149" y="1700606"/>
                  </a:lnTo>
                  <a:lnTo>
                    <a:pt x="3031350" y="1718208"/>
                  </a:lnTo>
                  <a:lnTo>
                    <a:pt x="3043072" y="1710385"/>
                  </a:lnTo>
                  <a:lnTo>
                    <a:pt x="3051187" y="1705584"/>
                  </a:lnTo>
                  <a:lnTo>
                    <a:pt x="3092526" y="1690382"/>
                  </a:lnTo>
                  <a:lnTo>
                    <a:pt x="3115627" y="1689404"/>
                  </a:lnTo>
                  <a:lnTo>
                    <a:pt x="3137814" y="1689696"/>
                  </a:lnTo>
                  <a:lnTo>
                    <a:pt x="3172434" y="1707540"/>
                  </a:lnTo>
                  <a:lnTo>
                    <a:pt x="3191345" y="1759813"/>
                  </a:lnTo>
                  <a:lnTo>
                    <a:pt x="3191370" y="1795551"/>
                  </a:lnTo>
                  <a:lnTo>
                    <a:pt x="3191370" y="1815287"/>
                  </a:lnTo>
                  <a:lnTo>
                    <a:pt x="3191294" y="1880895"/>
                  </a:lnTo>
                  <a:lnTo>
                    <a:pt x="3175101" y="1916874"/>
                  </a:lnTo>
                  <a:lnTo>
                    <a:pt x="3141688" y="1937473"/>
                  </a:lnTo>
                  <a:lnTo>
                    <a:pt x="3110598" y="1942744"/>
                  </a:lnTo>
                  <a:lnTo>
                    <a:pt x="3064421" y="1936369"/>
                  </a:lnTo>
                  <a:lnTo>
                    <a:pt x="3034576" y="1903183"/>
                  </a:lnTo>
                  <a:lnTo>
                    <a:pt x="3031883" y="1860626"/>
                  </a:lnTo>
                  <a:lnTo>
                    <a:pt x="3039351" y="1839823"/>
                  </a:lnTo>
                  <a:lnTo>
                    <a:pt x="3079038" y="1817204"/>
                  </a:lnTo>
                  <a:lnTo>
                    <a:pt x="3191370" y="1815287"/>
                  </a:lnTo>
                  <a:lnTo>
                    <a:pt x="3191370" y="1795551"/>
                  </a:lnTo>
                  <a:lnTo>
                    <a:pt x="3104426" y="1795551"/>
                  </a:lnTo>
                  <a:lnTo>
                    <a:pt x="3089643" y="1795653"/>
                  </a:lnTo>
                  <a:lnTo>
                    <a:pt x="3050540" y="1805406"/>
                  </a:lnTo>
                  <a:lnTo>
                    <a:pt x="3019882" y="1829092"/>
                  </a:lnTo>
                  <a:lnTo>
                    <a:pt x="3007969" y="1863432"/>
                  </a:lnTo>
                  <a:lnTo>
                    <a:pt x="3007995" y="1892896"/>
                  </a:lnTo>
                  <a:lnTo>
                    <a:pt x="3022917" y="1930971"/>
                  </a:lnTo>
                  <a:lnTo>
                    <a:pt x="3053829" y="1954466"/>
                  </a:lnTo>
                  <a:lnTo>
                    <a:pt x="3100692" y="1963039"/>
                  </a:lnTo>
                  <a:lnTo>
                    <a:pt x="3112325" y="1962988"/>
                  </a:lnTo>
                  <a:lnTo>
                    <a:pt x="3153956" y="1952409"/>
                  </a:lnTo>
                  <a:lnTo>
                    <a:pt x="3186569" y="1926234"/>
                  </a:lnTo>
                  <a:lnTo>
                    <a:pt x="3190837" y="1918766"/>
                  </a:lnTo>
                  <a:lnTo>
                    <a:pt x="3191370" y="1918766"/>
                  </a:lnTo>
                  <a:lnTo>
                    <a:pt x="3191370" y="1958771"/>
                  </a:lnTo>
                  <a:lnTo>
                    <a:pt x="3214306" y="1958771"/>
                  </a:lnTo>
                  <a:lnTo>
                    <a:pt x="3214306" y="1918766"/>
                  </a:lnTo>
                  <a:lnTo>
                    <a:pt x="3214306" y="1815287"/>
                  </a:lnTo>
                  <a:lnTo>
                    <a:pt x="3214306" y="1759813"/>
                  </a:lnTo>
                  <a:close/>
                </a:path>
                <a:path w="10840720" h="2073275">
                  <a:moveTo>
                    <a:pt x="3431451" y="1953971"/>
                  </a:moveTo>
                  <a:lnTo>
                    <a:pt x="3428885" y="1941169"/>
                  </a:lnTo>
                  <a:lnTo>
                    <a:pt x="3427717" y="1935302"/>
                  </a:lnTo>
                  <a:lnTo>
                    <a:pt x="3417582" y="1937969"/>
                  </a:lnTo>
                  <a:lnTo>
                    <a:pt x="3397847" y="1941169"/>
                  </a:lnTo>
                  <a:lnTo>
                    <a:pt x="3385578" y="1941169"/>
                  </a:lnTo>
                  <a:lnTo>
                    <a:pt x="3350107" y="1925167"/>
                  </a:lnTo>
                  <a:lnTo>
                    <a:pt x="3341878" y="1883029"/>
                  </a:lnTo>
                  <a:lnTo>
                    <a:pt x="3341840" y="1693672"/>
                  </a:lnTo>
                  <a:lnTo>
                    <a:pt x="3422383" y="1693672"/>
                  </a:lnTo>
                  <a:lnTo>
                    <a:pt x="3422383" y="1674469"/>
                  </a:lnTo>
                  <a:lnTo>
                    <a:pt x="3341840" y="1674469"/>
                  </a:lnTo>
                  <a:lnTo>
                    <a:pt x="3341840" y="1600860"/>
                  </a:lnTo>
                  <a:lnTo>
                    <a:pt x="3318903" y="1600860"/>
                  </a:lnTo>
                  <a:lnTo>
                    <a:pt x="3318903" y="1674469"/>
                  </a:lnTo>
                  <a:lnTo>
                    <a:pt x="3269297" y="1674469"/>
                  </a:lnTo>
                  <a:lnTo>
                    <a:pt x="3269297" y="1693672"/>
                  </a:lnTo>
                  <a:lnTo>
                    <a:pt x="3318903" y="1693672"/>
                  </a:lnTo>
                  <a:lnTo>
                    <a:pt x="3318980" y="1897761"/>
                  </a:lnTo>
                  <a:lnTo>
                    <a:pt x="3319538" y="1906866"/>
                  </a:lnTo>
                  <a:lnTo>
                    <a:pt x="3338372" y="1946770"/>
                  </a:lnTo>
                  <a:lnTo>
                    <a:pt x="3378885" y="1960867"/>
                  </a:lnTo>
                  <a:lnTo>
                    <a:pt x="3387712" y="1960905"/>
                  </a:lnTo>
                  <a:lnTo>
                    <a:pt x="3397313" y="1960905"/>
                  </a:lnTo>
                  <a:lnTo>
                    <a:pt x="3423450" y="1956638"/>
                  </a:lnTo>
                  <a:lnTo>
                    <a:pt x="3431451" y="1953971"/>
                  </a:lnTo>
                  <a:close/>
                </a:path>
                <a:path w="10840720" h="2073275">
                  <a:moveTo>
                    <a:pt x="3456292" y="169926"/>
                  </a:moveTo>
                  <a:lnTo>
                    <a:pt x="3423526" y="169926"/>
                  </a:lnTo>
                  <a:lnTo>
                    <a:pt x="3423399" y="456463"/>
                  </a:lnTo>
                  <a:lnTo>
                    <a:pt x="3422523" y="461772"/>
                  </a:lnTo>
                  <a:lnTo>
                    <a:pt x="3400895" y="502869"/>
                  </a:lnTo>
                  <a:lnTo>
                    <a:pt x="3365322" y="534314"/>
                  </a:lnTo>
                  <a:lnTo>
                    <a:pt x="3324796" y="551738"/>
                  </a:lnTo>
                  <a:lnTo>
                    <a:pt x="3305670" y="553097"/>
                  </a:lnTo>
                  <a:lnTo>
                    <a:pt x="3270669" y="553034"/>
                  </a:lnTo>
                  <a:lnTo>
                    <a:pt x="3222650" y="534911"/>
                  </a:lnTo>
                  <a:lnTo>
                    <a:pt x="3197085" y="502983"/>
                  </a:lnTo>
                  <a:lnTo>
                    <a:pt x="3187230" y="463931"/>
                  </a:lnTo>
                  <a:lnTo>
                    <a:pt x="3185782" y="169926"/>
                  </a:lnTo>
                  <a:lnTo>
                    <a:pt x="3153016" y="169926"/>
                  </a:lnTo>
                  <a:lnTo>
                    <a:pt x="3153118" y="463092"/>
                  </a:lnTo>
                  <a:lnTo>
                    <a:pt x="3164078" y="512064"/>
                  </a:lnTo>
                  <a:lnTo>
                    <a:pt x="3193008" y="552208"/>
                  </a:lnTo>
                  <a:lnTo>
                    <a:pt x="3226168" y="571119"/>
                  </a:lnTo>
                  <a:lnTo>
                    <a:pt x="3269462" y="582002"/>
                  </a:lnTo>
                  <a:lnTo>
                    <a:pt x="3293224" y="582168"/>
                  </a:lnTo>
                  <a:lnTo>
                    <a:pt x="3308553" y="582041"/>
                  </a:lnTo>
                  <a:lnTo>
                    <a:pt x="3354870" y="569379"/>
                  </a:lnTo>
                  <a:lnTo>
                    <a:pt x="3384156" y="553212"/>
                  </a:lnTo>
                  <a:lnTo>
                    <a:pt x="3391319" y="548551"/>
                  </a:lnTo>
                  <a:lnTo>
                    <a:pt x="3420478" y="520446"/>
                  </a:lnTo>
                  <a:lnTo>
                    <a:pt x="3424288" y="512064"/>
                  </a:lnTo>
                  <a:lnTo>
                    <a:pt x="3424288" y="576072"/>
                  </a:lnTo>
                  <a:lnTo>
                    <a:pt x="3456292" y="576072"/>
                  </a:lnTo>
                  <a:lnTo>
                    <a:pt x="3456292" y="512064"/>
                  </a:lnTo>
                  <a:lnTo>
                    <a:pt x="3456292" y="169926"/>
                  </a:lnTo>
                  <a:close/>
                </a:path>
                <a:path w="10840720" h="2073275">
                  <a:moveTo>
                    <a:pt x="3520579" y="1674469"/>
                  </a:moveTo>
                  <a:lnTo>
                    <a:pt x="3497643" y="1674469"/>
                  </a:lnTo>
                  <a:lnTo>
                    <a:pt x="3497643" y="1958771"/>
                  </a:lnTo>
                  <a:lnTo>
                    <a:pt x="3520579" y="1958771"/>
                  </a:lnTo>
                  <a:lnTo>
                    <a:pt x="3520579" y="1674469"/>
                  </a:lnTo>
                  <a:close/>
                </a:path>
                <a:path w="10840720" h="2073275">
                  <a:moveTo>
                    <a:pt x="3522713" y="1581124"/>
                  </a:moveTo>
                  <a:lnTo>
                    <a:pt x="3495510" y="1581124"/>
                  </a:lnTo>
                  <a:lnTo>
                    <a:pt x="3495510" y="1612595"/>
                  </a:lnTo>
                  <a:lnTo>
                    <a:pt x="3522713" y="1612595"/>
                  </a:lnTo>
                  <a:lnTo>
                    <a:pt x="3522713" y="1581124"/>
                  </a:lnTo>
                  <a:close/>
                </a:path>
                <a:path w="10840720" h="2073275">
                  <a:moveTo>
                    <a:pt x="3771760" y="569214"/>
                  </a:moveTo>
                  <a:lnTo>
                    <a:pt x="3766426" y="542544"/>
                  </a:lnTo>
                  <a:lnTo>
                    <a:pt x="3751999" y="546163"/>
                  </a:lnTo>
                  <a:lnTo>
                    <a:pt x="3746233" y="547268"/>
                  </a:lnTo>
                  <a:lnTo>
                    <a:pt x="3729431" y="549960"/>
                  </a:lnTo>
                  <a:lnTo>
                    <a:pt x="3723322" y="550646"/>
                  </a:lnTo>
                  <a:lnTo>
                    <a:pt x="3716578" y="550900"/>
                  </a:lnTo>
                  <a:lnTo>
                    <a:pt x="3706228" y="550926"/>
                  </a:lnTo>
                  <a:lnTo>
                    <a:pt x="3683571" y="550570"/>
                  </a:lnTo>
                  <a:lnTo>
                    <a:pt x="3648722" y="514134"/>
                  </a:lnTo>
                  <a:lnTo>
                    <a:pt x="3643744" y="459486"/>
                  </a:lnTo>
                  <a:lnTo>
                    <a:pt x="3643744" y="197358"/>
                  </a:lnTo>
                  <a:lnTo>
                    <a:pt x="3758806" y="197358"/>
                  </a:lnTo>
                  <a:lnTo>
                    <a:pt x="3758806" y="169926"/>
                  </a:lnTo>
                  <a:lnTo>
                    <a:pt x="3643744" y="169926"/>
                  </a:lnTo>
                  <a:lnTo>
                    <a:pt x="3643744" y="64770"/>
                  </a:lnTo>
                  <a:lnTo>
                    <a:pt x="3610978" y="64770"/>
                  </a:lnTo>
                  <a:lnTo>
                    <a:pt x="3610978" y="169926"/>
                  </a:lnTo>
                  <a:lnTo>
                    <a:pt x="3540112" y="169926"/>
                  </a:lnTo>
                  <a:lnTo>
                    <a:pt x="3540112" y="197358"/>
                  </a:lnTo>
                  <a:lnTo>
                    <a:pt x="3610978" y="197358"/>
                  </a:lnTo>
                  <a:lnTo>
                    <a:pt x="3610978" y="467868"/>
                  </a:lnTo>
                  <a:lnTo>
                    <a:pt x="3611092" y="488911"/>
                  </a:lnTo>
                  <a:lnTo>
                    <a:pt x="3622611" y="538137"/>
                  </a:lnTo>
                  <a:lnTo>
                    <a:pt x="3652697" y="569785"/>
                  </a:lnTo>
                  <a:lnTo>
                    <a:pt x="3696665" y="579056"/>
                  </a:lnTo>
                  <a:lnTo>
                    <a:pt x="3717493" y="579081"/>
                  </a:lnTo>
                  <a:lnTo>
                    <a:pt x="3723614" y="578739"/>
                  </a:lnTo>
                  <a:lnTo>
                    <a:pt x="3730650" y="577837"/>
                  </a:lnTo>
                  <a:lnTo>
                    <a:pt x="3752634" y="574255"/>
                  </a:lnTo>
                  <a:lnTo>
                    <a:pt x="3759428" y="572935"/>
                  </a:lnTo>
                  <a:lnTo>
                    <a:pt x="3764864" y="571474"/>
                  </a:lnTo>
                  <a:lnTo>
                    <a:pt x="3771760" y="569214"/>
                  </a:lnTo>
                  <a:close/>
                </a:path>
                <a:path w="10840720" h="2073275">
                  <a:moveTo>
                    <a:pt x="3833203" y="1797151"/>
                  </a:moveTo>
                  <a:lnTo>
                    <a:pt x="3832733" y="1761172"/>
                  </a:lnTo>
                  <a:lnTo>
                    <a:pt x="3829367" y="1739277"/>
                  </a:lnTo>
                  <a:lnTo>
                    <a:pt x="3820261" y="1722602"/>
                  </a:lnTo>
                  <a:lnTo>
                    <a:pt x="3810266" y="1711109"/>
                  </a:lnTo>
                  <a:lnTo>
                    <a:pt x="3810266" y="1797151"/>
                  </a:lnTo>
                  <a:lnTo>
                    <a:pt x="3810266" y="1834489"/>
                  </a:lnTo>
                  <a:lnTo>
                    <a:pt x="3807104" y="1886369"/>
                  </a:lnTo>
                  <a:lnTo>
                    <a:pt x="3769614" y="1932063"/>
                  </a:lnTo>
                  <a:lnTo>
                    <a:pt x="3716388" y="1943303"/>
                  </a:lnTo>
                  <a:lnTo>
                    <a:pt x="3691013" y="1942896"/>
                  </a:lnTo>
                  <a:lnTo>
                    <a:pt x="3647846" y="1916633"/>
                  </a:lnTo>
                  <a:lnTo>
                    <a:pt x="3622903" y="1866988"/>
                  </a:lnTo>
                  <a:lnTo>
                    <a:pt x="3622510" y="1834489"/>
                  </a:lnTo>
                  <a:lnTo>
                    <a:pt x="3622510" y="1797151"/>
                  </a:lnTo>
                  <a:lnTo>
                    <a:pt x="3625685" y="1745284"/>
                  </a:lnTo>
                  <a:lnTo>
                    <a:pt x="3663175" y="1699590"/>
                  </a:lnTo>
                  <a:lnTo>
                    <a:pt x="3716388" y="1688338"/>
                  </a:lnTo>
                  <a:lnTo>
                    <a:pt x="3741763" y="1688757"/>
                  </a:lnTo>
                  <a:lnTo>
                    <a:pt x="3784930" y="1715008"/>
                  </a:lnTo>
                  <a:lnTo>
                    <a:pt x="3809873" y="1764665"/>
                  </a:lnTo>
                  <a:lnTo>
                    <a:pt x="3810266" y="1797151"/>
                  </a:lnTo>
                  <a:lnTo>
                    <a:pt x="3810266" y="1711109"/>
                  </a:lnTo>
                  <a:lnTo>
                    <a:pt x="3783939" y="1682788"/>
                  </a:lnTo>
                  <a:lnTo>
                    <a:pt x="3716388" y="1668602"/>
                  </a:lnTo>
                  <a:lnTo>
                    <a:pt x="3683838" y="1669135"/>
                  </a:lnTo>
                  <a:lnTo>
                    <a:pt x="3630244" y="1702206"/>
                  </a:lnTo>
                  <a:lnTo>
                    <a:pt x="3603409" y="1739277"/>
                  </a:lnTo>
                  <a:lnTo>
                    <a:pt x="3599573" y="1797151"/>
                  </a:lnTo>
                  <a:lnTo>
                    <a:pt x="3599573" y="1834489"/>
                  </a:lnTo>
                  <a:lnTo>
                    <a:pt x="3603409" y="1892363"/>
                  </a:lnTo>
                  <a:lnTo>
                    <a:pt x="3630244" y="1929434"/>
                  </a:lnTo>
                  <a:lnTo>
                    <a:pt x="3664013" y="1958848"/>
                  </a:lnTo>
                  <a:lnTo>
                    <a:pt x="3716388" y="1963039"/>
                  </a:lnTo>
                  <a:lnTo>
                    <a:pt x="3748938" y="1962518"/>
                  </a:lnTo>
                  <a:lnTo>
                    <a:pt x="3768763" y="1958848"/>
                  </a:lnTo>
                  <a:lnTo>
                    <a:pt x="3783939" y="1948865"/>
                  </a:lnTo>
                  <a:lnTo>
                    <a:pt x="3789261" y="1943303"/>
                  </a:lnTo>
                  <a:lnTo>
                    <a:pt x="3802532" y="1929434"/>
                  </a:lnTo>
                  <a:lnTo>
                    <a:pt x="3820261" y="1909051"/>
                  </a:lnTo>
                  <a:lnTo>
                    <a:pt x="3829367" y="1892363"/>
                  </a:lnTo>
                  <a:lnTo>
                    <a:pt x="3832733" y="1870481"/>
                  </a:lnTo>
                  <a:lnTo>
                    <a:pt x="3833203" y="1834489"/>
                  </a:lnTo>
                  <a:lnTo>
                    <a:pt x="3833203" y="1797151"/>
                  </a:lnTo>
                  <a:close/>
                </a:path>
                <a:path w="10840720" h="2073275">
                  <a:moveTo>
                    <a:pt x="3899014" y="169926"/>
                  </a:moveTo>
                  <a:lnTo>
                    <a:pt x="3866248" y="169926"/>
                  </a:lnTo>
                  <a:lnTo>
                    <a:pt x="3866248" y="576072"/>
                  </a:lnTo>
                  <a:lnTo>
                    <a:pt x="3899014" y="576072"/>
                  </a:lnTo>
                  <a:lnTo>
                    <a:pt x="3899014" y="169926"/>
                  </a:lnTo>
                  <a:close/>
                </a:path>
                <a:path w="10840720" h="2073275">
                  <a:moveTo>
                    <a:pt x="3902062" y="36576"/>
                  </a:moveTo>
                  <a:lnTo>
                    <a:pt x="3863200" y="36576"/>
                  </a:lnTo>
                  <a:lnTo>
                    <a:pt x="3863200" y="81534"/>
                  </a:lnTo>
                  <a:lnTo>
                    <a:pt x="3902062" y="81534"/>
                  </a:lnTo>
                  <a:lnTo>
                    <a:pt x="3902062" y="36576"/>
                  </a:lnTo>
                  <a:close/>
                </a:path>
                <a:path w="10840720" h="2073275">
                  <a:moveTo>
                    <a:pt x="4126090" y="1958771"/>
                  </a:moveTo>
                  <a:lnTo>
                    <a:pt x="4126014" y="1752269"/>
                  </a:lnTo>
                  <a:lnTo>
                    <a:pt x="4114622" y="1711210"/>
                  </a:lnTo>
                  <a:lnTo>
                    <a:pt x="4084155" y="1681022"/>
                  </a:lnTo>
                  <a:lnTo>
                    <a:pt x="4043134" y="1668729"/>
                  </a:lnTo>
                  <a:lnTo>
                    <a:pt x="4027411" y="1668602"/>
                  </a:lnTo>
                  <a:lnTo>
                    <a:pt x="4015448" y="1668691"/>
                  </a:lnTo>
                  <a:lnTo>
                    <a:pt x="3976205" y="1679041"/>
                  </a:lnTo>
                  <a:lnTo>
                    <a:pt x="3937266" y="1710740"/>
                  </a:lnTo>
                  <a:lnTo>
                    <a:pt x="3933533" y="1718208"/>
                  </a:lnTo>
                  <a:lnTo>
                    <a:pt x="3933533" y="1674469"/>
                  </a:lnTo>
                  <a:lnTo>
                    <a:pt x="3911130" y="1674469"/>
                  </a:lnTo>
                  <a:lnTo>
                    <a:pt x="3911130" y="1958771"/>
                  </a:lnTo>
                  <a:lnTo>
                    <a:pt x="3934066" y="1958771"/>
                  </a:lnTo>
                  <a:lnTo>
                    <a:pt x="3934066" y="1756079"/>
                  </a:lnTo>
                  <a:lnTo>
                    <a:pt x="3939400" y="1743011"/>
                  </a:lnTo>
                  <a:lnTo>
                    <a:pt x="3962679" y="1710880"/>
                  </a:lnTo>
                  <a:lnTo>
                    <a:pt x="4001516" y="1690446"/>
                  </a:lnTo>
                  <a:lnTo>
                    <a:pt x="4023677" y="1689404"/>
                  </a:lnTo>
                  <a:lnTo>
                    <a:pt x="4049255" y="1689747"/>
                  </a:lnTo>
                  <a:lnTo>
                    <a:pt x="4085056" y="1710740"/>
                  </a:lnTo>
                  <a:lnTo>
                    <a:pt x="4102887" y="1748028"/>
                  </a:lnTo>
                  <a:lnTo>
                    <a:pt x="4103154" y="1958771"/>
                  </a:lnTo>
                  <a:lnTo>
                    <a:pt x="4126090" y="1958771"/>
                  </a:lnTo>
                  <a:close/>
                </a:path>
                <a:path w="10840720" h="2073275">
                  <a:moveTo>
                    <a:pt x="4259504" y="1879828"/>
                  </a:moveTo>
                  <a:lnTo>
                    <a:pt x="4214698" y="1879828"/>
                  </a:lnTo>
                  <a:lnTo>
                    <a:pt x="4214698" y="1927834"/>
                  </a:lnTo>
                  <a:lnTo>
                    <a:pt x="4259504" y="1927834"/>
                  </a:lnTo>
                  <a:lnTo>
                    <a:pt x="4259504" y="1879828"/>
                  </a:lnTo>
                  <a:close/>
                </a:path>
                <a:path w="10840720" h="2073275">
                  <a:moveTo>
                    <a:pt x="4259504" y="1646199"/>
                  </a:moveTo>
                  <a:lnTo>
                    <a:pt x="4214698" y="1646199"/>
                  </a:lnTo>
                  <a:lnTo>
                    <a:pt x="4214698" y="1694205"/>
                  </a:lnTo>
                  <a:lnTo>
                    <a:pt x="4259504" y="1694205"/>
                  </a:lnTo>
                  <a:lnTo>
                    <a:pt x="4259504" y="1646199"/>
                  </a:lnTo>
                  <a:close/>
                </a:path>
                <a:path w="10840720" h="2073275">
                  <a:moveTo>
                    <a:pt x="4345546" y="345186"/>
                  </a:moveTo>
                  <a:lnTo>
                    <a:pt x="4344860" y="293776"/>
                  </a:lnTo>
                  <a:lnTo>
                    <a:pt x="4340072" y="262509"/>
                  </a:lnTo>
                  <a:lnTo>
                    <a:pt x="4327068" y="238671"/>
                  </a:lnTo>
                  <a:lnTo>
                    <a:pt x="4312780" y="222250"/>
                  </a:lnTo>
                  <a:lnTo>
                    <a:pt x="4312780" y="345186"/>
                  </a:lnTo>
                  <a:lnTo>
                    <a:pt x="4312780" y="398526"/>
                  </a:lnTo>
                  <a:lnTo>
                    <a:pt x="4312209" y="444944"/>
                  </a:lnTo>
                  <a:lnTo>
                    <a:pt x="4297515" y="492607"/>
                  </a:lnTo>
                  <a:lnTo>
                    <a:pt x="4254690" y="537908"/>
                  </a:lnTo>
                  <a:lnTo>
                    <a:pt x="4214914" y="553377"/>
                  </a:lnTo>
                  <a:lnTo>
                    <a:pt x="4178668" y="553974"/>
                  </a:lnTo>
                  <a:lnTo>
                    <a:pt x="4142422" y="553377"/>
                  </a:lnTo>
                  <a:lnTo>
                    <a:pt x="4102646" y="537908"/>
                  </a:lnTo>
                  <a:lnTo>
                    <a:pt x="4059821" y="492607"/>
                  </a:lnTo>
                  <a:lnTo>
                    <a:pt x="4045127" y="444944"/>
                  </a:lnTo>
                  <a:lnTo>
                    <a:pt x="4044556" y="398526"/>
                  </a:lnTo>
                  <a:lnTo>
                    <a:pt x="4044556" y="345186"/>
                  </a:lnTo>
                  <a:lnTo>
                    <a:pt x="4045127" y="298780"/>
                  </a:lnTo>
                  <a:lnTo>
                    <a:pt x="4059821" y="251104"/>
                  </a:lnTo>
                  <a:lnTo>
                    <a:pt x="4102646" y="205816"/>
                  </a:lnTo>
                  <a:lnTo>
                    <a:pt x="4142422" y="190334"/>
                  </a:lnTo>
                  <a:lnTo>
                    <a:pt x="4178668" y="189738"/>
                  </a:lnTo>
                  <a:lnTo>
                    <a:pt x="4214914" y="190334"/>
                  </a:lnTo>
                  <a:lnTo>
                    <a:pt x="4254690" y="205816"/>
                  </a:lnTo>
                  <a:lnTo>
                    <a:pt x="4297515" y="251104"/>
                  </a:lnTo>
                  <a:lnTo>
                    <a:pt x="4312209" y="298780"/>
                  </a:lnTo>
                  <a:lnTo>
                    <a:pt x="4312780" y="345186"/>
                  </a:lnTo>
                  <a:lnTo>
                    <a:pt x="4312780" y="222250"/>
                  </a:lnTo>
                  <a:lnTo>
                    <a:pt x="4282770" y="189738"/>
                  </a:lnTo>
                  <a:lnTo>
                    <a:pt x="4225163" y="162293"/>
                  </a:lnTo>
                  <a:lnTo>
                    <a:pt x="4178668" y="161544"/>
                  </a:lnTo>
                  <a:lnTo>
                    <a:pt x="4132173" y="162293"/>
                  </a:lnTo>
                  <a:lnTo>
                    <a:pt x="4082173" y="181800"/>
                  </a:lnTo>
                  <a:lnTo>
                    <a:pt x="4055605" y="209550"/>
                  </a:lnTo>
                  <a:lnTo>
                    <a:pt x="4030268" y="238671"/>
                  </a:lnTo>
                  <a:lnTo>
                    <a:pt x="4012476" y="293776"/>
                  </a:lnTo>
                  <a:lnTo>
                    <a:pt x="4011790" y="345186"/>
                  </a:lnTo>
                  <a:lnTo>
                    <a:pt x="4011790" y="398526"/>
                  </a:lnTo>
                  <a:lnTo>
                    <a:pt x="4012476" y="449935"/>
                  </a:lnTo>
                  <a:lnTo>
                    <a:pt x="4030268" y="505040"/>
                  </a:lnTo>
                  <a:lnTo>
                    <a:pt x="4055605" y="534162"/>
                  </a:lnTo>
                  <a:lnTo>
                    <a:pt x="4082173" y="561924"/>
                  </a:lnTo>
                  <a:lnTo>
                    <a:pt x="4132173" y="581418"/>
                  </a:lnTo>
                  <a:lnTo>
                    <a:pt x="4178668" y="582168"/>
                  </a:lnTo>
                  <a:lnTo>
                    <a:pt x="4225163" y="581418"/>
                  </a:lnTo>
                  <a:lnTo>
                    <a:pt x="4253484" y="576173"/>
                  </a:lnTo>
                  <a:lnTo>
                    <a:pt x="4275163" y="561924"/>
                  </a:lnTo>
                  <a:lnTo>
                    <a:pt x="4282770" y="553974"/>
                  </a:lnTo>
                  <a:lnTo>
                    <a:pt x="4301731" y="534162"/>
                  </a:lnTo>
                  <a:lnTo>
                    <a:pt x="4327068" y="505040"/>
                  </a:lnTo>
                  <a:lnTo>
                    <a:pt x="4340072" y="481203"/>
                  </a:lnTo>
                  <a:lnTo>
                    <a:pt x="4344860" y="449935"/>
                  </a:lnTo>
                  <a:lnTo>
                    <a:pt x="4345546" y="398526"/>
                  </a:lnTo>
                  <a:lnTo>
                    <a:pt x="4345546" y="345186"/>
                  </a:lnTo>
                  <a:close/>
                </a:path>
                <a:path w="10840720" h="2073275">
                  <a:moveTo>
                    <a:pt x="4509097" y="1574190"/>
                  </a:moveTo>
                  <a:lnTo>
                    <a:pt x="4485627" y="1574190"/>
                  </a:lnTo>
                  <a:lnTo>
                    <a:pt x="4485627" y="1958771"/>
                  </a:lnTo>
                  <a:lnTo>
                    <a:pt x="4509097" y="1958771"/>
                  </a:lnTo>
                  <a:lnTo>
                    <a:pt x="4509097" y="1574190"/>
                  </a:lnTo>
                  <a:close/>
                </a:path>
                <a:path w="10840720" h="2073275">
                  <a:moveTo>
                    <a:pt x="4763884" y="296418"/>
                  </a:moveTo>
                  <a:lnTo>
                    <a:pt x="4756264" y="246126"/>
                  </a:lnTo>
                  <a:lnTo>
                    <a:pt x="4731880" y="202692"/>
                  </a:lnTo>
                  <a:lnTo>
                    <a:pt x="4688065" y="172593"/>
                  </a:lnTo>
                  <a:lnTo>
                    <a:pt x="4645368" y="161721"/>
                  </a:lnTo>
                  <a:lnTo>
                    <a:pt x="4622914" y="161544"/>
                  </a:lnTo>
                  <a:lnTo>
                    <a:pt x="4605820" y="161658"/>
                  </a:lnTo>
                  <a:lnTo>
                    <a:pt x="4558233" y="173139"/>
                  </a:lnTo>
                  <a:lnTo>
                    <a:pt x="4522978" y="193052"/>
                  </a:lnTo>
                  <a:lnTo>
                    <a:pt x="4494847" y="221551"/>
                  </a:lnTo>
                  <a:lnTo>
                    <a:pt x="4488802" y="232410"/>
                  </a:lnTo>
                  <a:lnTo>
                    <a:pt x="4488802" y="169926"/>
                  </a:lnTo>
                  <a:lnTo>
                    <a:pt x="4456798" y="169926"/>
                  </a:lnTo>
                  <a:lnTo>
                    <a:pt x="4456798" y="576072"/>
                  </a:lnTo>
                  <a:lnTo>
                    <a:pt x="4489564" y="576072"/>
                  </a:lnTo>
                  <a:lnTo>
                    <a:pt x="4489564" y="300228"/>
                  </a:lnTo>
                  <a:lnTo>
                    <a:pt x="4489678" y="292011"/>
                  </a:lnTo>
                  <a:lnTo>
                    <a:pt x="4505858" y="249364"/>
                  </a:lnTo>
                  <a:lnTo>
                    <a:pt x="4537811" y="215557"/>
                  </a:lnTo>
                  <a:lnTo>
                    <a:pt x="4575200" y="196253"/>
                  </a:lnTo>
                  <a:lnTo>
                    <a:pt x="4617580" y="191262"/>
                  </a:lnTo>
                  <a:lnTo>
                    <a:pt x="4654105" y="191744"/>
                  </a:lnTo>
                  <a:lnTo>
                    <a:pt x="4705591" y="222123"/>
                  </a:lnTo>
                  <a:lnTo>
                    <a:pt x="4727930" y="255803"/>
                  </a:lnTo>
                  <a:lnTo>
                    <a:pt x="4731118" y="306324"/>
                  </a:lnTo>
                  <a:lnTo>
                    <a:pt x="4731118" y="576072"/>
                  </a:lnTo>
                  <a:lnTo>
                    <a:pt x="4763884" y="576072"/>
                  </a:lnTo>
                  <a:lnTo>
                    <a:pt x="4763884" y="296418"/>
                  </a:lnTo>
                  <a:close/>
                </a:path>
                <a:path w="10840720" h="2073275">
                  <a:moveTo>
                    <a:pt x="4971605" y="1958771"/>
                  </a:moveTo>
                  <a:lnTo>
                    <a:pt x="4971529" y="1752219"/>
                  </a:lnTo>
                  <a:lnTo>
                    <a:pt x="4961826" y="1711274"/>
                  </a:lnTo>
                  <a:lnTo>
                    <a:pt x="4934699" y="1681441"/>
                  </a:lnTo>
                  <a:lnTo>
                    <a:pt x="4897298" y="1668729"/>
                  </a:lnTo>
                  <a:lnTo>
                    <a:pt x="4882527" y="1668602"/>
                  </a:lnTo>
                  <a:lnTo>
                    <a:pt x="4862436" y="1668868"/>
                  </a:lnTo>
                  <a:lnTo>
                    <a:pt x="4825454" y="1684870"/>
                  </a:lnTo>
                  <a:lnTo>
                    <a:pt x="4791849" y="1723542"/>
                  </a:lnTo>
                  <a:lnTo>
                    <a:pt x="4787227" y="1709737"/>
                  </a:lnTo>
                  <a:lnTo>
                    <a:pt x="4752264" y="1675244"/>
                  </a:lnTo>
                  <a:lnTo>
                    <a:pt x="4708639" y="1668602"/>
                  </a:lnTo>
                  <a:lnTo>
                    <a:pt x="4697628" y="1668691"/>
                  </a:lnTo>
                  <a:lnTo>
                    <a:pt x="4657649" y="1681810"/>
                  </a:lnTo>
                  <a:lnTo>
                    <a:pt x="4628096" y="1710740"/>
                  </a:lnTo>
                  <a:lnTo>
                    <a:pt x="4624362" y="1718208"/>
                  </a:lnTo>
                  <a:lnTo>
                    <a:pt x="4624362" y="1674469"/>
                  </a:lnTo>
                  <a:lnTo>
                    <a:pt x="4601959" y="1674469"/>
                  </a:lnTo>
                  <a:lnTo>
                    <a:pt x="4601959" y="1958771"/>
                  </a:lnTo>
                  <a:lnTo>
                    <a:pt x="4624895" y="1958771"/>
                  </a:lnTo>
                  <a:lnTo>
                    <a:pt x="4624895" y="1756079"/>
                  </a:lnTo>
                  <a:lnTo>
                    <a:pt x="4629429" y="1743011"/>
                  </a:lnTo>
                  <a:lnTo>
                    <a:pt x="4653864" y="1706410"/>
                  </a:lnTo>
                  <a:lnTo>
                    <a:pt x="4692332" y="1689544"/>
                  </a:lnTo>
                  <a:lnTo>
                    <a:pt x="4704905" y="1689404"/>
                  </a:lnTo>
                  <a:lnTo>
                    <a:pt x="4716843" y="1689493"/>
                  </a:lnTo>
                  <a:lnTo>
                    <a:pt x="4755540" y="1705025"/>
                  </a:lnTo>
                  <a:lnTo>
                    <a:pt x="4773854" y="1745805"/>
                  </a:lnTo>
                  <a:lnTo>
                    <a:pt x="4775314" y="1958771"/>
                  </a:lnTo>
                  <a:lnTo>
                    <a:pt x="4798250" y="1958771"/>
                  </a:lnTo>
                  <a:lnTo>
                    <a:pt x="4798250" y="1753946"/>
                  </a:lnTo>
                  <a:lnTo>
                    <a:pt x="4802784" y="1741144"/>
                  </a:lnTo>
                  <a:lnTo>
                    <a:pt x="4827727" y="1705851"/>
                  </a:lnTo>
                  <a:lnTo>
                    <a:pt x="4866183" y="1689544"/>
                  </a:lnTo>
                  <a:lnTo>
                    <a:pt x="4878794" y="1689404"/>
                  </a:lnTo>
                  <a:lnTo>
                    <a:pt x="4890719" y="1689493"/>
                  </a:lnTo>
                  <a:lnTo>
                    <a:pt x="4928908" y="1705025"/>
                  </a:lnTo>
                  <a:lnTo>
                    <a:pt x="4947209" y="1745805"/>
                  </a:lnTo>
                  <a:lnTo>
                    <a:pt x="4948669" y="1958771"/>
                  </a:lnTo>
                  <a:lnTo>
                    <a:pt x="4971605" y="1958771"/>
                  </a:lnTo>
                  <a:close/>
                </a:path>
                <a:path w="10840720" h="2073275">
                  <a:moveTo>
                    <a:pt x="5284241" y="1789684"/>
                  </a:moveTo>
                  <a:lnTo>
                    <a:pt x="5283784" y="1754974"/>
                  </a:lnTo>
                  <a:lnTo>
                    <a:pt x="5280596" y="1734019"/>
                  </a:lnTo>
                  <a:lnTo>
                    <a:pt x="5271973" y="1718360"/>
                  </a:lnTo>
                  <a:lnTo>
                    <a:pt x="5261267" y="1706372"/>
                  </a:lnTo>
                  <a:lnTo>
                    <a:pt x="5261267" y="1789684"/>
                  </a:lnTo>
                  <a:lnTo>
                    <a:pt x="5261254" y="1841957"/>
                  </a:lnTo>
                  <a:lnTo>
                    <a:pt x="5258232" y="1885962"/>
                  </a:lnTo>
                  <a:lnTo>
                    <a:pt x="5221948" y="1930996"/>
                  </a:lnTo>
                  <a:lnTo>
                    <a:pt x="5175796" y="1942185"/>
                  </a:lnTo>
                  <a:lnTo>
                    <a:pt x="5160251" y="1942160"/>
                  </a:lnTo>
                  <a:lnTo>
                    <a:pt x="5119484" y="1930577"/>
                  </a:lnTo>
                  <a:lnTo>
                    <a:pt x="5088750" y="1899831"/>
                  </a:lnTo>
                  <a:lnTo>
                    <a:pt x="5082083" y="1776882"/>
                  </a:lnTo>
                  <a:lnTo>
                    <a:pt x="5082210" y="1764614"/>
                  </a:lnTo>
                  <a:lnTo>
                    <a:pt x="5099215" y="1724177"/>
                  </a:lnTo>
                  <a:lnTo>
                    <a:pt x="5131409" y="1698840"/>
                  </a:lnTo>
                  <a:lnTo>
                    <a:pt x="5172761" y="1689404"/>
                  </a:lnTo>
                  <a:lnTo>
                    <a:pt x="5198999" y="1689823"/>
                  </a:lnTo>
                  <a:lnTo>
                    <a:pt x="5239436" y="1715808"/>
                  </a:lnTo>
                  <a:lnTo>
                    <a:pt x="5260962" y="1763179"/>
                  </a:lnTo>
                  <a:lnTo>
                    <a:pt x="5261267" y="1789684"/>
                  </a:lnTo>
                  <a:lnTo>
                    <a:pt x="5261267" y="1706372"/>
                  </a:lnTo>
                  <a:lnTo>
                    <a:pt x="5223332" y="1672475"/>
                  </a:lnTo>
                  <a:lnTo>
                    <a:pt x="5174894" y="1668602"/>
                  </a:lnTo>
                  <a:lnTo>
                    <a:pt x="5155387" y="1668843"/>
                  </a:lnTo>
                  <a:lnTo>
                    <a:pt x="5117554" y="1683804"/>
                  </a:lnTo>
                  <a:lnTo>
                    <a:pt x="5082616" y="1720875"/>
                  </a:lnTo>
                  <a:lnTo>
                    <a:pt x="5082616" y="1674469"/>
                  </a:lnTo>
                  <a:lnTo>
                    <a:pt x="5060213" y="1674469"/>
                  </a:lnTo>
                  <a:lnTo>
                    <a:pt x="5060213" y="2072919"/>
                  </a:lnTo>
                  <a:lnTo>
                    <a:pt x="5083149" y="2072919"/>
                  </a:lnTo>
                  <a:lnTo>
                    <a:pt x="5083149" y="1922500"/>
                  </a:lnTo>
                  <a:lnTo>
                    <a:pt x="5090934" y="1934083"/>
                  </a:lnTo>
                  <a:lnTo>
                    <a:pt x="5135486" y="1958657"/>
                  </a:lnTo>
                  <a:lnTo>
                    <a:pt x="5171160" y="1963039"/>
                  </a:lnTo>
                  <a:lnTo>
                    <a:pt x="5185969" y="1962924"/>
                  </a:lnTo>
                  <a:lnTo>
                    <a:pt x="5229288" y="1950593"/>
                  </a:lnTo>
                  <a:lnTo>
                    <a:pt x="5242484" y="1942236"/>
                  </a:lnTo>
                  <a:lnTo>
                    <a:pt x="5243804" y="1941169"/>
                  </a:lnTo>
                  <a:lnTo>
                    <a:pt x="5270957" y="1907425"/>
                  </a:lnTo>
                  <a:lnTo>
                    <a:pt x="5283200" y="1870900"/>
                  </a:lnTo>
                  <a:lnTo>
                    <a:pt x="5284241" y="1841957"/>
                  </a:lnTo>
                  <a:lnTo>
                    <a:pt x="5284241" y="1789684"/>
                  </a:lnTo>
                  <a:close/>
                </a:path>
                <a:path w="10840720" h="2073275">
                  <a:moveTo>
                    <a:pt x="5385105" y="1555521"/>
                  </a:moveTo>
                  <a:lnTo>
                    <a:pt x="5362168" y="1555521"/>
                  </a:lnTo>
                  <a:lnTo>
                    <a:pt x="5362168" y="1958771"/>
                  </a:lnTo>
                  <a:lnTo>
                    <a:pt x="5385105" y="1958771"/>
                  </a:lnTo>
                  <a:lnTo>
                    <a:pt x="5385105" y="1555521"/>
                  </a:lnTo>
                  <a:close/>
                </a:path>
                <a:path w="10840720" h="2073275">
                  <a:moveTo>
                    <a:pt x="5443664" y="576072"/>
                  </a:moveTo>
                  <a:lnTo>
                    <a:pt x="5325808" y="331470"/>
                  </a:lnTo>
                  <a:lnTo>
                    <a:pt x="5322506" y="324612"/>
                  </a:lnTo>
                  <a:lnTo>
                    <a:pt x="5352034" y="316585"/>
                  </a:lnTo>
                  <a:lnTo>
                    <a:pt x="5370080" y="308991"/>
                  </a:lnTo>
                  <a:lnTo>
                    <a:pt x="5377891" y="302514"/>
                  </a:lnTo>
                  <a:lnTo>
                    <a:pt x="5384063" y="297395"/>
                  </a:lnTo>
                  <a:lnTo>
                    <a:pt x="5401373" y="277368"/>
                  </a:lnTo>
                  <a:lnTo>
                    <a:pt x="5417896" y="256641"/>
                  </a:lnTo>
                  <a:lnTo>
                    <a:pt x="5426380" y="240131"/>
                  </a:lnTo>
                  <a:lnTo>
                    <a:pt x="5429504" y="219189"/>
                  </a:lnTo>
                  <a:lnTo>
                    <a:pt x="5429948" y="185166"/>
                  </a:lnTo>
                  <a:lnTo>
                    <a:pt x="5429948" y="168402"/>
                  </a:lnTo>
                  <a:lnTo>
                    <a:pt x="5424640" y="119646"/>
                  </a:lnTo>
                  <a:lnTo>
                    <a:pt x="5403418" y="78155"/>
                  </a:lnTo>
                  <a:lnTo>
                    <a:pt x="5395646" y="70739"/>
                  </a:lnTo>
                  <a:lnTo>
                    <a:pt x="5395646" y="185166"/>
                  </a:lnTo>
                  <a:lnTo>
                    <a:pt x="5395087" y="218363"/>
                  </a:lnTo>
                  <a:lnTo>
                    <a:pt x="5380228" y="254114"/>
                  </a:lnTo>
                  <a:lnTo>
                    <a:pt x="5336705" y="289814"/>
                  </a:lnTo>
                  <a:lnTo>
                    <a:pt x="5289651" y="302044"/>
                  </a:lnTo>
                  <a:lnTo>
                    <a:pt x="5243258" y="302514"/>
                  </a:lnTo>
                  <a:lnTo>
                    <a:pt x="5116004" y="302514"/>
                  </a:lnTo>
                  <a:lnTo>
                    <a:pt x="5116004" y="57912"/>
                  </a:lnTo>
                  <a:lnTo>
                    <a:pt x="5249354" y="57912"/>
                  </a:lnTo>
                  <a:lnTo>
                    <a:pt x="5293080" y="58343"/>
                  </a:lnTo>
                  <a:lnTo>
                    <a:pt x="5337975" y="69494"/>
                  </a:lnTo>
                  <a:lnTo>
                    <a:pt x="5380545" y="102095"/>
                  </a:lnTo>
                  <a:lnTo>
                    <a:pt x="5395633" y="168402"/>
                  </a:lnTo>
                  <a:lnTo>
                    <a:pt x="5395646" y="185166"/>
                  </a:lnTo>
                  <a:lnTo>
                    <a:pt x="5395646" y="70739"/>
                  </a:lnTo>
                  <a:lnTo>
                    <a:pt x="5356326" y="43815"/>
                  </a:lnTo>
                  <a:lnTo>
                    <a:pt x="5304002" y="30048"/>
                  </a:lnTo>
                  <a:lnTo>
                    <a:pt x="5249354" y="26670"/>
                  </a:lnTo>
                  <a:lnTo>
                    <a:pt x="5082476" y="26670"/>
                  </a:lnTo>
                  <a:lnTo>
                    <a:pt x="5082476" y="576072"/>
                  </a:lnTo>
                  <a:lnTo>
                    <a:pt x="5116004" y="576072"/>
                  </a:lnTo>
                  <a:lnTo>
                    <a:pt x="5116004" y="333756"/>
                  </a:lnTo>
                  <a:lnTo>
                    <a:pt x="5260149" y="333730"/>
                  </a:lnTo>
                  <a:lnTo>
                    <a:pt x="5268887" y="333476"/>
                  </a:lnTo>
                  <a:lnTo>
                    <a:pt x="5277180" y="332790"/>
                  </a:lnTo>
                  <a:lnTo>
                    <a:pt x="5288978" y="331470"/>
                  </a:lnTo>
                  <a:lnTo>
                    <a:pt x="5407850" y="576072"/>
                  </a:lnTo>
                  <a:lnTo>
                    <a:pt x="5443664" y="576072"/>
                  </a:lnTo>
                  <a:close/>
                </a:path>
                <a:path w="10840720" h="2073275">
                  <a:moveTo>
                    <a:pt x="5690260" y="1802485"/>
                  </a:moveTo>
                  <a:lnTo>
                    <a:pt x="5687225" y="1760702"/>
                  </a:lnTo>
                  <a:lnTo>
                    <a:pt x="5674995" y="1722843"/>
                  </a:lnTo>
                  <a:lnTo>
                    <a:pt x="5667857" y="1712468"/>
                  </a:lnTo>
                  <a:lnTo>
                    <a:pt x="5667857" y="1802485"/>
                  </a:lnTo>
                  <a:lnTo>
                    <a:pt x="5485435" y="1802485"/>
                  </a:lnTo>
                  <a:lnTo>
                    <a:pt x="5488495" y="1749221"/>
                  </a:lnTo>
                  <a:lnTo>
                    <a:pt x="5509971" y="1717675"/>
                  </a:lnTo>
                  <a:lnTo>
                    <a:pt x="5552122" y="1689328"/>
                  </a:lnTo>
                  <a:lnTo>
                    <a:pt x="5577179" y="1688871"/>
                  </a:lnTo>
                  <a:lnTo>
                    <a:pt x="5603443" y="1689328"/>
                  </a:lnTo>
                  <a:lnTo>
                    <a:pt x="5644921" y="1717408"/>
                  </a:lnTo>
                  <a:lnTo>
                    <a:pt x="5667502" y="1769364"/>
                  </a:lnTo>
                  <a:lnTo>
                    <a:pt x="5667857" y="1802485"/>
                  </a:lnTo>
                  <a:lnTo>
                    <a:pt x="5667857" y="1712468"/>
                  </a:lnTo>
                  <a:lnTo>
                    <a:pt x="5638914" y="1684032"/>
                  </a:lnTo>
                  <a:lnTo>
                    <a:pt x="5593854" y="1668754"/>
                  </a:lnTo>
                  <a:lnTo>
                    <a:pt x="5577179" y="1668602"/>
                  </a:lnTo>
                  <a:lnTo>
                    <a:pt x="5561431" y="1668754"/>
                  </a:lnTo>
                  <a:lnTo>
                    <a:pt x="5517032" y="1683181"/>
                  </a:lnTo>
                  <a:lnTo>
                    <a:pt x="5485092" y="1713623"/>
                  </a:lnTo>
                  <a:lnTo>
                    <a:pt x="5466410" y="1757400"/>
                  </a:lnTo>
                  <a:lnTo>
                    <a:pt x="5463146" y="1851126"/>
                  </a:lnTo>
                  <a:lnTo>
                    <a:pt x="5463933" y="1861769"/>
                  </a:lnTo>
                  <a:lnTo>
                    <a:pt x="5474614" y="1899539"/>
                  </a:lnTo>
                  <a:lnTo>
                    <a:pt x="5500509" y="1936673"/>
                  </a:lnTo>
                  <a:lnTo>
                    <a:pt x="5542064" y="1959000"/>
                  </a:lnTo>
                  <a:lnTo>
                    <a:pt x="5581447" y="1963039"/>
                  </a:lnTo>
                  <a:lnTo>
                    <a:pt x="5601906" y="1962899"/>
                  </a:lnTo>
                  <a:lnTo>
                    <a:pt x="5642521" y="1953437"/>
                  </a:lnTo>
                  <a:lnTo>
                    <a:pt x="5668632" y="1942769"/>
                  </a:lnTo>
                  <a:lnTo>
                    <a:pt x="5674817" y="1938820"/>
                  </a:lnTo>
                  <a:lnTo>
                    <a:pt x="5683859" y="1931568"/>
                  </a:lnTo>
                  <a:lnTo>
                    <a:pt x="5672658" y="1914499"/>
                  </a:lnTo>
                  <a:lnTo>
                    <a:pt x="5663958" y="1921725"/>
                  </a:lnTo>
                  <a:lnTo>
                    <a:pt x="5657126" y="1926234"/>
                  </a:lnTo>
                  <a:lnTo>
                    <a:pt x="5620740" y="1939404"/>
                  </a:lnTo>
                  <a:lnTo>
                    <a:pt x="5580913" y="1942769"/>
                  </a:lnTo>
                  <a:lnTo>
                    <a:pt x="5554611" y="1942338"/>
                  </a:lnTo>
                  <a:lnTo>
                    <a:pt x="5510771" y="1914499"/>
                  </a:lnTo>
                  <a:lnTo>
                    <a:pt x="5488597" y="1882902"/>
                  </a:lnTo>
                  <a:lnTo>
                    <a:pt x="5485485" y="1835023"/>
                  </a:lnTo>
                  <a:lnTo>
                    <a:pt x="5485435" y="1821154"/>
                  </a:lnTo>
                  <a:lnTo>
                    <a:pt x="5690260" y="1821154"/>
                  </a:lnTo>
                  <a:lnTo>
                    <a:pt x="5690260" y="1802485"/>
                  </a:lnTo>
                  <a:close/>
                </a:path>
                <a:path w="10840720" h="2073275">
                  <a:moveTo>
                    <a:pt x="5851334" y="352806"/>
                  </a:moveTo>
                  <a:lnTo>
                    <a:pt x="5850052" y="308000"/>
                  </a:lnTo>
                  <a:lnTo>
                    <a:pt x="5834786" y="251993"/>
                  </a:lnTo>
                  <a:lnTo>
                    <a:pt x="5819330" y="224205"/>
                  </a:lnTo>
                  <a:lnTo>
                    <a:pt x="5819330" y="352806"/>
                  </a:lnTo>
                  <a:lnTo>
                    <a:pt x="5558726" y="352806"/>
                  </a:lnTo>
                  <a:lnTo>
                    <a:pt x="5559298" y="302564"/>
                  </a:lnTo>
                  <a:lnTo>
                    <a:pt x="5573509" y="256578"/>
                  </a:lnTo>
                  <a:lnTo>
                    <a:pt x="5615000" y="207860"/>
                  </a:lnTo>
                  <a:lnTo>
                    <a:pt x="5654002" y="191147"/>
                  </a:lnTo>
                  <a:lnTo>
                    <a:pt x="5689790" y="190500"/>
                  </a:lnTo>
                  <a:lnTo>
                    <a:pt x="5727306" y="191135"/>
                  </a:lnTo>
                  <a:lnTo>
                    <a:pt x="5766625" y="207708"/>
                  </a:lnTo>
                  <a:lnTo>
                    <a:pt x="5805513" y="256095"/>
                  </a:lnTo>
                  <a:lnTo>
                    <a:pt x="5818822" y="305473"/>
                  </a:lnTo>
                  <a:lnTo>
                    <a:pt x="5819330" y="352806"/>
                  </a:lnTo>
                  <a:lnTo>
                    <a:pt x="5819330" y="224205"/>
                  </a:lnTo>
                  <a:lnTo>
                    <a:pt x="5810567" y="213360"/>
                  </a:lnTo>
                  <a:lnTo>
                    <a:pt x="5798426" y="199047"/>
                  </a:lnTo>
                  <a:lnTo>
                    <a:pt x="5789333" y="190500"/>
                  </a:lnTo>
                  <a:lnTo>
                    <a:pt x="5789142" y="190309"/>
                  </a:lnTo>
                  <a:lnTo>
                    <a:pt x="5742241" y="167335"/>
                  </a:lnTo>
                  <a:lnTo>
                    <a:pt x="5689790" y="161544"/>
                  </a:lnTo>
                  <a:lnTo>
                    <a:pt x="5667299" y="161747"/>
                  </a:lnTo>
                  <a:lnTo>
                    <a:pt x="5621591" y="174498"/>
                  </a:lnTo>
                  <a:lnTo>
                    <a:pt x="5583123" y="197383"/>
                  </a:lnTo>
                  <a:lnTo>
                    <a:pt x="5550776" y="236601"/>
                  </a:lnTo>
                  <a:lnTo>
                    <a:pt x="5531548" y="288391"/>
                  </a:lnTo>
                  <a:lnTo>
                    <a:pt x="5526722" y="341376"/>
                  </a:lnTo>
                  <a:lnTo>
                    <a:pt x="5526722" y="399288"/>
                  </a:lnTo>
                  <a:lnTo>
                    <a:pt x="5528005" y="437489"/>
                  </a:lnTo>
                  <a:lnTo>
                    <a:pt x="5543283" y="491451"/>
                  </a:lnTo>
                  <a:lnTo>
                    <a:pt x="5567870" y="529971"/>
                  </a:lnTo>
                  <a:lnTo>
                    <a:pt x="5601627" y="560133"/>
                  </a:lnTo>
                  <a:lnTo>
                    <a:pt x="5639625" y="576389"/>
                  </a:lnTo>
                  <a:lnTo>
                    <a:pt x="5695886" y="582168"/>
                  </a:lnTo>
                  <a:lnTo>
                    <a:pt x="5725109" y="581952"/>
                  </a:lnTo>
                  <a:lnTo>
                    <a:pt x="5783135" y="568452"/>
                  </a:lnTo>
                  <a:lnTo>
                    <a:pt x="5818810" y="554266"/>
                  </a:lnTo>
                  <a:lnTo>
                    <a:pt x="5820435" y="553212"/>
                  </a:lnTo>
                  <a:lnTo>
                    <a:pt x="5829262" y="547560"/>
                  </a:lnTo>
                  <a:lnTo>
                    <a:pt x="5842190" y="537210"/>
                  </a:lnTo>
                  <a:lnTo>
                    <a:pt x="5826188" y="512826"/>
                  </a:lnTo>
                  <a:lnTo>
                    <a:pt x="5813768" y="523138"/>
                  </a:lnTo>
                  <a:lnTo>
                    <a:pt x="5804001" y="529590"/>
                  </a:lnTo>
                  <a:lnTo>
                    <a:pt x="5752020" y="548398"/>
                  </a:lnTo>
                  <a:lnTo>
                    <a:pt x="5695124" y="553212"/>
                  </a:lnTo>
                  <a:lnTo>
                    <a:pt x="5657558" y="552589"/>
                  </a:lnTo>
                  <a:lnTo>
                    <a:pt x="5616841" y="536181"/>
                  </a:lnTo>
                  <a:lnTo>
                    <a:pt x="5573992" y="488251"/>
                  </a:lnTo>
                  <a:lnTo>
                    <a:pt x="5559298" y="439966"/>
                  </a:lnTo>
                  <a:lnTo>
                    <a:pt x="5558790" y="399288"/>
                  </a:lnTo>
                  <a:lnTo>
                    <a:pt x="5558726" y="379476"/>
                  </a:lnTo>
                  <a:lnTo>
                    <a:pt x="5851334" y="379476"/>
                  </a:lnTo>
                  <a:lnTo>
                    <a:pt x="5851334" y="352806"/>
                  </a:lnTo>
                  <a:close/>
                </a:path>
                <a:path w="10840720" h="2073275">
                  <a:moveTo>
                    <a:pt x="6137300" y="1958771"/>
                  </a:moveTo>
                  <a:lnTo>
                    <a:pt x="6137224" y="1752219"/>
                  </a:lnTo>
                  <a:lnTo>
                    <a:pt x="6127508" y="1711274"/>
                  </a:lnTo>
                  <a:lnTo>
                    <a:pt x="6110935" y="1689404"/>
                  </a:lnTo>
                  <a:lnTo>
                    <a:pt x="6106604" y="1685239"/>
                  </a:lnTo>
                  <a:lnTo>
                    <a:pt x="6062980" y="1668729"/>
                  </a:lnTo>
                  <a:lnTo>
                    <a:pt x="6048222" y="1668602"/>
                  </a:lnTo>
                  <a:lnTo>
                    <a:pt x="6028131" y="1668868"/>
                  </a:lnTo>
                  <a:lnTo>
                    <a:pt x="5991149" y="1684870"/>
                  </a:lnTo>
                  <a:lnTo>
                    <a:pt x="5957544" y="1723542"/>
                  </a:lnTo>
                  <a:lnTo>
                    <a:pt x="5952922" y="1709737"/>
                  </a:lnTo>
                  <a:lnTo>
                    <a:pt x="5917958" y="1675244"/>
                  </a:lnTo>
                  <a:lnTo>
                    <a:pt x="5874334" y="1668602"/>
                  </a:lnTo>
                  <a:lnTo>
                    <a:pt x="5863323" y="1668691"/>
                  </a:lnTo>
                  <a:lnTo>
                    <a:pt x="5823343" y="1681810"/>
                  </a:lnTo>
                  <a:lnTo>
                    <a:pt x="5793791" y="1710740"/>
                  </a:lnTo>
                  <a:lnTo>
                    <a:pt x="5790057" y="1718208"/>
                  </a:lnTo>
                  <a:lnTo>
                    <a:pt x="5790057" y="1674469"/>
                  </a:lnTo>
                  <a:lnTo>
                    <a:pt x="5767654" y="1674469"/>
                  </a:lnTo>
                  <a:lnTo>
                    <a:pt x="5767654" y="1958771"/>
                  </a:lnTo>
                  <a:lnTo>
                    <a:pt x="5790590" y="1958771"/>
                  </a:lnTo>
                  <a:lnTo>
                    <a:pt x="5790590" y="1756079"/>
                  </a:lnTo>
                  <a:lnTo>
                    <a:pt x="5795124" y="1743011"/>
                  </a:lnTo>
                  <a:lnTo>
                    <a:pt x="5819559" y="1706410"/>
                  </a:lnTo>
                  <a:lnTo>
                    <a:pt x="5858027" y="1689544"/>
                  </a:lnTo>
                  <a:lnTo>
                    <a:pt x="5870600" y="1689404"/>
                  </a:lnTo>
                  <a:lnTo>
                    <a:pt x="5882538" y="1689493"/>
                  </a:lnTo>
                  <a:lnTo>
                    <a:pt x="5921235" y="1705025"/>
                  </a:lnTo>
                  <a:lnTo>
                    <a:pt x="5939548" y="1745805"/>
                  </a:lnTo>
                  <a:lnTo>
                    <a:pt x="5941009" y="1958771"/>
                  </a:lnTo>
                  <a:lnTo>
                    <a:pt x="5963945" y="1958771"/>
                  </a:lnTo>
                  <a:lnTo>
                    <a:pt x="5963945" y="1753946"/>
                  </a:lnTo>
                  <a:lnTo>
                    <a:pt x="5968479" y="1741144"/>
                  </a:lnTo>
                  <a:lnTo>
                    <a:pt x="5971260" y="1733575"/>
                  </a:lnTo>
                  <a:lnTo>
                    <a:pt x="5973686" y="1728520"/>
                  </a:lnTo>
                  <a:lnTo>
                    <a:pt x="5977102" y="1723707"/>
                  </a:lnTo>
                  <a:lnTo>
                    <a:pt x="5977242" y="1723542"/>
                  </a:lnTo>
                  <a:lnTo>
                    <a:pt x="5982881" y="1716874"/>
                  </a:lnTo>
                  <a:lnTo>
                    <a:pt x="6017069" y="1692783"/>
                  </a:lnTo>
                  <a:lnTo>
                    <a:pt x="6044489" y="1689404"/>
                  </a:lnTo>
                  <a:lnTo>
                    <a:pt x="6056414" y="1689493"/>
                  </a:lnTo>
                  <a:lnTo>
                    <a:pt x="6094603" y="1705025"/>
                  </a:lnTo>
                  <a:lnTo>
                    <a:pt x="6112903" y="1745805"/>
                  </a:lnTo>
                  <a:lnTo>
                    <a:pt x="6114364" y="1958771"/>
                  </a:lnTo>
                  <a:lnTo>
                    <a:pt x="6137300" y="1958771"/>
                  </a:lnTo>
                  <a:close/>
                </a:path>
                <a:path w="10840720" h="2073275">
                  <a:moveTo>
                    <a:pt x="6248336" y="537210"/>
                  </a:moveTo>
                  <a:lnTo>
                    <a:pt x="6232334" y="512064"/>
                  </a:lnTo>
                  <a:lnTo>
                    <a:pt x="6219964" y="522376"/>
                  </a:lnTo>
                  <a:lnTo>
                    <a:pt x="6210528" y="528828"/>
                  </a:lnTo>
                  <a:lnTo>
                    <a:pt x="6162980" y="547636"/>
                  </a:lnTo>
                  <a:lnTo>
                    <a:pt x="6107366" y="552450"/>
                  </a:lnTo>
                  <a:lnTo>
                    <a:pt x="6087592" y="552284"/>
                  </a:lnTo>
                  <a:lnTo>
                    <a:pt x="6048692" y="541401"/>
                  </a:lnTo>
                  <a:lnTo>
                    <a:pt x="6007163" y="509778"/>
                  </a:lnTo>
                  <a:lnTo>
                    <a:pt x="5982779" y="461010"/>
                  </a:lnTo>
                  <a:lnTo>
                    <a:pt x="5974905" y="418795"/>
                  </a:lnTo>
                  <a:lnTo>
                    <a:pt x="5974778" y="340614"/>
                  </a:lnTo>
                  <a:lnTo>
                    <a:pt x="5975286" y="301637"/>
                  </a:lnTo>
                  <a:lnTo>
                    <a:pt x="5988443" y="257835"/>
                  </a:lnTo>
                  <a:lnTo>
                    <a:pt x="6026899" y="208788"/>
                  </a:lnTo>
                  <a:lnTo>
                    <a:pt x="6066371" y="191909"/>
                  </a:lnTo>
                  <a:lnTo>
                    <a:pt x="6104318" y="191262"/>
                  </a:lnTo>
                  <a:lnTo>
                    <a:pt x="6122378" y="191376"/>
                  </a:lnTo>
                  <a:lnTo>
                    <a:pt x="6162992" y="198501"/>
                  </a:lnTo>
                  <a:lnTo>
                    <a:pt x="6202642" y="213664"/>
                  </a:lnTo>
                  <a:lnTo>
                    <a:pt x="6219380" y="224790"/>
                  </a:lnTo>
                  <a:lnTo>
                    <a:pt x="6233858" y="199644"/>
                  </a:lnTo>
                  <a:lnTo>
                    <a:pt x="6194044" y="176288"/>
                  </a:lnTo>
                  <a:lnTo>
                    <a:pt x="6153874" y="165404"/>
                  </a:lnTo>
                  <a:lnTo>
                    <a:pt x="6104318" y="161544"/>
                  </a:lnTo>
                  <a:lnTo>
                    <a:pt x="6081382" y="161747"/>
                  </a:lnTo>
                  <a:lnTo>
                    <a:pt x="6035357" y="174498"/>
                  </a:lnTo>
                  <a:lnTo>
                    <a:pt x="5997054" y="197218"/>
                  </a:lnTo>
                  <a:lnTo>
                    <a:pt x="5965304" y="235940"/>
                  </a:lnTo>
                  <a:lnTo>
                    <a:pt x="5946673" y="288251"/>
                  </a:lnTo>
                  <a:lnTo>
                    <a:pt x="5942012" y="342900"/>
                  </a:lnTo>
                  <a:lnTo>
                    <a:pt x="5942012" y="397764"/>
                  </a:lnTo>
                  <a:lnTo>
                    <a:pt x="5943485" y="442772"/>
                  </a:lnTo>
                  <a:lnTo>
                    <a:pt x="5960986" y="499325"/>
                  </a:lnTo>
                  <a:lnTo>
                    <a:pt x="5987351" y="536448"/>
                  </a:lnTo>
                  <a:lnTo>
                    <a:pt x="6021425" y="563778"/>
                  </a:lnTo>
                  <a:lnTo>
                    <a:pt x="6057150" y="577354"/>
                  </a:lnTo>
                  <a:lnTo>
                    <a:pt x="6106604" y="582168"/>
                  </a:lnTo>
                  <a:lnTo>
                    <a:pt x="6135789" y="581952"/>
                  </a:lnTo>
                  <a:lnTo>
                    <a:pt x="6191567" y="568452"/>
                  </a:lnTo>
                  <a:lnTo>
                    <a:pt x="6235446" y="547560"/>
                  </a:lnTo>
                  <a:lnTo>
                    <a:pt x="6248336" y="537210"/>
                  </a:lnTo>
                  <a:close/>
                </a:path>
                <a:path w="10840720" h="2073275">
                  <a:moveTo>
                    <a:pt x="6439255" y="1802485"/>
                  </a:moveTo>
                  <a:lnTo>
                    <a:pt x="6436220" y="1760702"/>
                  </a:lnTo>
                  <a:lnTo>
                    <a:pt x="6423990" y="1722843"/>
                  </a:lnTo>
                  <a:lnTo>
                    <a:pt x="6416853" y="1712455"/>
                  </a:lnTo>
                  <a:lnTo>
                    <a:pt x="6416853" y="1802485"/>
                  </a:lnTo>
                  <a:lnTo>
                    <a:pt x="6234430" y="1802485"/>
                  </a:lnTo>
                  <a:lnTo>
                    <a:pt x="6237503" y="1749221"/>
                  </a:lnTo>
                  <a:lnTo>
                    <a:pt x="6258966" y="1717675"/>
                  </a:lnTo>
                  <a:lnTo>
                    <a:pt x="6301130" y="1689328"/>
                  </a:lnTo>
                  <a:lnTo>
                    <a:pt x="6326175" y="1688871"/>
                  </a:lnTo>
                  <a:lnTo>
                    <a:pt x="6352438" y="1689328"/>
                  </a:lnTo>
                  <a:lnTo>
                    <a:pt x="6393916" y="1717408"/>
                  </a:lnTo>
                  <a:lnTo>
                    <a:pt x="6416497" y="1769364"/>
                  </a:lnTo>
                  <a:lnTo>
                    <a:pt x="6416853" y="1802485"/>
                  </a:lnTo>
                  <a:lnTo>
                    <a:pt x="6416853" y="1712455"/>
                  </a:lnTo>
                  <a:lnTo>
                    <a:pt x="6387922" y="1684032"/>
                  </a:lnTo>
                  <a:lnTo>
                    <a:pt x="6342850" y="1668754"/>
                  </a:lnTo>
                  <a:lnTo>
                    <a:pt x="6326175" y="1668602"/>
                  </a:lnTo>
                  <a:lnTo>
                    <a:pt x="6310427" y="1668754"/>
                  </a:lnTo>
                  <a:lnTo>
                    <a:pt x="6266027" y="1683181"/>
                  </a:lnTo>
                  <a:lnTo>
                    <a:pt x="6234100" y="1713623"/>
                  </a:lnTo>
                  <a:lnTo>
                    <a:pt x="6215405" y="1757400"/>
                  </a:lnTo>
                  <a:lnTo>
                    <a:pt x="6212141" y="1851126"/>
                  </a:lnTo>
                  <a:lnTo>
                    <a:pt x="6212929" y="1861769"/>
                  </a:lnTo>
                  <a:lnTo>
                    <a:pt x="6223622" y="1899539"/>
                  </a:lnTo>
                  <a:lnTo>
                    <a:pt x="6249517" y="1936673"/>
                  </a:lnTo>
                  <a:lnTo>
                    <a:pt x="6291072" y="1959000"/>
                  </a:lnTo>
                  <a:lnTo>
                    <a:pt x="6330442" y="1963039"/>
                  </a:lnTo>
                  <a:lnTo>
                    <a:pt x="6350902" y="1962899"/>
                  </a:lnTo>
                  <a:lnTo>
                    <a:pt x="6391516" y="1953437"/>
                  </a:lnTo>
                  <a:lnTo>
                    <a:pt x="6432855" y="1931568"/>
                  </a:lnTo>
                  <a:lnTo>
                    <a:pt x="6421653" y="1914499"/>
                  </a:lnTo>
                  <a:lnTo>
                    <a:pt x="6412966" y="1921725"/>
                  </a:lnTo>
                  <a:lnTo>
                    <a:pt x="6406121" y="1926234"/>
                  </a:lnTo>
                  <a:lnTo>
                    <a:pt x="6369748" y="1939404"/>
                  </a:lnTo>
                  <a:lnTo>
                    <a:pt x="6329908" y="1942769"/>
                  </a:lnTo>
                  <a:lnTo>
                    <a:pt x="6303619" y="1942338"/>
                  </a:lnTo>
                  <a:lnTo>
                    <a:pt x="6259766" y="1914499"/>
                  </a:lnTo>
                  <a:lnTo>
                    <a:pt x="6237605" y="1882902"/>
                  </a:lnTo>
                  <a:lnTo>
                    <a:pt x="6234481" y="1835023"/>
                  </a:lnTo>
                  <a:lnTo>
                    <a:pt x="6234430" y="1821154"/>
                  </a:lnTo>
                  <a:lnTo>
                    <a:pt x="6439255" y="1821154"/>
                  </a:lnTo>
                  <a:lnTo>
                    <a:pt x="6439255" y="1802485"/>
                  </a:lnTo>
                  <a:close/>
                </a:path>
                <a:path w="10840720" h="2073275">
                  <a:moveTo>
                    <a:pt x="6647624" y="345186"/>
                  </a:moveTo>
                  <a:lnTo>
                    <a:pt x="6646939" y="293776"/>
                  </a:lnTo>
                  <a:lnTo>
                    <a:pt x="6642151" y="262509"/>
                  </a:lnTo>
                  <a:lnTo>
                    <a:pt x="6629146" y="238671"/>
                  </a:lnTo>
                  <a:lnTo>
                    <a:pt x="6614858" y="222250"/>
                  </a:lnTo>
                  <a:lnTo>
                    <a:pt x="6614858" y="345186"/>
                  </a:lnTo>
                  <a:lnTo>
                    <a:pt x="6614858" y="398526"/>
                  </a:lnTo>
                  <a:lnTo>
                    <a:pt x="6614287" y="444944"/>
                  </a:lnTo>
                  <a:lnTo>
                    <a:pt x="6599593" y="492607"/>
                  </a:lnTo>
                  <a:lnTo>
                    <a:pt x="6556769" y="537908"/>
                  </a:lnTo>
                  <a:lnTo>
                    <a:pt x="6516992" y="553377"/>
                  </a:lnTo>
                  <a:lnTo>
                    <a:pt x="6480746" y="553974"/>
                  </a:lnTo>
                  <a:lnTo>
                    <a:pt x="6444501" y="553377"/>
                  </a:lnTo>
                  <a:lnTo>
                    <a:pt x="6404724" y="537908"/>
                  </a:lnTo>
                  <a:lnTo>
                    <a:pt x="6361900" y="492607"/>
                  </a:lnTo>
                  <a:lnTo>
                    <a:pt x="6347206" y="444944"/>
                  </a:lnTo>
                  <a:lnTo>
                    <a:pt x="6346634" y="398526"/>
                  </a:lnTo>
                  <a:lnTo>
                    <a:pt x="6346634" y="345186"/>
                  </a:lnTo>
                  <a:lnTo>
                    <a:pt x="6347206" y="298780"/>
                  </a:lnTo>
                  <a:lnTo>
                    <a:pt x="6361900" y="251104"/>
                  </a:lnTo>
                  <a:lnTo>
                    <a:pt x="6404724" y="205816"/>
                  </a:lnTo>
                  <a:lnTo>
                    <a:pt x="6444501" y="190334"/>
                  </a:lnTo>
                  <a:lnTo>
                    <a:pt x="6480746" y="189738"/>
                  </a:lnTo>
                  <a:lnTo>
                    <a:pt x="6516992" y="190334"/>
                  </a:lnTo>
                  <a:lnTo>
                    <a:pt x="6556769" y="205816"/>
                  </a:lnTo>
                  <a:lnTo>
                    <a:pt x="6599593" y="251104"/>
                  </a:lnTo>
                  <a:lnTo>
                    <a:pt x="6614287" y="298780"/>
                  </a:lnTo>
                  <a:lnTo>
                    <a:pt x="6614858" y="345186"/>
                  </a:lnTo>
                  <a:lnTo>
                    <a:pt x="6614858" y="222250"/>
                  </a:lnTo>
                  <a:lnTo>
                    <a:pt x="6584848" y="189738"/>
                  </a:lnTo>
                  <a:lnTo>
                    <a:pt x="6527241" y="162293"/>
                  </a:lnTo>
                  <a:lnTo>
                    <a:pt x="6480746" y="161544"/>
                  </a:lnTo>
                  <a:lnTo>
                    <a:pt x="6434252" y="162293"/>
                  </a:lnTo>
                  <a:lnTo>
                    <a:pt x="6384252" y="181800"/>
                  </a:lnTo>
                  <a:lnTo>
                    <a:pt x="6357683" y="209550"/>
                  </a:lnTo>
                  <a:lnTo>
                    <a:pt x="6332347" y="238671"/>
                  </a:lnTo>
                  <a:lnTo>
                    <a:pt x="6314554" y="293776"/>
                  </a:lnTo>
                  <a:lnTo>
                    <a:pt x="6313868" y="345186"/>
                  </a:lnTo>
                  <a:lnTo>
                    <a:pt x="6313868" y="398526"/>
                  </a:lnTo>
                  <a:lnTo>
                    <a:pt x="6314554" y="449935"/>
                  </a:lnTo>
                  <a:lnTo>
                    <a:pt x="6332347" y="505040"/>
                  </a:lnTo>
                  <a:lnTo>
                    <a:pt x="6357683" y="534162"/>
                  </a:lnTo>
                  <a:lnTo>
                    <a:pt x="6384252" y="561924"/>
                  </a:lnTo>
                  <a:lnTo>
                    <a:pt x="6434252" y="581418"/>
                  </a:lnTo>
                  <a:lnTo>
                    <a:pt x="6480746" y="582168"/>
                  </a:lnTo>
                  <a:lnTo>
                    <a:pt x="6527241" y="581418"/>
                  </a:lnTo>
                  <a:lnTo>
                    <a:pt x="6555562" y="576173"/>
                  </a:lnTo>
                  <a:lnTo>
                    <a:pt x="6577241" y="561924"/>
                  </a:lnTo>
                  <a:lnTo>
                    <a:pt x="6584848" y="553974"/>
                  </a:lnTo>
                  <a:lnTo>
                    <a:pt x="6603809" y="534162"/>
                  </a:lnTo>
                  <a:lnTo>
                    <a:pt x="6629146" y="505040"/>
                  </a:lnTo>
                  <a:lnTo>
                    <a:pt x="6642151" y="481203"/>
                  </a:lnTo>
                  <a:lnTo>
                    <a:pt x="6646939" y="449935"/>
                  </a:lnTo>
                  <a:lnTo>
                    <a:pt x="6647624" y="398526"/>
                  </a:lnTo>
                  <a:lnTo>
                    <a:pt x="6647624" y="345186"/>
                  </a:lnTo>
                  <a:close/>
                </a:path>
                <a:path w="10840720" h="2073275">
                  <a:moveTo>
                    <a:pt x="6731622" y="1958771"/>
                  </a:moveTo>
                  <a:lnTo>
                    <a:pt x="6731533" y="1752269"/>
                  </a:lnTo>
                  <a:lnTo>
                    <a:pt x="6720154" y="1711210"/>
                  </a:lnTo>
                  <a:lnTo>
                    <a:pt x="6689674" y="1681022"/>
                  </a:lnTo>
                  <a:lnTo>
                    <a:pt x="6648653" y="1668729"/>
                  </a:lnTo>
                  <a:lnTo>
                    <a:pt x="6632943" y="1668602"/>
                  </a:lnTo>
                  <a:lnTo>
                    <a:pt x="6620980" y="1668691"/>
                  </a:lnTo>
                  <a:lnTo>
                    <a:pt x="6581737" y="1679041"/>
                  </a:lnTo>
                  <a:lnTo>
                    <a:pt x="6542799" y="1710740"/>
                  </a:lnTo>
                  <a:lnTo>
                    <a:pt x="6539065" y="1718208"/>
                  </a:lnTo>
                  <a:lnTo>
                    <a:pt x="6539065" y="1674469"/>
                  </a:lnTo>
                  <a:lnTo>
                    <a:pt x="6516662" y="1674469"/>
                  </a:lnTo>
                  <a:lnTo>
                    <a:pt x="6516662" y="1958771"/>
                  </a:lnTo>
                  <a:lnTo>
                    <a:pt x="6539598" y="1958771"/>
                  </a:lnTo>
                  <a:lnTo>
                    <a:pt x="6539598" y="1756079"/>
                  </a:lnTo>
                  <a:lnTo>
                    <a:pt x="6544932" y="1743011"/>
                  </a:lnTo>
                  <a:lnTo>
                    <a:pt x="6568199" y="1710880"/>
                  </a:lnTo>
                  <a:lnTo>
                    <a:pt x="6607035" y="1690446"/>
                  </a:lnTo>
                  <a:lnTo>
                    <a:pt x="6629209" y="1689404"/>
                  </a:lnTo>
                  <a:lnTo>
                    <a:pt x="6654774" y="1689747"/>
                  </a:lnTo>
                  <a:lnTo>
                    <a:pt x="6690576" y="1710740"/>
                  </a:lnTo>
                  <a:lnTo>
                    <a:pt x="6708407" y="1748028"/>
                  </a:lnTo>
                  <a:lnTo>
                    <a:pt x="6708686" y="1958771"/>
                  </a:lnTo>
                  <a:lnTo>
                    <a:pt x="6731622" y="1958771"/>
                  </a:lnTo>
                  <a:close/>
                </a:path>
                <a:path w="10840720" h="2073275">
                  <a:moveTo>
                    <a:pt x="6949300" y="1953971"/>
                  </a:moveTo>
                  <a:lnTo>
                    <a:pt x="6946735" y="1941169"/>
                  </a:lnTo>
                  <a:lnTo>
                    <a:pt x="6945566" y="1935302"/>
                  </a:lnTo>
                  <a:lnTo>
                    <a:pt x="6935432" y="1937969"/>
                  </a:lnTo>
                  <a:lnTo>
                    <a:pt x="6915696" y="1941169"/>
                  </a:lnTo>
                  <a:lnTo>
                    <a:pt x="6903428" y="1941169"/>
                  </a:lnTo>
                  <a:lnTo>
                    <a:pt x="6867957" y="1925167"/>
                  </a:lnTo>
                  <a:lnTo>
                    <a:pt x="6859727" y="1883029"/>
                  </a:lnTo>
                  <a:lnTo>
                    <a:pt x="6859689" y="1693672"/>
                  </a:lnTo>
                  <a:lnTo>
                    <a:pt x="6940232" y="1693672"/>
                  </a:lnTo>
                  <a:lnTo>
                    <a:pt x="6940232" y="1674469"/>
                  </a:lnTo>
                  <a:lnTo>
                    <a:pt x="6859689" y="1674469"/>
                  </a:lnTo>
                  <a:lnTo>
                    <a:pt x="6859689" y="1600860"/>
                  </a:lnTo>
                  <a:lnTo>
                    <a:pt x="6836753" y="1600860"/>
                  </a:lnTo>
                  <a:lnTo>
                    <a:pt x="6836753" y="1674469"/>
                  </a:lnTo>
                  <a:lnTo>
                    <a:pt x="6787147" y="1674469"/>
                  </a:lnTo>
                  <a:lnTo>
                    <a:pt x="6787147" y="1693672"/>
                  </a:lnTo>
                  <a:lnTo>
                    <a:pt x="6836753" y="1693672"/>
                  </a:lnTo>
                  <a:lnTo>
                    <a:pt x="6836829" y="1897761"/>
                  </a:lnTo>
                  <a:lnTo>
                    <a:pt x="6837388" y="1906866"/>
                  </a:lnTo>
                  <a:lnTo>
                    <a:pt x="6856222" y="1946770"/>
                  </a:lnTo>
                  <a:lnTo>
                    <a:pt x="6896722" y="1960867"/>
                  </a:lnTo>
                  <a:lnTo>
                    <a:pt x="6905561" y="1960905"/>
                  </a:lnTo>
                  <a:lnTo>
                    <a:pt x="6915163" y="1960905"/>
                  </a:lnTo>
                  <a:lnTo>
                    <a:pt x="6941299" y="1956638"/>
                  </a:lnTo>
                  <a:lnTo>
                    <a:pt x="6949300" y="1953971"/>
                  </a:lnTo>
                  <a:close/>
                </a:path>
                <a:path w="10840720" h="2073275">
                  <a:moveTo>
                    <a:pt x="7286942" y="296418"/>
                  </a:moveTo>
                  <a:lnTo>
                    <a:pt x="7280465" y="246126"/>
                  </a:lnTo>
                  <a:lnTo>
                    <a:pt x="7259129" y="203073"/>
                  </a:lnTo>
                  <a:lnTo>
                    <a:pt x="7219886" y="172974"/>
                  </a:lnTo>
                  <a:lnTo>
                    <a:pt x="7180770" y="161721"/>
                  </a:lnTo>
                  <a:lnTo>
                    <a:pt x="7159688" y="161544"/>
                  </a:lnTo>
                  <a:lnTo>
                    <a:pt x="7130986" y="161912"/>
                  </a:lnTo>
                  <a:lnTo>
                    <a:pt x="7078154" y="184785"/>
                  </a:lnTo>
                  <a:lnTo>
                    <a:pt x="7047585" y="209130"/>
                  </a:lnTo>
                  <a:lnTo>
                    <a:pt x="7030148" y="240030"/>
                  </a:lnTo>
                  <a:lnTo>
                    <a:pt x="7023532" y="220294"/>
                  </a:lnTo>
                  <a:lnTo>
                    <a:pt x="6990905" y="184023"/>
                  </a:lnTo>
                  <a:lnTo>
                    <a:pt x="6941236" y="161899"/>
                  </a:lnTo>
                  <a:lnTo>
                    <a:pt x="6911276" y="161544"/>
                  </a:lnTo>
                  <a:lnTo>
                    <a:pt x="6895541" y="161658"/>
                  </a:lnTo>
                  <a:lnTo>
                    <a:pt x="6852513" y="173139"/>
                  </a:lnTo>
                  <a:lnTo>
                    <a:pt x="6815887" y="197548"/>
                  </a:lnTo>
                  <a:lnTo>
                    <a:pt x="6790880" y="232410"/>
                  </a:lnTo>
                  <a:lnTo>
                    <a:pt x="6790880" y="169926"/>
                  </a:lnTo>
                  <a:lnTo>
                    <a:pt x="6758876" y="169926"/>
                  </a:lnTo>
                  <a:lnTo>
                    <a:pt x="6758876" y="576072"/>
                  </a:lnTo>
                  <a:lnTo>
                    <a:pt x="6791642" y="576072"/>
                  </a:lnTo>
                  <a:lnTo>
                    <a:pt x="6791642" y="300228"/>
                  </a:lnTo>
                  <a:lnTo>
                    <a:pt x="6791744" y="292011"/>
                  </a:lnTo>
                  <a:lnTo>
                    <a:pt x="6805498" y="249364"/>
                  </a:lnTo>
                  <a:lnTo>
                    <a:pt x="6833032" y="215557"/>
                  </a:lnTo>
                  <a:lnTo>
                    <a:pt x="6866776" y="196253"/>
                  </a:lnTo>
                  <a:lnTo>
                    <a:pt x="6905942" y="191262"/>
                  </a:lnTo>
                  <a:lnTo>
                    <a:pt x="6922986" y="191389"/>
                  </a:lnTo>
                  <a:lnTo>
                    <a:pt x="6965747" y="204127"/>
                  </a:lnTo>
                  <a:lnTo>
                    <a:pt x="6995808" y="238506"/>
                  </a:lnTo>
                  <a:lnTo>
                    <a:pt x="7005904" y="280987"/>
                  </a:lnTo>
                  <a:lnTo>
                    <a:pt x="7006526" y="576072"/>
                  </a:lnTo>
                  <a:lnTo>
                    <a:pt x="7039292" y="576072"/>
                  </a:lnTo>
                  <a:lnTo>
                    <a:pt x="7039292" y="297180"/>
                  </a:lnTo>
                  <a:lnTo>
                    <a:pt x="7039394" y="288963"/>
                  </a:lnTo>
                  <a:lnTo>
                    <a:pt x="7053199" y="247129"/>
                  </a:lnTo>
                  <a:lnTo>
                    <a:pt x="7081393" y="214744"/>
                  </a:lnTo>
                  <a:lnTo>
                    <a:pt x="7115188" y="196088"/>
                  </a:lnTo>
                  <a:lnTo>
                    <a:pt x="7154354" y="191262"/>
                  </a:lnTo>
                  <a:lnTo>
                    <a:pt x="7171398" y="191389"/>
                  </a:lnTo>
                  <a:lnTo>
                    <a:pt x="7213549" y="204127"/>
                  </a:lnTo>
                  <a:lnTo>
                    <a:pt x="7243458" y="238506"/>
                  </a:lnTo>
                  <a:lnTo>
                    <a:pt x="7253554" y="280987"/>
                  </a:lnTo>
                  <a:lnTo>
                    <a:pt x="7254176" y="576072"/>
                  </a:lnTo>
                  <a:lnTo>
                    <a:pt x="7286942" y="576072"/>
                  </a:lnTo>
                  <a:lnTo>
                    <a:pt x="7286942" y="296418"/>
                  </a:lnTo>
                  <a:close/>
                </a:path>
                <a:path w="10840720" h="2073275">
                  <a:moveTo>
                    <a:pt x="7337196" y="1759813"/>
                  </a:moveTo>
                  <a:lnTo>
                    <a:pt x="7333932" y="1718144"/>
                  </a:lnTo>
                  <a:lnTo>
                    <a:pt x="7307948" y="1689404"/>
                  </a:lnTo>
                  <a:lnTo>
                    <a:pt x="7295248" y="1678508"/>
                  </a:lnTo>
                  <a:lnTo>
                    <a:pt x="7282586" y="1671535"/>
                  </a:lnTo>
                  <a:lnTo>
                    <a:pt x="7266432" y="1668970"/>
                  </a:lnTo>
                  <a:lnTo>
                    <a:pt x="7240117" y="1668602"/>
                  </a:lnTo>
                  <a:lnTo>
                    <a:pt x="7222769" y="1668754"/>
                  </a:lnTo>
                  <a:lnTo>
                    <a:pt x="7171766" y="1683550"/>
                  </a:lnTo>
                  <a:lnTo>
                    <a:pt x="7143039" y="1700606"/>
                  </a:lnTo>
                  <a:lnTo>
                    <a:pt x="7154240" y="1718208"/>
                  </a:lnTo>
                  <a:lnTo>
                    <a:pt x="7165975" y="1710385"/>
                  </a:lnTo>
                  <a:lnTo>
                    <a:pt x="7174077" y="1705584"/>
                  </a:lnTo>
                  <a:lnTo>
                    <a:pt x="7215416" y="1690382"/>
                  </a:lnTo>
                  <a:lnTo>
                    <a:pt x="7238517" y="1689404"/>
                  </a:lnTo>
                  <a:lnTo>
                    <a:pt x="7260704" y="1689696"/>
                  </a:lnTo>
                  <a:lnTo>
                    <a:pt x="7295324" y="1707540"/>
                  </a:lnTo>
                  <a:lnTo>
                    <a:pt x="7314247" y="1759813"/>
                  </a:lnTo>
                  <a:lnTo>
                    <a:pt x="7314260" y="1795551"/>
                  </a:lnTo>
                  <a:lnTo>
                    <a:pt x="7314260" y="1815287"/>
                  </a:lnTo>
                  <a:lnTo>
                    <a:pt x="7314184" y="1880895"/>
                  </a:lnTo>
                  <a:lnTo>
                    <a:pt x="7298004" y="1916874"/>
                  </a:lnTo>
                  <a:lnTo>
                    <a:pt x="7264590" y="1937473"/>
                  </a:lnTo>
                  <a:lnTo>
                    <a:pt x="7233488" y="1942744"/>
                  </a:lnTo>
                  <a:lnTo>
                    <a:pt x="7187311" y="1936369"/>
                  </a:lnTo>
                  <a:lnTo>
                    <a:pt x="7157479" y="1903183"/>
                  </a:lnTo>
                  <a:lnTo>
                    <a:pt x="7154773" y="1860626"/>
                  </a:lnTo>
                  <a:lnTo>
                    <a:pt x="7162241" y="1839823"/>
                  </a:lnTo>
                  <a:lnTo>
                    <a:pt x="7201929" y="1817204"/>
                  </a:lnTo>
                  <a:lnTo>
                    <a:pt x="7314260" y="1815287"/>
                  </a:lnTo>
                  <a:lnTo>
                    <a:pt x="7314260" y="1795551"/>
                  </a:lnTo>
                  <a:lnTo>
                    <a:pt x="7227316" y="1795551"/>
                  </a:lnTo>
                  <a:lnTo>
                    <a:pt x="7212533" y="1795653"/>
                  </a:lnTo>
                  <a:lnTo>
                    <a:pt x="7173442" y="1805406"/>
                  </a:lnTo>
                  <a:lnTo>
                    <a:pt x="7142772" y="1829092"/>
                  </a:lnTo>
                  <a:lnTo>
                    <a:pt x="7130859" y="1863432"/>
                  </a:lnTo>
                  <a:lnTo>
                    <a:pt x="7130885" y="1892896"/>
                  </a:lnTo>
                  <a:lnTo>
                    <a:pt x="7145807" y="1930971"/>
                  </a:lnTo>
                  <a:lnTo>
                    <a:pt x="7176719" y="1954466"/>
                  </a:lnTo>
                  <a:lnTo>
                    <a:pt x="7223582" y="1963039"/>
                  </a:lnTo>
                  <a:lnTo>
                    <a:pt x="7235215" y="1962988"/>
                  </a:lnTo>
                  <a:lnTo>
                    <a:pt x="7276846" y="1952409"/>
                  </a:lnTo>
                  <a:lnTo>
                    <a:pt x="7309459" y="1926234"/>
                  </a:lnTo>
                  <a:lnTo>
                    <a:pt x="7313727" y="1918766"/>
                  </a:lnTo>
                  <a:lnTo>
                    <a:pt x="7314260" y="1918766"/>
                  </a:lnTo>
                  <a:lnTo>
                    <a:pt x="7314260" y="1958771"/>
                  </a:lnTo>
                  <a:lnTo>
                    <a:pt x="7337196" y="1958771"/>
                  </a:lnTo>
                  <a:lnTo>
                    <a:pt x="7337196" y="1918766"/>
                  </a:lnTo>
                  <a:lnTo>
                    <a:pt x="7337196" y="1815287"/>
                  </a:lnTo>
                  <a:lnTo>
                    <a:pt x="7337196" y="1759813"/>
                  </a:lnTo>
                  <a:close/>
                </a:path>
                <a:path w="10840720" h="2073275">
                  <a:moveTo>
                    <a:pt x="7718234" y="352806"/>
                  </a:moveTo>
                  <a:lnTo>
                    <a:pt x="7716952" y="308000"/>
                  </a:lnTo>
                  <a:lnTo>
                    <a:pt x="7701686" y="251993"/>
                  </a:lnTo>
                  <a:lnTo>
                    <a:pt x="7686230" y="224205"/>
                  </a:lnTo>
                  <a:lnTo>
                    <a:pt x="7686230" y="352806"/>
                  </a:lnTo>
                  <a:lnTo>
                    <a:pt x="7425626" y="352806"/>
                  </a:lnTo>
                  <a:lnTo>
                    <a:pt x="7426198" y="302564"/>
                  </a:lnTo>
                  <a:lnTo>
                    <a:pt x="7440409" y="256578"/>
                  </a:lnTo>
                  <a:lnTo>
                    <a:pt x="7481900" y="207860"/>
                  </a:lnTo>
                  <a:lnTo>
                    <a:pt x="7520902" y="191147"/>
                  </a:lnTo>
                  <a:lnTo>
                    <a:pt x="7556690" y="190500"/>
                  </a:lnTo>
                  <a:lnTo>
                    <a:pt x="7594206" y="191135"/>
                  </a:lnTo>
                  <a:lnTo>
                    <a:pt x="7633525" y="207708"/>
                  </a:lnTo>
                  <a:lnTo>
                    <a:pt x="7672413" y="256095"/>
                  </a:lnTo>
                  <a:lnTo>
                    <a:pt x="7685722" y="305473"/>
                  </a:lnTo>
                  <a:lnTo>
                    <a:pt x="7686230" y="352806"/>
                  </a:lnTo>
                  <a:lnTo>
                    <a:pt x="7686230" y="224205"/>
                  </a:lnTo>
                  <a:lnTo>
                    <a:pt x="7677467" y="213360"/>
                  </a:lnTo>
                  <a:lnTo>
                    <a:pt x="7665326" y="199047"/>
                  </a:lnTo>
                  <a:lnTo>
                    <a:pt x="7656233" y="190500"/>
                  </a:lnTo>
                  <a:lnTo>
                    <a:pt x="7656042" y="190309"/>
                  </a:lnTo>
                  <a:lnTo>
                    <a:pt x="7609141" y="167335"/>
                  </a:lnTo>
                  <a:lnTo>
                    <a:pt x="7556690" y="161544"/>
                  </a:lnTo>
                  <a:lnTo>
                    <a:pt x="7534199" y="161747"/>
                  </a:lnTo>
                  <a:lnTo>
                    <a:pt x="7488491" y="174498"/>
                  </a:lnTo>
                  <a:lnTo>
                    <a:pt x="7450023" y="197383"/>
                  </a:lnTo>
                  <a:lnTo>
                    <a:pt x="7417676" y="236601"/>
                  </a:lnTo>
                  <a:lnTo>
                    <a:pt x="7398448" y="288391"/>
                  </a:lnTo>
                  <a:lnTo>
                    <a:pt x="7393622" y="341376"/>
                  </a:lnTo>
                  <a:lnTo>
                    <a:pt x="7393622" y="399288"/>
                  </a:lnTo>
                  <a:lnTo>
                    <a:pt x="7394905" y="437489"/>
                  </a:lnTo>
                  <a:lnTo>
                    <a:pt x="7410183" y="491451"/>
                  </a:lnTo>
                  <a:lnTo>
                    <a:pt x="7434770" y="529971"/>
                  </a:lnTo>
                  <a:lnTo>
                    <a:pt x="7468527" y="560133"/>
                  </a:lnTo>
                  <a:lnTo>
                    <a:pt x="7506525" y="576389"/>
                  </a:lnTo>
                  <a:lnTo>
                    <a:pt x="7562786" y="582168"/>
                  </a:lnTo>
                  <a:lnTo>
                    <a:pt x="7592009" y="581952"/>
                  </a:lnTo>
                  <a:lnTo>
                    <a:pt x="7650035" y="568452"/>
                  </a:lnTo>
                  <a:lnTo>
                    <a:pt x="7685710" y="554266"/>
                  </a:lnTo>
                  <a:lnTo>
                    <a:pt x="7687348" y="553212"/>
                  </a:lnTo>
                  <a:lnTo>
                    <a:pt x="7696162" y="547560"/>
                  </a:lnTo>
                  <a:lnTo>
                    <a:pt x="7709090" y="537210"/>
                  </a:lnTo>
                  <a:lnTo>
                    <a:pt x="7693088" y="512826"/>
                  </a:lnTo>
                  <a:lnTo>
                    <a:pt x="7680668" y="523138"/>
                  </a:lnTo>
                  <a:lnTo>
                    <a:pt x="7670901" y="529590"/>
                  </a:lnTo>
                  <a:lnTo>
                    <a:pt x="7618920" y="548398"/>
                  </a:lnTo>
                  <a:lnTo>
                    <a:pt x="7562024" y="553212"/>
                  </a:lnTo>
                  <a:lnTo>
                    <a:pt x="7524458" y="552589"/>
                  </a:lnTo>
                  <a:lnTo>
                    <a:pt x="7483742" y="536181"/>
                  </a:lnTo>
                  <a:lnTo>
                    <a:pt x="7440892" y="488251"/>
                  </a:lnTo>
                  <a:lnTo>
                    <a:pt x="7426198" y="439966"/>
                  </a:lnTo>
                  <a:lnTo>
                    <a:pt x="7425690" y="399288"/>
                  </a:lnTo>
                  <a:lnTo>
                    <a:pt x="7425626" y="379476"/>
                  </a:lnTo>
                  <a:lnTo>
                    <a:pt x="7718234" y="379476"/>
                  </a:lnTo>
                  <a:lnTo>
                    <a:pt x="7718234" y="352806"/>
                  </a:lnTo>
                  <a:close/>
                </a:path>
                <a:path w="10840720" h="2073275">
                  <a:moveTo>
                    <a:pt x="7759319" y="1931568"/>
                  </a:moveTo>
                  <a:lnTo>
                    <a:pt x="7748117" y="1913966"/>
                  </a:lnTo>
                  <a:lnTo>
                    <a:pt x="7739456" y="1921192"/>
                  </a:lnTo>
                  <a:lnTo>
                    <a:pt x="7732839" y="1925701"/>
                  </a:lnTo>
                  <a:lnTo>
                    <a:pt x="7689901" y="1941245"/>
                  </a:lnTo>
                  <a:lnTo>
                    <a:pt x="7660640" y="1942236"/>
                  </a:lnTo>
                  <a:lnTo>
                    <a:pt x="7646797" y="1942122"/>
                  </a:lnTo>
                  <a:lnTo>
                    <a:pt x="7609205" y="1929815"/>
                  </a:lnTo>
                  <a:lnTo>
                    <a:pt x="7579754" y="1897303"/>
                  </a:lnTo>
                  <a:lnTo>
                    <a:pt x="7568527" y="1857959"/>
                  </a:lnTo>
                  <a:lnTo>
                    <a:pt x="7567828" y="1793951"/>
                  </a:lnTo>
                  <a:lnTo>
                    <a:pt x="7568184" y="1766671"/>
                  </a:lnTo>
                  <a:lnTo>
                    <a:pt x="7590498" y="1718475"/>
                  </a:lnTo>
                  <a:lnTo>
                    <a:pt x="7631938" y="1689862"/>
                  </a:lnTo>
                  <a:lnTo>
                    <a:pt x="7658506" y="1689404"/>
                  </a:lnTo>
                  <a:lnTo>
                    <a:pt x="7671143" y="1689493"/>
                  </a:lnTo>
                  <a:lnTo>
                    <a:pt x="7711287" y="1697621"/>
                  </a:lnTo>
                  <a:lnTo>
                    <a:pt x="7739050" y="1712874"/>
                  </a:lnTo>
                  <a:lnTo>
                    <a:pt x="7749184" y="1695272"/>
                  </a:lnTo>
                  <a:lnTo>
                    <a:pt x="7707312" y="1675003"/>
                  </a:lnTo>
                  <a:lnTo>
                    <a:pt x="7658506" y="1668602"/>
                  </a:lnTo>
                  <a:lnTo>
                    <a:pt x="7642441" y="1668754"/>
                  </a:lnTo>
                  <a:lnTo>
                    <a:pt x="7597826" y="1683181"/>
                  </a:lnTo>
                  <a:lnTo>
                    <a:pt x="7566317" y="1713204"/>
                  </a:lnTo>
                  <a:lnTo>
                    <a:pt x="7548156" y="1757299"/>
                  </a:lnTo>
                  <a:lnTo>
                    <a:pt x="7544892" y="1795551"/>
                  </a:lnTo>
                  <a:lnTo>
                    <a:pt x="7545019" y="1853158"/>
                  </a:lnTo>
                  <a:lnTo>
                    <a:pt x="7553160" y="1890763"/>
                  </a:lnTo>
                  <a:lnTo>
                    <a:pt x="7576629" y="1931035"/>
                  </a:lnTo>
                  <a:lnTo>
                    <a:pt x="7612901" y="1955038"/>
                  </a:lnTo>
                  <a:lnTo>
                    <a:pt x="7660106" y="1963039"/>
                  </a:lnTo>
                  <a:lnTo>
                    <a:pt x="7680528" y="1962899"/>
                  </a:lnTo>
                  <a:lnTo>
                    <a:pt x="7719581" y="1953437"/>
                  </a:lnTo>
                  <a:lnTo>
                    <a:pt x="7750289" y="1938820"/>
                  </a:lnTo>
                  <a:lnTo>
                    <a:pt x="7759319" y="1931568"/>
                  </a:lnTo>
                  <a:close/>
                </a:path>
                <a:path w="10840720" h="2073275">
                  <a:moveTo>
                    <a:pt x="8038871" y="1797151"/>
                  </a:moveTo>
                  <a:lnTo>
                    <a:pt x="8038389" y="1761172"/>
                  </a:lnTo>
                  <a:lnTo>
                    <a:pt x="8035036" y="1739277"/>
                  </a:lnTo>
                  <a:lnTo>
                    <a:pt x="8025930" y="1722602"/>
                  </a:lnTo>
                  <a:lnTo>
                    <a:pt x="8015935" y="1711109"/>
                  </a:lnTo>
                  <a:lnTo>
                    <a:pt x="8015935" y="1797151"/>
                  </a:lnTo>
                  <a:lnTo>
                    <a:pt x="8015935" y="1834489"/>
                  </a:lnTo>
                  <a:lnTo>
                    <a:pt x="8012760" y="1886369"/>
                  </a:lnTo>
                  <a:lnTo>
                    <a:pt x="7975270" y="1932063"/>
                  </a:lnTo>
                  <a:lnTo>
                    <a:pt x="7922057" y="1943303"/>
                  </a:lnTo>
                  <a:lnTo>
                    <a:pt x="7896682" y="1942896"/>
                  </a:lnTo>
                  <a:lnTo>
                    <a:pt x="7853515" y="1916633"/>
                  </a:lnTo>
                  <a:lnTo>
                    <a:pt x="7828572" y="1866988"/>
                  </a:lnTo>
                  <a:lnTo>
                    <a:pt x="7828178" y="1834489"/>
                  </a:lnTo>
                  <a:lnTo>
                    <a:pt x="7828178" y="1797151"/>
                  </a:lnTo>
                  <a:lnTo>
                    <a:pt x="7831341" y="1745284"/>
                  </a:lnTo>
                  <a:lnTo>
                    <a:pt x="7868831" y="1699590"/>
                  </a:lnTo>
                  <a:lnTo>
                    <a:pt x="7922057" y="1688338"/>
                  </a:lnTo>
                  <a:lnTo>
                    <a:pt x="7947431" y="1688757"/>
                  </a:lnTo>
                  <a:lnTo>
                    <a:pt x="7990599" y="1715008"/>
                  </a:lnTo>
                  <a:lnTo>
                    <a:pt x="8015541" y="1764665"/>
                  </a:lnTo>
                  <a:lnTo>
                    <a:pt x="8015935" y="1797151"/>
                  </a:lnTo>
                  <a:lnTo>
                    <a:pt x="8015935" y="1711109"/>
                  </a:lnTo>
                  <a:lnTo>
                    <a:pt x="7989595" y="1682788"/>
                  </a:lnTo>
                  <a:lnTo>
                    <a:pt x="7922057" y="1668602"/>
                  </a:lnTo>
                  <a:lnTo>
                    <a:pt x="7889507" y="1669135"/>
                  </a:lnTo>
                  <a:lnTo>
                    <a:pt x="7835913" y="1702206"/>
                  </a:lnTo>
                  <a:lnTo>
                    <a:pt x="7809077" y="1739277"/>
                  </a:lnTo>
                  <a:lnTo>
                    <a:pt x="7805242" y="1797151"/>
                  </a:lnTo>
                  <a:lnTo>
                    <a:pt x="7805242" y="1834489"/>
                  </a:lnTo>
                  <a:lnTo>
                    <a:pt x="7809077" y="1892363"/>
                  </a:lnTo>
                  <a:lnTo>
                    <a:pt x="7835913" y="1929434"/>
                  </a:lnTo>
                  <a:lnTo>
                    <a:pt x="7869682" y="1958848"/>
                  </a:lnTo>
                  <a:lnTo>
                    <a:pt x="7922057" y="1963039"/>
                  </a:lnTo>
                  <a:lnTo>
                    <a:pt x="7954607" y="1962518"/>
                  </a:lnTo>
                  <a:lnTo>
                    <a:pt x="7974431" y="1958848"/>
                  </a:lnTo>
                  <a:lnTo>
                    <a:pt x="7989595" y="1948865"/>
                  </a:lnTo>
                  <a:lnTo>
                    <a:pt x="7994917" y="1943303"/>
                  </a:lnTo>
                  <a:lnTo>
                    <a:pt x="8008201" y="1929434"/>
                  </a:lnTo>
                  <a:lnTo>
                    <a:pt x="8025930" y="1909051"/>
                  </a:lnTo>
                  <a:lnTo>
                    <a:pt x="8035036" y="1892363"/>
                  </a:lnTo>
                  <a:lnTo>
                    <a:pt x="8038389" y="1870481"/>
                  </a:lnTo>
                  <a:lnTo>
                    <a:pt x="8038871" y="1834489"/>
                  </a:lnTo>
                  <a:lnTo>
                    <a:pt x="8038871" y="1797151"/>
                  </a:lnTo>
                  <a:close/>
                </a:path>
                <a:path w="10840720" h="2073275">
                  <a:moveTo>
                    <a:pt x="8135810" y="296418"/>
                  </a:moveTo>
                  <a:lnTo>
                    <a:pt x="8128190" y="246126"/>
                  </a:lnTo>
                  <a:lnTo>
                    <a:pt x="8103806" y="202692"/>
                  </a:lnTo>
                  <a:lnTo>
                    <a:pt x="8059991" y="172593"/>
                  </a:lnTo>
                  <a:lnTo>
                    <a:pt x="8017294" y="161721"/>
                  </a:lnTo>
                  <a:lnTo>
                    <a:pt x="7994840" y="161544"/>
                  </a:lnTo>
                  <a:lnTo>
                    <a:pt x="7977746" y="161658"/>
                  </a:lnTo>
                  <a:lnTo>
                    <a:pt x="7930159" y="173139"/>
                  </a:lnTo>
                  <a:lnTo>
                    <a:pt x="7894904" y="193052"/>
                  </a:lnTo>
                  <a:lnTo>
                    <a:pt x="7866774" y="221551"/>
                  </a:lnTo>
                  <a:lnTo>
                    <a:pt x="7860728" y="232410"/>
                  </a:lnTo>
                  <a:lnTo>
                    <a:pt x="7860728" y="169926"/>
                  </a:lnTo>
                  <a:lnTo>
                    <a:pt x="7828724" y="169926"/>
                  </a:lnTo>
                  <a:lnTo>
                    <a:pt x="7828724" y="576072"/>
                  </a:lnTo>
                  <a:lnTo>
                    <a:pt x="7861490" y="576072"/>
                  </a:lnTo>
                  <a:lnTo>
                    <a:pt x="7861490" y="300228"/>
                  </a:lnTo>
                  <a:lnTo>
                    <a:pt x="7861605" y="292011"/>
                  </a:lnTo>
                  <a:lnTo>
                    <a:pt x="7877784" y="249364"/>
                  </a:lnTo>
                  <a:lnTo>
                    <a:pt x="7909738" y="215557"/>
                  </a:lnTo>
                  <a:lnTo>
                    <a:pt x="7947126" y="196253"/>
                  </a:lnTo>
                  <a:lnTo>
                    <a:pt x="7989506" y="191262"/>
                  </a:lnTo>
                  <a:lnTo>
                    <a:pt x="8026032" y="191744"/>
                  </a:lnTo>
                  <a:lnTo>
                    <a:pt x="8077517" y="222123"/>
                  </a:lnTo>
                  <a:lnTo>
                    <a:pt x="8099857" y="255803"/>
                  </a:lnTo>
                  <a:lnTo>
                    <a:pt x="8103044" y="306324"/>
                  </a:lnTo>
                  <a:lnTo>
                    <a:pt x="8103044" y="576072"/>
                  </a:lnTo>
                  <a:lnTo>
                    <a:pt x="8135810" y="576072"/>
                  </a:lnTo>
                  <a:lnTo>
                    <a:pt x="8135810" y="296418"/>
                  </a:lnTo>
                  <a:close/>
                </a:path>
                <a:path w="10840720" h="2073275">
                  <a:moveTo>
                    <a:pt x="8486445" y="1958771"/>
                  </a:moveTo>
                  <a:lnTo>
                    <a:pt x="8486369" y="1752219"/>
                  </a:lnTo>
                  <a:lnTo>
                    <a:pt x="8476653" y="1711274"/>
                  </a:lnTo>
                  <a:lnTo>
                    <a:pt x="8449539" y="1681441"/>
                  </a:lnTo>
                  <a:lnTo>
                    <a:pt x="8412124" y="1668729"/>
                  </a:lnTo>
                  <a:lnTo>
                    <a:pt x="8397367" y="1668602"/>
                  </a:lnTo>
                  <a:lnTo>
                    <a:pt x="8377275" y="1668868"/>
                  </a:lnTo>
                  <a:lnTo>
                    <a:pt x="8340293" y="1684870"/>
                  </a:lnTo>
                  <a:lnTo>
                    <a:pt x="8306689" y="1723542"/>
                  </a:lnTo>
                  <a:lnTo>
                    <a:pt x="8302066" y="1709737"/>
                  </a:lnTo>
                  <a:lnTo>
                    <a:pt x="8267103" y="1675244"/>
                  </a:lnTo>
                  <a:lnTo>
                    <a:pt x="8223478" y="1668602"/>
                  </a:lnTo>
                  <a:lnTo>
                    <a:pt x="8212468" y="1668691"/>
                  </a:lnTo>
                  <a:lnTo>
                    <a:pt x="8172488" y="1681810"/>
                  </a:lnTo>
                  <a:lnTo>
                    <a:pt x="8142935" y="1710740"/>
                  </a:lnTo>
                  <a:lnTo>
                    <a:pt x="8139201" y="1718208"/>
                  </a:lnTo>
                  <a:lnTo>
                    <a:pt x="8139201" y="1674469"/>
                  </a:lnTo>
                  <a:lnTo>
                    <a:pt x="8116798" y="1674469"/>
                  </a:lnTo>
                  <a:lnTo>
                    <a:pt x="8116798" y="1958771"/>
                  </a:lnTo>
                  <a:lnTo>
                    <a:pt x="8139735" y="1958771"/>
                  </a:lnTo>
                  <a:lnTo>
                    <a:pt x="8139735" y="1756079"/>
                  </a:lnTo>
                  <a:lnTo>
                    <a:pt x="8144269" y="1743011"/>
                  </a:lnTo>
                  <a:lnTo>
                    <a:pt x="8168703" y="1706410"/>
                  </a:lnTo>
                  <a:lnTo>
                    <a:pt x="8207172" y="1689544"/>
                  </a:lnTo>
                  <a:lnTo>
                    <a:pt x="8219745" y="1689404"/>
                  </a:lnTo>
                  <a:lnTo>
                    <a:pt x="8231670" y="1689493"/>
                  </a:lnTo>
                  <a:lnTo>
                    <a:pt x="8270380" y="1705025"/>
                  </a:lnTo>
                  <a:lnTo>
                    <a:pt x="8288693" y="1745805"/>
                  </a:lnTo>
                  <a:lnTo>
                    <a:pt x="8290153" y="1958771"/>
                  </a:lnTo>
                  <a:lnTo>
                    <a:pt x="8313090" y="1958771"/>
                  </a:lnTo>
                  <a:lnTo>
                    <a:pt x="8313090" y="1753946"/>
                  </a:lnTo>
                  <a:lnTo>
                    <a:pt x="8317624" y="1741144"/>
                  </a:lnTo>
                  <a:lnTo>
                    <a:pt x="8320405" y="1733575"/>
                  </a:lnTo>
                  <a:lnTo>
                    <a:pt x="8322831" y="1728520"/>
                  </a:lnTo>
                  <a:lnTo>
                    <a:pt x="8326247" y="1723707"/>
                  </a:lnTo>
                  <a:lnTo>
                    <a:pt x="8326387" y="1723542"/>
                  </a:lnTo>
                  <a:lnTo>
                    <a:pt x="8332025" y="1716874"/>
                  </a:lnTo>
                  <a:lnTo>
                    <a:pt x="8366214" y="1692783"/>
                  </a:lnTo>
                  <a:lnTo>
                    <a:pt x="8393633" y="1689404"/>
                  </a:lnTo>
                  <a:lnTo>
                    <a:pt x="8405558" y="1689493"/>
                  </a:lnTo>
                  <a:lnTo>
                    <a:pt x="8443735" y="1705025"/>
                  </a:lnTo>
                  <a:lnTo>
                    <a:pt x="8462048" y="1745805"/>
                  </a:lnTo>
                  <a:lnTo>
                    <a:pt x="8463509" y="1958771"/>
                  </a:lnTo>
                  <a:lnTo>
                    <a:pt x="8486445" y="1958771"/>
                  </a:lnTo>
                  <a:close/>
                </a:path>
                <a:path w="10840720" h="2073275">
                  <a:moveTo>
                    <a:pt x="8562530" y="0"/>
                  </a:moveTo>
                  <a:lnTo>
                    <a:pt x="8530399" y="0"/>
                  </a:lnTo>
                  <a:lnTo>
                    <a:pt x="8530399" y="279603"/>
                  </a:lnTo>
                  <a:lnTo>
                    <a:pt x="8530336" y="445033"/>
                  </a:lnTo>
                  <a:lnTo>
                    <a:pt x="8511591" y="494131"/>
                  </a:lnTo>
                  <a:lnTo>
                    <a:pt x="8477085" y="529069"/>
                  </a:lnTo>
                  <a:lnTo>
                    <a:pt x="8433143" y="548919"/>
                  </a:lnTo>
                  <a:lnTo>
                    <a:pt x="8401748" y="552450"/>
                  </a:lnTo>
                  <a:lnTo>
                    <a:pt x="8364258" y="551865"/>
                  </a:lnTo>
                  <a:lnTo>
                    <a:pt x="8325561" y="536536"/>
                  </a:lnTo>
                  <a:lnTo>
                    <a:pt x="8288439" y="491794"/>
                  </a:lnTo>
                  <a:lnTo>
                    <a:pt x="8275739" y="447065"/>
                  </a:lnTo>
                  <a:lnTo>
                    <a:pt x="8275307" y="409194"/>
                  </a:lnTo>
                  <a:lnTo>
                    <a:pt x="8275320" y="334518"/>
                  </a:lnTo>
                  <a:lnTo>
                    <a:pt x="8279638" y="271653"/>
                  </a:lnTo>
                  <a:lnTo>
                    <a:pt x="8310308" y="229362"/>
                  </a:lnTo>
                  <a:lnTo>
                    <a:pt x="8348129" y="196024"/>
                  </a:lnTo>
                  <a:lnTo>
                    <a:pt x="8402510" y="191262"/>
                  </a:lnTo>
                  <a:lnTo>
                    <a:pt x="8419185" y="191389"/>
                  </a:lnTo>
                  <a:lnTo>
                    <a:pt x="8468246" y="204101"/>
                  </a:lnTo>
                  <a:lnTo>
                    <a:pt x="8505152" y="228587"/>
                  </a:lnTo>
                  <a:lnTo>
                    <a:pt x="8526666" y="262509"/>
                  </a:lnTo>
                  <a:lnTo>
                    <a:pt x="8530399" y="279603"/>
                  </a:lnTo>
                  <a:lnTo>
                    <a:pt x="8530399" y="0"/>
                  </a:lnTo>
                  <a:lnTo>
                    <a:pt x="8529764" y="0"/>
                  </a:lnTo>
                  <a:lnTo>
                    <a:pt x="8529764" y="219456"/>
                  </a:lnTo>
                  <a:lnTo>
                    <a:pt x="8518639" y="202933"/>
                  </a:lnTo>
                  <a:lnTo>
                    <a:pt x="8476043" y="176403"/>
                  </a:lnTo>
                  <a:lnTo>
                    <a:pt x="8425739" y="161785"/>
                  </a:lnTo>
                  <a:lnTo>
                    <a:pt x="8404034" y="161544"/>
                  </a:lnTo>
                  <a:lnTo>
                    <a:pt x="8382876" y="161721"/>
                  </a:lnTo>
                  <a:lnTo>
                    <a:pt x="8338883" y="172593"/>
                  </a:lnTo>
                  <a:lnTo>
                    <a:pt x="8300847" y="192798"/>
                  </a:lnTo>
                  <a:lnTo>
                    <a:pt x="8267357" y="229133"/>
                  </a:lnTo>
                  <a:lnTo>
                    <a:pt x="8247469" y="279603"/>
                  </a:lnTo>
                  <a:lnTo>
                    <a:pt x="8242490" y="334518"/>
                  </a:lnTo>
                  <a:lnTo>
                    <a:pt x="8242490" y="409194"/>
                  </a:lnTo>
                  <a:lnTo>
                    <a:pt x="8243125" y="458787"/>
                  </a:lnTo>
                  <a:lnTo>
                    <a:pt x="8259686" y="511098"/>
                  </a:lnTo>
                  <a:lnTo>
                    <a:pt x="8307984" y="563524"/>
                  </a:lnTo>
                  <a:lnTo>
                    <a:pt x="8354568" y="581482"/>
                  </a:lnTo>
                  <a:lnTo>
                    <a:pt x="8397938" y="582168"/>
                  </a:lnTo>
                  <a:lnTo>
                    <a:pt x="8425802" y="581837"/>
                  </a:lnTo>
                  <a:lnTo>
                    <a:pt x="8443658" y="579462"/>
                  </a:lnTo>
                  <a:lnTo>
                    <a:pt x="8459229" y="573011"/>
                  </a:lnTo>
                  <a:lnTo>
                    <a:pt x="8480234" y="560451"/>
                  </a:lnTo>
                  <a:lnTo>
                    <a:pt x="8492807" y="552450"/>
                  </a:lnTo>
                  <a:lnTo>
                    <a:pt x="8500732" y="547408"/>
                  </a:lnTo>
                  <a:lnTo>
                    <a:pt x="8512810" y="537552"/>
                  </a:lnTo>
                  <a:lnTo>
                    <a:pt x="8521167" y="525894"/>
                  </a:lnTo>
                  <a:lnTo>
                    <a:pt x="8530526" y="507492"/>
                  </a:lnTo>
                  <a:lnTo>
                    <a:pt x="8530526" y="576072"/>
                  </a:lnTo>
                  <a:lnTo>
                    <a:pt x="8562530" y="576072"/>
                  </a:lnTo>
                  <a:lnTo>
                    <a:pt x="8562530" y="507492"/>
                  </a:lnTo>
                  <a:lnTo>
                    <a:pt x="8562530" y="219456"/>
                  </a:lnTo>
                  <a:lnTo>
                    <a:pt x="8562530" y="0"/>
                  </a:lnTo>
                  <a:close/>
                </a:path>
                <a:path w="10840720" h="2073275">
                  <a:moveTo>
                    <a:pt x="8799068" y="1789684"/>
                  </a:moveTo>
                  <a:lnTo>
                    <a:pt x="8798611" y="1754974"/>
                  </a:lnTo>
                  <a:lnTo>
                    <a:pt x="8795436" y="1734019"/>
                  </a:lnTo>
                  <a:lnTo>
                    <a:pt x="8786812" y="1718360"/>
                  </a:lnTo>
                  <a:lnTo>
                    <a:pt x="8776094" y="1706372"/>
                  </a:lnTo>
                  <a:lnTo>
                    <a:pt x="8776094" y="1789684"/>
                  </a:lnTo>
                  <a:lnTo>
                    <a:pt x="8776094" y="1841957"/>
                  </a:lnTo>
                  <a:lnTo>
                    <a:pt x="8773071" y="1885962"/>
                  </a:lnTo>
                  <a:lnTo>
                    <a:pt x="8736787" y="1930996"/>
                  </a:lnTo>
                  <a:lnTo>
                    <a:pt x="8690623" y="1942185"/>
                  </a:lnTo>
                  <a:lnTo>
                    <a:pt x="8675091" y="1942160"/>
                  </a:lnTo>
                  <a:lnTo>
                    <a:pt x="8634781" y="1930577"/>
                  </a:lnTo>
                  <a:lnTo>
                    <a:pt x="8623300" y="1922500"/>
                  </a:lnTo>
                  <a:lnTo>
                    <a:pt x="8622246" y="1921700"/>
                  </a:lnTo>
                  <a:lnTo>
                    <a:pt x="8598243" y="1887131"/>
                  </a:lnTo>
                  <a:lnTo>
                    <a:pt x="8597443" y="1776882"/>
                  </a:lnTo>
                  <a:lnTo>
                    <a:pt x="8597570" y="1764614"/>
                  </a:lnTo>
                  <a:lnTo>
                    <a:pt x="8614588" y="1724177"/>
                  </a:lnTo>
                  <a:lnTo>
                    <a:pt x="8646668" y="1698840"/>
                  </a:lnTo>
                  <a:lnTo>
                    <a:pt x="8687587" y="1689404"/>
                  </a:lnTo>
                  <a:lnTo>
                    <a:pt x="8713838" y="1689823"/>
                  </a:lnTo>
                  <a:lnTo>
                    <a:pt x="8754262" y="1715808"/>
                  </a:lnTo>
                  <a:lnTo>
                    <a:pt x="8775789" y="1763179"/>
                  </a:lnTo>
                  <a:lnTo>
                    <a:pt x="8776094" y="1789684"/>
                  </a:lnTo>
                  <a:lnTo>
                    <a:pt x="8776094" y="1706372"/>
                  </a:lnTo>
                  <a:lnTo>
                    <a:pt x="8738159" y="1672475"/>
                  </a:lnTo>
                  <a:lnTo>
                    <a:pt x="8689721" y="1668602"/>
                  </a:lnTo>
                  <a:lnTo>
                    <a:pt x="8670226" y="1668843"/>
                  </a:lnTo>
                  <a:lnTo>
                    <a:pt x="8632647" y="1683804"/>
                  </a:lnTo>
                  <a:lnTo>
                    <a:pt x="8597976" y="1720875"/>
                  </a:lnTo>
                  <a:lnTo>
                    <a:pt x="8597976" y="1555521"/>
                  </a:lnTo>
                  <a:lnTo>
                    <a:pt x="8575040" y="1555521"/>
                  </a:lnTo>
                  <a:lnTo>
                    <a:pt x="8575040" y="1958771"/>
                  </a:lnTo>
                  <a:lnTo>
                    <a:pt x="8597443" y="1958771"/>
                  </a:lnTo>
                  <a:lnTo>
                    <a:pt x="8597443" y="1922500"/>
                  </a:lnTo>
                  <a:lnTo>
                    <a:pt x="8605241" y="1934083"/>
                  </a:lnTo>
                  <a:lnTo>
                    <a:pt x="8650211" y="1958657"/>
                  </a:lnTo>
                  <a:lnTo>
                    <a:pt x="8685987" y="1963039"/>
                  </a:lnTo>
                  <a:lnTo>
                    <a:pt x="8700808" y="1962924"/>
                  </a:lnTo>
                  <a:lnTo>
                    <a:pt x="8744128" y="1950593"/>
                  </a:lnTo>
                  <a:lnTo>
                    <a:pt x="8757323" y="1942236"/>
                  </a:lnTo>
                  <a:lnTo>
                    <a:pt x="8758644" y="1941169"/>
                  </a:lnTo>
                  <a:lnTo>
                    <a:pt x="8785796" y="1907425"/>
                  </a:lnTo>
                  <a:lnTo>
                    <a:pt x="8798039" y="1870900"/>
                  </a:lnTo>
                  <a:lnTo>
                    <a:pt x="8799068" y="1841957"/>
                  </a:lnTo>
                  <a:lnTo>
                    <a:pt x="8799068" y="1789684"/>
                  </a:lnTo>
                  <a:close/>
                </a:path>
                <a:path w="10840720" h="2073275">
                  <a:moveTo>
                    <a:pt x="8900998" y="1674469"/>
                  </a:moveTo>
                  <a:lnTo>
                    <a:pt x="8878062" y="1674469"/>
                  </a:lnTo>
                  <a:lnTo>
                    <a:pt x="8878062" y="1958771"/>
                  </a:lnTo>
                  <a:lnTo>
                    <a:pt x="8900998" y="1958771"/>
                  </a:lnTo>
                  <a:lnTo>
                    <a:pt x="8900998" y="1674469"/>
                  </a:lnTo>
                  <a:close/>
                </a:path>
                <a:path w="10840720" h="2073275">
                  <a:moveTo>
                    <a:pt x="8903132" y="1581124"/>
                  </a:moveTo>
                  <a:lnTo>
                    <a:pt x="8875928" y="1581124"/>
                  </a:lnTo>
                  <a:lnTo>
                    <a:pt x="8875928" y="1612595"/>
                  </a:lnTo>
                  <a:lnTo>
                    <a:pt x="8903132" y="1612595"/>
                  </a:lnTo>
                  <a:lnTo>
                    <a:pt x="8903132" y="1581124"/>
                  </a:lnTo>
                  <a:close/>
                </a:path>
                <a:path w="10840720" h="2073275">
                  <a:moveTo>
                    <a:pt x="8964104" y="291846"/>
                  </a:moveTo>
                  <a:lnTo>
                    <a:pt x="8959444" y="232321"/>
                  </a:lnTo>
                  <a:lnTo>
                    <a:pt x="8926766" y="195072"/>
                  </a:lnTo>
                  <a:lnTo>
                    <a:pt x="8922321" y="191262"/>
                  </a:lnTo>
                  <a:lnTo>
                    <a:pt x="8904186" y="175691"/>
                  </a:lnTo>
                  <a:lnTo>
                    <a:pt x="8886101" y="165735"/>
                  </a:lnTo>
                  <a:lnTo>
                    <a:pt x="8863012" y="162077"/>
                  </a:lnTo>
                  <a:lnTo>
                    <a:pt x="8825420" y="161544"/>
                  </a:lnTo>
                  <a:lnTo>
                    <a:pt x="8800643" y="161759"/>
                  </a:lnTo>
                  <a:lnTo>
                    <a:pt x="8748458" y="174879"/>
                  </a:lnTo>
                  <a:lnTo>
                    <a:pt x="8702700" y="196049"/>
                  </a:lnTo>
                  <a:lnTo>
                    <a:pt x="8686736" y="207264"/>
                  </a:lnTo>
                  <a:lnTo>
                    <a:pt x="8702738" y="232410"/>
                  </a:lnTo>
                  <a:lnTo>
                    <a:pt x="8719502" y="221234"/>
                  </a:lnTo>
                  <a:lnTo>
                    <a:pt x="8731072" y="214363"/>
                  </a:lnTo>
                  <a:lnTo>
                    <a:pt x="8777757" y="195922"/>
                  </a:lnTo>
                  <a:lnTo>
                    <a:pt x="8823134" y="191262"/>
                  </a:lnTo>
                  <a:lnTo>
                    <a:pt x="8854834" y="191668"/>
                  </a:lnTo>
                  <a:lnTo>
                    <a:pt x="8904287" y="217170"/>
                  </a:lnTo>
                  <a:lnTo>
                    <a:pt x="8930919" y="263893"/>
                  </a:lnTo>
                  <a:lnTo>
                    <a:pt x="8931338" y="342900"/>
                  </a:lnTo>
                  <a:lnTo>
                    <a:pt x="8931338" y="371094"/>
                  </a:lnTo>
                  <a:lnTo>
                    <a:pt x="8931237" y="464820"/>
                  </a:lnTo>
                  <a:lnTo>
                    <a:pt x="8916860" y="503682"/>
                  </a:lnTo>
                  <a:lnTo>
                    <a:pt x="8867584" y="542556"/>
                  </a:lnTo>
                  <a:lnTo>
                    <a:pt x="8823706" y="552792"/>
                  </a:lnTo>
                  <a:lnTo>
                    <a:pt x="8815819" y="553161"/>
                  </a:lnTo>
                  <a:lnTo>
                    <a:pt x="8767889" y="548640"/>
                  </a:lnTo>
                  <a:lnTo>
                    <a:pt x="8727592" y="527570"/>
                  </a:lnTo>
                  <a:lnTo>
                    <a:pt x="8704643" y="488924"/>
                  </a:lnTo>
                  <a:lnTo>
                    <a:pt x="8703589" y="442709"/>
                  </a:lnTo>
                  <a:lnTo>
                    <a:pt x="8704174" y="436105"/>
                  </a:lnTo>
                  <a:lnTo>
                    <a:pt x="8726360" y="395097"/>
                  </a:lnTo>
                  <a:lnTo>
                    <a:pt x="8770874" y="373824"/>
                  </a:lnTo>
                  <a:lnTo>
                    <a:pt x="8807894" y="371094"/>
                  </a:lnTo>
                  <a:lnTo>
                    <a:pt x="8931338" y="371094"/>
                  </a:lnTo>
                  <a:lnTo>
                    <a:pt x="8931338" y="342900"/>
                  </a:lnTo>
                  <a:lnTo>
                    <a:pt x="8807132" y="342900"/>
                  </a:lnTo>
                  <a:lnTo>
                    <a:pt x="8786025" y="343039"/>
                  </a:lnTo>
                  <a:lnTo>
                    <a:pt x="8745410" y="351663"/>
                  </a:lnTo>
                  <a:lnTo>
                    <a:pt x="8702357" y="375285"/>
                  </a:lnTo>
                  <a:lnTo>
                    <a:pt x="8677211" y="410337"/>
                  </a:lnTo>
                  <a:lnTo>
                    <a:pt x="8669337" y="439864"/>
                  </a:lnTo>
                  <a:lnTo>
                    <a:pt x="8669376" y="481965"/>
                  </a:lnTo>
                  <a:lnTo>
                    <a:pt x="8685720" y="528281"/>
                  </a:lnTo>
                  <a:lnTo>
                    <a:pt x="8717826" y="560781"/>
                  </a:lnTo>
                  <a:lnTo>
                    <a:pt x="8763762" y="578954"/>
                  </a:lnTo>
                  <a:lnTo>
                    <a:pt x="8801798" y="582168"/>
                  </a:lnTo>
                  <a:lnTo>
                    <a:pt x="8818423" y="582079"/>
                  </a:lnTo>
                  <a:lnTo>
                    <a:pt x="8862720" y="573011"/>
                  </a:lnTo>
                  <a:lnTo>
                    <a:pt x="8901925" y="553212"/>
                  </a:lnTo>
                  <a:lnTo>
                    <a:pt x="8902573" y="552792"/>
                  </a:lnTo>
                  <a:lnTo>
                    <a:pt x="8930576" y="518922"/>
                  </a:lnTo>
                  <a:lnTo>
                    <a:pt x="8931338" y="518922"/>
                  </a:lnTo>
                  <a:lnTo>
                    <a:pt x="8931338" y="576072"/>
                  </a:lnTo>
                  <a:lnTo>
                    <a:pt x="8964104" y="576072"/>
                  </a:lnTo>
                  <a:lnTo>
                    <a:pt x="8964104" y="518922"/>
                  </a:lnTo>
                  <a:lnTo>
                    <a:pt x="8964104" y="371094"/>
                  </a:lnTo>
                  <a:lnTo>
                    <a:pt x="8964104" y="291846"/>
                  </a:lnTo>
                  <a:close/>
                </a:path>
                <a:path w="10840720" h="2073275">
                  <a:moveTo>
                    <a:pt x="9208833" y="1958771"/>
                  </a:moveTo>
                  <a:lnTo>
                    <a:pt x="9208745" y="1752269"/>
                  </a:lnTo>
                  <a:lnTo>
                    <a:pt x="9197365" y="1711210"/>
                  </a:lnTo>
                  <a:lnTo>
                    <a:pt x="9166885" y="1681022"/>
                  </a:lnTo>
                  <a:lnTo>
                    <a:pt x="9125864" y="1668729"/>
                  </a:lnTo>
                  <a:lnTo>
                    <a:pt x="9110154" y="1668602"/>
                  </a:lnTo>
                  <a:lnTo>
                    <a:pt x="9098191" y="1668691"/>
                  </a:lnTo>
                  <a:lnTo>
                    <a:pt x="9058948" y="1679041"/>
                  </a:lnTo>
                  <a:lnTo>
                    <a:pt x="9020010" y="1710740"/>
                  </a:lnTo>
                  <a:lnTo>
                    <a:pt x="9016276" y="1718208"/>
                  </a:lnTo>
                  <a:lnTo>
                    <a:pt x="9016276" y="1674469"/>
                  </a:lnTo>
                  <a:lnTo>
                    <a:pt x="8993873" y="1674469"/>
                  </a:lnTo>
                  <a:lnTo>
                    <a:pt x="8993873" y="1958771"/>
                  </a:lnTo>
                  <a:lnTo>
                    <a:pt x="9016809" y="1958771"/>
                  </a:lnTo>
                  <a:lnTo>
                    <a:pt x="9016809" y="1756079"/>
                  </a:lnTo>
                  <a:lnTo>
                    <a:pt x="9022143" y="1743011"/>
                  </a:lnTo>
                  <a:lnTo>
                    <a:pt x="9045410" y="1710880"/>
                  </a:lnTo>
                  <a:lnTo>
                    <a:pt x="9084246" y="1690446"/>
                  </a:lnTo>
                  <a:lnTo>
                    <a:pt x="9106421" y="1689404"/>
                  </a:lnTo>
                  <a:lnTo>
                    <a:pt x="9131986" y="1689747"/>
                  </a:lnTo>
                  <a:lnTo>
                    <a:pt x="9167787" y="1710740"/>
                  </a:lnTo>
                  <a:lnTo>
                    <a:pt x="9185618" y="1748028"/>
                  </a:lnTo>
                  <a:lnTo>
                    <a:pt x="9185897" y="1958771"/>
                  </a:lnTo>
                  <a:lnTo>
                    <a:pt x="9208833" y="1958771"/>
                  </a:lnTo>
                  <a:close/>
                </a:path>
                <a:path w="10840720" h="2073275">
                  <a:moveTo>
                    <a:pt x="9274238" y="569214"/>
                  </a:moveTo>
                  <a:lnTo>
                    <a:pt x="9268904" y="542544"/>
                  </a:lnTo>
                  <a:lnTo>
                    <a:pt x="9254477" y="546163"/>
                  </a:lnTo>
                  <a:lnTo>
                    <a:pt x="9248711" y="547268"/>
                  </a:lnTo>
                  <a:lnTo>
                    <a:pt x="9231909" y="549960"/>
                  </a:lnTo>
                  <a:lnTo>
                    <a:pt x="9225801" y="550646"/>
                  </a:lnTo>
                  <a:lnTo>
                    <a:pt x="9219057" y="550900"/>
                  </a:lnTo>
                  <a:lnTo>
                    <a:pt x="9208706" y="550926"/>
                  </a:lnTo>
                  <a:lnTo>
                    <a:pt x="9186050" y="550570"/>
                  </a:lnTo>
                  <a:lnTo>
                    <a:pt x="9151201" y="514134"/>
                  </a:lnTo>
                  <a:lnTo>
                    <a:pt x="9146222" y="459486"/>
                  </a:lnTo>
                  <a:lnTo>
                    <a:pt x="9146222" y="197358"/>
                  </a:lnTo>
                  <a:lnTo>
                    <a:pt x="9261284" y="197358"/>
                  </a:lnTo>
                  <a:lnTo>
                    <a:pt x="9261284" y="169926"/>
                  </a:lnTo>
                  <a:lnTo>
                    <a:pt x="9146222" y="169926"/>
                  </a:lnTo>
                  <a:lnTo>
                    <a:pt x="9146222" y="64770"/>
                  </a:lnTo>
                  <a:lnTo>
                    <a:pt x="9113456" y="64770"/>
                  </a:lnTo>
                  <a:lnTo>
                    <a:pt x="9113456" y="169926"/>
                  </a:lnTo>
                  <a:lnTo>
                    <a:pt x="9042590" y="169926"/>
                  </a:lnTo>
                  <a:lnTo>
                    <a:pt x="9042590" y="197358"/>
                  </a:lnTo>
                  <a:lnTo>
                    <a:pt x="9113456" y="197358"/>
                  </a:lnTo>
                  <a:lnTo>
                    <a:pt x="9113456" y="467868"/>
                  </a:lnTo>
                  <a:lnTo>
                    <a:pt x="9113571" y="488911"/>
                  </a:lnTo>
                  <a:lnTo>
                    <a:pt x="9125090" y="538137"/>
                  </a:lnTo>
                  <a:lnTo>
                    <a:pt x="9155176" y="569785"/>
                  </a:lnTo>
                  <a:lnTo>
                    <a:pt x="9199143" y="579056"/>
                  </a:lnTo>
                  <a:lnTo>
                    <a:pt x="9219971" y="579081"/>
                  </a:lnTo>
                  <a:lnTo>
                    <a:pt x="9226093" y="578739"/>
                  </a:lnTo>
                  <a:lnTo>
                    <a:pt x="9233129" y="577837"/>
                  </a:lnTo>
                  <a:lnTo>
                    <a:pt x="9255112" y="574255"/>
                  </a:lnTo>
                  <a:lnTo>
                    <a:pt x="9261907" y="572935"/>
                  </a:lnTo>
                  <a:lnTo>
                    <a:pt x="9267342" y="571474"/>
                  </a:lnTo>
                  <a:lnTo>
                    <a:pt x="9274238" y="569214"/>
                  </a:lnTo>
                  <a:close/>
                </a:path>
                <a:path w="10840720" h="2073275">
                  <a:moveTo>
                    <a:pt x="9401492" y="169926"/>
                  </a:moveTo>
                  <a:lnTo>
                    <a:pt x="9368726" y="169926"/>
                  </a:lnTo>
                  <a:lnTo>
                    <a:pt x="9368726" y="576072"/>
                  </a:lnTo>
                  <a:lnTo>
                    <a:pt x="9401492" y="576072"/>
                  </a:lnTo>
                  <a:lnTo>
                    <a:pt x="9401492" y="169926"/>
                  </a:lnTo>
                  <a:close/>
                </a:path>
                <a:path w="10840720" h="2073275">
                  <a:moveTo>
                    <a:pt x="9404540" y="36576"/>
                  </a:moveTo>
                  <a:lnTo>
                    <a:pt x="9365678" y="36576"/>
                  </a:lnTo>
                  <a:lnTo>
                    <a:pt x="9365678" y="81534"/>
                  </a:lnTo>
                  <a:lnTo>
                    <a:pt x="9404540" y="81534"/>
                  </a:lnTo>
                  <a:lnTo>
                    <a:pt x="9404540" y="36576"/>
                  </a:lnTo>
                  <a:close/>
                </a:path>
                <a:path w="10840720" h="2073275">
                  <a:moveTo>
                    <a:pt x="9486786" y="1759813"/>
                  </a:moveTo>
                  <a:lnTo>
                    <a:pt x="9483522" y="1718144"/>
                  </a:lnTo>
                  <a:lnTo>
                    <a:pt x="9457538" y="1689404"/>
                  </a:lnTo>
                  <a:lnTo>
                    <a:pt x="9444838" y="1678508"/>
                  </a:lnTo>
                  <a:lnTo>
                    <a:pt x="9432176" y="1671535"/>
                  </a:lnTo>
                  <a:lnTo>
                    <a:pt x="9416021" y="1668970"/>
                  </a:lnTo>
                  <a:lnTo>
                    <a:pt x="9389707" y="1668602"/>
                  </a:lnTo>
                  <a:lnTo>
                    <a:pt x="9372359" y="1668754"/>
                  </a:lnTo>
                  <a:lnTo>
                    <a:pt x="9321355" y="1683550"/>
                  </a:lnTo>
                  <a:lnTo>
                    <a:pt x="9292628" y="1700606"/>
                  </a:lnTo>
                  <a:lnTo>
                    <a:pt x="9303829" y="1718208"/>
                  </a:lnTo>
                  <a:lnTo>
                    <a:pt x="9315564" y="1710385"/>
                  </a:lnTo>
                  <a:lnTo>
                    <a:pt x="9323667" y="1705584"/>
                  </a:lnTo>
                  <a:lnTo>
                    <a:pt x="9365005" y="1690382"/>
                  </a:lnTo>
                  <a:lnTo>
                    <a:pt x="9388107" y="1689404"/>
                  </a:lnTo>
                  <a:lnTo>
                    <a:pt x="9410294" y="1689696"/>
                  </a:lnTo>
                  <a:lnTo>
                    <a:pt x="9444914" y="1707540"/>
                  </a:lnTo>
                  <a:lnTo>
                    <a:pt x="9463837" y="1759813"/>
                  </a:lnTo>
                  <a:lnTo>
                    <a:pt x="9463849" y="1795551"/>
                  </a:lnTo>
                  <a:lnTo>
                    <a:pt x="9463849" y="1815287"/>
                  </a:lnTo>
                  <a:lnTo>
                    <a:pt x="9463773" y="1880895"/>
                  </a:lnTo>
                  <a:lnTo>
                    <a:pt x="9447593" y="1916874"/>
                  </a:lnTo>
                  <a:lnTo>
                    <a:pt x="9414180" y="1937473"/>
                  </a:lnTo>
                  <a:lnTo>
                    <a:pt x="9383077" y="1942744"/>
                  </a:lnTo>
                  <a:lnTo>
                    <a:pt x="9336900" y="1936369"/>
                  </a:lnTo>
                  <a:lnTo>
                    <a:pt x="9307055" y="1903183"/>
                  </a:lnTo>
                  <a:lnTo>
                    <a:pt x="9304363" y="1860626"/>
                  </a:lnTo>
                  <a:lnTo>
                    <a:pt x="9311830" y="1839823"/>
                  </a:lnTo>
                  <a:lnTo>
                    <a:pt x="9351518" y="1817204"/>
                  </a:lnTo>
                  <a:lnTo>
                    <a:pt x="9463849" y="1815287"/>
                  </a:lnTo>
                  <a:lnTo>
                    <a:pt x="9463849" y="1795551"/>
                  </a:lnTo>
                  <a:lnTo>
                    <a:pt x="9376905" y="1795551"/>
                  </a:lnTo>
                  <a:lnTo>
                    <a:pt x="9362122" y="1795653"/>
                  </a:lnTo>
                  <a:lnTo>
                    <a:pt x="9323032" y="1805406"/>
                  </a:lnTo>
                  <a:lnTo>
                    <a:pt x="9292361" y="1829092"/>
                  </a:lnTo>
                  <a:lnTo>
                    <a:pt x="9280449" y="1863432"/>
                  </a:lnTo>
                  <a:lnTo>
                    <a:pt x="9280474" y="1892896"/>
                  </a:lnTo>
                  <a:lnTo>
                    <a:pt x="9295397" y="1930971"/>
                  </a:lnTo>
                  <a:lnTo>
                    <a:pt x="9326308" y="1954466"/>
                  </a:lnTo>
                  <a:lnTo>
                    <a:pt x="9373171" y="1963039"/>
                  </a:lnTo>
                  <a:lnTo>
                    <a:pt x="9384805" y="1962988"/>
                  </a:lnTo>
                  <a:lnTo>
                    <a:pt x="9426435" y="1952409"/>
                  </a:lnTo>
                  <a:lnTo>
                    <a:pt x="9459049" y="1926234"/>
                  </a:lnTo>
                  <a:lnTo>
                    <a:pt x="9463316" y="1918766"/>
                  </a:lnTo>
                  <a:lnTo>
                    <a:pt x="9463849" y="1918766"/>
                  </a:lnTo>
                  <a:lnTo>
                    <a:pt x="9463849" y="1958771"/>
                  </a:lnTo>
                  <a:lnTo>
                    <a:pt x="9486786" y="1958771"/>
                  </a:lnTo>
                  <a:lnTo>
                    <a:pt x="9486786" y="1918766"/>
                  </a:lnTo>
                  <a:lnTo>
                    <a:pt x="9486786" y="1815287"/>
                  </a:lnTo>
                  <a:lnTo>
                    <a:pt x="9486786" y="1759813"/>
                  </a:lnTo>
                  <a:close/>
                </a:path>
                <a:path w="10840720" h="2073275">
                  <a:moveTo>
                    <a:pt x="9703930" y="1953971"/>
                  </a:moveTo>
                  <a:lnTo>
                    <a:pt x="9701365" y="1941169"/>
                  </a:lnTo>
                  <a:lnTo>
                    <a:pt x="9700196" y="1935302"/>
                  </a:lnTo>
                  <a:lnTo>
                    <a:pt x="9690062" y="1937969"/>
                  </a:lnTo>
                  <a:lnTo>
                    <a:pt x="9670326" y="1941169"/>
                  </a:lnTo>
                  <a:lnTo>
                    <a:pt x="9658058" y="1941169"/>
                  </a:lnTo>
                  <a:lnTo>
                    <a:pt x="9622587" y="1925167"/>
                  </a:lnTo>
                  <a:lnTo>
                    <a:pt x="9614357" y="1883029"/>
                  </a:lnTo>
                  <a:lnTo>
                    <a:pt x="9614319" y="1693672"/>
                  </a:lnTo>
                  <a:lnTo>
                    <a:pt x="9694862" y="1693672"/>
                  </a:lnTo>
                  <a:lnTo>
                    <a:pt x="9694862" y="1674469"/>
                  </a:lnTo>
                  <a:lnTo>
                    <a:pt x="9614319" y="1674469"/>
                  </a:lnTo>
                  <a:lnTo>
                    <a:pt x="9614319" y="1600860"/>
                  </a:lnTo>
                  <a:lnTo>
                    <a:pt x="9591383" y="1600860"/>
                  </a:lnTo>
                  <a:lnTo>
                    <a:pt x="9591383" y="1674469"/>
                  </a:lnTo>
                  <a:lnTo>
                    <a:pt x="9541777" y="1674469"/>
                  </a:lnTo>
                  <a:lnTo>
                    <a:pt x="9541777" y="1693672"/>
                  </a:lnTo>
                  <a:lnTo>
                    <a:pt x="9591383" y="1693672"/>
                  </a:lnTo>
                  <a:lnTo>
                    <a:pt x="9591459" y="1897761"/>
                  </a:lnTo>
                  <a:lnTo>
                    <a:pt x="9592018" y="1906866"/>
                  </a:lnTo>
                  <a:lnTo>
                    <a:pt x="9610852" y="1946770"/>
                  </a:lnTo>
                  <a:lnTo>
                    <a:pt x="9651365" y="1960867"/>
                  </a:lnTo>
                  <a:lnTo>
                    <a:pt x="9660191" y="1960905"/>
                  </a:lnTo>
                  <a:lnTo>
                    <a:pt x="9669793" y="1960905"/>
                  </a:lnTo>
                  <a:lnTo>
                    <a:pt x="9695929" y="1956638"/>
                  </a:lnTo>
                  <a:lnTo>
                    <a:pt x="9703930" y="1953971"/>
                  </a:lnTo>
                  <a:close/>
                </a:path>
                <a:path w="10840720" h="2073275">
                  <a:moveTo>
                    <a:pt x="9793059" y="1674469"/>
                  </a:moveTo>
                  <a:lnTo>
                    <a:pt x="9770123" y="1674469"/>
                  </a:lnTo>
                  <a:lnTo>
                    <a:pt x="9770123" y="1958771"/>
                  </a:lnTo>
                  <a:lnTo>
                    <a:pt x="9793059" y="1958771"/>
                  </a:lnTo>
                  <a:lnTo>
                    <a:pt x="9793059" y="1674469"/>
                  </a:lnTo>
                  <a:close/>
                </a:path>
                <a:path w="10840720" h="2073275">
                  <a:moveTo>
                    <a:pt x="9795192" y="1581124"/>
                  </a:moveTo>
                  <a:lnTo>
                    <a:pt x="9767989" y="1581124"/>
                  </a:lnTo>
                  <a:lnTo>
                    <a:pt x="9767989" y="1612595"/>
                  </a:lnTo>
                  <a:lnTo>
                    <a:pt x="9795192" y="1612595"/>
                  </a:lnTo>
                  <a:lnTo>
                    <a:pt x="9795192" y="1581124"/>
                  </a:lnTo>
                  <a:close/>
                </a:path>
                <a:path w="10840720" h="2073275">
                  <a:moveTo>
                    <a:pt x="9848024" y="345186"/>
                  </a:moveTo>
                  <a:lnTo>
                    <a:pt x="9847339" y="293776"/>
                  </a:lnTo>
                  <a:lnTo>
                    <a:pt x="9842551" y="262509"/>
                  </a:lnTo>
                  <a:lnTo>
                    <a:pt x="9829546" y="238671"/>
                  </a:lnTo>
                  <a:lnTo>
                    <a:pt x="9815258" y="222250"/>
                  </a:lnTo>
                  <a:lnTo>
                    <a:pt x="9815258" y="345186"/>
                  </a:lnTo>
                  <a:lnTo>
                    <a:pt x="9815258" y="398526"/>
                  </a:lnTo>
                  <a:lnTo>
                    <a:pt x="9814687" y="444944"/>
                  </a:lnTo>
                  <a:lnTo>
                    <a:pt x="9799993" y="492607"/>
                  </a:lnTo>
                  <a:lnTo>
                    <a:pt x="9757169" y="537908"/>
                  </a:lnTo>
                  <a:lnTo>
                    <a:pt x="9717392" y="553377"/>
                  </a:lnTo>
                  <a:lnTo>
                    <a:pt x="9681146" y="553974"/>
                  </a:lnTo>
                  <a:lnTo>
                    <a:pt x="9644901" y="553377"/>
                  </a:lnTo>
                  <a:lnTo>
                    <a:pt x="9605124" y="537908"/>
                  </a:lnTo>
                  <a:lnTo>
                    <a:pt x="9562300" y="492607"/>
                  </a:lnTo>
                  <a:lnTo>
                    <a:pt x="9547606" y="444944"/>
                  </a:lnTo>
                  <a:lnTo>
                    <a:pt x="9547034" y="398526"/>
                  </a:lnTo>
                  <a:lnTo>
                    <a:pt x="9547034" y="345186"/>
                  </a:lnTo>
                  <a:lnTo>
                    <a:pt x="9547606" y="298780"/>
                  </a:lnTo>
                  <a:lnTo>
                    <a:pt x="9562300" y="251104"/>
                  </a:lnTo>
                  <a:lnTo>
                    <a:pt x="9605124" y="205816"/>
                  </a:lnTo>
                  <a:lnTo>
                    <a:pt x="9644901" y="190334"/>
                  </a:lnTo>
                  <a:lnTo>
                    <a:pt x="9681146" y="189738"/>
                  </a:lnTo>
                  <a:lnTo>
                    <a:pt x="9717392" y="190334"/>
                  </a:lnTo>
                  <a:lnTo>
                    <a:pt x="9757169" y="205816"/>
                  </a:lnTo>
                  <a:lnTo>
                    <a:pt x="9799993" y="251104"/>
                  </a:lnTo>
                  <a:lnTo>
                    <a:pt x="9814687" y="298780"/>
                  </a:lnTo>
                  <a:lnTo>
                    <a:pt x="9815258" y="345186"/>
                  </a:lnTo>
                  <a:lnTo>
                    <a:pt x="9815258" y="222250"/>
                  </a:lnTo>
                  <a:lnTo>
                    <a:pt x="9785248" y="189738"/>
                  </a:lnTo>
                  <a:lnTo>
                    <a:pt x="9727641" y="162293"/>
                  </a:lnTo>
                  <a:lnTo>
                    <a:pt x="9681146" y="161544"/>
                  </a:lnTo>
                  <a:lnTo>
                    <a:pt x="9634652" y="162293"/>
                  </a:lnTo>
                  <a:lnTo>
                    <a:pt x="9584652" y="181800"/>
                  </a:lnTo>
                  <a:lnTo>
                    <a:pt x="9558083" y="209550"/>
                  </a:lnTo>
                  <a:lnTo>
                    <a:pt x="9532747" y="238671"/>
                  </a:lnTo>
                  <a:lnTo>
                    <a:pt x="9514954" y="293776"/>
                  </a:lnTo>
                  <a:lnTo>
                    <a:pt x="9514268" y="345186"/>
                  </a:lnTo>
                  <a:lnTo>
                    <a:pt x="9514268" y="398526"/>
                  </a:lnTo>
                  <a:lnTo>
                    <a:pt x="9514954" y="449935"/>
                  </a:lnTo>
                  <a:lnTo>
                    <a:pt x="9532747" y="505040"/>
                  </a:lnTo>
                  <a:lnTo>
                    <a:pt x="9558083" y="534162"/>
                  </a:lnTo>
                  <a:lnTo>
                    <a:pt x="9584652" y="561924"/>
                  </a:lnTo>
                  <a:lnTo>
                    <a:pt x="9634652" y="581418"/>
                  </a:lnTo>
                  <a:lnTo>
                    <a:pt x="9681146" y="582168"/>
                  </a:lnTo>
                  <a:lnTo>
                    <a:pt x="9727641" y="581418"/>
                  </a:lnTo>
                  <a:lnTo>
                    <a:pt x="9755962" y="576173"/>
                  </a:lnTo>
                  <a:lnTo>
                    <a:pt x="9777641" y="561924"/>
                  </a:lnTo>
                  <a:lnTo>
                    <a:pt x="9785248" y="553974"/>
                  </a:lnTo>
                  <a:lnTo>
                    <a:pt x="9804209" y="534162"/>
                  </a:lnTo>
                  <a:lnTo>
                    <a:pt x="9829546" y="505040"/>
                  </a:lnTo>
                  <a:lnTo>
                    <a:pt x="9842551" y="481203"/>
                  </a:lnTo>
                  <a:lnTo>
                    <a:pt x="9847339" y="449935"/>
                  </a:lnTo>
                  <a:lnTo>
                    <a:pt x="9848024" y="398526"/>
                  </a:lnTo>
                  <a:lnTo>
                    <a:pt x="9848024" y="345186"/>
                  </a:lnTo>
                  <a:close/>
                </a:path>
                <a:path w="10840720" h="2073275">
                  <a:moveTo>
                    <a:pt x="10105682" y="1797151"/>
                  </a:moveTo>
                  <a:lnTo>
                    <a:pt x="10105212" y="1761172"/>
                  </a:lnTo>
                  <a:lnTo>
                    <a:pt x="10101859" y="1739277"/>
                  </a:lnTo>
                  <a:lnTo>
                    <a:pt x="10092753" y="1722602"/>
                  </a:lnTo>
                  <a:lnTo>
                    <a:pt x="10082746" y="1711109"/>
                  </a:lnTo>
                  <a:lnTo>
                    <a:pt x="10082746" y="1797151"/>
                  </a:lnTo>
                  <a:lnTo>
                    <a:pt x="10082746" y="1834489"/>
                  </a:lnTo>
                  <a:lnTo>
                    <a:pt x="10079584" y="1886369"/>
                  </a:lnTo>
                  <a:lnTo>
                    <a:pt x="10042093" y="1932063"/>
                  </a:lnTo>
                  <a:lnTo>
                    <a:pt x="9988867" y="1943303"/>
                  </a:lnTo>
                  <a:lnTo>
                    <a:pt x="9963506" y="1942896"/>
                  </a:lnTo>
                  <a:lnTo>
                    <a:pt x="9920326" y="1916633"/>
                  </a:lnTo>
                  <a:lnTo>
                    <a:pt x="9895395" y="1866988"/>
                  </a:lnTo>
                  <a:lnTo>
                    <a:pt x="9894989" y="1834489"/>
                  </a:lnTo>
                  <a:lnTo>
                    <a:pt x="9894989" y="1797151"/>
                  </a:lnTo>
                  <a:lnTo>
                    <a:pt x="9898164" y="1745284"/>
                  </a:lnTo>
                  <a:lnTo>
                    <a:pt x="9935654" y="1699590"/>
                  </a:lnTo>
                  <a:lnTo>
                    <a:pt x="9988867" y="1688338"/>
                  </a:lnTo>
                  <a:lnTo>
                    <a:pt x="10014242" y="1688757"/>
                  </a:lnTo>
                  <a:lnTo>
                    <a:pt x="10057409" y="1715008"/>
                  </a:lnTo>
                  <a:lnTo>
                    <a:pt x="10082352" y="1764665"/>
                  </a:lnTo>
                  <a:lnTo>
                    <a:pt x="10082746" y="1797151"/>
                  </a:lnTo>
                  <a:lnTo>
                    <a:pt x="10082746" y="1711109"/>
                  </a:lnTo>
                  <a:lnTo>
                    <a:pt x="10056419" y="1682788"/>
                  </a:lnTo>
                  <a:lnTo>
                    <a:pt x="9988867" y="1668602"/>
                  </a:lnTo>
                  <a:lnTo>
                    <a:pt x="9956317" y="1669135"/>
                  </a:lnTo>
                  <a:lnTo>
                    <a:pt x="9902723" y="1702206"/>
                  </a:lnTo>
                  <a:lnTo>
                    <a:pt x="9875888" y="1739277"/>
                  </a:lnTo>
                  <a:lnTo>
                    <a:pt x="9872053" y="1797151"/>
                  </a:lnTo>
                  <a:lnTo>
                    <a:pt x="9872053" y="1834489"/>
                  </a:lnTo>
                  <a:lnTo>
                    <a:pt x="9875888" y="1892363"/>
                  </a:lnTo>
                  <a:lnTo>
                    <a:pt x="9902723" y="1929434"/>
                  </a:lnTo>
                  <a:lnTo>
                    <a:pt x="9936505" y="1958848"/>
                  </a:lnTo>
                  <a:lnTo>
                    <a:pt x="9988867" y="1963039"/>
                  </a:lnTo>
                  <a:lnTo>
                    <a:pt x="10021418" y="1962518"/>
                  </a:lnTo>
                  <a:lnTo>
                    <a:pt x="10041242" y="1958848"/>
                  </a:lnTo>
                  <a:lnTo>
                    <a:pt x="10056419" y="1948865"/>
                  </a:lnTo>
                  <a:lnTo>
                    <a:pt x="10061740" y="1943303"/>
                  </a:lnTo>
                  <a:lnTo>
                    <a:pt x="10075012" y="1929434"/>
                  </a:lnTo>
                  <a:lnTo>
                    <a:pt x="10092753" y="1909051"/>
                  </a:lnTo>
                  <a:lnTo>
                    <a:pt x="10101859" y="1892363"/>
                  </a:lnTo>
                  <a:lnTo>
                    <a:pt x="10105212" y="1870481"/>
                  </a:lnTo>
                  <a:lnTo>
                    <a:pt x="10105682" y="1834489"/>
                  </a:lnTo>
                  <a:lnTo>
                    <a:pt x="10105682" y="1797151"/>
                  </a:lnTo>
                  <a:close/>
                </a:path>
                <a:path w="10840720" h="2073275">
                  <a:moveTo>
                    <a:pt x="10266362" y="296418"/>
                  </a:moveTo>
                  <a:lnTo>
                    <a:pt x="10258742" y="246126"/>
                  </a:lnTo>
                  <a:lnTo>
                    <a:pt x="10234358" y="202692"/>
                  </a:lnTo>
                  <a:lnTo>
                    <a:pt x="10190543" y="172593"/>
                  </a:lnTo>
                  <a:lnTo>
                    <a:pt x="10147846" y="161721"/>
                  </a:lnTo>
                  <a:lnTo>
                    <a:pt x="10125392" y="161544"/>
                  </a:lnTo>
                  <a:lnTo>
                    <a:pt x="10108298" y="161658"/>
                  </a:lnTo>
                  <a:lnTo>
                    <a:pt x="10060711" y="173139"/>
                  </a:lnTo>
                  <a:lnTo>
                    <a:pt x="10025456" y="193052"/>
                  </a:lnTo>
                  <a:lnTo>
                    <a:pt x="9997326" y="221551"/>
                  </a:lnTo>
                  <a:lnTo>
                    <a:pt x="9991280" y="232410"/>
                  </a:lnTo>
                  <a:lnTo>
                    <a:pt x="9991280" y="169926"/>
                  </a:lnTo>
                  <a:lnTo>
                    <a:pt x="9959276" y="169926"/>
                  </a:lnTo>
                  <a:lnTo>
                    <a:pt x="9959276" y="576072"/>
                  </a:lnTo>
                  <a:lnTo>
                    <a:pt x="9992042" y="576072"/>
                  </a:lnTo>
                  <a:lnTo>
                    <a:pt x="9992042" y="300228"/>
                  </a:lnTo>
                  <a:lnTo>
                    <a:pt x="9992157" y="292011"/>
                  </a:lnTo>
                  <a:lnTo>
                    <a:pt x="10008324" y="249364"/>
                  </a:lnTo>
                  <a:lnTo>
                    <a:pt x="10040290" y="215557"/>
                  </a:lnTo>
                  <a:lnTo>
                    <a:pt x="10077679" y="196253"/>
                  </a:lnTo>
                  <a:lnTo>
                    <a:pt x="10120058" y="191262"/>
                  </a:lnTo>
                  <a:lnTo>
                    <a:pt x="10156584" y="191744"/>
                  </a:lnTo>
                  <a:lnTo>
                    <a:pt x="10208069" y="222123"/>
                  </a:lnTo>
                  <a:lnTo>
                    <a:pt x="10230409" y="255803"/>
                  </a:lnTo>
                  <a:lnTo>
                    <a:pt x="10233596" y="306324"/>
                  </a:lnTo>
                  <a:lnTo>
                    <a:pt x="10233596" y="576072"/>
                  </a:lnTo>
                  <a:lnTo>
                    <a:pt x="10266362" y="576072"/>
                  </a:lnTo>
                  <a:lnTo>
                    <a:pt x="10266362" y="296418"/>
                  </a:lnTo>
                  <a:close/>
                </a:path>
                <a:path w="10840720" h="2073275">
                  <a:moveTo>
                    <a:pt x="10398582" y="1958771"/>
                  </a:moveTo>
                  <a:lnTo>
                    <a:pt x="10398493" y="1752269"/>
                  </a:lnTo>
                  <a:lnTo>
                    <a:pt x="10387114" y="1711210"/>
                  </a:lnTo>
                  <a:lnTo>
                    <a:pt x="10356634" y="1681022"/>
                  </a:lnTo>
                  <a:lnTo>
                    <a:pt x="10315613" y="1668729"/>
                  </a:lnTo>
                  <a:lnTo>
                    <a:pt x="10299903" y="1668602"/>
                  </a:lnTo>
                  <a:lnTo>
                    <a:pt x="10287940" y="1668691"/>
                  </a:lnTo>
                  <a:lnTo>
                    <a:pt x="10248697" y="1679041"/>
                  </a:lnTo>
                  <a:lnTo>
                    <a:pt x="10209759" y="1710740"/>
                  </a:lnTo>
                  <a:lnTo>
                    <a:pt x="10206025" y="1718208"/>
                  </a:lnTo>
                  <a:lnTo>
                    <a:pt x="10206025" y="1674469"/>
                  </a:lnTo>
                  <a:lnTo>
                    <a:pt x="10183622" y="1674469"/>
                  </a:lnTo>
                  <a:lnTo>
                    <a:pt x="10183622" y="1958771"/>
                  </a:lnTo>
                  <a:lnTo>
                    <a:pt x="10206558" y="1958771"/>
                  </a:lnTo>
                  <a:lnTo>
                    <a:pt x="10206558" y="1756079"/>
                  </a:lnTo>
                  <a:lnTo>
                    <a:pt x="10211892" y="1743011"/>
                  </a:lnTo>
                  <a:lnTo>
                    <a:pt x="10235159" y="1710880"/>
                  </a:lnTo>
                  <a:lnTo>
                    <a:pt x="10273995" y="1690446"/>
                  </a:lnTo>
                  <a:lnTo>
                    <a:pt x="10296169" y="1689404"/>
                  </a:lnTo>
                  <a:lnTo>
                    <a:pt x="10321734" y="1689747"/>
                  </a:lnTo>
                  <a:lnTo>
                    <a:pt x="10357536" y="1710740"/>
                  </a:lnTo>
                  <a:lnTo>
                    <a:pt x="10375367" y="1748028"/>
                  </a:lnTo>
                  <a:lnTo>
                    <a:pt x="10375646" y="1958771"/>
                  </a:lnTo>
                  <a:lnTo>
                    <a:pt x="10398582" y="1958771"/>
                  </a:lnTo>
                  <a:close/>
                </a:path>
                <a:path w="10840720" h="2073275">
                  <a:moveTo>
                    <a:pt x="10840352" y="1797151"/>
                  </a:moveTo>
                  <a:lnTo>
                    <a:pt x="10839882" y="1761172"/>
                  </a:lnTo>
                  <a:lnTo>
                    <a:pt x="10836529" y="1739277"/>
                  </a:lnTo>
                  <a:lnTo>
                    <a:pt x="10827423" y="1722602"/>
                  </a:lnTo>
                  <a:lnTo>
                    <a:pt x="10817416" y="1711109"/>
                  </a:lnTo>
                  <a:lnTo>
                    <a:pt x="10817416" y="1797151"/>
                  </a:lnTo>
                  <a:lnTo>
                    <a:pt x="10817416" y="1834489"/>
                  </a:lnTo>
                  <a:lnTo>
                    <a:pt x="10814253" y="1886369"/>
                  </a:lnTo>
                  <a:lnTo>
                    <a:pt x="10776763" y="1932063"/>
                  </a:lnTo>
                  <a:lnTo>
                    <a:pt x="10723537" y="1943303"/>
                  </a:lnTo>
                  <a:lnTo>
                    <a:pt x="10698163" y="1942896"/>
                  </a:lnTo>
                  <a:lnTo>
                    <a:pt x="10654995" y="1916633"/>
                  </a:lnTo>
                  <a:lnTo>
                    <a:pt x="10630065" y="1866988"/>
                  </a:lnTo>
                  <a:lnTo>
                    <a:pt x="10629659" y="1834489"/>
                  </a:lnTo>
                  <a:lnTo>
                    <a:pt x="10629659" y="1797151"/>
                  </a:lnTo>
                  <a:lnTo>
                    <a:pt x="10632834" y="1745284"/>
                  </a:lnTo>
                  <a:lnTo>
                    <a:pt x="10670324" y="1699590"/>
                  </a:lnTo>
                  <a:lnTo>
                    <a:pt x="10723537" y="1688338"/>
                  </a:lnTo>
                  <a:lnTo>
                    <a:pt x="10748912" y="1688757"/>
                  </a:lnTo>
                  <a:lnTo>
                    <a:pt x="10792079" y="1715008"/>
                  </a:lnTo>
                  <a:lnTo>
                    <a:pt x="10817022" y="1764665"/>
                  </a:lnTo>
                  <a:lnTo>
                    <a:pt x="10817416" y="1797151"/>
                  </a:lnTo>
                  <a:lnTo>
                    <a:pt x="10817416" y="1711109"/>
                  </a:lnTo>
                  <a:lnTo>
                    <a:pt x="10791088" y="1682788"/>
                  </a:lnTo>
                  <a:lnTo>
                    <a:pt x="10723537" y="1668602"/>
                  </a:lnTo>
                  <a:lnTo>
                    <a:pt x="10690987" y="1669135"/>
                  </a:lnTo>
                  <a:lnTo>
                    <a:pt x="10637393" y="1702206"/>
                  </a:lnTo>
                  <a:lnTo>
                    <a:pt x="10610558" y="1739277"/>
                  </a:lnTo>
                  <a:lnTo>
                    <a:pt x="10606723" y="1797151"/>
                  </a:lnTo>
                  <a:lnTo>
                    <a:pt x="10606723" y="1834489"/>
                  </a:lnTo>
                  <a:lnTo>
                    <a:pt x="10610558" y="1892363"/>
                  </a:lnTo>
                  <a:lnTo>
                    <a:pt x="10637393" y="1929434"/>
                  </a:lnTo>
                  <a:lnTo>
                    <a:pt x="10671175" y="1958848"/>
                  </a:lnTo>
                  <a:lnTo>
                    <a:pt x="10723537" y="1963039"/>
                  </a:lnTo>
                  <a:lnTo>
                    <a:pt x="10756087" y="1962518"/>
                  </a:lnTo>
                  <a:lnTo>
                    <a:pt x="10775912" y="1958848"/>
                  </a:lnTo>
                  <a:lnTo>
                    <a:pt x="10791088" y="1948865"/>
                  </a:lnTo>
                  <a:lnTo>
                    <a:pt x="10796410" y="1943303"/>
                  </a:lnTo>
                  <a:lnTo>
                    <a:pt x="10809681" y="1929434"/>
                  </a:lnTo>
                  <a:lnTo>
                    <a:pt x="10827423" y="1909051"/>
                  </a:lnTo>
                  <a:lnTo>
                    <a:pt x="10836529" y="1892363"/>
                  </a:lnTo>
                  <a:lnTo>
                    <a:pt x="10839882" y="1870481"/>
                  </a:lnTo>
                  <a:lnTo>
                    <a:pt x="10840352" y="1834489"/>
                  </a:lnTo>
                  <a:lnTo>
                    <a:pt x="10840352" y="179715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237957" y="3377196"/>
              <a:ext cx="15615919" cy="1377950"/>
            </a:xfrm>
            <a:custGeom>
              <a:avLst/>
              <a:gdLst/>
              <a:ahLst/>
              <a:cxnLst/>
              <a:rect l="l" t="t" r="r" b="b"/>
              <a:pathLst>
                <a:path w="15615919" h="1377950">
                  <a:moveTo>
                    <a:pt x="145618" y="976071"/>
                  </a:moveTo>
                  <a:lnTo>
                    <a:pt x="137083" y="972870"/>
                  </a:lnTo>
                  <a:lnTo>
                    <a:pt x="118414" y="969670"/>
                  </a:lnTo>
                  <a:lnTo>
                    <a:pt x="106146" y="969670"/>
                  </a:lnTo>
                  <a:lnTo>
                    <a:pt x="67030" y="978217"/>
                  </a:lnTo>
                  <a:lnTo>
                    <a:pt x="33337" y="1008341"/>
                  </a:lnTo>
                  <a:lnTo>
                    <a:pt x="22402" y="1030478"/>
                  </a:lnTo>
                  <a:lnTo>
                    <a:pt x="22402" y="975537"/>
                  </a:lnTo>
                  <a:lnTo>
                    <a:pt x="0" y="975537"/>
                  </a:lnTo>
                  <a:lnTo>
                    <a:pt x="0" y="1259840"/>
                  </a:lnTo>
                  <a:lnTo>
                    <a:pt x="22936" y="1259840"/>
                  </a:lnTo>
                  <a:lnTo>
                    <a:pt x="23012" y="1086256"/>
                  </a:lnTo>
                  <a:lnTo>
                    <a:pt x="23571" y="1077277"/>
                  </a:lnTo>
                  <a:lnTo>
                    <a:pt x="33705" y="1038072"/>
                  </a:lnTo>
                  <a:lnTo>
                    <a:pt x="59702" y="1005344"/>
                  </a:lnTo>
                  <a:lnTo>
                    <a:pt x="104546" y="992073"/>
                  </a:lnTo>
                  <a:lnTo>
                    <a:pt x="115214" y="992073"/>
                  </a:lnTo>
                  <a:lnTo>
                    <a:pt x="131749" y="994740"/>
                  </a:lnTo>
                  <a:lnTo>
                    <a:pt x="138684" y="997407"/>
                  </a:lnTo>
                  <a:lnTo>
                    <a:pt x="140411" y="992073"/>
                  </a:lnTo>
                  <a:lnTo>
                    <a:pt x="145618" y="976071"/>
                  </a:lnTo>
                  <a:close/>
                </a:path>
                <a:path w="15615919" h="1377950">
                  <a:moveTo>
                    <a:pt x="413435" y="1103553"/>
                  </a:moveTo>
                  <a:lnTo>
                    <a:pt x="410400" y="1061770"/>
                  </a:lnTo>
                  <a:lnTo>
                    <a:pt x="398170" y="1023912"/>
                  </a:lnTo>
                  <a:lnTo>
                    <a:pt x="391033" y="1013536"/>
                  </a:lnTo>
                  <a:lnTo>
                    <a:pt x="391033" y="1103553"/>
                  </a:lnTo>
                  <a:lnTo>
                    <a:pt x="208610" y="1103553"/>
                  </a:lnTo>
                  <a:lnTo>
                    <a:pt x="211683" y="1050277"/>
                  </a:lnTo>
                  <a:lnTo>
                    <a:pt x="233146" y="1018743"/>
                  </a:lnTo>
                  <a:lnTo>
                    <a:pt x="275297" y="990384"/>
                  </a:lnTo>
                  <a:lnTo>
                    <a:pt x="300355" y="989939"/>
                  </a:lnTo>
                  <a:lnTo>
                    <a:pt x="326618" y="990384"/>
                  </a:lnTo>
                  <a:lnTo>
                    <a:pt x="368096" y="1018476"/>
                  </a:lnTo>
                  <a:lnTo>
                    <a:pt x="390677" y="1070419"/>
                  </a:lnTo>
                  <a:lnTo>
                    <a:pt x="391033" y="1103553"/>
                  </a:lnTo>
                  <a:lnTo>
                    <a:pt x="391033" y="1013536"/>
                  </a:lnTo>
                  <a:lnTo>
                    <a:pt x="384898" y="1005941"/>
                  </a:lnTo>
                  <a:lnTo>
                    <a:pt x="376402" y="995921"/>
                  </a:lnTo>
                  <a:lnTo>
                    <a:pt x="370039" y="989939"/>
                  </a:lnTo>
                  <a:lnTo>
                    <a:pt x="369900" y="989799"/>
                  </a:lnTo>
                  <a:lnTo>
                    <a:pt x="327723" y="970864"/>
                  </a:lnTo>
                  <a:lnTo>
                    <a:pt x="300355" y="969670"/>
                  </a:lnTo>
                  <a:lnTo>
                    <a:pt x="284607" y="969810"/>
                  </a:lnTo>
                  <a:lnTo>
                    <a:pt x="240207" y="984237"/>
                  </a:lnTo>
                  <a:lnTo>
                    <a:pt x="208280" y="1014679"/>
                  </a:lnTo>
                  <a:lnTo>
                    <a:pt x="189585" y="1058456"/>
                  </a:lnTo>
                  <a:lnTo>
                    <a:pt x="186321" y="1152182"/>
                  </a:lnTo>
                  <a:lnTo>
                    <a:pt x="187109" y="1162824"/>
                  </a:lnTo>
                  <a:lnTo>
                    <a:pt x="197802" y="1200607"/>
                  </a:lnTo>
                  <a:lnTo>
                    <a:pt x="223685" y="1237742"/>
                  </a:lnTo>
                  <a:lnTo>
                    <a:pt x="265239" y="1260055"/>
                  </a:lnTo>
                  <a:lnTo>
                    <a:pt x="304622" y="1264107"/>
                  </a:lnTo>
                  <a:lnTo>
                    <a:pt x="325081" y="1263954"/>
                  </a:lnTo>
                  <a:lnTo>
                    <a:pt x="365696" y="1254506"/>
                  </a:lnTo>
                  <a:lnTo>
                    <a:pt x="391807" y="1243838"/>
                  </a:lnTo>
                  <a:lnTo>
                    <a:pt x="397992" y="1239875"/>
                  </a:lnTo>
                  <a:lnTo>
                    <a:pt x="407035" y="1232636"/>
                  </a:lnTo>
                  <a:lnTo>
                    <a:pt x="395833" y="1215567"/>
                  </a:lnTo>
                  <a:lnTo>
                    <a:pt x="387146" y="1222781"/>
                  </a:lnTo>
                  <a:lnTo>
                    <a:pt x="380301" y="1227302"/>
                  </a:lnTo>
                  <a:lnTo>
                    <a:pt x="343916" y="1240459"/>
                  </a:lnTo>
                  <a:lnTo>
                    <a:pt x="304088" y="1243838"/>
                  </a:lnTo>
                  <a:lnTo>
                    <a:pt x="277787" y="1243393"/>
                  </a:lnTo>
                  <a:lnTo>
                    <a:pt x="233946" y="1215567"/>
                  </a:lnTo>
                  <a:lnTo>
                    <a:pt x="211772" y="1183957"/>
                  </a:lnTo>
                  <a:lnTo>
                    <a:pt x="208661" y="1136091"/>
                  </a:lnTo>
                  <a:lnTo>
                    <a:pt x="208610" y="1122222"/>
                  </a:lnTo>
                  <a:lnTo>
                    <a:pt x="413435" y="1122222"/>
                  </a:lnTo>
                  <a:lnTo>
                    <a:pt x="413435" y="1103553"/>
                  </a:lnTo>
                  <a:close/>
                </a:path>
                <a:path w="15615919" h="1377950">
                  <a:moveTo>
                    <a:pt x="513765" y="856589"/>
                  </a:moveTo>
                  <a:lnTo>
                    <a:pt x="490829" y="856589"/>
                  </a:lnTo>
                  <a:lnTo>
                    <a:pt x="490829" y="1259840"/>
                  </a:lnTo>
                  <a:lnTo>
                    <a:pt x="513765" y="1259840"/>
                  </a:lnTo>
                  <a:lnTo>
                    <a:pt x="513765" y="856589"/>
                  </a:lnTo>
                  <a:close/>
                </a:path>
                <a:path w="15615919" h="1377950">
                  <a:moveTo>
                    <a:pt x="794918" y="1060881"/>
                  </a:moveTo>
                  <a:lnTo>
                    <a:pt x="791654" y="1019213"/>
                  </a:lnTo>
                  <a:lnTo>
                    <a:pt x="765683" y="990473"/>
                  </a:lnTo>
                  <a:lnTo>
                    <a:pt x="724154" y="970038"/>
                  </a:lnTo>
                  <a:lnTo>
                    <a:pt x="697839" y="969670"/>
                  </a:lnTo>
                  <a:lnTo>
                    <a:pt x="680504" y="969810"/>
                  </a:lnTo>
                  <a:lnTo>
                    <a:pt x="629500" y="984605"/>
                  </a:lnTo>
                  <a:lnTo>
                    <a:pt x="600760" y="1001674"/>
                  </a:lnTo>
                  <a:lnTo>
                    <a:pt x="611962" y="1019276"/>
                  </a:lnTo>
                  <a:lnTo>
                    <a:pt x="623697" y="1011440"/>
                  </a:lnTo>
                  <a:lnTo>
                    <a:pt x="631799" y="1006640"/>
                  </a:lnTo>
                  <a:lnTo>
                    <a:pt x="673138" y="991438"/>
                  </a:lnTo>
                  <a:lnTo>
                    <a:pt x="696239" y="990473"/>
                  </a:lnTo>
                  <a:lnTo>
                    <a:pt x="718439" y="990752"/>
                  </a:lnTo>
                  <a:lnTo>
                    <a:pt x="753046" y="1008608"/>
                  </a:lnTo>
                  <a:lnTo>
                    <a:pt x="771969" y="1060881"/>
                  </a:lnTo>
                  <a:lnTo>
                    <a:pt x="771982" y="1096619"/>
                  </a:lnTo>
                  <a:lnTo>
                    <a:pt x="771982" y="1116355"/>
                  </a:lnTo>
                  <a:lnTo>
                    <a:pt x="771918" y="1181963"/>
                  </a:lnTo>
                  <a:lnTo>
                    <a:pt x="755726" y="1217930"/>
                  </a:lnTo>
                  <a:lnTo>
                    <a:pt x="722312" y="1238542"/>
                  </a:lnTo>
                  <a:lnTo>
                    <a:pt x="691172" y="1243799"/>
                  </a:lnTo>
                  <a:lnTo>
                    <a:pt x="645033" y="1237437"/>
                  </a:lnTo>
                  <a:lnTo>
                    <a:pt x="615200" y="1204239"/>
                  </a:lnTo>
                  <a:lnTo>
                    <a:pt x="612495" y="1161694"/>
                  </a:lnTo>
                  <a:lnTo>
                    <a:pt x="619963" y="1140891"/>
                  </a:lnTo>
                  <a:lnTo>
                    <a:pt x="659663" y="1118273"/>
                  </a:lnTo>
                  <a:lnTo>
                    <a:pt x="771982" y="1116355"/>
                  </a:lnTo>
                  <a:lnTo>
                    <a:pt x="771982" y="1096619"/>
                  </a:lnTo>
                  <a:lnTo>
                    <a:pt x="685038" y="1096619"/>
                  </a:lnTo>
                  <a:lnTo>
                    <a:pt x="670267" y="1096721"/>
                  </a:lnTo>
                  <a:lnTo>
                    <a:pt x="631164" y="1106462"/>
                  </a:lnTo>
                  <a:lnTo>
                    <a:pt x="600494" y="1130160"/>
                  </a:lnTo>
                  <a:lnTo>
                    <a:pt x="588581" y="1164488"/>
                  </a:lnTo>
                  <a:lnTo>
                    <a:pt x="588619" y="1193965"/>
                  </a:lnTo>
                  <a:lnTo>
                    <a:pt x="603529" y="1232039"/>
                  </a:lnTo>
                  <a:lnTo>
                    <a:pt x="634441" y="1255522"/>
                  </a:lnTo>
                  <a:lnTo>
                    <a:pt x="681304" y="1264107"/>
                  </a:lnTo>
                  <a:lnTo>
                    <a:pt x="692950" y="1264043"/>
                  </a:lnTo>
                  <a:lnTo>
                    <a:pt x="734580" y="1253464"/>
                  </a:lnTo>
                  <a:lnTo>
                    <a:pt x="767181" y="1227302"/>
                  </a:lnTo>
                  <a:lnTo>
                    <a:pt x="771448" y="1219835"/>
                  </a:lnTo>
                  <a:lnTo>
                    <a:pt x="771982" y="1219835"/>
                  </a:lnTo>
                  <a:lnTo>
                    <a:pt x="771982" y="1259840"/>
                  </a:lnTo>
                  <a:lnTo>
                    <a:pt x="794918" y="1259840"/>
                  </a:lnTo>
                  <a:lnTo>
                    <a:pt x="794918" y="1219835"/>
                  </a:lnTo>
                  <a:lnTo>
                    <a:pt x="794918" y="1116355"/>
                  </a:lnTo>
                  <a:lnTo>
                    <a:pt x="794918" y="1060881"/>
                  </a:lnTo>
                  <a:close/>
                </a:path>
                <a:path w="15615919" h="1377950">
                  <a:moveTo>
                    <a:pt x="1085684" y="1259840"/>
                  </a:moveTo>
                  <a:lnTo>
                    <a:pt x="982205" y="1113155"/>
                  </a:lnTo>
                  <a:lnTo>
                    <a:pt x="1078750" y="975537"/>
                  </a:lnTo>
                  <a:lnTo>
                    <a:pt x="1051547" y="975537"/>
                  </a:lnTo>
                  <a:lnTo>
                    <a:pt x="967270" y="1099820"/>
                  </a:lnTo>
                  <a:lnTo>
                    <a:pt x="882459" y="975537"/>
                  </a:lnTo>
                  <a:lnTo>
                    <a:pt x="855256" y="975537"/>
                  </a:lnTo>
                  <a:lnTo>
                    <a:pt x="951801" y="1115288"/>
                  </a:lnTo>
                  <a:lnTo>
                    <a:pt x="847255" y="1259840"/>
                  </a:lnTo>
                  <a:lnTo>
                    <a:pt x="875525" y="1259840"/>
                  </a:lnTo>
                  <a:lnTo>
                    <a:pt x="967270" y="1128623"/>
                  </a:lnTo>
                  <a:lnTo>
                    <a:pt x="1056881" y="1259840"/>
                  </a:lnTo>
                  <a:lnTo>
                    <a:pt x="1085684" y="1259840"/>
                  </a:lnTo>
                  <a:close/>
                </a:path>
                <a:path w="15615919" h="1377950">
                  <a:moveTo>
                    <a:pt x="1331099" y="1060881"/>
                  </a:moveTo>
                  <a:lnTo>
                    <a:pt x="1327835" y="1019213"/>
                  </a:lnTo>
                  <a:lnTo>
                    <a:pt x="1301851" y="990473"/>
                  </a:lnTo>
                  <a:lnTo>
                    <a:pt x="1289151" y="979576"/>
                  </a:lnTo>
                  <a:lnTo>
                    <a:pt x="1276489" y="972604"/>
                  </a:lnTo>
                  <a:lnTo>
                    <a:pt x="1260335" y="970038"/>
                  </a:lnTo>
                  <a:lnTo>
                    <a:pt x="1234020" y="969670"/>
                  </a:lnTo>
                  <a:lnTo>
                    <a:pt x="1216672" y="969810"/>
                  </a:lnTo>
                  <a:lnTo>
                    <a:pt x="1165669" y="984605"/>
                  </a:lnTo>
                  <a:lnTo>
                    <a:pt x="1136942" y="1001674"/>
                  </a:lnTo>
                  <a:lnTo>
                    <a:pt x="1148143" y="1019276"/>
                  </a:lnTo>
                  <a:lnTo>
                    <a:pt x="1159878" y="1011440"/>
                  </a:lnTo>
                  <a:lnTo>
                    <a:pt x="1167980" y="1006640"/>
                  </a:lnTo>
                  <a:lnTo>
                    <a:pt x="1209319" y="991438"/>
                  </a:lnTo>
                  <a:lnTo>
                    <a:pt x="1232420" y="990473"/>
                  </a:lnTo>
                  <a:lnTo>
                    <a:pt x="1254607" y="990752"/>
                  </a:lnTo>
                  <a:lnTo>
                    <a:pt x="1289227" y="1008608"/>
                  </a:lnTo>
                  <a:lnTo>
                    <a:pt x="1308150" y="1060881"/>
                  </a:lnTo>
                  <a:lnTo>
                    <a:pt x="1308163" y="1096619"/>
                  </a:lnTo>
                  <a:lnTo>
                    <a:pt x="1308163" y="1116355"/>
                  </a:lnTo>
                  <a:lnTo>
                    <a:pt x="1308087" y="1181963"/>
                  </a:lnTo>
                  <a:lnTo>
                    <a:pt x="1291907" y="1217930"/>
                  </a:lnTo>
                  <a:lnTo>
                    <a:pt x="1258493" y="1238542"/>
                  </a:lnTo>
                  <a:lnTo>
                    <a:pt x="1227340" y="1243799"/>
                  </a:lnTo>
                  <a:lnTo>
                    <a:pt x="1181214" y="1237437"/>
                  </a:lnTo>
                  <a:lnTo>
                    <a:pt x="1151382" y="1204239"/>
                  </a:lnTo>
                  <a:lnTo>
                    <a:pt x="1148676" y="1161694"/>
                  </a:lnTo>
                  <a:lnTo>
                    <a:pt x="1156144" y="1140891"/>
                  </a:lnTo>
                  <a:lnTo>
                    <a:pt x="1195832" y="1118273"/>
                  </a:lnTo>
                  <a:lnTo>
                    <a:pt x="1308163" y="1116355"/>
                  </a:lnTo>
                  <a:lnTo>
                    <a:pt x="1308163" y="1096619"/>
                  </a:lnTo>
                  <a:lnTo>
                    <a:pt x="1221219" y="1096619"/>
                  </a:lnTo>
                  <a:lnTo>
                    <a:pt x="1206436" y="1096721"/>
                  </a:lnTo>
                  <a:lnTo>
                    <a:pt x="1167345" y="1106462"/>
                  </a:lnTo>
                  <a:lnTo>
                    <a:pt x="1136675" y="1130160"/>
                  </a:lnTo>
                  <a:lnTo>
                    <a:pt x="1124762" y="1164488"/>
                  </a:lnTo>
                  <a:lnTo>
                    <a:pt x="1124788" y="1193965"/>
                  </a:lnTo>
                  <a:lnTo>
                    <a:pt x="1139710" y="1232039"/>
                  </a:lnTo>
                  <a:lnTo>
                    <a:pt x="1170622" y="1255522"/>
                  </a:lnTo>
                  <a:lnTo>
                    <a:pt x="1217485" y="1264107"/>
                  </a:lnTo>
                  <a:lnTo>
                    <a:pt x="1229118" y="1264043"/>
                  </a:lnTo>
                  <a:lnTo>
                    <a:pt x="1270749" y="1253464"/>
                  </a:lnTo>
                  <a:lnTo>
                    <a:pt x="1303362" y="1227302"/>
                  </a:lnTo>
                  <a:lnTo>
                    <a:pt x="1307630" y="1219835"/>
                  </a:lnTo>
                  <a:lnTo>
                    <a:pt x="1308163" y="1219835"/>
                  </a:lnTo>
                  <a:lnTo>
                    <a:pt x="1308163" y="1259840"/>
                  </a:lnTo>
                  <a:lnTo>
                    <a:pt x="1331099" y="1259840"/>
                  </a:lnTo>
                  <a:lnTo>
                    <a:pt x="1331099" y="1219835"/>
                  </a:lnTo>
                  <a:lnTo>
                    <a:pt x="1331099" y="1116355"/>
                  </a:lnTo>
                  <a:lnTo>
                    <a:pt x="1331099" y="1060881"/>
                  </a:lnTo>
                  <a:close/>
                </a:path>
                <a:path w="15615919" h="1377950">
                  <a:moveTo>
                    <a:pt x="1548244" y="1255039"/>
                  </a:moveTo>
                  <a:lnTo>
                    <a:pt x="1545678" y="1242237"/>
                  </a:lnTo>
                  <a:lnTo>
                    <a:pt x="1544510" y="1236370"/>
                  </a:lnTo>
                  <a:lnTo>
                    <a:pt x="1534375" y="1239037"/>
                  </a:lnTo>
                  <a:lnTo>
                    <a:pt x="1514640" y="1242237"/>
                  </a:lnTo>
                  <a:lnTo>
                    <a:pt x="1502371" y="1242237"/>
                  </a:lnTo>
                  <a:lnTo>
                    <a:pt x="1466900" y="1226235"/>
                  </a:lnTo>
                  <a:lnTo>
                    <a:pt x="1458671" y="1184097"/>
                  </a:lnTo>
                  <a:lnTo>
                    <a:pt x="1458633" y="994740"/>
                  </a:lnTo>
                  <a:lnTo>
                    <a:pt x="1539176" y="994740"/>
                  </a:lnTo>
                  <a:lnTo>
                    <a:pt x="1539176" y="975537"/>
                  </a:lnTo>
                  <a:lnTo>
                    <a:pt x="1458633" y="975537"/>
                  </a:lnTo>
                  <a:lnTo>
                    <a:pt x="1458633" y="901928"/>
                  </a:lnTo>
                  <a:lnTo>
                    <a:pt x="1435696" y="901928"/>
                  </a:lnTo>
                  <a:lnTo>
                    <a:pt x="1435696" y="975537"/>
                  </a:lnTo>
                  <a:lnTo>
                    <a:pt x="1386090" y="975537"/>
                  </a:lnTo>
                  <a:lnTo>
                    <a:pt x="1386090" y="994740"/>
                  </a:lnTo>
                  <a:lnTo>
                    <a:pt x="1435696" y="994740"/>
                  </a:lnTo>
                  <a:lnTo>
                    <a:pt x="1435773" y="1198829"/>
                  </a:lnTo>
                  <a:lnTo>
                    <a:pt x="1436331" y="1207935"/>
                  </a:lnTo>
                  <a:lnTo>
                    <a:pt x="1455166" y="1247838"/>
                  </a:lnTo>
                  <a:lnTo>
                    <a:pt x="1495679" y="1261922"/>
                  </a:lnTo>
                  <a:lnTo>
                    <a:pt x="1504505" y="1261973"/>
                  </a:lnTo>
                  <a:lnTo>
                    <a:pt x="1514106" y="1261973"/>
                  </a:lnTo>
                  <a:lnTo>
                    <a:pt x="1540243" y="1257706"/>
                  </a:lnTo>
                  <a:lnTo>
                    <a:pt x="1548244" y="1255039"/>
                  </a:lnTo>
                  <a:close/>
                </a:path>
                <a:path w="15615919" h="1377950">
                  <a:moveTo>
                    <a:pt x="1637372" y="975537"/>
                  </a:moveTo>
                  <a:lnTo>
                    <a:pt x="1614436" y="975537"/>
                  </a:lnTo>
                  <a:lnTo>
                    <a:pt x="1614436" y="1259840"/>
                  </a:lnTo>
                  <a:lnTo>
                    <a:pt x="1637372" y="1259840"/>
                  </a:lnTo>
                  <a:lnTo>
                    <a:pt x="1637372" y="975537"/>
                  </a:lnTo>
                  <a:close/>
                </a:path>
                <a:path w="15615919" h="1377950">
                  <a:moveTo>
                    <a:pt x="1639506" y="882192"/>
                  </a:moveTo>
                  <a:lnTo>
                    <a:pt x="1612303" y="882192"/>
                  </a:lnTo>
                  <a:lnTo>
                    <a:pt x="1612303" y="913663"/>
                  </a:lnTo>
                  <a:lnTo>
                    <a:pt x="1639506" y="913663"/>
                  </a:lnTo>
                  <a:lnTo>
                    <a:pt x="1639506" y="882192"/>
                  </a:lnTo>
                  <a:close/>
                </a:path>
                <a:path w="15615919" h="1377950">
                  <a:moveTo>
                    <a:pt x="1949996" y="1098219"/>
                  </a:moveTo>
                  <a:lnTo>
                    <a:pt x="1949526" y="1062228"/>
                  </a:lnTo>
                  <a:lnTo>
                    <a:pt x="1946173" y="1040345"/>
                  </a:lnTo>
                  <a:lnTo>
                    <a:pt x="1937067" y="1023658"/>
                  </a:lnTo>
                  <a:lnTo>
                    <a:pt x="1927059" y="1012164"/>
                  </a:lnTo>
                  <a:lnTo>
                    <a:pt x="1927059" y="1098219"/>
                  </a:lnTo>
                  <a:lnTo>
                    <a:pt x="1927059" y="1135557"/>
                  </a:lnTo>
                  <a:lnTo>
                    <a:pt x="1923897" y="1187424"/>
                  </a:lnTo>
                  <a:lnTo>
                    <a:pt x="1886407" y="1233119"/>
                  </a:lnTo>
                  <a:lnTo>
                    <a:pt x="1833181" y="1244371"/>
                  </a:lnTo>
                  <a:lnTo>
                    <a:pt x="1807819" y="1243952"/>
                  </a:lnTo>
                  <a:lnTo>
                    <a:pt x="1764639" y="1217701"/>
                  </a:lnTo>
                  <a:lnTo>
                    <a:pt x="1739709" y="1168044"/>
                  </a:lnTo>
                  <a:lnTo>
                    <a:pt x="1739303" y="1135557"/>
                  </a:lnTo>
                  <a:lnTo>
                    <a:pt x="1739303" y="1098219"/>
                  </a:lnTo>
                  <a:lnTo>
                    <a:pt x="1742478" y="1046340"/>
                  </a:lnTo>
                  <a:lnTo>
                    <a:pt x="1779968" y="1000658"/>
                  </a:lnTo>
                  <a:lnTo>
                    <a:pt x="1833181" y="989406"/>
                  </a:lnTo>
                  <a:lnTo>
                    <a:pt x="1858556" y="989825"/>
                  </a:lnTo>
                  <a:lnTo>
                    <a:pt x="1901723" y="1016076"/>
                  </a:lnTo>
                  <a:lnTo>
                    <a:pt x="1926666" y="1065733"/>
                  </a:lnTo>
                  <a:lnTo>
                    <a:pt x="1927059" y="1098219"/>
                  </a:lnTo>
                  <a:lnTo>
                    <a:pt x="1927059" y="1012164"/>
                  </a:lnTo>
                  <a:lnTo>
                    <a:pt x="1919325" y="1003274"/>
                  </a:lnTo>
                  <a:lnTo>
                    <a:pt x="1906054" y="989406"/>
                  </a:lnTo>
                  <a:lnTo>
                    <a:pt x="1900732" y="983843"/>
                  </a:lnTo>
                  <a:lnTo>
                    <a:pt x="1885556" y="973874"/>
                  </a:lnTo>
                  <a:lnTo>
                    <a:pt x="1865731" y="970191"/>
                  </a:lnTo>
                  <a:lnTo>
                    <a:pt x="1833181" y="969670"/>
                  </a:lnTo>
                  <a:lnTo>
                    <a:pt x="1800644" y="970191"/>
                  </a:lnTo>
                  <a:lnTo>
                    <a:pt x="1747037" y="1003274"/>
                  </a:lnTo>
                  <a:lnTo>
                    <a:pt x="1720202" y="1040345"/>
                  </a:lnTo>
                  <a:lnTo>
                    <a:pt x="1716366" y="1098219"/>
                  </a:lnTo>
                  <a:lnTo>
                    <a:pt x="1716366" y="1135557"/>
                  </a:lnTo>
                  <a:lnTo>
                    <a:pt x="1720202" y="1193431"/>
                  </a:lnTo>
                  <a:lnTo>
                    <a:pt x="1747037" y="1230503"/>
                  </a:lnTo>
                  <a:lnTo>
                    <a:pt x="1780819" y="1259903"/>
                  </a:lnTo>
                  <a:lnTo>
                    <a:pt x="1833181" y="1264107"/>
                  </a:lnTo>
                  <a:lnTo>
                    <a:pt x="1865731" y="1263586"/>
                  </a:lnTo>
                  <a:lnTo>
                    <a:pt x="1885556" y="1259903"/>
                  </a:lnTo>
                  <a:lnTo>
                    <a:pt x="1900732" y="1249934"/>
                  </a:lnTo>
                  <a:lnTo>
                    <a:pt x="1906054" y="1244371"/>
                  </a:lnTo>
                  <a:lnTo>
                    <a:pt x="1919325" y="1230503"/>
                  </a:lnTo>
                  <a:lnTo>
                    <a:pt x="1937067" y="1210119"/>
                  </a:lnTo>
                  <a:lnTo>
                    <a:pt x="1946173" y="1193431"/>
                  </a:lnTo>
                  <a:lnTo>
                    <a:pt x="1949526" y="1171549"/>
                  </a:lnTo>
                  <a:lnTo>
                    <a:pt x="1949996" y="1135557"/>
                  </a:lnTo>
                  <a:lnTo>
                    <a:pt x="1949996" y="1098219"/>
                  </a:lnTo>
                  <a:close/>
                </a:path>
                <a:path w="15615919" h="1377950">
                  <a:moveTo>
                    <a:pt x="2242896" y="1259840"/>
                  </a:moveTo>
                  <a:lnTo>
                    <a:pt x="2242807" y="1053325"/>
                  </a:lnTo>
                  <a:lnTo>
                    <a:pt x="2231428" y="1012278"/>
                  </a:lnTo>
                  <a:lnTo>
                    <a:pt x="2200948" y="982078"/>
                  </a:lnTo>
                  <a:lnTo>
                    <a:pt x="2159927" y="969797"/>
                  </a:lnTo>
                  <a:lnTo>
                    <a:pt x="2144217" y="969670"/>
                  </a:lnTo>
                  <a:lnTo>
                    <a:pt x="2132253" y="969746"/>
                  </a:lnTo>
                  <a:lnTo>
                    <a:pt x="2093010" y="980109"/>
                  </a:lnTo>
                  <a:lnTo>
                    <a:pt x="2054072" y="1011809"/>
                  </a:lnTo>
                  <a:lnTo>
                    <a:pt x="2050338" y="1019276"/>
                  </a:lnTo>
                  <a:lnTo>
                    <a:pt x="2050338" y="975537"/>
                  </a:lnTo>
                  <a:lnTo>
                    <a:pt x="2027936" y="975537"/>
                  </a:lnTo>
                  <a:lnTo>
                    <a:pt x="2027936" y="1259840"/>
                  </a:lnTo>
                  <a:lnTo>
                    <a:pt x="2050872" y="1259840"/>
                  </a:lnTo>
                  <a:lnTo>
                    <a:pt x="2050872" y="1057148"/>
                  </a:lnTo>
                  <a:lnTo>
                    <a:pt x="2056206" y="1044079"/>
                  </a:lnTo>
                  <a:lnTo>
                    <a:pt x="2079472" y="1011936"/>
                  </a:lnTo>
                  <a:lnTo>
                    <a:pt x="2118309" y="991501"/>
                  </a:lnTo>
                  <a:lnTo>
                    <a:pt x="2140483" y="990473"/>
                  </a:lnTo>
                  <a:lnTo>
                    <a:pt x="2166048" y="990815"/>
                  </a:lnTo>
                  <a:lnTo>
                    <a:pt x="2201849" y="1011809"/>
                  </a:lnTo>
                  <a:lnTo>
                    <a:pt x="2219680" y="1049096"/>
                  </a:lnTo>
                  <a:lnTo>
                    <a:pt x="2219960" y="1259840"/>
                  </a:lnTo>
                  <a:lnTo>
                    <a:pt x="2242896" y="1259840"/>
                  </a:lnTo>
                  <a:close/>
                </a:path>
                <a:path w="15615919" h="1377950">
                  <a:moveTo>
                    <a:pt x="2684653" y="1098219"/>
                  </a:moveTo>
                  <a:lnTo>
                    <a:pt x="2684170" y="1062228"/>
                  </a:lnTo>
                  <a:lnTo>
                    <a:pt x="2680817" y="1040345"/>
                  </a:lnTo>
                  <a:lnTo>
                    <a:pt x="2671711" y="1023658"/>
                  </a:lnTo>
                  <a:lnTo>
                    <a:pt x="2661716" y="1012177"/>
                  </a:lnTo>
                  <a:lnTo>
                    <a:pt x="2661716" y="1098219"/>
                  </a:lnTo>
                  <a:lnTo>
                    <a:pt x="2661716" y="1135557"/>
                  </a:lnTo>
                  <a:lnTo>
                    <a:pt x="2658541" y="1187424"/>
                  </a:lnTo>
                  <a:lnTo>
                    <a:pt x="2621051" y="1233119"/>
                  </a:lnTo>
                  <a:lnTo>
                    <a:pt x="2567838" y="1244371"/>
                  </a:lnTo>
                  <a:lnTo>
                    <a:pt x="2542463" y="1243952"/>
                  </a:lnTo>
                  <a:lnTo>
                    <a:pt x="2499296" y="1217701"/>
                  </a:lnTo>
                  <a:lnTo>
                    <a:pt x="2474353" y="1168044"/>
                  </a:lnTo>
                  <a:lnTo>
                    <a:pt x="2473960" y="1135557"/>
                  </a:lnTo>
                  <a:lnTo>
                    <a:pt x="2473960" y="1098219"/>
                  </a:lnTo>
                  <a:lnTo>
                    <a:pt x="2477122" y="1046340"/>
                  </a:lnTo>
                  <a:lnTo>
                    <a:pt x="2514612" y="1000658"/>
                  </a:lnTo>
                  <a:lnTo>
                    <a:pt x="2567838" y="989406"/>
                  </a:lnTo>
                  <a:lnTo>
                    <a:pt x="2593213" y="989825"/>
                  </a:lnTo>
                  <a:lnTo>
                    <a:pt x="2636380" y="1016076"/>
                  </a:lnTo>
                  <a:lnTo>
                    <a:pt x="2661310" y="1065733"/>
                  </a:lnTo>
                  <a:lnTo>
                    <a:pt x="2661716" y="1098219"/>
                  </a:lnTo>
                  <a:lnTo>
                    <a:pt x="2661716" y="1012177"/>
                  </a:lnTo>
                  <a:lnTo>
                    <a:pt x="2653982" y="1003274"/>
                  </a:lnTo>
                  <a:lnTo>
                    <a:pt x="2640698" y="989406"/>
                  </a:lnTo>
                  <a:lnTo>
                    <a:pt x="2635377" y="983843"/>
                  </a:lnTo>
                  <a:lnTo>
                    <a:pt x="2620213" y="973874"/>
                  </a:lnTo>
                  <a:lnTo>
                    <a:pt x="2600388" y="970191"/>
                  </a:lnTo>
                  <a:lnTo>
                    <a:pt x="2567838" y="969670"/>
                  </a:lnTo>
                  <a:lnTo>
                    <a:pt x="2535288" y="970191"/>
                  </a:lnTo>
                  <a:lnTo>
                    <a:pt x="2481694" y="1003274"/>
                  </a:lnTo>
                  <a:lnTo>
                    <a:pt x="2454859" y="1040345"/>
                  </a:lnTo>
                  <a:lnTo>
                    <a:pt x="2451023" y="1098219"/>
                  </a:lnTo>
                  <a:lnTo>
                    <a:pt x="2451023" y="1135557"/>
                  </a:lnTo>
                  <a:lnTo>
                    <a:pt x="2454859" y="1193431"/>
                  </a:lnTo>
                  <a:lnTo>
                    <a:pt x="2481694" y="1230503"/>
                  </a:lnTo>
                  <a:lnTo>
                    <a:pt x="2515463" y="1259903"/>
                  </a:lnTo>
                  <a:lnTo>
                    <a:pt x="2567838" y="1264107"/>
                  </a:lnTo>
                  <a:lnTo>
                    <a:pt x="2600388" y="1263586"/>
                  </a:lnTo>
                  <a:lnTo>
                    <a:pt x="2620213" y="1259903"/>
                  </a:lnTo>
                  <a:lnTo>
                    <a:pt x="2635377" y="1249934"/>
                  </a:lnTo>
                  <a:lnTo>
                    <a:pt x="2640698" y="1244371"/>
                  </a:lnTo>
                  <a:lnTo>
                    <a:pt x="2653982" y="1230503"/>
                  </a:lnTo>
                  <a:lnTo>
                    <a:pt x="2671711" y="1210119"/>
                  </a:lnTo>
                  <a:lnTo>
                    <a:pt x="2680817" y="1193431"/>
                  </a:lnTo>
                  <a:lnTo>
                    <a:pt x="2684170" y="1171549"/>
                  </a:lnTo>
                  <a:lnTo>
                    <a:pt x="2684653" y="1135557"/>
                  </a:lnTo>
                  <a:lnTo>
                    <a:pt x="2684653" y="1098219"/>
                  </a:lnTo>
                  <a:close/>
                </a:path>
                <a:path w="15615919" h="1377950">
                  <a:moveTo>
                    <a:pt x="2891129" y="859256"/>
                  </a:moveTo>
                  <a:lnTo>
                    <a:pt x="2884195" y="856589"/>
                  </a:lnTo>
                  <a:lnTo>
                    <a:pt x="2862859" y="853389"/>
                  </a:lnTo>
                  <a:lnTo>
                    <a:pt x="2852191" y="853389"/>
                  </a:lnTo>
                  <a:lnTo>
                    <a:pt x="2813088" y="860450"/>
                  </a:lnTo>
                  <a:lnTo>
                    <a:pt x="2785249" y="892594"/>
                  </a:lnTo>
                  <a:lnTo>
                    <a:pt x="2778582" y="975537"/>
                  </a:lnTo>
                  <a:lnTo>
                    <a:pt x="2729509" y="975537"/>
                  </a:lnTo>
                  <a:lnTo>
                    <a:pt x="2729509" y="994740"/>
                  </a:lnTo>
                  <a:lnTo>
                    <a:pt x="2778582" y="994740"/>
                  </a:lnTo>
                  <a:lnTo>
                    <a:pt x="2778582" y="1259840"/>
                  </a:lnTo>
                  <a:lnTo>
                    <a:pt x="2802051" y="1259840"/>
                  </a:lnTo>
                  <a:lnTo>
                    <a:pt x="2802051" y="994740"/>
                  </a:lnTo>
                  <a:lnTo>
                    <a:pt x="2882595" y="994740"/>
                  </a:lnTo>
                  <a:lnTo>
                    <a:pt x="2882595" y="975537"/>
                  </a:lnTo>
                  <a:lnTo>
                    <a:pt x="2802051" y="975537"/>
                  </a:lnTo>
                  <a:lnTo>
                    <a:pt x="2802064" y="932865"/>
                  </a:lnTo>
                  <a:lnTo>
                    <a:pt x="2813520" y="888326"/>
                  </a:lnTo>
                  <a:lnTo>
                    <a:pt x="2852724" y="873125"/>
                  </a:lnTo>
                  <a:lnTo>
                    <a:pt x="2863392" y="873125"/>
                  </a:lnTo>
                  <a:lnTo>
                    <a:pt x="2879394" y="875258"/>
                  </a:lnTo>
                  <a:lnTo>
                    <a:pt x="2887929" y="877925"/>
                  </a:lnTo>
                  <a:lnTo>
                    <a:pt x="2888754" y="873125"/>
                  </a:lnTo>
                  <a:lnTo>
                    <a:pt x="2891129" y="859256"/>
                  </a:lnTo>
                  <a:close/>
                </a:path>
                <a:path w="15615919" h="1377950">
                  <a:moveTo>
                    <a:pt x="3278479" y="975537"/>
                  </a:moveTo>
                  <a:lnTo>
                    <a:pt x="3254476" y="975537"/>
                  </a:lnTo>
                  <a:lnTo>
                    <a:pt x="3161665" y="1232103"/>
                  </a:lnTo>
                  <a:lnTo>
                    <a:pt x="3066719" y="975537"/>
                  </a:lnTo>
                  <a:lnTo>
                    <a:pt x="3042183" y="975537"/>
                  </a:lnTo>
                  <a:lnTo>
                    <a:pt x="3149930" y="1259840"/>
                  </a:lnTo>
                  <a:lnTo>
                    <a:pt x="3172333" y="1259840"/>
                  </a:lnTo>
                  <a:lnTo>
                    <a:pt x="3278479" y="975537"/>
                  </a:lnTo>
                  <a:close/>
                </a:path>
                <a:path w="15615919" h="1377950">
                  <a:moveTo>
                    <a:pt x="3358540" y="975537"/>
                  </a:moveTo>
                  <a:lnTo>
                    <a:pt x="3335604" y="975537"/>
                  </a:lnTo>
                  <a:lnTo>
                    <a:pt x="3335604" y="1259840"/>
                  </a:lnTo>
                  <a:lnTo>
                    <a:pt x="3358540" y="1259840"/>
                  </a:lnTo>
                  <a:lnTo>
                    <a:pt x="3358540" y="975537"/>
                  </a:lnTo>
                  <a:close/>
                </a:path>
                <a:path w="15615919" h="1377950">
                  <a:moveTo>
                    <a:pt x="3360674" y="882192"/>
                  </a:moveTo>
                  <a:lnTo>
                    <a:pt x="3333470" y="882192"/>
                  </a:lnTo>
                  <a:lnTo>
                    <a:pt x="3333470" y="913663"/>
                  </a:lnTo>
                  <a:lnTo>
                    <a:pt x="3360674" y="913663"/>
                  </a:lnTo>
                  <a:lnTo>
                    <a:pt x="3360674" y="882192"/>
                  </a:lnTo>
                  <a:close/>
                </a:path>
                <a:path w="15615919" h="1377950">
                  <a:moveTo>
                    <a:pt x="3642271" y="1169060"/>
                  </a:moveTo>
                  <a:lnTo>
                    <a:pt x="3626180" y="1132573"/>
                  </a:lnTo>
                  <a:lnTo>
                    <a:pt x="3588220" y="1112621"/>
                  </a:lnTo>
                  <a:lnTo>
                    <a:pt x="3533051" y="1100035"/>
                  </a:lnTo>
                  <a:lnTo>
                    <a:pt x="3526383" y="1098651"/>
                  </a:lnTo>
                  <a:lnTo>
                    <a:pt x="3475405" y="1079017"/>
                  </a:lnTo>
                  <a:lnTo>
                    <a:pt x="3463137" y="1060881"/>
                  </a:lnTo>
                  <a:lnTo>
                    <a:pt x="3463150" y="1040612"/>
                  </a:lnTo>
                  <a:lnTo>
                    <a:pt x="3482340" y="1003541"/>
                  </a:lnTo>
                  <a:lnTo>
                    <a:pt x="3537813" y="989939"/>
                  </a:lnTo>
                  <a:lnTo>
                    <a:pt x="3553536" y="990015"/>
                  </a:lnTo>
                  <a:lnTo>
                    <a:pt x="3595547" y="997305"/>
                  </a:lnTo>
                  <a:lnTo>
                    <a:pt x="3625291" y="1012342"/>
                  </a:lnTo>
                  <a:lnTo>
                    <a:pt x="3634892" y="995807"/>
                  </a:lnTo>
                  <a:lnTo>
                    <a:pt x="3597554" y="977671"/>
                  </a:lnTo>
                  <a:lnTo>
                    <a:pt x="3559746" y="969797"/>
                  </a:lnTo>
                  <a:lnTo>
                    <a:pt x="3539947" y="969670"/>
                  </a:lnTo>
                  <a:lnTo>
                    <a:pt x="3525469" y="969759"/>
                  </a:lnTo>
                  <a:lnTo>
                    <a:pt x="3486175" y="978662"/>
                  </a:lnTo>
                  <a:lnTo>
                    <a:pt x="3454336" y="1000506"/>
                  </a:lnTo>
                  <a:lnTo>
                    <a:pt x="3441369" y="1032078"/>
                  </a:lnTo>
                  <a:lnTo>
                    <a:pt x="3441369" y="1059205"/>
                  </a:lnTo>
                  <a:lnTo>
                    <a:pt x="3459670" y="1093520"/>
                  </a:lnTo>
                  <a:lnTo>
                    <a:pt x="3495675" y="1112354"/>
                  </a:lnTo>
                  <a:lnTo>
                    <a:pt x="3547554" y="1124534"/>
                  </a:lnTo>
                  <a:lnTo>
                    <a:pt x="3557016" y="1126490"/>
                  </a:lnTo>
                  <a:lnTo>
                    <a:pt x="3596348" y="1138720"/>
                  </a:lnTo>
                  <a:lnTo>
                    <a:pt x="3622090" y="1167561"/>
                  </a:lnTo>
                  <a:lnTo>
                    <a:pt x="3622090" y="1199565"/>
                  </a:lnTo>
                  <a:lnTo>
                    <a:pt x="3593808" y="1231696"/>
                  </a:lnTo>
                  <a:lnTo>
                    <a:pt x="3550120" y="1243749"/>
                  </a:lnTo>
                  <a:lnTo>
                    <a:pt x="3523564" y="1243698"/>
                  </a:lnTo>
                  <a:lnTo>
                    <a:pt x="3475202" y="1230147"/>
                  </a:lnTo>
                  <a:lnTo>
                    <a:pt x="3445535" y="1212900"/>
                  </a:lnTo>
                  <a:lnTo>
                    <a:pt x="3434334" y="1231036"/>
                  </a:lnTo>
                  <a:lnTo>
                    <a:pt x="3479673" y="1254506"/>
                  </a:lnTo>
                  <a:lnTo>
                    <a:pt x="3520402" y="1263954"/>
                  </a:lnTo>
                  <a:lnTo>
                    <a:pt x="3539947" y="1264107"/>
                  </a:lnTo>
                  <a:lnTo>
                    <a:pt x="3551644" y="1264031"/>
                  </a:lnTo>
                  <a:lnTo>
                    <a:pt x="3589363" y="1256385"/>
                  </a:lnTo>
                  <a:lnTo>
                    <a:pt x="3613124" y="1243838"/>
                  </a:lnTo>
                  <a:lnTo>
                    <a:pt x="3619462" y="1239558"/>
                  </a:lnTo>
                  <a:lnTo>
                    <a:pt x="3641293" y="1207566"/>
                  </a:lnTo>
                  <a:lnTo>
                    <a:pt x="3642233" y="1200670"/>
                  </a:lnTo>
                  <a:lnTo>
                    <a:pt x="3642271" y="1169060"/>
                  </a:lnTo>
                  <a:close/>
                </a:path>
                <a:path w="15615919" h="1377950">
                  <a:moveTo>
                    <a:pt x="3903776" y="1060881"/>
                  </a:moveTo>
                  <a:lnTo>
                    <a:pt x="3900513" y="1019213"/>
                  </a:lnTo>
                  <a:lnTo>
                    <a:pt x="3874541" y="990473"/>
                  </a:lnTo>
                  <a:lnTo>
                    <a:pt x="3833012" y="970038"/>
                  </a:lnTo>
                  <a:lnTo>
                    <a:pt x="3806698" y="969670"/>
                  </a:lnTo>
                  <a:lnTo>
                    <a:pt x="3789362" y="969810"/>
                  </a:lnTo>
                  <a:lnTo>
                    <a:pt x="3738346" y="984605"/>
                  </a:lnTo>
                  <a:lnTo>
                    <a:pt x="3709619" y="1001674"/>
                  </a:lnTo>
                  <a:lnTo>
                    <a:pt x="3720820" y="1019276"/>
                  </a:lnTo>
                  <a:lnTo>
                    <a:pt x="3732555" y="1011440"/>
                  </a:lnTo>
                  <a:lnTo>
                    <a:pt x="3740658" y="1006640"/>
                  </a:lnTo>
                  <a:lnTo>
                    <a:pt x="3781996" y="991438"/>
                  </a:lnTo>
                  <a:lnTo>
                    <a:pt x="3805097" y="990473"/>
                  </a:lnTo>
                  <a:lnTo>
                    <a:pt x="3827297" y="990752"/>
                  </a:lnTo>
                  <a:lnTo>
                    <a:pt x="3861905" y="1008608"/>
                  </a:lnTo>
                  <a:lnTo>
                    <a:pt x="3880828" y="1060881"/>
                  </a:lnTo>
                  <a:lnTo>
                    <a:pt x="3880840" y="1096619"/>
                  </a:lnTo>
                  <a:lnTo>
                    <a:pt x="3880840" y="1116355"/>
                  </a:lnTo>
                  <a:lnTo>
                    <a:pt x="3880764" y="1181963"/>
                  </a:lnTo>
                  <a:lnTo>
                    <a:pt x="3864584" y="1217930"/>
                  </a:lnTo>
                  <a:lnTo>
                    <a:pt x="3831171" y="1238542"/>
                  </a:lnTo>
                  <a:lnTo>
                    <a:pt x="3800017" y="1243799"/>
                  </a:lnTo>
                  <a:lnTo>
                    <a:pt x="3753891" y="1237437"/>
                  </a:lnTo>
                  <a:lnTo>
                    <a:pt x="3724059" y="1204239"/>
                  </a:lnTo>
                  <a:lnTo>
                    <a:pt x="3721354" y="1161694"/>
                  </a:lnTo>
                  <a:lnTo>
                    <a:pt x="3728821" y="1140891"/>
                  </a:lnTo>
                  <a:lnTo>
                    <a:pt x="3768521" y="1118273"/>
                  </a:lnTo>
                  <a:lnTo>
                    <a:pt x="3880840" y="1116355"/>
                  </a:lnTo>
                  <a:lnTo>
                    <a:pt x="3880840" y="1096619"/>
                  </a:lnTo>
                  <a:lnTo>
                    <a:pt x="3793896" y="1096619"/>
                  </a:lnTo>
                  <a:lnTo>
                    <a:pt x="3779126" y="1096721"/>
                  </a:lnTo>
                  <a:lnTo>
                    <a:pt x="3740023" y="1106462"/>
                  </a:lnTo>
                  <a:lnTo>
                    <a:pt x="3709352" y="1130160"/>
                  </a:lnTo>
                  <a:lnTo>
                    <a:pt x="3697440" y="1164488"/>
                  </a:lnTo>
                  <a:lnTo>
                    <a:pt x="3697465" y="1193965"/>
                  </a:lnTo>
                  <a:lnTo>
                    <a:pt x="3712387" y="1232039"/>
                  </a:lnTo>
                  <a:lnTo>
                    <a:pt x="3743299" y="1255522"/>
                  </a:lnTo>
                  <a:lnTo>
                    <a:pt x="3790162" y="1264107"/>
                  </a:lnTo>
                  <a:lnTo>
                    <a:pt x="3801795" y="1264043"/>
                  </a:lnTo>
                  <a:lnTo>
                    <a:pt x="3843426" y="1253464"/>
                  </a:lnTo>
                  <a:lnTo>
                    <a:pt x="3876040" y="1227302"/>
                  </a:lnTo>
                  <a:lnTo>
                    <a:pt x="3880307" y="1219835"/>
                  </a:lnTo>
                  <a:lnTo>
                    <a:pt x="3880840" y="1219835"/>
                  </a:lnTo>
                  <a:lnTo>
                    <a:pt x="3880840" y="1259840"/>
                  </a:lnTo>
                  <a:lnTo>
                    <a:pt x="3903776" y="1259840"/>
                  </a:lnTo>
                  <a:lnTo>
                    <a:pt x="3903776" y="1219835"/>
                  </a:lnTo>
                  <a:lnTo>
                    <a:pt x="3903776" y="1116355"/>
                  </a:lnTo>
                  <a:lnTo>
                    <a:pt x="3903776" y="1060881"/>
                  </a:lnTo>
                  <a:close/>
                </a:path>
                <a:path w="15615919" h="1377950">
                  <a:moveTo>
                    <a:pt x="4270832" y="976071"/>
                  </a:moveTo>
                  <a:lnTo>
                    <a:pt x="4262298" y="972870"/>
                  </a:lnTo>
                  <a:lnTo>
                    <a:pt x="4243629" y="969670"/>
                  </a:lnTo>
                  <a:lnTo>
                    <a:pt x="4231360" y="969670"/>
                  </a:lnTo>
                  <a:lnTo>
                    <a:pt x="4192244" y="978217"/>
                  </a:lnTo>
                  <a:lnTo>
                    <a:pt x="4158551" y="1008341"/>
                  </a:lnTo>
                  <a:lnTo>
                    <a:pt x="4147616" y="1030478"/>
                  </a:lnTo>
                  <a:lnTo>
                    <a:pt x="4147616" y="975537"/>
                  </a:lnTo>
                  <a:lnTo>
                    <a:pt x="4125214" y="975537"/>
                  </a:lnTo>
                  <a:lnTo>
                    <a:pt x="4125214" y="1259840"/>
                  </a:lnTo>
                  <a:lnTo>
                    <a:pt x="4148150" y="1259840"/>
                  </a:lnTo>
                  <a:lnTo>
                    <a:pt x="4148239" y="1086256"/>
                  </a:lnTo>
                  <a:lnTo>
                    <a:pt x="4148785" y="1077277"/>
                  </a:lnTo>
                  <a:lnTo>
                    <a:pt x="4158919" y="1038072"/>
                  </a:lnTo>
                  <a:lnTo>
                    <a:pt x="4184929" y="1005344"/>
                  </a:lnTo>
                  <a:lnTo>
                    <a:pt x="4229760" y="992073"/>
                  </a:lnTo>
                  <a:lnTo>
                    <a:pt x="4240428" y="992073"/>
                  </a:lnTo>
                  <a:lnTo>
                    <a:pt x="4256964" y="994740"/>
                  </a:lnTo>
                  <a:lnTo>
                    <a:pt x="4263898" y="997407"/>
                  </a:lnTo>
                  <a:lnTo>
                    <a:pt x="4265638" y="992073"/>
                  </a:lnTo>
                  <a:lnTo>
                    <a:pt x="4270832" y="976071"/>
                  </a:lnTo>
                  <a:close/>
                </a:path>
                <a:path w="15615919" h="1377950">
                  <a:moveTo>
                    <a:pt x="4538662" y="1103553"/>
                  </a:moveTo>
                  <a:lnTo>
                    <a:pt x="4535614" y="1061770"/>
                  </a:lnTo>
                  <a:lnTo>
                    <a:pt x="4523384" y="1023912"/>
                  </a:lnTo>
                  <a:lnTo>
                    <a:pt x="4516259" y="1013536"/>
                  </a:lnTo>
                  <a:lnTo>
                    <a:pt x="4516259" y="1103553"/>
                  </a:lnTo>
                  <a:lnTo>
                    <a:pt x="4333837" y="1103553"/>
                  </a:lnTo>
                  <a:lnTo>
                    <a:pt x="4336897" y="1050277"/>
                  </a:lnTo>
                  <a:lnTo>
                    <a:pt x="4358373" y="1018743"/>
                  </a:lnTo>
                  <a:lnTo>
                    <a:pt x="4400524" y="990384"/>
                  </a:lnTo>
                  <a:lnTo>
                    <a:pt x="4425581" y="989939"/>
                  </a:lnTo>
                  <a:lnTo>
                    <a:pt x="4451832" y="990384"/>
                  </a:lnTo>
                  <a:lnTo>
                    <a:pt x="4493323" y="1018476"/>
                  </a:lnTo>
                  <a:lnTo>
                    <a:pt x="4515891" y="1070419"/>
                  </a:lnTo>
                  <a:lnTo>
                    <a:pt x="4516259" y="1103553"/>
                  </a:lnTo>
                  <a:lnTo>
                    <a:pt x="4516259" y="1013536"/>
                  </a:lnTo>
                  <a:lnTo>
                    <a:pt x="4487316" y="985088"/>
                  </a:lnTo>
                  <a:lnTo>
                    <a:pt x="4442244" y="969822"/>
                  </a:lnTo>
                  <a:lnTo>
                    <a:pt x="4425581" y="969670"/>
                  </a:lnTo>
                  <a:lnTo>
                    <a:pt x="4409833" y="969810"/>
                  </a:lnTo>
                  <a:lnTo>
                    <a:pt x="4365422" y="984237"/>
                  </a:lnTo>
                  <a:lnTo>
                    <a:pt x="4333494" y="1014679"/>
                  </a:lnTo>
                  <a:lnTo>
                    <a:pt x="4314799" y="1058456"/>
                  </a:lnTo>
                  <a:lnTo>
                    <a:pt x="4311535" y="1152182"/>
                  </a:lnTo>
                  <a:lnTo>
                    <a:pt x="4312323" y="1162824"/>
                  </a:lnTo>
                  <a:lnTo>
                    <a:pt x="4323016" y="1200607"/>
                  </a:lnTo>
                  <a:lnTo>
                    <a:pt x="4348912" y="1237742"/>
                  </a:lnTo>
                  <a:lnTo>
                    <a:pt x="4390466" y="1260055"/>
                  </a:lnTo>
                  <a:lnTo>
                    <a:pt x="4429849" y="1264107"/>
                  </a:lnTo>
                  <a:lnTo>
                    <a:pt x="4450296" y="1263954"/>
                  </a:lnTo>
                  <a:lnTo>
                    <a:pt x="4490923" y="1254506"/>
                  </a:lnTo>
                  <a:lnTo>
                    <a:pt x="4517034" y="1243838"/>
                  </a:lnTo>
                  <a:lnTo>
                    <a:pt x="4523206" y="1239875"/>
                  </a:lnTo>
                  <a:lnTo>
                    <a:pt x="4532261" y="1232636"/>
                  </a:lnTo>
                  <a:lnTo>
                    <a:pt x="4521060" y="1215567"/>
                  </a:lnTo>
                  <a:lnTo>
                    <a:pt x="4512361" y="1222781"/>
                  </a:lnTo>
                  <a:lnTo>
                    <a:pt x="4505515" y="1227302"/>
                  </a:lnTo>
                  <a:lnTo>
                    <a:pt x="4469142" y="1240459"/>
                  </a:lnTo>
                  <a:lnTo>
                    <a:pt x="4429315" y="1243838"/>
                  </a:lnTo>
                  <a:lnTo>
                    <a:pt x="4403014" y="1243393"/>
                  </a:lnTo>
                  <a:lnTo>
                    <a:pt x="4359173" y="1215567"/>
                  </a:lnTo>
                  <a:lnTo>
                    <a:pt x="4336999" y="1183957"/>
                  </a:lnTo>
                  <a:lnTo>
                    <a:pt x="4333875" y="1136091"/>
                  </a:lnTo>
                  <a:lnTo>
                    <a:pt x="4333837" y="1122222"/>
                  </a:lnTo>
                  <a:lnTo>
                    <a:pt x="4538662" y="1122222"/>
                  </a:lnTo>
                  <a:lnTo>
                    <a:pt x="4538662" y="1103553"/>
                  </a:lnTo>
                  <a:close/>
                </a:path>
                <a:path w="15615919" h="1377950">
                  <a:moveTo>
                    <a:pt x="4806924" y="1169060"/>
                  </a:moveTo>
                  <a:lnTo>
                    <a:pt x="4790833" y="1132573"/>
                  </a:lnTo>
                  <a:lnTo>
                    <a:pt x="4752873" y="1112621"/>
                  </a:lnTo>
                  <a:lnTo>
                    <a:pt x="4697704" y="1100035"/>
                  </a:lnTo>
                  <a:lnTo>
                    <a:pt x="4691024" y="1098651"/>
                  </a:lnTo>
                  <a:lnTo>
                    <a:pt x="4640059" y="1079017"/>
                  </a:lnTo>
                  <a:lnTo>
                    <a:pt x="4627791" y="1060881"/>
                  </a:lnTo>
                  <a:lnTo>
                    <a:pt x="4627804" y="1040612"/>
                  </a:lnTo>
                  <a:lnTo>
                    <a:pt x="4646993" y="1003541"/>
                  </a:lnTo>
                  <a:lnTo>
                    <a:pt x="4702467" y="989939"/>
                  </a:lnTo>
                  <a:lnTo>
                    <a:pt x="4718189" y="990015"/>
                  </a:lnTo>
                  <a:lnTo>
                    <a:pt x="4760201" y="997305"/>
                  </a:lnTo>
                  <a:lnTo>
                    <a:pt x="4789944" y="1012342"/>
                  </a:lnTo>
                  <a:lnTo>
                    <a:pt x="4799546" y="995807"/>
                  </a:lnTo>
                  <a:lnTo>
                    <a:pt x="4762208" y="977671"/>
                  </a:lnTo>
                  <a:lnTo>
                    <a:pt x="4724400" y="969797"/>
                  </a:lnTo>
                  <a:lnTo>
                    <a:pt x="4704600" y="969670"/>
                  </a:lnTo>
                  <a:lnTo>
                    <a:pt x="4690122" y="969759"/>
                  </a:lnTo>
                  <a:lnTo>
                    <a:pt x="4650829" y="978662"/>
                  </a:lnTo>
                  <a:lnTo>
                    <a:pt x="4618990" y="1000506"/>
                  </a:lnTo>
                  <a:lnTo>
                    <a:pt x="4606010" y="1032078"/>
                  </a:lnTo>
                  <a:lnTo>
                    <a:pt x="4606023" y="1059205"/>
                  </a:lnTo>
                  <a:lnTo>
                    <a:pt x="4624324" y="1093520"/>
                  </a:lnTo>
                  <a:lnTo>
                    <a:pt x="4660328" y="1112354"/>
                  </a:lnTo>
                  <a:lnTo>
                    <a:pt x="4712195" y="1124534"/>
                  </a:lnTo>
                  <a:lnTo>
                    <a:pt x="4721669" y="1126490"/>
                  </a:lnTo>
                  <a:lnTo>
                    <a:pt x="4760988" y="1138720"/>
                  </a:lnTo>
                  <a:lnTo>
                    <a:pt x="4786744" y="1167561"/>
                  </a:lnTo>
                  <a:lnTo>
                    <a:pt x="4786744" y="1199565"/>
                  </a:lnTo>
                  <a:lnTo>
                    <a:pt x="4758461" y="1231696"/>
                  </a:lnTo>
                  <a:lnTo>
                    <a:pt x="4714773" y="1243749"/>
                  </a:lnTo>
                  <a:lnTo>
                    <a:pt x="4688205" y="1243698"/>
                  </a:lnTo>
                  <a:lnTo>
                    <a:pt x="4639856" y="1230147"/>
                  </a:lnTo>
                  <a:lnTo>
                    <a:pt x="4610189" y="1212900"/>
                  </a:lnTo>
                  <a:lnTo>
                    <a:pt x="4598987" y="1231036"/>
                  </a:lnTo>
                  <a:lnTo>
                    <a:pt x="4644326" y="1254506"/>
                  </a:lnTo>
                  <a:lnTo>
                    <a:pt x="4685055" y="1263954"/>
                  </a:lnTo>
                  <a:lnTo>
                    <a:pt x="4704600" y="1264107"/>
                  </a:lnTo>
                  <a:lnTo>
                    <a:pt x="4716297" y="1264031"/>
                  </a:lnTo>
                  <a:lnTo>
                    <a:pt x="4754016" y="1256385"/>
                  </a:lnTo>
                  <a:lnTo>
                    <a:pt x="4777778" y="1243838"/>
                  </a:lnTo>
                  <a:lnTo>
                    <a:pt x="4784115" y="1239558"/>
                  </a:lnTo>
                  <a:lnTo>
                    <a:pt x="4805946" y="1207566"/>
                  </a:lnTo>
                  <a:lnTo>
                    <a:pt x="4806874" y="1200670"/>
                  </a:lnTo>
                  <a:lnTo>
                    <a:pt x="4806924" y="1169060"/>
                  </a:lnTo>
                  <a:close/>
                </a:path>
                <a:path w="15615919" h="1377950">
                  <a:moveTo>
                    <a:pt x="5008156" y="1255039"/>
                  </a:moveTo>
                  <a:lnTo>
                    <a:pt x="5005590" y="1242237"/>
                  </a:lnTo>
                  <a:lnTo>
                    <a:pt x="5004422" y="1236370"/>
                  </a:lnTo>
                  <a:lnTo>
                    <a:pt x="4994287" y="1239037"/>
                  </a:lnTo>
                  <a:lnTo>
                    <a:pt x="4974552" y="1242237"/>
                  </a:lnTo>
                  <a:lnTo>
                    <a:pt x="4962283" y="1242237"/>
                  </a:lnTo>
                  <a:lnTo>
                    <a:pt x="4926812" y="1226235"/>
                  </a:lnTo>
                  <a:lnTo>
                    <a:pt x="4918583" y="1184097"/>
                  </a:lnTo>
                  <a:lnTo>
                    <a:pt x="4918545" y="994740"/>
                  </a:lnTo>
                  <a:lnTo>
                    <a:pt x="4999088" y="994740"/>
                  </a:lnTo>
                  <a:lnTo>
                    <a:pt x="4999088" y="975537"/>
                  </a:lnTo>
                  <a:lnTo>
                    <a:pt x="4918545" y="975537"/>
                  </a:lnTo>
                  <a:lnTo>
                    <a:pt x="4918545" y="901928"/>
                  </a:lnTo>
                  <a:lnTo>
                    <a:pt x="4895608" y="901928"/>
                  </a:lnTo>
                  <a:lnTo>
                    <a:pt x="4895608" y="975537"/>
                  </a:lnTo>
                  <a:lnTo>
                    <a:pt x="4846002" y="975537"/>
                  </a:lnTo>
                  <a:lnTo>
                    <a:pt x="4846002" y="994740"/>
                  </a:lnTo>
                  <a:lnTo>
                    <a:pt x="4895608" y="994740"/>
                  </a:lnTo>
                  <a:lnTo>
                    <a:pt x="4895685" y="1198829"/>
                  </a:lnTo>
                  <a:lnTo>
                    <a:pt x="4896243" y="1207935"/>
                  </a:lnTo>
                  <a:lnTo>
                    <a:pt x="4915078" y="1247838"/>
                  </a:lnTo>
                  <a:lnTo>
                    <a:pt x="4955591" y="1261922"/>
                  </a:lnTo>
                  <a:lnTo>
                    <a:pt x="4964417" y="1261973"/>
                  </a:lnTo>
                  <a:lnTo>
                    <a:pt x="4974018" y="1261973"/>
                  </a:lnTo>
                  <a:lnTo>
                    <a:pt x="5000155" y="1257706"/>
                  </a:lnTo>
                  <a:lnTo>
                    <a:pt x="5008156" y="1255039"/>
                  </a:lnTo>
                  <a:close/>
                </a:path>
                <a:path w="15615919" h="1377950">
                  <a:moveTo>
                    <a:pt x="5218900" y="976071"/>
                  </a:moveTo>
                  <a:lnTo>
                    <a:pt x="5210365" y="972870"/>
                  </a:lnTo>
                  <a:lnTo>
                    <a:pt x="5191696" y="969670"/>
                  </a:lnTo>
                  <a:lnTo>
                    <a:pt x="5179428" y="969670"/>
                  </a:lnTo>
                  <a:lnTo>
                    <a:pt x="5140312" y="978217"/>
                  </a:lnTo>
                  <a:lnTo>
                    <a:pt x="5106619" y="1008341"/>
                  </a:lnTo>
                  <a:lnTo>
                    <a:pt x="5095684" y="1030478"/>
                  </a:lnTo>
                  <a:lnTo>
                    <a:pt x="5095684" y="975537"/>
                  </a:lnTo>
                  <a:lnTo>
                    <a:pt x="5073281" y="975537"/>
                  </a:lnTo>
                  <a:lnTo>
                    <a:pt x="5073281" y="1259840"/>
                  </a:lnTo>
                  <a:lnTo>
                    <a:pt x="5096218" y="1259840"/>
                  </a:lnTo>
                  <a:lnTo>
                    <a:pt x="5096294" y="1086256"/>
                  </a:lnTo>
                  <a:lnTo>
                    <a:pt x="5096853" y="1077277"/>
                  </a:lnTo>
                  <a:lnTo>
                    <a:pt x="5106987" y="1038072"/>
                  </a:lnTo>
                  <a:lnTo>
                    <a:pt x="5132997" y="1005344"/>
                  </a:lnTo>
                  <a:lnTo>
                    <a:pt x="5177828" y="992073"/>
                  </a:lnTo>
                  <a:lnTo>
                    <a:pt x="5188496" y="992073"/>
                  </a:lnTo>
                  <a:lnTo>
                    <a:pt x="5205031" y="994740"/>
                  </a:lnTo>
                  <a:lnTo>
                    <a:pt x="5211965" y="997407"/>
                  </a:lnTo>
                  <a:lnTo>
                    <a:pt x="5213705" y="992073"/>
                  </a:lnTo>
                  <a:lnTo>
                    <a:pt x="5218900" y="976071"/>
                  </a:lnTo>
                  <a:close/>
                </a:path>
                <a:path w="15615919" h="1377950">
                  <a:moveTo>
                    <a:pt x="5297360" y="975537"/>
                  </a:moveTo>
                  <a:lnTo>
                    <a:pt x="5274424" y="975537"/>
                  </a:lnTo>
                  <a:lnTo>
                    <a:pt x="5274424" y="1259840"/>
                  </a:lnTo>
                  <a:lnTo>
                    <a:pt x="5297360" y="1259840"/>
                  </a:lnTo>
                  <a:lnTo>
                    <a:pt x="5297360" y="975537"/>
                  </a:lnTo>
                  <a:close/>
                </a:path>
                <a:path w="15615919" h="1377950">
                  <a:moveTo>
                    <a:pt x="5299494" y="882192"/>
                  </a:moveTo>
                  <a:lnTo>
                    <a:pt x="5272290" y="882192"/>
                  </a:lnTo>
                  <a:lnTo>
                    <a:pt x="5272290" y="913663"/>
                  </a:lnTo>
                  <a:lnTo>
                    <a:pt x="5299494" y="913663"/>
                  </a:lnTo>
                  <a:lnTo>
                    <a:pt x="5299494" y="882192"/>
                  </a:lnTo>
                  <a:close/>
                </a:path>
                <a:path w="15615919" h="1377950">
                  <a:moveTo>
                    <a:pt x="5590794" y="1232636"/>
                  </a:moveTo>
                  <a:lnTo>
                    <a:pt x="5579592" y="1215034"/>
                  </a:lnTo>
                  <a:lnTo>
                    <a:pt x="5570931" y="1222248"/>
                  </a:lnTo>
                  <a:lnTo>
                    <a:pt x="5564314" y="1226769"/>
                  </a:lnTo>
                  <a:lnTo>
                    <a:pt x="5521376" y="1242301"/>
                  </a:lnTo>
                  <a:lnTo>
                    <a:pt x="5492115" y="1243304"/>
                  </a:lnTo>
                  <a:lnTo>
                    <a:pt x="5478272" y="1243177"/>
                  </a:lnTo>
                  <a:lnTo>
                    <a:pt x="5440680" y="1230871"/>
                  </a:lnTo>
                  <a:lnTo>
                    <a:pt x="5411228" y="1198359"/>
                  </a:lnTo>
                  <a:lnTo>
                    <a:pt x="5400002" y="1159027"/>
                  </a:lnTo>
                  <a:lnTo>
                    <a:pt x="5399303" y="1095019"/>
                  </a:lnTo>
                  <a:lnTo>
                    <a:pt x="5399646" y="1067739"/>
                  </a:lnTo>
                  <a:lnTo>
                    <a:pt x="5421973" y="1019543"/>
                  </a:lnTo>
                  <a:lnTo>
                    <a:pt x="5463413" y="990930"/>
                  </a:lnTo>
                  <a:lnTo>
                    <a:pt x="5489981" y="990473"/>
                  </a:lnTo>
                  <a:lnTo>
                    <a:pt x="5502618" y="990549"/>
                  </a:lnTo>
                  <a:lnTo>
                    <a:pt x="5542762" y="998677"/>
                  </a:lnTo>
                  <a:lnTo>
                    <a:pt x="5570525" y="1013942"/>
                  </a:lnTo>
                  <a:lnTo>
                    <a:pt x="5580659" y="996340"/>
                  </a:lnTo>
                  <a:lnTo>
                    <a:pt x="5538787" y="976071"/>
                  </a:lnTo>
                  <a:lnTo>
                    <a:pt x="5489981" y="969670"/>
                  </a:lnTo>
                  <a:lnTo>
                    <a:pt x="5473916" y="969810"/>
                  </a:lnTo>
                  <a:lnTo>
                    <a:pt x="5429301" y="984237"/>
                  </a:lnTo>
                  <a:lnTo>
                    <a:pt x="5397779" y="1014272"/>
                  </a:lnTo>
                  <a:lnTo>
                    <a:pt x="5379631" y="1058367"/>
                  </a:lnTo>
                  <a:lnTo>
                    <a:pt x="5376367" y="1096619"/>
                  </a:lnTo>
                  <a:lnTo>
                    <a:pt x="5376494" y="1154214"/>
                  </a:lnTo>
                  <a:lnTo>
                    <a:pt x="5384635" y="1191831"/>
                  </a:lnTo>
                  <a:lnTo>
                    <a:pt x="5408104" y="1232103"/>
                  </a:lnTo>
                  <a:lnTo>
                    <a:pt x="5444375" y="1256106"/>
                  </a:lnTo>
                  <a:lnTo>
                    <a:pt x="5491581" y="1264107"/>
                  </a:lnTo>
                  <a:lnTo>
                    <a:pt x="5512003" y="1263954"/>
                  </a:lnTo>
                  <a:lnTo>
                    <a:pt x="5551055" y="1254506"/>
                  </a:lnTo>
                  <a:lnTo>
                    <a:pt x="5581764" y="1239875"/>
                  </a:lnTo>
                  <a:lnTo>
                    <a:pt x="5590794" y="1232636"/>
                  </a:lnTo>
                  <a:close/>
                </a:path>
                <a:path w="15615919" h="1377950">
                  <a:moveTo>
                    <a:pt x="5779668" y="1255039"/>
                  </a:moveTo>
                  <a:lnTo>
                    <a:pt x="5777103" y="1242237"/>
                  </a:lnTo>
                  <a:lnTo>
                    <a:pt x="5775934" y="1236370"/>
                  </a:lnTo>
                  <a:lnTo>
                    <a:pt x="5765800" y="1239037"/>
                  </a:lnTo>
                  <a:lnTo>
                    <a:pt x="5746064" y="1242237"/>
                  </a:lnTo>
                  <a:lnTo>
                    <a:pt x="5733796" y="1242237"/>
                  </a:lnTo>
                  <a:lnTo>
                    <a:pt x="5698325" y="1226235"/>
                  </a:lnTo>
                  <a:lnTo>
                    <a:pt x="5690095" y="1184097"/>
                  </a:lnTo>
                  <a:lnTo>
                    <a:pt x="5690057" y="994740"/>
                  </a:lnTo>
                  <a:lnTo>
                    <a:pt x="5770600" y="994740"/>
                  </a:lnTo>
                  <a:lnTo>
                    <a:pt x="5770600" y="975537"/>
                  </a:lnTo>
                  <a:lnTo>
                    <a:pt x="5690057" y="975537"/>
                  </a:lnTo>
                  <a:lnTo>
                    <a:pt x="5690057" y="901928"/>
                  </a:lnTo>
                  <a:lnTo>
                    <a:pt x="5667121" y="901928"/>
                  </a:lnTo>
                  <a:lnTo>
                    <a:pt x="5667121" y="975537"/>
                  </a:lnTo>
                  <a:lnTo>
                    <a:pt x="5617515" y="975537"/>
                  </a:lnTo>
                  <a:lnTo>
                    <a:pt x="5617515" y="994740"/>
                  </a:lnTo>
                  <a:lnTo>
                    <a:pt x="5667121" y="994740"/>
                  </a:lnTo>
                  <a:lnTo>
                    <a:pt x="5667197" y="1198829"/>
                  </a:lnTo>
                  <a:lnTo>
                    <a:pt x="5667756" y="1207935"/>
                  </a:lnTo>
                  <a:lnTo>
                    <a:pt x="5686590" y="1247838"/>
                  </a:lnTo>
                  <a:lnTo>
                    <a:pt x="5727103" y="1261922"/>
                  </a:lnTo>
                  <a:lnTo>
                    <a:pt x="5735929" y="1261973"/>
                  </a:lnTo>
                  <a:lnTo>
                    <a:pt x="5745531" y="1261973"/>
                  </a:lnTo>
                  <a:lnTo>
                    <a:pt x="5771667" y="1257706"/>
                  </a:lnTo>
                  <a:lnTo>
                    <a:pt x="5779668" y="1255039"/>
                  </a:lnTo>
                  <a:close/>
                </a:path>
                <a:path w="15615919" h="1377950">
                  <a:moveTo>
                    <a:pt x="5868797" y="975537"/>
                  </a:moveTo>
                  <a:lnTo>
                    <a:pt x="5845861" y="975537"/>
                  </a:lnTo>
                  <a:lnTo>
                    <a:pt x="5845861" y="1259840"/>
                  </a:lnTo>
                  <a:lnTo>
                    <a:pt x="5868797" y="1259840"/>
                  </a:lnTo>
                  <a:lnTo>
                    <a:pt x="5868797" y="975537"/>
                  </a:lnTo>
                  <a:close/>
                </a:path>
                <a:path w="15615919" h="1377950">
                  <a:moveTo>
                    <a:pt x="5870930" y="882192"/>
                  </a:moveTo>
                  <a:lnTo>
                    <a:pt x="5843727" y="882192"/>
                  </a:lnTo>
                  <a:lnTo>
                    <a:pt x="5843727" y="913663"/>
                  </a:lnTo>
                  <a:lnTo>
                    <a:pt x="5870930" y="913663"/>
                  </a:lnTo>
                  <a:lnTo>
                    <a:pt x="5870930" y="882192"/>
                  </a:lnTo>
                  <a:close/>
                </a:path>
                <a:path w="15615919" h="1377950">
                  <a:moveTo>
                    <a:pt x="6181420" y="1098219"/>
                  </a:moveTo>
                  <a:lnTo>
                    <a:pt x="6180937" y="1062228"/>
                  </a:lnTo>
                  <a:lnTo>
                    <a:pt x="6177585" y="1040345"/>
                  </a:lnTo>
                  <a:lnTo>
                    <a:pt x="6168479" y="1023658"/>
                  </a:lnTo>
                  <a:lnTo>
                    <a:pt x="6158484" y="1012177"/>
                  </a:lnTo>
                  <a:lnTo>
                    <a:pt x="6158484" y="1098219"/>
                  </a:lnTo>
                  <a:lnTo>
                    <a:pt x="6158484" y="1135557"/>
                  </a:lnTo>
                  <a:lnTo>
                    <a:pt x="6155321" y="1187424"/>
                  </a:lnTo>
                  <a:lnTo>
                    <a:pt x="6117831" y="1233119"/>
                  </a:lnTo>
                  <a:lnTo>
                    <a:pt x="6064605" y="1244371"/>
                  </a:lnTo>
                  <a:lnTo>
                    <a:pt x="6039231" y="1243952"/>
                  </a:lnTo>
                  <a:lnTo>
                    <a:pt x="5996063" y="1217701"/>
                  </a:lnTo>
                  <a:lnTo>
                    <a:pt x="5971121" y="1168044"/>
                  </a:lnTo>
                  <a:lnTo>
                    <a:pt x="5970727" y="1135557"/>
                  </a:lnTo>
                  <a:lnTo>
                    <a:pt x="5970727" y="1098219"/>
                  </a:lnTo>
                  <a:lnTo>
                    <a:pt x="5973902" y="1046340"/>
                  </a:lnTo>
                  <a:lnTo>
                    <a:pt x="6011392" y="1000658"/>
                  </a:lnTo>
                  <a:lnTo>
                    <a:pt x="6064605" y="989406"/>
                  </a:lnTo>
                  <a:lnTo>
                    <a:pt x="6089980" y="989825"/>
                  </a:lnTo>
                  <a:lnTo>
                    <a:pt x="6133147" y="1016076"/>
                  </a:lnTo>
                  <a:lnTo>
                    <a:pt x="6158090" y="1065733"/>
                  </a:lnTo>
                  <a:lnTo>
                    <a:pt x="6158484" y="1098219"/>
                  </a:lnTo>
                  <a:lnTo>
                    <a:pt x="6158484" y="1012177"/>
                  </a:lnTo>
                  <a:lnTo>
                    <a:pt x="6150749" y="1003274"/>
                  </a:lnTo>
                  <a:lnTo>
                    <a:pt x="6137478" y="989406"/>
                  </a:lnTo>
                  <a:lnTo>
                    <a:pt x="6132157" y="983843"/>
                  </a:lnTo>
                  <a:lnTo>
                    <a:pt x="6116980" y="973874"/>
                  </a:lnTo>
                  <a:lnTo>
                    <a:pt x="6097155" y="970191"/>
                  </a:lnTo>
                  <a:lnTo>
                    <a:pt x="6064605" y="969670"/>
                  </a:lnTo>
                  <a:lnTo>
                    <a:pt x="6032055" y="970191"/>
                  </a:lnTo>
                  <a:lnTo>
                    <a:pt x="5978461" y="1003274"/>
                  </a:lnTo>
                  <a:lnTo>
                    <a:pt x="5951626" y="1040345"/>
                  </a:lnTo>
                  <a:lnTo>
                    <a:pt x="5947791" y="1098219"/>
                  </a:lnTo>
                  <a:lnTo>
                    <a:pt x="5947791" y="1135557"/>
                  </a:lnTo>
                  <a:lnTo>
                    <a:pt x="5951626" y="1193431"/>
                  </a:lnTo>
                  <a:lnTo>
                    <a:pt x="5978461" y="1230503"/>
                  </a:lnTo>
                  <a:lnTo>
                    <a:pt x="6012231" y="1259903"/>
                  </a:lnTo>
                  <a:lnTo>
                    <a:pt x="6064605" y="1264107"/>
                  </a:lnTo>
                  <a:lnTo>
                    <a:pt x="6097155" y="1263586"/>
                  </a:lnTo>
                  <a:lnTo>
                    <a:pt x="6116980" y="1259903"/>
                  </a:lnTo>
                  <a:lnTo>
                    <a:pt x="6132157" y="1249934"/>
                  </a:lnTo>
                  <a:lnTo>
                    <a:pt x="6137478" y="1244371"/>
                  </a:lnTo>
                  <a:lnTo>
                    <a:pt x="6150749" y="1230503"/>
                  </a:lnTo>
                  <a:lnTo>
                    <a:pt x="6168479" y="1210119"/>
                  </a:lnTo>
                  <a:lnTo>
                    <a:pt x="6177585" y="1193431"/>
                  </a:lnTo>
                  <a:lnTo>
                    <a:pt x="6180937" y="1171549"/>
                  </a:lnTo>
                  <a:lnTo>
                    <a:pt x="6181420" y="1135557"/>
                  </a:lnTo>
                  <a:lnTo>
                    <a:pt x="6181420" y="1098219"/>
                  </a:lnTo>
                  <a:close/>
                </a:path>
                <a:path w="15615919" h="1377950">
                  <a:moveTo>
                    <a:pt x="6474307" y="1259840"/>
                  </a:moveTo>
                  <a:lnTo>
                    <a:pt x="6474231" y="1053325"/>
                  </a:lnTo>
                  <a:lnTo>
                    <a:pt x="6462839" y="1012278"/>
                  </a:lnTo>
                  <a:lnTo>
                    <a:pt x="6444628" y="990473"/>
                  </a:lnTo>
                  <a:lnTo>
                    <a:pt x="6439281" y="985837"/>
                  </a:lnTo>
                  <a:lnTo>
                    <a:pt x="6401333" y="970635"/>
                  </a:lnTo>
                  <a:lnTo>
                    <a:pt x="6375628" y="969670"/>
                  </a:lnTo>
                  <a:lnTo>
                    <a:pt x="6363665" y="969746"/>
                  </a:lnTo>
                  <a:lnTo>
                    <a:pt x="6324422" y="980109"/>
                  </a:lnTo>
                  <a:lnTo>
                    <a:pt x="6285484" y="1011809"/>
                  </a:lnTo>
                  <a:lnTo>
                    <a:pt x="6281750" y="1019276"/>
                  </a:lnTo>
                  <a:lnTo>
                    <a:pt x="6281750" y="975537"/>
                  </a:lnTo>
                  <a:lnTo>
                    <a:pt x="6259347" y="975537"/>
                  </a:lnTo>
                  <a:lnTo>
                    <a:pt x="6259347" y="1259840"/>
                  </a:lnTo>
                  <a:lnTo>
                    <a:pt x="6282283" y="1259840"/>
                  </a:lnTo>
                  <a:lnTo>
                    <a:pt x="6282283" y="1057148"/>
                  </a:lnTo>
                  <a:lnTo>
                    <a:pt x="6287617" y="1044079"/>
                  </a:lnTo>
                  <a:lnTo>
                    <a:pt x="6310896" y="1011936"/>
                  </a:lnTo>
                  <a:lnTo>
                    <a:pt x="6349733" y="991501"/>
                  </a:lnTo>
                  <a:lnTo>
                    <a:pt x="6371895" y="990473"/>
                  </a:lnTo>
                  <a:lnTo>
                    <a:pt x="6397460" y="990815"/>
                  </a:lnTo>
                  <a:lnTo>
                    <a:pt x="6433274" y="1011809"/>
                  </a:lnTo>
                  <a:lnTo>
                    <a:pt x="6451092" y="1049096"/>
                  </a:lnTo>
                  <a:lnTo>
                    <a:pt x="6451371" y="1259840"/>
                  </a:lnTo>
                  <a:lnTo>
                    <a:pt x="6474307" y="1259840"/>
                  </a:lnTo>
                  <a:close/>
                </a:path>
                <a:path w="15615919" h="1377950">
                  <a:moveTo>
                    <a:pt x="6753784" y="1169060"/>
                  </a:moveTo>
                  <a:lnTo>
                    <a:pt x="6737693" y="1132573"/>
                  </a:lnTo>
                  <a:lnTo>
                    <a:pt x="6699732" y="1112621"/>
                  </a:lnTo>
                  <a:lnTo>
                    <a:pt x="6644564" y="1100035"/>
                  </a:lnTo>
                  <a:lnTo>
                    <a:pt x="6637883" y="1098651"/>
                  </a:lnTo>
                  <a:lnTo>
                    <a:pt x="6586918" y="1079017"/>
                  </a:lnTo>
                  <a:lnTo>
                    <a:pt x="6574650" y="1060881"/>
                  </a:lnTo>
                  <a:lnTo>
                    <a:pt x="6574650" y="1040612"/>
                  </a:lnTo>
                  <a:lnTo>
                    <a:pt x="6593853" y="1003541"/>
                  </a:lnTo>
                  <a:lnTo>
                    <a:pt x="6649326" y="989939"/>
                  </a:lnTo>
                  <a:lnTo>
                    <a:pt x="6665049" y="990015"/>
                  </a:lnTo>
                  <a:lnTo>
                    <a:pt x="6707060" y="997305"/>
                  </a:lnTo>
                  <a:lnTo>
                    <a:pt x="6736804" y="1012342"/>
                  </a:lnTo>
                  <a:lnTo>
                    <a:pt x="6746405" y="995807"/>
                  </a:lnTo>
                  <a:lnTo>
                    <a:pt x="6738467" y="989939"/>
                  </a:lnTo>
                  <a:lnTo>
                    <a:pt x="6738315" y="989825"/>
                  </a:lnTo>
                  <a:lnTo>
                    <a:pt x="6731736" y="985939"/>
                  </a:lnTo>
                  <a:lnTo>
                    <a:pt x="6694665" y="973048"/>
                  </a:lnTo>
                  <a:lnTo>
                    <a:pt x="6651460" y="969670"/>
                  </a:lnTo>
                  <a:lnTo>
                    <a:pt x="6636982" y="969759"/>
                  </a:lnTo>
                  <a:lnTo>
                    <a:pt x="6597675" y="978662"/>
                  </a:lnTo>
                  <a:lnTo>
                    <a:pt x="6565849" y="1000506"/>
                  </a:lnTo>
                  <a:lnTo>
                    <a:pt x="6552870" y="1032078"/>
                  </a:lnTo>
                  <a:lnTo>
                    <a:pt x="6552882" y="1059205"/>
                  </a:lnTo>
                  <a:lnTo>
                    <a:pt x="6571183" y="1093520"/>
                  </a:lnTo>
                  <a:lnTo>
                    <a:pt x="6607188" y="1112354"/>
                  </a:lnTo>
                  <a:lnTo>
                    <a:pt x="6659054" y="1124534"/>
                  </a:lnTo>
                  <a:lnTo>
                    <a:pt x="6668529" y="1126490"/>
                  </a:lnTo>
                  <a:lnTo>
                    <a:pt x="6707848" y="1138720"/>
                  </a:lnTo>
                  <a:lnTo>
                    <a:pt x="6733603" y="1167561"/>
                  </a:lnTo>
                  <a:lnTo>
                    <a:pt x="6733603" y="1199565"/>
                  </a:lnTo>
                  <a:lnTo>
                    <a:pt x="6705320" y="1231696"/>
                  </a:lnTo>
                  <a:lnTo>
                    <a:pt x="6661632" y="1243749"/>
                  </a:lnTo>
                  <a:lnTo>
                    <a:pt x="6635064" y="1243698"/>
                  </a:lnTo>
                  <a:lnTo>
                    <a:pt x="6586715" y="1230147"/>
                  </a:lnTo>
                  <a:lnTo>
                    <a:pt x="6557048" y="1212900"/>
                  </a:lnTo>
                  <a:lnTo>
                    <a:pt x="6545847" y="1231036"/>
                  </a:lnTo>
                  <a:lnTo>
                    <a:pt x="6591186" y="1254506"/>
                  </a:lnTo>
                  <a:lnTo>
                    <a:pt x="6631914" y="1263954"/>
                  </a:lnTo>
                  <a:lnTo>
                    <a:pt x="6651460" y="1264107"/>
                  </a:lnTo>
                  <a:lnTo>
                    <a:pt x="6663156" y="1264031"/>
                  </a:lnTo>
                  <a:lnTo>
                    <a:pt x="6700875" y="1256385"/>
                  </a:lnTo>
                  <a:lnTo>
                    <a:pt x="6724637" y="1243838"/>
                  </a:lnTo>
                  <a:lnTo>
                    <a:pt x="6730974" y="1239558"/>
                  </a:lnTo>
                  <a:lnTo>
                    <a:pt x="6752806" y="1207566"/>
                  </a:lnTo>
                  <a:lnTo>
                    <a:pt x="6753733" y="1200670"/>
                  </a:lnTo>
                  <a:lnTo>
                    <a:pt x="6753784" y="1169060"/>
                  </a:lnTo>
                  <a:close/>
                </a:path>
                <a:path w="15615919" h="1377950">
                  <a:moveTo>
                    <a:pt x="6855803" y="1220368"/>
                  </a:moveTo>
                  <a:lnTo>
                    <a:pt x="6820065" y="1220368"/>
                  </a:lnTo>
                  <a:lnTo>
                    <a:pt x="6800863" y="1339316"/>
                  </a:lnTo>
                  <a:lnTo>
                    <a:pt x="6824332" y="1339316"/>
                  </a:lnTo>
                  <a:lnTo>
                    <a:pt x="6855803" y="1220368"/>
                  </a:lnTo>
                  <a:close/>
                </a:path>
                <a:path w="15615919" h="1377950">
                  <a:moveTo>
                    <a:pt x="7287857" y="1090752"/>
                  </a:moveTo>
                  <a:lnTo>
                    <a:pt x="7287400" y="1056043"/>
                  </a:lnTo>
                  <a:lnTo>
                    <a:pt x="7284225" y="1035075"/>
                  </a:lnTo>
                  <a:lnTo>
                    <a:pt x="7275589" y="1019416"/>
                  </a:lnTo>
                  <a:lnTo>
                    <a:pt x="7264882" y="1007440"/>
                  </a:lnTo>
                  <a:lnTo>
                    <a:pt x="7264882" y="1090752"/>
                  </a:lnTo>
                  <a:lnTo>
                    <a:pt x="7264870" y="1143025"/>
                  </a:lnTo>
                  <a:lnTo>
                    <a:pt x="7261847" y="1187030"/>
                  </a:lnTo>
                  <a:lnTo>
                    <a:pt x="7225563" y="1232052"/>
                  </a:lnTo>
                  <a:lnTo>
                    <a:pt x="7179856" y="1243241"/>
                  </a:lnTo>
                  <a:lnTo>
                    <a:pt x="7163867" y="1243215"/>
                  </a:lnTo>
                  <a:lnTo>
                    <a:pt x="7123570" y="1231633"/>
                  </a:lnTo>
                  <a:lnTo>
                    <a:pt x="7092632" y="1200899"/>
                  </a:lnTo>
                  <a:lnTo>
                    <a:pt x="7086232" y="1077950"/>
                  </a:lnTo>
                  <a:lnTo>
                    <a:pt x="7086359" y="1065669"/>
                  </a:lnTo>
                  <a:lnTo>
                    <a:pt x="7103364" y="1025245"/>
                  </a:lnTo>
                  <a:lnTo>
                    <a:pt x="7135444" y="999909"/>
                  </a:lnTo>
                  <a:lnTo>
                    <a:pt x="7176376" y="990473"/>
                  </a:lnTo>
                  <a:lnTo>
                    <a:pt x="7202614" y="990879"/>
                  </a:lnTo>
                  <a:lnTo>
                    <a:pt x="7243051" y="1016876"/>
                  </a:lnTo>
                  <a:lnTo>
                    <a:pt x="7264578" y="1064247"/>
                  </a:lnTo>
                  <a:lnTo>
                    <a:pt x="7264882" y="1090752"/>
                  </a:lnTo>
                  <a:lnTo>
                    <a:pt x="7264882" y="1007440"/>
                  </a:lnTo>
                  <a:lnTo>
                    <a:pt x="7226948" y="973531"/>
                  </a:lnTo>
                  <a:lnTo>
                    <a:pt x="7178510" y="969670"/>
                  </a:lnTo>
                  <a:lnTo>
                    <a:pt x="7159015" y="969911"/>
                  </a:lnTo>
                  <a:lnTo>
                    <a:pt x="7121436" y="984872"/>
                  </a:lnTo>
                  <a:lnTo>
                    <a:pt x="7086765" y="1021943"/>
                  </a:lnTo>
                  <a:lnTo>
                    <a:pt x="7086765" y="856589"/>
                  </a:lnTo>
                  <a:lnTo>
                    <a:pt x="7063829" y="856589"/>
                  </a:lnTo>
                  <a:lnTo>
                    <a:pt x="7063829" y="1259840"/>
                  </a:lnTo>
                  <a:lnTo>
                    <a:pt x="7086232" y="1259840"/>
                  </a:lnTo>
                  <a:lnTo>
                    <a:pt x="7086232" y="1223568"/>
                  </a:lnTo>
                  <a:lnTo>
                    <a:pt x="7094017" y="1235138"/>
                  </a:lnTo>
                  <a:lnTo>
                    <a:pt x="7138987" y="1259713"/>
                  </a:lnTo>
                  <a:lnTo>
                    <a:pt x="7174776" y="1264107"/>
                  </a:lnTo>
                  <a:lnTo>
                    <a:pt x="7189584" y="1263980"/>
                  </a:lnTo>
                  <a:lnTo>
                    <a:pt x="7232904" y="1251661"/>
                  </a:lnTo>
                  <a:lnTo>
                    <a:pt x="7246099" y="1243304"/>
                  </a:lnTo>
                  <a:lnTo>
                    <a:pt x="7247420" y="1242237"/>
                  </a:lnTo>
                  <a:lnTo>
                    <a:pt x="7274573" y="1208493"/>
                  </a:lnTo>
                  <a:lnTo>
                    <a:pt x="7286815" y="1171956"/>
                  </a:lnTo>
                  <a:lnTo>
                    <a:pt x="7287857" y="1143025"/>
                  </a:lnTo>
                  <a:lnTo>
                    <a:pt x="7287857" y="1090752"/>
                  </a:lnTo>
                  <a:close/>
                </a:path>
                <a:path w="15615919" h="1377950">
                  <a:moveTo>
                    <a:pt x="7389787" y="975537"/>
                  </a:moveTo>
                  <a:lnTo>
                    <a:pt x="7366851" y="975537"/>
                  </a:lnTo>
                  <a:lnTo>
                    <a:pt x="7366851" y="1259840"/>
                  </a:lnTo>
                  <a:lnTo>
                    <a:pt x="7389787" y="1259840"/>
                  </a:lnTo>
                  <a:lnTo>
                    <a:pt x="7389787" y="975537"/>
                  </a:lnTo>
                  <a:close/>
                </a:path>
                <a:path w="15615919" h="1377950">
                  <a:moveTo>
                    <a:pt x="7391921" y="882192"/>
                  </a:moveTo>
                  <a:lnTo>
                    <a:pt x="7364717" y="882192"/>
                  </a:lnTo>
                  <a:lnTo>
                    <a:pt x="7364717" y="913663"/>
                  </a:lnTo>
                  <a:lnTo>
                    <a:pt x="7391921" y="913663"/>
                  </a:lnTo>
                  <a:lnTo>
                    <a:pt x="7391921" y="882192"/>
                  </a:lnTo>
                  <a:close/>
                </a:path>
                <a:path w="15615919" h="1377950">
                  <a:moveTo>
                    <a:pt x="7505586" y="856589"/>
                  </a:moveTo>
                  <a:lnTo>
                    <a:pt x="7482649" y="856589"/>
                  </a:lnTo>
                  <a:lnTo>
                    <a:pt x="7482649" y="1259840"/>
                  </a:lnTo>
                  <a:lnTo>
                    <a:pt x="7505586" y="1259840"/>
                  </a:lnTo>
                  <a:lnTo>
                    <a:pt x="7505586" y="856589"/>
                  </a:lnTo>
                  <a:close/>
                </a:path>
                <a:path w="15615919" h="1377950">
                  <a:moveTo>
                    <a:pt x="7786738" y="1060881"/>
                  </a:moveTo>
                  <a:lnTo>
                    <a:pt x="7783474" y="1019213"/>
                  </a:lnTo>
                  <a:lnTo>
                    <a:pt x="7757503" y="990473"/>
                  </a:lnTo>
                  <a:lnTo>
                    <a:pt x="7715974" y="970038"/>
                  </a:lnTo>
                  <a:lnTo>
                    <a:pt x="7689659" y="969670"/>
                  </a:lnTo>
                  <a:lnTo>
                    <a:pt x="7672324" y="969810"/>
                  </a:lnTo>
                  <a:lnTo>
                    <a:pt x="7621308" y="984605"/>
                  </a:lnTo>
                  <a:lnTo>
                    <a:pt x="7592581" y="1001674"/>
                  </a:lnTo>
                  <a:lnTo>
                    <a:pt x="7603782" y="1019276"/>
                  </a:lnTo>
                  <a:lnTo>
                    <a:pt x="7615517" y="1011440"/>
                  </a:lnTo>
                  <a:lnTo>
                    <a:pt x="7623619" y="1006640"/>
                  </a:lnTo>
                  <a:lnTo>
                    <a:pt x="7664958" y="991438"/>
                  </a:lnTo>
                  <a:lnTo>
                    <a:pt x="7688059" y="990473"/>
                  </a:lnTo>
                  <a:lnTo>
                    <a:pt x="7710259" y="990752"/>
                  </a:lnTo>
                  <a:lnTo>
                    <a:pt x="7744866" y="1008608"/>
                  </a:lnTo>
                  <a:lnTo>
                    <a:pt x="7763789" y="1060881"/>
                  </a:lnTo>
                  <a:lnTo>
                    <a:pt x="7763802" y="1096619"/>
                  </a:lnTo>
                  <a:lnTo>
                    <a:pt x="7763802" y="1116355"/>
                  </a:lnTo>
                  <a:lnTo>
                    <a:pt x="7763726" y="1181963"/>
                  </a:lnTo>
                  <a:lnTo>
                    <a:pt x="7747546" y="1217930"/>
                  </a:lnTo>
                  <a:lnTo>
                    <a:pt x="7714132" y="1238542"/>
                  </a:lnTo>
                  <a:lnTo>
                    <a:pt x="7682979" y="1243799"/>
                  </a:lnTo>
                  <a:lnTo>
                    <a:pt x="7636853" y="1237437"/>
                  </a:lnTo>
                  <a:lnTo>
                    <a:pt x="7607020" y="1204239"/>
                  </a:lnTo>
                  <a:lnTo>
                    <a:pt x="7604315" y="1161694"/>
                  </a:lnTo>
                  <a:lnTo>
                    <a:pt x="7611783" y="1140891"/>
                  </a:lnTo>
                  <a:lnTo>
                    <a:pt x="7651483" y="1118273"/>
                  </a:lnTo>
                  <a:lnTo>
                    <a:pt x="7763802" y="1116355"/>
                  </a:lnTo>
                  <a:lnTo>
                    <a:pt x="7763802" y="1096619"/>
                  </a:lnTo>
                  <a:lnTo>
                    <a:pt x="7676858" y="1096619"/>
                  </a:lnTo>
                  <a:lnTo>
                    <a:pt x="7662088" y="1096721"/>
                  </a:lnTo>
                  <a:lnTo>
                    <a:pt x="7622984" y="1106462"/>
                  </a:lnTo>
                  <a:lnTo>
                    <a:pt x="7592314" y="1130160"/>
                  </a:lnTo>
                  <a:lnTo>
                    <a:pt x="7580401" y="1164488"/>
                  </a:lnTo>
                  <a:lnTo>
                    <a:pt x="7580427" y="1193965"/>
                  </a:lnTo>
                  <a:lnTo>
                    <a:pt x="7595349" y="1232039"/>
                  </a:lnTo>
                  <a:lnTo>
                    <a:pt x="7626261" y="1255522"/>
                  </a:lnTo>
                  <a:lnTo>
                    <a:pt x="7673124" y="1264107"/>
                  </a:lnTo>
                  <a:lnTo>
                    <a:pt x="7684757" y="1264043"/>
                  </a:lnTo>
                  <a:lnTo>
                    <a:pt x="7726388" y="1253464"/>
                  </a:lnTo>
                  <a:lnTo>
                    <a:pt x="7759001" y="1227302"/>
                  </a:lnTo>
                  <a:lnTo>
                    <a:pt x="7763269" y="1219835"/>
                  </a:lnTo>
                  <a:lnTo>
                    <a:pt x="7763802" y="1219835"/>
                  </a:lnTo>
                  <a:lnTo>
                    <a:pt x="7763802" y="1259840"/>
                  </a:lnTo>
                  <a:lnTo>
                    <a:pt x="7786738" y="1259840"/>
                  </a:lnTo>
                  <a:lnTo>
                    <a:pt x="7786738" y="1219835"/>
                  </a:lnTo>
                  <a:lnTo>
                    <a:pt x="7786738" y="1116355"/>
                  </a:lnTo>
                  <a:lnTo>
                    <a:pt x="7786738" y="1060881"/>
                  </a:lnTo>
                  <a:close/>
                </a:path>
                <a:path w="15615919" h="1377950">
                  <a:moveTo>
                    <a:pt x="8003883" y="1255039"/>
                  </a:moveTo>
                  <a:lnTo>
                    <a:pt x="8001330" y="1242237"/>
                  </a:lnTo>
                  <a:lnTo>
                    <a:pt x="8000149" y="1236370"/>
                  </a:lnTo>
                  <a:lnTo>
                    <a:pt x="7990014" y="1239037"/>
                  </a:lnTo>
                  <a:lnTo>
                    <a:pt x="7970279" y="1242237"/>
                  </a:lnTo>
                  <a:lnTo>
                    <a:pt x="7958010" y="1242237"/>
                  </a:lnTo>
                  <a:lnTo>
                    <a:pt x="7942161" y="1241983"/>
                  </a:lnTo>
                  <a:lnTo>
                    <a:pt x="7915313" y="1208227"/>
                  </a:lnTo>
                  <a:lnTo>
                    <a:pt x="7914272" y="994740"/>
                  </a:lnTo>
                  <a:lnTo>
                    <a:pt x="7994815" y="994740"/>
                  </a:lnTo>
                  <a:lnTo>
                    <a:pt x="7994815" y="975537"/>
                  </a:lnTo>
                  <a:lnTo>
                    <a:pt x="7914272" y="975537"/>
                  </a:lnTo>
                  <a:lnTo>
                    <a:pt x="7914272" y="901928"/>
                  </a:lnTo>
                  <a:lnTo>
                    <a:pt x="7891335" y="901928"/>
                  </a:lnTo>
                  <a:lnTo>
                    <a:pt x="7891335" y="975537"/>
                  </a:lnTo>
                  <a:lnTo>
                    <a:pt x="7841729" y="975537"/>
                  </a:lnTo>
                  <a:lnTo>
                    <a:pt x="7841729" y="994740"/>
                  </a:lnTo>
                  <a:lnTo>
                    <a:pt x="7891335" y="994740"/>
                  </a:lnTo>
                  <a:lnTo>
                    <a:pt x="7891424" y="1198829"/>
                  </a:lnTo>
                  <a:lnTo>
                    <a:pt x="7891970" y="1207935"/>
                  </a:lnTo>
                  <a:lnTo>
                    <a:pt x="7910804" y="1247838"/>
                  </a:lnTo>
                  <a:lnTo>
                    <a:pt x="7951317" y="1261922"/>
                  </a:lnTo>
                  <a:lnTo>
                    <a:pt x="7960144" y="1261973"/>
                  </a:lnTo>
                  <a:lnTo>
                    <a:pt x="7969745" y="1261973"/>
                  </a:lnTo>
                  <a:lnTo>
                    <a:pt x="7995882" y="1257706"/>
                  </a:lnTo>
                  <a:lnTo>
                    <a:pt x="8003883" y="1255039"/>
                  </a:lnTo>
                  <a:close/>
                </a:path>
                <a:path w="15615919" h="1377950">
                  <a:moveTo>
                    <a:pt x="8282381" y="1103553"/>
                  </a:moveTo>
                  <a:lnTo>
                    <a:pt x="8279333" y="1061770"/>
                  </a:lnTo>
                  <a:lnTo>
                    <a:pt x="8267103" y="1023912"/>
                  </a:lnTo>
                  <a:lnTo>
                    <a:pt x="8259978" y="1013536"/>
                  </a:lnTo>
                  <a:lnTo>
                    <a:pt x="8259978" y="1103553"/>
                  </a:lnTo>
                  <a:lnTo>
                    <a:pt x="8077555" y="1103553"/>
                  </a:lnTo>
                  <a:lnTo>
                    <a:pt x="8080616" y="1050277"/>
                  </a:lnTo>
                  <a:lnTo>
                    <a:pt x="8102092" y="1018743"/>
                  </a:lnTo>
                  <a:lnTo>
                    <a:pt x="8144243" y="990384"/>
                  </a:lnTo>
                  <a:lnTo>
                    <a:pt x="8169300" y="989939"/>
                  </a:lnTo>
                  <a:lnTo>
                    <a:pt x="8195551" y="990384"/>
                  </a:lnTo>
                  <a:lnTo>
                    <a:pt x="8237042" y="1018476"/>
                  </a:lnTo>
                  <a:lnTo>
                    <a:pt x="8259610" y="1070419"/>
                  </a:lnTo>
                  <a:lnTo>
                    <a:pt x="8259978" y="1103553"/>
                  </a:lnTo>
                  <a:lnTo>
                    <a:pt x="8259978" y="1013536"/>
                  </a:lnTo>
                  <a:lnTo>
                    <a:pt x="8231035" y="985088"/>
                  </a:lnTo>
                  <a:lnTo>
                    <a:pt x="8185963" y="969822"/>
                  </a:lnTo>
                  <a:lnTo>
                    <a:pt x="8169300" y="969670"/>
                  </a:lnTo>
                  <a:lnTo>
                    <a:pt x="8153552" y="969810"/>
                  </a:lnTo>
                  <a:lnTo>
                    <a:pt x="8109140" y="984237"/>
                  </a:lnTo>
                  <a:lnTo>
                    <a:pt x="8077213" y="1014679"/>
                  </a:lnTo>
                  <a:lnTo>
                    <a:pt x="8058518" y="1058456"/>
                  </a:lnTo>
                  <a:lnTo>
                    <a:pt x="8055267" y="1079157"/>
                  </a:lnTo>
                  <a:lnTo>
                    <a:pt x="8055267" y="1152182"/>
                  </a:lnTo>
                  <a:lnTo>
                    <a:pt x="8066735" y="1200607"/>
                  </a:lnTo>
                  <a:lnTo>
                    <a:pt x="8092630" y="1237742"/>
                  </a:lnTo>
                  <a:lnTo>
                    <a:pt x="8134185" y="1260055"/>
                  </a:lnTo>
                  <a:lnTo>
                    <a:pt x="8173567" y="1264107"/>
                  </a:lnTo>
                  <a:lnTo>
                    <a:pt x="8194014" y="1263954"/>
                  </a:lnTo>
                  <a:lnTo>
                    <a:pt x="8234642" y="1254506"/>
                  </a:lnTo>
                  <a:lnTo>
                    <a:pt x="8260753" y="1243838"/>
                  </a:lnTo>
                  <a:lnTo>
                    <a:pt x="8266925" y="1239875"/>
                  </a:lnTo>
                  <a:lnTo>
                    <a:pt x="8275980" y="1232636"/>
                  </a:lnTo>
                  <a:lnTo>
                    <a:pt x="8264779" y="1215567"/>
                  </a:lnTo>
                  <a:lnTo>
                    <a:pt x="8256079" y="1222781"/>
                  </a:lnTo>
                  <a:lnTo>
                    <a:pt x="8249234" y="1227302"/>
                  </a:lnTo>
                  <a:lnTo>
                    <a:pt x="8212861" y="1240459"/>
                  </a:lnTo>
                  <a:lnTo>
                    <a:pt x="8173034" y="1243838"/>
                  </a:lnTo>
                  <a:lnTo>
                    <a:pt x="8146732" y="1243393"/>
                  </a:lnTo>
                  <a:lnTo>
                    <a:pt x="8102892" y="1215567"/>
                  </a:lnTo>
                  <a:lnTo>
                    <a:pt x="8080718" y="1183957"/>
                  </a:lnTo>
                  <a:lnTo>
                    <a:pt x="8077594" y="1136091"/>
                  </a:lnTo>
                  <a:lnTo>
                    <a:pt x="8077555" y="1122222"/>
                  </a:lnTo>
                  <a:lnTo>
                    <a:pt x="8282381" y="1122222"/>
                  </a:lnTo>
                  <a:lnTo>
                    <a:pt x="8282381" y="1103553"/>
                  </a:lnTo>
                  <a:close/>
                </a:path>
                <a:path w="15615919" h="1377950">
                  <a:moveTo>
                    <a:pt x="8505393" y="976071"/>
                  </a:moveTo>
                  <a:lnTo>
                    <a:pt x="8496859" y="972870"/>
                  </a:lnTo>
                  <a:lnTo>
                    <a:pt x="8478190" y="969670"/>
                  </a:lnTo>
                  <a:lnTo>
                    <a:pt x="8465922" y="969670"/>
                  </a:lnTo>
                  <a:lnTo>
                    <a:pt x="8426806" y="978217"/>
                  </a:lnTo>
                  <a:lnTo>
                    <a:pt x="8393112" y="1008341"/>
                  </a:lnTo>
                  <a:lnTo>
                    <a:pt x="8382178" y="1030478"/>
                  </a:lnTo>
                  <a:lnTo>
                    <a:pt x="8382178" y="975537"/>
                  </a:lnTo>
                  <a:lnTo>
                    <a:pt x="8359775" y="975537"/>
                  </a:lnTo>
                  <a:lnTo>
                    <a:pt x="8359775" y="1259840"/>
                  </a:lnTo>
                  <a:lnTo>
                    <a:pt x="8382711" y="1259840"/>
                  </a:lnTo>
                  <a:lnTo>
                    <a:pt x="8382787" y="1086256"/>
                  </a:lnTo>
                  <a:lnTo>
                    <a:pt x="8383346" y="1077277"/>
                  </a:lnTo>
                  <a:lnTo>
                    <a:pt x="8393481" y="1038072"/>
                  </a:lnTo>
                  <a:lnTo>
                    <a:pt x="8419478" y="1005344"/>
                  </a:lnTo>
                  <a:lnTo>
                    <a:pt x="8464321" y="992073"/>
                  </a:lnTo>
                  <a:lnTo>
                    <a:pt x="8474989" y="992073"/>
                  </a:lnTo>
                  <a:lnTo>
                    <a:pt x="8491525" y="994740"/>
                  </a:lnTo>
                  <a:lnTo>
                    <a:pt x="8498459" y="997407"/>
                  </a:lnTo>
                  <a:lnTo>
                    <a:pt x="8500186" y="992073"/>
                  </a:lnTo>
                  <a:lnTo>
                    <a:pt x="8505393" y="976071"/>
                  </a:lnTo>
                  <a:close/>
                </a:path>
                <a:path w="15615919" h="1377950">
                  <a:moveTo>
                    <a:pt x="8749208" y="1060881"/>
                  </a:moveTo>
                  <a:lnTo>
                    <a:pt x="8745944" y="1019213"/>
                  </a:lnTo>
                  <a:lnTo>
                    <a:pt x="8719960" y="990473"/>
                  </a:lnTo>
                  <a:lnTo>
                    <a:pt x="8707260" y="979576"/>
                  </a:lnTo>
                  <a:lnTo>
                    <a:pt x="8694598" y="972604"/>
                  </a:lnTo>
                  <a:lnTo>
                    <a:pt x="8678443" y="970038"/>
                  </a:lnTo>
                  <a:lnTo>
                    <a:pt x="8652129" y="969670"/>
                  </a:lnTo>
                  <a:lnTo>
                    <a:pt x="8634781" y="969810"/>
                  </a:lnTo>
                  <a:lnTo>
                    <a:pt x="8583778" y="984605"/>
                  </a:lnTo>
                  <a:lnTo>
                    <a:pt x="8555050" y="1001674"/>
                  </a:lnTo>
                  <a:lnTo>
                    <a:pt x="8566252" y="1019276"/>
                  </a:lnTo>
                  <a:lnTo>
                    <a:pt x="8577986" y="1011440"/>
                  </a:lnTo>
                  <a:lnTo>
                    <a:pt x="8586089" y="1006640"/>
                  </a:lnTo>
                  <a:lnTo>
                    <a:pt x="8627427" y="991438"/>
                  </a:lnTo>
                  <a:lnTo>
                    <a:pt x="8650529" y="990473"/>
                  </a:lnTo>
                  <a:lnTo>
                    <a:pt x="8672716" y="990752"/>
                  </a:lnTo>
                  <a:lnTo>
                    <a:pt x="8707336" y="1008608"/>
                  </a:lnTo>
                  <a:lnTo>
                    <a:pt x="8726259" y="1060881"/>
                  </a:lnTo>
                  <a:lnTo>
                    <a:pt x="8726272" y="1096619"/>
                  </a:lnTo>
                  <a:lnTo>
                    <a:pt x="8726272" y="1116355"/>
                  </a:lnTo>
                  <a:lnTo>
                    <a:pt x="8726195" y="1181963"/>
                  </a:lnTo>
                  <a:lnTo>
                    <a:pt x="8710016" y="1217930"/>
                  </a:lnTo>
                  <a:lnTo>
                    <a:pt x="8676602" y="1238542"/>
                  </a:lnTo>
                  <a:lnTo>
                    <a:pt x="8645449" y="1243799"/>
                  </a:lnTo>
                  <a:lnTo>
                    <a:pt x="8599322" y="1237437"/>
                  </a:lnTo>
                  <a:lnTo>
                    <a:pt x="8569490" y="1204239"/>
                  </a:lnTo>
                  <a:lnTo>
                    <a:pt x="8566785" y="1161694"/>
                  </a:lnTo>
                  <a:lnTo>
                    <a:pt x="8574253" y="1140891"/>
                  </a:lnTo>
                  <a:lnTo>
                    <a:pt x="8613940" y="1118273"/>
                  </a:lnTo>
                  <a:lnTo>
                    <a:pt x="8726272" y="1116355"/>
                  </a:lnTo>
                  <a:lnTo>
                    <a:pt x="8726272" y="1096619"/>
                  </a:lnTo>
                  <a:lnTo>
                    <a:pt x="8639327" y="1096619"/>
                  </a:lnTo>
                  <a:lnTo>
                    <a:pt x="8624557" y="1096721"/>
                  </a:lnTo>
                  <a:lnTo>
                    <a:pt x="8585454" y="1106462"/>
                  </a:lnTo>
                  <a:lnTo>
                    <a:pt x="8554783" y="1130160"/>
                  </a:lnTo>
                  <a:lnTo>
                    <a:pt x="8542871" y="1164488"/>
                  </a:lnTo>
                  <a:lnTo>
                    <a:pt x="8542896" y="1193965"/>
                  </a:lnTo>
                  <a:lnTo>
                    <a:pt x="8557819" y="1232039"/>
                  </a:lnTo>
                  <a:lnTo>
                    <a:pt x="8588731" y="1255522"/>
                  </a:lnTo>
                  <a:lnTo>
                    <a:pt x="8635594" y="1264107"/>
                  </a:lnTo>
                  <a:lnTo>
                    <a:pt x="8647227" y="1264043"/>
                  </a:lnTo>
                  <a:lnTo>
                    <a:pt x="8688857" y="1253464"/>
                  </a:lnTo>
                  <a:lnTo>
                    <a:pt x="8721471" y="1227302"/>
                  </a:lnTo>
                  <a:lnTo>
                    <a:pt x="8725738" y="1219835"/>
                  </a:lnTo>
                  <a:lnTo>
                    <a:pt x="8726272" y="1219835"/>
                  </a:lnTo>
                  <a:lnTo>
                    <a:pt x="8726272" y="1259840"/>
                  </a:lnTo>
                  <a:lnTo>
                    <a:pt x="8749208" y="1259840"/>
                  </a:lnTo>
                  <a:lnTo>
                    <a:pt x="8749208" y="1219835"/>
                  </a:lnTo>
                  <a:lnTo>
                    <a:pt x="8749208" y="1116355"/>
                  </a:lnTo>
                  <a:lnTo>
                    <a:pt x="8749208" y="1060881"/>
                  </a:lnTo>
                  <a:close/>
                </a:path>
                <a:path w="15615919" h="1377950">
                  <a:moveTo>
                    <a:pt x="8860206" y="856589"/>
                  </a:moveTo>
                  <a:lnTo>
                    <a:pt x="8837270" y="856589"/>
                  </a:lnTo>
                  <a:lnTo>
                    <a:pt x="8837270" y="1259840"/>
                  </a:lnTo>
                  <a:lnTo>
                    <a:pt x="8860206" y="1259840"/>
                  </a:lnTo>
                  <a:lnTo>
                    <a:pt x="8860206" y="856589"/>
                  </a:lnTo>
                  <a:close/>
                </a:path>
                <a:path w="15615919" h="1377950">
                  <a:moveTo>
                    <a:pt x="9274861" y="1060881"/>
                  </a:moveTo>
                  <a:lnTo>
                    <a:pt x="9271597" y="1019213"/>
                  </a:lnTo>
                  <a:lnTo>
                    <a:pt x="9245613" y="990473"/>
                  </a:lnTo>
                  <a:lnTo>
                    <a:pt x="9232913" y="979576"/>
                  </a:lnTo>
                  <a:lnTo>
                    <a:pt x="9220251" y="972604"/>
                  </a:lnTo>
                  <a:lnTo>
                    <a:pt x="9204096" y="970038"/>
                  </a:lnTo>
                  <a:lnTo>
                    <a:pt x="9177782" y="969670"/>
                  </a:lnTo>
                  <a:lnTo>
                    <a:pt x="9160434" y="969810"/>
                  </a:lnTo>
                  <a:lnTo>
                    <a:pt x="9109431" y="984605"/>
                  </a:lnTo>
                  <a:lnTo>
                    <a:pt x="9080703" y="1001674"/>
                  </a:lnTo>
                  <a:lnTo>
                    <a:pt x="9091905" y="1019276"/>
                  </a:lnTo>
                  <a:lnTo>
                    <a:pt x="9103639" y="1011440"/>
                  </a:lnTo>
                  <a:lnTo>
                    <a:pt x="9111742" y="1006640"/>
                  </a:lnTo>
                  <a:lnTo>
                    <a:pt x="9153080" y="991438"/>
                  </a:lnTo>
                  <a:lnTo>
                    <a:pt x="9176182" y="990473"/>
                  </a:lnTo>
                  <a:lnTo>
                    <a:pt x="9198369" y="990752"/>
                  </a:lnTo>
                  <a:lnTo>
                    <a:pt x="9232989" y="1008608"/>
                  </a:lnTo>
                  <a:lnTo>
                    <a:pt x="9251912" y="1060881"/>
                  </a:lnTo>
                  <a:lnTo>
                    <a:pt x="9251925" y="1096619"/>
                  </a:lnTo>
                  <a:lnTo>
                    <a:pt x="9251925" y="1116355"/>
                  </a:lnTo>
                  <a:lnTo>
                    <a:pt x="9251848" y="1181963"/>
                  </a:lnTo>
                  <a:lnTo>
                    <a:pt x="9235669" y="1217930"/>
                  </a:lnTo>
                  <a:lnTo>
                    <a:pt x="9202255" y="1238542"/>
                  </a:lnTo>
                  <a:lnTo>
                    <a:pt x="9171102" y="1243799"/>
                  </a:lnTo>
                  <a:lnTo>
                    <a:pt x="9124975" y="1237437"/>
                  </a:lnTo>
                  <a:lnTo>
                    <a:pt x="9095143" y="1204239"/>
                  </a:lnTo>
                  <a:lnTo>
                    <a:pt x="9092438" y="1161694"/>
                  </a:lnTo>
                  <a:lnTo>
                    <a:pt x="9099906" y="1140891"/>
                  </a:lnTo>
                  <a:lnTo>
                    <a:pt x="9139606" y="1118273"/>
                  </a:lnTo>
                  <a:lnTo>
                    <a:pt x="9251925" y="1116355"/>
                  </a:lnTo>
                  <a:lnTo>
                    <a:pt x="9251925" y="1096619"/>
                  </a:lnTo>
                  <a:lnTo>
                    <a:pt x="9164980" y="1096619"/>
                  </a:lnTo>
                  <a:lnTo>
                    <a:pt x="9150210" y="1096721"/>
                  </a:lnTo>
                  <a:lnTo>
                    <a:pt x="9111107" y="1106462"/>
                  </a:lnTo>
                  <a:lnTo>
                    <a:pt x="9080436" y="1130160"/>
                  </a:lnTo>
                  <a:lnTo>
                    <a:pt x="9068524" y="1164488"/>
                  </a:lnTo>
                  <a:lnTo>
                    <a:pt x="9068549" y="1193965"/>
                  </a:lnTo>
                  <a:lnTo>
                    <a:pt x="9083472" y="1232039"/>
                  </a:lnTo>
                  <a:lnTo>
                    <a:pt x="9114384" y="1255522"/>
                  </a:lnTo>
                  <a:lnTo>
                    <a:pt x="9161247" y="1264107"/>
                  </a:lnTo>
                  <a:lnTo>
                    <a:pt x="9172880" y="1264043"/>
                  </a:lnTo>
                  <a:lnTo>
                    <a:pt x="9214510" y="1253464"/>
                  </a:lnTo>
                  <a:lnTo>
                    <a:pt x="9247124" y="1227302"/>
                  </a:lnTo>
                  <a:lnTo>
                    <a:pt x="9251391" y="1219835"/>
                  </a:lnTo>
                  <a:lnTo>
                    <a:pt x="9251925" y="1219835"/>
                  </a:lnTo>
                  <a:lnTo>
                    <a:pt x="9251925" y="1259840"/>
                  </a:lnTo>
                  <a:lnTo>
                    <a:pt x="9274861" y="1259840"/>
                  </a:lnTo>
                  <a:lnTo>
                    <a:pt x="9274861" y="1219835"/>
                  </a:lnTo>
                  <a:lnTo>
                    <a:pt x="9274861" y="1116355"/>
                  </a:lnTo>
                  <a:lnTo>
                    <a:pt x="9274861" y="1060881"/>
                  </a:lnTo>
                  <a:close/>
                </a:path>
                <a:path w="15615919" h="1377950">
                  <a:moveTo>
                    <a:pt x="9574149" y="975537"/>
                  </a:moveTo>
                  <a:lnTo>
                    <a:pt x="9551746" y="975537"/>
                  </a:lnTo>
                  <a:lnTo>
                    <a:pt x="9551746" y="1010208"/>
                  </a:lnTo>
                  <a:lnTo>
                    <a:pt x="9551645" y="1010069"/>
                  </a:lnTo>
                  <a:lnTo>
                    <a:pt x="9551645" y="1051064"/>
                  </a:lnTo>
                  <a:lnTo>
                    <a:pt x="9551619" y="1162773"/>
                  </a:lnTo>
                  <a:lnTo>
                    <a:pt x="9534614" y="1203198"/>
                  </a:lnTo>
                  <a:lnTo>
                    <a:pt x="9502534" y="1228534"/>
                  </a:lnTo>
                  <a:lnTo>
                    <a:pt x="9461602" y="1237970"/>
                  </a:lnTo>
                  <a:lnTo>
                    <a:pt x="9435363" y="1237564"/>
                  </a:lnTo>
                  <a:lnTo>
                    <a:pt x="9394927" y="1211567"/>
                  </a:lnTo>
                  <a:lnTo>
                    <a:pt x="9373400" y="1164196"/>
                  </a:lnTo>
                  <a:lnTo>
                    <a:pt x="9373095" y="1137691"/>
                  </a:lnTo>
                  <a:lnTo>
                    <a:pt x="9373108" y="1090752"/>
                  </a:lnTo>
                  <a:lnTo>
                    <a:pt x="9376131" y="1046746"/>
                  </a:lnTo>
                  <a:lnTo>
                    <a:pt x="9412414" y="1001725"/>
                  </a:lnTo>
                  <a:lnTo>
                    <a:pt x="9462135" y="990473"/>
                  </a:lnTo>
                  <a:lnTo>
                    <a:pt x="9473806" y="990561"/>
                  </a:lnTo>
                  <a:lnTo>
                    <a:pt x="9514383" y="1002144"/>
                  </a:lnTo>
                  <a:lnTo>
                    <a:pt x="9545345" y="1032878"/>
                  </a:lnTo>
                  <a:lnTo>
                    <a:pt x="9551645" y="1051064"/>
                  </a:lnTo>
                  <a:lnTo>
                    <a:pt x="9551645" y="1010069"/>
                  </a:lnTo>
                  <a:lnTo>
                    <a:pt x="9513875" y="980071"/>
                  </a:lnTo>
                  <a:lnTo>
                    <a:pt x="9463202" y="969670"/>
                  </a:lnTo>
                  <a:lnTo>
                    <a:pt x="9448394" y="969797"/>
                  </a:lnTo>
                  <a:lnTo>
                    <a:pt x="9405493" y="982116"/>
                  </a:lnTo>
                  <a:lnTo>
                    <a:pt x="9372943" y="1009904"/>
                  </a:lnTo>
                  <a:lnTo>
                    <a:pt x="9353613" y="1052309"/>
                  </a:lnTo>
                  <a:lnTo>
                    <a:pt x="9350121" y="1090752"/>
                  </a:lnTo>
                  <a:lnTo>
                    <a:pt x="9350121" y="1137691"/>
                  </a:lnTo>
                  <a:lnTo>
                    <a:pt x="9353690" y="1193368"/>
                  </a:lnTo>
                  <a:lnTo>
                    <a:pt x="9378658" y="1227836"/>
                  </a:lnTo>
                  <a:lnTo>
                    <a:pt x="9410103" y="1254899"/>
                  </a:lnTo>
                  <a:lnTo>
                    <a:pt x="9458935" y="1258773"/>
                  </a:lnTo>
                  <a:lnTo>
                    <a:pt x="9478442" y="1258531"/>
                  </a:lnTo>
                  <a:lnTo>
                    <a:pt x="9516275" y="1243571"/>
                  </a:lnTo>
                  <a:lnTo>
                    <a:pt x="9551213" y="1206500"/>
                  </a:lnTo>
                  <a:lnTo>
                    <a:pt x="9551111" y="1277670"/>
                  </a:lnTo>
                  <a:lnTo>
                    <a:pt x="9540088" y="1317434"/>
                  </a:lnTo>
                  <a:lnTo>
                    <a:pt x="9513418" y="1346517"/>
                  </a:lnTo>
                  <a:lnTo>
                    <a:pt x="9475978" y="1356842"/>
                  </a:lnTo>
                  <a:lnTo>
                    <a:pt x="9475724" y="1356855"/>
                  </a:lnTo>
                  <a:lnTo>
                    <a:pt x="9453245" y="1356817"/>
                  </a:lnTo>
                  <a:lnTo>
                    <a:pt x="9414751" y="1347012"/>
                  </a:lnTo>
                  <a:lnTo>
                    <a:pt x="9386392" y="1330248"/>
                  </a:lnTo>
                  <a:lnTo>
                    <a:pt x="9374657" y="1348917"/>
                  </a:lnTo>
                  <a:lnTo>
                    <a:pt x="9416529" y="1370253"/>
                  </a:lnTo>
                  <a:lnTo>
                    <a:pt x="9468536" y="1377721"/>
                  </a:lnTo>
                  <a:lnTo>
                    <a:pt x="9481172" y="1377619"/>
                  </a:lnTo>
                  <a:lnTo>
                    <a:pt x="9520403" y="1367828"/>
                  </a:lnTo>
                  <a:lnTo>
                    <a:pt x="9551137" y="1343215"/>
                  </a:lnTo>
                  <a:lnTo>
                    <a:pt x="9570555" y="1302296"/>
                  </a:lnTo>
                  <a:lnTo>
                    <a:pt x="9574149" y="1206500"/>
                  </a:lnTo>
                  <a:lnTo>
                    <a:pt x="9574149" y="1010208"/>
                  </a:lnTo>
                  <a:lnTo>
                    <a:pt x="9574149" y="975537"/>
                  </a:lnTo>
                  <a:close/>
                </a:path>
                <a:path w="15615919" h="1377950">
                  <a:moveTo>
                    <a:pt x="9811575" y="976071"/>
                  </a:moveTo>
                  <a:lnTo>
                    <a:pt x="9803041" y="972870"/>
                  </a:lnTo>
                  <a:lnTo>
                    <a:pt x="9784372" y="969670"/>
                  </a:lnTo>
                  <a:lnTo>
                    <a:pt x="9772104" y="969670"/>
                  </a:lnTo>
                  <a:lnTo>
                    <a:pt x="9732975" y="978217"/>
                  </a:lnTo>
                  <a:lnTo>
                    <a:pt x="9699295" y="1008341"/>
                  </a:lnTo>
                  <a:lnTo>
                    <a:pt x="9688360" y="1030478"/>
                  </a:lnTo>
                  <a:lnTo>
                    <a:pt x="9688360" y="975537"/>
                  </a:lnTo>
                  <a:lnTo>
                    <a:pt x="9665957" y="975537"/>
                  </a:lnTo>
                  <a:lnTo>
                    <a:pt x="9665957" y="1259840"/>
                  </a:lnTo>
                  <a:lnTo>
                    <a:pt x="9688893" y="1259840"/>
                  </a:lnTo>
                  <a:lnTo>
                    <a:pt x="9688970" y="1086256"/>
                  </a:lnTo>
                  <a:lnTo>
                    <a:pt x="9689516" y="1077277"/>
                  </a:lnTo>
                  <a:lnTo>
                    <a:pt x="9699650" y="1038072"/>
                  </a:lnTo>
                  <a:lnTo>
                    <a:pt x="9725660" y="1005344"/>
                  </a:lnTo>
                  <a:lnTo>
                    <a:pt x="9770504" y="992073"/>
                  </a:lnTo>
                  <a:lnTo>
                    <a:pt x="9781172" y="992073"/>
                  </a:lnTo>
                  <a:lnTo>
                    <a:pt x="9797707" y="994740"/>
                  </a:lnTo>
                  <a:lnTo>
                    <a:pt x="9804641" y="997407"/>
                  </a:lnTo>
                  <a:lnTo>
                    <a:pt x="9806368" y="992073"/>
                  </a:lnTo>
                  <a:lnTo>
                    <a:pt x="9811575" y="976071"/>
                  </a:lnTo>
                  <a:close/>
                </a:path>
                <a:path w="15615919" h="1377950">
                  <a:moveTo>
                    <a:pt x="10079393" y="1103553"/>
                  </a:moveTo>
                  <a:lnTo>
                    <a:pt x="10076358" y="1061770"/>
                  </a:lnTo>
                  <a:lnTo>
                    <a:pt x="10064128" y="1023912"/>
                  </a:lnTo>
                  <a:lnTo>
                    <a:pt x="10056990" y="1013536"/>
                  </a:lnTo>
                  <a:lnTo>
                    <a:pt x="10056990" y="1103553"/>
                  </a:lnTo>
                  <a:lnTo>
                    <a:pt x="9874567" y="1103553"/>
                  </a:lnTo>
                  <a:lnTo>
                    <a:pt x="9877628" y="1050277"/>
                  </a:lnTo>
                  <a:lnTo>
                    <a:pt x="9899104" y="1018743"/>
                  </a:lnTo>
                  <a:lnTo>
                    <a:pt x="9941255" y="990384"/>
                  </a:lnTo>
                  <a:lnTo>
                    <a:pt x="9966312" y="989939"/>
                  </a:lnTo>
                  <a:lnTo>
                    <a:pt x="9992576" y="990384"/>
                  </a:lnTo>
                  <a:lnTo>
                    <a:pt x="10034054" y="1018476"/>
                  </a:lnTo>
                  <a:lnTo>
                    <a:pt x="10056635" y="1070419"/>
                  </a:lnTo>
                  <a:lnTo>
                    <a:pt x="10056990" y="1103553"/>
                  </a:lnTo>
                  <a:lnTo>
                    <a:pt x="10056990" y="1013536"/>
                  </a:lnTo>
                  <a:lnTo>
                    <a:pt x="10050856" y="1005941"/>
                  </a:lnTo>
                  <a:lnTo>
                    <a:pt x="10042347" y="995921"/>
                  </a:lnTo>
                  <a:lnTo>
                    <a:pt x="10035997" y="989939"/>
                  </a:lnTo>
                  <a:lnTo>
                    <a:pt x="10035857" y="989799"/>
                  </a:lnTo>
                  <a:lnTo>
                    <a:pt x="9993681" y="970864"/>
                  </a:lnTo>
                  <a:lnTo>
                    <a:pt x="9966312" y="969670"/>
                  </a:lnTo>
                  <a:lnTo>
                    <a:pt x="9950564" y="969810"/>
                  </a:lnTo>
                  <a:lnTo>
                    <a:pt x="9906165" y="984237"/>
                  </a:lnTo>
                  <a:lnTo>
                    <a:pt x="9874225" y="1014679"/>
                  </a:lnTo>
                  <a:lnTo>
                    <a:pt x="9855543" y="1058456"/>
                  </a:lnTo>
                  <a:lnTo>
                    <a:pt x="9852279" y="1152182"/>
                  </a:lnTo>
                  <a:lnTo>
                    <a:pt x="9853066" y="1162824"/>
                  </a:lnTo>
                  <a:lnTo>
                    <a:pt x="9863747" y="1200607"/>
                  </a:lnTo>
                  <a:lnTo>
                    <a:pt x="9889642" y="1237742"/>
                  </a:lnTo>
                  <a:lnTo>
                    <a:pt x="9931197" y="1260055"/>
                  </a:lnTo>
                  <a:lnTo>
                    <a:pt x="9970579" y="1264107"/>
                  </a:lnTo>
                  <a:lnTo>
                    <a:pt x="9991039" y="1263954"/>
                  </a:lnTo>
                  <a:lnTo>
                    <a:pt x="10031654" y="1254506"/>
                  </a:lnTo>
                  <a:lnTo>
                    <a:pt x="10057765" y="1243838"/>
                  </a:lnTo>
                  <a:lnTo>
                    <a:pt x="10063937" y="1239875"/>
                  </a:lnTo>
                  <a:lnTo>
                    <a:pt x="10072992" y="1232636"/>
                  </a:lnTo>
                  <a:lnTo>
                    <a:pt x="10061791" y="1215567"/>
                  </a:lnTo>
                  <a:lnTo>
                    <a:pt x="10053091" y="1222781"/>
                  </a:lnTo>
                  <a:lnTo>
                    <a:pt x="10046259" y="1227302"/>
                  </a:lnTo>
                  <a:lnTo>
                    <a:pt x="10009873" y="1240459"/>
                  </a:lnTo>
                  <a:lnTo>
                    <a:pt x="9970046" y="1243838"/>
                  </a:lnTo>
                  <a:lnTo>
                    <a:pt x="9943744" y="1243393"/>
                  </a:lnTo>
                  <a:lnTo>
                    <a:pt x="9899904" y="1215567"/>
                  </a:lnTo>
                  <a:lnTo>
                    <a:pt x="9877730" y="1183957"/>
                  </a:lnTo>
                  <a:lnTo>
                    <a:pt x="9874606" y="1136091"/>
                  </a:lnTo>
                  <a:lnTo>
                    <a:pt x="9874567" y="1122222"/>
                  </a:lnTo>
                  <a:lnTo>
                    <a:pt x="10079393" y="1122222"/>
                  </a:lnTo>
                  <a:lnTo>
                    <a:pt x="10079393" y="1103553"/>
                  </a:lnTo>
                  <a:close/>
                </a:path>
                <a:path w="15615919" h="1377950">
                  <a:moveTo>
                    <a:pt x="10802925" y="244830"/>
                  </a:moveTo>
                  <a:lnTo>
                    <a:pt x="10802455" y="208851"/>
                  </a:lnTo>
                  <a:lnTo>
                    <a:pt x="10799102" y="186956"/>
                  </a:lnTo>
                  <a:lnTo>
                    <a:pt x="10789996" y="170281"/>
                  </a:lnTo>
                  <a:lnTo>
                    <a:pt x="10779989" y="158788"/>
                  </a:lnTo>
                  <a:lnTo>
                    <a:pt x="10779989" y="244830"/>
                  </a:lnTo>
                  <a:lnTo>
                    <a:pt x="10779989" y="282168"/>
                  </a:lnTo>
                  <a:lnTo>
                    <a:pt x="10776826" y="334048"/>
                  </a:lnTo>
                  <a:lnTo>
                    <a:pt x="10739336" y="379742"/>
                  </a:lnTo>
                  <a:lnTo>
                    <a:pt x="10686110" y="390982"/>
                  </a:lnTo>
                  <a:lnTo>
                    <a:pt x="10660736" y="390575"/>
                  </a:lnTo>
                  <a:lnTo>
                    <a:pt x="10617568" y="364312"/>
                  </a:lnTo>
                  <a:lnTo>
                    <a:pt x="10592638" y="314667"/>
                  </a:lnTo>
                  <a:lnTo>
                    <a:pt x="10592232" y="282168"/>
                  </a:lnTo>
                  <a:lnTo>
                    <a:pt x="10592232" y="244830"/>
                  </a:lnTo>
                  <a:lnTo>
                    <a:pt x="10595407" y="192963"/>
                  </a:lnTo>
                  <a:lnTo>
                    <a:pt x="10632897" y="147269"/>
                  </a:lnTo>
                  <a:lnTo>
                    <a:pt x="10686110" y="136017"/>
                  </a:lnTo>
                  <a:lnTo>
                    <a:pt x="10711485" y="136436"/>
                  </a:lnTo>
                  <a:lnTo>
                    <a:pt x="10754652" y="162687"/>
                  </a:lnTo>
                  <a:lnTo>
                    <a:pt x="10779595" y="212344"/>
                  </a:lnTo>
                  <a:lnTo>
                    <a:pt x="10779989" y="244830"/>
                  </a:lnTo>
                  <a:lnTo>
                    <a:pt x="10779989" y="158788"/>
                  </a:lnTo>
                  <a:lnTo>
                    <a:pt x="10753662" y="130467"/>
                  </a:lnTo>
                  <a:lnTo>
                    <a:pt x="10686110" y="116281"/>
                  </a:lnTo>
                  <a:lnTo>
                    <a:pt x="10653560" y="116814"/>
                  </a:lnTo>
                  <a:lnTo>
                    <a:pt x="10599966" y="149885"/>
                  </a:lnTo>
                  <a:lnTo>
                    <a:pt x="10573131" y="186956"/>
                  </a:lnTo>
                  <a:lnTo>
                    <a:pt x="10569296" y="244830"/>
                  </a:lnTo>
                  <a:lnTo>
                    <a:pt x="10569296" y="282168"/>
                  </a:lnTo>
                  <a:lnTo>
                    <a:pt x="10573131" y="340042"/>
                  </a:lnTo>
                  <a:lnTo>
                    <a:pt x="10599966" y="377113"/>
                  </a:lnTo>
                  <a:lnTo>
                    <a:pt x="10633748" y="406527"/>
                  </a:lnTo>
                  <a:lnTo>
                    <a:pt x="10686110" y="410718"/>
                  </a:lnTo>
                  <a:lnTo>
                    <a:pt x="10718660" y="410197"/>
                  </a:lnTo>
                  <a:lnTo>
                    <a:pt x="10738485" y="406527"/>
                  </a:lnTo>
                  <a:lnTo>
                    <a:pt x="10753662" y="396544"/>
                  </a:lnTo>
                  <a:lnTo>
                    <a:pt x="10758983" y="390982"/>
                  </a:lnTo>
                  <a:lnTo>
                    <a:pt x="10772254" y="377113"/>
                  </a:lnTo>
                  <a:lnTo>
                    <a:pt x="10789996" y="356730"/>
                  </a:lnTo>
                  <a:lnTo>
                    <a:pt x="10799102" y="340042"/>
                  </a:lnTo>
                  <a:lnTo>
                    <a:pt x="10802455" y="318160"/>
                  </a:lnTo>
                  <a:lnTo>
                    <a:pt x="10802925" y="282168"/>
                  </a:lnTo>
                  <a:lnTo>
                    <a:pt x="10802925" y="244830"/>
                  </a:lnTo>
                  <a:close/>
                </a:path>
                <a:path w="15615919" h="1377950">
                  <a:moveTo>
                    <a:pt x="11009414" y="5867"/>
                  </a:moveTo>
                  <a:lnTo>
                    <a:pt x="11002480" y="3200"/>
                  </a:lnTo>
                  <a:lnTo>
                    <a:pt x="10981144" y="0"/>
                  </a:lnTo>
                  <a:lnTo>
                    <a:pt x="10970476" y="0"/>
                  </a:lnTo>
                  <a:lnTo>
                    <a:pt x="10931360" y="7073"/>
                  </a:lnTo>
                  <a:lnTo>
                    <a:pt x="10903534" y="39204"/>
                  </a:lnTo>
                  <a:lnTo>
                    <a:pt x="10896867" y="122148"/>
                  </a:lnTo>
                  <a:lnTo>
                    <a:pt x="10847794" y="122148"/>
                  </a:lnTo>
                  <a:lnTo>
                    <a:pt x="10847794" y="141351"/>
                  </a:lnTo>
                  <a:lnTo>
                    <a:pt x="10896867" y="141351"/>
                  </a:lnTo>
                  <a:lnTo>
                    <a:pt x="10896867" y="406450"/>
                  </a:lnTo>
                  <a:lnTo>
                    <a:pt x="10920336" y="406450"/>
                  </a:lnTo>
                  <a:lnTo>
                    <a:pt x="10920336" y="141351"/>
                  </a:lnTo>
                  <a:lnTo>
                    <a:pt x="11000880" y="141351"/>
                  </a:lnTo>
                  <a:lnTo>
                    <a:pt x="11000880" y="122148"/>
                  </a:lnTo>
                  <a:lnTo>
                    <a:pt x="10920336" y="122148"/>
                  </a:lnTo>
                  <a:lnTo>
                    <a:pt x="10920336" y="79476"/>
                  </a:lnTo>
                  <a:lnTo>
                    <a:pt x="10931804" y="34937"/>
                  </a:lnTo>
                  <a:lnTo>
                    <a:pt x="10971009" y="19735"/>
                  </a:lnTo>
                  <a:lnTo>
                    <a:pt x="10981677" y="19735"/>
                  </a:lnTo>
                  <a:lnTo>
                    <a:pt x="10997679" y="21869"/>
                  </a:lnTo>
                  <a:lnTo>
                    <a:pt x="11006214" y="24536"/>
                  </a:lnTo>
                  <a:lnTo>
                    <a:pt x="11007027" y="19735"/>
                  </a:lnTo>
                  <a:lnTo>
                    <a:pt x="11009414" y="5867"/>
                  </a:lnTo>
                  <a:close/>
                </a:path>
                <a:path w="15615919" h="1377950">
                  <a:moveTo>
                    <a:pt x="11387061" y="315683"/>
                  </a:moveTo>
                  <a:lnTo>
                    <a:pt x="11370970" y="279196"/>
                  </a:lnTo>
                  <a:lnTo>
                    <a:pt x="11333010" y="259232"/>
                  </a:lnTo>
                  <a:lnTo>
                    <a:pt x="11277841" y="246659"/>
                  </a:lnTo>
                  <a:lnTo>
                    <a:pt x="11271161" y="245275"/>
                  </a:lnTo>
                  <a:lnTo>
                    <a:pt x="11220196" y="225628"/>
                  </a:lnTo>
                  <a:lnTo>
                    <a:pt x="11207928" y="207492"/>
                  </a:lnTo>
                  <a:lnTo>
                    <a:pt x="11207941" y="187223"/>
                  </a:lnTo>
                  <a:lnTo>
                    <a:pt x="11227130" y="150152"/>
                  </a:lnTo>
                  <a:lnTo>
                    <a:pt x="11282604" y="136550"/>
                  </a:lnTo>
                  <a:lnTo>
                    <a:pt x="11298326" y="136626"/>
                  </a:lnTo>
                  <a:lnTo>
                    <a:pt x="11340338" y="143916"/>
                  </a:lnTo>
                  <a:lnTo>
                    <a:pt x="11370081" y="158953"/>
                  </a:lnTo>
                  <a:lnTo>
                    <a:pt x="11379683" y="142417"/>
                  </a:lnTo>
                  <a:lnTo>
                    <a:pt x="11342345" y="124282"/>
                  </a:lnTo>
                  <a:lnTo>
                    <a:pt x="11304537" y="116408"/>
                  </a:lnTo>
                  <a:lnTo>
                    <a:pt x="11284737" y="116281"/>
                  </a:lnTo>
                  <a:lnTo>
                    <a:pt x="11270259" y="116370"/>
                  </a:lnTo>
                  <a:lnTo>
                    <a:pt x="11230966" y="125272"/>
                  </a:lnTo>
                  <a:lnTo>
                    <a:pt x="11199127" y="147129"/>
                  </a:lnTo>
                  <a:lnTo>
                    <a:pt x="11186147" y="178701"/>
                  </a:lnTo>
                  <a:lnTo>
                    <a:pt x="11186160" y="205816"/>
                  </a:lnTo>
                  <a:lnTo>
                    <a:pt x="11204461" y="240131"/>
                  </a:lnTo>
                  <a:lnTo>
                    <a:pt x="11240465" y="258965"/>
                  </a:lnTo>
                  <a:lnTo>
                    <a:pt x="11292332" y="271157"/>
                  </a:lnTo>
                  <a:lnTo>
                    <a:pt x="11301806" y="273100"/>
                  </a:lnTo>
                  <a:lnTo>
                    <a:pt x="11341125" y="285330"/>
                  </a:lnTo>
                  <a:lnTo>
                    <a:pt x="11366881" y="314172"/>
                  </a:lnTo>
                  <a:lnTo>
                    <a:pt x="11366881" y="346176"/>
                  </a:lnTo>
                  <a:lnTo>
                    <a:pt x="11338598" y="378307"/>
                  </a:lnTo>
                  <a:lnTo>
                    <a:pt x="11294961" y="390359"/>
                  </a:lnTo>
                  <a:lnTo>
                    <a:pt x="11268342" y="390321"/>
                  </a:lnTo>
                  <a:lnTo>
                    <a:pt x="11219993" y="376770"/>
                  </a:lnTo>
                  <a:lnTo>
                    <a:pt x="11190326" y="359511"/>
                  </a:lnTo>
                  <a:lnTo>
                    <a:pt x="11179124" y="377647"/>
                  </a:lnTo>
                  <a:lnTo>
                    <a:pt x="11224463" y="401116"/>
                  </a:lnTo>
                  <a:lnTo>
                    <a:pt x="11265192" y="410578"/>
                  </a:lnTo>
                  <a:lnTo>
                    <a:pt x="11284737" y="410718"/>
                  </a:lnTo>
                  <a:lnTo>
                    <a:pt x="11296434" y="410654"/>
                  </a:lnTo>
                  <a:lnTo>
                    <a:pt x="11334153" y="402996"/>
                  </a:lnTo>
                  <a:lnTo>
                    <a:pt x="11357915" y="390448"/>
                  </a:lnTo>
                  <a:lnTo>
                    <a:pt x="11364252" y="386181"/>
                  </a:lnTo>
                  <a:lnTo>
                    <a:pt x="11386083" y="354177"/>
                  </a:lnTo>
                  <a:lnTo>
                    <a:pt x="11387011" y="347281"/>
                  </a:lnTo>
                  <a:lnTo>
                    <a:pt x="11387061" y="315683"/>
                  </a:lnTo>
                  <a:close/>
                </a:path>
                <a:path w="15615919" h="1377950">
                  <a:moveTo>
                    <a:pt x="11678971" y="244830"/>
                  </a:moveTo>
                  <a:lnTo>
                    <a:pt x="11678488" y="208851"/>
                  </a:lnTo>
                  <a:lnTo>
                    <a:pt x="11675135" y="186956"/>
                  </a:lnTo>
                  <a:lnTo>
                    <a:pt x="11666030" y="170281"/>
                  </a:lnTo>
                  <a:lnTo>
                    <a:pt x="11656035" y="158788"/>
                  </a:lnTo>
                  <a:lnTo>
                    <a:pt x="11656035" y="244830"/>
                  </a:lnTo>
                  <a:lnTo>
                    <a:pt x="11656035" y="282168"/>
                  </a:lnTo>
                  <a:lnTo>
                    <a:pt x="11652860" y="334048"/>
                  </a:lnTo>
                  <a:lnTo>
                    <a:pt x="11615369" y="379742"/>
                  </a:lnTo>
                  <a:lnTo>
                    <a:pt x="11562156" y="390982"/>
                  </a:lnTo>
                  <a:lnTo>
                    <a:pt x="11536782" y="390575"/>
                  </a:lnTo>
                  <a:lnTo>
                    <a:pt x="11493614" y="364312"/>
                  </a:lnTo>
                  <a:lnTo>
                    <a:pt x="11468672" y="314667"/>
                  </a:lnTo>
                  <a:lnTo>
                    <a:pt x="11468278" y="282168"/>
                  </a:lnTo>
                  <a:lnTo>
                    <a:pt x="11468278" y="244830"/>
                  </a:lnTo>
                  <a:lnTo>
                    <a:pt x="11471440" y="192963"/>
                  </a:lnTo>
                  <a:lnTo>
                    <a:pt x="11508931" y="147269"/>
                  </a:lnTo>
                  <a:lnTo>
                    <a:pt x="11562156" y="136017"/>
                  </a:lnTo>
                  <a:lnTo>
                    <a:pt x="11587531" y="136436"/>
                  </a:lnTo>
                  <a:lnTo>
                    <a:pt x="11630698" y="162687"/>
                  </a:lnTo>
                  <a:lnTo>
                    <a:pt x="11655641" y="212344"/>
                  </a:lnTo>
                  <a:lnTo>
                    <a:pt x="11656035" y="244830"/>
                  </a:lnTo>
                  <a:lnTo>
                    <a:pt x="11656035" y="158788"/>
                  </a:lnTo>
                  <a:lnTo>
                    <a:pt x="11629695" y="130467"/>
                  </a:lnTo>
                  <a:lnTo>
                    <a:pt x="11562156" y="116281"/>
                  </a:lnTo>
                  <a:lnTo>
                    <a:pt x="11529606" y="116814"/>
                  </a:lnTo>
                  <a:lnTo>
                    <a:pt x="11476012" y="149885"/>
                  </a:lnTo>
                  <a:lnTo>
                    <a:pt x="11449177" y="186956"/>
                  </a:lnTo>
                  <a:lnTo>
                    <a:pt x="11445342" y="244830"/>
                  </a:lnTo>
                  <a:lnTo>
                    <a:pt x="11445342" y="282168"/>
                  </a:lnTo>
                  <a:lnTo>
                    <a:pt x="11449177" y="340042"/>
                  </a:lnTo>
                  <a:lnTo>
                    <a:pt x="11476012" y="377113"/>
                  </a:lnTo>
                  <a:lnTo>
                    <a:pt x="11509781" y="406527"/>
                  </a:lnTo>
                  <a:lnTo>
                    <a:pt x="11562156" y="410718"/>
                  </a:lnTo>
                  <a:lnTo>
                    <a:pt x="11594706" y="410197"/>
                  </a:lnTo>
                  <a:lnTo>
                    <a:pt x="11614531" y="406527"/>
                  </a:lnTo>
                  <a:lnTo>
                    <a:pt x="11629695" y="396544"/>
                  </a:lnTo>
                  <a:lnTo>
                    <a:pt x="11635016" y="390982"/>
                  </a:lnTo>
                  <a:lnTo>
                    <a:pt x="11648300" y="377113"/>
                  </a:lnTo>
                  <a:lnTo>
                    <a:pt x="11666030" y="356730"/>
                  </a:lnTo>
                  <a:lnTo>
                    <a:pt x="11675135" y="340042"/>
                  </a:lnTo>
                  <a:lnTo>
                    <a:pt x="11678488" y="318160"/>
                  </a:lnTo>
                  <a:lnTo>
                    <a:pt x="11678971" y="282168"/>
                  </a:lnTo>
                  <a:lnTo>
                    <a:pt x="11678971" y="244830"/>
                  </a:lnTo>
                  <a:close/>
                </a:path>
                <a:path w="15615919" h="1377950">
                  <a:moveTo>
                    <a:pt x="11779834" y="3200"/>
                  </a:moveTo>
                  <a:lnTo>
                    <a:pt x="11756898" y="3200"/>
                  </a:lnTo>
                  <a:lnTo>
                    <a:pt x="11756898" y="406450"/>
                  </a:lnTo>
                  <a:lnTo>
                    <a:pt x="11779834" y="406450"/>
                  </a:lnTo>
                  <a:lnTo>
                    <a:pt x="11779834" y="3200"/>
                  </a:lnTo>
                  <a:close/>
                </a:path>
                <a:path w="15615919" h="1377950">
                  <a:moveTo>
                    <a:pt x="12080723" y="122148"/>
                  </a:moveTo>
                  <a:lnTo>
                    <a:pt x="12057786" y="122148"/>
                  </a:lnTo>
                  <a:lnTo>
                    <a:pt x="12057786" y="325907"/>
                  </a:lnTo>
                  <a:lnTo>
                    <a:pt x="12052186" y="338175"/>
                  </a:lnTo>
                  <a:lnTo>
                    <a:pt x="12028640" y="369100"/>
                  </a:lnTo>
                  <a:lnTo>
                    <a:pt x="11988686" y="389420"/>
                  </a:lnTo>
                  <a:lnTo>
                    <a:pt x="11974436" y="390372"/>
                  </a:lnTo>
                  <a:lnTo>
                    <a:pt x="11950789" y="390334"/>
                  </a:lnTo>
                  <a:lnTo>
                    <a:pt x="11912003" y="373951"/>
                  </a:lnTo>
                  <a:lnTo>
                    <a:pt x="11893766" y="336308"/>
                  </a:lnTo>
                  <a:lnTo>
                    <a:pt x="11891366" y="122148"/>
                  </a:lnTo>
                  <a:lnTo>
                    <a:pt x="11868429" y="122148"/>
                  </a:lnTo>
                  <a:lnTo>
                    <a:pt x="11868544" y="327952"/>
                  </a:lnTo>
                  <a:lnTo>
                    <a:pt x="11878869" y="368147"/>
                  </a:lnTo>
                  <a:lnTo>
                    <a:pt x="11908663" y="398310"/>
                  </a:lnTo>
                  <a:lnTo>
                    <a:pt x="11949938" y="410603"/>
                  </a:lnTo>
                  <a:lnTo>
                    <a:pt x="11966575" y="410718"/>
                  </a:lnTo>
                  <a:lnTo>
                    <a:pt x="11977307" y="410641"/>
                  </a:lnTo>
                  <a:lnTo>
                    <a:pt x="12015724" y="399249"/>
                  </a:lnTo>
                  <a:lnTo>
                    <a:pt x="12030227" y="390448"/>
                  </a:lnTo>
                  <a:lnTo>
                    <a:pt x="12035244" y="387184"/>
                  </a:lnTo>
                  <a:lnTo>
                    <a:pt x="12058320" y="361645"/>
                  </a:lnTo>
                  <a:lnTo>
                    <a:pt x="12058320" y="406450"/>
                  </a:lnTo>
                  <a:lnTo>
                    <a:pt x="12080723" y="406450"/>
                  </a:lnTo>
                  <a:lnTo>
                    <a:pt x="12080723" y="361645"/>
                  </a:lnTo>
                  <a:lnTo>
                    <a:pt x="12080723" y="122148"/>
                  </a:lnTo>
                  <a:close/>
                </a:path>
                <a:path w="15615919" h="1377950">
                  <a:moveTo>
                    <a:pt x="12301601" y="401650"/>
                  </a:moveTo>
                  <a:lnTo>
                    <a:pt x="12299048" y="388848"/>
                  </a:lnTo>
                  <a:lnTo>
                    <a:pt x="12297867" y="382981"/>
                  </a:lnTo>
                  <a:lnTo>
                    <a:pt x="12287733" y="385648"/>
                  </a:lnTo>
                  <a:lnTo>
                    <a:pt x="12267997" y="388848"/>
                  </a:lnTo>
                  <a:lnTo>
                    <a:pt x="12255729" y="388848"/>
                  </a:lnTo>
                  <a:lnTo>
                    <a:pt x="12239879" y="388607"/>
                  </a:lnTo>
                  <a:lnTo>
                    <a:pt x="12213031" y="354850"/>
                  </a:lnTo>
                  <a:lnTo>
                    <a:pt x="12211990" y="141351"/>
                  </a:lnTo>
                  <a:lnTo>
                    <a:pt x="12292533" y="141351"/>
                  </a:lnTo>
                  <a:lnTo>
                    <a:pt x="12292533" y="122148"/>
                  </a:lnTo>
                  <a:lnTo>
                    <a:pt x="12211990" y="122148"/>
                  </a:lnTo>
                  <a:lnTo>
                    <a:pt x="12211990" y="48539"/>
                  </a:lnTo>
                  <a:lnTo>
                    <a:pt x="12189054" y="48539"/>
                  </a:lnTo>
                  <a:lnTo>
                    <a:pt x="12189054" y="122148"/>
                  </a:lnTo>
                  <a:lnTo>
                    <a:pt x="12139447" y="122148"/>
                  </a:lnTo>
                  <a:lnTo>
                    <a:pt x="12139447" y="141351"/>
                  </a:lnTo>
                  <a:lnTo>
                    <a:pt x="12189054" y="141351"/>
                  </a:lnTo>
                  <a:lnTo>
                    <a:pt x="12189143" y="345440"/>
                  </a:lnTo>
                  <a:lnTo>
                    <a:pt x="12189689" y="354545"/>
                  </a:lnTo>
                  <a:lnTo>
                    <a:pt x="12208523" y="394449"/>
                  </a:lnTo>
                  <a:lnTo>
                    <a:pt x="12249036" y="408546"/>
                  </a:lnTo>
                  <a:lnTo>
                    <a:pt x="12257862" y="408584"/>
                  </a:lnTo>
                  <a:lnTo>
                    <a:pt x="12267463" y="408584"/>
                  </a:lnTo>
                  <a:lnTo>
                    <a:pt x="12293600" y="404317"/>
                  </a:lnTo>
                  <a:lnTo>
                    <a:pt x="12301601" y="401650"/>
                  </a:lnTo>
                  <a:close/>
                </a:path>
                <a:path w="15615919" h="1377950">
                  <a:moveTo>
                    <a:pt x="12390742" y="122148"/>
                  </a:moveTo>
                  <a:lnTo>
                    <a:pt x="12367806" y="122148"/>
                  </a:lnTo>
                  <a:lnTo>
                    <a:pt x="12367806" y="406450"/>
                  </a:lnTo>
                  <a:lnTo>
                    <a:pt x="12390742" y="406450"/>
                  </a:lnTo>
                  <a:lnTo>
                    <a:pt x="12390742" y="122148"/>
                  </a:lnTo>
                  <a:close/>
                </a:path>
                <a:path w="15615919" h="1377950">
                  <a:moveTo>
                    <a:pt x="12392876" y="28803"/>
                  </a:moveTo>
                  <a:lnTo>
                    <a:pt x="12365673" y="28803"/>
                  </a:lnTo>
                  <a:lnTo>
                    <a:pt x="12365673" y="60274"/>
                  </a:lnTo>
                  <a:lnTo>
                    <a:pt x="12392876" y="60274"/>
                  </a:lnTo>
                  <a:lnTo>
                    <a:pt x="12392876" y="28803"/>
                  </a:lnTo>
                  <a:close/>
                </a:path>
                <a:path w="15615919" h="1377950">
                  <a:moveTo>
                    <a:pt x="12703366" y="244830"/>
                  </a:moveTo>
                  <a:lnTo>
                    <a:pt x="12702883" y="208851"/>
                  </a:lnTo>
                  <a:lnTo>
                    <a:pt x="12699530" y="186956"/>
                  </a:lnTo>
                  <a:lnTo>
                    <a:pt x="12690424" y="170281"/>
                  </a:lnTo>
                  <a:lnTo>
                    <a:pt x="12680429" y="158788"/>
                  </a:lnTo>
                  <a:lnTo>
                    <a:pt x="12680429" y="244830"/>
                  </a:lnTo>
                  <a:lnTo>
                    <a:pt x="12680429" y="282168"/>
                  </a:lnTo>
                  <a:lnTo>
                    <a:pt x="12677254" y="334048"/>
                  </a:lnTo>
                  <a:lnTo>
                    <a:pt x="12639764" y="379742"/>
                  </a:lnTo>
                  <a:lnTo>
                    <a:pt x="12586551" y="390982"/>
                  </a:lnTo>
                  <a:lnTo>
                    <a:pt x="12561176" y="390575"/>
                  </a:lnTo>
                  <a:lnTo>
                    <a:pt x="12518009" y="364312"/>
                  </a:lnTo>
                  <a:lnTo>
                    <a:pt x="12493066" y="314667"/>
                  </a:lnTo>
                  <a:lnTo>
                    <a:pt x="12492673" y="282168"/>
                  </a:lnTo>
                  <a:lnTo>
                    <a:pt x="12492673" y="244830"/>
                  </a:lnTo>
                  <a:lnTo>
                    <a:pt x="12495835" y="192963"/>
                  </a:lnTo>
                  <a:lnTo>
                    <a:pt x="12533325" y="147269"/>
                  </a:lnTo>
                  <a:lnTo>
                    <a:pt x="12586551" y="136017"/>
                  </a:lnTo>
                  <a:lnTo>
                    <a:pt x="12611926" y="136436"/>
                  </a:lnTo>
                  <a:lnTo>
                    <a:pt x="12655093" y="162687"/>
                  </a:lnTo>
                  <a:lnTo>
                    <a:pt x="12680036" y="212344"/>
                  </a:lnTo>
                  <a:lnTo>
                    <a:pt x="12680429" y="244830"/>
                  </a:lnTo>
                  <a:lnTo>
                    <a:pt x="12680429" y="158788"/>
                  </a:lnTo>
                  <a:lnTo>
                    <a:pt x="12654090" y="130467"/>
                  </a:lnTo>
                  <a:lnTo>
                    <a:pt x="12586551" y="116281"/>
                  </a:lnTo>
                  <a:lnTo>
                    <a:pt x="12554001" y="116814"/>
                  </a:lnTo>
                  <a:lnTo>
                    <a:pt x="12500407" y="149885"/>
                  </a:lnTo>
                  <a:lnTo>
                    <a:pt x="12473572" y="186956"/>
                  </a:lnTo>
                  <a:lnTo>
                    <a:pt x="12469736" y="244830"/>
                  </a:lnTo>
                  <a:lnTo>
                    <a:pt x="12469736" y="282168"/>
                  </a:lnTo>
                  <a:lnTo>
                    <a:pt x="12473572" y="340042"/>
                  </a:lnTo>
                  <a:lnTo>
                    <a:pt x="12500407" y="377113"/>
                  </a:lnTo>
                  <a:lnTo>
                    <a:pt x="12534176" y="406527"/>
                  </a:lnTo>
                  <a:lnTo>
                    <a:pt x="12586551" y="410718"/>
                  </a:lnTo>
                  <a:lnTo>
                    <a:pt x="12619101" y="410197"/>
                  </a:lnTo>
                  <a:lnTo>
                    <a:pt x="12638926" y="406527"/>
                  </a:lnTo>
                  <a:lnTo>
                    <a:pt x="12654090" y="396544"/>
                  </a:lnTo>
                  <a:lnTo>
                    <a:pt x="12659411" y="390982"/>
                  </a:lnTo>
                  <a:lnTo>
                    <a:pt x="12672695" y="377113"/>
                  </a:lnTo>
                  <a:lnTo>
                    <a:pt x="12690424" y="356730"/>
                  </a:lnTo>
                  <a:lnTo>
                    <a:pt x="12699530" y="340042"/>
                  </a:lnTo>
                  <a:lnTo>
                    <a:pt x="12702883" y="318160"/>
                  </a:lnTo>
                  <a:lnTo>
                    <a:pt x="12703366" y="282168"/>
                  </a:lnTo>
                  <a:lnTo>
                    <a:pt x="12703366" y="244830"/>
                  </a:lnTo>
                  <a:close/>
                </a:path>
                <a:path w="15615919" h="1377950">
                  <a:moveTo>
                    <a:pt x="12996253" y="406450"/>
                  </a:moveTo>
                  <a:lnTo>
                    <a:pt x="12996177" y="199948"/>
                  </a:lnTo>
                  <a:lnTo>
                    <a:pt x="12984785" y="158889"/>
                  </a:lnTo>
                  <a:lnTo>
                    <a:pt x="12954305" y="128701"/>
                  </a:lnTo>
                  <a:lnTo>
                    <a:pt x="12913284" y="116408"/>
                  </a:lnTo>
                  <a:lnTo>
                    <a:pt x="12897574" y="116281"/>
                  </a:lnTo>
                  <a:lnTo>
                    <a:pt x="12885611" y="116370"/>
                  </a:lnTo>
                  <a:lnTo>
                    <a:pt x="12846368" y="126720"/>
                  </a:lnTo>
                  <a:lnTo>
                    <a:pt x="12807429" y="158419"/>
                  </a:lnTo>
                  <a:lnTo>
                    <a:pt x="12803696" y="165887"/>
                  </a:lnTo>
                  <a:lnTo>
                    <a:pt x="12803696" y="122148"/>
                  </a:lnTo>
                  <a:lnTo>
                    <a:pt x="12781293" y="122148"/>
                  </a:lnTo>
                  <a:lnTo>
                    <a:pt x="12781293" y="406450"/>
                  </a:lnTo>
                  <a:lnTo>
                    <a:pt x="12804229" y="406450"/>
                  </a:lnTo>
                  <a:lnTo>
                    <a:pt x="12804229" y="203758"/>
                  </a:lnTo>
                  <a:lnTo>
                    <a:pt x="12809563" y="190690"/>
                  </a:lnTo>
                  <a:lnTo>
                    <a:pt x="12832842" y="158559"/>
                  </a:lnTo>
                  <a:lnTo>
                    <a:pt x="12871666" y="138125"/>
                  </a:lnTo>
                  <a:lnTo>
                    <a:pt x="12893840" y="137083"/>
                  </a:lnTo>
                  <a:lnTo>
                    <a:pt x="12919405" y="137426"/>
                  </a:lnTo>
                  <a:lnTo>
                    <a:pt x="12955219" y="158419"/>
                  </a:lnTo>
                  <a:lnTo>
                    <a:pt x="12973037" y="195707"/>
                  </a:lnTo>
                  <a:lnTo>
                    <a:pt x="12973317" y="406450"/>
                  </a:lnTo>
                  <a:lnTo>
                    <a:pt x="12996253" y="406450"/>
                  </a:lnTo>
                  <a:close/>
                </a:path>
                <a:path w="15615919" h="1377950">
                  <a:moveTo>
                    <a:pt x="13275717" y="315683"/>
                  </a:moveTo>
                  <a:lnTo>
                    <a:pt x="13259626" y="279196"/>
                  </a:lnTo>
                  <a:lnTo>
                    <a:pt x="13221665" y="259232"/>
                  </a:lnTo>
                  <a:lnTo>
                    <a:pt x="13166497" y="246659"/>
                  </a:lnTo>
                  <a:lnTo>
                    <a:pt x="13159829" y="245275"/>
                  </a:lnTo>
                  <a:lnTo>
                    <a:pt x="13108851" y="225628"/>
                  </a:lnTo>
                  <a:lnTo>
                    <a:pt x="13096583" y="207492"/>
                  </a:lnTo>
                  <a:lnTo>
                    <a:pt x="13096596" y="187223"/>
                  </a:lnTo>
                  <a:lnTo>
                    <a:pt x="13115785" y="150152"/>
                  </a:lnTo>
                  <a:lnTo>
                    <a:pt x="13171259" y="136550"/>
                  </a:lnTo>
                  <a:lnTo>
                    <a:pt x="13186982" y="136626"/>
                  </a:lnTo>
                  <a:lnTo>
                    <a:pt x="13228993" y="143916"/>
                  </a:lnTo>
                  <a:lnTo>
                    <a:pt x="13258737" y="158953"/>
                  </a:lnTo>
                  <a:lnTo>
                    <a:pt x="13268338" y="142417"/>
                  </a:lnTo>
                  <a:lnTo>
                    <a:pt x="13260413" y="136550"/>
                  </a:lnTo>
                  <a:lnTo>
                    <a:pt x="13260261" y="136436"/>
                  </a:lnTo>
                  <a:lnTo>
                    <a:pt x="13253669" y="132549"/>
                  </a:lnTo>
                  <a:lnTo>
                    <a:pt x="13216598" y="119659"/>
                  </a:lnTo>
                  <a:lnTo>
                    <a:pt x="13173393" y="116281"/>
                  </a:lnTo>
                  <a:lnTo>
                    <a:pt x="13158927" y="116370"/>
                  </a:lnTo>
                  <a:lnTo>
                    <a:pt x="13119621" y="125272"/>
                  </a:lnTo>
                  <a:lnTo>
                    <a:pt x="13087782" y="147129"/>
                  </a:lnTo>
                  <a:lnTo>
                    <a:pt x="13074815" y="178701"/>
                  </a:lnTo>
                  <a:lnTo>
                    <a:pt x="13074815" y="205816"/>
                  </a:lnTo>
                  <a:lnTo>
                    <a:pt x="13093129" y="240131"/>
                  </a:lnTo>
                  <a:lnTo>
                    <a:pt x="13129120" y="258965"/>
                  </a:lnTo>
                  <a:lnTo>
                    <a:pt x="13181000" y="271157"/>
                  </a:lnTo>
                  <a:lnTo>
                    <a:pt x="13190461" y="273100"/>
                  </a:lnTo>
                  <a:lnTo>
                    <a:pt x="13229793" y="285330"/>
                  </a:lnTo>
                  <a:lnTo>
                    <a:pt x="13255536" y="314172"/>
                  </a:lnTo>
                  <a:lnTo>
                    <a:pt x="13255536" y="346176"/>
                  </a:lnTo>
                  <a:lnTo>
                    <a:pt x="13227253" y="378307"/>
                  </a:lnTo>
                  <a:lnTo>
                    <a:pt x="13183616" y="390359"/>
                  </a:lnTo>
                  <a:lnTo>
                    <a:pt x="13157010" y="390321"/>
                  </a:lnTo>
                  <a:lnTo>
                    <a:pt x="13108648" y="376770"/>
                  </a:lnTo>
                  <a:lnTo>
                    <a:pt x="13078981" y="359511"/>
                  </a:lnTo>
                  <a:lnTo>
                    <a:pt x="13067779" y="377647"/>
                  </a:lnTo>
                  <a:lnTo>
                    <a:pt x="13113118" y="401116"/>
                  </a:lnTo>
                  <a:lnTo>
                    <a:pt x="13153847" y="410578"/>
                  </a:lnTo>
                  <a:lnTo>
                    <a:pt x="13173393" y="410718"/>
                  </a:lnTo>
                  <a:lnTo>
                    <a:pt x="13185102" y="410654"/>
                  </a:lnTo>
                  <a:lnTo>
                    <a:pt x="13222821" y="402996"/>
                  </a:lnTo>
                  <a:lnTo>
                    <a:pt x="13258000" y="381914"/>
                  </a:lnTo>
                  <a:lnTo>
                    <a:pt x="13275678" y="347281"/>
                  </a:lnTo>
                  <a:lnTo>
                    <a:pt x="13275717" y="315683"/>
                  </a:lnTo>
                  <a:close/>
                </a:path>
                <a:path w="15615919" h="1377950">
                  <a:moveTo>
                    <a:pt x="13377736" y="366979"/>
                  </a:moveTo>
                  <a:lnTo>
                    <a:pt x="13341998" y="366979"/>
                  </a:lnTo>
                  <a:lnTo>
                    <a:pt x="13322795" y="485927"/>
                  </a:lnTo>
                  <a:lnTo>
                    <a:pt x="13346265" y="485927"/>
                  </a:lnTo>
                  <a:lnTo>
                    <a:pt x="13377736" y="366979"/>
                  </a:lnTo>
                  <a:close/>
                </a:path>
                <a:path w="15615919" h="1377950">
                  <a:moveTo>
                    <a:pt x="13609777" y="122148"/>
                  </a:moveTo>
                  <a:lnTo>
                    <a:pt x="13586841" y="122148"/>
                  </a:lnTo>
                  <a:lnTo>
                    <a:pt x="13586841" y="406450"/>
                  </a:lnTo>
                  <a:lnTo>
                    <a:pt x="13609777" y="406450"/>
                  </a:lnTo>
                  <a:lnTo>
                    <a:pt x="13609777" y="122148"/>
                  </a:lnTo>
                  <a:close/>
                </a:path>
                <a:path w="15615919" h="1377950">
                  <a:moveTo>
                    <a:pt x="13611911" y="28803"/>
                  </a:moveTo>
                  <a:lnTo>
                    <a:pt x="13584708" y="28803"/>
                  </a:lnTo>
                  <a:lnTo>
                    <a:pt x="13584708" y="60274"/>
                  </a:lnTo>
                  <a:lnTo>
                    <a:pt x="13611911" y="60274"/>
                  </a:lnTo>
                  <a:lnTo>
                    <a:pt x="13611911" y="28803"/>
                  </a:lnTo>
                  <a:close/>
                </a:path>
                <a:path w="15615919" h="1377950">
                  <a:moveTo>
                    <a:pt x="13917600" y="406450"/>
                  </a:moveTo>
                  <a:lnTo>
                    <a:pt x="13917524" y="199948"/>
                  </a:lnTo>
                  <a:lnTo>
                    <a:pt x="13906132" y="158889"/>
                  </a:lnTo>
                  <a:lnTo>
                    <a:pt x="13875665" y="128701"/>
                  </a:lnTo>
                  <a:lnTo>
                    <a:pt x="13834631" y="116408"/>
                  </a:lnTo>
                  <a:lnTo>
                    <a:pt x="13818921" y="116281"/>
                  </a:lnTo>
                  <a:lnTo>
                    <a:pt x="13806958" y="116370"/>
                  </a:lnTo>
                  <a:lnTo>
                    <a:pt x="13767715" y="126720"/>
                  </a:lnTo>
                  <a:lnTo>
                    <a:pt x="13728776" y="158419"/>
                  </a:lnTo>
                  <a:lnTo>
                    <a:pt x="13725043" y="165887"/>
                  </a:lnTo>
                  <a:lnTo>
                    <a:pt x="13725043" y="122148"/>
                  </a:lnTo>
                  <a:lnTo>
                    <a:pt x="13702640" y="122148"/>
                  </a:lnTo>
                  <a:lnTo>
                    <a:pt x="13702640" y="406450"/>
                  </a:lnTo>
                  <a:lnTo>
                    <a:pt x="13725576" y="406450"/>
                  </a:lnTo>
                  <a:lnTo>
                    <a:pt x="13725576" y="203758"/>
                  </a:lnTo>
                  <a:lnTo>
                    <a:pt x="13730910" y="190690"/>
                  </a:lnTo>
                  <a:lnTo>
                    <a:pt x="13754189" y="158559"/>
                  </a:lnTo>
                  <a:lnTo>
                    <a:pt x="13793013" y="138125"/>
                  </a:lnTo>
                  <a:lnTo>
                    <a:pt x="13815187" y="137083"/>
                  </a:lnTo>
                  <a:lnTo>
                    <a:pt x="13840752" y="137426"/>
                  </a:lnTo>
                  <a:lnTo>
                    <a:pt x="13876566" y="158419"/>
                  </a:lnTo>
                  <a:lnTo>
                    <a:pt x="13894384" y="195707"/>
                  </a:lnTo>
                  <a:lnTo>
                    <a:pt x="13894664" y="406450"/>
                  </a:lnTo>
                  <a:lnTo>
                    <a:pt x="13917600" y="406450"/>
                  </a:lnTo>
                  <a:close/>
                </a:path>
                <a:path w="15615919" h="1377950">
                  <a:moveTo>
                    <a:pt x="14206754" y="379247"/>
                  </a:moveTo>
                  <a:lnTo>
                    <a:pt x="14195552" y="361645"/>
                  </a:lnTo>
                  <a:lnTo>
                    <a:pt x="14186891" y="368871"/>
                  </a:lnTo>
                  <a:lnTo>
                    <a:pt x="14180287" y="373380"/>
                  </a:lnTo>
                  <a:lnTo>
                    <a:pt x="14137348" y="388924"/>
                  </a:lnTo>
                  <a:lnTo>
                    <a:pt x="14108075" y="389915"/>
                  </a:lnTo>
                  <a:lnTo>
                    <a:pt x="14094232" y="389801"/>
                  </a:lnTo>
                  <a:lnTo>
                    <a:pt x="14056652" y="377494"/>
                  </a:lnTo>
                  <a:lnTo>
                    <a:pt x="14027201" y="344982"/>
                  </a:lnTo>
                  <a:lnTo>
                    <a:pt x="14015961" y="305638"/>
                  </a:lnTo>
                  <a:lnTo>
                    <a:pt x="14015263" y="241630"/>
                  </a:lnTo>
                  <a:lnTo>
                    <a:pt x="14015619" y="214350"/>
                  </a:lnTo>
                  <a:lnTo>
                    <a:pt x="14037932" y="166154"/>
                  </a:lnTo>
                  <a:lnTo>
                    <a:pt x="14079373" y="137541"/>
                  </a:lnTo>
                  <a:lnTo>
                    <a:pt x="14105941" y="137083"/>
                  </a:lnTo>
                  <a:lnTo>
                    <a:pt x="14118590" y="137172"/>
                  </a:lnTo>
                  <a:lnTo>
                    <a:pt x="14158735" y="145300"/>
                  </a:lnTo>
                  <a:lnTo>
                    <a:pt x="14186484" y="160553"/>
                  </a:lnTo>
                  <a:lnTo>
                    <a:pt x="14196619" y="142951"/>
                  </a:lnTo>
                  <a:lnTo>
                    <a:pt x="14154747" y="122682"/>
                  </a:lnTo>
                  <a:lnTo>
                    <a:pt x="14105941" y="116281"/>
                  </a:lnTo>
                  <a:lnTo>
                    <a:pt x="14089888" y="116433"/>
                  </a:lnTo>
                  <a:lnTo>
                    <a:pt x="14045260" y="130860"/>
                  </a:lnTo>
                  <a:lnTo>
                    <a:pt x="14013752" y="160883"/>
                  </a:lnTo>
                  <a:lnTo>
                    <a:pt x="13995591" y="204978"/>
                  </a:lnTo>
                  <a:lnTo>
                    <a:pt x="13992327" y="243230"/>
                  </a:lnTo>
                  <a:lnTo>
                    <a:pt x="13992454" y="300837"/>
                  </a:lnTo>
                  <a:lnTo>
                    <a:pt x="14000594" y="338442"/>
                  </a:lnTo>
                  <a:lnTo>
                    <a:pt x="14024064" y="378714"/>
                  </a:lnTo>
                  <a:lnTo>
                    <a:pt x="14060335" y="402717"/>
                  </a:lnTo>
                  <a:lnTo>
                    <a:pt x="14107541" y="410718"/>
                  </a:lnTo>
                  <a:lnTo>
                    <a:pt x="14127975" y="410578"/>
                  </a:lnTo>
                  <a:lnTo>
                    <a:pt x="14167015" y="401116"/>
                  </a:lnTo>
                  <a:lnTo>
                    <a:pt x="14197737" y="386499"/>
                  </a:lnTo>
                  <a:lnTo>
                    <a:pt x="14206754" y="379247"/>
                  </a:lnTo>
                  <a:close/>
                </a:path>
                <a:path w="15615919" h="1377950">
                  <a:moveTo>
                    <a:pt x="14289481" y="3200"/>
                  </a:moveTo>
                  <a:lnTo>
                    <a:pt x="14266545" y="3200"/>
                  </a:lnTo>
                  <a:lnTo>
                    <a:pt x="14266545" y="406450"/>
                  </a:lnTo>
                  <a:lnTo>
                    <a:pt x="14289481" y="406450"/>
                  </a:lnTo>
                  <a:lnTo>
                    <a:pt x="14289481" y="3200"/>
                  </a:lnTo>
                  <a:close/>
                </a:path>
                <a:path w="15615919" h="1377950">
                  <a:moveTo>
                    <a:pt x="14590382" y="122148"/>
                  </a:moveTo>
                  <a:lnTo>
                    <a:pt x="14567446" y="122148"/>
                  </a:lnTo>
                  <a:lnTo>
                    <a:pt x="14567446" y="325907"/>
                  </a:lnTo>
                  <a:lnTo>
                    <a:pt x="14561846" y="338175"/>
                  </a:lnTo>
                  <a:lnTo>
                    <a:pt x="14538287" y="369100"/>
                  </a:lnTo>
                  <a:lnTo>
                    <a:pt x="14498333" y="389420"/>
                  </a:lnTo>
                  <a:lnTo>
                    <a:pt x="14484096" y="390372"/>
                  </a:lnTo>
                  <a:lnTo>
                    <a:pt x="14460436" y="390334"/>
                  </a:lnTo>
                  <a:lnTo>
                    <a:pt x="14421663" y="373951"/>
                  </a:lnTo>
                  <a:lnTo>
                    <a:pt x="14403426" y="336308"/>
                  </a:lnTo>
                  <a:lnTo>
                    <a:pt x="14401025" y="122148"/>
                  </a:lnTo>
                  <a:lnTo>
                    <a:pt x="14378089" y="122148"/>
                  </a:lnTo>
                  <a:lnTo>
                    <a:pt x="14378204" y="327952"/>
                  </a:lnTo>
                  <a:lnTo>
                    <a:pt x="14388516" y="368147"/>
                  </a:lnTo>
                  <a:lnTo>
                    <a:pt x="14418323" y="398310"/>
                  </a:lnTo>
                  <a:lnTo>
                    <a:pt x="14459598" y="410603"/>
                  </a:lnTo>
                  <a:lnTo>
                    <a:pt x="14476235" y="410718"/>
                  </a:lnTo>
                  <a:lnTo>
                    <a:pt x="14486966" y="410641"/>
                  </a:lnTo>
                  <a:lnTo>
                    <a:pt x="14525371" y="399249"/>
                  </a:lnTo>
                  <a:lnTo>
                    <a:pt x="14539887" y="390448"/>
                  </a:lnTo>
                  <a:lnTo>
                    <a:pt x="14544904" y="387184"/>
                  </a:lnTo>
                  <a:lnTo>
                    <a:pt x="14567980" y="361645"/>
                  </a:lnTo>
                  <a:lnTo>
                    <a:pt x="14567980" y="406450"/>
                  </a:lnTo>
                  <a:lnTo>
                    <a:pt x="14590382" y="406450"/>
                  </a:lnTo>
                  <a:lnTo>
                    <a:pt x="14590382" y="361645"/>
                  </a:lnTo>
                  <a:lnTo>
                    <a:pt x="14590382" y="122148"/>
                  </a:lnTo>
                  <a:close/>
                </a:path>
                <a:path w="15615919" h="1377950">
                  <a:moveTo>
                    <a:pt x="14892338" y="3200"/>
                  </a:moveTo>
                  <a:lnTo>
                    <a:pt x="14869833" y="3200"/>
                  </a:lnTo>
                  <a:lnTo>
                    <a:pt x="14869833" y="197688"/>
                  </a:lnTo>
                  <a:lnTo>
                    <a:pt x="14869808" y="314718"/>
                  </a:lnTo>
                  <a:lnTo>
                    <a:pt x="14852803" y="355155"/>
                  </a:lnTo>
                  <a:lnTo>
                    <a:pt x="14820710" y="380492"/>
                  </a:lnTo>
                  <a:lnTo>
                    <a:pt x="14779790" y="389915"/>
                  </a:lnTo>
                  <a:lnTo>
                    <a:pt x="14753539" y="389509"/>
                  </a:lnTo>
                  <a:lnTo>
                    <a:pt x="14713115" y="363512"/>
                  </a:lnTo>
                  <a:lnTo>
                    <a:pt x="14691589" y="316153"/>
                  </a:lnTo>
                  <a:lnTo>
                    <a:pt x="14691284" y="289636"/>
                  </a:lnTo>
                  <a:lnTo>
                    <a:pt x="14691284" y="237363"/>
                  </a:lnTo>
                  <a:lnTo>
                    <a:pt x="14694307" y="193357"/>
                  </a:lnTo>
                  <a:lnTo>
                    <a:pt x="14730590" y="148336"/>
                  </a:lnTo>
                  <a:lnTo>
                    <a:pt x="14780324" y="137083"/>
                  </a:lnTo>
                  <a:lnTo>
                    <a:pt x="14791995" y="137172"/>
                  </a:lnTo>
                  <a:lnTo>
                    <a:pt x="14832559" y="148755"/>
                  </a:lnTo>
                  <a:lnTo>
                    <a:pt x="14863534" y="179489"/>
                  </a:lnTo>
                  <a:lnTo>
                    <a:pt x="14869833" y="197688"/>
                  </a:lnTo>
                  <a:lnTo>
                    <a:pt x="14869833" y="3200"/>
                  </a:lnTo>
                  <a:lnTo>
                    <a:pt x="14869402" y="3200"/>
                  </a:lnTo>
                  <a:lnTo>
                    <a:pt x="14869402" y="156819"/>
                  </a:lnTo>
                  <a:lnTo>
                    <a:pt x="14861616" y="145249"/>
                  </a:lnTo>
                  <a:lnTo>
                    <a:pt x="14855101" y="138252"/>
                  </a:lnTo>
                  <a:lnTo>
                    <a:pt x="14853146" y="137083"/>
                  </a:lnTo>
                  <a:lnTo>
                    <a:pt x="14846338" y="133007"/>
                  </a:lnTo>
                  <a:lnTo>
                    <a:pt x="14806892" y="117589"/>
                  </a:lnTo>
                  <a:lnTo>
                    <a:pt x="14781391" y="116281"/>
                  </a:lnTo>
                  <a:lnTo>
                    <a:pt x="14766570" y="116408"/>
                  </a:lnTo>
                  <a:lnTo>
                    <a:pt x="14723669" y="128739"/>
                  </a:lnTo>
                  <a:lnTo>
                    <a:pt x="14691132" y="156527"/>
                  </a:lnTo>
                  <a:lnTo>
                    <a:pt x="14671802" y="198932"/>
                  </a:lnTo>
                  <a:lnTo>
                    <a:pt x="14668310" y="237363"/>
                  </a:lnTo>
                  <a:lnTo>
                    <a:pt x="14668310" y="289636"/>
                  </a:lnTo>
                  <a:lnTo>
                    <a:pt x="14671878" y="345313"/>
                  </a:lnTo>
                  <a:lnTo>
                    <a:pt x="14696847" y="379780"/>
                  </a:lnTo>
                  <a:lnTo>
                    <a:pt x="14728279" y="406857"/>
                  </a:lnTo>
                  <a:lnTo>
                    <a:pt x="14777123" y="410718"/>
                  </a:lnTo>
                  <a:lnTo>
                    <a:pt x="14796631" y="410489"/>
                  </a:lnTo>
                  <a:lnTo>
                    <a:pt x="14809127" y="408825"/>
                  </a:lnTo>
                  <a:lnTo>
                    <a:pt x="14820024" y="404317"/>
                  </a:lnTo>
                  <a:lnTo>
                    <a:pt x="14834731" y="395516"/>
                  </a:lnTo>
                  <a:lnTo>
                    <a:pt x="14843532" y="389915"/>
                  </a:lnTo>
                  <a:lnTo>
                    <a:pt x="14849082" y="386397"/>
                  </a:lnTo>
                  <a:lnTo>
                    <a:pt x="14857527" y="379488"/>
                  </a:lnTo>
                  <a:lnTo>
                    <a:pt x="14863382" y="371335"/>
                  </a:lnTo>
                  <a:lnTo>
                    <a:pt x="14869935" y="358444"/>
                  </a:lnTo>
                  <a:lnTo>
                    <a:pt x="14869935" y="406450"/>
                  </a:lnTo>
                  <a:lnTo>
                    <a:pt x="14892338" y="406450"/>
                  </a:lnTo>
                  <a:lnTo>
                    <a:pt x="14892338" y="358444"/>
                  </a:lnTo>
                  <a:lnTo>
                    <a:pt x="14892338" y="156819"/>
                  </a:lnTo>
                  <a:lnTo>
                    <a:pt x="14892338" y="3200"/>
                  </a:lnTo>
                  <a:close/>
                </a:path>
                <a:path w="15615919" h="1377950">
                  <a:moveTo>
                    <a:pt x="15008136" y="122148"/>
                  </a:moveTo>
                  <a:lnTo>
                    <a:pt x="14985200" y="122148"/>
                  </a:lnTo>
                  <a:lnTo>
                    <a:pt x="14985200" y="406450"/>
                  </a:lnTo>
                  <a:lnTo>
                    <a:pt x="15008136" y="406450"/>
                  </a:lnTo>
                  <a:lnTo>
                    <a:pt x="15008136" y="122148"/>
                  </a:lnTo>
                  <a:close/>
                </a:path>
                <a:path w="15615919" h="1377950">
                  <a:moveTo>
                    <a:pt x="15010270" y="28803"/>
                  </a:moveTo>
                  <a:lnTo>
                    <a:pt x="14983067" y="28803"/>
                  </a:lnTo>
                  <a:lnTo>
                    <a:pt x="14983067" y="60274"/>
                  </a:lnTo>
                  <a:lnTo>
                    <a:pt x="15010270" y="60274"/>
                  </a:lnTo>
                  <a:lnTo>
                    <a:pt x="15010270" y="28803"/>
                  </a:lnTo>
                  <a:close/>
                </a:path>
                <a:path w="15615919" h="1377950">
                  <a:moveTo>
                    <a:pt x="15315959" y="406450"/>
                  </a:moveTo>
                  <a:lnTo>
                    <a:pt x="15315883" y="199948"/>
                  </a:lnTo>
                  <a:lnTo>
                    <a:pt x="15304491" y="158889"/>
                  </a:lnTo>
                  <a:lnTo>
                    <a:pt x="15274024" y="128701"/>
                  </a:lnTo>
                  <a:lnTo>
                    <a:pt x="15233003" y="116408"/>
                  </a:lnTo>
                  <a:lnTo>
                    <a:pt x="15217280" y="116281"/>
                  </a:lnTo>
                  <a:lnTo>
                    <a:pt x="15205317" y="116370"/>
                  </a:lnTo>
                  <a:lnTo>
                    <a:pt x="15166074" y="126720"/>
                  </a:lnTo>
                  <a:lnTo>
                    <a:pt x="15127135" y="158419"/>
                  </a:lnTo>
                  <a:lnTo>
                    <a:pt x="15123402" y="165887"/>
                  </a:lnTo>
                  <a:lnTo>
                    <a:pt x="15123402" y="122148"/>
                  </a:lnTo>
                  <a:lnTo>
                    <a:pt x="15100999" y="122148"/>
                  </a:lnTo>
                  <a:lnTo>
                    <a:pt x="15100999" y="406450"/>
                  </a:lnTo>
                  <a:lnTo>
                    <a:pt x="15123935" y="406450"/>
                  </a:lnTo>
                  <a:lnTo>
                    <a:pt x="15123935" y="203758"/>
                  </a:lnTo>
                  <a:lnTo>
                    <a:pt x="15129269" y="190690"/>
                  </a:lnTo>
                  <a:lnTo>
                    <a:pt x="15152548" y="158559"/>
                  </a:lnTo>
                  <a:lnTo>
                    <a:pt x="15191385" y="138125"/>
                  </a:lnTo>
                  <a:lnTo>
                    <a:pt x="15213546" y="137083"/>
                  </a:lnTo>
                  <a:lnTo>
                    <a:pt x="15239111" y="137426"/>
                  </a:lnTo>
                  <a:lnTo>
                    <a:pt x="15274925" y="158419"/>
                  </a:lnTo>
                  <a:lnTo>
                    <a:pt x="15292743" y="195707"/>
                  </a:lnTo>
                  <a:lnTo>
                    <a:pt x="15293023" y="406450"/>
                  </a:lnTo>
                  <a:lnTo>
                    <a:pt x="15315959" y="406450"/>
                  </a:lnTo>
                  <a:close/>
                </a:path>
                <a:path w="15615919" h="1377950">
                  <a:moveTo>
                    <a:pt x="15615793" y="122148"/>
                  </a:moveTo>
                  <a:lnTo>
                    <a:pt x="15593390" y="122148"/>
                  </a:lnTo>
                  <a:lnTo>
                    <a:pt x="15593390" y="156819"/>
                  </a:lnTo>
                  <a:lnTo>
                    <a:pt x="15593289" y="156679"/>
                  </a:lnTo>
                  <a:lnTo>
                    <a:pt x="15593289" y="197688"/>
                  </a:lnTo>
                  <a:lnTo>
                    <a:pt x="15593251" y="309384"/>
                  </a:lnTo>
                  <a:lnTo>
                    <a:pt x="15576245" y="349821"/>
                  </a:lnTo>
                  <a:lnTo>
                    <a:pt x="15544165" y="375158"/>
                  </a:lnTo>
                  <a:lnTo>
                    <a:pt x="15503246" y="384581"/>
                  </a:lnTo>
                  <a:lnTo>
                    <a:pt x="15476995" y="384175"/>
                  </a:lnTo>
                  <a:lnTo>
                    <a:pt x="15436571" y="358178"/>
                  </a:lnTo>
                  <a:lnTo>
                    <a:pt x="15415032" y="310819"/>
                  </a:lnTo>
                  <a:lnTo>
                    <a:pt x="15414727" y="284302"/>
                  </a:lnTo>
                  <a:lnTo>
                    <a:pt x="15414740" y="237363"/>
                  </a:lnTo>
                  <a:lnTo>
                    <a:pt x="15417762" y="193357"/>
                  </a:lnTo>
                  <a:lnTo>
                    <a:pt x="15454046" y="148336"/>
                  </a:lnTo>
                  <a:lnTo>
                    <a:pt x="15503779" y="137083"/>
                  </a:lnTo>
                  <a:lnTo>
                    <a:pt x="15515438" y="137172"/>
                  </a:lnTo>
                  <a:lnTo>
                    <a:pt x="15556014" y="148755"/>
                  </a:lnTo>
                  <a:lnTo>
                    <a:pt x="15586990" y="179489"/>
                  </a:lnTo>
                  <a:lnTo>
                    <a:pt x="15593289" y="197688"/>
                  </a:lnTo>
                  <a:lnTo>
                    <a:pt x="15593289" y="156679"/>
                  </a:lnTo>
                  <a:lnTo>
                    <a:pt x="15555519" y="126682"/>
                  </a:lnTo>
                  <a:lnTo>
                    <a:pt x="15504846" y="116281"/>
                  </a:lnTo>
                  <a:lnTo>
                    <a:pt x="15490025" y="116408"/>
                  </a:lnTo>
                  <a:lnTo>
                    <a:pt x="15447125" y="128739"/>
                  </a:lnTo>
                  <a:lnTo>
                    <a:pt x="15414574" y="156527"/>
                  </a:lnTo>
                  <a:lnTo>
                    <a:pt x="15395245" y="198932"/>
                  </a:lnTo>
                  <a:lnTo>
                    <a:pt x="15391765" y="237363"/>
                  </a:lnTo>
                  <a:lnTo>
                    <a:pt x="15391765" y="284302"/>
                  </a:lnTo>
                  <a:lnTo>
                    <a:pt x="15395321" y="339979"/>
                  </a:lnTo>
                  <a:lnTo>
                    <a:pt x="15420302" y="374446"/>
                  </a:lnTo>
                  <a:lnTo>
                    <a:pt x="15451735" y="401523"/>
                  </a:lnTo>
                  <a:lnTo>
                    <a:pt x="15500579" y="405384"/>
                  </a:lnTo>
                  <a:lnTo>
                    <a:pt x="15520073" y="405155"/>
                  </a:lnTo>
                  <a:lnTo>
                    <a:pt x="15532545" y="403491"/>
                  </a:lnTo>
                  <a:lnTo>
                    <a:pt x="15543365" y="398983"/>
                  </a:lnTo>
                  <a:lnTo>
                    <a:pt x="15557919" y="390182"/>
                  </a:lnTo>
                  <a:lnTo>
                    <a:pt x="15566619" y="384581"/>
                  </a:lnTo>
                  <a:lnTo>
                    <a:pt x="15572105" y="381063"/>
                  </a:lnTo>
                  <a:lnTo>
                    <a:pt x="15580487" y="374154"/>
                  </a:lnTo>
                  <a:lnTo>
                    <a:pt x="15586304" y="366001"/>
                  </a:lnTo>
                  <a:lnTo>
                    <a:pt x="15592857" y="353110"/>
                  </a:lnTo>
                  <a:lnTo>
                    <a:pt x="15592743" y="424294"/>
                  </a:lnTo>
                  <a:lnTo>
                    <a:pt x="15581719" y="464058"/>
                  </a:lnTo>
                  <a:lnTo>
                    <a:pt x="15555049" y="493128"/>
                  </a:lnTo>
                  <a:lnTo>
                    <a:pt x="15517635" y="503466"/>
                  </a:lnTo>
                  <a:lnTo>
                    <a:pt x="15478633" y="500951"/>
                  </a:lnTo>
                  <a:lnTo>
                    <a:pt x="15440343" y="485292"/>
                  </a:lnTo>
                  <a:lnTo>
                    <a:pt x="15428036" y="476859"/>
                  </a:lnTo>
                  <a:lnTo>
                    <a:pt x="15416302" y="495528"/>
                  </a:lnTo>
                  <a:lnTo>
                    <a:pt x="15458174" y="516864"/>
                  </a:lnTo>
                  <a:lnTo>
                    <a:pt x="15510180" y="524332"/>
                  </a:lnTo>
                  <a:lnTo>
                    <a:pt x="15522804" y="524243"/>
                  </a:lnTo>
                  <a:lnTo>
                    <a:pt x="15562034" y="514438"/>
                  </a:lnTo>
                  <a:lnTo>
                    <a:pt x="15578646" y="503529"/>
                  </a:lnTo>
                  <a:lnTo>
                    <a:pt x="15584323" y="498195"/>
                  </a:lnTo>
                  <a:lnTo>
                    <a:pt x="15607259" y="462191"/>
                  </a:lnTo>
                  <a:lnTo>
                    <a:pt x="15615679" y="424294"/>
                  </a:lnTo>
                  <a:lnTo>
                    <a:pt x="15615793" y="353110"/>
                  </a:lnTo>
                  <a:lnTo>
                    <a:pt x="15615793" y="156819"/>
                  </a:lnTo>
                  <a:lnTo>
                    <a:pt x="15615793" y="12214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99553" y="4233786"/>
              <a:ext cx="15857219" cy="2969260"/>
            </a:xfrm>
            <a:custGeom>
              <a:avLst/>
              <a:gdLst/>
              <a:ahLst/>
              <a:cxnLst/>
              <a:rect l="l" t="t" r="r" b="b"/>
              <a:pathLst>
                <a:path w="15857219" h="2969259">
                  <a:moveTo>
                    <a:pt x="62407" y="972324"/>
                  </a:moveTo>
                  <a:lnTo>
                    <a:pt x="39471" y="972324"/>
                  </a:lnTo>
                  <a:lnTo>
                    <a:pt x="39471" y="1256626"/>
                  </a:lnTo>
                  <a:lnTo>
                    <a:pt x="62407" y="1256626"/>
                  </a:lnTo>
                  <a:lnTo>
                    <a:pt x="62407" y="972324"/>
                  </a:lnTo>
                  <a:close/>
                </a:path>
                <a:path w="15857219" h="2969259">
                  <a:moveTo>
                    <a:pt x="64541" y="878979"/>
                  </a:moveTo>
                  <a:lnTo>
                    <a:pt x="37338" y="878979"/>
                  </a:lnTo>
                  <a:lnTo>
                    <a:pt x="37338" y="910450"/>
                  </a:lnTo>
                  <a:lnTo>
                    <a:pt x="64541" y="910450"/>
                  </a:lnTo>
                  <a:lnTo>
                    <a:pt x="64541" y="878979"/>
                  </a:lnTo>
                  <a:close/>
                </a:path>
                <a:path w="15857219" h="2969259">
                  <a:moveTo>
                    <a:pt x="180289" y="2578811"/>
                  </a:moveTo>
                  <a:lnTo>
                    <a:pt x="156819" y="2578811"/>
                  </a:lnTo>
                  <a:lnTo>
                    <a:pt x="156819" y="2868980"/>
                  </a:lnTo>
                  <a:lnTo>
                    <a:pt x="156540" y="2892107"/>
                  </a:lnTo>
                  <a:lnTo>
                    <a:pt x="139217" y="2928188"/>
                  </a:lnTo>
                  <a:lnTo>
                    <a:pt x="106362" y="2947606"/>
                  </a:lnTo>
                  <a:lnTo>
                    <a:pt x="84810" y="2947924"/>
                  </a:lnTo>
                  <a:lnTo>
                    <a:pt x="73418" y="2947835"/>
                  </a:lnTo>
                  <a:lnTo>
                    <a:pt x="36296" y="2938869"/>
                  </a:lnTo>
                  <a:lnTo>
                    <a:pt x="11734" y="2923387"/>
                  </a:lnTo>
                  <a:lnTo>
                    <a:pt x="0" y="2942056"/>
                  </a:lnTo>
                  <a:lnTo>
                    <a:pt x="39471" y="2962592"/>
                  </a:lnTo>
                  <a:lnTo>
                    <a:pt x="97866" y="2969171"/>
                  </a:lnTo>
                  <a:lnTo>
                    <a:pt x="105778" y="2968561"/>
                  </a:lnTo>
                  <a:lnTo>
                    <a:pt x="145834" y="2953080"/>
                  </a:lnTo>
                  <a:lnTo>
                    <a:pt x="173088" y="2915120"/>
                  </a:lnTo>
                  <a:lnTo>
                    <a:pt x="180289" y="2869514"/>
                  </a:lnTo>
                  <a:lnTo>
                    <a:pt x="180289" y="2578811"/>
                  </a:lnTo>
                  <a:close/>
                </a:path>
                <a:path w="15857219" h="2969259">
                  <a:moveTo>
                    <a:pt x="370230" y="1256626"/>
                  </a:moveTo>
                  <a:lnTo>
                    <a:pt x="370154" y="1050124"/>
                  </a:lnTo>
                  <a:lnTo>
                    <a:pt x="358762" y="1009065"/>
                  </a:lnTo>
                  <a:lnTo>
                    <a:pt x="328295" y="978877"/>
                  </a:lnTo>
                  <a:lnTo>
                    <a:pt x="287261" y="966584"/>
                  </a:lnTo>
                  <a:lnTo>
                    <a:pt x="271551" y="966457"/>
                  </a:lnTo>
                  <a:lnTo>
                    <a:pt x="259588" y="966546"/>
                  </a:lnTo>
                  <a:lnTo>
                    <a:pt x="220345" y="976896"/>
                  </a:lnTo>
                  <a:lnTo>
                    <a:pt x="181406" y="1008595"/>
                  </a:lnTo>
                  <a:lnTo>
                    <a:pt x="177673" y="1016063"/>
                  </a:lnTo>
                  <a:lnTo>
                    <a:pt x="177673" y="972324"/>
                  </a:lnTo>
                  <a:lnTo>
                    <a:pt x="155270" y="972324"/>
                  </a:lnTo>
                  <a:lnTo>
                    <a:pt x="155270" y="1256626"/>
                  </a:lnTo>
                  <a:lnTo>
                    <a:pt x="178206" y="1256626"/>
                  </a:lnTo>
                  <a:lnTo>
                    <a:pt x="178206" y="1053934"/>
                  </a:lnTo>
                  <a:lnTo>
                    <a:pt x="183540" y="1040866"/>
                  </a:lnTo>
                  <a:lnTo>
                    <a:pt x="206819" y="1008735"/>
                  </a:lnTo>
                  <a:lnTo>
                    <a:pt x="245643" y="988301"/>
                  </a:lnTo>
                  <a:lnTo>
                    <a:pt x="267817" y="987259"/>
                  </a:lnTo>
                  <a:lnTo>
                    <a:pt x="293382" y="987602"/>
                  </a:lnTo>
                  <a:lnTo>
                    <a:pt x="329196" y="1008595"/>
                  </a:lnTo>
                  <a:lnTo>
                    <a:pt x="347014" y="1045883"/>
                  </a:lnTo>
                  <a:lnTo>
                    <a:pt x="347294" y="1256626"/>
                  </a:lnTo>
                  <a:lnTo>
                    <a:pt x="370230" y="1256626"/>
                  </a:lnTo>
                  <a:close/>
                </a:path>
                <a:path w="15857219" h="2969259">
                  <a:moveTo>
                    <a:pt x="479044" y="2679090"/>
                  </a:moveTo>
                  <a:lnTo>
                    <a:pt x="456107" y="2679090"/>
                  </a:lnTo>
                  <a:lnTo>
                    <a:pt x="456107" y="2882849"/>
                  </a:lnTo>
                  <a:lnTo>
                    <a:pt x="450507" y="2895117"/>
                  </a:lnTo>
                  <a:lnTo>
                    <a:pt x="426961" y="2926029"/>
                  </a:lnTo>
                  <a:lnTo>
                    <a:pt x="386994" y="2946349"/>
                  </a:lnTo>
                  <a:lnTo>
                    <a:pt x="373608" y="2947314"/>
                  </a:lnTo>
                  <a:lnTo>
                    <a:pt x="349110" y="2947263"/>
                  </a:lnTo>
                  <a:lnTo>
                    <a:pt x="310324" y="2930880"/>
                  </a:lnTo>
                  <a:lnTo>
                    <a:pt x="292087" y="2893250"/>
                  </a:lnTo>
                  <a:lnTo>
                    <a:pt x="289687" y="2679090"/>
                  </a:lnTo>
                  <a:lnTo>
                    <a:pt x="266750" y="2679090"/>
                  </a:lnTo>
                  <a:lnTo>
                    <a:pt x="266865" y="2884881"/>
                  </a:lnTo>
                  <a:lnTo>
                    <a:pt x="277190" y="2925089"/>
                  </a:lnTo>
                  <a:lnTo>
                    <a:pt x="306984" y="2955239"/>
                  </a:lnTo>
                  <a:lnTo>
                    <a:pt x="348259" y="2967532"/>
                  </a:lnTo>
                  <a:lnTo>
                    <a:pt x="364896" y="2967659"/>
                  </a:lnTo>
                  <a:lnTo>
                    <a:pt x="375627" y="2967571"/>
                  </a:lnTo>
                  <a:lnTo>
                    <a:pt x="414032" y="2956191"/>
                  </a:lnTo>
                  <a:lnTo>
                    <a:pt x="428548" y="2947390"/>
                  </a:lnTo>
                  <a:lnTo>
                    <a:pt x="433565" y="2944126"/>
                  </a:lnTo>
                  <a:lnTo>
                    <a:pt x="456641" y="2918587"/>
                  </a:lnTo>
                  <a:lnTo>
                    <a:pt x="456641" y="2963392"/>
                  </a:lnTo>
                  <a:lnTo>
                    <a:pt x="479044" y="2963392"/>
                  </a:lnTo>
                  <a:lnTo>
                    <a:pt x="479044" y="2918587"/>
                  </a:lnTo>
                  <a:lnTo>
                    <a:pt x="479044" y="2679090"/>
                  </a:lnTo>
                  <a:close/>
                </a:path>
                <a:path w="15857219" h="2969259">
                  <a:moveTo>
                    <a:pt x="761707" y="2872613"/>
                  </a:moveTo>
                  <a:lnTo>
                    <a:pt x="745629" y="2836126"/>
                  </a:lnTo>
                  <a:lnTo>
                    <a:pt x="707656" y="2816174"/>
                  </a:lnTo>
                  <a:lnTo>
                    <a:pt x="652487" y="2803588"/>
                  </a:lnTo>
                  <a:lnTo>
                    <a:pt x="645820" y="2802204"/>
                  </a:lnTo>
                  <a:lnTo>
                    <a:pt x="594842" y="2782570"/>
                  </a:lnTo>
                  <a:lnTo>
                    <a:pt x="582574" y="2764434"/>
                  </a:lnTo>
                  <a:lnTo>
                    <a:pt x="582587" y="2744165"/>
                  </a:lnTo>
                  <a:lnTo>
                    <a:pt x="601776" y="2707094"/>
                  </a:lnTo>
                  <a:lnTo>
                    <a:pt x="657250" y="2693492"/>
                  </a:lnTo>
                  <a:lnTo>
                    <a:pt x="672973" y="2693555"/>
                  </a:lnTo>
                  <a:lnTo>
                    <a:pt x="714984" y="2700858"/>
                  </a:lnTo>
                  <a:lnTo>
                    <a:pt x="744728" y="2715895"/>
                  </a:lnTo>
                  <a:lnTo>
                    <a:pt x="754329" y="2699359"/>
                  </a:lnTo>
                  <a:lnTo>
                    <a:pt x="746404" y="2693492"/>
                  </a:lnTo>
                  <a:lnTo>
                    <a:pt x="746252" y="2693378"/>
                  </a:lnTo>
                  <a:lnTo>
                    <a:pt x="739660" y="2689491"/>
                  </a:lnTo>
                  <a:lnTo>
                    <a:pt x="702589" y="2676601"/>
                  </a:lnTo>
                  <a:lnTo>
                    <a:pt x="659384" y="2673223"/>
                  </a:lnTo>
                  <a:lnTo>
                    <a:pt x="644918" y="2673312"/>
                  </a:lnTo>
                  <a:lnTo>
                    <a:pt x="605612" y="2682214"/>
                  </a:lnTo>
                  <a:lnTo>
                    <a:pt x="573773" y="2704058"/>
                  </a:lnTo>
                  <a:lnTo>
                    <a:pt x="560806" y="2735630"/>
                  </a:lnTo>
                  <a:lnTo>
                    <a:pt x="560806" y="2762758"/>
                  </a:lnTo>
                  <a:lnTo>
                    <a:pt x="579120" y="2797073"/>
                  </a:lnTo>
                  <a:lnTo>
                    <a:pt x="615111" y="2815907"/>
                  </a:lnTo>
                  <a:lnTo>
                    <a:pt x="666991" y="2828086"/>
                  </a:lnTo>
                  <a:lnTo>
                    <a:pt x="676452" y="2830042"/>
                  </a:lnTo>
                  <a:lnTo>
                    <a:pt x="715784" y="2842260"/>
                  </a:lnTo>
                  <a:lnTo>
                    <a:pt x="741527" y="2871114"/>
                  </a:lnTo>
                  <a:lnTo>
                    <a:pt x="741527" y="2903118"/>
                  </a:lnTo>
                  <a:lnTo>
                    <a:pt x="713244" y="2935236"/>
                  </a:lnTo>
                  <a:lnTo>
                    <a:pt x="669556" y="2947301"/>
                  </a:lnTo>
                  <a:lnTo>
                    <a:pt x="643001" y="2947251"/>
                  </a:lnTo>
                  <a:lnTo>
                    <a:pt x="594639" y="2933700"/>
                  </a:lnTo>
                  <a:lnTo>
                    <a:pt x="564972" y="2916453"/>
                  </a:lnTo>
                  <a:lnTo>
                    <a:pt x="553770" y="2934589"/>
                  </a:lnTo>
                  <a:lnTo>
                    <a:pt x="599109" y="2958058"/>
                  </a:lnTo>
                  <a:lnTo>
                    <a:pt x="639838" y="2967507"/>
                  </a:lnTo>
                  <a:lnTo>
                    <a:pt x="659384" y="2967659"/>
                  </a:lnTo>
                  <a:lnTo>
                    <a:pt x="671093" y="2967583"/>
                  </a:lnTo>
                  <a:lnTo>
                    <a:pt x="708812" y="2959938"/>
                  </a:lnTo>
                  <a:lnTo>
                    <a:pt x="743991" y="2938856"/>
                  </a:lnTo>
                  <a:lnTo>
                    <a:pt x="761669" y="2904210"/>
                  </a:lnTo>
                  <a:lnTo>
                    <a:pt x="761707" y="2872613"/>
                  </a:lnTo>
                  <a:close/>
                </a:path>
                <a:path w="15857219" h="2969259">
                  <a:moveTo>
                    <a:pt x="783069" y="1165860"/>
                  </a:moveTo>
                  <a:lnTo>
                    <a:pt x="766978" y="1129372"/>
                  </a:lnTo>
                  <a:lnTo>
                    <a:pt x="729018" y="1109408"/>
                  </a:lnTo>
                  <a:lnTo>
                    <a:pt x="673849" y="1096835"/>
                  </a:lnTo>
                  <a:lnTo>
                    <a:pt x="667169" y="1095451"/>
                  </a:lnTo>
                  <a:lnTo>
                    <a:pt x="616204" y="1075804"/>
                  </a:lnTo>
                  <a:lnTo>
                    <a:pt x="603935" y="1057668"/>
                  </a:lnTo>
                  <a:lnTo>
                    <a:pt x="603948" y="1037399"/>
                  </a:lnTo>
                  <a:lnTo>
                    <a:pt x="623138" y="1000328"/>
                  </a:lnTo>
                  <a:lnTo>
                    <a:pt x="678611" y="986726"/>
                  </a:lnTo>
                  <a:lnTo>
                    <a:pt x="694334" y="986802"/>
                  </a:lnTo>
                  <a:lnTo>
                    <a:pt x="736346" y="994092"/>
                  </a:lnTo>
                  <a:lnTo>
                    <a:pt x="766089" y="1009129"/>
                  </a:lnTo>
                  <a:lnTo>
                    <a:pt x="775690" y="992593"/>
                  </a:lnTo>
                  <a:lnTo>
                    <a:pt x="767753" y="986726"/>
                  </a:lnTo>
                  <a:lnTo>
                    <a:pt x="767600" y="986612"/>
                  </a:lnTo>
                  <a:lnTo>
                    <a:pt x="761022" y="982726"/>
                  </a:lnTo>
                  <a:lnTo>
                    <a:pt x="723950" y="969835"/>
                  </a:lnTo>
                  <a:lnTo>
                    <a:pt x="680745" y="966457"/>
                  </a:lnTo>
                  <a:lnTo>
                    <a:pt x="666267" y="966546"/>
                  </a:lnTo>
                  <a:lnTo>
                    <a:pt x="626973" y="975448"/>
                  </a:lnTo>
                  <a:lnTo>
                    <a:pt x="595134" y="997305"/>
                  </a:lnTo>
                  <a:lnTo>
                    <a:pt x="582155" y="1028877"/>
                  </a:lnTo>
                  <a:lnTo>
                    <a:pt x="582168" y="1055992"/>
                  </a:lnTo>
                  <a:lnTo>
                    <a:pt x="600468" y="1090307"/>
                  </a:lnTo>
                  <a:lnTo>
                    <a:pt x="636473" y="1109141"/>
                  </a:lnTo>
                  <a:lnTo>
                    <a:pt x="688340" y="1121333"/>
                  </a:lnTo>
                  <a:lnTo>
                    <a:pt x="697814" y="1123276"/>
                  </a:lnTo>
                  <a:lnTo>
                    <a:pt x="737133" y="1135507"/>
                  </a:lnTo>
                  <a:lnTo>
                    <a:pt x="762889" y="1164348"/>
                  </a:lnTo>
                  <a:lnTo>
                    <a:pt x="762889" y="1196352"/>
                  </a:lnTo>
                  <a:lnTo>
                    <a:pt x="734606" y="1228483"/>
                  </a:lnTo>
                  <a:lnTo>
                    <a:pt x="690968" y="1240536"/>
                  </a:lnTo>
                  <a:lnTo>
                    <a:pt x="664349" y="1240497"/>
                  </a:lnTo>
                  <a:lnTo>
                    <a:pt x="616000" y="1226947"/>
                  </a:lnTo>
                  <a:lnTo>
                    <a:pt x="586333" y="1209687"/>
                  </a:lnTo>
                  <a:lnTo>
                    <a:pt x="575132" y="1227823"/>
                  </a:lnTo>
                  <a:lnTo>
                    <a:pt x="620471" y="1251292"/>
                  </a:lnTo>
                  <a:lnTo>
                    <a:pt x="661200" y="1260754"/>
                  </a:lnTo>
                  <a:lnTo>
                    <a:pt x="680745" y="1260894"/>
                  </a:lnTo>
                  <a:lnTo>
                    <a:pt x="692442" y="1260830"/>
                  </a:lnTo>
                  <a:lnTo>
                    <a:pt x="730161" y="1253172"/>
                  </a:lnTo>
                  <a:lnTo>
                    <a:pt x="753922" y="1240624"/>
                  </a:lnTo>
                  <a:lnTo>
                    <a:pt x="760260" y="1236357"/>
                  </a:lnTo>
                  <a:lnTo>
                    <a:pt x="782091" y="1204353"/>
                  </a:lnTo>
                  <a:lnTo>
                    <a:pt x="783018" y="1197457"/>
                  </a:lnTo>
                  <a:lnTo>
                    <a:pt x="783069" y="1165860"/>
                  </a:lnTo>
                  <a:close/>
                </a:path>
                <a:path w="15857219" h="2969259">
                  <a:moveTo>
                    <a:pt x="962939" y="2958592"/>
                  </a:moveTo>
                  <a:lnTo>
                    <a:pt x="960386" y="2945790"/>
                  </a:lnTo>
                  <a:lnTo>
                    <a:pt x="959205" y="2939923"/>
                  </a:lnTo>
                  <a:lnTo>
                    <a:pt x="949071" y="2942590"/>
                  </a:lnTo>
                  <a:lnTo>
                    <a:pt x="929335" y="2945790"/>
                  </a:lnTo>
                  <a:lnTo>
                    <a:pt x="917067" y="2945790"/>
                  </a:lnTo>
                  <a:lnTo>
                    <a:pt x="901217" y="2945536"/>
                  </a:lnTo>
                  <a:lnTo>
                    <a:pt x="874369" y="2911779"/>
                  </a:lnTo>
                  <a:lnTo>
                    <a:pt x="873328" y="2698292"/>
                  </a:lnTo>
                  <a:lnTo>
                    <a:pt x="953871" y="2698292"/>
                  </a:lnTo>
                  <a:lnTo>
                    <a:pt x="953871" y="2679090"/>
                  </a:lnTo>
                  <a:lnTo>
                    <a:pt x="873328" y="2679090"/>
                  </a:lnTo>
                  <a:lnTo>
                    <a:pt x="873328" y="2605481"/>
                  </a:lnTo>
                  <a:lnTo>
                    <a:pt x="850392" y="2605481"/>
                  </a:lnTo>
                  <a:lnTo>
                    <a:pt x="850392" y="2679090"/>
                  </a:lnTo>
                  <a:lnTo>
                    <a:pt x="800785" y="2679090"/>
                  </a:lnTo>
                  <a:lnTo>
                    <a:pt x="800785" y="2698292"/>
                  </a:lnTo>
                  <a:lnTo>
                    <a:pt x="850392" y="2698292"/>
                  </a:lnTo>
                  <a:lnTo>
                    <a:pt x="850480" y="2902381"/>
                  </a:lnTo>
                  <a:lnTo>
                    <a:pt x="851027" y="2911487"/>
                  </a:lnTo>
                  <a:lnTo>
                    <a:pt x="869861" y="2951391"/>
                  </a:lnTo>
                  <a:lnTo>
                    <a:pt x="910374" y="2965475"/>
                  </a:lnTo>
                  <a:lnTo>
                    <a:pt x="919200" y="2965526"/>
                  </a:lnTo>
                  <a:lnTo>
                    <a:pt x="928801" y="2965526"/>
                  </a:lnTo>
                  <a:lnTo>
                    <a:pt x="954938" y="2961259"/>
                  </a:lnTo>
                  <a:lnTo>
                    <a:pt x="962939" y="2958592"/>
                  </a:lnTo>
                  <a:close/>
                </a:path>
                <a:path w="15857219" h="2969259">
                  <a:moveTo>
                    <a:pt x="1052080" y="2679090"/>
                  </a:moveTo>
                  <a:lnTo>
                    <a:pt x="1029144" y="2679090"/>
                  </a:lnTo>
                  <a:lnTo>
                    <a:pt x="1029144" y="2963392"/>
                  </a:lnTo>
                  <a:lnTo>
                    <a:pt x="1052080" y="2963392"/>
                  </a:lnTo>
                  <a:lnTo>
                    <a:pt x="1052080" y="2679090"/>
                  </a:lnTo>
                  <a:close/>
                </a:path>
                <a:path w="15857219" h="2969259">
                  <a:moveTo>
                    <a:pt x="1054214" y="2585745"/>
                  </a:moveTo>
                  <a:lnTo>
                    <a:pt x="1027010" y="2585745"/>
                  </a:lnTo>
                  <a:lnTo>
                    <a:pt x="1027010" y="2617216"/>
                  </a:lnTo>
                  <a:lnTo>
                    <a:pt x="1054214" y="2617216"/>
                  </a:lnTo>
                  <a:lnTo>
                    <a:pt x="1054214" y="2585745"/>
                  </a:lnTo>
                  <a:close/>
                </a:path>
                <a:path w="15857219" h="2969259">
                  <a:moveTo>
                    <a:pt x="1073912" y="1256626"/>
                  </a:moveTo>
                  <a:lnTo>
                    <a:pt x="949629" y="1079004"/>
                  </a:lnTo>
                  <a:lnTo>
                    <a:pt x="1060043" y="972324"/>
                  </a:lnTo>
                  <a:lnTo>
                    <a:pt x="1028573" y="972324"/>
                  </a:lnTo>
                  <a:lnTo>
                    <a:pt x="878154" y="1119009"/>
                  </a:lnTo>
                  <a:lnTo>
                    <a:pt x="878154" y="853376"/>
                  </a:lnTo>
                  <a:lnTo>
                    <a:pt x="855218" y="853376"/>
                  </a:lnTo>
                  <a:lnTo>
                    <a:pt x="855218" y="1256626"/>
                  </a:lnTo>
                  <a:lnTo>
                    <a:pt x="878154" y="1256626"/>
                  </a:lnTo>
                  <a:lnTo>
                    <a:pt x="878154" y="1148346"/>
                  </a:lnTo>
                  <a:lnTo>
                    <a:pt x="933627" y="1095006"/>
                  </a:lnTo>
                  <a:lnTo>
                    <a:pt x="1046708" y="1256626"/>
                  </a:lnTo>
                  <a:lnTo>
                    <a:pt x="1073912" y="1256626"/>
                  </a:lnTo>
                  <a:close/>
                </a:path>
                <a:path w="15857219" h="2969259">
                  <a:moveTo>
                    <a:pt x="1154506" y="972324"/>
                  </a:moveTo>
                  <a:lnTo>
                    <a:pt x="1131570" y="972324"/>
                  </a:lnTo>
                  <a:lnTo>
                    <a:pt x="1131570" y="1256626"/>
                  </a:lnTo>
                  <a:lnTo>
                    <a:pt x="1154506" y="1256626"/>
                  </a:lnTo>
                  <a:lnTo>
                    <a:pt x="1154506" y="972324"/>
                  </a:lnTo>
                  <a:close/>
                </a:path>
                <a:path w="15857219" h="2969259">
                  <a:moveTo>
                    <a:pt x="1156639" y="878979"/>
                  </a:moveTo>
                  <a:lnTo>
                    <a:pt x="1129436" y="878979"/>
                  </a:lnTo>
                  <a:lnTo>
                    <a:pt x="1129436" y="910450"/>
                  </a:lnTo>
                  <a:lnTo>
                    <a:pt x="1156639" y="910450"/>
                  </a:lnTo>
                  <a:lnTo>
                    <a:pt x="1156639" y="878979"/>
                  </a:lnTo>
                  <a:close/>
                </a:path>
                <a:path w="15857219" h="2969259">
                  <a:moveTo>
                    <a:pt x="1270304" y="853376"/>
                  </a:moveTo>
                  <a:lnTo>
                    <a:pt x="1247368" y="853376"/>
                  </a:lnTo>
                  <a:lnTo>
                    <a:pt x="1247368" y="1256626"/>
                  </a:lnTo>
                  <a:lnTo>
                    <a:pt x="1270304" y="1256626"/>
                  </a:lnTo>
                  <a:lnTo>
                    <a:pt x="1270304" y="853376"/>
                  </a:lnTo>
                  <a:close/>
                </a:path>
                <a:path w="15857219" h="2969259">
                  <a:moveTo>
                    <a:pt x="1273492" y="2562809"/>
                  </a:moveTo>
                  <a:lnTo>
                    <a:pt x="1266558" y="2560142"/>
                  </a:lnTo>
                  <a:lnTo>
                    <a:pt x="1245222" y="2556941"/>
                  </a:lnTo>
                  <a:lnTo>
                    <a:pt x="1234554" y="2556941"/>
                  </a:lnTo>
                  <a:lnTo>
                    <a:pt x="1195451" y="2564003"/>
                  </a:lnTo>
                  <a:lnTo>
                    <a:pt x="1167612" y="2596146"/>
                  </a:lnTo>
                  <a:lnTo>
                    <a:pt x="1160945" y="2679090"/>
                  </a:lnTo>
                  <a:lnTo>
                    <a:pt x="1111872" y="2679090"/>
                  </a:lnTo>
                  <a:lnTo>
                    <a:pt x="1111872" y="2698292"/>
                  </a:lnTo>
                  <a:lnTo>
                    <a:pt x="1160945" y="2698292"/>
                  </a:lnTo>
                  <a:lnTo>
                    <a:pt x="1160945" y="2963392"/>
                  </a:lnTo>
                  <a:lnTo>
                    <a:pt x="1184414" y="2963392"/>
                  </a:lnTo>
                  <a:lnTo>
                    <a:pt x="1184414" y="2698292"/>
                  </a:lnTo>
                  <a:lnTo>
                    <a:pt x="1264958" y="2698292"/>
                  </a:lnTo>
                  <a:lnTo>
                    <a:pt x="1264958" y="2679090"/>
                  </a:lnTo>
                  <a:lnTo>
                    <a:pt x="1184414" y="2679090"/>
                  </a:lnTo>
                  <a:lnTo>
                    <a:pt x="1184427" y="2636418"/>
                  </a:lnTo>
                  <a:lnTo>
                    <a:pt x="1195882" y="2591879"/>
                  </a:lnTo>
                  <a:lnTo>
                    <a:pt x="1235087" y="2576677"/>
                  </a:lnTo>
                  <a:lnTo>
                    <a:pt x="1245755" y="2576677"/>
                  </a:lnTo>
                  <a:lnTo>
                    <a:pt x="1261757" y="2578811"/>
                  </a:lnTo>
                  <a:lnTo>
                    <a:pt x="1270292" y="2581478"/>
                  </a:lnTo>
                  <a:lnTo>
                    <a:pt x="1271117" y="2576677"/>
                  </a:lnTo>
                  <a:lnTo>
                    <a:pt x="1273492" y="2562809"/>
                  </a:lnTo>
                  <a:close/>
                </a:path>
                <a:path w="15857219" h="2969259">
                  <a:moveTo>
                    <a:pt x="1350886" y="2679090"/>
                  </a:moveTo>
                  <a:lnTo>
                    <a:pt x="1327950" y="2679090"/>
                  </a:lnTo>
                  <a:lnTo>
                    <a:pt x="1327950" y="2963392"/>
                  </a:lnTo>
                  <a:lnTo>
                    <a:pt x="1350886" y="2963392"/>
                  </a:lnTo>
                  <a:lnTo>
                    <a:pt x="1350886" y="2679090"/>
                  </a:lnTo>
                  <a:close/>
                </a:path>
                <a:path w="15857219" h="2969259">
                  <a:moveTo>
                    <a:pt x="1353019" y="2585745"/>
                  </a:moveTo>
                  <a:lnTo>
                    <a:pt x="1325816" y="2585745"/>
                  </a:lnTo>
                  <a:lnTo>
                    <a:pt x="1325816" y="2617216"/>
                  </a:lnTo>
                  <a:lnTo>
                    <a:pt x="1353019" y="2617216"/>
                  </a:lnTo>
                  <a:lnTo>
                    <a:pt x="1353019" y="2585745"/>
                  </a:lnTo>
                  <a:close/>
                </a:path>
                <a:path w="15857219" h="2969259">
                  <a:moveTo>
                    <a:pt x="1385036" y="853376"/>
                  </a:moveTo>
                  <a:lnTo>
                    <a:pt x="1362100" y="853376"/>
                  </a:lnTo>
                  <a:lnTo>
                    <a:pt x="1362100" y="1256626"/>
                  </a:lnTo>
                  <a:lnTo>
                    <a:pt x="1385036" y="1256626"/>
                  </a:lnTo>
                  <a:lnTo>
                    <a:pt x="1385036" y="853376"/>
                  </a:lnTo>
                  <a:close/>
                </a:path>
                <a:path w="15857219" h="2969259">
                  <a:moveTo>
                    <a:pt x="1644307" y="2936189"/>
                  </a:moveTo>
                  <a:lnTo>
                    <a:pt x="1633105" y="2918587"/>
                  </a:lnTo>
                  <a:lnTo>
                    <a:pt x="1624444" y="2925800"/>
                  </a:lnTo>
                  <a:lnTo>
                    <a:pt x="1617840" y="2930321"/>
                  </a:lnTo>
                  <a:lnTo>
                    <a:pt x="1574901" y="2945854"/>
                  </a:lnTo>
                  <a:lnTo>
                    <a:pt x="1545628" y="2946857"/>
                  </a:lnTo>
                  <a:lnTo>
                    <a:pt x="1531785" y="2946730"/>
                  </a:lnTo>
                  <a:lnTo>
                    <a:pt x="1494205" y="2934424"/>
                  </a:lnTo>
                  <a:lnTo>
                    <a:pt x="1464754" y="2901912"/>
                  </a:lnTo>
                  <a:lnTo>
                    <a:pt x="1453515" y="2862580"/>
                  </a:lnTo>
                  <a:lnTo>
                    <a:pt x="1452816" y="2798572"/>
                  </a:lnTo>
                  <a:lnTo>
                    <a:pt x="1453172" y="2771292"/>
                  </a:lnTo>
                  <a:lnTo>
                    <a:pt x="1475486" y="2723096"/>
                  </a:lnTo>
                  <a:lnTo>
                    <a:pt x="1516926" y="2694482"/>
                  </a:lnTo>
                  <a:lnTo>
                    <a:pt x="1543494" y="2694025"/>
                  </a:lnTo>
                  <a:lnTo>
                    <a:pt x="1556143" y="2694101"/>
                  </a:lnTo>
                  <a:lnTo>
                    <a:pt x="1596288" y="2702229"/>
                  </a:lnTo>
                  <a:lnTo>
                    <a:pt x="1624037" y="2717495"/>
                  </a:lnTo>
                  <a:lnTo>
                    <a:pt x="1634172" y="2699893"/>
                  </a:lnTo>
                  <a:lnTo>
                    <a:pt x="1592300" y="2679623"/>
                  </a:lnTo>
                  <a:lnTo>
                    <a:pt x="1543494" y="2673223"/>
                  </a:lnTo>
                  <a:lnTo>
                    <a:pt x="1527441" y="2673362"/>
                  </a:lnTo>
                  <a:lnTo>
                    <a:pt x="1482813" y="2687790"/>
                  </a:lnTo>
                  <a:lnTo>
                    <a:pt x="1451305" y="2717812"/>
                  </a:lnTo>
                  <a:lnTo>
                    <a:pt x="1433144" y="2761919"/>
                  </a:lnTo>
                  <a:lnTo>
                    <a:pt x="1429880" y="2800172"/>
                  </a:lnTo>
                  <a:lnTo>
                    <a:pt x="1430007" y="2857766"/>
                  </a:lnTo>
                  <a:lnTo>
                    <a:pt x="1438148" y="2895384"/>
                  </a:lnTo>
                  <a:lnTo>
                    <a:pt x="1461617" y="2935655"/>
                  </a:lnTo>
                  <a:lnTo>
                    <a:pt x="1497888" y="2959658"/>
                  </a:lnTo>
                  <a:lnTo>
                    <a:pt x="1545094" y="2967659"/>
                  </a:lnTo>
                  <a:lnTo>
                    <a:pt x="1565529" y="2967507"/>
                  </a:lnTo>
                  <a:lnTo>
                    <a:pt x="1604568" y="2958058"/>
                  </a:lnTo>
                  <a:lnTo>
                    <a:pt x="1635290" y="2943428"/>
                  </a:lnTo>
                  <a:lnTo>
                    <a:pt x="1644307" y="2936189"/>
                  </a:lnTo>
                  <a:close/>
                </a:path>
                <a:path w="15857219" h="2969259">
                  <a:moveTo>
                    <a:pt x="1667713" y="1165860"/>
                  </a:moveTo>
                  <a:lnTo>
                    <a:pt x="1651622" y="1129372"/>
                  </a:lnTo>
                  <a:lnTo>
                    <a:pt x="1613662" y="1109408"/>
                  </a:lnTo>
                  <a:lnTo>
                    <a:pt x="1558493" y="1096835"/>
                  </a:lnTo>
                  <a:lnTo>
                    <a:pt x="1551813" y="1095451"/>
                  </a:lnTo>
                  <a:lnTo>
                    <a:pt x="1500847" y="1075804"/>
                  </a:lnTo>
                  <a:lnTo>
                    <a:pt x="1488579" y="1057668"/>
                  </a:lnTo>
                  <a:lnTo>
                    <a:pt x="1488592" y="1037399"/>
                  </a:lnTo>
                  <a:lnTo>
                    <a:pt x="1507782" y="1000328"/>
                  </a:lnTo>
                  <a:lnTo>
                    <a:pt x="1563255" y="986726"/>
                  </a:lnTo>
                  <a:lnTo>
                    <a:pt x="1578978" y="986802"/>
                  </a:lnTo>
                  <a:lnTo>
                    <a:pt x="1620989" y="994092"/>
                  </a:lnTo>
                  <a:lnTo>
                    <a:pt x="1650733" y="1009129"/>
                  </a:lnTo>
                  <a:lnTo>
                    <a:pt x="1660334" y="992593"/>
                  </a:lnTo>
                  <a:lnTo>
                    <a:pt x="1652397" y="986726"/>
                  </a:lnTo>
                  <a:lnTo>
                    <a:pt x="1652244" y="986612"/>
                  </a:lnTo>
                  <a:lnTo>
                    <a:pt x="1645666" y="982726"/>
                  </a:lnTo>
                  <a:lnTo>
                    <a:pt x="1608594" y="969835"/>
                  </a:lnTo>
                  <a:lnTo>
                    <a:pt x="1565389" y="966457"/>
                  </a:lnTo>
                  <a:lnTo>
                    <a:pt x="1550911" y="966546"/>
                  </a:lnTo>
                  <a:lnTo>
                    <a:pt x="1511617" y="975448"/>
                  </a:lnTo>
                  <a:lnTo>
                    <a:pt x="1479778" y="997305"/>
                  </a:lnTo>
                  <a:lnTo>
                    <a:pt x="1466799" y="1028877"/>
                  </a:lnTo>
                  <a:lnTo>
                    <a:pt x="1466811" y="1055992"/>
                  </a:lnTo>
                  <a:lnTo>
                    <a:pt x="1485112" y="1090307"/>
                  </a:lnTo>
                  <a:lnTo>
                    <a:pt x="1521117" y="1109141"/>
                  </a:lnTo>
                  <a:lnTo>
                    <a:pt x="1572983" y="1121333"/>
                  </a:lnTo>
                  <a:lnTo>
                    <a:pt x="1582458" y="1123276"/>
                  </a:lnTo>
                  <a:lnTo>
                    <a:pt x="1621777" y="1135507"/>
                  </a:lnTo>
                  <a:lnTo>
                    <a:pt x="1647532" y="1164348"/>
                  </a:lnTo>
                  <a:lnTo>
                    <a:pt x="1647532" y="1196352"/>
                  </a:lnTo>
                  <a:lnTo>
                    <a:pt x="1619250" y="1228483"/>
                  </a:lnTo>
                  <a:lnTo>
                    <a:pt x="1575612" y="1240536"/>
                  </a:lnTo>
                  <a:lnTo>
                    <a:pt x="1548993" y="1240497"/>
                  </a:lnTo>
                  <a:lnTo>
                    <a:pt x="1500644" y="1226947"/>
                  </a:lnTo>
                  <a:lnTo>
                    <a:pt x="1470977" y="1209687"/>
                  </a:lnTo>
                  <a:lnTo>
                    <a:pt x="1459776" y="1227823"/>
                  </a:lnTo>
                  <a:lnTo>
                    <a:pt x="1505115" y="1251292"/>
                  </a:lnTo>
                  <a:lnTo>
                    <a:pt x="1545844" y="1260754"/>
                  </a:lnTo>
                  <a:lnTo>
                    <a:pt x="1565389" y="1260894"/>
                  </a:lnTo>
                  <a:lnTo>
                    <a:pt x="1577086" y="1260830"/>
                  </a:lnTo>
                  <a:lnTo>
                    <a:pt x="1614805" y="1253172"/>
                  </a:lnTo>
                  <a:lnTo>
                    <a:pt x="1638566" y="1240624"/>
                  </a:lnTo>
                  <a:lnTo>
                    <a:pt x="1644904" y="1236357"/>
                  </a:lnTo>
                  <a:lnTo>
                    <a:pt x="1666735" y="1204353"/>
                  </a:lnTo>
                  <a:lnTo>
                    <a:pt x="1667662" y="1197457"/>
                  </a:lnTo>
                  <a:lnTo>
                    <a:pt x="1667713" y="1165860"/>
                  </a:lnTo>
                  <a:close/>
                </a:path>
                <a:path w="15857219" h="2969259">
                  <a:moveTo>
                    <a:pt x="1893455" y="2764434"/>
                  </a:moveTo>
                  <a:lnTo>
                    <a:pt x="1890191" y="2722765"/>
                  </a:lnTo>
                  <a:lnTo>
                    <a:pt x="1864220" y="2694025"/>
                  </a:lnTo>
                  <a:lnTo>
                    <a:pt x="1822691" y="2673591"/>
                  </a:lnTo>
                  <a:lnTo>
                    <a:pt x="1796376" y="2673223"/>
                  </a:lnTo>
                  <a:lnTo>
                    <a:pt x="1779041" y="2673362"/>
                  </a:lnTo>
                  <a:lnTo>
                    <a:pt x="1728038" y="2688158"/>
                  </a:lnTo>
                  <a:lnTo>
                    <a:pt x="1699298" y="2705227"/>
                  </a:lnTo>
                  <a:lnTo>
                    <a:pt x="1710499" y="2722829"/>
                  </a:lnTo>
                  <a:lnTo>
                    <a:pt x="1722234" y="2714993"/>
                  </a:lnTo>
                  <a:lnTo>
                    <a:pt x="1730336" y="2710192"/>
                  </a:lnTo>
                  <a:lnTo>
                    <a:pt x="1771675" y="2694990"/>
                  </a:lnTo>
                  <a:lnTo>
                    <a:pt x="1794776" y="2694025"/>
                  </a:lnTo>
                  <a:lnTo>
                    <a:pt x="1816976" y="2694305"/>
                  </a:lnTo>
                  <a:lnTo>
                    <a:pt x="1851583" y="2712161"/>
                  </a:lnTo>
                  <a:lnTo>
                    <a:pt x="1870506" y="2764434"/>
                  </a:lnTo>
                  <a:lnTo>
                    <a:pt x="1870519" y="2800172"/>
                  </a:lnTo>
                  <a:lnTo>
                    <a:pt x="1870519" y="2819908"/>
                  </a:lnTo>
                  <a:lnTo>
                    <a:pt x="1870456" y="2885516"/>
                  </a:lnTo>
                  <a:lnTo>
                    <a:pt x="1854263" y="2921482"/>
                  </a:lnTo>
                  <a:lnTo>
                    <a:pt x="1820849" y="2942082"/>
                  </a:lnTo>
                  <a:lnTo>
                    <a:pt x="1789709" y="2947352"/>
                  </a:lnTo>
                  <a:lnTo>
                    <a:pt x="1743570" y="2940989"/>
                  </a:lnTo>
                  <a:lnTo>
                    <a:pt x="1713738" y="2907792"/>
                  </a:lnTo>
                  <a:lnTo>
                    <a:pt x="1711032" y="2865247"/>
                  </a:lnTo>
                  <a:lnTo>
                    <a:pt x="1718500" y="2844444"/>
                  </a:lnTo>
                  <a:lnTo>
                    <a:pt x="1758200" y="2821813"/>
                  </a:lnTo>
                  <a:lnTo>
                    <a:pt x="1870519" y="2819908"/>
                  </a:lnTo>
                  <a:lnTo>
                    <a:pt x="1870519" y="2800172"/>
                  </a:lnTo>
                  <a:lnTo>
                    <a:pt x="1783575" y="2800172"/>
                  </a:lnTo>
                  <a:lnTo>
                    <a:pt x="1768805" y="2800261"/>
                  </a:lnTo>
                  <a:lnTo>
                    <a:pt x="1729701" y="2810014"/>
                  </a:lnTo>
                  <a:lnTo>
                    <a:pt x="1699031" y="2833713"/>
                  </a:lnTo>
                  <a:lnTo>
                    <a:pt x="1687118" y="2868041"/>
                  </a:lnTo>
                  <a:lnTo>
                    <a:pt x="1687156" y="2897517"/>
                  </a:lnTo>
                  <a:lnTo>
                    <a:pt x="1702066" y="2935592"/>
                  </a:lnTo>
                  <a:lnTo>
                    <a:pt x="1732978" y="2959074"/>
                  </a:lnTo>
                  <a:lnTo>
                    <a:pt x="1779841" y="2967659"/>
                  </a:lnTo>
                  <a:lnTo>
                    <a:pt x="1791487" y="2967596"/>
                  </a:lnTo>
                  <a:lnTo>
                    <a:pt x="1833118" y="2957017"/>
                  </a:lnTo>
                  <a:lnTo>
                    <a:pt x="1865718" y="2930855"/>
                  </a:lnTo>
                  <a:lnTo>
                    <a:pt x="1869986" y="2923387"/>
                  </a:lnTo>
                  <a:lnTo>
                    <a:pt x="1870519" y="2923387"/>
                  </a:lnTo>
                  <a:lnTo>
                    <a:pt x="1870519" y="2963392"/>
                  </a:lnTo>
                  <a:lnTo>
                    <a:pt x="1893455" y="2963392"/>
                  </a:lnTo>
                  <a:lnTo>
                    <a:pt x="1893455" y="2923387"/>
                  </a:lnTo>
                  <a:lnTo>
                    <a:pt x="1893455" y="2819908"/>
                  </a:lnTo>
                  <a:lnTo>
                    <a:pt x="1893455" y="2764434"/>
                  </a:lnTo>
                  <a:close/>
                </a:path>
                <a:path w="15857219" h="2969259">
                  <a:moveTo>
                    <a:pt x="2062518" y="1057668"/>
                  </a:moveTo>
                  <a:lnTo>
                    <a:pt x="2059241" y="1016000"/>
                  </a:lnTo>
                  <a:lnTo>
                    <a:pt x="2033270" y="987259"/>
                  </a:lnTo>
                  <a:lnTo>
                    <a:pt x="2020570" y="976363"/>
                  </a:lnTo>
                  <a:lnTo>
                    <a:pt x="2007908" y="969391"/>
                  </a:lnTo>
                  <a:lnTo>
                    <a:pt x="1991741" y="966825"/>
                  </a:lnTo>
                  <a:lnTo>
                    <a:pt x="1965439" y="966457"/>
                  </a:lnTo>
                  <a:lnTo>
                    <a:pt x="1948091" y="966609"/>
                  </a:lnTo>
                  <a:lnTo>
                    <a:pt x="1897087" y="981405"/>
                  </a:lnTo>
                  <a:lnTo>
                    <a:pt x="1868360" y="998461"/>
                  </a:lnTo>
                  <a:lnTo>
                    <a:pt x="1879561" y="1016063"/>
                  </a:lnTo>
                  <a:lnTo>
                    <a:pt x="1891284" y="1008240"/>
                  </a:lnTo>
                  <a:lnTo>
                    <a:pt x="1899399" y="1003439"/>
                  </a:lnTo>
                  <a:lnTo>
                    <a:pt x="1940737" y="988237"/>
                  </a:lnTo>
                  <a:lnTo>
                    <a:pt x="1963839" y="987259"/>
                  </a:lnTo>
                  <a:lnTo>
                    <a:pt x="1986026" y="987552"/>
                  </a:lnTo>
                  <a:lnTo>
                    <a:pt x="2020646" y="1005395"/>
                  </a:lnTo>
                  <a:lnTo>
                    <a:pt x="2039556" y="1057668"/>
                  </a:lnTo>
                  <a:lnTo>
                    <a:pt x="2039581" y="1093406"/>
                  </a:lnTo>
                  <a:lnTo>
                    <a:pt x="2039581" y="1113142"/>
                  </a:lnTo>
                  <a:lnTo>
                    <a:pt x="2039505" y="1178750"/>
                  </a:lnTo>
                  <a:lnTo>
                    <a:pt x="2023313" y="1214729"/>
                  </a:lnTo>
                  <a:lnTo>
                    <a:pt x="1989899" y="1235329"/>
                  </a:lnTo>
                  <a:lnTo>
                    <a:pt x="1958809" y="1240599"/>
                  </a:lnTo>
                  <a:lnTo>
                    <a:pt x="1912632" y="1234224"/>
                  </a:lnTo>
                  <a:lnTo>
                    <a:pt x="1882787" y="1201039"/>
                  </a:lnTo>
                  <a:lnTo>
                    <a:pt x="1880095" y="1158481"/>
                  </a:lnTo>
                  <a:lnTo>
                    <a:pt x="1887562" y="1137678"/>
                  </a:lnTo>
                  <a:lnTo>
                    <a:pt x="1927250" y="1115060"/>
                  </a:lnTo>
                  <a:lnTo>
                    <a:pt x="2039581" y="1113142"/>
                  </a:lnTo>
                  <a:lnTo>
                    <a:pt x="2039581" y="1093406"/>
                  </a:lnTo>
                  <a:lnTo>
                    <a:pt x="1952637" y="1093406"/>
                  </a:lnTo>
                  <a:lnTo>
                    <a:pt x="1937854" y="1093508"/>
                  </a:lnTo>
                  <a:lnTo>
                    <a:pt x="1898751" y="1103261"/>
                  </a:lnTo>
                  <a:lnTo>
                    <a:pt x="1868093" y="1126947"/>
                  </a:lnTo>
                  <a:lnTo>
                    <a:pt x="1856181" y="1161288"/>
                  </a:lnTo>
                  <a:lnTo>
                    <a:pt x="1856206" y="1190752"/>
                  </a:lnTo>
                  <a:lnTo>
                    <a:pt x="1871129" y="1228826"/>
                  </a:lnTo>
                  <a:lnTo>
                    <a:pt x="1902040" y="1252321"/>
                  </a:lnTo>
                  <a:lnTo>
                    <a:pt x="1948903" y="1260894"/>
                  </a:lnTo>
                  <a:lnTo>
                    <a:pt x="1960537" y="1260843"/>
                  </a:lnTo>
                  <a:lnTo>
                    <a:pt x="2002167" y="1250264"/>
                  </a:lnTo>
                  <a:lnTo>
                    <a:pt x="2034781" y="1224089"/>
                  </a:lnTo>
                  <a:lnTo>
                    <a:pt x="2039048" y="1216621"/>
                  </a:lnTo>
                  <a:lnTo>
                    <a:pt x="2039581" y="1216621"/>
                  </a:lnTo>
                  <a:lnTo>
                    <a:pt x="2039581" y="1256626"/>
                  </a:lnTo>
                  <a:lnTo>
                    <a:pt x="2062518" y="1256626"/>
                  </a:lnTo>
                  <a:lnTo>
                    <a:pt x="2062518" y="1216621"/>
                  </a:lnTo>
                  <a:lnTo>
                    <a:pt x="2062518" y="1113142"/>
                  </a:lnTo>
                  <a:lnTo>
                    <a:pt x="2062518" y="1057668"/>
                  </a:lnTo>
                  <a:close/>
                </a:path>
                <a:path w="15857219" h="2969259">
                  <a:moveTo>
                    <a:pt x="2110613" y="2958592"/>
                  </a:moveTo>
                  <a:lnTo>
                    <a:pt x="2108047" y="2945790"/>
                  </a:lnTo>
                  <a:lnTo>
                    <a:pt x="2106879" y="2939923"/>
                  </a:lnTo>
                  <a:lnTo>
                    <a:pt x="2096744" y="2942590"/>
                  </a:lnTo>
                  <a:lnTo>
                    <a:pt x="2077008" y="2945790"/>
                  </a:lnTo>
                  <a:lnTo>
                    <a:pt x="2064740" y="2945790"/>
                  </a:lnTo>
                  <a:lnTo>
                    <a:pt x="2029269" y="2929788"/>
                  </a:lnTo>
                  <a:lnTo>
                    <a:pt x="2021039" y="2887649"/>
                  </a:lnTo>
                  <a:lnTo>
                    <a:pt x="2021001" y="2698292"/>
                  </a:lnTo>
                  <a:lnTo>
                    <a:pt x="2101545" y="2698292"/>
                  </a:lnTo>
                  <a:lnTo>
                    <a:pt x="2101545" y="2679090"/>
                  </a:lnTo>
                  <a:lnTo>
                    <a:pt x="2021001" y="2679090"/>
                  </a:lnTo>
                  <a:lnTo>
                    <a:pt x="2021001" y="2605481"/>
                  </a:lnTo>
                  <a:lnTo>
                    <a:pt x="1998065" y="2605481"/>
                  </a:lnTo>
                  <a:lnTo>
                    <a:pt x="1998065" y="2679090"/>
                  </a:lnTo>
                  <a:lnTo>
                    <a:pt x="1948459" y="2679090"/>
                  </a:lnTo>
                  <a:lnTo>
                    <a:pt x="1948459" y="2698292"/>
                  </a:lnTo>
                  <a:lnTo>
                    <a:pt x="1998065" y="2698292"/>
                  </a:lnTo>
                  <a:lnTo>
                    <a:pt x="1998141" y="2902381"/>
                  </a:lnTo>
                  <a:lnTo>
                    <a:pt x="1998700" y="2911487"/>
                  </a:lnTo>
                  <a:lnTo>
                    <a:pt x="2017534" y="2951391"/>
                  </a:lnTo>
                  <a:lnTo>
                    <a:pt x="2058035" y="2965475"/>
                  </a:lnTo>
                  <a:lnTo>
                    <a:pt x="2066874" y="2965526"/>
                  </a:lnTo>
                  <a:lnTo>
                    <a:pt x="2076475" y="2965526"/>
                  </a:lnTo>
                  <a:lnTo>
                    <a:pt x="2102612" y="2961259"/>
                  </a:lnTo>
                  <a:lnTo>
                    <a:pt x="2110613" y="2958592"/>
                  </a:lnTo>
                  <a:close/>
                </a:path>
                <a:path w="15857219" h="2969259">
                  <a:moveTo>
                    <a:pt x="2199741" y="2679090"/>
                  </a:moveTo>
                  <a:lnTo>
                    <a:pt x="2176805" y="2679090"/>
                  </a:lnTo>
                  <a:lnTo>
                    <a:pt x="2176805" y="2963392"/>
                  </a:lnTo>
                  <a:lnTo>
                    <a:pt x="2199741" y="2963392"/>
                  </a:lnTo>
                  <a:lnTo>
                    <a:pt x="2199741" y="2679090"/>
                  </a:lnTo>
                  <a:close/>
                </a:path>
                <a:path w="15857219" h="2969259">
                  <a:moveTo>
                    <a:pt x="2201875" y="2585745"/>
                  </a:moveTo>
                  <a:lnTo>
                    <a:pt x="2174671" y="2585745"/>
                  </a:lnTo>
                  <a:lnTo>
                    <a:pt x="2174671" y="2617216"/>
                  </a:lnTo>
                  <a:lnTo>
                    <a:pt x="2201875" y="2617216"/>
                  </a:lnTo>
                  <a:lnTo>
                    <a:pt x="2201875" y="2585745"/>
                  </a:lnTo>
                  <a:close/>
                </a:path>
                <a:path w="15857219" h="2969259">
                  <a:moveTo>
                    <a:pt x="2365540" y="1256626"/>
                  </a:moveTo>
                  <a:lnTo>
                    <a:pt x="2365451" y="1050124"/>
                  </a:lnTo>
                  <a:lnTo>
                    <a:pt x="2354072" y="1009065"/>
                  </a:lnTo>
                  <a:lnTo>
                    <a:pt x="2323592" y="978877"/>
                  </a:lnTo>
                  <a:lnTo>
                    <a:pt x="2282571" y="966584"/>
                  </a:lnTo>
                  <a:lnTo>
                    <a:pt x="2266861" y="966457"/>
                  </a:lnTo>
                  <a:lnTo>
                    <a:pt x="2254897" y="966546"/>
                  </a:lnTo>
                  <a:lnTo>
                    <a:pt x="2215654" y="976896"/>
                  </a:lnTo>
                  <a:lnTo>
                    <a:pt x="2176716" y="1008595"/>
                  </a:lnTo>
                  <a:lnTo>
                    <a:pt x="2172982" y="1016063"/>
                  </a:lnTo>
                  <a:lnTo>
                    <a:pt x="2172982" y="972324"/>
                  </a:lnTo>
                  <a:lnTo>
                    <a:pt x="2150580" y="972324"/>
                  </a:lnTo>
                  <a:lnTo>
                    <a:pt x="2150580" y="1256626"/>
                  </a:lnTo>
                  <a:lnTo>
                    <a:pt x="2173516" y="1256626"/>
                  </a:lnTo>
                  <a:lnTo>
                    <a:pt x="2173516" y="1053934"/>
                  </a:lnTo>
                  <a:lnTo>
                    <a:pt x="2178850" y="1040866"/>
                  </a:lnTo>
                  <a:lnTo>
                    <a:pt x="2202116" y="1008735"/>
                  </a:lnTo>
                  <a:lnTo>
                    <a:pt x="2240953" y="988301"/>
                  </a:lnTo>
                  <a:lnTo>
                    <a:pt x="2263127" y="987259"/>
                  </a:lnTo>
                  <a:lnTo>
                    <a:pt x="2288692" y="987602"/>
                  </a:lnTo>
                  <a:lnTo>
                    <a:pt x="2324493" y="1008595"/>
                  </a:lnTo>
                  <a:lnTo>
                    <a:pt x="2342324" y="1045883"/>
                  </a:lnTo>
                  <a:lnTo>
                    <a:pt x="2342604" y="1256626"/>
                  </a:lnTo>
                  <a:lnTo>
                    <a:pt x="2365540" y="1256626"/>
                  </a:lnTo>
                  <a:close/>
                </a:path>
                <a:path w="15857219" h="2969259">
                  <a:moveTo>
                    <a:pt x="2512364" y="2801772"/>
                  </a:moveTo>
                  <a:lnTo>
                    <a:pt x="2511882" y="2765780"/>
                  </a:lnTo>
                  <a:lnTo>
                    <a:pt x="2508529" y="2743898"/>
                  </a:lnTo>
                  <a:lnTo>
                    <a:pt x="2499423" y="2727210"/>
                  </a:lnTo>
                  <a:lnTo>
                    <a:pt x="2489428" y="2715730"/>
                  </a:lnTo>
                  <a:lnTo>
                    <a:pt x="2489428" y="2801772"/>
                  </a:lnTo>
                  <a:lnTo>
                    <a:pt x="2489428" y="2839110"/>
                  </a:lnTo>
                  <a:lnTo>
                    <a:pt x="2486266" y="2890977"/>
                  </a:lnTo>
                  <a:lnTo>
                    <a:pt x="2448776" y="2936671"/>
                  </a:lnTo>
                  <a:lnTo>
                    <a:pt x="2395550" y="2947924"/>
                  </a:lnTo>
                  <a:lnTo>
                    <a:pt x="2370175" y="2947505"/>
                  </a:lnTo>
                  <a:lnTo>
                    <a:pt x="2327008" y="2921254"/>
                  </a:lnTo>
                  <a:lnTo>
                    <a:pt x="2302065" y="2871597"/>
                  </a:lnTo>
                  <a:lnTo>
                    <a:pt x="2301671" y="2839110"/>
                  </a:lnTo>
                  <a:lnTo>
                    <a:pt x="2301671" y="2801772"/>
                  </a:lnTo>
                  <a:lnTo>
                    <a:pt x="2304834" y="2749893"/>
                  </a:lnTo>
                  <a:lnTo>
                    <a:pt x="2342337" y="2704211"/>
                  </a:lnTo>
                  <a:lnTo>
                    <a:pt x="2395550" y="2692958"/>
                  </a:lnTo>
                  <a:lnTo>
                    <a:pt x="2420924" y="2693378"/>
                  </a:lnTo>
                  <a:lnTo>
                    <a:pt x="2464092" y="2719628"/>
                  </a:lnTo>
                  <a:lnTo>
                    <a:pt x="2489035" y="2769285"/>
                  </a:lnTo>
                  <a:lnTo>
                    <a:pt x="2489428" y="2801772"/>
                  </a:lnTo>
                  <a:lnTo>
                    <a:pt x="2489428" y="2715730"/>
                  </a:lnTo>
                  <a:lnTo>
                    <a:pt x="2481694" y="2706827"/>
                  </a:lnTo>
                  <a:lnTo>
                    <a:pt x="2468422" y="2692958"/>
                  </a:lnTo>
                  <a:lnTo>
                    <a:pt x="2463101" y="2687396"/>
                  </a:lnTo>
                  <a:lnTo>
                    <a:pt x="2447925" y="2677426"/>
                  </a:lnTo>
                  <a:lnTo>
                    <a:pt x="2428100" y="2673743"/>
                  </a:lnTo>
                  <a:lnTo>
                    <a:pt x="2395550" y="2673223"/>
                  </a:lnTo>
                  <a:lnTo>
                    <a:pt x="2363000" y="2673743"/>
                  </a:lnTo>
                  <a:lnTo>
                    <a:pt x="2309406" y="2706827"/>
                  </a:lnTo>
                  <a:lnTo>
                    <a:pt x="2282571" y="2743898"/>
                  </a:lnTo>
                  <a:lnTo>
                    <a:pt x="2278735" y="2801772"/>
                  </a:lnTo>
                  <a:lnTo>
                    <a:pt x="2278735" y="2839110"/>
                  </a:lnTo>
                  <a:lnTo>
                    <a:pt x="2282571" y="2896984"/>
                  </a:lnTo>
                  <a:lnTo>
                    <a:pt x="2309406" y="2934055"/>
                  </a:lnTo>
                  <a:lnTo>
                    <a:pt x="2343175" y="2963456"/>
                  </a:lnTo>
                  <a:lnTo>
                    <a:pt x="2395550" y="2967659"/>
                  </a:lnTo>
                  <a:lnTo>
                    <a:pt x="2428100" y="2967126"/>
                  </a:lnTo>
                  <a:lnTo>
                    <a:pt x="2468422" y="2947924"/>
                  </a:lnTo>
                  <a:lnTo>
                    <a:pt x="2499423" y="2913672"/>
                  </a:lnTo>
                  <a:lnTo>
                    <a:pt x="2511882" y="2875089"/>
                  </a:lnTo>
                  <a:lnTo>
                    <a:pt x="2512364" y="2839110"/>
                  </a:lnTo>
                  <a:lnTo>
                    <a:pt x="2512364" y="2801772"/>
                  </a:lnTo>
                  <a:close/>
                </a:path>
                <a:path w="15857219" h="2969259">
                  <a:moveTo>
                    <a:pt x="2664295" y="853376"/>
                  </a:moveTo>
                  <a:lnTo>
                    <a:pt x="2641790" y="853376"/>
                  </a:lnTo>
                  <a:lnTo>
                    <a:pt x="2641790" y="1047864"/>
                  </a:lnTo>
                  <a:lnTo>
                    <a:pt x="2641765" y="1164894"/>
                  </a:lnTo>
                  <a:lnTo>
                    <a:pt x="2624759" y="1205331"/>
                  </a:lnTo>
                  <a:lnTo>
                    <a:pt x="2592679" y="1230668"/>
                  </a:lnTo>
                  <a:lnTo>
                    <a:pt x="2551747" y="1240091"/>
                  </a:lnTo>
                  <a:lnTo>
                    <a:pt x="2525509" y="1239685"/>
                  </a:lnTo>
                  <a:lnTo>
                    <a:pt x="2485072" y="1213688"/>
                  </a:lnTo>
                  <a:lnTo>
                    <a:pt x="2463546" y="1166329"/>
                  </a:lnTo>
                  <a:lnTo>
                    <a:pt x="2463241" y="1139812"/>
                  </a:lnTo>
                  <a:lnTo>
                    <a:pt x="2463241" y="1087539"/>
                  </a:lnTo>
                  <a:lnTo>
                    <a:pt x="2466276" y="1043533"/>
                  </a:lnTo>
                  <a:lnTo>
                    <a:pt x="2502547" y="998512"/>
                  </a:lnTo>
                  <a:lnTo>
                    <a:pt x="2552281" y="987259"/>
                  </a:lnTo>
                  <a:lnTo>
                    <a:pt x="2563952" y="987348"/>
                  </a:lnTo>
                  <a:lnTo>
                    <a:pt x="2604516" y="998931"/>
                  </a:lnTo>
                  <a:lnTo>
                    <a:pt x="2635491" y="1029665"/>
                  </a:lnTo>
                  <a:lnTo>
                    <a:pt x="2641790" y="1047864"/>
                  </a:lnTo>
                  <a:lnTo>
                    <a:pt x="2641790" y="853376"/>
                  </a:lnTo>
                  <a:lnTo>
                    <a:pt x="2641358" y="853376"/>
                  </a:lnTo>
                  <a:lnTo>
                    <a:pt x="2641358" y="1006995"/>
                  </a:lnTo>
                  <a:lnTo>
                    <a:pt x="2633573" y="995426"/>
                  </a:lnTo>
                  <a:lnTo>
                    <a:pt x="2627058" y="988428"/>
                  </a:lnTo>
                  <a:lnTo>
                    <a:pt x="2625102" y="987259"/>
                  </a:lnTo>
                  <a:lnTo>
                    <a:pt x="2618295" y="983183"/>
                  </a:lnTo>
                  <a:lnTo>
                    <a:pt x="2578849" y="967765"/>
                  </a:lnTo>
                  <a:lnTo>
                    <a:pt x="2553347" y="966457"/>
                  </a:lnTo>
                  <a:lnTo>
                    <a:pt x="2538539" y="966584"/>
                  </a:lnTo>
                  <a:lnTo>
                    <a:pt x="2495639" y="978916"/>
                  </a:lnTo>
                  <a:lnTo>
                    <a:pt x="2463088" y="1006703"/>
                  </a:lnTo>
                  <a:lnTo>
                    <a:pt x="2443759" y="1049108"/>
                  </a:lnTo>
                  <a:lnTo>
                    <a:pt x="2440267" y="1087539"/>
                  </a:lnTo>
                  <a:lnTo>
                    <a:pt x="2440267" y="1139812"/>
                  </a:lnTo>
                  <a:lnTo>
                    <a:pt x="2443835" y="1195489"/>
                  </a:lnTo>
                  <a:lnTo>
                    <a:pt x="2468803" y="1229956"/>
                  </a:lnTo>
                  <a:lnTo>
                    <a:pt x="2500236" y="1257033"/>
                  </a:lnTo>
                  <a:lnTo>
                    <a:pt x="2549080" y="1260894"/>
                  </a:lnTo>
                  <a:lnTo>
                    <a:pt x="2568587" y="1260665"/>
                  </a:lnTo>
                  <a:lnTo>
                    <a:pt x="2581084" y="1259001"/>
                  </a:lnTo>
                  <a:lnTo>
                    <a:pt x="2591981" y="1254493"/>
                  </a:lnTo>
                  <a:lnTo>
                    <a:pt x="2606687" y="1245692"/>
                  </a:lnTo>
                  <a:lnTo>
                    <a:pt x="2615488" y="1240091"/>
                  </a:lnTo>
                  <a:lnTo>
                    <a:pt x="2621038" y="1236573"/>
                  </a:lnTo>
                  <a:lnTo>
                    <a:pt x="2629497" y="1229664"/>
                  </a:lnTo>
                  <a:lnTo>
                    <a:pt x="2635339" y="1221511"/>
                  </a:lnTo>
                  <a:lnTo>
                    <a:pt x="2641892" y="1208620"/>
                  </a:lnTo>
                  <a:lnTo>
                    <a:pt x="2641892" y="1256626"/>
                  </a:lnTo>
                  <a:lnTo>
                    <a:pt x="2664295" y="1256626"/>
                  </a:lnTo>
                  <a:lnTo>
                    <a:pt x="2664295" y="1208620"/>
                  </a:lnTo>
                  <a:lnTo>
                    <a:pt x="2664295" y="1006995"/>
                  </a:lnTo>
                  <a:lnTo>
                    <a:pt x="2664295" y="853376"/>
                  </a:lnTo>
                  <a:close/>
                </a:path>
                <a:path w="15857219" h="2969259">
                  <a:moveTo>
                    <a:pt x="2805252" y="2963392"/>
                  </a:moveTo>
                  <a:lnTo>
                    <a:pt x="2805176" y="2756878"/>
                  </a:lnTo>
                  <a:lnTo>
                    <a:pt x="2793784" y="2715831"/>
                  </a:lnTo>
                  <a:lnTo>
                    <a:pt x="2775572" y="2694025"/>
                  </a:lnTo>
                  <a:lnTo>
                    <a:pt x="2770213" y="2689390"/>
                  </a:lnTo>
                  <a:lnTo>
                    <a:pt x="2732278" y="2674188"/>
                  </a:lnTo>
                  <a:lnTo>
                    <a:pt x="2706573" y="2673223"/>
                  </a:lnTo>
                  <a:lnTo>
                    <a:pt x="2694609" y="2673299"/>
                  </a:lnTo>
                  <a:lnTo>
                    <a:pt x="2655366" y="2683649"/>
                  </a:lnTo>
                  <a:lnTo>
                    <a:pt x="2616428" y="2715361"/>
                  </a:lnTo>
                  <a:lnTo>
                    <a:pt x="2612694" y="2722829"/>
                  </a:lnTo>
                  <a:lnTo>
                    <a:pt x="2612694" y="2679090"/>
                  </a:lnTo>
                  <a:lnTo>
                    <a:pt x="2590292" y="2679090"/>
                  </a:lnTo>
                  <a:lnTo>
                    <a:pt x="2590292" y="2963392"/>
                  </a:lnTo>
                  <a:lnTo>
                    <a:pt x="2613228" y="2963392"/>
                  </a:lnTo>
                  <a:lnTo>
                    <a:pt x="2613228" y="2760700"/>
                  </a:lnTo>
                  <a:lnTo>
                    <a:pt x="2618562" y="2747632"/>
                  </a:lnTo>
                  <a:lnTo>
                    <a:pt x="2641841" y="2715488"/>
                  </a:lnTo>
                  <a:lnTo>
                    <a:pt x="2680678" y="2695054"/>
                  </a:lnTo>
                  <a:lnTo>
                    <a:pt x="2702839" y="2694025"/>
                  </a:lnTo>
                  <a:lnTo>
                    <a:pt x="2728404" y="2694355"/>
                  </a:lnTo>
                  <a:lnTo>
                    <a:pt x="2764218" y="2715361"/>
                  </a:lnTo>
                  <a:lnTo>
                    <a:pt x="2782036" y="2752636"/>
                  </a:lnTo>
                  <a:lnTo>
                    <a:pt x="2782316" y="2963392"/>
                  </a:lnTo>
                  <a:lnTo>
                    <a:pt x="2805252" y="2963392"/>
                  </a:lnTo>
                  <a:close/>
                </a:path>
                <a:path w="15857219" h="2969259">
                  <a:moveTo>
                    <a:pt x="2938653" y="2884449"/>
                  </a:moveTo>
                  <a:lnTo>
                    <a:pt x="2893847" y="2884449"/>
                  </a:lnTo>
                  <a:lnTo>
                    <a:pt x="2893847" y="2932455"/>
                  </a:lnTo>
                  <a:lnTo>
                    <a:pt x="2938653" y="2932455"/>
                  </a:lnTo>
                  <a:lnTo>
                    <a:pt x="2938653" y="2884449"/>
                  </a:lnTo>
                  <a:close/>
                </a:path>
                <a:path w="15857219" h="2969259">
                  <a:moveTo>
                    <a:pt x="2938653" y="2650820"/>
                  </a:moveTo>
                  <a:lnTo>
                    <a:pt x="2893847" y="2650820"/>
                  </a:lnTo>
                  <a:lnTo>
                    <a:pt x="2893847" y="2698826"/>
                  </a:lnTo>
                  <a:lnTo>
                    <a:pt x="2938653" y="2698826"/>
                  </a:lnTo>
                  <a:lnTo>
                    <a:pt x="2938653" y="2650820"/>
                  </a:lnTo>
                  <a:close/>
                </a:path>
                <a:path w="15857219" h="2969259">
                  <a:moveTo>
                    <a:pt x="3102864" y="1100340"/>
                  </a:moveTo>
                  <a:lnTo>
                    <a:pt x="3099828" y="1058557"/>
                  </a:lnTo>
                  <a:lnTo>
                    <a:pt x="3087598" y="1020699"/>
                  </a:lnTo>
                  <a:lnTo>
                    <a:pt x="3080461" y="1010323"/>
                  </a:lnTo>
                  <a:lnTo>
                    <a:pt x="3080461" y="1100340"/>
                  </a:lnTo>
                  <a:lnTo>
                    <a:pt x="2898038" y="1100340"/>
                  </a:lnTo>
                  <a:lnTo>
                    <a:pt x="2901099" y="1047076"/>
                  </a:lnTo>
                  <a:lnTo>
                    <a:pt x="2922574" y="1015530"/>
                  </a:lnTo>
                  <a:lnTo>
                    <a:pt x="2964726" y="987183"/>
                  </a:lnTo>
                  <a:lnTo>
                    <a:pt x="2989783" y="986726"/>
                  </a:lnTo>
                  <a:lnTo>
                    <a:pt x="3016046" y="987183"/>
                  </a:lnTo>
                  <a:lnTo>
                    <a:pt x="3057525" y="1015263"/>
                  </a:lnTo>
                  <a:lnTo>
                    <a:pt x="3080105" y="1067219"/>
                  </a:lnTo>
                  <a:lnTo>
                    <a:pt x="3080461" y="1100340"/>
                  </a:lnTo>
                  <a:lnTo>
                    <a:pt x="3080461" y="1010323"/>
                  </a:lnTo>
                  <a:lnTo>
                    <a:pt x="3051518" y="981887"/>
                  </a:lnTo>
                  <a:lnTo>
                    <a:pt x="3006458" y="966609"/>
                  </a:lnTo>
                  <a:lnTo>
                    <a:pt x="2989783" y="966457"/>
                  </a:lnTo>
                  <a:lnTo>
                    <a:pt x="2974035" y="966609"/>
                  </a:lnTo>
                  <a:lnTo>
                    <a:pt x="2929636" y="981036"/>
                  </a:lnTo>
                  <a:lnTo>
                    <a:pt x="2897695" y="1011478"/>
                  </a:lnTo>
                  <a:lnTo>
                    <a:pt x="2879013" y="1055255"/>
                  </a:lnTo>
                  <a:lnTo>
                    <a:pt x="2875750" y="1148981"/>
                  </a:lnTo>
                  <a:lnTo>
                    <a:pt x="2876537" y="1159624"/>
                  </a:lnTo>
                  <a:lnTo>
                    <a:pt x="2887218" y="1197394"/>
                  </a:lnTo>
                  <a:lnTo>
                    <a:pt x="2913113" y="1234528"/>
                  </a:lnTo>
                  <a:lnTo>
                    <a:pt x="2954667" y="1256855"/>
                  </a:lnTo>
                  <a:lnTo>
                    <a:pt x="2994050" y="1260894"/>
                  </a:lnTo>
                  <a:lnTo>
                    <a:pt x="3014510" y="1260754"/>
                  </a:lnTo>
                  <a:lnTo>
                    <a:pt x="3055124" y="1251292"/>
                  </a:lnTo>
                  <a:lnTo>
                    <a:pt x="3081236" y="1240624"/>
                  </a:lnTo>
                  <a:lnTo>
                    <a:pt x="3087420" y="1236675"/>
                  </a:lnTo>
                  <a:lnTo>
                    <a:pt x="3096463" y="1229423"/>
                  </a:lnTo>
                  <a:lnTo>
                    <a:pt x="3085261" y="1212354"/>
                  </a:lnTo>
                  <a:lnTo>
                    <a:pt x="3076562" y="1219581"/>
                  </a:lnTo>
                  <a:lnTo>
                    <a:pt x="3069729" y="1224089"/>
                  </a:lnTo>
                  <a:lnTo>
                    <a:pt x="3033344" y="1237259"/>
                  </a:lnTo>
                  <a:lnTo>
                    <a:pt x="2993517" y="1240624"/>
                  </a:lnTo>
                  <a:lnTo>
                    <a:pt x="2967215" y="1240193"/>
                  </a:lnTo>
                  <a:lnTo>
                    <a:pt x="2923375" y="1212354"/>
                  </a:lnTo>
                  <a:lnTo>
                    <a:pt x="2901200" y="1180757"/>
                  </a:lnTo>
                  <a:lnTo>
                    <a:pt x="2898089" y="1132878"/>
                  </a:lnTo>
                  <a:lnTo>
                    <a:pt x="2898038" y="1119009"/>
                  </a:lnTo>
                  <a:lnTo>
                    <a:pt x="3102864" y="1119009"/>
                  </a:lnTo>
                  <a:lnTo>
                    <a:pt x="3102864" y="1100340"/>
                  </a:lnTo>
                  <a:close/>
                </a:path>
                <a:path w="15857219" h="2969259">
                  <a:moveTo>
                    <a:pt x="3390417" y="853376"/>
                  </a:moveTo>
                  <a:lnTo>
                    <a:pt x="3367913" y="853376"/>
                  </a:lnTo>
                  <a:lnTo>
                    <a:pt x="3367913" y="1047864"/>
                  </a:lnTo>
                  <a:lnTo>
                    <a:pt x="3367887" y="1164894"/>
                  </a:lnTo>
                  <a:lnTo>
                    <a:pt x="3350882" y="1205331"/>
                  </a:lnTo>
                  <a:lnTo>
                    <a:pt x="3318802" y="1230668"/>
                  </a:lnTo>
                  <a:lnTo>
                    <a:pt x="3277870" y="1240091"/>
                  </a:lnTo>
                  <a:lnTo>
                    <a:pt x="3251631" y="1239685"/>
                  </a:lnTo>
                  <a:lnTo>
                    <a:pt x="3211195" y="1213688"/>
                  </a:lnTo>
                  <a:lnTo>
                    <a:pt x="3189668" y="1166329"/>
                  </a:lnTo>
                  <a:lnTo>
                    <a:pt x="3189363" y="1139812"/>
                  </a:lnTo>
                  <a:lnTo>
                    <a:pt x="3189363" y="1087539"/>
                  </a:lnTo>
                  <a:lnTo>
                    <a:pt x="3192399" y="1043533"/>
                  </a:lnTo>
                  <a:lnTo>
                    <a:pt x="3228670" y="998512"/>
                  </a:lnTo>
                  <a:lnTo>
                    <a:pt x="3278403" y="987259"/>
                  </a:lnTo>
                  <a:lnTo>
                    <a:pt x="3290074" y="987348"/>
                  </a:lnTo>
                  <a:lnTo>
                    <a:pt x="3330638" y="998931"/>
                  </a:lnTo>
                  <a:lnTo>
                    <a:pt x="3361613" y="1029665"/>
                  </a:lnTo>
                  <a:lnTo>
                    <a:pt x="3367913" y="1047864"/>
                  </a:lnTo>
                  <a:lnTo>
                    <a:pt x="3367913" y="853376"/>
                  </a:lnTo>
                  <a:lnTo>
                    <a:pt x="3367481" y="853376"/>
                  </a:lnTo>
                  <a:lnTo>
                    <a:pt x="3367481" y="1006995"/>
                  </a:lnTo>
                  <a:lnTo>
                    <a:pt x="3359696" y="995426"/>
                  </a:lnTo>
                  <a:lnTo>
                    <a:pt x="3315144" y="970851"/>
                  </a:lnTo>
                  <a:lnTo>
                    <a:pt x="3279470" y="966457"/>
                  </a:lnTo>
                  <a:lnTo>
                    <a:pt x="3264662" y="966584"/>
                  </a:lnTo>
                  <a:lnTo>
                    <a:pt x="3221761" y="978916"/>
                  </a:lnTo>
                  <a:lnTo>
                    <a:pt x="3189211" y="1006703"/>
                  </a:lnTo>
                  <a:lnTo>
                    <a:pt x="3169882" y="1049108"/>
                  </a:lnTo>
                  <a:lnTo>
                    <a:pt x="3166389" y="1087539"/>
                  </a:lnTo>
                  <a:lnTo>
                    <a:pt x="3166389" y="1139812"/>
                  </a:lnTo>
                  <a:lnTo>
                    <a:pt x="3169958" y="1195489"/>
                  </a:lnTo>
                  <a:lnTo>
                    <a:pt x="3194926" y="1229956"/>
                  </a:lnTo>
                  <a:lnTo>
                    <a:pt x="3226358" y="1257033"/>
                  </a:lnTo>
                  <a:lnTo>
                    <a:pt x="3275203" y="1260894"/>
                  </a:lnTo>
                  <a:lnTo>
                    <a:pt x="3294710" y="1260665"/>
                  </a:lnTo>
                  <a:lnTo>
                    <a:pt x="3307207" y="1259001"/>
                  </a:lnTo>
                  <a:lnTo>
                    <a:pt x="3318103" y="1254493"/>
                  </a:lnTo>
                  <a:lnTo>
                    <a:pt x="3332810" y="1245692"/>
                  </a:lnTo>
                  <a:lnTo>
                    <a:pt x="3341611" y="1240091"/>
                  </a:lnTo>
                  <a:lnTo>
                    <a:pt x="3347161" y="1236573"/>
                  </a:lnTo>
                  <a:lnTo>
                    <a:pt x="3355619" y="1229664"/>
                  </a:lnTo>
                  <a:lnTo>
                    <a:pt x="3361461" y="1221511"/>
                  </a:lnTo>
                  <a:lnTo>
                    <a:pt x="3368014" y="1208620"/>
                  </a:lnTo>
                  <a:lnTo>
                    <a:pt x="3368014" y="1256626"/>
                  </a:lnTo>
                  <a:lnTo>
                    <a:pt x="3390417" y="1256626"/>
                  </a:lnTo>
                  <a:lnTo>
                    <a:pt x="3390417" y="1208620"/>
                  </a:lnTo>
                  <a:lnTo>
                    <a:pt x="3390417" y="1006995"/>
                  </a:lnTo>
                  <a:lnTo>
                    <a:pt x="3390417" y="853376"/>
                  </a:lnTo>
                  <a:close/>
                </a:path>
                <a:path w="15857219" h="2969259">
                  <a:moveTo>
                    <a:pt x="3409162" y="2578963"/>
                  </a:moveTo>
                  <a:lnTo>
                    <a:pt x="3129661" y="2578963"/>
                  </a:lnTo>
                  <a:lnTo>
                    <a:pt x="3129661" y="2600553"/>
                  </a:lnTo>
                  <a:lnTo>
                    <a:pt x="3257677" y="2600553"/>
                  </a:lnTo>
                  <a:lnTo>
                    <a:pt x="3257677" y="2963773"/>
                  </a:lnTo>
                  <a:lnTo>
                    <a:pt x="3281146" y="2963773"/>
                  </a:lnTo>
                  <a:lnTo>
                    <a:pt x="3281146" y="2600553"/>
                  </a:lnTo>
                  <a:lnTo>
                    <a:pt x="3409162" y="2600553"/>
                  </a:lnTo>
                  <a:lnTo>
                    <a:pt x="3409162" y="2578963"/>
                  </a:lnTo>
                  <a:close/>
                </a:path>
                <a:path w="15857219" h="2969259">
                  <a:moveTo>
                    <a:pt x="3681780" y="2963392"/>
                  </a:moveTo>
                  <a:lnTo>
                    <a:pt x="3681692" y="2756878"/>
                  </a:lnTo>
                  <a:lnTo>
                    <a:pt x="3670312" y="2715831"/>
                  </a:lnTo>
                  <a:lnTo>
                    <a:pt x="3639832" y="2685631"/>
                  </a:lnTo>
                  <a:lnTo>
                    <a:pt x="3598811" y="2673337"/>
                  </a:lnTo>
                  <a:lnTo>
                    <a:pt x="3583101" y="2673223"/>
                  </a:lnTo>
                  <a:lnTo>
                    <a:pt x="3571138" y="2673299"/>
                  </a:lnTo>
                  <a:lnTo>
                    <a:pt x="3532365" y="2683649"/>
                  </a:lnTo>
                  <a:lnTo>
                    <a:pt x="3493490" y="2715361"/>
                  </a:lnTo>
                  <a:lnTo>
                    <a:pt x="3489756" y="2722829"/>
                  </a:lnTo>
                  <a:lnTo>
                    <a:pt x="3489756" y="2560142"/>
                  </a:lnTo>
                  <a:lnTo>
                    <a:pt x="3466820" y="2560142"/>
                  </a:lnTo>
                  <a:lnTo>
                    <a:pt x="3466820" y="2963392"/>
                  </a:lnTo>
                  <a:lnTo>
                    <a:pt x="3489756" y="2963392"/>
                  </a:lnTo>
                  <a:lnTo>
                    <a:pt x="3489756" y="2760700"/>
                  </a:lnTo>
                  <a:lnTo>
                    <a:pt x="3495090" y="2747632"/>
                  </a:lnTo>
                  <a:lnTo>
                    <a:pt x="3518357" y="2715488"/>
                  </a:lnTo>
                  <a:lnTo>
                    <a:pt x="3557193" y="2695054"/>
                  </a:lnTo>
                  <a:lnTo>
                    <a:pt x="3579368" y="2694025"/>
                  </a:lnTo>
                  <a:lnTo>
                    <a:pt x="3604933" y="2694355"/>
                  </a:lnTo>
                  <a:lnTo>
                    <a:pt x="3640734" y="2715361"/>
                  </a:lnTo>
                  <a:lnTo>
                    <a:pt x="3658565" y="2752636"/>
                  </a:lnTo>
                  <a:lnTo>
                    <a:pt x="3658844" y="2963392"/>
                  </a:lnTo>
                  <a:lnTo>
                    <a:pt x="3681780" y="2963392"/>
                  </a:lnTo>
                  <a:close/>
                </a:path>
                <a:path w="15857219" h="2969259">
                  <a:moveTo>
                    <a:pt x="3691305" y="972324"/>
                  </a:moveTo>
                  <a:lnTo>
                    <a:pt x="3668369" y="972324"/>
                  </a:lnTo>
                  <a:lnTo>
                    <a:pt x="3668369" y="1176083"/>
                  </a:lnTo>
                  <a:lnTo>
                    <a:pt x="3662769" y="1188351"/>
                  </a:lnTo>
                  <a:lnTo>
                    <a:pt x="3639223" y="1219276"/>
                  </a:lnTo>
                  <a:lnTo>
                    <a:pt x="3599269" y="1239596"/>
                  </a:lnTo>
                  <a:lnTo>
                    <a:pt x="3585019" y="1240548"/>
                  </a:lnTo>
                  <a:lnTo>
                    <a:pt x="3561372" y="1240510"/>
                  </a:lnTo>
                  <a:lnTo>
                    <a:pt x="3522586" y="1224127"/>
                  </a:lnTo>
                  <a:lnTo>
                    <a:pt x="3504349" y="1186484"/>
                  </a:lnTo>
                  <a:lnTo>
                    <a:pt x="3501948" y="972324"/>
                  </a:lnTo>
                  <a:lnTo>
                    <a:pt x="3479012" y="972324"/>
                  </a:lnTo>
                  <a:lnTo>
                    <a:pt x="3479127" y="1178128"/>
                  </a:lnTo>
                  <a:lnTo>
                    <a:pt x="3489452" y="1218323"/>
                  </a:lnTo>
                  <a:lnTo>
                    <a:pt x="3519246" y="1248486"/>
                  </a:lnTo>
                  <a:lnTo>
                    <a:pt x="3560521" y="1260779"/>
                  </a:lnTo>
                  <a:lnTo>
                    <a:pt x="3577158" y="1260894"/>
                  </a:lnTo>
                  <a:lnTo>
                    <a:pt x="3587889" y="1260817"/>
                  </a:lnTo>
                  <a:lnTo>
                    <a:pt x="3626307" y="1249426"/>
                  </a:lnTo>
                  <a:lnTo>
                    <a:pt x="3640810" y="1240624"/>
                  </a:lnTo>
                  <a:lnTo>
                    <a:pt x="3645827" y="1237361"/>
                  </a:lnTo>
                  <a:lnTo>
                    <a:pt x="3668903" y="1211821"/>
                  </a:lnTo>
                  <a:lnTo>
                    <a:pt x="3668903" y="1256626"/>
                  </a:lnTo>
                  <a:lnTo>
                    <a:pt x="3691305" y="1256626"/>
                  </a:lnTo>
                  <a:lnTo>
                    <a:pt x="3691305" y="1211821"/>
                  </a:lnTo>
                  <a:lnTo>
                    <a:pt x="3691305" y="972324"/>
                  </a:lnTo>
                  <a:close/>
                </a:path>
                <a:path w="15857219" h="2969259">
                  <a:moveTo>
                    <a:pt x="3794379" y="2679090"/>
                  </a:moveTo>
                  <a:lnTo>
                    <a:pt x="3771442" y="2679090"/>
                  </a:lnTo>
                  <a:lnTo>
                    <a:pt x="3771442" y="2963392"/>
                  </a:lnTo>
                  <a:lnTo>
                    <a:pt x="3794379" y="2963392"/>
                  </a:lnTo>
                  <a:lnTo>
                    <a:pt x="3794379" y="2679090"/>
                  </a:lnTo>
                  <a:close/>
                </a:path>
                <a:path w="15857219" h="2969259">
                  <a:moveTo>
                    <a:pt x="3796512" y="2585745"/>
                  </a:moveTo>
                  <a:lnTo>
                    <a:pt x="3769309" y="2585745"/>
                  </a:lnTo>
                  <a:lnTo>
                    <a:pt x="3769309" y="2617216"/>
                  </a:lnTo>
                  <a:lnTo>
                    <a:pt x="3796512" y="2617216"/>
                  </a:lnTo>
                  <a:lnTo>
                    <a:pt x="3796512" y="2585745"/>
                  </a:lnTo>
                  <a:close/>
                </a:path>
                <a:path w="15857219" h="2969259">
                  <a:moveTo>
                    <a:pt x="3983659" y="1229423"/>
                  </a:moveTo>
                  <a:lnTo>
                    <a:pt x="3972458" y="1211821"/>
                  </a:lnTo>
                  <a:lnTo>
                    <a:pt x="3963809" y="1219047"/>
                  </a:lnTo>
                  <a:lnTo>
                    <a:pt x="3957193" y="1223556"/>
                  </a:lnTo>
                  <a:lnTo>
                    <a:pt x="3914254" y="1239100"/>
                  </a:lnTo>
                  <a:lnTo>
                    <a:pt x="3884980" y="1240091"/>
                  </a:lnTo>
                  <a:lnTo>
                    <a:pt x="3871137" y="1239977"/>
                  </a:lnTo>
                  <a:lnTo>
                    <a:pt x="3833558" y="1227670"/>
                  </a:lnTo>
                  <a:lnTo>
                    <a:pt x="3804107" y="1195158"/>
                  </a:lnTo>
                  <a:lnTo>
                    <a:pt x="3792880" y="1155814"/>
                  </a:lnTo>
                  <a:lnTo>
                    <a:pt x="3792169" y="1091806"/>
                  </a:lnTo>
                  <a:lnTo>
                    <a:pt x="3792524" y="1064526"/>
                  </a:lnTo>
                  <a:lnTo>
                    <a:pt x="3814838" y="1016330"/>
                  </a:lnTo>
                  <a:lnTo>
                    <a:pt x="3856291" y="987717"/>
                  </a:lnTo>
                  <a:lnTo>
                    <a:pt x="3882847" y="987259"/>
                  </a:lnTo>
                  <a:lnTo>
                    <a:pt x="3895496" y="987348"/>
                  </a:lnTo>
                  <a:lnTo>
                    <a:pt x="3935641" y="995476"/>
                  </a:lnTo>
                  <a:lnTo>
                    <a:pt x="3963390" y="1010729"/>
                  </a:lnTo>
                  <a:lnTo>
                    <a:pt x="3973525" y="993127"/>
                  </a:lnTo>
                  <a:lnTo>
                    <a:pt x="3931653" y="972858"/>
                  </a:lnTo>
                  <a:lnTo>
                    <a:pt x="3882847" y="966457"/>
                  </a:lnTo>
                  <a:lnTo>
                    <a:pt x="3866794" y="966609"/>
                  </a:lnTo>
                  <a:lnTo>
                    <a:pt x="3822179" y="981036"/>
                  </a:lnTo>
                  <a:lnTo>
                    <a:pt x="3790658" y="1011059"/>
                  </a:lnTo>
                  <a:lnTo>
                    <a:pt x="3772497" y="1055154"/>
                  </a:lnTo>
                  <a:lnTo>
                    <a:pt x="3769233" y="1093406"/>
                  </a:lnTo>
                  <a:lnTo>
                    <a:pt x="3769372" y="1151013"/>
                  </a:lnTo>
                  <a:lnTo>
                    <a:pt x="3777500" y="1188618"/>
                  </a:lnTo>
                  <a:lnTo>
                    <a:pt x="3800970" y="1228890"/>
                  </a:lnTo>
                  <a:lnTo>
                    <a:pt x="3837241" y="1252893"/>
                  </a:lnTo>
                  <a:lnTo>
                    <a:pt x="3884447" y="1260894"/>
                  </a:lnTo>
                  <a:lnTo>
                    <a:pt x="3904881" y="1260754"/>
                  </a:lnTo>
                  <a:lnTo>
                    <a:pt x="3943921" y="1251292"/>
                  </a:lnTo>
                  <a:lnTo>
                    <a:pt x="3974642" y="1236675"/>
                  </a:lnTo>
                  <a:lnTo>
                    <a:pt x="3983659" y="1229423"/>
                  </a:lnTo>
                  <a:close/>
                </a:path>
                <a:path w="15857219" h="2969259">
                  <a:moveTo>
                    <a:pt x="4078109" y="2872613"/>
                  </a:moveTo>
                  <a:lnTo>
                    <a:pt x="4062018" y="2836126"/>
                  </a:lnTo>
                  <a:lnTo>
                    <a:pt x="4024058" y="2816174"/>
                  </a:lnTo>
                  <a:lnTo>
                    <a:pt x="3968889" y="2803588"/>
                  </a:lnTo>
                  <a:lnTo>
                    <a:pt x="3962222" y="2802204"/>
                  </a:lnTo>
                  <a:lnTo>
                    <a:pt x="3911244" y="2782570"/>
                  </a:lnTo>
                  <a:lnTo>
                    <a:pt x="3898976" y="2764434"/>
                  </a:lnTo>
                  <a:lnTo>
                    <a:pt x="3898989" y="2744165"/>
                  </a:lnTo>
                  <a:lnTo>
                    <a:pt x="3918178" y="2707094"/>
                  </a:lnTo>
                  <a:lnTo>
                    <a:pt x="3973652" y="2693492"/>
                  </a:lnTo>
                  <a:lnTo>
                    <a:pt x="3989374" y="2693555"/>
                  </a:lnTo>
                  <a:lnTo>
                    <a:pt x="4031386" y="2700858"/>
                  </a:lnTo>
                  <a:lnTo>
                    <a:pt x="4061129" y="2715895"/>
                  </a:lnTo>
                  <a:lnTo>
                    <a:pt x="4070731" y="2699359"/>
                  </a:lnTo>
                  <a:lnTo>
                    <a:pt x="4062806" y="2693492"/>
                  </a:lnTo>
                  <a:lnTo>
                    <a:pt x="4062653" y="2693378"/>
                  </a:lnTo>
                  <a:lnTo>
                    <a:pt x="4056062" y="2689491"/>
                  </a:lnTo>
                  <a:lnTo>
                    <a:pt x="4018991" y="2676601"/>
                  </a:lnTo>
                  <a:lnTo>
                    <a:pt x="3975785" y="2673223"/>
                  </a:lnTo>
                  <a:lnTo>
                    <a:pt x="3961320" y="2673312"/>
                  </a:lnTo>
                  <a:lnTo>
                    <a:pt x="3922014" y="2682214"/>
                  </a:lnTo>
                  <a:lnTo>
                    <a:pt x="3890175" y="2704058"/>
                  </a:lnTo>
                  <a:lnTo>
                    <a:pt x="3877208" y="2735630"/>
                  </a:lnTo>
                  <a:lnTo>
                    <a:pt x="3877208" y="2762758"/>
                  </a:lnTo>
                  <a:lnTo>
                    <a:pt x="3895521" y="2797073"/>
                  </a:lnTo>
                  <a:lnTo>
                    <a:pt x="3931513" y="2815907"/>
                  </a:lnTo>
                  <a:lnTo>
                    <a:pt x="3983393" y="2828086"/>
                  </a:lnTo>
                  <a:lnTo>
                    <a:pt x="3992854" y="2830042"/>
                  </a:lnTo>
                  <a:lnTo>
                    <a:pt x="4032186" y="2842260"/>
                  </a:lnTo>
                  <a:lnTo>
                    <a:pt x="4057929" y="2871114"/>
                  </a:lnTo>
                  <a:lnTo>
                    <a:pt x="4057929" y="2903118"/>
                  </a:lnTo>
                  <a:lnTo>
                    <a:pt x="4029646" y="2935236"/>
                  </a:lnTo>
                  <a:lnTo>
                    <a:pt x="3985958" y="2947301"/>
                  </a:lnTo>
                  <a:lnTo>
                    <a:pt x="3959402" y="2947251"/>
                  </a:lnTo>
                  <a:lnTo>
                    <a:pt x="3911041" y="2933700"/>
                  </a:lnTo>
                  <a:lnTo>
                    <a:pt x="3881374" y="2916453"/>
                  </a:lnTo>
                  <a:lnTo>
                    <a:pt x="3870172" y="2934589"/>
                  </a:lnTo>
                  <a:lnTo>
                    <a:pt x="3915511" y="2958058"/>
                  </a:lnTo>
                  <a:lnTo>
                    <a:pt x="3956240" y="2967507"/>
                  </a:lnTo>
                  <a:lnTo>
                    <a:pt x="3975785" y="2967659"/>
                  </a:lnTo>
                  <a:lnTo>
                    <a:pt x="3987495" y="2967583"/>
                  </a:lnTo>
                  <a:lnTo>
                    <a:pt x="4025201" y="2959938"/>
                  </a:lnTo>
                  <a:lnTo>
                    <a:pt x="4060393" y="2938856"/>
                  </a:lnTo>
                  <a:lnTo>
                    <a:pt x="4078071" y="2904210"/>
                  </a:lnTo>
                  <a:lnTo>
                    <a:pt x="4078109" y="2872613"/>
                  </a:lnTo>
                  <a:close/>
                </a:path>
                <a:path w="15857219" h="2969259">
                  <a:moveTo>
                    <a:pt x="4232821" y="1057668"/>
                  </a:moveTo>
                  <a:lnTo>
                    <a:pt x="4229544" y="1016000"/>
                  </a:lnTo>
                  <a:lnTo>
                    <a:pt x="4203573" y="987259"/>
                  </a:lnTo>
                  <a:lnTo>
                    <a:pt x="4190873" y="976363"/>
                  </a:lnTo>
                  <a:lnTo>
                    <a:pt x="4178211" y="969391"/>
                  </a:lnTo>
                  <a:lnTo>
                    <a:pt x="4162044" y="966825"/>
                  </a:lnTo>
                  <a:lnTo>
                    <a:pt x="4135742" y="966457"/>
                  </a:lnTo>
                  <a:lnTo>
                    <a:pt x="4118394" y="966609"/>
                  </a:lnTo>
                  <a:lnTo>
                    <a:pt x="4067391" y="981405"/>
                  </a:lnTo>
                  <a:lnTo>
                    <a:pt x="4038663" y="998461"/>
                  </a:lnTo>
                  <a:lnTo>
                    <a:pt x="4049865" y="1016063"/>
                  </a:lnTo>
                  <a:lnTo>
                    <a:pt x="4061587" y="1008240"/>
                  </a:lnTo>
                  <a:lnTo>
                    <a:pt x="4069702" y="1003439"/>
                  </a:lnTo>
                  <a:lnTo>
                    <a:pt x="4111040" y="988237"/>
                  </a:lnTo>
                  <a:lnTo>
                    <a:pt x="4134142" y="987259"/>
                  </a:lnTo>
                  <a:lnTo>
                    <a:pt x="4156329" y="987552"/>
                  </a:lnTo>
                  <a:lnTo>
                    <a:pt x="4190949" y="1005395"/>
                  </a:lnTo>
                  <a:lnTo>
                    <a:pt x="4209859" y="1057668"/>
                  </a:lnTo>
                  <a:lnTo>
                    <a:pt x="4209885" y="1093406"/>
                  </a:lnTo>
                  <a:lnTo>
                    <a:pt x="4209885" y="1113142"/>
                  </a:lnTo>
                  <a:lnTo>
                    <a:pt x="4209808" y="1178750"/>
                  </a:lnTo>
                  <a:lnTo>
                    <a:pt x="4193616" y="1214729"/>
                  </a:lnTo>
                  <a:lnTo>
                    <a:pt x="4160202" y="1235329"/>
                  </a:lnTo>
                  <a:lnTo>
                    <a:pt x="4129113" y="1240599"/>
                  </a:lnTo>
                  <a:lnTo>
                    <a:pt x="4082935" y="1234224"/>
                  </a:lnTo>
                  <a:lnTo>
                    <a:pt x="4053090" y="1201039"/>
                  </a:lnTo>
                  <a:lnTo>
                    <a:pt x="4050398" y="1158481"/>
                  </a:lnTo>
                  <a:lnTo>
                    <a:pt x="4057866" y="1137678"/>
                  </a:lnTo>
                  <a:lnTo>
                    <a:pt x="4097553" y="1115060"/>
                  </a:lnTo>
                  <a:lnTo>
                    <a:pt x="4209885" y="1113142"/>
                  </a:lnTo>
                  <a:lnTo>
                    <a:pt x="4209885" y="1093406"/>
                  </a:lnTo>
                  <a:lnTo>
                    <a:pt x="4122940" y="1093406"/>
                  </a:lnTo>
                  <a:lnTo>
                    <a:pt x="4108158" y="1093508"/>
                  </a:lnTo>
                  <a:lnTo>
                    <a:pt x="4069054" y="1103261"/>
                  </a:lnTo>
                  <a:lnTo>
                    <a:pt x="4038396" y="1126947"/>
                  </a:lnTo>
                  <a:lnTo>
                    <a:pt x="4026484" y="1161288"/>
                  </a:lnTo>
                  <a:lnTo>
                    <a:pt x="4026509" y="1190752"/>
                  </a:lnTo>
                  <a:lnTo>
                    <a:pt x="4041432" y="1228826"/>
                  </a:lnTo>
                  <a:lnTo>
                    <a:pt x="4072344" y="1252321"/>
                  </a:lnTo>
                  <a:lnTo>
                    <a:pt x="4119207" y="1260894"/>
                  </a:lnTo>
                  <a:lnTo>
                    <a:pt x="4130840" y="1260843"/>
                  </a:lnTo>
                  <a:lnTo>
                    <a:pt x="4172470" y="1250264"/>
                  </a:lnTo>
                  <a:lnTo>
                    <a:pt x="4205084" y="1224089"/>
                  </a:lnTo>
                  <a:lnTo>
                    <a:pt x="4209351" y="1216621"/>
                  </a:lnTo>
                  <a:lnTo>
                    <a:pt x="4209885" y="1216621"/>
                  </a:lnTo>
                  <a:lnTo>
                    <a:pt x="4209885" y="1256626"/>
                  </a:lnTo>
                  <a:lnTo>
                    <a:pt x="4232821" y="1256626"/>
                  </a:lnTo>
                  <a:lnTo>
                    <a:pt x="4232821" y="1216621"/>
                  </a:lnTo>
                  <a:lnTo>
                    <a:pt x="4232821" y="1113142"/>
                  </a:lnTo>
                  <a:lnTo>
                    <a:pt x="4232821" y="1057668"/>
                  </a:lnTo>
                  <a:close/>
                </a:path>
                <a:path w="15857219" h="2969259">
                  <a:moveTo>
                    <a:pt x="4449965" y="1251826"/>
                  </a:moveTo>
                  <a:lnTo>
                    <a:pt x="4447400" y="1239024"/>
                  </a:lnTo>
                  <a:lnTo>
                    <a:pt x="4446232" y="1233157"/>
                  </a:lnTo>
                  <a:lnTo>
                    <a:pt x="4436097" y="1235824"/>
                  </a:lnTo>
                  <a:lnTo>
                    <a:pt x="4416361" y="1239024"/>
                  </a:lnTo>
                  <a:lnTo>
                    <a:pt x="4404093" y="1239024"/>
                  </a:lnTo>
                  <a:lnTo>
                    <a:pt x="4368622" y="1223022"/>
                  </a:lnTo>
                  <a:lnTo>
                    <a:pt x="4360392" y="1180884"/>
                  </a:lnTo>
                  <a:lnTo>
                    <a:pt x="4360354" y="991527"/>
                  </a:lnTo>
                  <a:lnTo>
                    <a:pt x="4440898" y="991527"/>
                  </a:lnTo>
                  <a:lnTo>
                    <a:pt x="4440898" y="972324"/>
                  </a:lnTo>
                  <a:lnTo>
                    <a:pt x="4360354" y="972324"/>
                  </a:lnTo>
                  <a:lnTo>
                    <a:pt x="4360354" y="898715"/>
                  </a:lnTo>
                  <a:lnTo>
                    <a:pt x="4337418" y="898715"/>
                  </a:lnTo>
                  <a:lnTo>
                    <a:pt x="4337418" y="972324"/>
                  </a:lnTo>
                  <a:lnTo>
                    <a:pt x="4287812" y="972324"/>
                  </a:lnTo>
                  <a:lnTo>
                    <a:pt x="4287812" y="991527"/>
                  </a:lnTo>
                  <a:lnTo>
                    <a:pt x="4337418" y="991527"/>
                  </a:lnTo>
                  <a:lnTo>
                    <a:pt x="4337494" y="1195616"/>
                  </a:lnTo>
                  <a:lnTo>
                    <a:pt x="4338053" y="1204722"/>
                  </a:lnTo>
                  <a:lnTo>
                    <a:pt x="4356887" y="1244625"/>
                  </a:lnTo>
                  <a:lnTo>
                    <a:pt x="4397400" y="1258722"/>
                  </a:lnTo>
                  <a:lnTo>
                    <a:pt x="4406227" y="1258760"/>
                  </a:lnTo>
                  <a:lnTo>
                    <a:pt x="4415828" y="1258760"/>
                  </a:lnTo>
                  <a:lnTo>
                    <a:pt x="4441964" y="1254493"/>
                  </a:lnTo>
                  <a:lnTo>
                    <a:pt x="4449965" y="1251826"/>
                  </a:lnTo>
                  <a:close/>
                </a:path>
                <a:path w="15857219" h="2969259">
                  <a:moveTo>
                    <a:pt x="4539094" y="972324"/>
                  </a:moveTo>
                  <a:lnTo>
                    <a:pt x="4516158" y="972324"/>
                  </a:lnTo>
                  <a:lnTo>
                    <a:pt x="4516158" y="1256626"/>
                  </a:lnTo>
                  <a:lnTo>
                    <a:pt x="4539094" y="1256626"/>
                  </a:lnTo>
                  <a:lnTo>
                    <a:pt x="4539094" y="972324"/>
                  </a:lnTo>
                  <a:close/>
                </a:path>
                <a:path w="15857219" h="2969259">
                  <a:moveTo>
                    <a:pt x="4541228" y="878979"/>
                  </a:moveTo>
                  <a:lnTo>
                    <a:pt x="4514024" y="878979"/>
                  </a:lnTo>
                  <a:lnTo>
                    <a:pt x="4514024" y="910450"/>
                  </a:lnTo>
                  <a:lnTo>
                    <a:pt x="4541228" y="910450"/>
                  </a:lnTo>
                  <a:lnTo>
                    <a:pt x="4541228" y="878979"/>
                  </a:lnTo>
                  <a:close/>
                </a:path>
                <a:path w="15857219" h="2969259">
                  <a:moveTo>
                    <a:pt x="4626165" y="2578811"/>
                  </a:moveTo>
                  <a:lnTo>
                    <a:pt x="4598428" y="2578811"/>
                  </a:lnTo>
                  <a:lnTo>
                    <a:pt x="4456544" y="2872714"/>
                  </a:lnTo>
                  <a:lnTo>
                    <a:pt x="4311459" y="2578811"/>
                  </a:lnTo>
                  <a:lnTo>
                    <a:pt x="4284789" y="2578811"/>
                  </a:lnTo>
                  <a:lnTo>
                    <a:pt x="4284789" y="2963392"/>
                  </a:lnTo>
                  <a:lnTo>
                    <a:pt x="4307725" y="2963392"/>
                  </a:lnTo>
                  <a:lnTo>
                    <a:pt x="4307725" y="2616149"/>
                  </a:lnTo>
                  <a:lnTo>
                    <a:pt x="4315396" y="2633929"/>
                  </a:lnTo>
                  <a:lnTo>
                    <a:pt x="4321060" y="2646413"/>
                  </a:lnTo>
                  <a:lnTo>
                    <a:pt x="4327525" y="2659507"/>
                  </a:lnTo>
                  <a:lnTo>
                    <a:pt x="4337596" y="2679090"/>
                  </a:lnTo>
                  <a:lnTo>
                    <a:pt x="4445876" y="2899384"/>
                  </a:lnTo>
                  <a:lnTo>
                    <a:pt x="4466145" y="2899384"/>
                  </a:lnTo>
                  <a:lnTo>
                    <a:pt x="4571758" y="2686024"/>
                  </a:lnTo>
                  <a:lnTo>
                    <a:pt x="4580623" y="2669146"/>
                  </a:lnTo>
                  <a:lnTo>
                    <a:pt x="4595761" y="2637752"/>
                  </a:lnTo>
                  <a:lnTo>
                    <a:pt x="4603229" y="2620416"/>
                  </a:lnTo>
                  <a:lnTo>
                    <a:pt x="4603229" y="2963392"/>
                  </a:lnTo>
                  <a:lnTo>
                    <a:pt x="4626165" y="2963392"/>
                  </a:lnTo>
                  <a:lnTo>
                    <a:pt x="4626165" y="2578811"/>
                  </a:lnTo>
                  <a:close/>
                </a:path>
                <a:path w="15857219" h="2969259">
                  <a:moveTo>
                    <a:pt x="4851717" y="1095006"/>
                  </a:moveTo>
                  <a:lnTo>
                    <a:pt x="4851247" y="1059027"/>
                  </a:lnTo>
                  <a:lnTo>
                    <a:pt x="4847882" y="1037132"/>
                  </a:lnTo>
                  <a:lnTo>
                    <a:pt x="4838776" y="1020457"/>
                  </a:lnTo>
                  <a:lnTo>
                    <a:pt x="4828781" y="1008964"/>
                  </a:lnTo>
                  <a:lnTo>
                    <a:pt x="4828781" y="1095006"/>
                  </a:lnTo>
                  <a:lnTo>
                    <a:pt x="4828781" y="1132344"/>
                  </a:lnTo>
                  <a:lnTo>
                    <a:pt x="4825619" y="1184224"/>
                  </a:lnTo>
                  <a:lnTo>
                    <a:pt x="4788128" y="1229918"/>
                  </a:lnTo>
                  <a:lnTo>
                    <a:pt x="4734903" y="1241158"/>
                  </a:lnTo>
                  <a:lnTo>
                    <a:pt x="4709528" y="1240751"/>
                  </a:lnTo>
                  <a:lnTo>
                    <a:pt x="4666361" y="1214488"/>
                  </a:lnTo>
                  <a:lnTo>
                    <a:pt x="4641418" y="1164844"/>
                  </a:lnTo>
                  <a:lnTo>
                    <a:pt x="4641024" y="1132344"/>
                  </a:lnTo>
                  <a:lnTo>
                    <a:pt x="4641024" y="1095006"/>
                  </a:lnTo>
                  <a:lnTo>
                    <a:pt x="4644199" y="1043139"/>
                  </a:lnTo>
                  <a:lnTo>
                    <a:pt x="4681690" y="997445"/>
                  </a:lnTo>
                  <a:lnTo>
                    <a:pt x="4734903" y="986193"/>
                  </a:lnTo>
                  <a:lnTo>
                    <a:pt x="4760277" y="986612"/>
                  </a:lnTo>
                  <a:lnTo>
                    <a:pt x="4803445" y="1012863"/>
                  </a:lnTo>
                  <a:lnTo>
                    <a:pt x="4828387" y="1062520"/>
                  </a:lnTo>
                  <a:lnTo>
                    <a:pt x="4828781" y="1095006"/>
                  </a:lnTo>
                  <a:lnTo>
                    <a:pt x="4828781" y="1008964"/>
                  </a:lnTo>
                  <a:lnTo>
                    <a:pt x="4802454" y="980643"/>
                  </a:lnTo>
                  <a:lnTo>
                    <a:pt x="4734903" y="966457"/>
                  </a:lnTo>
                  <a:lnTo>
                    <a:pt x="4702353" y="966990"/>
                  </a:lnTo>
                  <a:lnTo>
                    <a:pt x="4648759" y="1000061"/>
                  </a:lnTo>
                  <a:lnTo>
                    <a:pt x="4621923" y="1037132"/>
                  </a:lnTo>
                  <a:lnTo>
                    <a:pt x="4618088" y="1095006"/>
                  </a:lnTo>
                  <a:lnTo>
                    <a:pt x="4618088" y="1132344"/>
                  </a:lnTo>
                  <a:lnTo>
                    <a:pt x="4621923" y="1190218"/>
                  </a:lnTo>
                  <a:lnTo>
                    <a:pt x="4648759" y="1227289"/>
                  </a:lnTo>
                  <a:lnTo>
                    <a:pt x="4682528" y="1256703"/>
                  </a:lnTo>
                  <a:lnTo>
                    <a:pt x="4734903" y="1260894"/>
                  </a:lnTo>
                  <a:lnTo>
                    <a:pt x="4767453" y="1260373"/>
                  </a:lnTo>
                  <a:lnTo>
                    <a:pt x="4787277" y="1256703"/>
                  </a:lnTo>
                  <a:lnTo>
                    <a:pt x="4802454" y="1246720"/>
                  </a:lnTo>
                  <a:lnTo>
                    <a:pt x="4807775" y="1241158"/>
                  </a:lnTo>
                  <a:lnTo>
                    <a:pt x="4821047" y="1227289"/>
                  </a:lnTo>
                  <a:lnTo>
                    <a:pt x="4838776" y="1206906"/>
                  </a:lnTo>
                  <a:lnTo>
                    <a:pt x="4847882" y="1190218"/>
                  </a:lnTo>
                  <a:lnTo>
                    <a:pt x="4851247" y="1168336"/>
                  </a:lnTo>
                  <a:lnTo>
                    <a:pt x="4851717" y="1132344"/>
                  </a:lnTo>
                  <a:lnTo>
                    <a:pt x="4851717" y="1095006"/>
                  </a:lnTo>
                  <a:close/>
                </a:path>
                <a:path w="15857219" h="2969259">
                  <a:moveTo>
                    <a:pt x="5144605" y="1256626"/>
                  </a:moveTo>
                  <a:lnTo>
                    <a:pt x="5144528" y="1050124"/>
                  </a:lnTo>
                  <a:lnTo>
                    <a:pt x="5133137" y="1009065"/>
                  </a:lnTo>
                  <a:lnTo>
                    <a:pt x="5102669" y="978877"/>
                  </a:lnTo>
                  <a:lnTo>
                    <a:pt x="5061648" y="966584"/>
                  </a:lnTo>
                  <a:lnTo>
                    <a:pt x="5045926" y="966457"/>
                  </a:lnTo>
                  <a:lnTo>
                    <a:pt x="5033962" y="966546"/>
                  </a:lnTo>
                  <a:lnTo>
                    <a:pt x="4994719" y="976896"/>
                  </a:lnTo>
                  <a:lnTo>
                    <a:pt x="4955781" y="1008595"/>
                  </a:lnTo>
                  <a:lnTo>
                    <a:pt x="4952047" y="1016063"/>
                  </a:lnTo>
                  <a:lnTo>
                    <a:pt x="4952047" y="972324"/>
                  </a:lnTo>
                  <a:lnTo>
                    <a:pt x="4929644" y="972324"/>
                  </a:lnTo>
                  <a:lnTo>
                    <a:pt x="4929644" y="1256626"/>
                  </a:lnTo>
                  <a:lnTo>
                    <a:pt x="4952581" y="1256626"/>
                  </a:lnTo>
                  <a:lnTo>
                    <a:pt x="4952581" y="1053934"/>
                  </a:lnTo>
                  <a:lnTo>
                    <a:pt x="4957915" y="1040866"/>
                  </a:lnTo>
                  <a:lnTo>
                    <a:pt x="4981194" y="1008735"/>
                  </a:lnTo>
                  <a:lnTo>
                    <a:pt x="5020030" y="988301"/>
                  </a:lnTo>
                  <a:lnTo>
                    <a:pt x="5042192" y="987259"/>
                  </a:lnTo>
                  <a:lnTo>
                    <a:pt x="5067770" y="987602"/>
                  </a:lnTo>
                  <a:lnTo>
                    <a:pt x="5103571" y="1008595"/>
                  </a:lnTo>
                  <a:lnTo>
                    <a:pt x="5121402" y="1045883"/>
                  </a:lnTo>
                  <a:lnTo>
                    <a:pt x="5121668" y="1256626"/>
                  </a:lnTo>
                  <a:lnTo>
                    <a:pt x="5144605" y="1256626"/>
                  </a:lnTo>
                  <a:close/>
                </a:path>
                <a:path w="15857219" h="2969259">
                  <a:moveTo>
                    <a:pt x="5260949" y="1220355"/>
                  </a:moveTo>
                  <a:lnTo>
                    <a:pt x="5218277" y="1220355"/>
                  </a:lnTo>
                  <a:lnTo>
                    <a:pt x="5218277" y="1266228"/>
                  </a:lnTo>
                  <a:lnTo>
                    <a:pt x="5260949" y="1266228"/>
                  </a:lnTo>
                  <a:lnTo>
                    <a:pt x="5260949" y="1220355"/>
                  </a:lnTo>
                  <a:close/>
                </a:path>
                <a:path w="15857219" h="2969259">
                  <a:moveTo>
                    <a:pt x="10117798" y="246964"/>
                  </a:moveTo>
                  <a:lnTo>
                    <a:pt x="10114763" y="205181"/>
                  </a:lnTo>
                  <a:lnTo>
                    <a:pt x="10102532" y="167322"/>
                  </a:lnTo>
                  <a:lnTo>
                    <a:pt x="10095395" y="156946"/>
                  </a:lnTo>
                  <a:lnTo>
                    <a:pt x="10095395" y="246964"/>
                  </a:lnTo>
                  <a:lnTo>
                    <a:pt x="9912972" y="246964"/>
                  </a:lnTo>
                  <a:lnTo>
                    <a:pt x="9916033" y="193687"/>
                  </a:lnTo>
                  <a:lnTo>
                    <a:pt x="9937509" y="162153"/>
                  </a:lnTo>
                  <a:lnTo>
                    <a:pt x="9979660" y="133794"/>
                  </a:lnTo>
                  <a:lnTo>
                    <a:pt x="10004717" y="133350"/>
                  </a:lnTo>
                  <a:lnTo>
                    <a:pt x="10030981" y="133794"/>
                  </a:lnTo>
                  <a:lnTo>
                    <a:pt x="10072459" y="161886"/>
                  </a:lnTo>
                  <a:lnTo>
                    <a:pt x="10095039" y="213829"/>
                  </a:lnTo>
                  <a:lnTo>
                    <a:pt x="10095395" y="246964"/>
                  </a:lnTo>
                  <a:lnTo>
                    <a:pt x="10095395" y="156946"/>
                  </a:lnTo>
                  <a:lnTo>
                    <a:pt x="10089261" y="149352"/>
                  </a:lnTo>
                  <a:lnTo>
                    <a:pt x="10080752" y="139331"/>
                  </a:lnTo>
                  <a:lnTo>
                    <a:pt x="10074402" y="133350"/>
                  </a:lnTo>
                  <a:lnTo>
                    <a:pt x="10074262" y="133210"/>
                  </a:lnTo>
                  <a:lnTo>
                    <a:pt x="10032086" y="114274"/>
                  </a:lnTo>
                  <a:lnTo>
                    <a:pt x="10004717" y="113080"/>
                  </a:lnTo>
                  <a:lnTo>
                    <a:pt x="9988969" y="113220"/>
                  </a:lnTo>
                  <a:lnTo>
                    <a:pt x="9944570" y="127647"/>
                  </a:lnTo>
                  <a:lnTo>
                    <a:pt x="9912629" y="158089"/>
                  </a:lnTo>
                  <a:lnTo>
                    <a:pt x="9893948" y="201866"/>
                  </a:lnTo>
                  <a:lnTo>
                    <a:pt x="9890684" y="295592"/>
                  </a:lnTo>
                  <a:lnTo>
                    <a:pt x="9891471" y="306235"/>
                  </a:lnTo>
                  <a:lnTo>
                    <a:pt x="9902152" y="344017"/>
                  </a:lnTo>
                  <a:lnTo>
                    <a:pt x="9928047" y="381152"/>
                  </a:lnTo>
                  <a:lnTo>
                    <a:pt x="9969602" y="403466"/>
                  </a:lnTo>
                  <a:lnTo>
                    <a:pt x="10008984" y="407517"/>
                  </a:lnTo>
                  <a:lnTo>
                    <a:pt x="10029444" y="407365"/>
                  </a:lnTo>
                  <a:lnTo>
                    <a:pt x="10070059" y="397916"/>
                  </a:lnTo>
                  <a:lnTo>
                    <a:pt x="10096170" y="387248"/>
                  </a:lnTo>
                  <a:lnTo>
                    <a:pt x="10102342" y="383286"/>
                  </a:lnTo>
                  <a:lnTo>
                    <a:pt x="10111397" y="376047"/>
                  </a:lnTo>
                  <a:lnTo>
                    <a:pt x="10100196" y="358978"/>
                  </a:lnTo>
                  <a:lnTo>
                    <a:pt x="10091496" y="366191"/>
                  </a:lnTo>
                  <a:lnTo>
                    <a:pt x="10084664" y="370713"/>
                  </a:lnTo>
                  <a:lnTo>
                    <a:pt x="10048278" y="383870"/>
                  </a:lnTo>
                  <a:lnTo>
                    <a:pt x="10008451" y="387248"/>
                  </a:lnTo>
                  <a:lnTo>
                    <a:pt x="9982149" y="386803"/>
                  </a:lnTo>
                  <a:lnTo>
                    <a:pt x="9938309" y="358978"/>
                  </a:lnTo>
                  <a:lnTo>
                    <a:pt x="9916135" y="327367"/>
                  </a:lnTo>
                  <a:lnTo>
                    <a:pt x="9913010" y="279501"/>
                  </a:lnTo>
                  <a:lnTo>
                    <a:pt x="9912972" y="265633"/>
                  </a:lnTo>
                  <a:lnTo>
                    <a:pt x="10117798" y="265633"/>
                  </a:lnTo>
                  <a:lnTo>
                    <a:pt x="10117798" y="246964"/>
                  </a:lnTo>
                  <a:close/>
                </a:path>
                <a:path w="15857219" h="2969259">
                  <a:moveTo>
                    <a:pt x="10408552" y="246964"/>
                  </a:moveTo>
                  <a:lnTo>
                    <a:pt x="10405516" y="205181"/>
                  </a:lnTo>
                  <a:lnTo>
                    <a:pt x="10393286" y="167322"/>
                  </a:lnTo>
                  <a:lnTo>
                    <a:pt x="10386149" y="156946"/>
                  </a:lnTo>
                  <a:lnTo>
                    <a:pt x="10386149" y="246964"/>
                  </a:lnTo>
                  <a:lnTo>
                    <a:pt x="10203726" y="246964"/>
                  </a:lnTo>
                  <a:lnTo>
                    <a:pt x="10206787" y="193687"/>
                  </a:lnTo>
                  <a:lnTo>
                    <a:pt x="10228262" y="162153"/>
                  </a:lnTo>
                  <a:lnTo>
                    <a:pt x="10270414" y="133794"/>
                  </a:lnTo>
                  <a:lnTo>
                    <a:pt x="10295471" y="133350"/>
                  </a:lnTo>
                  <a:lnTo>
                    <a:pt x="10321734" y="133794"/>
                  </a:lnTo>
                  <a:lnTo>
                    <a:pt x="10363213" y="161886"/>
                  </a:lnTo>
                  <a:lnTo>
                    <a:pt x="10385793" y="213829"/>
                  </a:lnTo>
                  <a:lnTo>
                    <a:pt x="10386149" y="246964"/>
                  </a:lnTo>
                  <a:lnTo>
                    <a:pt x="10386149" y="156946"/>
                  </a:lnTo>
                  <a:lnTo>
                    <a:pt x="10380015" y="149352"/>
                  </a:lnTo>
                  <a:lnTo>
                    <a:pt x="10371518" y="139331"/>
                  </a:lnTo>
                  <a:lnTo>
                    <a:pt x="10365156" y="133350"/>
                  </a:lnTo>
                  <a:lnTo>
                    <a:pt x="10365016" y="133210"/>
                  </a:lnTo>
                  <a:lnTo>
                    <a:pt x="10322839" y="114274"/>
                  </a:lnTo>
                  <a:lnTo>
                    <a:pt x="10295471" y="113080"/>
                  </a:lnTo>
                  <a:lnTo>
                    <a:pt x="10279723" y="113220"/>
                  </a:lnTo>
                  <a:lnTo>
                    <a:pt x="10235324" y="127647"/>
                  </a:lnTo>
                  <a:lnTo>
                    <a:pt x="10203383" y="158089"/>
                  </a:lnTo>
                  <a:lnTo>
                    <a:pt x="10184701" y="201866"/>
                  </a:lnTo>
                  <a:lnTo>
                    <a:pt x="10181438" y="295592"/>
                  </a:lnTo>
                  <a:lnTo>
                    <a:pt x="10182225" y="306235"/>
                  </a:lnTo>
                  <a:lnTo>
                    <a:pt x="10192906" y="344017"/>
                  </a:lnTo>
                  <a:lnTo>
                    <a:pt x="10218801" y="381152"/>
                  </a:lnTo>
                  <a:lnTo>
                    <a:pt x="10260355" y="403466"/>
                  </a:lnTo>
                  <a:lnTo>
                    <a:pt x="10299738" y="407517"/>
                  </a:lnTo>
                  <a:lnTo>
                    <a:pt x="10320198" y="407365"/>
                  </a:lnTo>
                  <a:lnTo>
                    <a:pt x="10360812" y="397916"/>
                  </a:lnTo>
                  <a:lnTo>
                    <a:pt x="10386924" y="387248"/>
                  </a:lnTo>
                  <a:lnTo>
                    <a:pt x="10393108" y="383286"/>
                  </a:lnTo>
                  <a:lnTo>
                    <a:pt x="10402151" y="376047"/>
                  </a:lnTo>
                  <a:lnTo>
                    <a:pt x="10390949" y="358978"/>
                  </a:lnTo>
                  <a:lnTo>
                    <a:pt x="10382250" y="366191"/>
                  </a:lnTo>
                  <a:lnTo>
                    <a:pt x="10375417" y="370713"/>
                  </a:lnTo>
                  <a:lnTo>
                    <a:pt x="10339032" y="383870"/>
                  </a:lnTo>
                  <a:lnTo>
                    <a:pt x="10299205" y="387248"/>
                  </a:lnTo>
                  <a:lnTo>
                    <a:pt x="10272903" y="386803"/>
                  </a:lnTo>
                  <a:lnTo>
                    <a:pt x="10229063" y="358978"/>
                  </a:lnTo>
                  <a:lnTo>
                    <a:pt x="10206888" y="327367"/>
                  </a:lnTo>
                  <a:lnTo>
                    <a:pt x="10203777" y="279501"/>
                  </a:lnTo>
                  <a:lnTo>
                    <a:pt x="10203726" y="265633"/>
                  </a:lnTo>
                  <a:lnTo>
                    <a:pt x="10408552" y="265633"/>
                  </a:lnTo>
                  <a:lnTo>
                    <a:pt x="10408552" y="246964"/>
                  </a:lnTo>
                  <a:close/>
                </a:path>
                <a:path w="15857219" h="2969259">
                  <a:moveTo>
                    <a:pt x="10855592" y="403250"/>
                  </a:moveTo>
                  <a:lnTo>
                    <a:pt x="10855516" y="196684"/>
                  </a:lnTo>
                  <a:lnTo>
                    <a:pt x="10845800" y="155752"/>
                  </a:lnTo>
                  <a:lnTo>
                    <a:pt x="10829227" y="133883"/>
                  </a:lnTo>
                  <a:lnTo>
                    <a:pt x="10824896" y="129717"/>
                  </a:lnTo>
                  <a:lnTo>
                    <a:pt x="10781271" y="113207"/>
                  </a:lnTo>
                  <a:lnTo>
                    <a:pt x="10766514" y="113080"/>
                  </a:lnTo>
                  <a:lnTo>
                    <a:pt x="10746423" y="113334"/>
                  </a:lnTo>
                  <a:lnTo>
                    <a:pt x="10709440" y="129349"/>
                  </a:lnTo>
                  <a:lnTo>
                    <a:pt x="10675836" y="168021"/>
                  </a:lnTo>
                  <a:lnTo>
                    <a:pt x="10671213" y="154203"/>
                  </a:lnTo>
                  <a:lnTo>
                    <a:pt x="10636250" y="119722"/>
                  </a:lnTo>
                  <a:lnTo>
                    <a:pt x="10592626" y="113080"/>
                  </a:lnTo>
                  <a:lnTo>
                    <a:pt x="10581615" y="113157"/>
                  </a:lnTo>
                  <a:lnTo>
                    <a:pt x="10541635" y="126288"/>
                  </a:lnTo>
                  <a:lnTo>
                    <a:pt x="10512082" y="155219"/>
                  </a:lnTo>
                  <a:lnTo>
                    <a:pt x="10508348" y="162687"/>
                  </a:lnTo>
                  <a:lnTo>
                    <a:pt x="10508348" y="118948"/>
                  </a:lnTo>
                  <a:lnTo>
                    <a:pt x="10485945" y="118948"/>
                  </a:lnTo>
                  <a:lnTo>
                    <a:pt x="10485945" y="403250"/>
                  </a:lnTo>
                  <a:lnTo>
                    <a:pt x="10508882" y="403250"/>
                  </a:lnTo>
                  <a:lnTo>
                    <a:pt x="10508882" y="200558"/>
                  </a:lnTo>
                  <a:lnTo>
                    <a:pt x="10513416" y="187490"/>
                  </a:lnTo>
                  <a:lnTo>
                    <a:pt x="10537850" y="150888"/>
                  </a:lnTo>
                  <a:lnTo>
                    <a:pt x="10576319" y="134010"/>
                  </a:lnTo>
                  <a:lnTo>
                    <a:pt x="10588892" y="133883"/>
                  </a:lnTo>
                  <a:lnTo>
                    <a:pt x="10600830" y="133972"/>
                  </a:lnTo>
                  <a:lnTo>
                    <a:pt x="10639527" y="149491"/>
                  </a:lnTo>
                  <a:lnTo>
                    <a:pt x="10657840" y="190271"/>
                  </a:lnTo>
                  <a:lnTo>
                    <a:pt x="10659301" y="403250"/>
                  </a:lnTo>
                  <a:lnTo>
                    <a:pt x="10682237" y="403250"/>
                  </a:lnTo>
                  <a:lnTo>
                    <a:pt x="10682237" y="198424"/>
                  </a:lnTo>
                  <a:lnTo>
                    <a:pt x="10686771" y="185623"/>
                  </a:lnTo>
                  <a:lnTo>
                    <a:pt x="10689552" y="178041"/>
                  </a:lnTo>
                  <a:lnTo>
                    <a:pt x="10691978" y="172986"/>
                  </a:lnTo>
                  <a:lnTo>
                    <a:pt x="10695394" y="168186"/>
                  </a:lnTo>
                  <a:lnTo>
                    <a:pt x="10695534" y="168021"/>
                  </a:lnTo>
                  <a:lnTo>
                    <a:pt x="10701172" y="161353"/>
                  </a:lnTo>
                  <a:lnTo>
                    <a:pt x="10735361" y="137261"/>
                  </a:lnTo>
                  <a:lnTo>
                    <a:pt x="10762780" y="133883"/>
                  </a:lnTo>
                  <a:lnTo>
                    <a:pt x="10774705" y="133972"/>
                  </a:lnTo>
                  <a:lnTo>
                    <a:pt x="10812894" y="149491"/>
                  </a:lnTo>
                  <a:lnTo>
                    <a:pt x="10831195" y="190271"/>
                  </a:lnTo>
                  <a:lnTo>
                    <a:pt x="10832656" y="403250"/>
                  </a:lnTo>
                  <a:lnTo>
                    <a:pt x="10855592" y="403250"/>
                  </a:lnTo>
                  <a:close/>
                </a:path>
                <a:path w="15857219" h="2969259">
                  <a:moveTo>
                    <a:pt x="11157547" y="246964"/>
                  </a:moveTo>
                  <a:lnTo>
                    <a:pt x="11154512" y="205181"/>
                  </a:lnTo>
                  <a:lnTo>
                    <a:pt x="11142282" y="167322"/>
                  </a:lnTo>
                  <a:lnTo>
                    <a:pt x="11135144" y="156933"/>
                  </a:lnTo>
                  <a:lnTo>
                    <a:pt x="11135144" y="246964"/>
                  </a:lnTo>
                  <a:lnTo>
                    <a:pt x="10952721" y="246964"/>
                  </a:lnTo>
                  <a:lnTo>
                    <a:pt x="10955795" y="193687"/>
                  </a:lnTo>
                  <a:lnTo>
                    <a:pt x="10977258" y="162153"/>
                  </a:lnTo>
                  <a:lnTo>
                    <a:pt x="11019422" y="133794"/>
                  </a:lnTo>
                  <a:lnTo>
                    <a:pt x="11044466" y="133350"/>
                  </a:lnTo>
                  <a:lnTo>
                    <a:pt x="11070730" y="133794"/>
                  </a:lnTo>
                  <a:lnTo>
                    <a:pt x="11112208" y="161886"/>
                  </a:lnTo>
                  <a:lnTo>
                    <a:pt x="11134789" y="213829"/>
                  </a:lnTo>
                  <a:lnTo>
                    <a:pt x="11135144" y="246964"/>
                  </a:lnTo>
                  <a:lnTo>
                    <a:pt x="11135144" y="156933"/>
                  </a:lnTo>
                  <a:lnTo>
                    <a:pt x="11129010" y="149352"/>
                  </a:lnTo>
                  <a:lnTo>
                    <a:pt x="11120514" y="139331"/>
                  </a:lnTo>
                  <a:lnTo>
                    <a:pt x="11114151" y="133350"/>
                  </a:lnTo>
                  <a:lnTo>
                    <a:pt x="11114011" y="133210"/>
                  </a:lnTo>
                  <a:lnTo>
                    <a:pt x="11071835" y="114274"/>
                  </a:lnTo>
                  <a:lnTo>
                    <a:pt x="11044466" y="113080"/>
                  </a:lnTo>
                  <a:lnTo>
                    <a:pt x="11028718" y="113220"/>
                  </a:lnTo>
                  <a:lnTo>
                    <a:pt x="10984319" y="127647"/>
                  </a:lnTo>
                  <a:lnTo>
                    <a:pt x="10952391" y="158089"/>
                  </a:lnTo>
                  <a:lnTo>
                    <a:pt x="10933697" y="201866"/>
                  </a:lnTo>
                  <a:lnTo>
                    <a:pt x="10930433" y="295592"/>
                  </a:lnTo>
                  <a:lnTo>
                    <a:pt x="10931220" y="306235"/>
                  </a:lnTo>
                  <a:lnTo>
                    <a:pt x="10941914" y="344017"/>
                  </a:lnTo>
                  <a:lnTo>
                    <a:pt x="10967809" y="381152"/>
                  </a:lnTo>
                  <a:lnTo>
                    <a:pt x="11009363" y="403466"/>
                  </a:lnTo>
                  <a:lnTo>
                    <a:pt x="11048733" y="407517"/>
                  </a:lnTo>
                  <a:lnTo>
                    <a:pt x="11069193" y="407365"/>
                  </a:lnTo>
                  <a:lnTo>
                    <a:pt x="11109808" y="397916"/>
                  </a:lnTo>
                  <a:lnTo>
                    <a:pt x="11151146" y="376047"/>
                  </a:lnTo>
                  <a:lnTo>
                    <a:pt x="11139945" y="358978"/>
                  </a:lnTo>
                  <a:lnTo>
                    <a:pt x="11131258" y="366191"/>
                  </a:lnTo>
                  <a:lnTo>
                    <a:pt x="11124413" y="370713"/>
                  </a:lnTo>
                  <a:lnTo>
                    <a:pt x="11088040" y="383870"/>
                  </a:lnTo>
                  <a:lnTo>
                    <a:pt x="11048200" y="387248"/>
                  </a:lnTo>
                  <a:lnTo>
                    <a:pt x="11021911" y="386803"/>
                  </a:lnTo>
                  <a:lnTo>
                    <a:pt x="10978058" y="358978"/>
                  </a:lnTo>
                  <a:lnTo>
                    <a:pt x="10955896" y="327367"/>
                  </a:lnTo>
                  <a:lnTo>
                    <a:pt x="10952772" y="279501"/>
                  </a:lnTo>
                  <a:lnTo>
                    <a:pt x="10952721" y="265633"/>
                  </a:lnTo>
                  <a:lnTo>
                    <a:pt x="11157547" y="265633"/>
                  </a:lnTo>
                  <a:lnTo>
                    <a:pt x="11157547" y="246964"/>
                  </a:lnTo>
                  <a:close/>
                </a:path>
                <a:path w="15857219" h="2969259">
                  <a:moveTo>
                    <a:pt x="11449914" y="403250"/>
                  </a:moveTo>
                  <a:lnTo>
                    <a:pt x="11449825" y="196735"/>
                  </a:lnTo>
                  <a:lnTo>
                    <a:pt x="11438446" y="155689"/>
                  </a:lnTo>
                  <a:lnTo>
                    <a:pt x="11407966" y="125488"/>
                  </a:lnTo>
                  <a:lnTo>
                    <a:pt x="11366945" y="113207"/>
                  </a:lnTo>
                  <a:lnTo>
                    <a:pt x="11351235" y="113080"/>
                  </a:lnTo>
                  <a:lnTo>
                    <a:pt x="11339271" y="113157"/>
                  </a:lnTo>
                  <a:lnTo>
                    <a:pt x="11300028" y="123520"/>
                  </a:lnTo>
                  <a:lnTo>
                    <a:pt x="11261090" y="155219"/>
                  </a:lnTo>
                  <a:lnTo>
                    <a:pt x="11257356" y="162687"/>
                  </a:lnTo>
                  <a:lnTo>
                    <a:pt x="11257356" y="118948"/>
                  </a:lnTo>
                  <a:lnTo>
                    <a:pt x="11234953" y="118948"/>
                  </a:lnTo>
                  <a:lnTo>
                    <a:pt x="11234953" y="403250"/>
                  </a:lnTo>
                  <a:lnTo>
                    <a:pt x="11257890" y="403250"/>
                  </a:lnTo>
                  <a:lnTo>
                    <a:pt x="11257890" y="200558"/>
                  </a:lnTo>
                  <a:lnTo>
                    <a:pt x="11263224" y="187490"/>
                  </a:lnTo>
                  <a:lnTo>
                    <a:pt x="11286490" y="155346"/>
                  </a:lnTo>
                  <a:lnTo>
                    <a:pt x="11325327" y="134912"/>
                  </a:lnTo>
                  <a:lnTo>
                    <a:pt x="11347501" y="133883"/>
                  </a:lnTo>
                  <a:lnTo>
                    <a:pt x="11373066" y="134226"/>
                  </a:lnTo>
                  <a:lnTo>
                    <a:pt x="11408867" y="155219"/>
                  </a:lnTo>
                  <a:lnTo>
                    <a:pt x="11426698" y="192506"/>
                  </a:lnTo>
                  <a:lnTo>
                    <a:pt x="11426977" y="403250"/>
                  </a:lnTo>
                  <a:lnTo>
                    <a:pt x="11449914" y="403250"/>
                  </a:lnTo>
                  <a:close/>
                </a:path>
                <a:path w="15857219" h="2969259">
                  <a:moveTo>
                    <a:pt x="11667592" y="398449"/>
                  </a:moveTo>
                  <a:lnTo>
                    <a:pt x="11665026" y="385648"/>
                  </a:lnTo>
                  <a:lnTo>
                    <a:pt x="11663858" y="379780"/>
                  </a:lnTo>
                  <a:lnTo>
                    <a:pt x="11653723" y="382447"/>
                  </a:lnTo>
                  <a:lnTo>
                    <a:pt x="11633987" y="385648"/>
                  </a:lnTo>
                  <a:lnTo>
                    <a:pt x="11621719" y="385648"/>
                  </a:lnTo>
                  <a:lnTo>
                    <a:pt x="11586248" y="369646"/>
                  </a:lnTo>
                  <a:lnTo>
                    <a:pt x="11578019" y="327507"/>
                  </a:lnTo>
                  <a:lnTo>
                    <a:pt x="11577980" y="138150"/>
                  </a:lnTo>
                  <a:lnTo>
                    <a:pt x="11658524" y="138150"/>
                  </a:lnTo>
                  <a:lnTo>
                    <a:pt x="11658524" y="118948"/>
                  </a:lnTo>
                  <a:lnTo>
                    <a:pt x="11577980" y="118948"/>
                  </a:lnTo>
                  <a:lnTo>
                    <a:pt x="11577980" y="45339"/>
                  </a:lnTo>
                  <a:lnTo>
                    <a:pt x="11555044" y="45339"/>
                  </a:lnTo>
                  <a:lnTo>
                    <a:pt x="11555044" y="118948"/>
                  </a:lnTo>
                  <a:lnTo>
                    <a:pt x="11505438" y="118948"/>
                  </a:lnTo>
                  <a:lnTo>
                    <a:pt x="11505438" y="138150"/>
                  </a:lnTo>
                  <a:lnTo>
                    <a:pt x="11555044" y="138150"/>
                  </a:lnTo>
                  <a:lnTo>
                    <a:pt x="11555120" y="342239"/>
                  </a:lnTo>
                  <a:lnTo>
                    <a:pt x="11555679" y="351345"/>
                  </a:lnTo>
                  <a:lnTo>
                    <a:pt x="11574513" y="391248"/>
                  </a:lnTo>
                  <a:lnTo>
                    <a:pt x="11615014" y="405333"/>
                  </a:lnTo>
                  <a:lnTo>
                    <a:pt x="11623853" y="405384"/>
                  </a:lnTo>
                  <a:lnTo>
                    <a:pt x="11633454" y="405384"/>
                  </a:lnTo>
                  <a:lnTo>
                    <a:pt x="11659591" y="401116"/>
                  </a:lnTo>
                  <a:lnTo>
                    <a:pt x="11667592" y="398449"/>
                  </a:lnTo>
                  <a:close/>
                </a:path>
                <a:path w="15857219" h="2969259">
                  <a:moveTo>
                    <a:pt x="11923586" y="312470"/>
                  </a:moveTo>
                  <a:lnTo>
                    <a:pt x="11907495" y="275983"/>
                  </a:lnTo>
                  <a:lnTo>
                    <a:pt x="11869534" y="256032"/>
                  </a:lnTo>
                  <a:lnTo>
                    <a:pt x="11814366" y="243446"/>
                  </a:lnTo>
                  <a:lnTo>
                    <a:pt x="11807698" y="242062"/>
                  </a:lnTo>
                  <a:lnTo>
                    <a:pt x="11756720" y="222427"/>
                  </a:lnTo>
                  <a:lnTo>
                    <a:pt x="11744452" y="204292"/>
                  </a:lnTo>
                  <a:lnTo>
                    <a:pt x="11744465" y="184023"/>
                  </a:lnTo>
                  <a:lnTo>
                    <a:pt x="11763654" y="146951"/>
                  </a:lnTo>
                  <a:lnTo>
                    <a:pt x="11819128" y="133350"/>
                  </a:lnTo>
                  <a:lnTo>
                    <a:pt x="11834851" y="133426"/>
                  </a:lnTo>
                  <a:lnTo>
                    <a:pt x="11876862" y="140716"/>
                  </a:lnTo>
                  <a:lnTo>
                    <a:pt x="11906606" y="155752"/>
                  </a:lnTo>
                  <a:lnTo>
                    <a:pt x="11916207" y="139217"/>
                  </a:lnTo>
                  <a:lnTo>
                    <a:pt x="11878869" y="121081"/>
                  </a:lnTo>
                  <a:lnTo>
                    <a:pt x="11841061" y="113207"/>
                  </a:lnTo>
                  <a:lnTo>
                    <a:pt x="11821262" y="113080"/>
                  </a:lnTo>
                  <a:lnTo>
                    <a:pt x="11806784" y="113169"/>
                  </a:lnTo>
                  <a:lnTo>
                    <a:pt x="11767490" y="122072"/>
                  </a:lnTo>
                  <a:lnTo>
                    <a:pt x="11735651" y="143916"/>
                  </a:lnTo>
                  <a:lnTo>
                    <a:pt x="11722684" y="175488"/>
                  </a:lnTo>
                  <a:lnTo>
                    <a:pt x="11722684" y="202615"/>
                  </a:lnTo>
                  <a:lnTo>
                    <a:pt x="11740985" y="236931"/>
                  </a:lnTo>
                  <a:lnTo>
                    <a:pt x="11776989" y="255765"/>
                  </a:lnTo>
                  <a:lnTo>
                    <a:pt x="11828856" y="267944"/>
                  </a:lnTo>
                  <a:lnTo>
                    <a:pt x="11838330" y="269900"/>
                  </a:lnTo>
                  <a:lnTo>
                    <a:pt x="11877650" y="282130"/>
                  </a:lnTo>
                  <a:lnTo>
                    <a:pt x="11903405" y="310972"/>
                  </a:lnTo>
                  <a:lnTo>
                    <a:pt x="11903405" y="342976"/>
                  </a:lnTo>
                  <a:lnTo>
                    <a:pt x="11875122" y="375107"/>
                  </a:lnTo>
                  <a:lnTo>
                    <a:pt x="11831434" y="387159"/>
                  </a:lnTo>
                  <a:lnTo>
                    <a:pt x="11804866" y="387108"/>
                  </a:lnTo>
                  <a:lnTo>
                    <a:pt x="11756517" y="373557"/>
                  </a:lnTo>
                  <a:lnTo>
                    <a:pt x="11726850" y="356311"/>
                  </a:lnTo>
                  <a:lnTo>
                    <a:pt x="11715648" y="374446"/>
                  </a:lnTo>
                  <a:lnTo>
                    <a:pt x="11760987" y="397916"/>
                  </a:lnTo>
                  <a:lnTo>
                    <a:pt x="11801716" y="407365"/>
                  </a:lnTo>
                  <a:lnTo>
                    <a:pt x="11821262" y="407517"/>
                  </a:lnTo>
                  <a:lnTo>
                    <a:pt x="11832958" y="407441"/>
                  </a:lnTo>
                  <a:lnTo>
                    <a:pt x="11870677" y="399796"/>
                  </a:lnTo>
                  <a:lnTo>
                    <a:pt x="11894439" y="387248"/>
                  </a:lnTo>
                  <a:lnTo>
                    <a:pt x="11900776" y="382968"/>
                  </a:lnTo>
                  <a:lnTo>
                    <a:pt x="11922608" y="350977"/>
                  </a:lnTo>
                  <a:lnTo>
                    <a:pt x="11923535" y="344081"/>
                  </a:lnTo>
                  <a:lnTo>
                    <a:pt x="11923586" y="312470"/>
                  </a:lnTo>
                  <a:close/>
                </a:path>
                <a:path w="15857219" h="2969259">
                  <a:moveTo>
                    <a:pt x="12025605" y="363778"/>
                  </a:moveTo>
                  <a:lnTo>
                    <a:pt x="11989867" y="363778"/>
                  </a:lnTo>
                  <a:lnTo>
                    <a:pt x="11970664" y="482727"/>
                  </a:lnTo>
                  <a:lnTo>
                    <a:pt x="11994134" y="482727"/>
                  </a:lnTo>
                  <a:lnTo>
                    <a:pt x="12025605" y="363778"/>
                  </a:lnTo>
                  <a:close/>
                </a:path>
                <a:path w="15857219" h="2969259">
                  <a:moveTo>
                    <a:pt x="12423038" y="204292"/>
                  </a:moveTo>
                  <a:lnTo>
                    <a:pt x="12419775" y="162623"/>
                  </a:lnTo>
                  <a:lnTo>
                    <a:pt x="12393790" y="133883"/>
                  </a:lnTo>
                  <a:lnTo>
                    <a:pt x="12381090" y="122986"/>
                  </a:lnTo>
                  <a:lnTo>
                    <a:pt x="12368428" y="116014"/>
                  </a:lnTo>
                  <a:lnTo>
                    <a:pt x="12352274" y="113449"/>
                  </a:lnTo>
                  <a:lnTo>
                    <a:pt x="12325960" y="113080"/>
                  </a:lnTo>
                  <a:lnTo>
                    <a:pt x="12308611" y="113220"/>
                  </a:lnTo>
                  <a:lnTo>
                    <a:pt x="12257608" y="128016"/>
                  </a:lnTo>
                  <a:lnTo>
                    <a:pt x="12228881" y="145084"/>
                  </a:lnTo>
                  <a:lnTo>
                    <a:pt x="12240082" y="162687"/>
                  </a:lnTo>
                  <a:lnTo>
                    <a:pt x="12251817" y="154851"/>
                  </a:lnTo>
                  <a:lnTo>
                    <a:pt x="12259920" y="150050"/>
                  </a:lnTo>
                  <a:lnTo>
                    <a:pt x="12301258" y="134848"/>
                  </a:lnTo>
                  <a:lnTo>
                    <a:pt x="12324359" y="133883"/>
                  </a:lnTo>
                  <a:lnTo>
                    <a:pt x="12346546" y="134162"/>
                  </a:lnTo>
                  <a:lnTo>
                    <a:pt x="12381167" y="152019"/>
                  </a:lnTo>
                  <a:lnTo>
                    <a:pt x="12400090" y="204292"/>
                  </a:lnTo>
                  <a:lnTo>
                    <a:pt x="12400102" y="240030"/>
                  </a:lnTo>
                  <a:lnTo>
                    <a:pt x="12400102" y="259765"/>
                  </a:lnTo>
                  <a:lnTo>
                    <a:pt x="12400026" y="325374"/>
                  </a:lnTo>
                  <a:lnTo>
                    <a:pt x="12383846" y="361340"/>
                  </a:lnTo>
                  <a:lnTo>
                    <a:pt x="12350433" y="381952"/>
                  </a:lnTo>
                  <a:lnTo>
                    <a:pt x="12319279" y="387210"/>
                  </a:lnTo>
                  <a:lnTo>
                    <a:pt x="12273153" y="380847"/>
                  </a:lnTo>
                  <a:lnTo>
                    <a:pt x="12243321" y="347649"/>
                  </a:lnTo>
                  <a:lnTo>
                    <a:pt x="12240616" y="305104"/>
                  </a:lnTo>
                  <a:lnTo>
                    <a:pt x="12248083" y="284302"/>
                  </a:lnTo>
                  <a:lnTo>
                    <a:pt x="12287771" y="261683"/>
                  </a:lnTo>
                  <a:lnTo>
                    <a:pt x="12400102" y="259765"/>
                  </a:lnTo>
                  <a:lnTo>
                    <a:pt x="12400102" y="240030"/>
                  </a:lnTo>
                  <a:lnTo>
                    <a:pt x="12313158" y="240030"/>
                  </a:lnTo>
                  <a:lnTo>
                    <a:pt x="12298375" y="240131"/>
                  </a:lnTo>
                  <a:lnTo>
                    <a:pt x="12259285" y="249872"/>
                  </a:lnTo>
                  <a:lnTo>
                    <a:pt x="12228614" y="273570"/>
                  </a:lnTo>
                  <a:lnTo>
                    <a:pt x="12216702" y="307898"/>
                  </a:lnTo>
                  <a:lnTo>
                    <a:pt x="12216727" y="337375"/>
                  </a:lnTo>
                  <a:lnTo>
                    <a:pt x="12231649" y="375450"/>
                  </a:lnTo>
                  <a:lnTo>
                    <a:pt x="12262561" y="398932"/>
                  </a:lnTo>
                  <a:lnTo>
                    <a:pt x="12309424" y="407517"/>
                  </a:lnTo>
                  <a:lnTo>
                    <a:pt x="12321057" y="407454"/>
                  </a:lnTo>
                  <a:lnTo>
                    <a:pt x="12362688" y="396875"/>
                  </a:lnTo>
                  <a:lnTo>
                    <a:pt x="12395302" y="370713"/>
                  </a:lnTo>
                  <a:lnTo>
                    <a:pt x="12399569" y="363245"/>
                  </a:lnTo>
                  <a:lnTo>
                    <a:pt x="12400102" y="363245"/>
                  </a:lnTo>
                  <a:lnTo>
                    <a:pt x="12400102" y="403250"/>
                  </a:lnTo>
                  <a:lnTo>
                    <a:pt x="12423038" y="403250"/>
                  </a:lnTo>
                  <a:lnTo>
                    <a:pt x="12423038" y="363245"/>
                  </a:lnTo>
                  <a:lnTo>
                    <a:pt x="12423038" y="259765"/>
                  </a:lnTo>
                  <a:lnTo>
                    <a:pt x="12423038" y="204292"/>
                  </a:lnTo>
                  <a:close/>
                </a:path>
                <a:path w="15857219" h="2969259">
                  <a:moveTo>
                    <a:pt x="12726061" y="403250"/>
                  </a:moveTo>
                  <a:lnTo>
                    <a:pt x="12725984" y="196735"/>
                  </a:lnTo>
                  <a:lnTo>
                    <a:pt x="12714592" y="155689"/>
                  </a:lnTo>
                  <a:lnTo>
                    <a:pt x="12696381" y="133883"/>
                  </a:lnTo>
                  <a:lnTo>
                    <a:pt x="12691021" y="129247"/>
                  </a:lnTo>
                  <a:lnTo>
                    <a:pt x="12653086" y="114046"/>
                  </a:lnTo>
                  <a:lnTo>
                    <a:pt x="12627381" y="113080"/>
                  </a:lnTo>
                  <a:lnTo>
                    <a:pt x="12615418" y="113157"/>
                  </a:lnTo>
                  <a:lnTo>
                    <a:pt x="12576175" y="123520"/>
                  </a:lnTo>
                  <a:lnTo>
                    <a:pt x="12537237" y="155219"/>
                  </a:lnTo>
                  <a:lnTo>
                    <a:pt x="12533503" y="162687"/>
                  </a:lnTo>
                  <a:lnTo>
                    <a:pt x="12533503" y="118948"/>
                  </a:lnTo>
                  <a:lnTo>
                    <a:pt x="12511100" y="118948"/>
                  </a:lnTo>
                  <a:lnTo>
                    <a:pt x="12511100" y="403250"/>
                  </a:lnTo>
                  <a:lnTo>
                    <a:pt x="12534036" y="403250"/>
                  </a:lnTo>
                  <a:lnTo>
                    <a:pt x="12534036" y="200558"/>
                  </a:lnTo>
                  <a:lnTo>
                    <a:pt x="12539370" y="187490"/>
                  </a:lnTo>
                  <a:lnTo>
                    <a:pt x="12562650" y="155346"/>
                  </a:lnTo>
                  <a:lnTo>
                    <a:pt x="12601473" y="134912"/>
                  </a:lnTo>
                  <a:lnTo>
                    <a:pt x="12623648" y="133883"/>
                  </a:lnTo>
                  <a:lnTo>
                    <a:pt x="12649213" y="134226"/>
                  </a:lnTo>
                  <a:lnTo>
                    <a:pt x="12685027" y="155219"/>
                  </a:lnTo>
                  <a:lnTo>
                    <a:pt x="12702845" y="192506"/>
                  </a:lnTo>
                  <a:lnTo>
                    <a:pt x="12703124" y="403250"/>
                  </a:lnTo>
                  <a:lnTo>
                    <a:pt x="12726061" y="403250"/>
                  </a:lnTo>
                  <a:close/>
                </a:path>
                <a:path w="15857219" h="2969259">
                  <a:moveTo>
                    <a:pt x="13024815" y="0"/>
                  </a:moveTo>
                  <a:lnTo>
                    <a:pt x="13002311" y="0"/>
                  </a:lnTo>
                  <a:lnTo>
                    <a:pt x="13002311" y="194475"/>
                  </a:lnTo>
                  <a:lnTo>
                    <a:pt x="13002286" y="311518"/>
                  </a:lnTo>
                  <a:lnTo>
                    <a:pt x="12985280" y="351942"/>
                  </a:lnTo>
                  <a:lnTo>
                    <a:pt x="12953200" y="377278"/>
                  </a:lnTo>
                  <a:lnTo>
                    <a:pt x="12912268" y="386715"/>
                  </a:lnTo>
                  <a:lnTo>
                    <a:pt x="12886030" y="386308"/>
                  </a:lnTo>
                  <a:lnTo>
                    <a:pt x="12845593" y="360311"/>
                  </a:lnTo>
                  <a:lnTo>
                    <a:pt x="12824066" y="312940"/>
                  </a:lnTo>
                  <a:lnTo>
                    <a:pt x="12823762" y="286435"/>
                  </a:lnTo>
                  <a:lnTo>
                    <a:pt x="12823774" y="234162"/>
                  </a:lnTo>
                  <a:lnTo>
                    <a:pt x="12826797" y="190157"/>
                  </a:lnTo>
                  <a:lnTo>
                    <a:pt x="12863068" y="145135"/>
                  </a:lnTo>
                  <a:lnTo>
                    <a:pt x="12912801" y="133883"/>
                  </a:lnTo>
                  <a:lnTo>
                    <a:pt x="12924473" y="133972"/>
                  </a:lnTo>
                  <a:lnTo>
                    <a:pt x="12965049" y="145554"/>
                  </a:lnTo>
                  <a:lnTo>
                    <a:pt x="12996012" y="176288"/>
                  </a:lnTo>
                  <a:lnTo>
                    <a:pt x="13002311" y="194475"/>
                  </a:lnTo>
                  <a:lnTo>
                    <a:pt x="13002311" y="0"/>
                  </a:lnTo>
                  <a:lnTo>
                    <a:pt x="13001879" y="0"/>
                  </a:lnTo>
                  <a:lnTo>
                    <a:pt x="13001879" y="153619"/>
                  </a:lnTo>
                  <a:lnTo>
                    <a:pt x="12994094" y="142049"/>
                  </a:lnTo>
                  <a:lnTo>
                    <a:pt x="12949542" y="117475"/>
                  </a:lnTo>
                  <a:lnTo>
                    <a:pt x="12913868" y="113080"/>
                  </a:lnTo>
                  <a:lnTo>
                    <a:pt x="12899060" y="113207"/>
                  </a:lnTo>
                  <a:lnTo>
                    <a:pt x="12856159" y="125526"/>
                  </a:lnTo>
                  <a:lnTo>
                    <a:pt x="12823609" y="153314"/>
                  </a:lnTo>
                  <a:lnTo>
                    <a:pt x="12804280" y="195719"/>
                  </a:lnTo>
                  <a:lnTo>
                    <a:pt x="12800787" y="234162"/>
                  </a:lnTo>
                  <a:lnTo>
                    <a:pt x="12800787" y="286435"/>
                  </a:lnTo>
                  <a:lnTo>
                    <a:pt x="12804356" y="342112"/>
                  </a:lnTo>
                  <a:lnTo>
                    <a:pt x="12829324" y="376580"/>
                  </a:lnTo>
                  <a:lnTo>
                    <a:pt x="12860769" y="403644"/>
                  </a:lnTo>
                  <a:lnTo>
                    <a:pt x="12909601" y="407517"/>
                  </a:lnTo>
                  <a:lnTo>
                    <a:pt x="12929108" y="407276"/>
                  </a:lnTo>
                  <a:lnTo>
                    <a:pt x="12967208" y="392315"/>
                  </a:lnTo>
                  <a:lnTo>
                    <a:pt x="13002413" y="355244"/>
                  </a:lnTo>
                  <a:lnTo>
                    <a:pt x="13002413" y="403250"/>
                  </a:lnTo>
                  <a:lnTo>
                    <a:pt x="13024815" y="403250"/>
                  </a:lnTo>
                  <a:lnTo>
                    <a:pt x="13024815" y="355244"/>
                  </a:lnTo>
                  <a:lnTo>
                    <a:pt x="13024815" y="153619"/>
                  </a:lnTo>
                  <a:lnTo>
                    <a:pt x="13024815" y="0"/>
                  </a:lnTo>
                  <a:close/>
                </a:path>
                <a:path w="15857219" h="2969259">
                  <a:moveTo>
                    <a:pt x="13274027" y="118948"/>
                  </a:moveTo>
                  <a:lnTo>
                    <a:pt x="13251091" y="118948"/>
                  </a:lnTo>
                  <a:lnTo>
                    <a:pt x="13251091" y="403250"/>
                  </a:lnTo>
                  <a:lnTo>
                    <a:pt x="13274027" y="403250"/>
                  </a:lnTo>
                  <a:lnTo>
                    <a:pt x="13274027" y="118948"/>
                  </a:lnTo>
                  <a:close/>
                </a:path>
                <a:path w="15857219" h="2969259">
                  <a:moveTo>
                    <a:pt x="13276161" y="25603"/>
                  </a:moveTo>
                  <a:lnTo>
                    <a:pt x="13248958" y="25603"/>
                  </a:lnTo>
                  <a:lnTo>
                    <a:pt x="13248958" y="57073"/>
                  </a:lnTo>
                  <a:lnTo>
                    <a:pt x="13276161" y="57073"/>
                  </a:lnTo>
                  <a:lnTo>
                    <a:pt x="13276161" y="25603"/>
                  </a:lnTo>
                  <a:close/>
                </a:path>
                <a:path w="15857219" h="2969259">
                  <a:moveTo>
                    <a:pt x="13581850" y="403250"/>
                  </a:moveTo>
                  <a:lnTo>
                    <a:pt x="13581774" y="196735"/>
                  </a:lnTo>
                  <a:lnTo>
                    <a:pt x="13570382" y="155689"/>
                  </a:lnTo>
                  <a:lnTo>
                    <a:pt x="13552170" y="133883"/>
                  </a:lnTo>
                  <a:lnTo>
                    <a:pt x="13546811" y="129247"/>
                  </a:lnTo>
                  <a:lnTo>
                    <a:pt x="13508876" y="114046"/>
                  </a:lnTo>
                  <a:lnTo>
                    <a:pt x="13483171" y="113080"/>
                  </a:lnTo>
                  <a:lnTo>
                    <a:pt x="13471208" y="113157"/>
                  </a:lnTo>
                  <a:lnTo>
                    <a:pt x="13431965" y="123520"/>
                  </a:lnTo>
                  <a:lnTo>
                    <a:pt x="13393026" y="155219"/>
                  </a:lnTo>
                  <a:lnTo>
                    <a:pt x="13389293" y="162687"/>
                  </a:lnTo>
                  <a:lnTo>
                    <a:pt x="13389293" y="118948"/>
                  </a:lnTo>
                  <a:lnTo>
                    <a:pt x="13366890" y="118948"/>
                  </a:lnTo>
                  <a:lnTo>
                    <a:pt x="13366890" y="403250"/>
                  </a:lnTo>
                  <a:lnTo>
                    <a:pt x="13389826" y="403250"/>
                  </a:lnTo>
                  <a:lnTo>
                    <a:pt x="13389826" y="200558"/>
                  </a:lnTo>
                  <a:lnTo>
                    <a:pt x="13395160" y="187490"/>
                  </a:lnTo>
                  <a:lnTo>
                    <a:pt x="13418439" y="155346"/>
                  </a:lnTo>
                  <a:lnTo>
                    <a:pt x="13457276" y="134912"/>
                  </a:lnTo>
                  <a:lnTo>
                    <a:pt x="13479437" y="133883"/>
                  </a:lnTo>
                  <a:lnTo>
                    <a:pt x="13505002" y="134226"/>
                  </a:lnTo>
                  <a:lnTo>
                    <a:pt x="13540816" y="155219"/>
                  </a:lnTo>
                  <a:lnTo>
                    <a:pt x="13558634" y="192506"/>
                  </a:lnTo>
                  <a:lnTo>
                    <a:pt x="13558914" y="403250"/>
                  </a:lnTo>
                  <a:lnTo>
                    <a:pt x="13581850" y="403250"/>
                  </a:lnTo>
                  <a:close/>
                </a:path>
                <a:path w="15857219" h="2969259">
                  <a:moveTo>
                    <a:pt x="13871016" y="118948"/>
                  </a:moveTo>
                  <a:lnTo>
                    <a:pt x="13847013" y="118948"/>
                  </a:lnTo>
                  <a:lnTo>
                    <a:pt x="13754202" y="375513"/>
                  </a:lnTo>
                  <a:lnTo>
                    <a:pt x="13659257" y="118948"/>
                  </a:lnTo>
                  <a:lnTo>
                    <a:pt x="13634720" y="118948"/>
                  </a:lnTo>
                  <a:lnTo>
                    <a:pt x="13742467" y="403250"/>
                  </a:lnTo>
                  <a:lnTo>
                    <a:pt x="13764870" y="403250"/>
                  </a:lnTo>
                  <a:lnTo>
                    <a:pt x="13871016" y="118948"/>
                  </a:lnTo>
                  <a:close/>
                </a:path>
                <a:path w="15857219" h="2969259">
                  <a:moveTo>
                    <a:pt x="14140434" y="246964"/>
                  </a:moveTo>
                  <a:lnTo>
                    <a:pt x="14137399" y="205181"/>
                  </a:lnTo>
                  <a:lnTo>
                    <a:pt x="14125169" y="167322"/>
                  </a:lnTo>
                  <a:lnTo>
                    <a:pt x="14118031" y="156946"/>
                  </a:lnTo>
                  <a:lnTo>
                    <a:pt x="14118031" y="246964"/>
                  </a:lnTo>
                  <a:lnTo>
                    <a:pt x="13935609" y="246964"/>
                  </a:lnTo>
                  <a:lnTo>
                    <a:pt x="13938669" y="193687"/>
                  </a:lnTo>
                  <a:lnTo>
                    <a:pt x="13960145" y="162153"/>
                  </a:lnTo>
                  <a:lnTo>
                    <a:pt x="14002296" y="133794"/>
                  </a:lnTo>
                  <a:lnTo>
                    <a:pt x="14027353" y="133350"/>
                  </a:lnTo>
                  <a:lnTo>
                    <a:pt x="14053617" y="133794"/>
                  </a:lnTo>
                  <a:lnTo>
                    <a:pt x="14095095" y="161886"/>
                  </a:lnTo>
                  <a:lnTo>
                    <a:pt x="14117676" y="213829"/>
                  </a:lnTo>
                  <a:lnTo>
                    <a:pt x="14118031" y="246964"/>
                  </a:lnTo>
                  <a:lnTo>
                    <a:pt x="14118031" y="156946"/>
                  </a:lnTo>
                  <a:lnTo>
                    <a:pt x="14111897" y="149352"/>
                  </a:lnTo>
                  <a:lnTo>
                    <a:pt x="14103388" y="139331"/>
                  </a:lnTo>
                  <a:lnTo>
                    <a:pt x="14097038" y="133350"/>
                  </a:lnTo>
                  <a:lnTo>
                    <a:pt x="14096899" y="133210"/>
                  </a:lnTo>
                  <a:lnTo>
                    <a:pt x="14054722" y="114274"/>
                  </a:lnTo>
                  <a:lnTo>
                    <a:pt x="14027353" y="113080"/>
                  </a:lnTo>
                  <a:lnTo>
                    <a:pt x="14011605" y="113220"/>
                  </a:lnTo>
                  <a:lnTo>
                    <a:pt x="13967206" y="127647"/>
                  </a:lnTo>
                  <a:lnTo>
                    <a:pt x="13935266" y="158089"/>
                  </a:lnTo>
                  <a:lnTo>
                    <a:pt x="13916584" y="201866"/>
                  </a:lnTo>
                  <a:lnTo>
                    <a:pt x="13913320" y="295592"/>
                  </a:lnTo>
                  <a:lnTo>
                    <a:pt x="13914107" y="306235"/>
                  </a:lnTo>
                  <a:lnTo>
                    <a:pt x="13924788" y="344017"/>
                  </a:lnTo>
                  <a:lnTo>
                    <a:pt x="13950683" y="381152"/>
                  </a:lnTo>
                  <a:lnTo>
                    <a:pt x="13992238" y="403466"/>
                  </a:lnTo>
                  <a:lnTo>
                    <a:pt x="14031621" y="407517"/>
                  </a:lnTo>
                  <a:lnTo>
                    <a:pt x="14052080" y="407365"/>
                  </a:lnTo>
                  <a:lnTo>
                    <a:pt x="14092695" y="397916"/>
                  </a:lnTo>
                  <a:lnTo>
                    <a:pt x="14118806" y="387248"/>
                  </a:lnTo>
                  <a:lnTo>
                    <a:pt x="14124978" y="383286"/>
                  </a:lnTo>
                  <a:lnTo>
                    <a:pt x="14134033" y="376047"/>
                  </a:lnTo>
                  <a:lnTo>
                    <a:pt x="14122832" y="358978"/>
                  </a:lnTo>
                  <a:lnTo>
                    <a:pt x="14114132" y="366191"/>
                  </a:lnTo>
                  <a:lnTo>
                    <a:pt x="14107300" y="370713"/>
                  </a:lnTo>
                  <a:lnTo>
                    <a:pt x="14070914" y="383870"/>
                  </a:lnTo>
                  <a:lnTo>
                    <a:pt x="14031087" y="387248"/>
                  </a:lnTo>
                  <a:lnTo>
                    <a:pt x="14004785" y="386803"/>
                  </a:lnTo>
                  <a:lnTo>
                    <a:pt x="13960945" y="358978"/>
                  </a:lnTo>
                  <a:lnTo>
                    <a:pt x="13938771" y="327367"/>
                  </a:lnTo>
                  <a:lnTo>
                    <a:pt x="13935647" y="279501"/>
                  </a:lnTo>
                  <a:lnTo>
                    <a:pt x="13935609" y="265633"/>
                  </a:lnTo>
                  <a:lnTo>
                    <a:pt x="14140434" y="265633"/>
                  </a:lnTo>
                  <a:lnTo>
                    <a:pt x="14140434" y="246964"/>
                  </a:lnTo>
                  <a:close/>
                </a:path>
                <a:path w="15857219" h="2969259">
                  <a:moveTo>
                    <a:pt x="14408696" y="312470"/>
                  </a:moveTo>
                  <a:lnTo>
                    <a:pt x="14392605" y="275983"/>
                  </a:lnTo>
                  <a:lnTo>
                    <a:pt x="14354645" y="256032"/>
                  </a:lnTo>
                  <a:lnTo>
                    <a:pt x="14299476" y="243446"/>
                  </a:lnTo>
                  <a:lnTo>
                    <a:pt x="14292809" y="242062"/>
                  </a:lnTo>
                  <a:lnTo>
                    <a:pt x="14241831" y="222427"/>
                  </a:lnTo>
                  <a:lnTo>
                    <a:pt x="14229563" y="204292"/>
                  </a:lnTo>
                  <a:lnTo>
                    <a:pt x="14229575" y="184023"/>
                  </a:lnTo>
                  <a:lnTo>
                    <a:pt x="14248765" y="146951"/>
                  </a:lnTo>
                  <a:lnTo>
                    <a:pt x="14304239" y="133350"/>
                  </a:lnTo>
                  <a:lnTo>
                    <a:pt x="14319961" y="133426"/>
                  </a:lnTo>
                  <a:lnTo>
                    <a:pt x="14361973" y="140716"/>
                  </a:lnTo>
                  <a:lnTo>
                    <a:pt x="14391716" y="155752"/>
                  </a:lnTo>
                  <a:lnTo>
                    <a:pt x="14401318" y="139217"/>
                  </a:lnTo>
                  <a:lnTo>
                    <a:pt x="14363980" y="121081"/>
                  </a:lnTo>
                  <a:lnTo>
                    <a:pt x="14326172" y="113207"/>
                  </a:lnTo>
                  <a:lnTo>
                    <a:pt x="14306372" y="113080"/>
                  </a:lnTo>
                  <a:lnTo>
                    <a:pt x="14291894" y="113169"/>
                  </a:lnTo>
                  <a:lnTo>
                    <a:pt x="14252601" y="122072"/>
                  </a:lnTo>
                  <a:lnTo>
                    <a:pt x="14220762" y="143916"/>
                  </a:lnTo>
                  <a:lnTo>
                    <a:pt x="14207795" y="175488"/>
                  </a:lnTo>
                  <a:lnTo>
                    <a:pt x="14207795" y="202615"/>
                  </a:lnTo>
                  <a:lnTo>
                    <a:pt x="14226096" y="236931"/>
                  </a:lnTo>
                  <a:lnTo>
                    <a:pt x="14262100" y="255765"/>
                  </a:lnTo>
                  <a:lnTo>
                    <a:pt x="14313967" y="267944"/>
                  </a:lnTo>
                  <a:lnTo>
                    <a:pt x="14323441" y="269900"/>
                  </a:lnTo>
                  <a:lnTo>
                    <a:pt x="14362760" y="282130"/>
                  </a:lnTo>
                  <a:lnTo>
                    <a:pt x="14388516" y="310972"/>
                  </a:lnTo>
                  <a:lnTo>
                    <a:pt x="14388516" y="342976"/>
                  </a:lnTo>
                  <a:lnTo>
                    <a:pt x="14360233" y="375107"/>
                  </a:lnTo>
                  <a:lnTo>
                    <a:pt x="14316545" y="387159"/>
                  </a:lnTo>
                  <a:lnTo>
                    <a:pt x="14289977" y="387108"/>
                  </a:lnTo>
                  <a:lnTo>
                    <a:pt x="14241628" y="373557"/>
                  </a:lnTo>
                  <a:lnTo>
                    <a:pt x="14211961" y="356311"/>
                  </a:lnTo>
                  <a:lnTo>
                    <a:pt x="14200759" y="374446"/>
                  </a:lnTo>
                  <a:lnTo>
                    <a:pt x="14246098" y="397916"/>
                  </a:lnTo>
                  <a:lnTo>
                    <a:pt x="14286827" y="407365"/>
                  </a:lnTo>
                  <a:lnTo>
                    <a:pt x="14306372" y="407517"/>
                  </a:lnTo>
                  <a:lnTo>
                    <a:pt x="14318069" y="407441"/>
                  </a:lnTo>
                  <a:lnTo>
                    <a:pt x="14355788" y="399796"/>
                  </a:lnTo>
                  <a:lnTo>
                    <a:pt x="14379550" y="387248"/>
                  </a:lnTo>
                  <a:lnTo>
                    <a:pt x="14385887" y="382968"/>
                  </a:lnTo>
                  <a:lnTo>
                    <a:pt x="14407718" y="350977"/>
                  </a:lnTo>
                  <a:lnTo>
                    <a:pt x="14408645" y="344081"/>
                  </a:lnTo>
                  <a:lnTo>
                    <a:pt x="14408696" y="312470"/>
                  </a:lnTo>
                  <a:close/>
                </a:path>
                <a:path w="15857219" h="2969259">
                  <a:moveTo>
                    <a:pt x="14609928" y="398449"/>
                  </a:moveTo>
                  <a:lnTo>
                    <a:pt x="14607375" y="385648"/>
                  </a:lnTo>
                  <a:lnTo>
                    <a:pt x="14606194" y="379780"/>
                  </a:lnTo>
                  <a:lnTo>
                    <a:pt x="14596059" y="382447"/>
                  </a:lnTo>
                  <a:lnTo>
                    <a:pt x="14576324" y="385648"/>
                  </a:lnTo>
                  <a:lnTo>
                    <a:pt x="14564055" y="385648"/>
                  </a:lnTo>
                  <a:lnTo>
                    <a:pt x="14548206" y="385394"/>
                  </a:lnTo>
                  <a:lnTo>
                    <a:pt x="14521358" y="351637"/>
                  </a:lnTo>
                  <a:lnTo>
                    <a:pt x="14520317" y="138150"/>
                  </a:lnTo>
                  <a:lnTo>
                    <a:pt x="14600860" y="138150"/>
                  </a:lnTo>
                  <a:lnTo>
                    <a:pt x="14600860" y="118948"/>
                  </a:lnTo>
                  <a:lnTo>
                    <a:pt x="14520317" y="118948"/>
                  </a:lnTo>
                  <a:lnTo>
                    <a:pt x="14520317" y="45339"/>
                  </a:lnTo>
                  <a:lnTo>
                    <a:pt x="14497380" y="45339"/>
                  </a:lnTo>
                  <a:lnTo>
                    <a:pt x="14497380" y="118948"/>
                  </a:lnTo>
                  <a:lnTo>
                    <a:pt x="14447774" y="118948"/>
                  </a:lnTo>
                  <a:lnTo>
                    <a:pt x="14447774" y="138150"/>
                  </a:lnTo>
                  <a:lnTo>
                    <a:pt x="14497380" y="138150"/>
                  </a:lnTo>
                  <a:lnTo>
                    <a:pt x="14497457" y="342239"/>
                  </a:lnTo>
                  <a:lnTo>
                    <a:pt x="14498015" y="351345"/>
                  </a:lnTo>
                  <a:lnTo>
                    <a:pt x="14516849" y="391248"/>
                  </a:lnTo>
                  <a:lnTo>
                    <a:pt x="14557362" y="405333"/>
                  </a:lnTo>
                  <a:lnTo>
                    <a:pt x="14566189" y="405384"/>
                  </a:lnTo>
                  <a:lnTo>
                    <a:pt x="14575790" y="405384"/>
                  </a:lnTo>
                  <a:lnTo>
                    <a:pt x="14601927" y="401116"/>
                  </a:lnTo>
                  <a:lnTo>
                    <a:pt x="14609928" y="398449"/>
                  </a:lnTo>
                  <a:close/>
                </a:path>
                <a:path w="15857219" h="2969259">
                  <a:moveTo>
                    <a:pt x="15044700" y="403250"/>
                  </a:moveTo>
                  <a:lnTo>
                    <a:pt x="15044636" y="196684"/>
                  </a:lnTo>
                  <a:lnTo>
                    <a:pt x="15034921" y="155752"/>
                  </a:lnTo>
                  <a:lnTo>
                    <a:pt x="15018347" y="133883"/>
                  </a:lnTo>
                  <a:lnTo>
                    <a:pt x="15014004" y="129717"/>
                  </a:lnTo>
                  <a:lnTo>
                    <a:pt x="14970392" y="113207"/>
                  </a:lnTo>
                  <a:lnTo>
                    <a:pt x="14955622" y="113080"/>
                  </a:lnTo>
                  <a:lnTo>
                    <a:pt x="14935530" y="113334"/>
                  </a:lnTo>
                  <a:lnTo>
                    <a:pt x="14898548" y="129349"/>
                  </a:lnTo>
                  <a:lnTo>
                    <a:pt x="14864944" y="168021"/>
                  </a:lnTo>
                  <a:lnTo>
                    <a:pt x="14860321" y="154203"/>
                  </a:lnTo>
                  <a:lnTo>
                    <a:pt x="14825358" y="119722"/>
                  </a:lnTo>
                  <a:lnTo>
                    <a:pt x="14781733" y="113080"/>
                  </a:lnTo>
                  <a:lnTo>
                    <a:pt x="14770723" y="113157"/>
                  </a:lnTo>
                  <a:lnTo>
                    <a:pt x="14730743" y="126288"/>
                  </a:lnTo>
                  <a:lnTo>
                    <a:pt x="14701190" y="155219"/>
                  </a:lnTo>
                  <a:lnTo>
                    <a:pt x="14697456" y="162687"/>
                  </a:lnTo>
                  <a:lnTo>
                    <a:pt x="14697456" y="118948"/>
                  </a:lnTo>
                  <a:lnTo>
                    <a:pt x="14675053" y="118948"/>
                  </a:lnTo>
                  <a:lnTo>
                    <a:pt x="14675053" y="403250"/>
                  </a:lnTo>
                  <a:lnTo>
                    <a:pt x="14697990" y="403250"/>
                  </a:lnTo>
                  <a:lnTo>
                    <a:pt x="14697990" y="200558"/>
                  </a:lnTo>
                  <a:lnTo>
                    <a:pt x="14702523" y="187490"/>
                  </a:lnTo>
                  <a:lnTo>
                    <a:pt x="14726958" y="150888"/>
                  </a:lnTo>
                  <a:lnTo>
                    <a:pt x="14765427" y="134010"/>
                  </a:lnTo>
                  <a:lnTo>
                    <a:pt x="14778000" y="133883"/>
                  </a:lnTo>
                  <a:lnTo>
                    <a:pt x="14789938" y="133972"/>
                  </a:lnTo>
                  <a:lnTo>
                    <a:pt x="14828635" y="149491"/>
                  </a:lnTo>
                  <a:lnTo>
                    <a:pt x="14846948" y="190271"/>
                  </a:lnTo>
                  <a:lnTo>
                    <a:pt x="14848408" y="403250"/>
                  </a:lnTo>
                  <a:lnTo>
                    <a:pt x="14871345" y="403250"/>
                  </a:lnTo>
                  <a:lnTo>
                    <a:pt x="14871345" y="198424"/>
                  </a:lnTo>
                  <a:lnTo>
                    <a:pt x="14875879" y="185623"/>
                  </a:lnTo>
                  <a:lnTo>
                    <a:pt x="14900821" y="150317"/>
                  </a:lnTo>
                  <a:lnTo>
                    <a:pt x="14939277" y="134010"/>
                  </a:lnTo>
                  <a:lnTo>
                    <a:pt x="14951888" y="133883"/>
                  </a:lnTo>
                  <a:lnTo>
                    <a:pt x="14963813" y="133972"/>
                  </a:lnTo>
                  <a:lnTo>
                    <a:pt x="15002002" y="149491"/>
                  </a:lnTo>
                  <a:lnTo>
                    <a:pt x="15020303" y="190271"/>
                  </a:lnTo>
                  <a:lnTo>
                    <a:pt x="15021763" y="403250"/>
                  </a:lnTo>
                  <a:lnTo>
                    <a:pt x="15044700" y="403250"/>
                  </a:lnTo>
                  <a:close/>
                </a:path>
                <a:path w="15857219" h="2969259">
                  <a:moveTo>
                    <a:pt x="15346668" y="246964"/>
                  </a:moveTo>
                  <a:lnTo>
                    <a:pt x="15343620" y="205181"/>
                  </a:lnTo>
                  <a:lnTo>
                    <a:pt x="15331389" y="167322"/>
                  </a:lnTo>
                  <a:lnTo>
                    <a:pt x="15324265" y="156946"/>
                  </a:lnTo>
                  <a:lnTo>
                    <a:pt x="15324265" y="246964"/>
                  </a:lnTo>
                  <a:lnTo>
                    <a:pt x="15141842" y="246964"/>
                  </a:lnTo>
                  <a:lnTo>
                    <a:pt x="15144903" y="193687"/>
                  </a:lnTo>
                  <a:lnTo>
                    <a:pt x="15166378" y="162153"/>
                  </a:lnTo>
                  <a:lnTo>
                    <a:pt x="15208530" y="133794"/>
                  </a:lnTo>
                  <a:lnTo>
                    <a:pt x="15233587" y="133350"/>
                  </a:lnTo>
                  <a:lnTo>
                    <a:pt x="15259838" y="133794"/>
                  </a:lnTo>
                  <a:lnTo>
                    <a:pt x="15301329" y="161886"/>
                  </a:lnTo>
                  <a:lnTo>
                    <a:pt x="15323896" y="213829"/>
                  </a:lnTo>
                  <a:lnTo>
                    <a:pt x="15324265" y="246964"/>
                  </a:lnTo>
                  <a:lnTo>
                    <a:pt x="15324265" y="156946"/>
                  </a:lnTo>
                  <a:lnTo>
                    <a:pt x="15318131" y="149352"/>
                  </a:lnTo>
                  <a:lnTo>
                    <a:pt x="15309622" y="139331"/>
                  </a:lnTo>
                  <a:lnTo>
                    <a:pt x="15303259" y="133350"/>
                  </a:lnTo>
                  <a:lnTo>
                    <a:pt x="15303119" y="133210"/>
                  </a:lnTo>
                  <a:lnTo>
                    <a:pt x="15260955" y="114274"/>
                  </a:lnTo>
                  <a:lnTo>
                    <a:pt x="15233587" y="113080"/>
                  </a:lnTo>
                  <a:lnTo>
                    <a:pt x="15217839" y="113220"/>
                  </a:lnTo>
                  <a:lnTo>
                    <a:pt x="15173427" y="127647"/>
                  </a:lnTo>
                  <a:lnTo>
                    <a:pt x="15141499" y="158089"/>
                  </a:lnTo>
                  <a:lnTo>
                    <a:pt x="15122805" y="201866"/>
                  </a:lnTo>
                  <a:lnTo>
                    <a:pt x="15119541" y="295592"/>
                  </a:lnTo>
                  <a:lnTo>
                    <a:pt x="15120328" y="306235"/>
                  </a:lnTo>
                  <a:lnTo>
                    <a:pt x="15131022" y="344017"/>
                  </a:lnTo>
                  <a:lnTo>
                    <a:pt x="15156917" y="381152"/>
                  </a:lnTo>
                  <a:lnTo>
                    <a:pt x="15198471" y="403466"/>
                  </a:lnTo>
                  <a:lnTo>
                    <a:pt x="15237854" y="407517"/>
                  </a:lnTo>
                  <a:lnTo>
                    <a:pt x="15258301" y="407365"/>
                  </a:lnTo>
                  <a:lnTo>
                    <a:pt x="15298928" y="397916"/>
                  </a:lnTo>
                  <a:lnTo>
                    <a:pt x="15325039" y="387248"/>
                  </a:lnTo>
                  <a:lnTo>
                    <a:pt x="15331212" y="383286"/>
                  </a:lnTo>
                  <a:lnTo>
                    <a:pt x="15340267" y="376047"/>
                  </a:lnTo>
                  <a:lnTo>
                    <a:pt x="15329065" y="358978"/>
                  </a:lnTo>
                  <a:lnTo>
                    <a:pt x="15320366" y="366191"/>
                  </a:lnTo>
                  <a:lnTo>
                    <a:pt x="15313521" y="370713"/>
                  </a:lnTo>
                  <a:lnTo>
                    <a:pt x="15277148" y="383870"/>
                  </a:lnTo>
                  <a:lnTo>
                    <a:pt x="15237321" y="387248"/>
                  </a:lnTo>
                  <a:lnTo>
                    <a:pt x="15211019" y="386803"/>
                  </a:lnTo>
                  <a:lnTo>
                    <a:pt x="15167178" y="358978"/>
                  </a:lnTo>
                  <a:lnTo>
                    <a:pt x="15145004" y="327367"/>
                  </a:lnTo>
                  <a:lnTo>
                    <a:pt x="15141880" y="279501"/>
                  </a:lnTo>
                  <a:lnTo>
                    <a:pt x="15141842" y="265633"/>
                  </a:lnTo>
                  <a:lnTo>
                    <a:pt x="15346668" y="265633"/>
                  </a:lnTo>
                  <a:lnTo>
                    <a:pt x="15346668" y="246964"/>
                  </a:lnTo>
                  <a:close/>
                </a:path>
                <a:path w="15857219" h="2969259">
                  <a:moveTo>
                    <a:pt x="15639022" y="403250"/>
                  </a:moveTo>
                  <a:lnTo>
                    <a:pt x="15638933" y="196735"/>
                  </a:lnTo>
                  <a:lnTo>
                    <a:pt x="15627553" y="155689"/>
                  </a:lnTo>
                  <a:lnTo>
                    <a:pt x="15597073" y="125488"/>
                  </a:lnTo>
                  <a:lnTo>
                    <a:pt x="15556052" y="113207"/>
                  </a:lnTo>
                  <a:lnTo>
                    <a:pt x="15540343" y="113080"/>
                  </a:lnTo>
                  <a:lnTo>
                    <a:pt x="15528379" y="113157"/>
                  </a:lnTo>
                  <a:lnTo>
                    <a:pt x="15489136" y="123520"/>
                  </a:lnTo>
                  <a:lnTo>
                    <a:pt x="15450198" y="155219"/>
                  </a:lnTo>
                  <a:lnTo>
                    <a:pt x="15446464" y="162687"/>
                  </a:lnTo>
                  <a:lnTo>
                    <a:pt x="15446464" y="118948"/>
                  </a:lnTo>
                  <a:lnTo>
                    <a:pt x="15424061" y="118948"/>
                  </a:lnTo>
                  <a:lnTo>
                    <a:pt x="15424061" y="403250"/>
                  </a:lnTo>
                  <a:lnTo>
                    <a:pt x="15446998" y="403250"/>
                  </a:lnTo>
                  <a:lnTo>
                    <a:pt x="15446998" y="200558"/>
                  </a:lnTo>
                  <a:lnTo>
                    <a:pt x="15452332" y="187490"/>
                  </a:lnTo>
                  <a:lnTo>
                    <a:pt x="15475598" y="155346"/>
                  </a:lnTo>
                  <a:lnTo>
                    <a:pt x="15514435" y="134912"/>
                  </a:lnTo>
                  <a:lnTo>
                    <a:pt x="15536609" y="133883"/>
                  </a:lnTo>
                  <a:lnTo>
                    <a:pt x="15562174" y="134226"/>
                  </a:lnTo>
                  <a:lnTo>
                    <a:pt x="15597975" y="155219"/>
                  </a:lnTo>
                  <a:lnTo>
                    <a:pt x="15615806" y="192506"/>
                  </a:lnTo>
                  <a:lnTo>
                    <a:pt x="15616085" y="403250"/>
                  </a:lnTo>
                  <a:lnTo>
                    <a:pt x="15639022" y="403250"/>
                  </a:lnTo>
                  <a:close/>
                </a:path>
                <a:path w="15857219" h="2969259">
                  <a:moveTo>
                    <a:pt x="15856700" y="398449"/>
                  </a:moveTo>
                  <a:lnTo>
                    <a:pt x="15854134" y="385648"/>
                  </a:lnTo>
                  <a:lnTo>
                    <a:pt x="15852966" y="379780"/>
                  </a:lnTo>
                  <a:lnTo>
                    <a:pt x="15842831" y="382447"/>
                  </a:lnTo>
                  <a:lnTo>
                    <a:pt x="15823095" y="385648"/>
                  </a:lnTo>
                  <a:lnTo>
                    <a:pt x="15810827" y="385648"/>
                  </a:lnTo>
                  <a:lnTo>
                    <a:pt x="15775356" y="369646"/>
                  </a:lnTo>
                  <a:lnTo>
                    <a:pt x="15767126" y="327507"/>
                  </a:lnTo>
                  <a:lnTo>
                    <a:pt x="15767088" y="138150"/>
                  </a:lnTo>
                  <a:lnTo>
                    <a:pt x="15847632" y="138150"/>
                  </a:lnTo>
                  <a:lnTo>
                    <a:pt x="15847632" y="118948"/>
                  </a:lnTo>
                  <a:lnTo>
                    <a:pt x="15767088" y="118948"/>
                  </a:lnTo>
                  <a:lnTo>
                    <a:pt x="15767088" y="45339"/>
                  </a:lnTo>
                  <a:lnTo>
                    <a:pt x="15744152" y="45339"/>
                  </a:lnTo>
                  <a:lnTo>
                    <a:pt x="15744152" y="118948"/>
                  </a:lnTo>
                  <a:lnTo>
                    <a:pt x="15694546" y="118948"/>
                  </a:lnTo>
                  <a:lnTo>
                    <a:pt x="15694546" y="138150"/>
                  </a:lnTo>
                  <a:lnTo>
                    <a:pt x="15744152" y="138150"/>
                  </a:lnTo>
                  <a:lnTo>
                    <a:pt x="15744228" y="342239"/>
                  </a:lnTo>
                  <a:lnTo>
                    <a:pt x="15744787" y="351345"/>
                  </a:lnTo>
                  <a:lnTo>
                    <a:pt x="15763621" y="391248"/>
                  </a:lnTo>
                  <a:lnTo>
                    <a:pt x="15804134" y="405333"/>
                  </a:lnTo>
                  <a:lnTo>
                    <a:pt x="15812961" y="405384"/>
                  </a:lnTo>
                  <a:lnTo>
                    <a:pt x="15822562" y="405384"/>
                  </a:lnTo>
                  <a:lnTo>
                    <a:pt x="15848699" y="401116"/>
                  </a:lnTo>
                  <a:lnTo>
                    <a:pt x="15856700" y="3984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224089" y="6790728"/>
              <a:ext cx="14857094" cy="1377950"/>
            </a:xfrm>
            <a:custGeom>
              <a:avLst/>
              <a:gdLst/>
              <a:ahLst/>
              <a:cxnLst/>
              <a:rect l="l" t="t" r="r" b="b"/>
              <a:pathLst>
                <a:path w="14857094" h="1377950">
                  <a:moveTo>
                    <a:pt x="214426" y="1232623"/>
                  </a:moveTo>
                  <a:lnTo>
                    <a:pt x="203225" y="1215021"/>
                  </a:lnTo>
                  <a:lnTo>
                    <a:pt x="194564" y="1222248"/>
                  </a:lnTo>
                  <a:lnTo>
                    <a:pt x="187960" y="1226756"/>
                  </a:lnTo>
                  <a:lnTo>
                    <a:pt x="145021" y="1242288"/>
                  </a:lnTo>
                  <a:lnTo>
                    <a:pt x="115747" y="1243291"/>
                  </a:lnTo>
                  <a:lnTo>
                    <a:pt x="101904" y="1243177"/>
                  </a:lnTo>
                  <a:lnTo>
                    <a:pt x="64312" y="1230858"/>
                  </a:lnTo>
                  <a:lnTo>
                    <a:pt x="34874" y="1198359"/>
                  </a:lnTo>
                  <a:lnTo>
                    <a:pt x="23634" y="1159014"/>
                  </a:lnTo>
                  <a:lnTo>
                    <a:pt x="22936" y="1095006"/>
                  </a:lnTo>
                  <a:lnTo>
                    <a:pt x="23291" y="1067727"/>
                  </a:lnTo>
                  <a:lnTo>
                    <a:pt x="45605" y="1019530"/>
                  </a:lnTo>
                  <a:lnTo>
                    <a:pt x="87045" y="990917"/>
                  </a:lnTo>
                  <a:lnTo>
                    <a:pt x="113614" y="990460"/>
                  </a:lnTo>
                  <a:lnTo>
                    <a:pt x="126250" y="990536"/>
                  </a:lnTo>
                  <a:lnTo>
                    <a:pt x="166408" y="998664"/>
                  </a:lnTo>
                  <a:lnTo>
                    <a:pt x="194157" y="1013929"/>
                  </a:lnTo>
                  <a:lnTo>
                    <a:pt x="204292" y="996327"/>
                  </a:lnTo>
                  <a:lnTo>
                    <a:pt x="162420" y="976058"/>
                  </a:lnTo>
                  <a:lnTo>
                    <a:pt x="113614" y="969657"/>
                  </a:lnTo>
                  <a:lnTo>
                    <a:pt x="97561" y="969797"/>
                  </a:lnTo>
                  <a:lnTo>
                    <a:pt x="52933" y="984224"/>
                  </a:lnTo>
                  <a:lnTo>
                    <a:pt x="21424" y="1014260"/>
                  </a:lnTo>
                  <a:lnTo>
                    <a:pt x="3263" y="1058354"/>
                  </a:lnTo>
                  <a:lnTo>
                    <a:pt x="0" y="1096606"/>
                  </a:lnTo>
                  <a:lnTo>
                    <a:pt x="127" y="1154201"/>
                  </a:lnTo>
                  <a:lnTo>
                    <a:pt x="8267" y="1191818"/>
                  </a:lnTo>
                  <a:lnTo>
                    <a:pt x="31737" y="1232090"/>
                  </a:lnTo>
                  <a:lnTo>
                    <a:pt x="68008" y="1256093"/>
                  </a:lnTo>
                  <a:lnTo>
                    <a:pt x="115214" y="1264094"/>
                  </a:lnTo>
                  <a:lnTo>
                    <a:pt x="135648" y="1263942"/>
                  </a:lnTo>
                  <a:lnTo>
                    <a:pt x="174688" y="1254493"/>
                  </a:lnTo>
                  <a:lnTo>
                    <a:pt x="205397" y="1239875"/>
                  </a:lnTo>
                  <a:lnTo>
                    <a:pt x="214426" y="1232623"/>
                  </a:lnTo>
                  <a:close/>
                </a:path>
                <a:path w="14857094" h="1377950">
                  <a:moveTo>
                    <a:pt x="493979" y="1098207"/>
                  </a:moveTo>
                  <a:lnTo>
                    <a:pt x="493496" y="1062228"/>
                  </a:lnTo>
                  <a:lnTo>
                    <a:pt x="490143" y="1040333"/>
                  </a:lnTo>
                  <a:lnTo>
                    <a:pt x="481037" y="1023645"/>
                  </a:lnTo>
                  <a:lnTo>
                    <a:pt x="471043" y="1012164"/>
                  </a:lnTo>
                  <a:lnTo>
                    <a:pt x="471043" y="1098207"/>
                  </a:lnTo>
                  <a:lnTo>
                    <a:pt x="471043" y="1135545"/>
                  </a:lnTo>
                  <a:lnTo>
                    <a:pt x="467880" y="1187424"/>
                  </a:lnTo>
                  <a:lnTo>
                    <a:pt x="430390" y="1233106"/>
                  </a:lnTo>
                  <a:lnTo>
                    <a:pt x="377164" y="1244358"/>
                  </a:lnTo>
                  <a:lnTo>
                    <a:pt x="351790" y="1243939"/>
                  </a:lnTo>
                  <a:lnTo>
                    <a:pt x="308622" y="1217688"/>
                  </a:lnTo>
                  <a:lnTo>
                    <a:pt x="283679" y="1168031"/>
                  </a:lnTo>
                  <a:lnTo>
                    <a:pt x="283286" y="1135545"/>
                  </a:lnTo>
                  <a:lnTo>
                    <a:pt x="283286" y="1098207"/>
                  </a:lnTo>
                  <a:lnTo>
                    <a:pt x="286448" y="1046340"/>
                  </a:lnTo>
                  <a:lnTo>
                    <a:pt x="323951" y="1000645"/>
                  </a:lnTo>
                  <a:lnTo>
                    <a:pt x="377164" y="989393"/>
                  </a:lnTo>
                  <a:lnTo>
                    <a:pt x="402539" y="989812"/>
                  </a:lnTo>
                  <a:lnTo>
                    <a:pt x="445706" y="1016063"/>
                  </a:lnTo>
                  <a:lnTo>
                    <a:pt x="470649" y="1065720"/>
                  </a:lnTo>
                  <a:lnTo>
                    <a:pt x="471043" y="1098207"/>
                  </a:lnTo>
                  <a:lnTo>
                    <a:pt x="471043" y="1012164"/>
                  </a:lnTo>
                  <a:lnTo>
                    <a:pt x="444715" y="983843"/>
                  </a:lnTo>
                  <a:lnTo>
                    <a:pt x="377164" y="969657"/>
                  </a:lnTo>
                  <a:lnTo>
                    <a:pt x="344614" y="970191"/>
                  </a:lnTo>
                  <a:lnTo>
                    <a:pt x="291020" y="1003261"/>
                  </a:lnTo>
                  <a:lnTo>
                    <a:pt x="264185" y="1040333"/>
                  </a:lnTo>
                  <a:lnTo>
                    <a:pt x="260350" y="1098207"/>
                  </a:lnTo>
                  <a:lnTo>
                    <a:pt x="260350" y="1135545"/>
                  </a:lnTo>
                  <a:lnTo>
                    <a:pt x="264185" y="1193419"/>
                  </a:lnTo>
                  <a:lnTo>
                    <a:pt x="291020" y="1230490"/>
                  </a:lnTo>
                  <a:lnTo>
                    <a:pt x="324789" y="1259903"/>
                  </a:lnTo>
                  <a:lnTo>
                    <a:pt x="377164" y="1264094"/>
                  </a:lnTo>
                  <a:lnTo>
                    <a:pt x="409714" y="1263573"/>
                  </a:lnTo>
                  <a:lnTo>
                    <a:pt x="429539" y="1259903"/>
                  </a:lnTo>
                  <a:lnTo>
                    <a:pt x="444715" y="1249921"/>
                  </a:lnTo>
                  <a:lnTo>
                    <a:pt x="450037" y="1244358"/>
                  </a:lnTo>
                  <a:lnTo>
                    <a:pt x="463308" y="1230490"/>
                  </a:lnTo>
                  <a:lnTo>
                    <a:pt x="481037" y="1210106"/>
                  </a:lnTo>
                  <a:lnTo>
                    <a:pt x="490143" y="1193419"/>
                  </a:lnTo>
                  <a:lnTo>
                    <a:pt x="493496" y="1171536"/>
                  </a:lnTo>
                  <a:lnTo>
                    <a:pt x="493979" y="1135545"/>
                  </a:lnTo>
                  <a:lnTo>
                    <a:pt x="493979" y="1098207"/>
                  </a:lnTo>
                  <a:close/>
                </a:path>
                <a:path w="14857094" h="1377950">
                  <a:moveTo>
                    <a:pt x="786866" y="1259827"/>
                  </a:moveTo>
                  <a:lnTo>
                    <a:pt x="786790" y="1053325"/>
                  </a:lnTo>
                  <a:lnTo>
                    <a:pt x="775398" y="1012266"/>
                  </a:lnTo>
                  <a:lnTo>
                    <a:pt x="744931" y="982078"/>
                  </a:lnTo>
                  <a:lnTo>
                    <a:pt x="703910" y="969784"/>
                  </a:lnTo>
                  <a:lnTo>
                    <a:pt x="688187" y="969657"/>
                  </a:lnTo>
                  <a:lnTo>
                    <a:pt x="676224" y="969733"/>
                  </a:lnTo>
                  <a:lnTo>
                    <a:pt x="636981" y="980097"/>
                  </a:lnTo>
                  <a:lnTo>
                    <a:pt x="598043" y="1011796"/>
                  </a:lnTo>
                  <a:lnTo>
                    <a:pt x="594309" y="1019263"/>
                  </a:lnTo>
                  <a:lnTo>
                    <a:pt x="594309" y="975525"/>
                  </a:lnTo>
                  <a:lnTo>
                    <a:pt x="571906" y="975525"/>
                  </a:lnTo>
                  <a:lnTo>
                    <a:pt x="571906" y="1259827"/>
                  </a:lnTo>
                  <a:lnTo>
                    <a:pt x="594842" y="1259827"/>
                  </a:lnTo>
                  <a:lnTo>
                    <a:pt x="594842" y="1057135"/>
                  </a:lnTo>
                  <a:lnTo>
                    <a:pt x="600176" y="1044067"/>
                  </a:lnTo>
                  <a:lnTo>
                    <a:pt x="623455" y="1011936"/>
                  </a:lnTo>
                  <a:lnTo>
                    <a:pt x="662292" y="991501"/>
                  </a:lnTo>
                  <a:lnTo>
                    <a:pt x="684453" y="990460"/>
                  </a:lnTo>
                  <a:lnTo>
                    <a:pt x="710018" y="990803"/>
                  </a:lnTo>
                  <a:lnTo>
                    <a:pt x="745832" y="1011796"/>
                  </a:lnTo>
                  <a:lnTo>
                    <a:pt x="763651" y="1049083"/>
                  </a:lnTo>
                  <a:lnTo>
                    <a:pt x="763930" y="1259827"/>
                  </a:lnTo>
                  <a:lnTo>
                    <a:pt x="786866" y="1259827"/>
                  </a:lnTo>
                  <a:close/>
                </a:path>
                <a:path w="14857094" h="1377950">
                  <a:moveTo>
                    <a:pt x="1076020" y="1232623"/>
                  </a:moveTo>
                  <a:lnTo>
                    <a:pt x="1064818" y="1215021"/>
                  </a:lnTo>
                  <a:lnTo>
                    <a:pt x="1056170" y="1222248"/>
                  </a:lnTo>
                  <a:lnTo>
                    <a:pt x="1049553" y="1226756"/>
                  </a:lnTo>
                  <a:lnTo>
                    <a:pt x="1006614" y="1242288"/>
                  </a:lnTo>
                  <a:lnTo>
                    <a:pt x="977341" y="1243291"/>
                  </a:lnTo>
                  <a:lnTo>
                    <a:pt x="963498" y="1243177"/>
                  </a:lnTo>
                  <a:lnTo>
                    <a:pt x="925918" y="1230858"/>
                  </a:lnTo>
                  <a:lnTo>
                    <a:pt x="896467" y="1198359"/>
                  </a:lnTo>
                  <a:lnTo>
                    <a:pt x="885240" y="1159014"/>
                  </a:lnTo>
                  <a:lnTo>
                    <a:pt x="884529" y="1095006"/>
                  </a:lnTo>
                  <a:lnTo>
                    <a:pt x="884885" y="1067727"/>
                  </a:lnTo>
                  <a:lnTo>
                    <a:pt x="907199" y="1019530"/>
                  </a:lnTo>
                  <a:lnTo>
                    <a:pt x="948651" y="990917"/>
                  </a:lnTo>
                  <a:lnTo>
                    <a:pt x="975207" y="990460"/>
                  </a:lnTo>
                  <a:lnTo>
                    <a:pt x="987856" y="990536"/>
                  </a:lnTo>
                  <a:lnTo>
                    <a:pt x="1028001" y="998664"/>
                  </a:lnTo>
                  <a:lnTo>
                    <a:pt x="1055751" y="1013929"/>
                  </a:lnTo>
                  <a:lnTo>
                    <a:pt x="1065885" y="996327"/>
                  </a:lnTo>
                  <a:lnTo>
                    <a:pt x="1024013" y="976058"/>
                  </a:lnTo>
                  <a:lnTo>
                    <a:pt x="975207" y="969657"/>
                  </a:lnTo>
                  <a:lnTo>
                    <a:pt x="959154" y="969797"/>
                  </a:lnTo>
                  <a:lnTo>
                    <a:pt x="914539" y="984224"/>
                  </a:lnTo>
                  <a:lnTo>
                    <a:pt x="883018" y="1014260"/>
                  </a:lnTo>
                  <a:lnTo>
                    <a:pt x="864857" y="1058354"/>
                  </a:lnTo>
                  <a:lnTo>
                    <a:pt x="861593" y="1096606"/>
                  </a:lnTo>
                  <a:lnTo>
                    <a:pt x="861733" y="1154201"/>
                  </a:lnTo>
                  <a:lnTo>
                    <a:pt x="869861" y="1191818"/>
                  </a:lnTo>
                  <a:lnTo>
                    <a:pt x="893330" y="1232090"/>
                  </a:lnTo>
                  <a:lnTo>
                    <a:pt x="929601" y="1256093"/>
                  </a:lnTo>
                  <a:lnTo>
                    <a:pt x="976807" y="1264094"/>
                  </a:lnTo>
                  <a:lnTo>
                    <a:pt x="997242" y="1263942"/>
                  </a:lnTo>
                  <a:lnTo>
                    <a:pt x="1036281" y="1254493"/>
                  </a:lnTo>
                  <a:lnTo>
                    <a:pt x="1067003" y="1239875"/>
                  </a:lnTo>
                  <a:lnTo>
                    <a:pt x="1076020" y="1232623"/>
                  </a:lnTo>
                  <a:close/>
                </a:path>
                <a:path w="14857094" h="1377950">
                  <a:moveTo>
                    <a:pt x="1349184" y="1103541"/>
                  </a:moveTo>
                  <a:lnTo>
                    <a:pt x="1346136" y="1061758"/>
                  </a:lnTo>
                  <a:lnTo>
                    <a:pt x="1333906" y="1023899"/>
                  </a:lnTo>
                  <a:lnTo>
                    <a:pt x="1326781" y="1013523"/>
                  </a:lnTo>
                  <a:lnTo>
                    <a:pt x="1326781" y="1103541"/>
                  </a:lnTo>
                  <a:lnTo>
                    <a:pt x="1144358" y="1103541"/>
                  </a:lnTo>
                  <a:lnTo>
                    <a:pt x="1147419" y="1050277"/>
                  </a:lnTo>
                  <a:lnTo>
                    <a:pt x="1168895" y="1018730"/>
                  </a:lnTo>
                  <a:lnTo>
                    <a:pt x="1211046" y="990384"/>
                  </a:lnTo>
                  <a:lnTo>
                    <a:pt x="1236103" y="989926"/>
                  </a:lnTo>
                  <a:lnTo>
                    <a:pt x="1262367" y="990371"/>
                  </a:lnTo>
                  <a:lnTo>
                    <a:pt x="1303845" y="1018463"/>
                  </a:lnTo>
                  <a:lnTo>
                    <a:pt x="1326413" y="1070406"/>
                  </a:lnTo>
                  <a:lnTo>
                    <a:pt x="1326781" y="1103541"/>
                  </a:lnTo>
                  <a:lnTo>
                    <a:pt x="1326781" y="1013523"/>
                  </a:lnTo>
                  <a:lnTo>
                    <a:pt x="1297838" y="985075"/>
                  </a:lnTo>
                  <a:lnTo>
                    <a:pt x="1252778" y="969810"/>
                  </a:lnTo>
                  <a:lnTo>
                    <a:pt x="1236103" y="969657"/>
                  </a:lnTo>
                  <a:lnTo>
                    <a:pt x="1220355" y="969797"/>
                  </a:lnTo>
                  <a:lnTo>
                    <a:pt x="1175956" y="984237"/>
                  </a:lnTo>
                  <a:lnTo>
                    <a:pt x="1144016" y="1014679"/>
                  </a:lnTo>
                  <a:lnTo>
                    <a:pt x="1125321" y="1058456"/>
                  </a:lnTo>
                  <a:lnTo>
                    <a:pt x="1122070" y="1152169"/>
                  </a:lnTo>
                  <a:lnTo>
                    <a:pt x="1122857" y="1162824"/>
                  </a:lnTo>
                  <a:lnTo>
                    <a:pt x="1133538" y="1200594"/>
                  </a:lnTo>
                  <a:lnTo>
                    <a:pt x="1159433" y="1237729"/>
                  </a:lnTo>
                  <a:lnTo>
                    <a:pt x="1200988" y="1260043"/>
                  </a:lnTo>
                  <a:lnTo>
                    <a:pt x="1240370" y="1264094"/>
                  </a:lnTo>
                  <a:lnTo>
                    <a:pt x="1260817" y="1263942"/>
                  </a:lnTo>
                  <a:lnTo>
                    <a:pt x="1301445" y="1254493"/>
                  </a:lnTo>
                  <a:lnTo>
                    <a:pt x="1327556" y="1243825"/>
                  </a:lnTo>
                  <a:lnTo>
                    <a:pt x="1333728" y="1239875"/>
                  </a:lnTo>
                  <a:lnTo>
                    <a:pt x="1342783" y="1232623"/>
                  </a:lnTo>
                  <a:lnTo>
                    <a:pt x="1331582" y="1215555"/>
                  </a:lnTo>
                  <a:lnTo>
                    <a:pt x="1322882" y="1222781"/>
                  </a:lnTo>
                  <a:lnTo>
                    <a:pt x="1316037" y="1227289"/>
                  </a:lnTo>
                  <a:lnTo>
                    <a:pt x="1279664" y="1240447"/>
                  </a:lnTo>
                  <a:lnTo>
                    <a:pt x="1239837" y="1243825"/>
                  </a:lnTo>
                  <a:lnTo>
                    <a:pt x="1213535" y="1243380"/>
                  </a:lnTo>
                  <a:lnTo>
                    <a:pt x="1169695" y="1215555"/>
                  </a:lnTo>
                  <a:lnTo>
                    <a:pt x="1147521" y="1183957"/>
                  </a:lnTo>
                  <a:lnTo>
                    <a:pt x="1144397" y="1136078"/>
                  </a:lnTo>
                  <a:lnTo>
                    <a:pt x="1144358" y="1122210"/>
                  </a:lnTo>
                  <a:lnTo>
                    <a:pt x="1349184" y="1122210"/>
                  </a:lnTo>
                  <a:lnTo>
                    <a:pt x="1349184" y="1103541"/>
                  </a:lnTo>
                  <a:close/>
                </a:path>
                <a:path w="14857094" h="1377950">
                  <a:moveTo>
                    <a:pt x="1572196" y="976058"/>
                  </a:moveTo>
                  <a:lnTo>
                    <a:pt x="1563662" y="972858"/>
                  </a:lnTo>
                  <a:lnTo>
                    <a:pt x="1544993" y="969657"/>
                  </a:lnTo>
                  <a:lnTo>
                    <a:pt x="1532724" y="969657"/>
                  </a:lnTo>
                  <a:lnTo>
                    <a:pt x="1493608" y="978217"/>
                  </a:lnTo>
                  <a:lnTo>
                    <a:pt x="1459915" y="1008329"/>
                  </a:lnTo>
                  <a:lnTo>
                    <a:pt x="1448981" y="1030465"/>
                  </a:lnTo>
                  <a:lnTo>
                    <a:pt x="1448981" y="975525"/>
                  </a:lnTo>
                  <a:lnTo>
                    <a:pt x="1426578" y="975525"/>
                  </a:lnTo>
                  <a:lnTo>
                    <a:pt x="1426578" y="1259827"/>
                  </a:lnTo>
                  <a:lnTo>
                    <a:pt x="1449514" y="1259827"/>
                  </a:lnTo>
                  <a:lnTo>
                    <a:pt x="1449590" y="1086243"/>
                  </a:lnTo>
                  <a:lnTo>
                    <a:pt x="1450149" y="1077277"/>
                  </a:lnTo>
                  <a:lnTo>
                    <a:pt x="1460284" y="1038072"/>
                  </a:lnTo>
                  <a:lnTo>
                    <a:pt x="1486281" y="1005332"/>
                  </a:lnTo>
                  <a:lnTo>
                    <a:pt x="1531124" y="992060"/>
                  </a:lnTo>
                  <a:lnTo>
                    <a:pt x="1541792" y="992060"/>
                  </a:lnTo>
                  <a:lnTo>
                    <a:pt x="1558328" y="994727"/>
                  </a:lnTo>
                  <a:lnTo>
                    <a:pt x="1565262" y="997394"/>
                  </a:lnTo>
                  <a:lnTo>
                    <a:pt x="1566989" y="992060"/>
                  </a:lnTo>
                  <a:lnTo>
                    <a:pt x="1572196" y="976058"/>
                  </a:lnTo>
                  <a:close/>
                </a:path>
                <a:path w="14857094" h="1377950">
                  <a:moveTo>
                    <a:pt x="1841614" y="1259827"/>
                  </a:moveTo>
                  <a:lnTo>
                    <a:pt x="1841538" y="1053325"/>
                  </a:lnTo>
                  <a:lnTo>
                    <a:pt x="1830146" y="1012266"/>
                  </a:lnTo>
                  <a:lnTo>
                    <a:pt x="1799678" y="982078"/>
                  </a:lnTo>
                  <a:lnTo>
                    <a:pt x="1758645" y="969784"/>
                  </a:lnTo>
                  <a:lnTo>
                    <a:pt x="1742935" y="969657"/>
                  </a:lnTo>
                  <a:lnTo>
                    <a:pt x="1730971" y="969733"/>
                  </a:lnTo>
                  <a:lnTo>
                    <a:pt x="1691728" y="980097"/>
                  </a:lnTo>
                  <a:lnTo>
                    <a:pt x="1652790" y="1011796"/>
                  </a:lnTo>
                  <a:lnTo>
                    <a:pt x="1649056" y="1019263"/>
                  </a:lnTo>
                  <a:lnTo>
                    <a:pt x="1649056" y="975525"/>
                  </a:lnTo>
                  <a:lnTo>
                    <a:pt x="1626654" y="975525"/>
                  </a:lnTo>
                  <a:lnTo>
                    <a:pt x="1626654" y="1259827"/>
                  </a:lnTo>
                  <a:lnTo>
                    <a:pt x="1649590" y="1259827"/>
                  </a:lnTo>
                  <a:lnTo>
                    <a:pt x="1649590" y="1057135"/>
                  </a:lnTo>
                  <a:lnTo>
                    <a:pt x="1654924" y="1044067"/>
                  </a:lnTo>
                  <a:lnTo>
                    <a:pt x="1678203" y="1011936"/>
                  </a:lnTo>
                  <a:lnTo>
                    <a:pt x="1717027" y="991501"/>
                  </a:lnTo>
                  <a:lnTo>
                    <a:pt x="1739201" y="990460"/>
                  </a:lnTo>
                  <a:lnTo>
                    <a:pt x="1764766" y="990803"/>
                  </a:lnTo>
                  <a:lnTo>
                    <a:pt x="1800580" y="1011796"/>
                  </a:lnTo>
                  <a:lnTo>
                    <a:pt x="1818398" y="1049083"/>
                  </a:lnTo>
                  <a:lnTo>
                    <a:pt x="1818678" y="1259827"/>
                  </a:lnTo>
                  <a:lnTo>
                    <a:pt x="1841614" y="1259827"/>
                  </a:lnTo>
                  <a:close/>
                </a:path>
                <a:path w="14857094" h="1377950">
                  <a:moveTo>
                    <a:pt x="2121077" y="1169060"/>
                  </a:moveTo>
                  <a:lnTo>
                    <a:pt x="2104999" y="1132560"/>
                  </a:lnTo>
                  <a:lnTo>
                    <a:pt x="2067026" y="1112608"/>
                  </a:lnTo>
                  <a:lnTo>
                    <a:pt x="2011857" y="1100035"/>
                  </a:lnTo>
                  <a:lnTo>
                    <a:pt x="2005190" y="1098638"/>
                  </a:lnTo>
                  <a:lnTo>
                    <a:pt x="1954212" y="1079004"/>
                  </a:lnTo>
                  <a:lnTo>
                    <a:pt x="1941944" y="1060869"/>
                  </a:lnTo>
                  <a:lnTo>
                    <a:pt x="1941957" y="1040599"/>
                  </a:lnTo>
                  <a:lnTo>
                    <a:pt x="1961146" y="1003528"/>
                  </a:lnTo>
                  <a:lnTo>
                    <a:pt x="2016620" y="989926"/>
                  </a:lnTo>
                  <a:lnTo>
                    <a:pt x="2032342" y="990003"/>
                  </a:lnTo>
                  <a:lnTo>
                    <a:pt x="2074354" y="997292"/>
                  </a:lnTo>
                  <a:lnTo>
                    <a:pt x="2104097" y="1012329"/>
                  </a:lnTo>
                  <a:lnTo>
                    <a:pt x="2113699" y="995794"/>
                  </a:lnTo>
                  <a:lnTo>
                    <a:pt x="2105774" y="989926"/>
                  </a:lnTo>
                  <a:lnTo>
                    <a:pt x="2105622" y="989812"/>
                  </a:lnTo>
                  <a:lnTo>
                    <a:pt x="2099030" y="985926"/>
                  </a:lnTo>
                  <a:lnTo>
                    <a:pt x="2061959" y="973035"/>
                  </a:lnTo>
                  <a:lnTo>
                    <a:pt x="2018753" y="969657"/>
                  </a:lnTo>
                  <a:lnTo>
                    <a:pt x="2004288" y="969746"/>
                  </a:lnTo>
                  <a:lnTo>
                    <a:pt x="1964982" y="978649"/>
                  </a:lnTo>
                  <a:lnTo>
                    <a:pt x="1933143" y="1000493"/>
                  </a:lnTo>
                  <a:lnTo>
                    <a:pt x="1920176" y="1032078"/>
                  </a:lnTo>
                  <a:lnTo>
                    <a:pt x="1920176" y="1059192"/>
                  </a:lnTo>
                  <a:lnTo>
                    <a:pt x="1938489" y="1093508"/>
                  </a:lnTo>
                  <a:lnTo>
                    <a:pt x="1974481" y="1112342"/>
                  </a:lnTo>
                  <a:lnTo>
                    <a:pt x="2026361" y="1124534"/>
                  </a:lnTo>
                  <a:lnTo>
                    <a:pt x="2035822" y="1126477"/>
                  </a:lnTo>
                  <a:lnTo>
                    <a:pt x="2075154" y="1138707"/>
                  </a:lnTo>
                  <a:lnTo>
                    <a:pt x="2100897" y="1167549"/>
                  </a:lnTo>
                  <a:lnTo>
                    <a:pt x="2100897" y="1199553"/>
                  </a:lnTo>
                  <a:lnTo>
                    <a:pt x="2072614" y="1231684"/>
                  </a:lnTo>
                  <a:lnTo>
                    <a:pt x="2028977" y="1243736"/>
                  </a:lnTo>
                  <a:lnTo>
                    <a:pt x="2002370" y="1243698"/>
                  </a:lnTo>
                  <a:lnTo>
                    <a:pt x="1954009" y="1230147"/>
                  </a:lnTo>
                  <a:lnTo>
                    <a:pt x="1924342" y="1212888"/>
                  </a:lnTo>
                  <a:lnTo>
                    <a:pt x="1913140" y="1231023"/>
                  </a:lnTo>
                  <a:lnTo>
                    <a:pt x="1958479" y="1254493"/>
                  </a:lnTo>
                  <a:lnTo>
                    <a:pt x="1999208" y="1263942"/>
                  </a:lnTo>
                  <a:lnTo>
                    <a:pt x="2018753" y="1264094"/>
                  </a:lnTo>
                  <a:lnTo>
                    <a:pt x="2030463" y="1264018"/>
                  </a:lnTo>
                  <a:lnTo>
                    <a:pt x="2068182" y="1256372"/>
                  </a:lnTo>
                  <a:lnTo>
                    <a:pt x="2103361" y="1235290"/>
                  </a:lnTo>
                  <a:lnTo>
                    <a:pt x="2121039" y="1200658"/>
                  </a:lnTo>
                  <a:lnTo>
                    <a:pt x="2121077" y="1169060"/>
                  </a:lnTo>
                  <a:close/>
                </a:path>
                <a:path w="14857094" h="1377950">
                  <a:moveTo>
                    <a:pt x="2663088" y="975525"/>
                  </a:moveTo>
                  <a:lnTo>
                    <a:pt x="2640685" y="975525"/>
                  </a:lnTo>
                  <a:lnTo>
                    <a:pt x="2572410" y="1232090"/>
                  </a:lnTo>
                  <a:lnTo>
                    <a:pt x="2489733" y="975525"/>
                  </a:lnTo>
                  <a:lnTo>
                    <a:pt x="2466797" y="975525"/>
                  </a:lnTo>
                  <a:lnTo>
                    <a:pt x="2386787" y="1232090"/>
                  </a:lnTo>
                  <a:lnTo>
                    <a:pt x="2316911" y="975525"/>
                  </a:lnTo>
                  <a:lnTo>
                    <a:pt x="2293442" y="975525"/>
                  </a:lnTo>
                  <a:lnTo>
                    <a:pt x="2374519" y="1259827"/>
                  </a:lnTo>
                  <a:lnTo>
                    <a:pt x="2398522" y="1259827"/>
                  </a:lnTo>
                  <a:lnTo>
                    <a:pt x="2478532" y="1003261"/>
                  </a:lnTo>
                  <a:lnTo>
                    <a:pt x="2561209" y="1259827"/>
                  </a:lnTo>
                  <a:lnTo>
                    <a:pt x="2583611" y="1259827"/>
                  </a:lnTo>
                  <a:lnTo>
                    <a:pt x="2663088" y="975525"/>
                  </a:lnTo>
                  <a:close/>
                </a:path>
                <a:path w="14857094" h="1377950">
                  <a:moveTo>
                    <a:pt x="2936773" y="1259827"/>
                  </a:moveTo>
                  <a:lnTo>
                    <a:pt x="2936684" y="1053325"/>
                  </a:lnTo>
                  <a:lnTo>
                    <a:pt x="2925305" y="1012266"/>
                  </a:lnTo>
                  <a:lnTo>
                    <a:pt x="2894825" y="982078"/>
                  </a:lnTo>
                  <a:lnTo>
                    <a:pt x="2853804" y="969784"/>
                  </a:lnTo>
                  <a:lnTo>
                    <a:pt x="2838094" y="969657"/>
                  </a:lnTo>
                  <a:lnTo>
                    <a:pt x="2826131" y="969733"/>
                  </a:lnTo>
                  <a:lnTo>
                    <a:pt x="2787358" y="980097"/>
                  </a:lnTo>
                  <a:lnTo>
                    <a:pt x="2748483" y="1011796"/>
                  </a:lnTo>
                  <a:lnTo>
                    <a:pt x="2744749" y="1019263"/>
                  </a:lnTo>
                  <a:lnTo>
                    <a:pt x="2744749" y="856576"/>
                  </a:lnTo>
                  <a:lnTo>
                    <a:pt x="2721813" y="856576"/>
                  </a:lnTo>
                  <a:lnTo>
                    <a:pt x="2721813" y="1259827"/>
                  </a:lnTo>
                  <a:lnTo>
                    <a:pt x="2744749" y="1259827"/>
                  </a:lnTo>
                  <a:lnTo>
                    <a:pt x="2744749" y="1057135"/>
                  </a:lnTo>
                  <a:lnTo>
                    <a:pt x="2750083" y="1044067"/>
                  </a:lnTo>
                  <a:lnTo>
                    <a:pt x="2773349" y="1011936"/>
                  </a:lnTo>
                  <a:lnTo>
                    <a:pt x="2812186" y="991501"/>
                  </a:lnTo>
                  <a:lnTo>
                    <a:pt x="2834360" y="990460"/>
                  </a:lnTo>
                  <a:lnTo>
                    <a:pt x="2859925" y="990803"/>
                  </a:lnTo>
                  <a:lnTo>
                    <a:pt x="2895727" y="1011796"/>
                  </a:lnTo>
                  <a:lnTo>
                    <a:pt x="2913557" y="1049083"/>
                  </a:lnTo>
                  <a:lnTo>
                    <a:pt x="2913837" y="1259827"/>
                  </a:lnTo>
                  <a:lnTo>
                    <a:pt x="2936773" y="1259827"/>
                  </a:lnTo>
                  <a:close/>
                </a:path>
                <a:path w="14857094" h="1377950">
                  <a:moveTo>
                    <a:pt x="3049371" y="975525"/>
                  </a:moveTo>
                  <a:lnTo>
                    <a:pt x="3026435" y="975525"/>
                  </a:lnTo>
                  <a:lnTo>
                    <a:pt x="3026435" y="1259827"/>
                  </a:lnTo>
                  <a:lnTo>
                    <a:pt x="3049371" y="1259827"/>
                  </a:lnTo>
                  <a:lnTo>
                    <a:pt x="3049371" y="975525"/>
                  </a:lnTo>
                  <a:close/>
                </a:path>
                <a:path w="14857094" h="1377950">
                  <a:moveTo>
                    <a:pt x="3051505" y="882180"/>
                  </a:moveTo>
                  <a:lnTo>
                    <a:pt x="3024301" y="882180"/>
                  </a:lnTo>
                  <a:lnTo>
                    <a:pt x="3024301" y="913650"/>
                  </a:lnTo>
                  <a:lnTo>
                    <a:pt x="3051505" y="913650"/>
                  </a:lnTo>
                  <a:lnTo>
                    <a:pt x="3051505" y="882180"/>
                  </a:lnTo>
                  <a:close/>
                </a:path>
                <a:path w="14857094" h="1377950">
                  <a:moveTo>
                    <a:pt x="3165170" y="856576"/>
                  </a:moveTo>
                  <a:lnTo>
                    <a:pt x="3142234" y="856576"/>
                  </a:lnTo>
                  <a:lnTo>
                    <a:pt x="3142234" y="1259827"/>
                  </a:lnTo>
                  <a:lnTo>
                    <a:pt x="3165170" y="1259827"/>
                  </a:lnTo>
                  <a:lnTo>
                    <a:pt x="3165170" y="856576"/>
                  </a:lnTo>
                  <a:close/>
                </a:path>
                <a:path w="14857094" h="1377950">
                  <a:moveTo>
                    <a:pt x="3470325" y="1103541"/>
                  </a:moveTo>
                  <a:lnTo>
                    <a:pt x="3467290" y="1061758"/>
                  </a:lnTo>
                  <a:lnTo>
                    <a:pt x="3455060" y="1023899"/>
                  </a:lnTo>
                  <a:lnTo>
                    <a:pt x="3447923" y="1013510"/>
                  </a:lnTo>
                  <a:lnTo>
                    <a:pt x="3447923" y="1103541"/>
                  </a:lnTo>
                  <a:lnTo>
                    <a:pt x="3265500" y="1103541"/>
                  </a:lnTo>
                  <a:lnTo>
                    <a:pt x="3268573" y="1050277"/>
                  </a:lnTo>
                  <a:lnTo>
                    <a:pt x="3290036" y="1018730"/>
                  </a:lnTo>
                  <a:lnTo>
                    <a:pt x="3332200" y="990384"/>
                  </a:lnTo>
                  <a:lnTo>
                    <a:pt x="3357245" y="989926"/>
                  </a:lnTo>
                  <a:lnTo>
                    <a:pt x="3383508" y="990371"/>
                  </a:lnTo>
                  <a:lnTo>
                    <a:pt x="3424986" y="1018463"/>
                  </a:lnTo>
                  <a:lnTo>
                    <a:pt x="3447567" y="1070406"/>
                  </a:lnTo>
                  <a:lnTo>
                    <a:pt x="3447923" y="1103541"/>
                  </a:lnTo>
                  <a:lnTo>
                    <a:pt x="3447923" y="1013510"/>
                  </a:lnTo>
                  <a:lnTo>
                    <a:pt x="3418992" y="985075"/>
                  </a:lnTo>
                  <a:lnTo>
                    <a:pt x="3373920" y="969810"/>
                  </a:lnTo>
                  <a:lnTo>
                    <a:pt x="3357245" y="969657"/>
                  </a:lnTo>
                  <a:lnTo>
                    <a:pt x="3341497" y="969797"/>
                  </a:lnTo>
                  <a:lnTo>
                    <a:pt x="3297097" y="984237"/>
                  </a:lnTo>
                  <a:lnTo>
                    <a:pt x="3265170" y="1014679"/>
                  </a:lnTo>
                  <a:lnTo>
                    <a:pt x="3246475" y="1058456"/>
                  </a:lnTo>
                  <a:lnTo>
                    <a:pt x="3243211" y="1152169"/>
                  </a:lnTo>
                  <a:lnTo>
                    <a:pt x="3243999" y="1162824"/>
                  </a:lnTo>
                  <a:lnTo>
                    <a:pt x="3254692" y="1200594"/>
                  </a:lnTo>
                  <a:lnTo>
                    <a:pt x="3280587" y="1237729"/>
                  </a:lnTo>
                  <a:lnTo>
                    <a:pt x="3322142" y="1260043"/>
                  </a:lnTo>
                  <a:lnTo>
                    <a:pt x="3361512" y="1264094"/>
                  </a:lnTo>
                  <a:lnTo>
                    <a:pt x="3381972" y="1263942"/>
                  </a:lnTo>
                  <a:lnTo>
                    <a:pt x="3422586" y="1254493"/>
                  </a:lnTo>
                  <a:lnTo>
                    <a:pt x="3448710" y="1243825"/>
                  </a:lnTo>
                  <a:lnTo>
                    <a:pt x="3454882" y="1239875"/>
                  </a:lnTo>
                  <a:lnTo>
                    <a:pt x="3463925" y="1232623"/>
                  </a:lnTo>
                  <a:lnTo>
                    <a:pt x="3452723" y="1215555"/>
                  </a:lnTo>
                  <a:lnTo>
                    <a:pt x="3444036" y="1222781"/>
                  </a:lnTo>
                  <a:lnTo>
                    <a:pt x="3437191" y="1227289"/>
                  </a:lnTo>
                  <a:lnTo>
                    <a:pt x="3400818" y="1240447"/>
                  </a:lnTo>
                  <a:lnTo>
                    <a:pt x="3360978" y="1243825"/>
                  </a:lnTo>
                  <a:lnTo>
                    <a:pt x="3334689" y="1243380"/>
                  </a:lnTo>
                  <a:lnTo>
                    <a:pt x="3290836" y="1215555"/>
                  </a:lnTo>
                  <a:lnTo>
                    <a:pt x="3268675" y="1183957"/>
                  </a:lnTo>
                  <a:lnTo>
                    <a:pt x="3265551" y="1136078"/>
                  </a:lnTo>
                  <a:lnTo>
                    <a:pt x="3265500" y="1122210"/>
                  </a:lnTo>
                  <a:lnTo>
                    <a:pt x="3470325" y="1122210"/>
                  </a:lnTo>
                  <a:lnTo>
                    <a:pt x="3470325" y="1103541"/>
                  </a:lnTo>
                  <a:close/>
                </a:path>
                <a:path w="14857094" h="1377950">
                  <a:moveTo>
                    <a:pt x="3870502" y="1060869"/>
                  </a:moveTo>
                  <a:lnTo>
                    <a:pt x="3867239" y="1019200"/>
                  </a:lnTo>
                  <a:lnTo>
                    <a:pt x="3841254" y="990460"/>
                  </a:lnTo>
                  <a:lnTo>
                    <a:pt x="3828554" y="979563"/>
                  </a:lnTo>
                  <a:lnTo>
                    <a:pt x="3815892" y="972591"/>
                  </a:lnTo>
                  <a:lnTo>
                    <a:pt x="3799738" y="970026"/>
                  </a:lnTo>
                  <a:lnTo>
                    <a:pt x="3773424" y="969657"/>
                  </a:lnTo>
                  <a:lnTo>
                    <a:pt x="3756075" y="969810"/>
                  </a:lnTo>
                  <a:lnTo>
                    <a:pt x="3705072" y="984605"/>
                  </a:lnTo>
                  <a:lnTo>
                    <a:pt x="3676345" y="1001661"/>
                  </a:lnTo>
                  <a:lnTo>
                    <a:pt x="3687546" y="1019263"/>
                  </a:lnTo>
                  <a:lnTo>
                    <a:pt x="3699281" y="1011440"/>
                  </a:lnTo>
                  <a:lnTo>
                    <a:pt x="3707384" y="1006627"/>
                  </a:lnTo>
                  <a:lnTo>
                    <a:pt x="3748722" y="991425"/>
                  </a:lnTo>
                  <a:lnTo>
                    <a:pt x="3771823" y="990460"/>
                  </a:lnTo>
                  <a:lnTo>
                    <a:pt x="3794010" y="990752"/>
                  </a:lnTo>
                  <a:lnTo>
                    <a:pt x="3828631" y="1008595"/>
                  </a:lnTo>
                  <a:lnTo>
                    <a:pt x="3847554" y="1060869"/>
                  </a:lnTo>
                  <a:lnTo>
                    <a:pt x="3847566" y="1096606"/>
                  </a:lnTo>
                  <a:lnTo>
                    <a:pt x="3847566" y="1116342"/>
                  </a:lnTo>
                  <a:lnTo>
                    <a:pt x="3847490" y="1181950"/>
                  </a:lnTo>
                  <a:lnTo>
                    <a:pt x="3831310" y="1217930"/>
                  </a:lnTo>
                  <a:lnTo>
                    <a:pt x="3797897" y="1238529"/>
                  </a:lnTo>
                  <a:lnTo>
                    <a:pt x="3766743" y="1243787"/>
                  </a:lnTo>
                  <a:lnTo>
                    <a:pt x="3720617" y="1237424"/>
                  </a:lnTo>
                  <a:lnTo>
                    <a:pt x="3690785" y="1204226"/>
                  </a:lnTo>
                  <a:lnTo>
                    <a:pt x="3688080" y="1161681"/>
                  </a:lnTo>
                  <a:lnTo>
                    <a:pt x="3695547" y="1140879"/>
                  </a:lnTo>
                  <a:lnTo>
                    <a:pt x="3735235" y="1118260"/>
                  </a:lnTo>
                  <a:lnTo>
                    <a:pt x="3847566" y="1116342"/>
                  </a:lnTo>
                  <a:lnTo>
                    <a:pt x="3847566" y="1096606"/>
                  </a:lnTo>
                  <a:lnTo>
                    <a:pt x="3760622" y="1096606"/>
                  </a:lnTo>
                  <a:lnTo>
                    <a:pt x="3745839" y="1096708"/>
                  </a:lnTo>
                  <a:lnTo>
                    <a:pt x="3706749" y="1106449"/>
                  </a:lnTo>
                  <a:lnTo>
                    <a:pt x="3676078" y="1130147"/>
                  </a:lnTo>
                  <a:lnTo>
                    <a:pt x="3664166" y="1164475"/>
                  </a:lnTo>
                  <a:lnTo>
                    <a:pt x="3664191" y="1193952"/>
                  </a:lnTo>
                  <a:lnTo>
                    <a:pt x="3679113" y="1232027"/>
                  </a:lnTo>
                  <a:lnTo>
                    <a:pt x="3710025" y="1255522"/>
                  </a:lnTo>
                  <a:lnTo>
                    <a:pt x="3756888" y="1264094"/>
                  </a:lnTo>
                  <a:lnTo>
                    <a:pt x="3768521" y="1264031"/>
                  </a:lnTo>
                  <a:lnTo>
                    <a:pt x="3810152" y="1253464"/>
                  </a:lnTo>
                  <a:lnTo>
                    <a:pt x="3842766" y="1227289"/>
                  </a:lnTo>
                  <a:lnTo>
                    <a:pt x="3847033" y="1219822"/>
                  </a:lnTo>
                  <a:lnTo>
                    <a:pt x="3847566" y="1219822"/>
                  </a:lnTo>
                  <a:lnTo>
                    <a:pt x="3847566" y="1259827"/>
                  </a:lnTo>
                  <a:lnTo>
                    <a:pt x="3870502" y="1259827"/>
                  </a:lnTo>
                  <a:lnTo>
                    <a:pt x="3870502" y="1219822"/>
                  </a:lnTo>
                  <a:lnTo>
                    <a:pt x="3870502" y="1116342"/>
                  </a:lnTo>
                  <a:lnTo>
                    <a:pt x="3870502" y="1060869"/>
                  </a:lnTo>
                  <a:close/>
                </a:path>
                <a:path w="14857094" h="1377950">
                  <a:moveTo>
                    <a:pt x="3981500" y="856576"/>
                  </a:moveTo>
                  <a:lnTo>
                    <a:pt x="3958564" y="856576"/>
                  </a:lnTo>
                  <a:lnTo>
                    <a:pt x="3958564" y="1259827"/>
                  </a:lnTo>
                  <a:lnTo>
                    <a:pt x="3981500" y="1259827"/>
                  </a:lnTo>
                  <a:lnTo>
                    <a:pt x="3981500" y="856576"/>
                  </a:lnTo>
                  <a:close/>
                </a:path>
                <a:path w="14857094" h="1377950">
                  <a:moveTo>
                    <a:pt x="4264164" y="1169060"/>
                  </a:moveTo>
                  <a:lnTo>
                    <a:pt x="4248086" y="1132560"/>
                  </a:lnTo>
                  <a:lnTo>
                    <a:pt x="4210113" y="1112608"/>
                  </a:lnTo>
                  <a:lnTo>
                    <a:pt x="4154944" y="1100035"/>
                  </a:lnTo>
                  <a:lnTo>
                    <a:pt x="4148277" y="1098638"/>
                  </a:lnTo>
                  <a:lnTo>
                    <a:pt x="4097299" y="1079004"/>
                  </a:lnTo>
                  <a:lnTo>
                    <a:pt x="4085031" y="1060869"/>
                  </a:lnTo>
                  <a:lnTo>
                    <a:pt x="4085044" y="1040599"/>
                  </a:lnTo>
                  <a:lnTo>
                    <a:pt x="4104233" y="1003528"/>
                  </a:lnTo>
                  <a:lnTo>
                    <a:pt x="4159707" y="989926"/>
                  </a:lnTo>
                  <a:lnTo>
                    <a:pt x="4175429" y="990003"/>
                  </a:lnTo>
                  <a:lnTo>
                    <a:pt x="4217441" y="997292"/>
                  </a:lnTo>
                  <a:lnTo>
                    <a:pt x="4247185" y="1012329"/>
                  </a:lnTo>
                  <a:lnTo>
                    <a:pt x="4256786" y="995794"/>
                  </a:lnTo>
                  <a:lnTo>
                    <a:pt x="4248861" y="989926"/>
                  </a:lnTo>
                  <a:lnTo>
                    <a:pt x="4248709" y="989812"/>
                  </a:lnTo>
                  <a:lnTo>
                    <a:pt x="4242117" y="985926"/>
                  </a:lnTo>
                  <a:lnTo>
                    <a:pt x="4205046" y="973035"/>
                  </a:lnTo>
                  <a:lnTo>
                    <a:pt x="4161840" y="969657"/>
                  </a:lnTo>
                  <a:lnTo>
                    <a:pt x="4147375" y="969746"/>
                  </a:lnTo>
                  <a:lnTo>
                    <a:pt x="4108069" y="978649"/>
                  </a:lnTo>
                  <a:lnTo>
                    <a:pt x="4076230" y="1000493"/>
                  </a:lnTo>
                  <a:lnTo>
                    <a:pt x="4063263" y="1032078"/>
                  </a:lnTo>
                  <a:lnTo>
                    <a:pt x="4063263" y="1059192"/>
                  </a:lnTo>
                  <a:lnTo>
                    <a:pt x="4081576" y="1093508"/>
                  </a:lnTo>
                  <a:lnTo>
                    <a:pt x="4117568" y="1112342"/>
                  </a:lnTo>
                  <a:lnTo>
                    <a:pt x="4169448" y="1124534"/>
                  </a:lnTo>
                  <a:lnTo>
                    <a:pt x="4178909" y="1126477"/>
                  </a:lnTo>
                  <a:lnTo>
                    <a:pt x="4218241" y="1138707"/>
                  </a:lnTo>
                  <a:lnTo>
                    <a:pt x="4243984" y="1167549"/>
                  </a:lnTo>
                  <a:lnTo>
                    <a:pt x="4243984" y="1199553"/>
                  </a:lnTo>
                  <a:lnTo>
                    <a:pt x="4215701" y="1231684"/>
                  </a:lnTo>
                  <a:lnTo>
                    <a:pt x="4172064" y="1243736"/>
                  </a:lnTo>
                  <a:lnTo>
                    <a:pt x="4145457" y="1243698"/>
                  </a:lnTo>
                  <a:lnTo>
                    <a:pt x="4097096" y="1230147"/>
                  </a:lnTo>
                  <a:lnTo>
                    <a:pt x="4067429" y="1212888"/>
                  </a:lnTo>
                  <a:lnTo>
                    <a:pt x="4056227" y="1231023"/>
                  </a:lnTo>
                  <a:lnTo>
                    <a:pt x="4101566" y="1254493"/>
                  </a:lnTo>
                  <a:lnTo>
                    <a:pt x="4142295" y="1263942"/>
                  </a:lnTo>
                  <a:lnTo>
                    <a:pt x="4161840" y="1264094"/>
                  </a:lnTo>
                  <a:lnTo>
                    <a:pt x="4173550" y="1264018"/>
                  </a:lnTo>
                  <a:lnTo>
                    <a:pt x="4211269" y="1256372"/>
                  </a:lnTo>
                  <a:lnTo>
                    <a:pt x="4246448" y="1235290"/>
                  </a:lnTo>
                  <a:lnTo>
                    <a:pt x="4264126" y="1200658"/>
                  </a:lnTo>
                  <a:lnTo>
                    <a:pt x="4264164" y="1169060"/>
                  </a:lnTo>
                  <a:close/>
                </a:path>
                <a:path w="14857094" h="1377950">
                  <a:moveTo>
                    <a:pt x="4556074" y="1098207"/>
                  </a:moveTo>
                  <a:lnTo>
                    <a:pt x="4555604" y="1062228"/>
                  </a:lnTo>
                  <a:lnTo>
                    <a:pt x="4552251" y="1040333"/>
                  </a:lnTo>
                  <a:lnTo>
                    <a:pt x="4543145" y="1023645"/>
                  </a:lnTo>
                  <a:lnTo>
                    <a:pt x="4533138" y="1012151"/>
                  </a:lnTo>
                  <a:lnTo>
                    <a:pt x="4533138" y="1098207"/>
                  </a:lnTo>
                  <a:lnTo>
                    <a:pt x="4533138" y="1135545"/>
                  </a:lnTo>
                  <a:lnTo>
                    <a:pt x="4529975" y="1187424"/>
                  </a:lnTo>
                  <a:lnTo>
                    <a:pt x="4492485" y="1233106"/>
                  </a:lnTo>
                  <a:lnTo>
                    <a:pt x="4439259" y="1244358"/>
                  </a:lnTo>
                  <a:lnTo>
                    <a:pt x="4413897" y="1243939"/>
                  </a:lnTo>
                  <a:lnTo>
                    <a:pt x="4370717" y="1217688"/>
                  </a:lnTo>
                  <a:lnTo>
                    <a:pt x="4345787" y="1168031"/>
                  </a:lnTo>
                  <a:lnTo>
                    <a:pt x="4345381" y="1135545"/>
                  </a:lnTo>
                  <a:lnTo>
                    <a:pt x="4345381" y="1098207"/>
                  </a:lnTo>
                  <a:lnTo>
                    <a:pt x="4348556" y="1046340"/>
                  </a:lnTo>
                  <a:lnTo>
                    <a:pt x="4386046" y="1000645"/>
                  </a:lnTo>
                  <a:lnTo>
                    <a:pt x="4439259" y="989393"/>
                  </a:lnTo>
                  <a:lnTo>
                    <a:pt x="4464634" y="989812"/>
                  </a:lnTo>
                  <a:lnTo>
                    <a:pt x="4507801" y="1016063"/>
                  </a:lnTo>
                  <a:lnTo>
                    <a:pt x="4532744" y="1065720"/>
                  </a:lnTo>
                  <a:lnTo>
                    <a:pt x="4533138" y="1098207"/>
                  </a:lnTo>
                  <a:lnTo>
                    <a:pt x="4533138" y="1012151"/>
                  </a:lnTo>
                  <a:lnTo>
                    <a:pt x="4506811" y="983843"/>
                  </a:lnTo>
                  <a:lnTo>
                    <a:pt x="4439259" y="969657"/>
                  </a:lnTo>
                  <a:lnTo>
                    <a:pt x="4406722" y="970191"/>
                  </a:lnTo>
                  <a:lnTo>
                    <a:pt x="4353115" y="1003261"/>
                  </a:lnTo>
                  <a:lnTo>
                    <a:pt x="4326280" y="1040333"/>
                  </a:lnTo>
                  <a:lnTo>
                    <a:pt x="4322445" y="1098207"/>
                  </a:lnTo>
                  <a:lnTo>
                    <a:pt x="4322445" y="1135545"/>
                  </a:lnTo>
                  <a:lnTo>
                    <a:pt x="4326280" y="1193419"/>
                  </a:lnTo>
                  <a:lnTo>
                    <a:pt x="4353115" y="1230490"/>
                  </a:lnTo>
                  <a:lnTo>
                    <a:pt x="4386897" y="1259903"/>
                  </a:lnTo>
                  <a:lnTo>
                    <a:pt x="4439259" y="1264094"/>
                  </a:lnTo>
                  <a:lnTo>
                    <a:pt x="4471809" y="1263573"/>
                  </a:lnTo>
                  <a:lnTo>
                    <a:pt x="4491634" y="1259903"/>
                  </a:lnTo>
                  <a:lnTo>
                    <a:pt x="4506811" y="1249921"/>
                  </a:lnTo>
                  <a:lnTo>
                    <a:pt x="4512132" y="1244358"/>
                  </a:lnTo>
                  <a:lnTo>
                    <a:pt x="4525403" y="1230490"/>
                  </a:lnTo>
                  <a:lnTo>
                    <a:pt x="4543145" y="1210106"/>
                  </a:lnTo>
                  <a:lnTo>
                    <a:pt x="4552251" y="1193419"/>
                  </a:lnTo>
                  <a:lnTo>
                    <a:pt x="4555604" y="1171536"/>
                  </a:lnTo>
                  <a:lnTo>
                    <a:pt x="4556074" y="1135545"/>
                  </a:lnTo>
                  <a:lnTo>
                    <a:pt x="4556074" y="1098207"/>
                  </a:lnTo>
                  <a:close/>
                </a:path>
                <a:path w="14857094" h="1377950">
                  <a:moveTo>
                    <a:pt x="4601629" y="21869"/>
                  </a:moveTo>
                  <a:lnTo>
                    <a:pt x="4573892" y="21869"/>
                  </a:lnTo>
                  <a:lnTo>
                    <a:pt x="4432008" y="315772"/>
                  </a:lnTo>
                  <a:lnTo>
                    <a:pt x="4286923" y="21869"/>
                  </a:lnTo>
                  <a:lnTo>
                    <a:pt x="4260253" y="21869"/>
                  </a:lnTo>
                  <a:lnTo>
                    <a:pt x="4260253" y="406450"/>
                  </a:lnTo>
                  <a:lnTo>
                    <a:pt x="4283189" y="406450"/>
                  </a:lnTo>
                  <a:lnTo>
                    <a:pt x="4283189" y="59207"/>
                  </a:lnTo>
                  <a:lnTo>
                    <a:pt x="4290860" y="76987"/>
                  </a:lnTo>
                  <a:lnTo>
                    <a:pt x="4296524" y="89471"/>
                  </a:lnTo>
                  <a:lnTo>
                    <a:pt x="4302988" y="102565"/>
                  </a:lnTo>
                  <a:lnTo>
                    <a:pt x="4313059" y="122148"/>
                  </a:lnTo>
                  <a:lnTo>
                    <a:pt x="4421340" y="342442"/>
                  </a:lnTo>
                  <a:lnTo>
                    <a:pt x="4441609" y="342442"/>
                  </a:lnTo>
                  <a:lnTo>
                    <a:pt x="4547222" y="129082"/>
                  </a:lnTo>
                  <a:lnTo>
                    <a:pt x="4556087" y="112204"/>
                  </a:lnTo>
                  <a:lnTo>
                    <a:pt x="4571225" y="80810"/>
                  </a:lnTo>
                  <a:lnTo>
                    <a:pt x="4578693" y="63474"/>
                  </a:lnTo>
                  <a:lnTo>
                    <a:pt x="4578693" y="406450"/>
                  </a:lnTo>
                  <a:lnTo>
                    <a:pt x="4601629" y="406450"/>
                  </a:lnTo>
                  <a:lnTo>
                    <a:pt x="4601629" y="21869"/>
                  </a:lnTo>
                  <a:close/>
                </a:path>
                <a:path w="14857094" h="1377950">
                  <a:moveTo>
                    <a:pt x="4896523" y="1255026"/>
                  </a:moveTo>
                  <a:lnTo>
                    <a:pt x="4893970" y="1242225"/>
                  </a:lnTo>
                  <a:lnTo>
                    <a:pt x="4892789" y="1236357"/>
                  </a:lnTo>
                  <a:lnTo>
                    <a:pt x="4882654" y="1239024"/>
                  </a:lnTo>
                  <a:lnTo>
                    <a:pt x="4862919" y="1242225"/>
                  </a:lnTo>
                  <a:lnTo>
                    <a:pt x="4850650" y="1242225"/>
                  </a:lnTo>
                  <a:lnTo>
                    <a:pt x="4834801" y="1241983"/>
                  </a:lnTo>
                  <a:lnTo>
                    <a:pt x="4807953" y="1208227"/>
                  </a:lnTo>
                  <a:lnTo>
                    <a:pt x="4806912" y="994727"/>
                  </a:lnTo>
                  <a:lnTo>
                    <a:pt x="4887455" y="994727"/>
                  </a:lnTo>
                  <a:lnTo>
                    <a:pt x="4887455" y="975525"/>
                  </a:lnTo>
                  <a:lnTo>
                    <a:pt x="4806912" y="975525"/>
                  </a:lnTo>
                  <a:lnTo>
                    <a:pt x="4806912" y="901915"/>
                  </a:lnTo>
                  <a:lnTo>
                    <a:pt x="4783975" y="901915"/>
                  </a:lnTo>
                  <a:lnTo>
                    <a:pt x="4783975" y="975525"/>
                  </a:lnTo>
                  <a:lnTo>
                    <a:pt x="4734369" y="975525"/>
                  </a:lnTo>
                  <a:lnTo>
                    <a:pt x="4734369" y="994727"/>
                  </a:lnTo>
                  <a:lnTo>
                    <a:pt x="4783975" y="994727"/>
                  </a:lnTo>
                  <a:lnTo>
                    <a:pt x="4784052" y="1198816"/>
                  </a:lnTo>
                  <a:lnTo>
                    <a:pt x="4784610" y="1207922"/>
                  </a:lnTo>
                  <a:lnTo>
                    <a:pt x="4803445" y="1247825"/>
                  </a:lnTo>
                  <a:lnTo>
                    <a:pt x="4843958" y="1261922"/>
                  </a:lnTo>
                  <a:lnTo>
                    <a:pt x="4852784" y="1261960"/>
                  </a:lnTo>
                  <a:lnTo>
                    <a:pt x="4862385" y="1261960"/>
                  </a:lnTo>
                  <a:lnTo>
                    <a:pt x="4888522" y="1257693"/>
                  </a:lnTo>
                  <a:lnTo>
                    <a:pt x="4896523" y="1255026"/>
                  </a:lnTo>
                  <a:close/>
                </a:path>
                <a:path w="14857094" h="1377950">
                  <a:moveTo>
                    <a:pt x="4903584" y="122148"/>
                  </a:moveTo>
                  <a:lnTo>
                    <a:pt x="4880648" y="122148"/>
                  </a:lnTo>
                  <a:lnTo>
                    <a:pt x="4880648" y="325907"/>
                  </a:lnTo>
                  <a:lnTo>
                    <a:pt x="4875047" y="338175"/>
                  </a:lnTo>
                  <a:lnTo>
                    <a:pt x="4851501" y="369087"/>
                  </a:lnTo>
                  <a:lnTo>
                    <a:pt x="4811547" y="389407"/>
                  </a:lnTo>
                  <a:lnTo>
                    <a:pt x="4798149" y="390372"/>
                  </a:lnTo>
                  <a:lnTo>
                    <a:pt x="4773650" y="390321"/>
                  </a:lnTo>
                  <a:lnTo>
                    <a:pt x="4734865" y="373938"/>
                  </a:lnTo>
                  <a:lnTo>
                    <a:pt x="4716627" y="336308"/>
                  </a:lnTo>
                  <a:lnTo>
                    <a:pt x="4714227" y="122148"/>
                  </a:lnTo>
                  <a:lnTo>
                    <a:pt x="4691291" y="122148"/>
                  </a:lnTo>
                  <a:lnTo>
                    <a:pt x="4691418" y="327939"/>
                  </a:lnTo>
                  <a:lnTo>
                    <a:pt x="4701730" y="368147"/>
                  </a:lnTo>
                  <a:lnTo>
                    <a:pt x="4731524" y="398297"/>
                  </a:lnTo>
                  <a:lnTo>
                    <a:pt x="4772799" y="410591"/>
                  </a:lnTo>
                  <a:lnTo>
                    <a:pt x="4789436" y="410718"/>
                  </a:lnTo>
                  <a:lnTo>
                    <a:pt x="4800168" y="410629"/>
                  </a:lnTo>
                  <a:lnTo>
                    <a:pt x="4838585" y="399249"/>
                  </a:lnTo>
                  <a:lnTo>
                    <a:pt x="4853089" y="390448"/>
                  </a:lnTo>
                  <a:lnTo>
                    <a:pt x="4858105" y="387184"/>
                  </a:lnTo>
                  <a:lnTo>
                    <a:pt x="4881181" y="361645"/>
                  </a:lnTo>
                  <a:lnTo>
                    <a:pt x="4881181" y="406450"/>
                  </a:lnTo>
                  <a:lnTo>
                    <a:pt x="4903584" y="406450"/>
                  </a:lnTo>
                  <a:lnTo>
                    <a:pt x="4903584" y="361645"/>
                  </a:lnTo>
                  <a:lnTo>
                    <a:pt x="4903584" y="122148"/>
                  </a:lnTo>
                  <a:close/>
                </a:path>
                <a:path w="14857094" h="1377950">
                  <a:moveTo>
                    <a:pt x="5018329" y="3200"/>
                  </a:moveTo>
                  <a:lnTo>
                    <a:pt x="4995392" y="3200"/>
                  </a:lnTo>
                  <a:lnTo>
                    <a:pt x="4995392" y="406450"/>
                  </a:lnTo>
                  <a:lnTo>
                    <a:pt x="5018329" y="406450"/>
                  </a:lnTo>
                  <a:lnTo>
                    <a:pt x="5018329" y="3200"/>
                  </a:lnTo>
                  <a:close/>
                </a:path>
                <a:path w="14857094" h="1377950">
                  <a:moveTo>
                    <a:pt x="5151005" y="1060869"/>
                  </a:moveTo>
                  <a:lnTo>
                    <a:pt x="5147742" y="1019200"/>
                  </a:lnTo>
                  <a:lnTo>
                    <a:pt x="5121770" y="990460"/>
                  </a:lnTo>
                  <a:lnTo>
                    <a:pt x="5080241" y="970026"/>
                  </a:lnTo>
                  <a:lnTo>
                    <a:pt x="5053927" y="969657"/>
                  </a:lnTo>
                  <a:lnTo>
                    <a:pt x="5036591" y="969810"/>
                  </a:lnTo>
                  <a:lnTo>
                    <a:pt x="4985575" y="984605"/>
                  </a:lnTo>
                  <a:lnTo>
                    <a:pt x="4956848" y="1001661"/>
                  </a:lnTo>
                  <a:lnTo>
                    <a:pt x="4968049" y="1019263"/>
                  </a:lnTo>
                  <a:lnTo>
                    <a:pt x="4979784" y="1011440"/>
                  </a:lnTo>
                  <a:lnTo>
                    <a:pt x="4987887" y="1006627"/>
                  </a:lnTo>
                  <a:lnTo>
                    <a:pt x="5029225" y="991425"/>
                  </a:lnTo>
                  <a:lnTo>
                    <a:pt x="5052326" y="990460"/>
                  </a:lnTo>
                  <a:lnTo>
                    <a:pt x="5074526" y="990752"/>
                  </a:lnTo>
                  <a:lnTo>
                    <a:pt x="5109134" y="1008595"/>
                  </a:lnTo>
                  <a:lnTo>
                    <a:pt x="5128057" y="1060869"/>
                  </a:lnTo>
                  <a:lnTo>
                    <a:pt x="5128069" y="1096606"/>
                  </a:lnTo>
                  <a:lnTo>
                    <a:pt x="5128069" y="1116342"/>
                  </a:lnTo>
                  <a:lnTo>
                    <a:pt x="5127993" y="1181950"/>
                  </a:lnTo>
                  <a:lnTo>
                    <a:pt x="5111813" y="1217930"/>
                  </a:lnTo>
                  <a:lnTo>
                    <a:pt x="5078400" y="1238529"/>
                  </a:lnTo>
                  <a:lnTo>
                    <a:pt x="5047246" y="1243787"/>
                  </a:lnTo>
                  <a:lnTo>
                    <a:pt x="5001120" y="1237424"/>
                  </a:lnTo>
                  <a:lnTo>
                    <a:pt x="4971288" y="1204226"/>
                  </a:lnTo>
                  <a:lnTo>
                    <a:pt x="4968583" y="1161681"/>
                  </a:lnTo>
                  <a:lnTo>
                    <a:pt x="4976050" y="1140879"/>
                  </a:lnTo>
                  <a:lnTo>
                    <a:pt x="5015750" y="1118260"/>
                  </a:lnTo>
                  <a:lnTo>
                    <a:pt x="5128069" y="1116342"/>
                  </a:lnTo>
                  <a:lnTo>
                    <a:pt x="5128069" y="1096606"/>
                  </a:lnTo>
                  <a:lnTo>
                    <a:pt x="5041125" y="1096606"/>
                  </a:lnTo>
                  <a:lnTo>
                    <a:pt x="5026355" y="1096708"/>
                  </a:lnTo>
                  <a:lnTo>
                    <a:pt x="4987252" y="1106449"/>
                  </a:lnTo>
                  <a:lnTo>
                    <a:pt x="4956581" y="1130147"/>
                  </a:lnTo>
                  <a:lnTo>
                    <a:pt x="4944669" y="1164475"/>
                  </a:lnTo>
                  <a:lnTo>
                    <a:pt x="4944707" y="1193952"/>
                  </a:lnTo>
                  <a:lnTo>
                    <a:pt x="4959616" y="1232027"/>
                  </a:lnTo>
                  <a:lnTo>
                    <a:pt x="4990528" y="1255522"/>
                  </a:lnTo>
                  <a:lnTo>
                    <a:pt x="5037391" y="1264094"/>
                  </a:lnTo>
                  <a:lnTo>
                    <a:pt x="5049024" y="1264031"/>
                  </a:lnTo>
                  <a:lnTo>
                    <a:pt x="5090655" y="1253464"/>
                  </a:lnTo>
                  <a:lnTo>
                    <a:pt x="5123269" y="1227289"/>
                  </a:lnTo>
                  <a:lnTo>
                    <a:pt x="5127536" y="1219822"/>
                  </a:lnTo>
                  <a:lnTo>
                    <a:pt x="5128069" y="1219822"/>
                  </a:lnTo>
                  <a:lnTo>
                    <a:pt x="5128069" y="1259827"/>
                  </a:lnTo>
                  <a:lnTo>
                    <a:pt x="5151005" y="1259827"/>
                  </a:lnTo>
                  <a:lnTo>
                    <a:pt x="5151005" y="1219822"/>
                  </a:lnTo>
                  <a:lnTo>
                    <a:pt x="5151005" y="1116342"/>
                  </a:lnTo>
                  <a:lnTo>
                    <a:pt x="5151005" y="1060869"/>
                  </a:lnTo>
                  <a:close/>
                </a:path>
                <a:path w="14857094" h="1377950">
                  <a:moveTo>
                    <a:pt x="5239207" y="401650"/>
                  </a:moveTo>
                  <a:lnTo>
                    <a:pt x="5236642" y="388848"/>
                  </a:lnTo>
                  <a:lnTo>
                    <a:pt x="5235473" y="382981"/>
                  </a:lnTo>
                  <a:lnTo>
                    <a:pt x="5225339" y="385648"/>
                  </a:lnTo>
                  <a:lnTo>
                    <a:pt x="5205603" y="388848"/>
                  </a:lnTo>
                  <a:lnTo>
                    <a:pt x="5193335" y="388848"/>
                  </a:lnTo>
                  <a:lnTo>
                    <a:pt x="5157863" y="372846"/>
                  </a:lnTo>
                  <a:lnTo>
                    <a:pt x="5149634" y="330708"/>
                  </a:lnTo>
                  <a:lnTo>
                    <a:pt x="5149596" y="141351"/>
                  </a:lnTo>
                  <a:lnTo>
                    <a:pt x="5230139" y="141351"/>
                  </a:lnTo>
                  <a:lnTo>
                    <a:pt x="5230139" y="122148"/>
                  </a:lnTo>
                  <a:lnTo>
                    <a:pt x="5149596" y="122148"/>
                  </a:lnTo>
                  <a:lnTo>
                    <a:pt x="5149596" y="48539"/>
                  </a:lnTo>
                  <a:lnTo>
                    <a:pt x="5126660" y="48539"/>
                  </a:lnTo>
                  <a:lnTo>
                    <a:pt x="5126660" y="122148"/>
                  </a:lnTo>
                  <a:lnTo>
                    <a:pt x="5077053" y="122148"/>
                  </a:lnTo>
                  <a:lnTo>
                    <a:pt x="5077053" y="141351"/>
                  </a:lnTo>
                  <a:lnTo>
                    <a:pt x="5126660" y="141351"/>
                  </a:lnTo>
                  <a:lnTo>
                    <a:pt x="5126736" y="345440"/>
                  </a:lnTo>
                  <a:lnTo>
                    <a:pt x="5127295" y="354545"/>
                  </a:lnTo>
                  <a:lnTo>
                    <a:pt x="5146129" y="394449"/>
                  </a:lnTo>
                  <a:lnTo>
                    <a:pt x="5186629" y="408533"/>
                  </a:lnTo>
                  <a:lnTo>
                    <a:pt x="5195468" y="408584"/>
                  </a:lnTo>
                  <a:lnTo>
                    <a:pt x="5205069" y="408584"/>
                  </a:lnTo>
                  <a:lnTo>
                    <a:pt x="5231206" y="404317"/>
                  </a:lnTo>
                  <a:lnTo>
                    <a:pt x="5239207" y="401650"/>
                  </a:lnTo>
                  <a:close/>
                </a:path>
                <a:path w="14857094" h="1377950">
                  <a:moveTo>
                    <a:pt x="5439638" y="1232623"/>
                  </a:moveTo>
                  <a:lnTo>
                    <a:pt x="5428437" y="1215021"/>
                  </a:lnTo>
                  <a:lnTo>
                    <a:pt x="5419776" y="1222248"/>
                  </a:lnTo>
                  <a:lnTo>
                    <a:pt x="5413159" y="1226756"/>
                  </a:lnTo>
                  <a:lnTo>
                    <a:pt x="5370220" y="1242288"/>
                  </a:lnTo>
                  <a:lnTo>
                    <a:pt x="5340959" y="1243291"/>
                  </a:lnTo>
                  <a:lnTo>
                    <a:pt x="5327116" y="1243177"/>
                  </a:lnTo>
                  <a:lnTo>
                    <a:pt x="5289524" y="1230858"/>
                  </a:lnTo>
                  <a:lnTo>
                    <a:pt x="5260073" y="1198359"/>
                  </a:lnTo>
                  <a:lnTo>
                    <a:pt x="5248846" y="1159014"/>
                  </a:lnTo>
                  <a:lnTo>
                    <a:pt x="5248148" y="1095006"/>
                  </a:lnTo>
                  <a:lnTo>
                    <a:pt x="5248491" y="1067727"/>
                  </a:lnTo>
                  <a:lnTo>
                    <a:pt x="5270817" y="1019530"/>
                  </a:lnTo>
                  <a:lnTo>
                    <a:pt x="5312257" y="990917"/>
                  </a:lnTo>
                  <a:lnTo>
                    <a:pt x="5338826" y="990460"/>
                  </a:lnTo>
                  <a:lnTo>
                    <a:pt x="5351462" y="990536"/>
                  </a:lnTo>
                  <a:lnTo>
                    <a:pt x="5391607" y="998664"/>
                  </a:lnTo>
                  <a:lnTo>
                    <a:pt x="5419369" y="1013929"/>
                  </a:lnTo>
                  <a:lnTo>
                    <a:pt x="5429504" y="996327"/>
                  </a:lnTo>
                  <a:lnTo>
                    <a:pt x="5387632" y="976058"/>
                  </a:lnTo>
                  <a:lnTo>
                    <a:pt x="5338826" y="969657"/>
                  </a:lnTo>
                  <a:lnTo>
                    <a:pt x="5322760" y="969797"/>
                  </a:lnTo>
                  <a:lnTo>
                    <a:pt x="5278145" y="984224"/>
                  </a:lnTo>
                  <a:lnTo>
                    <a:pt x="5246624" y="1014260"/>
                  </a:lnTo>
                  <a:lnTo>
                    <a:pt x="5228463" y="1058354"/>
                  </a:lnTo>
                  <a:lnTo>
                    <a:pt x="5225212" y="1096606"/>
                  </a:lnTo>
                  <a:lnTo>
                    <a:pt x="5225339" y="1154201"/>
                  </a:lnTo>
                  <a:lnTo>
                    <a:pt x="5233479" y="1191818"/>
                  </a:lnTo>
                  <a:lnTo>
                    <a:pt x="5256949" y="1232090"/>
                  </a:lnTo>
                  <a:lnTo>
                    <a:pt x="5293220" y="1256093"/>
                  </a:lnTo>
                  <a:lnTo>
                    <a:pt x="5340426" y="1264094"/>
                  </a:lnTo>
                  <a:lnTo>
                    <a:pt x="5360848" y="1263942"/>
                  </a:lnTo>
                  <a:lnTo>
                    <a:pt x="5399900" y="1254493"/>
                  </a:lnTo>
                  <a:lnTo>
                    <a:pt x="5430609" y="1239875"/>
                  </a:lnTo>
                  <a:lnTo>
                    <a:pt x="5439638" y="1232623"/>
                  </a:lnTo>
                  <a:close/>
                </a:path>
                <a:path w="14857094" h="1377950">
                  <a:moveTo>
                    <a:pt x="5445684" y="202692"/>
                  </a:moveTo>
                  <a:lnTo>
                    <a:pt x="5286730" y="202692"/>
                  </a:lnTo>
                  <a:lnTo>
                    <a:pt x="5286730" y="226161"/>
                  </a:lnTo>
                  <a:lnTo>
                    <a:pt x="5445684" y="226161"/>
                  </a:lnTo>
                  <a:lnTo>
                    <a:pt x="5445684" y="202692"/>
                  </a:lnTo>
                  <a:close/>
                </a:path>
                <a:path w="14857094" h="1377950">
                  <a:moveTo>
                    <a:pt x="5648426" y="5867"/>
                  </a:moveTo>
                  <a:lnTo>
                    <a:pt x="5641492" y="3200"/>
                  </a:lnTo>
                  <a:lnTo>
                    <a:pt x="5620156" y="0"/>
                  </a:lnTo>
                  <a:lnTo>
                    <a:pt x="5609488" y="0"/>
                  </a:lnTo>
                  <a:lnTo>
                    <a:pt x="5570385" y="7061"/>
                  </a:lnTo>
                  <a:lnTo>
                    <a:pt x="5542546" y="39204"/>
                  </a:lnTo>
                  <a:lnTo>
                    <a:pt x="5535879" y="122148"/>
                  </a:lnTo>
                  <a:lnTo>
                    <a:pt x="5486806" y="122148"/>
                  </a:lnTo>
                  <a:lnTo>
                    <a:pt x="5486806" y="141351"/>
                  </a:lnTo>
                  <a:lnTo>
                    <a:pt x="5535879" y="141351"/>
                  </a:lnTo>
                  <a:lnTo>
                    <a:pt x="5535879" y="406450"/>
                  </a:lnTo>
                  <a:lnTo>
                    <a:pt x="5559349" y="406450"/>
                  </a:lnTo>
                  <a:lnTo>
                    <a:pt x="5559349" y="141351"/>
                  </a:lnTo>
                  <a:lnTo>
                    <a:pt x="5639892" y="141351"/>
                  </a:lnTo>
                  <a:lnTo>
                    <a:pt x="5639892" y="122148"/>
                  </a:lnTo>
                  <a:lnTo>
                    <a:pt x="5559349" y="122148"/>
                  </a:lnTo>
                  <a:lnTo>
                    <a:pt x="5559361" y="79476"/>
                  </a:lnTo>
                  <a:lnTo>
                    <a:pt x="5570817" y="34937"/>
                  </a:lnTo>
                  <a:lnTo>
                    <a:pt x="5610022" y="19735"/>
                  </a:lnTo>
                  <a:lnTo>
                    <a:pt x="5620690" y="19735"/>
                  </a:lnTo>
                  <a:lnTo>
                    <a:pt x="5636692" y="21869"/>
                  </a:lnTo>
                  <a:lnTo>
                    <a:pt x="5645226" y="24536"/>
                  </a:lnTo>
                  <a:lnTo>
                    <a:pt x="5646051" y="19735"/>
                  </a:lnTo>
                  <a:lnTo>
                    <a:pt x="5648426" y="5867"/>
                  </a:lnTo>
                  <a:close/>
                </a:path>
                <a:path w="14857094" h="1377950">
                  <a:moveTo>
                    <a:pt x="5718124" y="1259827"/>
                  </a:moveTo>
                  <a:lnTo>
                    <a:pt x="5593842" y="1082205"/>
                  </a:lnTo>
                  <a:lnTo>
                    <a:pt x="5704256" y="975525"/>
                  </a:lnTo>
                  <a:lnTo>
                    <a:pt x="5672785" y="975525"/>
                  </a:lnTo>
                  <a:lnTo>
                    <a:pt x="5522366" y="1122210"/>
                  </a:lnTo>
                  <a:lnTo>
                    <a:pt x="5522366" y="856576"/>
                  </a:lnTo>
                  <a:lnTo>
                    <a:pt x="5499430" y="856576"/>
                  </a:lnTo>
                  <a:lnTo>
                    <a:pt x="5499430" y="1259827"/>
                  </a:lnTo>
                  <a:lnTo>
                    <a:pt x="5522366" y="1259827"/>
                  </a:lnTo>
                  <a:lnTo>
                    <a:pt x="5522366" y="1151547"/>
                  </a:lnTo>
                  <a:lnTo>
                    <a:pt x="5577840" y="1098207"/>
                  </a:lnTo>
                  <a:lnTo>
                    <a:pt x="5690921" y="1259827"/>
                  </a:lnTo>
                  <a:lnTo>
                    <a:pt x="5718124" y="1259827"/>
                  </a:lnTo>
                  <a:close/>
                </a:path>
                <a:path w="14857094" h="1377950">
                  <a:moveTo>
                    <a:pt x="5797651" y="856576"/>
                  </a:moveTo>
                  <a:lnTo>
                    <a:pt x="5774715" y="856576"/>
                  </a:lnTo>
                  <a:lnTo>
                    <a:pt x="5774715" y="1259827"/>
                  </a:lnTo>
                  <a:lnTo>
                    <a:pt x="5797651" y="1259827"/>
                  </a:lnTo>
                  <a:lnTo>
                    <a:pt x="5797651" y="856576"/>
                  </a:lnTo>
                  <a:close/>
                </a:path>
                <a:path w="14857094" h="1377950">
                  <a:moveTo>
                    <a:pt x="5891174" y="207492"/>
                  </a:moveTo>
                  <a:lnTo>
                    <a:pt x="5887910" y="165823"/>
                  </a:lnTo>
                  <a:lnTo>
                    <a:pt x="5861939" y="137083"/>
                  </a:lnTo>
                  <a:lnTo>
                    <a:pt x="5820410" y="116649"/>
                  </a:lnTo>
                  <a:lnTo>
                    <a:pt x="5794095" y="116281"/>
                  </a:lnTo>
                  <a:lnTo>
                    <a:pt x="5776760" y="116420"/>
                  </a:lnTo>
                  <a:lnTo>
                    <a:pt x="5725744" y="131216"/>
                  </a:lnTo>
                  <a:lnTo>
                    <a:pt x="5697017" y="148285"/>
                  </a:lnTo>
                  <a:lnTo>
                    <a:pt x="5708218" y="165887"/>
                  </a:lnTo>
                  <a:lnTo>
                    <a:pt x="5719953" y="158051"/>
                  </a:lnTo>
                  <a:lnTo>
                    <a:pt x="5728055" y="153250"/>
                  </a:lnTo>
                  <a:lnTo>
                    <a:pt x="5769394" y="138049"/>
                  </a:lnTo>
                  <a:lnTo>
                    <a:pt x="5792495" y="137083"/>
                  </a:lnTo>
                  <a:lnTo>
                    <a:pt x="5814695" y="137363"/>
                  </a:lnTo>
                  <a:lnTo>
                    <a:pt x="5849302" y="155219"/>
                  </a:lnTo>
                  <a:lnTo>
                    <a:pt x="5868225" y="207492"/>
                  </a:lnTo>
                  <a:lnTo>
                    <a:pt x="5868238" y="243230"/>
                  </a:lnTo>
                  <a:lnTo>
                    <a:pt x="5868238" y="262966"/>
                  </a:lnTo>
                  <a:lnTo>
                    <a:pt x="5868162" y="328574"/>
                  </a:lnTo>
                  <a:lnTo>
                    <a:pt x="5851982" y="364540"/>
                  </a:lnTo>
                  <a:lnTo>
                    <a:pt x="5818568" y="385140"/>
                  </a:lnTo>
                  <a:lnTo>
                    <a:pt x="5787415" y="390410"/>
                  </a:lnTo>
                  <a:lnTo>
                    <a:pt x="5741289" y="384048"/>
                  </a:lnTo>
                  <a:lnTo>
                    <a:pt x="5711456" y="350850"/>
                  </a:lnTo>
                  <a:lnTo>
                    <a:pt x="5708751" y="308305"/>
                  </a:lnTo>
                  <a:lnTo>
                    <a:pt x="5716219" y="287502"/>
                  </a:lnTo>
                  <a:lnTo>
                    <a:pt x="5755919" y="264871"/>
                  </a:lnTo>
                  <a:lnTo>
                    <a:pt x="5868238" y="262966"/>
                  </a:lnTo>
                  <a:lnTo>
                    <a:pt x="5868238" y="243230"/>
                  </a:lnTo>
                  <a:lnTo>
                    <a:pt x="5781294" y="243230"/>
                  </a:lnTo>
                  <a:lnTo>
                    <a:pt x="5766524" y="243319"/>
                  </a:lnTo>
                  <a:lnTo>
                    <a:pt x="5727420" y="253072"/>
                  </a:lnTo>
                  <a:lnTo>
                    <a:pt x="5696750" y="276771"/>
                  </a:lnTo>
                  <a:lnTo>
                    <a:pt x="5684837" y="311099"/>
                  </a:lnTo>
                  <a:lnTo>
                    <a:pt x="5684875" y="340575"/>
                  </a:lnTo>
                  <a:lnTo>
                    <a:pt x="5699785" y="378650"/>
                  </a:lnTo>
                  <a:lnTo>
                    <a:pt x="5730697" y="402132"/>
                  </a:lnTo>
                  <a:lnTo>
                    <a:pt x="5777560" y="410718"/>
                  </a:lnTo>
                  <a:lnTo>
                    <a:pt x="5789193" y="410654"/>
                  </a:lnTo>
                  <a:lnTo>
                    <a:pt x="5830824" y="400075"/>
                  </a:lnTo>
                  <a:lnTo>
                    <a:pt x="5863437" y="373913"/>
                  </a:lnTo>
                  <a:lnTo>
                    <a:pt x="5867705" y="366445"/>
                  </a:lnTo>
                  <a:lnTo>
                    <a:pt x="5868238" y="366445"/>
                  </a:lnTo>
                  <a:lnTo>
                    <a:pt x="5868238" y="406450"/>
                  </a:lnTo>
                  <a:lnTo>
                    <a:pt x="5891174" y="406450"/>
                  </a:lnTo>
                  <a:lnTo>
                    <a:pt x="5891174" y="366445"/>
                  </a:lnTo>
                  <a:lnTo>
                    <a:pt x="5891174" y="262966"/>
                  </a:lnTo>
                  <a:lnTo>
                    <a:pt x="5891174" y="207492"/>
                  </a:lnTo>
                  <a:close/>
                </a:path>
                <a:path w="14857094" h="1377950">
                  <a:moveTo>
                    <a:pt x="5913450" y="975525"/>
                  </a:moveTo>
                  <a:lnTo>
                    <a:pt x="5890514" y="975525"/>
                  </a:lnTo>
                  <a:lnTo>
                    <a:pt x="5890514" y="1259827"/>
                  </a:lnTo>
                  <a:lnTo>
                    <a:pt x="5913450" y="1259827"/>
                  </a:lnTo>
                  <a:lnTo>
                    <a:pt x="5913450" y="975525"/>
                  </a:lnTo>
                  <a:close/>
                </a:path>
                <a:path w="14857094" h="1377950">
                  <a:moveTo>
                    <a:pt x="5915584" y="882180"/>
                  </a:moveTo>
                  <a:lnTo>
                    <a:pt x="5888380" y="882180"/>
                  </a:lnTo>
                  <a:lnTo>
                    <a:pt x="5888380" y="913650"/>
                  </a:lnTo>
                  <a:lnTo>
                    <a:pt x="5915584" y="913650"/>
                  </a:lnTo>
                  <a:lnTo>
                    <a:pt x="5915584" y="882180"/>
                  </a:lnTo>
                  <a:close/>
                </a:path>
                <a:path w="14857094" h="1377950">
                  <a:moveTo>
                    <a:pt x="6179807" y="379247"/>
                  </a:moveTo>
                  <a:lnTo>
                    <a:pt x="6168606" y="361645"/>
                  </a:lnTo>
                  <a:lnTo>
                    <a:pt x="6159944" y="368858"/>
                  </a:lnTo>
                  <a:lnTo>
                    <a:pt x="6153328" y="373380"/>
                  </a:lnTo>
                  <a:lnTo>
                    <a:pt x="6110389" y="388912"/>
                  </a:lnTo>
                  <a:lnTo>
                    <a:pt x="6081128" y="389915"/>
                  </a:lnTo>
                  <a:lnTo>
                    <a:pt x="6067285" y="389788"/>
                  </a:lnTo>
                  <a:lnTo>
                    <a:pt x="6029693" y="377482"/>
                  </a:lnTo>
                  <a:lnTo>
                    <a:pt x="6000242" y="344970"/>
                  </a:lnTo>
                  <a:lnTo>
                    <a:pt x="5989015" y="305638"/>
                  </a:lnTo>
                  <a:lnTo>
                    <a:pt x="5988316" y="241630"/>
                  </a:lnTo>
                  <a:lnTo>
                    <a:pt x="5988659" y="214350"/>
                  </a:lnTo>
                  <a:lnTo>
                    <a:pt x="6010986" y="166154"/>
                  </a:lnTo>
                  <a:lnTo>
                    <a:pt x="6052426" y="137541"/>
                  </a:lnTo>
                  <a:lnTo>
                    <a:pt x="6078994" y="137083"/>
                  </a:lnTo>
                  <a:lnTo>
                    <a:pt x="6091631" y="137160"/>
                  </a:lnTo>
                  <a:lnTo>
                    <a:pt x="6131776" y="145288"/>
                  </a:lnTo>
                  <a:lnTo>
                    <a:pt x="6159538" y="160553"/>
                  </a:lnTo>
                  <a:lnTo>
                    <a:pt x="6169672" y="142951"/>
                  </a:lnTo>
                  <a:lnTo>
                    <a:pt x="6127801" y="122682"/>
                  </a:lnTo>
                  <a:lnTo>
                    <a:pt x="6078994" y="116281"/>
                  </a:lnTo>
                  <a:lnTo>
                    <a:pt x="6062929" y="116420"/>
                  </a:lnTo>
                  <a:lnTo>
                    <a:pt x="6018314" y="130848"/>
                  </a:lnTo>
                  <a:lnTo>
                    <a:pt x="5986792" y="160870"/>
                  </a:lnTo>
                  <a:lnTo>
                    <a:pt x="5968631" y="204978"/>
                  </a:lnTo>
                  <a:lnTo>
                    <a:pt x="5965380" y="243230"/>
                  </a:lnTo>
                  <a:lnTo>
                    <a:pt x="5965507" y="300824"/>
                  </a:lnTo>
                  <a:lnTo>
                    <a:pt x="5973648" y="338442"/>
                  </a:lnTo>
                  <a:lnTo>
                    <a:pt x="5997118" y="378714"/>
                  </a:lnTo>
                  <a:lnTo>
                    <a:pt x="6033389" y="402717"/>
                  </a:lnTo>
                  <a:lnTo>
                    <a:pt x="6080595" y="410718"/>
                  </a:lnTo>
                  <a:lnTo>
                    <a:pt x="6101016" y="410565"/>
                  </a:lnTo>
                  <a:lnTo>
                    <a:pt x="6140069" y="401116"/>
                  </a:lnTo>
                  <a:lnTo>
                    <a:pt x="6170777" y="386486"/>
                  </a:lnTo>
                  <a:lnTo>
                    <a:pt x="6179807" y="379247"/>
                  </a:lnTo>
                  <a:close/>
                </a:path>
                <a:path w="14857094" h="1377950">
                  <a:moveTo>
                    <a:pt x="6221273" y="1259827"/>
                  </a:moveTo>
                  <a:lnTo>
                    <a:pt x="6221196" y="1053325"/>
                  </a:lnTo>
                  <a:lnTo>
                    <a:pt x="6209804" y="1012266"/>
                  </a:lnTo>
                  <a:lnTo>
                    <a:pt x="6179337" y="982078"/>
                  </a:lnTo>
                  <a:lnTo>
                    <a:pt x="6138316" y="969784"/>
                  </a:lnTo>
                  <a:lnTo>
                    <a:pt x="6122594" y="969657"/>
                  </a:lnTo>
                  <a:lnTo>
                    <a:pt x="6110630" y="969733"/>
                  </a:lnTo>
                  <a:lnTo>
                    <a:pt x="6071387" y="980097"/>
                  </a:lnTo>
                  <a:lnTo>
                    <a:pt x="6032449" y="1011796"/>
                  </a:lnTo>
                  <a:lnTo>
                    <a:pt x="6028715" y="1019263"/>
                  </a:lnTo>
                  <a:lnTo>
                    <a:pt x="6028715" y="975525"/>
                  </a:lnTo>
                  <a:lnTo>
                    <a:pt x="6006312" y="975525"/>
                  </a:lnTo>
                  <a:lnTo>
                    <a:pt x="6006312" y="1259827"/>
                  </a:lnTo>
                  <a:lnTo>
                    <a:pt x="6029249" y="1259827"/>
                  </a:lnTo>
                  <a:lnTo>
                    <a:pt x="6029249" y="1057135"/>
                  </a:lnTo>
                  <a:lnTo>
                    <a:pt x="6034583" y="1044067"/>
                  </a:lnTo>
                  <a:lnTo>
                    <a:pt x="6057862" y="1011936"/>
                  </a:lnTo>
                  <a:lnTo>
                    <a:pt x="6096698" y="991501"/>
                  </a:lnTo>
                  <a:lnTo>
                    <a:pt x="6118860" y="990460"/>
                  </a:lnTo>
                  <a:lnTo>
                    <a:pt x="6144425" y="990803"/>
                  </a:lnTo>
                  <a:lnTo>
                    <a:pt x="6180239" y="1011796"/>
                  </a:lnTo>
                  <a:lnTo>
                    <a:pt x="6198057" y="1049083"/>
                  </a:lnTo>
                  <a:lnTo>
                    <a:pt x="6198336" y="1259827"/>
                  </a:lnTo>
                  <a:lnTo>
                    <a:pt x="6221273" y="1259827"/>
                  </a:lnTo>
                  <a:close/>
                </a:path>
                <a:path w="14857094" h="1377950">
                  <a:moveTo>
                    <a:pt x="6452959" y="250164"/>
                  </a:moveTo>
                  <a:lnTo>
                    <a:pt x="6449923" y="208381"/>
                  </a:lnTo>
                  <a:lnTo>
                    <a:pt x="6437681" y="170522"/>
                  </a:lnTo>
                  <a:lnTo>
                    <a:pt x="6430556" y="160147"/>
                  </a:lnTo>
                  <a:lnTo>
                    <a:pt x="6430556" y="250164"/>
                  </a:lnTo>
                  <a:lnTo>
                    <a:pt x="6248133" y="250164"/>
                  </a:lnTo>
                  <a:lnTo>
                    <a:pt x="6251194" y="196888"/>
                  </a:lnTo>
                  <a:lnTo>
                    <a:pt x="6272669" y="165354"/>
                  </a:lnTo>
                  <a:lnTo>
                    <a:pt x="6314821" y="136994"/>
                  </a:lnTo>
                  <a:lnTo>
                    <a:pt x="6339878" y="136550"/>
                  </a:lnTo>
                  <a:lnTo>
                    <a:pt x="6366142" y="136994"/>
                  </a:lnTo>
                  <a:lnTo>
                    <a:pt x="6407620" y="165087"/>
                  </a:lnTo>
                  <a:lnTo>
                    <a:pt x="6430200" y="217030"/>
                  </a:lnTo>
                  <a:lnTo>
                    <a:pt x="6430556" y="250164"/>
                  </a:lnTo>
                  <a:lnTo>
                    <a:pt x="6430556" y="160147"/>
                  </a:lnTo>
                  <a:lnTo>
                    <a:pt x="6401613" y="131699"/>
                  </a:lnTo>
                  <a:lnTo>
                    <a:pt x="6356553" y="116433"/>
                  </a:lnTo>
                  <a:lnTo>
                    <a:pt x="6339878" y="116281"/>
                  </a:lnTo>
                  <a:lnTo>
                    <a:pt x="6324130" y="116420"/>
                  </a:lnTo>
                  <a:lnTo>
                    <a:pt x="6279731" y="130848"/>
                  </a:lnTo>
                  <a:lnTo>
                    <a:pt x="6247790" y="161290"/>
                  </a:lnTo>
                  <a:lnTo>
                    <a:pt x="6229108" y="205066"/>
                  </a:lnTo>
                  <a:lnTo>
                    <a:pt x="6225845" y="298792"/>
                  </a:lnTo>
                  <a:lnTo>
                    <a:pt x="6226632" y="309435"/>
                  </a:lnTo>
                  <a:lnTo>
                    <a:pt x="6237313" y="347205"/>
                  </a:lnTo>
                  <a:lnTo>
                    <a:pt x="6263208" y="384352"/>
                  </a:lnTo>
                  <a:lnTo>
                    <a:pt x="6304762" y="406666"/>
                  </a:lnTo>
                  <a:lnTo>
                    <a:pt x="6344145" y="410718"/>
                  </a:lnTo>
                  <a:lnTo>
                    <a:pt x="6364605" y="410565"/>
                  </a:lnTo>
                  <a:lnTo>
                    <a:pt x="6405219" y="401116"/>
                  </a:lnTo>
                  <a:lnTo>
                    <a:pt x="6431331" y="390448"/>
                  </a:lnTo>
                  <a:lnTo>
                    <a:pt x="6437503" y="386486"/>
                  </a:lnTo>
                  <a:lnTo>
                    <a:pt x="6446558" y="379247"/>
                  </a:lnTo>
                  <a:lnTo>
                    <a:pt x="6435357" y="362178"/>
                  </a:lnTo>
                  <a:lnTo>
                    <a:pt x="6426657" y="369392"/>
                  </a:lnTo>
                  <a:lnTo>
                    <a:pt x="6419812" y="373913"/>
                  </a:lnTo>
                  <a:lnTo>
                    <a:pt x="6383439" y="387070"/>
                  </a:lnTo>
                  <a:lnTo>
                    <a:pt x="6343612" y="390448"/>
                  </a:lnTo>
                  <a:lnTo>
                    <a:pt x="6317310" y="390004"/>
                  </a:lnTo>
                  <a:lnTo>
                    <a:pt x="6273470" y="362178"/>
                  </a:lnTo>
                  <a:lnTo>
                    <a:pt x="6251295" y="330568"/>
                  </a:lnTo>
                  <a:lnTo>
                    <a:pt x="6248171" y="282702"/>
                  </a:lnTo>
                  <a:lnTo>
                    <a:pt x="6248133" y="268833"/>
                  </a:lnTo>
                  <a:lnTo>
                    <a:pt x="6452959" y="268833"/>
                  </a:lnTo>
                  <a:lnTo>
                    <a:pt x="6452959" y="250164"/>
                  </a:lnTo>
                  <a:close/>
                </a:path>
                <a:path w="14857094" h="1377950">
                  <a:moveTo>
                    <a:pt x="6521107" y="975525"/>
                  </a:moveTo>
                  <a:lnTo>
                    <a:pt x="6498704" y="975525"/>
                  </a:lnTo>
                  <a:lnTo>
                    <a:pt x="6498704" y="1010196"/>
                  </a:lnTo>
                  <a:lnTo>
                    <a:pt x="6498603" y="1010056"/>
                  </a:lnTo>
                  <a:lnTo>
                    <a:pt x="6498603" y="1051064"/>
                  </a:lnTo>
                  <a:lnTo>
                    <a:pt x="6498564" y="1162761"/>
                  </a:lnTo>
                  <a:lnTo>
                    <a:pt x="6481559" y="1203185"/>
                  </a:lnTo>
                  <a:lnTo>
                    <a:pt x="6449479" y="1228521"/>
                  </a:lnTo>
                  <a:lnTo>
                    <a:pt x="6408560" y="1237957"/>
                  </a:lnTo>
                  <a:lnTo>
                    <a:pt x="6382309" y="1237551"/>
                  </a:lnTo>
                  <a:lnTo>
                    <a:pt x="6341885" y="1211554"/>
                  </a:lnTo>
                  <a:lnTo>
                    <a:pt x="6320345" y="1164183"/>
                  </a:lnTo>
                  <a:lnTo>
                    <a:pt x="6320041" y="1137678"/>
                  </a:lnTo>
                  <a:lnTo>
                    <a:pt x="6320053" y="1090739"/>
                  </a:lnTo>
                  <a:lnTo>
                    <a:pt x="6323076" y="1046734"/>
                  </a:lnTo>
                  <a:lnTo>
                    <a:pt x="6359360" y="1001712"/>
                  </a:lnTo>
                  <a:lnTo>
                    <a:pt x="6409093" y="990460"/>
                  </a:lnTo>
                  <a:lnTo>
                    <a:pt x="6420752" y="990549"/>
                  </a:lnTo>
                  <a:lnTo>
                    <a:pt x="6461328" y="1002131"/>
                  </a:lnTo>
                  <a:lnTo>
                    <a:pt x="6492303" y="1032865"/>
                  </a:lnTo>
                  <a:lnTo>
                    <a:pt x="6498603" y="1051064"/>
                  </a:lnTo>
                  <a:lnTo>
                    <a:pt x="6498603" y="1010056"/>
                  </a:lnTo>
                  <a:lnTo>
                    <a:pt x="6460833" y="980059"/>
                  </a:lnTo>
                  <a:lnTo>
                    <a:pt x="6410160" y="969657"/>
                  </a:lnTo>
                  <a:lnTo>
                    <a:pt x="6395339" y="969784"/>
                  </a:lnTo>
                  <a:lnTo>
                    <a:pt x="6352438" y="982103"/>
                  </a:lnTo>
                  <a:lnTo>
                    <a:pt x="6319888" y="1009891"/>
                  </a:lnTo>
                  <a:lnTo>
                    <a:pt x="6300559" y="1052296"/>
                  </a:lnTo>
                  <a:lnTo>
                    <a:pt x="6297079" y="1090739"/>
                  </a:lnTo>
                  <a:lnTo>
                    <a:pt x="6297079" y="1137678"/>
                  </a:lnTo>
                  <a:lnTo>
                    <a:pt x="6300635" y="1193355"/>
                  </a:lnTo>
                  <a:lnTo>
                    <a:pt x="6325616" y="1227823"/>
                  </a:lnTo>
                  <a:lnTo>
                    <a:pt x="6357048" y="1254899"/>
                  </a:lnTo>
                  <a:lnTo>
                    <a:pt x="6405893" y="1258760"/>
                  </a:lnTo>
                  <a:lnTo>
                    <a:pt x="6425387" y="1258531"/>
                  </a:lnTo>
                  <a:lnTo>
                    <a:pt x="6437858" y="1256868"/>
                  </a:lnTo>
                  <a:lnTo>
                    <a:pt x="6448679" y="1252347"/>
                  </a:lnTo>
                  <a:lnTo>
                    <a:pt x="6463233" y="1243558"/>
                  </a:lnTo>
                  <a:lnTo>
                    <a:pt x="6471933" y="1237957"/>
                  </a:lnTo>
                  <a:lnTo>
                    <a:pt x="6477419" y="1234427"/>
                  </a:lnTo>
                  <a:lnTo>
                    <a:pt x="6485801" y="1227531"/>
                  </a:lnTo>
                  <a:lnTo>
                    <a:pt x="6491618" y="1219365"/>
                  </a:lnTo>
                  <a:lnTo>
                    <a:pt x="6498171" y="1206487"/>
                  </a:lnTo>
                  <a:lnTo>
                    <a:pt x="6498056" y="1277670"/>
                  </a:lnTo>
                  <a:lnTo>
                    <a:pt x="6487033" y="1317434"/>
                  </a:lnTo>
                  <a:lnTo>
                    <a:pt x="6460363" y="1346504"/>
                  </a:lnTo>
                  <a:lnTo>
                    <a:pt x="6422936" y="1356829"/>
                  </a:lnTo>
                  <a:lnTo>
                    <a:pt x="6421602" y="1356842"/>
                  </a:lnTo>
                  <a:lnTo>
                    <a:pt x="6400190" y="1356817"/>
                  </a:lnTo>
                  <a:lnTo>
                    <a:pt x="6361697" y="1347000"/>
                  </a:lnTo>
                  <a:lnTo>
                    <a:pt x="6333350" y="1330236"/>
                  </a:lnTo>
                  <a:lnTo>
                    <a:pt x="6321615" y="1348905"/>
                  </a:lnTo>
                  <a:lnTo>
                    <a:pt x="6363487" y="1370241"/>
                  </a:lnTo>
                  <a:lnTo>
                    <a:pt x="6415494" y="1377708"/>
                  </a:lnTo>
                  <a:lnTo>
                    <a:pt x="6428118" y="1377619"/>
                  </a:lnTo>
                  <a:lnTo>
                    <a:pt x="6467348" y="1367815"/>
                  </a:lnTo>
                  <a:lnTo>
                    <a:pt x="6483959" y="1356906"/>
                  </a:lnTo>
                  <a:lnTo>
                    <a:pt x="6489636" y="1351572"/>
                  </a:lnTo>
                  <a:lnTo>
                    <a:pt x="6512573" y="1315567"/>
                  </a:lnTo>
                  <a:lnTo>
                    <a:pt x="6520993" y="1277670"/>
                  </a:lnTo>
                  <a:lnTo>
                    <a:pt x="6521107" y="1206487"/>
                  </a:lnTo>
                  <a:lnTo>
                    <a:pt x="6521107" y="1010196"/>
                  </a:lnTo>
                  <a:lnTo>
                    <a:pt x="6521107" y="975525"/>
                  </a:lnTo>
                  <a:close/>
                </a:path>
                <a:path w="14857094" h="1377950">
                  <a:moveTo>
                    <a:pt x="6659435" y="401650"/>
                  </a:moveTo>
                  <a:lnTo>
                    <a:pt x="6656870" y="388848"/>
                  </a:lnTo>
                  <a:lnTo>
                    <a:pt x="6655702" y="382981"/>
                  </a:lnTo>
                  <a:lnTo>
                    <a:pt x="6645567" y="385648"/>
                  </a:lnTo>
                  <a:lnTo>
                    <a:pt x="6625831" y="388848"/>
                  </a:lnTo>
                  <a:lnTo>
                    <a:pt x="6613563" y="388848"/>
                  </a:lnTo>
                  <a:lnTo>
                    <a:pt x="6578092" y="372846"/>
                  </a:lnTo>
                  <a:lnTo>
                    <a:pt x="6569862" y="330708"/>
                  </a:lnTo>
                  <a:lnTo>
                    <a:pt x="6569824" y="141351"/>
                  </a:lnTo>
                  <a:lnTo>
                    <a:pt x="6650368" y="141351"/>
                  </a:lnTo>
                  <a:lnTo>
                    <a:pt x="6650368" y="122148"/>
                  </a:lnTo>
                  <a:lnTo>
                    <a:pt x="6569824" y="122148"/>
                  </a:lnTo>
                  <a:lnTo>
                    <a:pt x="6569824" y="48539"/>
                  </a:lnTo>
                  <a:lnTo>
                    <a:pt x="6546888" y="48539"/>
                  </a:lnTo>
                  <a:lnTo>
                    <a:pt x="6546888" y="122148"/>
                  </a:lnTo>
                  <a:lnTo>
                    <a:pt x="6497282" y="122148"/>
                  </a:lnTo>
                  <a:lnTo>
                    <a:pt x="6497282" y="141351"/>
                  </a:lnTo>
                  <a:lnTo>
                    <a:pt x="6546888" y="141351"/>
                  </a:lnTo>
                  <a:lnTo>
                    <a:pt x="6546964" y="345440"/>
                  </a:lnTo>
                  <a:lnTo>
                    <a:pt x="6547523" y="354545"/>
                  </a:lnTo>
                  <a:lnTo>
                    <a:pt x="6566357" y="394449"/>
                  </a:lnTo>
                  <a:lnTo>
                    <a:pt x="6606870" y="408533"/>
                  </a:lnTo>
                  <a:lnTo>
                    <a:pt x="6615697" y="408584"/>
                  </a:lnTo>
                  <a:lnTo>
                    <a:pt x="6625298" y="408584"/>
                  </a:lnTo>
                  <a:lnTo>
                    <a:pt x="6651434" y="404317"/>
                  </a:lnTo>
                  <a:lnTo>
                    <a:pt x="6659435" y="401650"/>
                  </a:lnTo>
                  <a:close/>
                </a:path>
                <a:path w="14857094" h="1377950">
                  <a:moveTo>
                    <a:pt x="6769201" y="856576"/>
                  </a:moveTo>
                  <a:lnTo>
                    <a:pt x="6746265" y="856576"/>
                  </a:lnTo>
                  <a:lnTo>
                    <a:pt x="6746265" y="1259827"/>
                  </a:lnTo>
                  <a:lnTo>
                    <a:pt x="6769201" y="1259827"/>
                  </a:lnTo>
                  <a:lnTo>
                    <a:pt x="6769201" y="856576"/>
                  </a:lnTo>
                  <a:close/>
                </a:path>
                <a:path w="14857094" h="1377950">
                  <a:moveTo>
                    <a:pt x="6937921" y="250164"/>
                  </a:moveTo>
                  <a:lnTo>
                    <a:pt x="6934886" y="208381"/>
                  </a:lnTo>
                  <a:lnTo>
                    <a:pt x="6922656" y="170522"/>
                  </a:lnTo>
                  <a:lnTo>
                    <a:pt x="6915518" y="160147"/>
                  </a:lnTo>
                  <a:lnTo>
                    <a:pt x="6915518" y="250164"/>
                  </a:lnTo>
                  <a:lnTo>
                    <a:pt x="6733095" y="250164"/>
                  </a:lnTo>
                  <a:lnTo>
                    <a:pt x="6736169" y="196888"/>
                  </a:lnTo>
                  <a:lnTo>
                    <a:pt x="6757632" y="165354"/>
                  </a:lnTo>
                  <a:lnTo>
                    <a:pt x="6799783" y="136994"/>
                  </a:lnTo>
                  <a:lnTo>
                    <a:pt x="6824840" y="136550"/>
                  </a:lnTo>
                  <a:lnTo>
                    <a:pt x="6851104" y="136994"/>
                  </a:lnTo>
                  <a:lnTo>
                    <a:pt x="6892582" y="165087"/>
                  </a:lnTo>
                  <a:lnTo>
                    <a:pt x="6915163" y="217030"/>
                  </a:lnTo>
                  <a:lnTo>
                    <a:pt x="6915518" y="250164"/>
                  </a:lnTo>
                  <a:lnTo>
                    <a:pt x="6915518" y="160147"/>
                  </a:lnTo>
                  <a:lnTo>
                    <a:pt x="6909384" y="152552"/>
                  </a:lnTo>
                  <a:lnTo>
                    <a:pt x="6900888" y="142532"/>
                  </a:lnTo>
                  <a:lnTo>
                    <a:pt x="6894525" y="136550"/>
                  </a:lnTo>
                  <a:lnTo>
                    <a:pt x="6894385" y="136410"/>
                  </a:lnTo>
                  <a:lnTo>
                    <a:pt x="6852209" y="117475"/>
                  </a:lnTo>
                  <a:lnTo>
                    <a:pt x="6824840" y="116281"/>
                  </a:lnTo>
                  <a:lnTo>
                    <a:pt x="6809092" y="116420"/>
                  </a:lnTo>
                  <a:lnTo>
                    <a:pt x="6764693" y="130848"/>
                  </a:lnTo>
                  <a:lnTo>
                    <a:pt x="6732765" y="161290"/>
                  </a:lnTo>
                  <a:lnTo>
                    <a:pt x="6714071" y="205066"/>
                  </a:lnTo>
                  <a:lnTo>
                    <a:pt x="6710807" y="298792"/>
                  </a:lnTo>
                  <a:lnTo>
                    <a:pt x="6711594" y="309435"/>
                  </a:lnTo>
                  <a:lnTo>
                    <a:pt x="6722288" y="347205"/>
                  </a:lnTo>
                  <a:lnTo>
                    <a:pt x="6748170" y="384352"/>
                  </a:lnTo>
                  <a:lnTo>
                    <a:pt x="6789725" y="406666"/>
                  </a:lnTo>
                  <a:lnTo>
                    <a:pt x="6829107" y="410718"/>
                  </a:lnTo>
                  <a:lnTo>
                    <a:pt x="6849567" y="410565"/>
                  </a:lnTo>
                  <a:lnTo>
                    <a:pt x="6890182" y="401116"/>
                  </a:lnTo>
                  <a:lnTo>
                    <a:pt x="6916293" y="390448"/>
                  </a:lnTo>
                  <a:lnTo>
                    <a:pt x="6922478" y="386486"/>
                  </a:lnTo>
                  <a:lnTo>
                    <a:pt x="6931520" y="379247"/>
                  </a:lnTo>
                  <a:lnTo>
                    <a:pt x="6920319" y="362178"/>
                  </a:lnTo>
                  <a:lnTo>
                    <a:pt x="6911632" y="369392"/>
                  </a:lnTo>
                  <a:lnTo>
                    <a:pt x="6904787" y="373913"/>
                  </a:lnTo>
                  <a:lnTo>
                    <a:pt x="6868401" y="387070"/>
                  </a:lnTo>
                  <a:lnTo>
                    <a:pt x="6828574" y="390448"/>
                  </a:lnTo>
                  <a:lnTo>
                    <a:pt x="6802272" y="390004"/>
                  </a:lnTo>
                  <a:lnTo>
                    <a:pt x="6758432" y="362178"/>
                  </a:lnTo>
                  <a:lnTo>
                    <a:pt x="6736270" y="330568"/>
                  </a:lnTo>
                  <a:lnTo>
                    <a:pt x="6733146" y="282702"/>
                  </a:lnTo>
                  <a:lnTo>
                    <a:pt x="6733095" y="268833"/>
                  </a:lnTo>
                  <a:lnTo>
                    <a:pt x="6937921" y="268833"/>
                  </a:lnTo>
                  <a:lnTo>
                    <a:pt x="6937921" y="250164"/>
                  </a:lnTo>
                  <a:close/>
                </a:path>
                <a:path w="14857094" h="1377950">
                  <a:moveTo>
                    <a:pt x="7080758" y="1098207"/>
                  </a:moveTo>
                  <a:lnTo>
                    <a:pt x="7080275" y="1062228"/>
                  </a:lnTo>
                  <a:lnTo>
                    <a:pt x="7076922" y="1040333"/>
                  </a:lnTo>
                  <a:lnTo>
                    <a:pt x="7067817" y="1023645"/>
                  </a:lnTo>
                  <a:lnTo>
                    <a:pt x="7057822" y="1012164"/>
                  </a:lnTo>
                  <a:lnTo>
                    <a:pt x="7057822" y="1098207"/>
                  </a:lnTo>
                  <a:lnTo>
                    <a:pt x="7057822" y="1135545"/>
                  </a:lnTo>
                  <a:lnTo>
                    <a:pt x="7054647" y="1187424"/>
                  </a:lnTo>
                  <a:lnTo>
                    <a:pt x="7017156" y="1233106"/>
                  </a:lnTo>
                  <a:lnTo>
                    <a:pt x="6963943" y="1244358"/>
                  </a:lnTo>
                  <a:lnTo>
                    <a:pt x="6938569" y="1243939"/>
                  </a:lnTo>
                  <a:lnTo>
                    <a:pt x="6895401" y="1217688"/>
                  </a:lnTo>
                  <a:lnTo>
                    <a:pt x="6870459" y="1168031"/>
                  </a:lnTo>
                  <a:lnTo>
                    <a:pt x="6870065" y="1135545"/>
                  </a:lnTo>
                  <a:lnTo>
                    <a:pt x="6870065" y="1098207"/>
                  </a:lnTo>
                  <a:lnTo>
                    <a:pt x="6873227" y="1046340"/>
                  </a:lnTo>
                  <a:lnTo>
                    <a:pt x="6910718" y="1000645"/>
                  </a:lnTo>
                  <a:lnTo>
                    <a:pt x="6963943" y="989393"/>
                  </a:lnTo>
                  <a:lnTo>
                    <a:pt x="6989318" y="989812"/>
                  </a:lnTo>
                  <a:lnTo>
                    <a:pt x="7032485" y="1016063"/>
                  </a:lnTo>
                  <a:lnTo>
                    <a:pt x="7057428" y="1065720"/>
                  </a:lnTo>
                  <a:lnTo>
                    <a:pt x="7057822" y="1098207"/>
                  </a:lnTo>
                  <a:lnTo>
                    <a:pt x="7057822" y="1012164"/>
                  </a:lnTo>
                  <a:lnTo>
                    <a:pt x="7031482" y="983843"/>
                  </a:lnTo>
                  <a:lnTo>
                    <a:pt x="6963943" y="969657"/>
                  </a:lnTo>
                  <a:lnTo>
                    <a:pt x="6931393" y="970191"/>
                  </a:lnTo>
                  <a:lnTo>
                    <a:pt x="6877799" y="1003261"/>
                  </a:lnTo>
                  <a:lnTo>
                    <a:pt x="6850964" y="1040333"/>
                  </a:lnTo>
                  <a:lnTo>
                    <a:pt x="6847129" y="1098207"/>
                  </a:lnTo>
                  <a:lnTo>
                    <a:pt x="6847129" y="1135545"/>
                  </a:lnTo>
                  <a:lnTo>
                    <a:pt x="6850964" y="1193419"/>
                  </a:lnTo>
                  <a:lnTo>
                    <a:pt x="6877799" y="1230490"/>
                  </a:lnTo>
                  <a:lnTo>
                    <a:pt x="6911568" y="1259903"/>
                  </a:lnTo>
                  <a:lnTo>
                    <a:pt x="6963943" y="1264094"/>
                  </a:lnTo>
                  <a:lnTo>
                    <a:pt x="6996493" y="1263573"/>
                  </a:lnTo>
                  <a:lnTo>
                    <a:pt x="7016318" y="1259903"/>
                  </a:lnTo>
                  <a:lnTo>
                    <a:pt x="7031482" y="1249921"/>
                  </a:lnTo>
                  <a:lnTo>
                    <a:pt x="7036803" y="1244358"/>
                  </a:lnTo>
                  <a:lnTo>
                    <a:pt x="7050087" y="1230490"/>
                  </a:lnTo>
                  <a:lnTo>
                    <a:pt x="7067817" y="1210106"/>
                  </a:lnTo>
                  <a:lnTo>
                    <a:pt x="7076922" y="1193419"/>
                  </a:lnTo>
                  <a:lnTo>
                    <a:pt x="7080275" y="1171536"/>
                  </a:lnTo>
                  <a:lnTo>
                    <a:pt x="7080758" y="1135545"/>
                  </a:lnTo>
                  <a:lnTo>
                    <a:pt x="7080758" y="1098207"/>
                  </a:lnTo>
                  <a:close/>
                </a:path>
                <a:path w="14857094" h="1377950">
                  <a:moveTo>
                    <a:pt x="7225474" y="3200"/>
                  </a:moveTo>
                  <a:lnTo>
                    <a:pt x="7202970" y="3200"/>
                  </a:lnTo>
                  <a:lnTo>
                    <a:pt x="7202970" y="197675"/>
                  </a:lnTo>
                  <a:lnTo>
                    <a:pt x="7202945" y="314718"/>
                  </a:lnTo>
                  <a:lnTo>
                    <a:pt x="7185939" y="355142"/>
                  </a:lnTo>
                  <a:lnTo>
                    <a:pt x="7153859" y="380479"/>
                  </a:lnTo>
                  <a:lnTo>
                    <a:pt x="7112927" y="389915"/>
                  </a:lnTo>
                  <a:lnTo>
                    <a:pt x="7086689" y="389496"/>
                  </a:lnTo>
                  <a:lnTo>
                    <a:pt x="7046252" y="363512"/>
                  </a:lnTo>
                  <a:lnTo>
                    <a:pt x="7024725" y="316141"/>
                  </a:lnTo>
                  <a:lnTo>
                    <a:pt x="7024421" y="289636"/>
                  </a:lnTo>
                  <a:lnTo>
                    <a:pt x="7024433" y="237363"/>
                  </a:lnTo>
                  <a:lnTo>
                    <a:pt x="7027456" y="193357"/>
                  </a:lnTo>
                  <a:lnTo>
                    <a:pt x="7063740" y="148336"/>
                  </a:lnTo>
                  <a:lnTo>
                    <a:pt x="7113460" y="137083"/>
                  </a:lnTo>
                  <a:lnTo>
                    <a:pt x="7125132" y="137172"/>
                  </a:lnTo>
                  <a:lnTo>
                    <a:pt x="7165708" y="148755"/>
                  </a:lnTo>
                  <a:lnTo>
                    <a:pt x="7196671" y="179489"/>
                  </a:lnTo>
                  <a:lnTo>
                    <a:pt x="7202970" y="197675"/>
                  </a:lnTo>
                  <a:lnTo>
                    <a:pt x="7202970" y="3200"/>
                  </a:lnTo>
                  <a:lnTo>
                    <a:pt x="7202538" y="3200"/>
                  </a:lnTo>
                  <a:lnTo>
                    <a:pt x="7202538" y="156819"/>
                  </a:lnTo>
                  <a:lnTo>
                    <a:pt x="7194753" y="145249"/>
                  </a:lnTo>
                  <a:lnTo>
                    <a:pt x="7150201" y="120662"/>
                  </a:lnTo>
                  <a:lnTo>
                    <a:pt x="7114527" y="116281"/>
                  </a:lnTo>
                  <a:lnTo>
                    <a:pt x="7099719" y="116395"/>
                  </a:lnTo>
                  <a:lnTo>
                    <a:pt x="7056818" y="128727"/>
                  </a:lnTo>
                  <a:lnTo>
                    <a:pt x="7024268" y="156514"/>
                  </a:lnTo>
                  <a:lnTo>
                    <a:pt x="7004939" y="198920"/>
                  </a:lnTo>
                  <a:lnTo>
                    <a:pt x="7001446" y="237363"/>
                  </a:lnTo>
                  <a:lnTo>
                    <a:pt x="7001446" y="289636"/>
                  </a:lnTo>
                  <a:lnTo>
                    <a:pt x="7005015" y="345313"/>
                  </a:lnTo>
                  <a:lnTo>
                    <a:pt x="7029983" y="379780"/>
                  </a:lnTo>
                  <a:lnTo>
                    <a:pt x="7061428" y="406844"/>
                  </a:lnTo>
                  <a:lnTo>
                    <a:pt x="7110260" y="410718"/>
                  </a:lnTo>
                  <a:lnTo>
                    <a:pt x="7129767" y="410476"/>
                  </a:lnTo>
                  <a:lnTo>
                    <a:pt x="7167867" y="395516"/>
                  </a:lnTo>
                  <a:lnTo>
                    <a:pt x="7203072" y="358444"/>
                  </a:lnTo>
                  <a:lnTo>
                    <a:pt x="7203072" y="406450"/>
                  </a:lnTo>
                  <a:lnTo>
                    <a:pt x="7225474" y="406450"/>
                  </a:lnTo>
                  <a:lnTo>
                    <a:pt x="7225474" y="358444"/>
                  </a:lnTo>
                  <a:lnTo>
                    <a:pt x="7225474" y="156819"/>
                  </a:lnTo>
                  <a:lnTo>
                    <a:pt x="7225474" y="3200"/>
                  </a:lnTo>
                  <a:close/>
                </a:path>
                <a:path w="14857094" h="1377950">
                  <a:moveTo>
                    <a:pt x="7373645" y="1259827"/>
                  </a:moveTo>
                  <a:lnTo>
                    <a:pt x="7373556" y="1053325"/>
                  </a:lnTo>
                  <a:lnTo>
                    <a:pt x="7362177" y="1012266"/>
                  </a:lnTo>
                  <a:lnTo>
                    <a:pt x="7331697" y="982078"/>
                  </a:lnTo>
                  <a:lnTo>
                    <a:pt x="7290676" y="969784"/>
                  </a:lnTo>
                  <a:lnTo>
                    <a:pt x="7274966" y="969657"/>
                  </a:lnTo>
                  <a:lnTo>
                    <a:pt x="7263003" y="969733"/>
                  </a:lnTo>
                  <a:lnTo>
                    <a:pt x="7223760" y="980097"/>
                  </a:lnTo>
                  <a:lnTo>
                    <a:pt x="7184822" y="1011796"/>
                  </a:lnTo>
                  <a:lnTo>
                    <a:pt x="7181088" y="1019263"/>
                  </a:lnTo>
                  <a:lnTo>
                    <a:pt x="7181088" y="975525"/>
                  </a:lnTo>
                  <a:lnTo>
                    <a:pt x="7158685" y="975525"/>
                  </a:lnTo>
                  <a:lnTo>
                    <a:pt x="7158685" y="1259827"/>
                  </a:lnTo>
                  <a:lnTo>
                    <a:pt x="7181621" y="1259827"/>
                  </a:lnTo>
                  <a:lnTo>
                    <a:pt x="7181621" y="1057135"/>
                  </a:lnTo>
                  <a:lnTo>
                    <a:pt x="7186955" y="1044067"/>
                  </a:lnTo>
                  <a:lnTo>
                    <a:pt x="7210234" y="1011936"/>
                  </a:lnTo>
                  <a:lnTo>
                    <a:pt x="7249058" y="991501"/>
                  </a:lnTo>
                  <a:lnTo>
                    <a:pt x="7271232" y="990460"/>
                  </a:lnTo>
                  <a:lnTo>
                    <a:pt x="7296798" y="990803"/>
                  </a:lnTo>
                  <a:lnTo>
                    <a:pt x="7332612" y="1011796"/>
                  </a:lnTo>
                  <a:lnTo>
                    <a:pt x="7350430" y="1049083"/>
                  </a:lnTo>
                  <a:lnTo>
                    <a:pt x="7350709" y="1259827"/>
                  </a:lnTo>
                  <a:lnTo>
                    <a:pt x="7373645" y="1259827"/>
                  </a:lnTo>
                  <a:close/>
                </a:path>
                <a:path w="14857094" h="1377950">
                  <a:moveTo>
                    <a:pt x="7640015" y="207492"/>
                  </a:moveTo>
                  <a:lnTo>
                    <a:pt x="7636751" y="165823"/>
                  </a:lnTo>
                  <a:lnTo>
                    <a:pt x="7610780" y="137083"/>
                  </a:lnTo>
                  <a:lnTo>
                    <a:pt x="7569251" y="116649"/>
                  </a:lnTo>
                  <a:lnTo>
                    <a:pt x="7542936" y="116281"/>
                  </a:lnTo>
                  <a:lnTo>
                    <a:pt x="7525601" y="116420"/>
                  </a:lnTo>
                  <a:lnTo>
                    <a:pt x="7474585" y="131216"/>
                  </a:lnTo>
                  <a:lnTo>
                    <a:pt x="7445857" y="148285"/>
                  </a:lnTo>
                  <a:lnTo>
                    <a:pt x="7457059" y="165887"/>
                  </a:lnTo>
                  <a:lnTo>
                    <a:pt x="7468794" y="158051"/>
                  </a:lnTo>
                  <a:lnTo>
                    <a:pt x="7476896" y="153250"/>
                  </a:lnTo>
                  <a:lnTo>
                    <a:pt x="7518235" y="138049"/>
                  </a:lnTo>
                  <a:lnTo>
                    <a:pt x="7541336" y="137083"/>
                  </a:lnTo>
                  <a:lnTo>
                    <a:pt x="7563536" y="137363"/>
                  </a:lnTo>
                  <a:lnTo>
                    <a:pt x="7598143" y="155219"/>
                  </a:lnTo>
                  <a:lnTo>
                    <a:pt x="7617066" y="207492"/>
                  </a:lnTo>
                  <a:lnTo>
                    <a:pt x="7617079" y="243230"/>
                  </a:lnTo>
                  <a:lnTo>
                    <a:pt x="7617079" y="262966"/>
                  </a:lnTo>
                  <a:lnTo>
                    <a:pt x="7617003" y="328574"/>
                  </a:lnTo>
                  <a:lnTo>
                    <a:pt x="7600823" y="364540"/>
                  </a:lnTo>
                  <a:lnTo>
                    <a:pt x="7567409" y="385140"/>
                  </a:lnTo>
                  <a:lnTo>
                    <a:pt x="7536256" y="390410"/>
                  </a:lnTo>
                  <a:lnTo>
                    <a:pt x="7490130" y="384048"/>
                  </a:lnTo>
                  <a:lnTo>
                    <a:pt x="7460297" y="350850"/>
                  </a:lnTo>
                  <a:lnTo>
                    <a:pt x="7457592" y="308305"/>
                  </a:lnTo>
                  <a:lnTo>
                    <a:pt x="7465060" y="287502"/>
                  </a:lnTo>
                  <a:lnTo>
                    <a:pt x="7504760" y="264871"/>
                  </a:lnTo>
                  <a:lnTo>
                    <a:pt x="7617079" y="262966"/>
                  </a:lnTo>
                  <a:lnTo>
                    <a:pt x="7617079" y="243230"/>
                  </a:lnTo>
                  <a:lnTo>
                    <a:pt x="7530135" y="243230"/>
                  </a:lnTo>
                  <a:lnTo>
                    <a:pt x="7515365" y="243319"/>
                  </a:lnTo>
                  <a:lnTo>
                    <a:pt x="7476261" y="253072"/>
                  </a:lnTo>
                  <a:lnTo>
                    <a:pt x="7445591" y="276771"/>
                  </a:lnTo>
                  <a:lnTo>
                    <a:pt x="7433678" y="311099"/>
                  </a:lnTo>
                  <a:lnTo>
                    <a:pt x="7433716" y="340575"/>
                  </a:lnTo>
                  <a:lnTo>
                    <a:pt x="7448626" y="378650"/>
                  </a:lnTo>
                  <a:lnTo>
                    <a:pt x="7479538" y="402132"/>
                  </a:lnTo>
                  <a:lnTo>
                    <a:pt x="7526401" y="410718"/>
                  </a:lnTo>
                  <a:lnTo>
                    <a:pt x="7538047" y="410654"/>
                  </a:lnTo>
                  <a:lnTo>
                    <a:pt x="7579665" y="400075"/>
                  </a:lnTo>
                  <a:lnTo>
                    <a:pt x="7612278" y="373913"/>
                  </a:lnTo>
                  <a:lnTo>
                    <a:pt x="7616545" y="366445"/>
                  </a:lnTo>
                  <a:lnTo>
                    <a:pt x="7617079" y="366445"/>
                  </a:lnTo>
                  <a:lnTo>
                    <a:pt x="7617079" y="406450"/>
                  </a:lnTo>
                  <a:lnTo>
                    <a:pt x="7640015" y="406450"/>
                  </a:lnTo>
                  <a:lnTo>
                    <a:pt x="7640015" y="366445"/>
                  </a:lnTo>
                  <a:lnTo>
                    <a:pt x="7640015" y="262966"/>
                  </a:lnTo>
                  <a:lnTo>
                    <a:pt x="7640015" y="207492"/>
                  </a:lnTo>
                  <a:close/>
                </a:path>
                <a:path w="14857094" h="1377950">
                  <a:moveTo>
                    <a:pt x="7673467" y="975525"/>
                  </a:moveTo>
                  <a:lnTo>
                    <a:pt x="7651064" y="975525"/>
                  </a:lnTo>
                  <a:lnTo>
                    <a:pt x="7651064" y="1010196"/>
                  </a:lnTo>
                  <a:lnTo>
                    <a:pt x="7650962" y="1010056"/>
                  </a:lnTo>
                  <a:lnTo>
                    <a:pt x="7650962" y="1051064"/>
                  </a:lnTo>
                  <a:lnTo>
                    <a:pt x="7650937" y="1162761"/>
                  </a:lnTo>
                  <a:lnTo>
                    <a:pt x="7633932" y="1203185"/>
                  </a:lnTo>
                  <a:lnTo>
                    <a:pt x="7601852" y="1228521"/>
                  </a:lnTo>
                  <a:lnTo>
                    <a:pt x="7560919" y="1237957"/>
                  </a:lnTo>
                  <a:lnTo>
                    <a:pt x="7534681" y="1237551"/>
                  </a:lnTo>
                  <a:lnTo>
                    <a:pt x="7494244" y="1211554"/>
                  </a:lnTo>
                  <a:lnTo>
                    <a:pt x="7472718" y="1164183"/>
                  </a:lnTo>
                  <a:lnTo>
                    <a:pt x="7472413" y="1137678"/>
                  </a:lnTo>
                  <a:lnTo>
                    <a:pt x="7472426" y="1090739"/>
                  </a:lnTo>
                  <a:lnTo>
                    <a:pt x="7475448" y="1046734"/>
                  </a:lnTo>
                  <a:lnTo>
                    <a:pt x="7511720" y="1001712"/>
                  </a:lnTo>
                  <a:lnTo>
                    <a:pt x="7561453" y="990460"/>
                  </a:lnTo>
                  <a:lnTo>
                    <a:pt x="7573124" y="990549"/>
                  </a:lnTo>
                  <a:lnTo>
                    <a:pt x="7613701" y="1002131"/>
                  </a:lnTo>
                  <a:lnTo>
                    <a:pt x="7644663" y="1032865"/>
                  </a:lnTo>
                  <a:lnTo>
                    <a:pt x="7650962" y="1051064"/>
                  </a:lnTo>
                  <a:lnTo>
                    <a:pt x="7650962" y="1010056"/>
                  </a:lnTo>
                  <a:lnTo>
                    <a:pt x="7613193" y="980059"/>
                  </a:lnTo>
                  <a:lnTo>
                    <a:pt x="7562520" y="969657"/>
                  </a:lnTo>
                  <a:lnTo>
                    <a:pt x="7547711" y="969784"/>
                  </a:lnTo>
                  <a:lnTo>
                    <a:pt x="7504811" y="982103"/>
                  </a:lnTo>
                  <a:lnTo>
                    <a:pt x="7472261" y="1009891"/>
                  </a:lnTo>
                  <a:lnTo>
                    <a:pt x="7452931" y="1052296"/>
                  </a:lnTo>
                  <a:lnTo>
                    <a:pt x="7449439" y="1090739"/>
                  </a:lnTo>
                  <a:lnTo>
                    <a:pt x="7449439" y="1137678"/>
                  </a:lnTo>
                  <a:lnTo>
                    <a:pt x="7453008" y="1193355"/>
                  </a:lnTo>
                  <a:lnTo>
                    <a:pt x="7477976" y="1227823"/>
                  </a:lnTo>
                  <a:lnTo>
                    <a:pt x="7509421" y="1254899"/>
                  </a:lnTo>
                  <a:lnTo>
                    <a:pt x="7558252" y="1258760"/>
                  </a:lnTo>
                  <a:lnTo>
                    <a:pt x="7577760" y="1258531"/>
                  </a:lnTo>
                  <a:lnTo>
                    <a:pt x="7615593" y="1243558"/>
                  </a:lnTo>
                  <a:lnTo>
                    <a:pt x="7650531" y="1206487"/>
                  </a:lnTo>
                  <a:lnTo>
                    <a:pt x="7650429" y="1277670"/>
                  </a:lnTo>
                  <a:lnTo>
                    <a:pt x="7639405" y="1317434"/>
                  </a:lnTo>
                  <a:lnTo>
                    <a:pt x="7612735" y="1346504"/>
                  </a:lnTo>
                  <a:lnTo>
                    <a:pt x="7575296" y="1356829"/>
                  </a:lnTo>
                  <a:lnTo>
                    <a:pt x="7573962" y="1356842"/>
                  </a:lnTo>
                  <a:lnTo>
                    <a:pt x="7552563" y="1356817"/>
                  </a:lnTo>
                  <a:lnTo>
                    <a:pt x="7514069" y="1347000"/>
                  </a:lnTo>
                  <a:lnTo>
                    <a:pt x="7485710" y="1330236"/>
                  </a:lnTo>
                  <a:lnTo>
                    <a:pt x="7473975" y="1348905"/>
                  </a:lnTo>
                  <a:lnTo>
                    <a:pt x="7515847" y="1370241"/>
                  </a:lnTo>
                  <a:lnTo>
                    <a:pt x="7567854" y="1377708"/>
                  </a:lnTo>
                  <a:lnTo>
                    <a:pt x="7580490" y="1377619"/>
                  </a:lnTo>
                  <a:lnTo>
                    <a:pt x="7619720" y="1367815"/>
                  </a:lnTo>
                  <a:lnTo>
                    <a:pt x="7650454" y="1343215"/>
                  </a:lnTo>
                  <a:lnTo>
                    <a:pt x="7669873" y="1302283"/>
                  </a:lnTo>
                  <a:lnTo>
                    <a:pt x="7673467" y="1206487"/>
                  </a:lnTo>
                  <a:lnTo>
                    <a:pt x="7673467" y="1010196"/>
                  </a:lnTo>
                  <a:lnTo>
                    <a:pt x="7673467" y="975525"/>
                  </a:lnTo>
                  <a:close/>
                </a:path>
                <a:path w="14857094" h="1377950">
                  <a:moveTo>
                    <a:pt x="7952118" y="237363"/>
                  </a:moveTo>
                  <a:lnTo>
                    <a:pt x="7951660" y="202641"/>
                  </a:lnTo>
                  <a:lnTo>
                    <a:pt x="7948473" y="181686"/>
                  </a:lnTo>
                  <a:lnTo>
                    <a:pt x="7939849" y="166027"/>
                  </a:lnTo>
                  <a:lnTo>
                    <a:pt x="7929143" y="154051"/>
                  </a:lnTo>
                  <a:lnTo>
                    <a:pt x="7929143" y="237363"/>
                  </a:lnTo>
                  <a:lnTo>
                    <a:pt x="7929131" y="289636"/>
                  </a:lnTo>
                  <a:lnTo>
                    <a:pt x="7926108" y="333641"/>
                  </a:lnTo>
                  <a:lnTo>
                    <a:pt x="7889824" y="378663"/>
                  </a:lnTo>
                  <a:lnTo>
                    <a:pt x="7844117" y="389851"/>
                  </a:lnTo>
                  <a:lnTo>
                    <a:pt x="7828127" y="389826"/>
                  </a:lnTo>
                  <a:lnTo>
                    <a:pt x="7787360" y="378244"/>
                  </a:lnTo>
                  <a:lnTo>
                    <a:pt x="7776057" y="370179"/>
                  </a:lnTo>
                  <a:lnTo>
                    <a:pt x="7775029" y="369379"/>
                  </a:lnTo>
                  <a:lnTo>
                    <a:pt x="7750784" y="334810"/>
                  </a:lnTo>
                  <a:lnTo>
                    <a:pt x="7749959" y="224561"/>
                  </a:lnTo>
                  <a:lnTo>
                    <a:pt x="7750086" y="212280"/>
                  </a:lnTo>
                  <a:lnTo>
                    <a:pt x="7767091" y="171856"/>
                  </a:lnTo>
                  <a:lnTo>
                    <a:pt x="7799286" y="146519"/>
                  </a:lnTo>
                  <a:lnTo>
                    <a:pt x="7840637" y="137083"/>
                  </a:lnTo>
                  <a:lnTo>
                    <a:pt x="7866875" y="137490"/>
                  </a:lnTo>
                  <a:lnTo>
                    <a:pt x="7907312" y="163487"/>
                  </a:lnTo>
                  <a:lnTo>
                    <a:pt x="7928838" y="210858"/>
                  </a:lnTo>
                  <a:lnTo>
                    <a:pt x="7929143" y="237363"/>
                  </a:lnTo>
                  <a:lnTo>
                    <a:pt x="7929143" y="154051"/>
                  </a:lnTo>
                  <a:lnTo>
                    <a:pt x="7923047" y="147218"/>
                  </a:lnTo>
                  <a:lnTo>
                    <a:pt x="7913065" y="137083"/>
                  </a:lnTo>
                  <a:lnTo>
                    <a:pt x="7905432" y="129324"/>
                  </a:lnTo>
                  <a:lnTo>
                    <a:pt x="7891208" y="120142"/>
                  </a:lnTo>
                  <a:lnTo>
                    <a:pt x="7872819" y="116763"/>
                  </a:lnTo>
                  <a:lnTo>
                    <a:pt x="7842771" y="116281"/>
                  </a:lnTo>
                  <a:lnTo>
                    <a:pt x="7823263" y="116509"/>
                  </a:lnTo>
                  <a:lnTo>
                    <a:pt x="7785430" y="131483"/>
                  </a:lnTo>
                  <a:lnTo>
                    <a:pt x="7750492" y="168554"/>
                  </a:lnTo>
                  <a:lnTo>
                    <a:pt x="7750492" y="122148"/>
                  </a:lnTo>
                  <a:lnTo>
                    <a:pt x="7728090" y="122148"/>
                  </a:lnTo>
                  <a:lnTo>
                    <a:pt x="7728090" y="520598"/>
                  </a:lnTo>
                  <a:lnTo>
                    <a:pt x="7751026" y="520598"/>
                  </a:lnTo>
                  <a:lnTo>
                    <a:pt x="7751026" y="370179"/>
                  </a:lnTo>
                  <a:lnTo>
                    <a:pt x="7758811" y="381749"/>
                  </a:lnTo>
                  <a:lnTo>
                    <a:pt x="7803362" y="406323"/>
                  </a:lnTo>
                  <a:lnTo>
                    <a:pt x="7839037" y="410718"/>
                  </a:lnTo>
                  <a:lnTo>
                    <a:pt x="7853845" y="410591"/>
                  </a:lnTo>
                  <a:lnTo>
                    <a:pt x="7897165" y="398272"/>
                  </a:lnTo>
                  <a:lnTo>
                    <a:pt x="7929410" y="370484"/>
                  </a:lnTo>
                  <a:lnTo>
                    <a:pt x="7948625" y="328485"/>
                  </a:lnTo>
                  <a:lnTo>
                    <a:pt x="7952118" y="289636"/>
                  </a:lnTo>
                  <a:lnTo>
                    <a:pt x="7952118" y="237363"/>
                  </a:lnTo>
                  <a:close/>
                </a:path>
                <a:path w="14857094" h="1377950">
                  <a:moveTo>
                    <a:pt x="8254073" y="237363"/>
                  </a:moveTo>
                  <a:lnTo>
                    <a:pt x="8253616" y="202641"/>
                  </a:lnTo>
                  <a:lnTo>
                    <a:pt x="8250441" y="181686"/>
                  </a:lnTo>
                  <a:lnTo>
                    <a:pt x="8241805" y="166027"/>
                  </a:lnTo>
                  <a:lnTo>
                    <a:pt x="8231098" y="154051"/>
                  </a:lnTo>
                  <a:lnTo>
                    <a:pt x="8231098" y="237363"/>
                  </a:lnTo>
                  <a:lnTo>
                    <a:pt x="8231098" y="289636"/>
                  </a:lnTo>
                  <a:lnTo>
                    <a:pt x="8228063" y="333641"/>
                  </a:lnTo>
                  <a:lnTo>
                    <a:pt x="8191792" y="378663"/>
                  </a:lnTo>
                  <a:lnTo>
                    <a:pt x="8146072" y="389851"/>
                  </a:lnTo>
                  <a:lnTo>
                    <a:pt x="8130083" y="389826"/>
                  </a:lnTo>
                  <a:lnTo>
                    <a:pt x="8089316" y="378244"/>
                  </a:lnTo>
                  <a:lnTo>
                    <a:pt x="8078013" y="370179"/>
                  </a:lnTo>
                  <a:lnTo>
                    <a:pt x="8076984" y="369379"/>
                  </a:lnTo>
                  <a:lnTo>
                    <a:pt x="8052740" y="334810"/>
                  </a:lnTo>
                  <a:lnTo>
                    <a:pt x="8051914" y="224561"/>
                  </a:lnTo>
                  <a:lnTo>
                    <a:pt x="8052041" y="212280"/>
                  </a:lnTo>
                  <a:lnTo>
                    <a:pt x="8069046" y="171856"/>
                  </a:lnTo>
                  <a:lnTo>
                    <a:pt x="8072145" y="168554"/>
                  </a:lnTo>
                  <a:lnTo>
                    <a:pt x="8073834" y="166751"/>
                  </a:lnTo>
                  <a:lnTo>
                    <a:pt x="8110855" y="142951"/>
                  </a:lnTo>
                  <a:lnTo>
                    <a:pt x="8142592" y="137083"/>
                  </a:lnTo>
                  <a:lnTo>
                    <a:pt x="8168830" y="137490"/>
                  </a:lnTo>
                  <a:lnTo>
                    <a:pt x="8209267" y="163487"/>
                  </a:lnTo>
                  <a:lnTo>
                    <a:pt x="8230794" y="210858"/>
                  </a:lnTo>
                  <a:lnTo>
                    <a:pt x="8231098" y="237363"/>
                  </a:lnTo>
                  <a:lnTo>
                    <a:pt x="8231098" y="154051"/>
                  </a:lnTo>
                  <a:lnTo>
                    <a:pt x="8225002" y="147218"/>
                  </a:lnTo>
                  <a:lnTo>
                    <a:pt x="8215020" y="137083"/>
                  </a:lnTo>
                  <a:lnTo>
                    <a:pt x="8207388" y="129324"/>
                  </a:lnTo>
                  <a:lnTo>
                    <a:pt x="8193164" y="120142"/>
                  </a:lnTo>
                  <a:lnTo>
                    <a:pt x="8174787" y="116763"/>
                  </a:lnTo>
                  <a:lnTo>
                    <a:pt x="8144726" y="116281"/>
                  </a:lnTo>
                  <a:lnTo>
                    <a:pt x="8125231" y="116509"/>
                  </a:lnTo>
                  <a:lnTo>
                    <a:pt x="8087385" y="131483"/>
                  </a:lnTo>
                  <a:lnTo>
                    <a:pt x="8052448" y="168554"/>
                  </a:lnTo>
                  <a:lnTo>
                    <a:pt x="8052448" y="122148"/>
                  </a:lnTo>
                  <a:lnTo>
                    <a:pt x="8030045" y="122148"/>
                  </a:lnTo>
                  <a:lnTo>
                    <a:pt x="8030045" y="520598"/>
                  </a:lnTo>
                  <a:lnTo>
                    <a:pt x="8052981" y="520598"/>
                  </a:lnTo>
                  <a:lnTo>
                    <a:pt x="8052981" y="370179"/>
                  </a:lnTo>
                  <a:lnTo>
                    <a:pt x="8060766" y="381749"/>
                  </a:lnTo>
                  <a:lnTo>
                    <a:pt x="8105318" y="406323"/>
                  </a:lnTo>
                  <a:lnTo>
                    <a:pt x="8140992" y="410718"/>
                  </a:lnTo>
                  <a:lnTo>
                    <a:pt x="8155813" y="410591"/>
                  </a:lnTo>
                  <a:lnTo>
                    <a:pt x="8199120" y="398272"/>
                  </a:lnTo>
                  <a:lnTo>
                    <a:pt x="8231365" y="370484"/>
                  </a:lnTo>
                  <a:lnTo>
                    <a:pt x="8250580" y="328485"/>
                  </a:lnTo>
                  <a:lnTo>
                    <a:pt x="8254073" y="289636"/>
                  </a:lnTo>
                  <a:lnTo>
                    <a:pt x="8254073" y="237363"/>
                  </a:lnTo>
                  <a:close/>
                </a:path>
                <a:path w="14857094" h="1377950">
                  <a:moveTo>
                    <a:pt x="8477618" y="122682"/>
                  </a:moveTo>
                  <a:lnTo>
                    <a:pt x="8469084" y="119481"/>
                  </a:lnTo>
                  <a:lnTo>
                    <a:pt x="8450415" y="116281"/>
                  </a:lnTo>
                  <a:lnTo>
                    <a:pt x="8438147" y="116281"/>
                  </a:lnTo>
                  <a:lnTo>
                    <a:pt x="8399031" y="124828"/>
                  </a:lnTo>
                  <a:lnTo>
                    <a:pt x="8365337" y="154952"/>
                  </a:lnTo>
                  <a:lnTo>
                    <a:pt x="8354403" y="177088"/>
                  </a:lnTo>
                  <a:lnTo>
                    <a:pt x="8354403" y="122148"/>
                  </a:lnTo>
                  <a:lnTo>
                    <a:pt x="8332000" y="122148"/>
                  </a:lnTo>
                  <a:lnTo>
                    <a:pt x="8332000" y="406450"/>
                  </a:lnTo>
                  <a:lnTo>
                    <a:pt x="8354936" y="406450"/>
                  </a:lnTo>
                  <a:lnTo>
                    <a:pt x="8355012" y="232854"/>
                  </a:lnTo>
                  <a:lnTo>
                    <a:pt x="8355571" y="223888"/>
                  </a:lnTo>
                  <a:lnTo>
                    <a:pt x="8365706" y="184683"/>
                  </a:lnTo>
                  <a:lnTo>
                    <a:pt x="8370075" y="177088"/>
                  </a:lnTo>
                  <a:lnTo>
                    <a:pt x="8375205" y="169621"/>
                  </a:lnTo>
                  <a:lnTo>
                    <a:pt x="8410067" y="142163"/>
                  </a:lnTo>
                  <a:lnTo>
                    <a:pt x="8436546" y="138684"/>
                  </a:lnTo>
                  <a:lnTo>
                    <a:pt x="8447214" y="138684"/>
                  </a:lnTo>
                  <a:lnTo>
                    <a:pt x="8463750" y="141351"/>
                  </a:lnTo>
                  <a:lnTo>
                    <a:pt x="8470684" y="144018"/>
                  </a:lnTo>
                  <a:lnTo>
                    <a:pt x="8472424" y="138684"/>
                  </a:lnTo>
                  <a:lnTo>
                    <a:pt x="8477618" y="122682"/>
                  </a:lnTo>
                  <a:close/>
                </a:path>
                <a:path w="14857094" h="1377950">
                  <a:moveTo>
                    <a:pt x="8751837" y="244830"/>
                  </a:moveTo>
                  <a:lnTo>
                    <a:pt x="8751354" y="208838"/>
                  </a:lnTo>
                  <a:lnTo>
                    <a:pt x="8748001" y="186956"/>
                  </a:lnTo>
                  <a:lnTo>
                    <a:pt x="8738895" y="170268"/>
                  </a:lnTo>
                  <a:lnTo>
                    <a:pt x="8728900" y="158788"/>
                  </a:lnTo>
                  <a:lnTo>
                    <a:pt x="8728900" y="244830"/>
                  </a:lnTo>
                  <a:lnTo>
                    <a:pt x="8728900" y="282168"/>
                  </a:lnTo>
                  <a:lnTo>
                    <a:pt x="8725738" y="334035"/>
                  </a:lnTo>
                  <a:lnTo>
                    <a:pt x="8688248" y="379730"/>
                  </a:lnTo>
                  <a:lnTo>
                    <a:pt x="8635022" y="390982"/>
                  </a:lnTo>
                  <a:lnTo>
                    <a:pt x="8609647" y="390563"/>
                  </a:lnTo>
                  <a:lnTo>
                    <a:pt x="8566480" y="364312"/>
                  </a:lnTo>
                  <a:lnTo>
                    <a:pt x="8541537" y="314655"/>
                  </a:lnTo>
                  <a:lnTo>
                    <a:pt x="8541144" y="282168"/>
                  </a:lnTo>
                  <a:lnTo>
                    <a:pt x="8541144" y="244830"/>
                  </a:lnTo>
                  <a:lnTo>
                    <a:pt x="8544319" y="192951"/>
                  </a:lnTo>
                  <a:lnTo>
                    <a:pt x="8581809" y="147269"/>
                  </a:lnTo>
                  <a:lnTo>
                    <a:pt x="8635022" y="136017"/>
                  </a:lnTo>
                  <a:lnTo>
                    <a:pt x="8660397" y="136436"/>
                  </a:lnTo>
                  <a:lnTo>
                    <a:pt x="8703564" y="162687"/>
                  </a:lnTo>
                  <a:lnTo>
                    <a:pt x="8728507" y="212344"/>
                  </a:lnTo>
                  <a:lnTo>
                    <a:pt x="8728900" y="244830"/>
                  </a:lnTo>
                  <a:lnTo>
                    <a:pt x="8728900" y="158788"/>
                  </a:lnTo>
                  <a:lnTo>
                    <a:pt x="8721166" y="149885"/>
                  </a:lnTo>
                  <a:lnTo>
                    <a:pt x="8707895" y="136017"/>
                  </a:lnTo>
                  <a:lnTo>
                    <a:pt x="8702573" y="130454"/>
                  </a:lnTo>
                  <a:lnTo>
                    <a:pt x="8687397" y="120484"/>
                  </a:lnTo>
                  <a:lnTo>
                    <a:pt x="8667572" y="116801"/>
                  </a:lnTo>
                  <a:lnTo>
                    <a:pt x="8635022" y="116281"/>
                  </a:lnTo>
                  <a:lnTo>
                    <a:pt x="8602472" y="116801"/>
                  </a:lnTo>
                  <a:lnTo>
                    <a:pt x="8548878" y="149885"/>
                  </a:lnTo>
                  <a:lnTo>
                    <a:pt x="8522043" y="186956"/>
                  </a:lnTo>
                  <a:lnTo>
                    <a:pt x="8518207" y="244830"/>
                  </a:lnTo>
                  <a:lnTo>
                    <a:pt x="8518207" y="282168"/>
                  </a:lnTo>
                  <a:lnTo>
                    <a:pt x="8522043" y="340042"/>
                  </a:lnTo>
                  <a:lnTo>
                    <a:pt x="8548878" y="377113"/>
                  </a:lnTo>
                  <a:lnTo>
                    <a:pt x="8582647" y="406514"/>
                  </a:lnTo>
                  <a:lnTo>
                    <a:pt x="8635022" y="410718"/>
                  </a:lnTo>
                  <a:lnTo>
                    <a:pt x="8667572" y="410184"/>
                  </a:lnTo>
                  <a:lnTo>
                    <a:pt x="8707895" y="390982"/>
                  </a:lnTo>
                  <a:lnTo>
                    <a:pt x="8738895" y="356730"/>
                  </a:lnTo>
                  <a:lnTo>
                    <a:pt x="8751354" y="318147"/>
                  </a:lnTo>
                  <a:lnTo>
                    <a:pt x="8751837" y="282168"/>
                  </a:lnTo>
                  <a:lnTo>
                    <a:pt x="8751837" y="244830"/>
                  </a:lnTo>
                  <a:close/>
                </a:path>
                <a:path w="14857094" h="1377950">
                  <a:moveTo>
                    <a:pt x="9019121" y="207492"/>
                  </a:moveTo>
                  <a:lnTo>
                    <a:pt x="9015857" y="165823"/>
                  </a:lnTo>
                  <a:lnTo>
                    <a:pt x="8989885" y="137083"/>
                  </a:lnTo>
                  <a:lnTo>
                    <a:pt x="8948356" y="116649"/>
                  </a:lnTo>
                  <a:lnTo>
                    <a:pt x="8922042" y="116281"/>
                  </a:lnTo>
                  <a:lnTo>
                    <a:pt x="8904707" y="116420"/>
                  </a:lnTo>
                  <a:lnTo>
                    <a:pt x="8853691" y="131216"/>
                  </a:lnTo>
                  <a:lnTo>
                    <a:pt x="8824963" y="148285"/>
                  </a:lnTo>
                  <a:lnTo>
                    <a:pt x="8836165" y="165887"/>
                  </a:lnTo>
                  <a:lnTo>
                    <a:pt x="8847899" y="158051"/>
                  </a:lnTo>
                  <a:lnTo>
                    <a:pt x="8856002" y="153250"/>
                  </a:lnTo>
                  <a:lnTo>
                    <a:pt x="8897341" y="138049"/>
                  </a:lnTo>
                  <a:lnTo>
                    <a:pt x="8920442" y="137083"/>
                  </a:lnTo>
                  <a:lnTo>
                    <a:pt x="8942641" y="137363"/>
                  </a:lnTo>
                  <a:lnTo>
                    <a:pt x="8977249" y="155219"/>
                  </a:lnTo>
                  <a:lnTo>
                    <a:pt x="8996172" y="207492"/>
                  </a:lnTo>
                  <a:lnTo>
                    <a:pt x="8996185" y="243230"/>
                  </a:lnTo>
                  <a:lnTo>
                    <a:pt x="8996185" y="262966"/>
                  </a:lnTo>
                  <a:lnTo>
                    <a:pt x="8996108" y="328574"/>
                  </a:lnTo>
                  <a:lnTo>
                    <a:pt x="8979929" y="364540"/>
                  </a:lnTo>
                  <a:lnTo>
                    <a:pt x="8946515" y="385140"/>
                  </a:lnTo>
                  <a:lnTo>
                    <a:pt x="8915362" y="390410"/>
                  </a:lnTo>
                  <a:lnTo>
                    <a:pt x="8869235" y="384048"/>
                  </a:lnTo>
                  <a:lnTo>
                    <a:pt x="8839403" y="350850"/>
                  </a:lnTo>
                  <a:lnTo>
                    <a:pt x="8836698" y="308305"/>
                  </a:lnTo>
                  <a:lnTo>
                    <a:pt x="8844166" y="287502"/>
                  </a:lnTo>
                  <a:lnTo>
                    <a:pt x="8883866" y="264871"/>
                  </a:lnTo>
                  <a:lnTo>
                    <a:pt x="8996185" y="262966"/>
                  </a:lnTo>
                  <a:lnTo>
                    <a:pt x="8996185" y="243230"/>
                  </a:lnTo>
                  <a:lnTo>
                    <a:pt x="8909240" y="243230"/>
                  </a:lnTo>
                  <a:lnTo>
                    <a:pt x="8894470" y="243319"/>
                  </a:lnTo>
                  <a:lnTo>
                    <a:pt x="8855367" y="253072"/>
                  </a:lnTo>
                  <a:lnTo>
                    <a:pt x="8824697" y="276771"/>
                  </a:lnTo>
                  <a:lnTo>
                    <a:pt x="8812784" y="311099"/>
                  </a:lnTo>
                  <a:lnTo>
                    <a:pt x="8812822" y="340575"/>
                  </a:lnTo>
                  <a:lnTo>
                    <a:pt x="8827732" y="378650"/>
                  </a:lnTo>
                  <a:lnTo>
                    <a:pt x="8858644" y="402132"/>
                  </a:lnTo>
                  <a:lnTo>
                    <a:pt x="8905507" y="410718"/>
                  </a:lnTo>
                  <a:lnTo>
                    <a:pt x="8917153" y="410654"/>
                  </a:lnTo>
                  <a:lnTo>
                    <a:pt x="8958770" y="400075"/>
                  </a:lnTo>
                  <a:lnTo>
                    <a:pt x="8991384" y="373913"/>
                  </a:lnTo>
                  <a:lnTo>
                    <a:pt x="8995651" y="366445"/>
                  </a:lnTo>
                  <a:lnTo>
                    <a:pt x="8996185" y="366445"/>
                  </a:lnTo>
                  <a:lnTo>
                    <a:pt x="8996185" y="406450"/>
                  </a:lnTo>
                  <a:lnTo>
                    <a:pt x="9019121" y="406450"/>
                  </a:lnTo>
                  <a:lnTo>
                    <a:pt x="9019121" y="366445"/>
                  </a:lnTo>
                  <a:lnTo>
                    <a:pt x="9019121" y="262966"/>
                  </a:lnTo>
                  <a:lnTo>
                    <a:pt x="9019121" y="207492"/>
                  </a:lnTo>
                  <a:close/>
                </a:path>
                <a:path w="14857094" h="1377950">
                  <a:moveTo>
                    <a:pt x="9307754" y="379247"/>
                  </a:moveTo>
                  <a:lnTo>
                    <a:pt x="9296552" y="361645"/>
                  </a:lnTo>
                  <a:lnTo>
                    <a:pt x="9287891" y="368858"/>
                  </a:lnTo>
                  <a:lnTo>
                    <a:pt x="9281274" y="373380"/>
                  </a:lnTo>
                  <a:lnTo>
                    <a:pt x="9238336" y="388912"/>
                  </a:lnTo>
                  <a:lnTo>
                    <a:pt x="9209075" y="389915"/>
                  </a:lnTo>
                  <a:lnTo>
                    <a:pt x="9195232" y="389788"/>
                  </a:lnTo>
                  <a:lnTo>
                    <a:pt x="9157640" y="377482"/>
                  </a:lnTo>
                  <a:lnTo>
                    <a:pt x="9128188" y="344970"/>
                  </a:lnTo>
                  <a:lnTo>
                    <a:pt x="9116962" y="305638"/>
                  </a:lnTo>
                  <a:lnTo>
                    <a:pt x="9116263" y="241630"/>
                  </a:lnTo>
                  <a:lnTo>
                    <a:pt x="9116606" y="214350"/>
                  </a:lnTo>
                  <a:lnTo>
                    <a:pt x="9138933" y="166154"/>
                  </a:lnTo>
                  <a:lnTo>
                    <a:pt x="9180373" y="137541"/>
                  </a:lnTo>
                  <a:lnTo>
                    <a:pt x="9206941" y="137083"/>
                  </a:lnTo>
                  <a:lnTo>
                    <a:pt x="9219578" y="137160"/>
                  </a:lnTo>
                  <a:lnTo>
                    <a:pt x="9259722" y="145288"/>
                  </a:lnTo>
                  <a:lnTo>
                    <a:pt x="9287485" y="160553"/>
                  </a:lnTo>
                  <a:lnTo>
                    <a:pt x="9297619" y="142951"/>
                  </a:lnTo>
                  <a:lnTo>
                    <a:pt x="9255747" y="122682"/>
                  </a:lnTo>
                  <a:lnTo>
                    <a:pt x="9206941" y="116281"/>
                  </a:lnTo>
                  <a:lnTo>
                    <a:pt x="9190876" y="116420"/>
                  </a:lnTo>
                  <a:lnTo>
                    <a:pt x="9146261" y="130848"/>
                  </a:lnTo>
                  <a:lnTo>
                    <a:pt x="9114739" y="160870"/>
                  </a:lnTo>
                  <a:lnTo>
                    <a:pt x="9096591" y="204978"/>
                  </a:lnTo>
                  <a:lnTo>
                    <a:pt x="9093327" y="243230"/>
                  </a:lnTo>
                  <a:lnTo>
                    <a:pt x="9093454" y="300824"/>
                  </a:lnTo>
                  <a:lnTo>
                    <a:pt x="9101595" y="338442"/>
                  </a:lnTo>
                  <a:lnTo>
                    <a:pt x="9125064" y="378714"/>
                  </a:lnTo>
                  <a:lnTo>
                    <a:pt x="9161335" y="402717"/>
                  </a:lnTo>
                  <a:lnTo>
                    <a:pt x="9208541" y="410718"/>
                  </a:lnTo>
                  <a:lnTo>
                    <a:pt x="9228963" y="410565"/>
                  </a:lnTo>
                  <a:lnTo>
                    <a:pt x="9268015" y="401116"/>
                  </a:lnTo>
                  <a:lnTo>
                    <a:pt x="9298724" y="386486"/>
                  </a:lnTo>
                  <a:lnTo>
                    <a:pt x="9307754" y="379247"/>
                  </a:lnTo>
                  <a:close/>
                </a:path>
                <a:path w="14857094" h="1377950">
                  <a:moveTo>
                    <a:pt x="9582506" y="406450"/>
                  </a:moveTo>
                  <a:lnTo>
                    <a:pt x="9582417" y="199936"/>
                  </a:lnTo>
                  <a:lnTo>
                    <a:pt x="9571037" y="158889"/>
                  </a:lnTo>
                  <a:lnTo>
                    <a:pt x="9540557" y="128689"/>
                  </a:lnTo>
                  <a:lnTo>
                    <a:pt x="9499536" y="116395"/>
                  </a:lnTo>
                  <a:lnTo>
                    <a:pt x="9483827" y="116281"/>
                  </a:lnTo>
                  <a:lnTo>
                    <a:pt x="9471863" y="116357"/>
                  </a:lnTo>
                  <a:lnTo>
                    <a:pt x="9433090" y="126707"/>
                  </a:lnTo>
                  <a:lnTo>
                    <a:pt x="9394215" y="158419"/>
                  </a:lnTo>
                  <a:lnTo>
                    <a:pt x="9390482" y="165887"/>
                  </a:lnTo>
                  <a:lnTo>
                    <a:pt x="9390482" y="3200"/>
                  </a:lnTo>
                  <a:lnTo>
                    <a:pt x="9367545" y="3200"/>
                  </a:lnTo>
                  <a:lnTo>
                    <a:pt x="9367545" y="406450"/>
                  </a:lnTo>
                  <a:lnTo>
                    <a:pt x="9390482" y="406450"/>
                  </a:lnTo>
                  <a:lnTo>
                    <a:pt x="9390482" y="203758"/>
                  </a:lnTo>
                  <a:lnTo>
                    <a:pt x="9395816" y="190690"/>
                  </a:lnTo>
                  <a:lnTo>
                    <a:pt x="9419082" y="158546"/>
                  </a:lnTo>
                  <a:lnTo>
                    <a:pt x="9457919" y="138112"/>
                  </a:lnTo>
                  <a:lnTo>
                    <a:pt x="9480093" y="137083"/>
                  </a:lnTo>
                  <a:lnTo>
                    <a:pt x="9505658" y="137414"/>
                  </a:lnTo>
                  <a:lnTo>
                    <a:pt x="9541459" y="158419"/>
                  </a:lnTo>
                  <a:lnTo>
                    <a:pt x="9559290" y="195694"/>
                  </a:lnTo>
                  <a:lnTo>
                    <a:pt x="9559569" y="406450"/>
                  </a:lnTo>
                  <a:lnTo>
                    <a:pt x="9582506" y="406450"/>
                  </a:lnTo>
                  <a:close/>
                </a:path>
                <a:path w="14857094" h="1377950">
                  <a:moveTo>
                    <a:pt x="9993884" y="207492"/>
                  </a:moveTo>
                  <a:lnTo>
                    <a:pt x="9990620" y="165823"/>
                  </a:lnTo>
                  <a:lnTo>
                    <a:pt x="9964636" y="137083"/>
                  </a:lnTo>
                  <a:lnTo>
                    <a:pt x="9951936" y="126174"/>
                  </a:lnTo>
                  <a:lnTo>
                    <a:pt x="9939274" y="119214"/>
                  </a:lnTo>
                  <a:lnTo>
                    <a:pt x="9923120" y="116649"/>
                  </a:lnTo>
                  <a:lnTo>
                    <a:pt x="9896805" y="116281"/>
                  </a:lnTo>
                  <a:lnTo>
                    <a:pt x="9879470" y="116420"/>
                  </a:lnTo>
                  <a:lnTo>
                    <a:pt x="9828454" y="131216"/>
                  </a:lnTo>
                  <a:lnTo>
                    <a:pt x="9799726" y="148285"/>
                  </a:lnTo>
                  <a:lnTo>
                    <a:pt x="9810928" y="165887"/>
                  </a:lnTo>
                  <a:lnTo>
                    <a:pt x="9822663" y="158051"/>
                  </a:lnTo>
                  <a:lnTo>
                    <a:pt x="9830765" y="153250"/>
                  </a:lnTo>
                  <a:lnTo>
                    <a:pt x="9872104" y="138049"/>
                  </a:lnTo>
                  <a:lnTo>
                    <a:pt x="9895205" y="137083"/>
                  </a:lnTo>
                  <a:lnTo>
                    <a:pt x="9917392" y="137363"/>
                  </a:lnTo>
                  <a:lnTo>
                    <a:pt x="9952012" y="155219"/>
                  </a:lnTo>
                  <a:lnTo>
                    <a:pt x="9970935" y="207492"/>
                  </a:lnTo>
                  <a:lnTo>
                    <a:pt x="9970948" y="243230"/>
                  </a:lnTo>
                  <a:lnTo>
                    <a:pt x="9970948" y="262966"/>
                  </a:lnTo>
                  <a:lnTo>
                    <a:pt x="9970872" y="328574"/>
                  </a:lnTo>
                  <a:lnTo>
                    <a:pt x="9954692" y="364540"/>
                  </a:lnTo>
                  <a:lnTo>
                    <a:pt x="9921278" y="385140"/>
                  </a:lnTo>
                  <a:lnTo>
                    <a:pt x="9890125" y="390410"/>
                  </a:lnTo>
                  <a:lnTo>
                    <a:pt x="9843999" y="384048"/>
                  </a:lnTo>
                  <a:lnTo>
                    <a:pt x="9814166" y="350850"/>
                  </a:lnTo>
                  <a:lnTo>
                    <a:pt x="9811461" y="308305"/>
                  </a:lnTo>
                  <a:lnTo>
                    <a:pt x="9818929" y="287502"/>
                  </a:lnTo>
                  <a:lnTo>
                    <a:pt x="9858629" y="264871"/>
                  </a:lnTo>
                  <a:lnTo>
                    <a:pt x="9970948" y="262966"/>
                  </a:lnTo>
                  <a:lnTo>
                    <a:pt x="9970948" y="243230"/>
                  </a:lnTo>
                  <a:lnTo>
                    <a:pt x="9884004" y="243230"/>
                  </a:lnTo>
                  <a:lnTo>
                    <a:pt x="9869233" y="243319"/>
                  </a:lnTo>
                  <a:lnTo>
                    <a:pt x="9830130" y="253072"/>
                  </a:lnTo>
                  <a:lnTo>
                    <a:pt x="9799460" y="276771"/>
                  </a:lnTo>
                  <a:lnTo>
                    <a:pt x="9787547" y="311099"/>
                  </a:lnTo>
                  <a:lnTo>
                    <a:pt x="9787572" y="340575"/>
                  </a:lnTo>
                  <a:lnTo>
                    <a:pt x="9802495" y="378650"/>
                  </a:lnTo>
                  <a:lnTo>
                    <a:pt x="9833407" y="402132"/>
                  </a:lnTo>
                  <a:lnTo>
                    <a:pt x="9880270" y="410718"/>
                  </a:lnTo>
                  <a:lnTo>
                    <a:pt x="9891903" y="410654"/>
                  </a:lnTo>
                  <a:lnTo>
                    <a:pt x="9933534" y="400075"/>
                  </a:lnTo>
                  <a:lnTo>
                    <a:pt x="9966147" y="373913"/>
                  </a:lnTo>
                  <a:lnTo>
                    <a:pt x="9970414" y="366445"/>
                  </a:lnTo>
                  <a:lnTo>
                    <a:pt x="9970948" y="366445"/>
                  </a:lnTo>
                  <a:lnTo>
                    <a:pt x="9970948" y="406450"/>
                  </a:lnTo>
                  <a:lnTo>
                    <a:pt x="9993884" y="406450"/>
                  </a:lnTo>
                  <a:lnTo>
                    <a:pt x="9993884" y="366445"/>
                  </a:lnTo>
                  <a:lnTo>
                    <a:pt x="9993884" y="262966"/>
                  </a:lnTo>
                  <a:lnTo>
                    <a:pt x="9993884" y="207492"/>
                  </a:lnTo>
                  <a:close/>
                </a:path>
                <a:path w="14857094" h="1377950">
                  <a:moveTo>
                    <a:pt x="10292105" y="3200"/>
                  </a:moveTo>
                  <a:lnTo>
                    <a:pt x="10269601" y="3200"/>
                  </a:lnTo>
                  <a:lnTo>
                    <a:pt x="10269601" y="197675"/>
                  </a:lnTo>
                  <a:lnTo>
                    <a:pt x="10269576" y="314718"/>
                  </a:lnTo>
                  <a:lnTo>
                    <a:pt x="10252570" y="355142"/>
                  </a:lnTo>
                  <a:lnTo>
                    <a:pt x="10220490" y="380479"/>
                  </a:lnTo>
                  <a:lnTo>
                    <a:pt x="10179558" y="389915"/>
                  </a:lnTo>
                  <a:lnTo>
                    <a:pt x="10153320" y="389496"/>
                  </a:lnTo>
                  <a:lnTo>
                    <a:pt x="10112883" y="363512"/>
                  </a:lnTo>
                  <a:lnTo>
                    <a:pt x="10091356" y="316141"/>
                  </a:lnTo>
                  <a:lnTo>
                    <a:pt x="10091052" y="289636"/>
                  </a:lnTo>
                  <a:lnTo>
                    <a:pt x="10091064" y="237363"/>
                  </a:lnTo>
                  <a:lnTo>
                    <a:pt x="10094087" y="193357"/>
                  </a:lnTo>
                  <a:lnTo>
                    <a:pt x="10130371" y="148336"/>
                  </a:lnTo>
                  <a:lnTo>
                    <a:pt x="10180091" y="137083"/>
                  </a:lnTo>
                  <a:lnTo>
                    <a:pt x="10191763" y="137172"/>
                  </a:lnTo>
                  <a:lnTo>
                    <a:pt x="10232339" y="148755"/>
                  </a:lnTo>
                  <a:lnTo>
                    <a:pt x="10263302" y="179489"/>
                  </a:lnTo>
                  <a:lnTo>
                    <a:pt x="10269601" y="197675"/>
                  </a:lnTo>
                  <a:lnTo>
                    <a:pt x="10269601" y="3200"/>
                  </a:lnTo>
                  <a:lnTo>
                    <a:pt x="10269169" y="3200"/>
                  </a:lnTo>
                  <a:lnTo>
                    <a:pt x="10269169" y="156819"/>
                  </a:lnTo>
                  <a:lnTo>
                    <a:pt x="10261384" y="145249"/>
                  </a:lnTo>
                  <a:lnTo>
                    <a:pt x="10216832" y="120662"/>
                  </a:lnTo>
                  <a:lnTo>
                    <a:pt x="10181158" y="116281"/>
                  </a:lnTo>
                  <a:lnTo>
                    <a:pt x="10166350" y="116395"/>
                  </a:lnTo>
                  <a:lnTo>
                    <a:pt x="10123449" y="128727"/>
                  </a:lnTo>
                  <a:lnTo>
                    <a:pt x="10090899" y="156514"/>
                  </a:lnTo>
                  <a:lnTo>
                    <a:pt x="10071570" y="198920"/>
                  </a:lnTo>
                  <a:lnTo>
                    <a:pt x="10068077" y="237363"/>
                  </a:lnTo>
                  <a:lnTo>
                    <a:pt x="10068077" y="289636"/>
                  </a:lnTo>
                  <a:lnTo>
                    <a:pt x="10071646" y="345313"/>
                  </a:lnTo>
                  <a:lnTo>
                    <a:pt x="10096614" y="379780"/>
                  </a:lnTo>
                  <a:lnTo>
                    <a:pt x="10128059" y="406844"/>
                  </a:lnTo>
                  <a:lnTo>
                    <a:pt x="10176891" y="410718"/>
                  </a:lnTo>
                  <a:lnTo>
                    <a:pt x="10196398" y="410476"/>
                  </a:lnTo>
                  <a:lnTo>
                    <a:pt x="10234498" y="395516"/>
                  </a:lnTo>
                  <a:lnTo>
                    <a:pt x="10269703" y="358444"/>
                  </a:lnTo>
                  <a:lnTo>
                    <a:pt x="10269703" y="406450"/>
                  </a:lnTo>
                  <a:lnTo>
                    <a:pt x="10292105" y="406450"/>
                  </a:lnTo>
                  <a:lnTo>
                    <a:pt x="10292105" y="358444"/>
                  </a:lnTo>
                  <a:lnTo>
                    <a:pt x="10292105" y="156819"/>
                  </a:lnTo>
                  <a:lnTo>
                    <a:pt x="10292105" y="3200"/>
                  </a:lnTo>
                  <a:close/>
                </a:path>
                <a:path w="14857094" h="1377950">
                  <a:moveTo>
                    <a:pt x="10594073" y="3200"/>
                  </a:moveTo>
                  <a:lnTo>
                    <a:pt x="10571569" y="3200"/>
                  </a:lnTo>
                  <a:lnTo>
                    <a:pt x="10571569" y="197675"/>
                  </a:lnTo>
                  <a:lnTo>
                    <a:pt x="10571531" y="314718"/>
                  </a:lnTo>
                  <a:lnTo>
                    <a:pt x="10554526" y="355142"/>
                  </a:lnTo>
                  <a:lnTo>
                    <a:pt x="10522445" y="380479"/>
                  </a:lnTo>
                  <a:lnTo>
                    <a:pt x="10481526" y="389915"/>
                  </a:lnTo>
                  <a:lnTo>
                    <a:pt x="10455275" y="389496"/>
                  </a:lnTo>
                  <a:lnTo>
                    <a:pt x="10414851" y="363512"/>
                  </a:lnTo>
                  <a:lnTo>
                    <a:pt x="10393312" y="316141"/>
                  </a:lnTo>
                  <a:lnTo>
                    <a:pt x="10393007" y="289636"/>
                  </a:lnTo>
                  <a:lnTo>
                    <a:pt x="10393020" y="237363"/>
                  </a:lnTo>
                  <a:lnTo>
                    <a:pt x="10396042" y="193357"/>
                  </a:lnTo>
                  <a:lnTo>
                    <a:pt x="10432326" y="148336"/>
                  </a:lnTo>
                  <a:lnTo>
                    <a:pt x="10482059" y="137083"/>
                  </a:lnTo>
                  <a:lnTo>
                    <a:pt x="10493718" y="137172"/>
                  </a:lnTo>
                  <a:lnTo>
                    <a:pt x="10534294" y="148755"/>
                  </a:lnTo>
                  <a:lnTo>
                    <a:pt x="10565270" y="179489"/>
                  </a:lnTo>
                  <a:lnTo>
                    <a:pt x="10571569" y="197675"/>
                  </a:lnTo>
                  <a:lnTo>
                    <a:pt x="10571569" y="3200"/>
                  </a:lnTo>
                  <a:lnTo>
                    <a:pt x="10571137" y="3200"/>
                  </a:lnTo>
                  <a:lnTo>
                    <a:pt x="10571137" y="156819"/>
                  </a:lnTo>
                  <a:lnTo>
                    <a:pt x="10563339" y="145249"/>
                  </a:lnTo>
                  <a:lnTo>
                    <a:pt x="10518788" y="120662"/>
                  </a:lnTo>
                  <a:lnTo>
                    <a:pt x="10483126" y="116281"/>
                  </a:lnTo>
                  <a:lnTo>
                    <a:pt x="10468305" y="116395"/>
                  </a:lnTo>
                  <a:lnTo>
                    <a:pt x="10425405" y="128727"/>
                  </a:lnTo>
                  <a:lnTo>
                    <a:pt x="10392854" y="156514"/>
                  </a:lnTo>
                  <a:lnTo>
                    <a:pt x="10373525" y="198920"/>
                  </a:lnTo>
                  <a:lnTo>
                    <a:pt x="10370045" y="237363"/>
                  </a:lnTo>
                  <a:lnTo>
                    <a:pt x="10370045" y="289636"/>
                  </a:lnTo>
                  <a:lnTo>
                    <a:pt x="10373601" y="345313"/>
                  </a:lnTo>
                  <a:lnTo>
                    <a:pt x="10398582" y="379780"/>
                  </a:lnTo>
                  <a:lnTo>
                    <a:pt x="10430015" y="406844"/>
                  </a:lnTo>
                  <a:lnTo>
                    <a:pt x="10478859" y="410718"/>
                  </a:lnTo>
                  <a:lnTo>
                    <a:pt x="10498353" y="410476"/>
                  </a:lnTo>
                  <a:lnTo>
                    <a:pt x="10510863" y="408813"/>
                  </a:lnTo>
                  <a:lnTo>
                    <a:pt x="10521759" y="404304"/>
                  </a:lnTo>
                  <a:lnTo>
                    <a:pt x="10536466" y="395516"/>
                  </a:lnTo>
                  <a:lnTo>
                    <a:pt x="10545267" y="389915"/>
                  </a:lnTo>
                  <a:lnTo>
                    <a:pt x="10550817" y="386384"/>
                  </a:lnTo>
                  <a:lnTo>
                    <a:pt x="10559263" y="379476"/>
                  </a:lnTo>
                  <a:lnTo>
                    <a:pt x="10565117" y="371322"/>
                  </a:lnTo>
                  <a:lnTo>
                    <a:pt x="10571671" y="358444"/>
                  </a:lnTo>
                  <a:lnTo>
                    <a:pt x="10571671" y="406450"/>
                  </a:lnTo>
                  <a:lnTo>
                    <a:pt x="10594073" y="406450"/>
                  </a:lnTo>
                  <a:lnTo>
                    <a:pt x="10594073" y="358444"/>
                  </a:lnTo>
                  <a:lnTo>
                    <a:pt x="10594073" y="156819"/>
                  </a:lnTo>
                  <a:lnTo>
                    <a:pt x="10594073" y="3200"/>
                  </a:lnTo>
                  <a:close/>
                </a:path>
                <a:path w="14857094" h="1377950">
                  <a:moveTo>
                    <a:pt x="10831487" y="122682"/>
                  </a:moveTo>
                  <a:lnTo>
                    <a:pt x="10822953" y="119481"/>
                  </a:lnTo>
                  <a:lnTo>
                    <a:pt x="10804284" y="116281"/>
                  </a:lnTo>
                  <a:lnTo>
                    <a:pt x="10792016" y="116281"/>
                  </a:lnTo>
                  <a:lnTo>
                    <a:pt x="10752900" y="124828"/>
                  </a:lnTo>
                  <a:lnTo>
                    <a:pt x="10719206" y="154952"/>
                  </a:lnTo>
                  <a:lnTo>
                    <a:pt x="10708272" y="177088"/>
                  </a:lnTo>
                  <a:lnTo>
                    <a:pt x="10708272" y="122148"/>
                  </a:lnTo>
                  <a:lnTo>
                    <a:pt x="10685869" y="122148"/>
                  </a:lnTo>
                  <a:lnTo>
                    <a:pt x="10685869" y="406450"/>
                  </a:lnTo>
                  <a:lnTo>
                    <a:pt x="10708805" y="406450"/>
                  </a:lnTo>
                  <a:lnTo>
                    <a:pt x="10708881" y="232854"/>
                  </a:lnTo>
                  <a:lnTo>
                    <a:pt x="10709440" y="223888"/>
                  </a:lnTo>
                  <a:lnTo>
                    <a:pt x="10719575" y="184683"/>
                  </a:lnTo>
                  <a:lnTo>
                    <a:pt x="10745572" y="151955"/>
                  </a:lnTo>
                  <a:lnTo>
                    <a:pt x="10790415" y="138684"/>
                  </a:lnTo>
                  <a:lnTo>
                    <a:pt x="10801083" y="138684"/>
                  </a:lnTo>
                  <a:lnTo>
                    <a:pt x="10817619" y="141351"/>
                  </a:lnTo>
                  <a:lnTo>
                    <a:pt x="10824553" y="144018"/>
                  </a:lnTo>
                  <a:lnTo>
                    <a:pt x="10826280" y="138684"/>
                  </a:lnTo>
                  <a:lnTo>
                    <a:pt x="10831487" y="122682"/>
                  </a:lnTo>
                  <a:close/>
                </a:path>
                <a:path w="14857094" h="1377950">
                  <a:moveTo>
                    <a:pt x="11099305" y="250164"/>
                  </a:moveTo>
                  <a:lnTo>
                    <a:pt x="11096269" y="208381"/>
                  </a:lnTo>
                  <a:lnTo>
                    <a:pt x="11084039" y="170522"/>
                  </a:lnTo>
                  <a:lnTo>
                    <a:pt x="11076902" y="160147"/>
                  </a:lnTo>
                  <a:lnTo>
                    <a:pt x="11076902" y="250164"/>
                  </a:lnTo>
                  <a:lnTo>
                    <a:pt x="10894479" y="250164"/>
                  </a:lnTo>
                  <a:lnTo>
                    <a:pt x="10897540" y="196888"/>
                  </a:lnTo>
                  <a:lnTo>
                    <a:pt x="10919016" y="165354"/>
                  </a:lnTo>
                  <a:lnTo>
                    <a:pt x="10961167" y="136994"/>
                  </a:lnTo>
                  <a:lnTo>
                    <a:pt x="10986224" y="136550"/>
                  </a:lnTo>
                  <a:lnTo>
                    <a:pt x="11012488" y="136994"/>
                  </a:lnTo>
                  <a:lnTo>
                    <a:pt x="11053966" y="165087"/>
                  </a:lnTo>
                  <a:lnTo>
                    <a:pt x="11076546" y="217030"/>
                  </a:lnTo>
                  <a:lnTo>
                    <a:pt x="11076902" y="250164"/>
                  </a:lnTo>
                  <a:lnTo>
                    <a:pt x="11076902" y="160147"/>
                  </a:lnTo>
                  <a:lnTo>
                    <a:pt x="11070768" y="152552"/>
                  </a:lnTo>
                  <a:lnTo>
                    <a:pt x="11062272" y="142532"/>
                  </a:lnTo>
                  <a:lnTo>
                    <a:pt x="11055909" y="136550"/>
                  </a:lnTo>
                  <a:lnTo>
                    <a:pt x="11055769" y="136410"/>
                  </a:lnTo>
                  <a:lnTo>
                    <a:pt x="11013592" y="117475"/>
                  </a:lnTo>
                  <a:lnTo>
                    <a:pt x="10986224" y="116281"/>
                  </a:lnTo>
                  <a:lnTo>
                    <a:pt x="10970476" y="116420"/>
                  </a:lnTo>
                  <a:lnTo>
                    <a:pt x="10926077" y="130848"/>
                  </a:lnTo>
                  <a:lnTo>
                    <a:pt x="10894136" y="161290"/>
                  </a:lnTo>
                  <a:lnTo>
                    <a:pt x="10875455" y="205066"/>
                  </a:lnTo>
                  <a:lnTo>
                    <a:pt x="10872191" y="298792"/>
                  </a:lnTo>
                  <a:lnTo>
                    <a:pt x="10872978" y="309435"/>
                  </a:lnTo>
                  <a:lnTo>
                    <a:pt x="10883659" y="347205"/>
                  </a:lnTo>
                  <a:lnTo>
                    <a:pt x="10909554" y="384352"/>
                  </a:lnTo>
                  <a:lnTo>
                    <a:pt x="10951108" y="406666"/>
                  </a:lnTo>
                  <a:lnTo>
                    <a:pt x="10990491" y="410718"/>
                  </a:lnTo>
                  <a:lnTo>
                    <a:pt x="11010951" y="410565"/>
                  </a:lnTo>
                  <a:lnTo>
                    <a:pt x="11051565" y="401116"/>
                  </a:lnTo>
                  <a:lnTo>
                    <a:pt x="11077677" y="390448"/>
                  </a:lnTo>
                  <a:lnTo>
                    <a:pt x="11083862" y="386486"/>
                  </a:lnTo>
                  <a:lnTo>
                    <a:pt x="11092904" y="379247"/>
                  </a:lnTo>
                  <a:lnTo>
                    <a:pt x="11081703" y="362178"/>
                  </a:lnTo>
                  <a:lnTo>
                    <a:pt x="11073003" y="369392"/>
                  </a:lnTo>
                  <a:lnTo>
                    <a:pt x="11066170" y="373913"/>
                  </a:lnTo>
                  <a:lnTo>
                    <a:pt x="11029785" y="387070"/>
                  </a:lnTo>
                  <a:lnTo>
                    <a:pt x="10989958" y="390448"/>
                  </a:lnTo>
                  <a:lnTo>
                    <a:pt x="10963656" y="390004"/>
                  </a:lnTo>
                  <a:lnTo>
                    <a:pt x="10919816" y="362178"/>
                  </a:lnTo>
                  <a:lnTo>
                    <a:pt x="10897641" y="330568"/>
                  </a:lnTo>
                  <a:lnTo>
                    <a:pt x="10894530" y="282702"/>
                  </a:lnTo>
                  <a:lnTo>
                    <a:pt x="10894479" y="268833"/>
                  </a:lnTo>
                  <a:lnTo>
                    <a:pt x="11099305" y="268833"/>
                  </a:lnTo>
                  <a:lnTo>
                    <a:pt x="11099305" y="250164"/>
                  </a:lnTo>
                  <a:close/>
                </a:path>
                <a:path w="14857094" h="1377950">
                  <a:moveTo>
                    <a:pt x="11367567" y="315671"/>
                  </a:moveTo>
                  <a:lnTo>
                    <a:pt x="11351476" y="279184"/>
                  </a:lnTo>
                  <a:lnTo>
                    <a:pt x="11313516" y="259232"/>
                  </a:lnTo>
                  <a:lnTo>
                    <a:pt x="11258347" y="246646"/>
                  </a:lnTo>
                  <a:lnTo>
                    <a:pt x="11251679" y="245262"/>
                  </a:lnTo>
                  <a:lnTo>
                    <a:pt x="11200702" y="225628"/>
                  </a:lnTo>
                  <a:lnTo>
                    <a:pt x="11188433" y="207492"/>
                  </a:lnTo>
                  <a:lnTo>
                    <a:pt x="11188446" y="187223"/>
                  </a:lnTo>
                  <a:lnTo>
                    <a:pt x="11207636" y="150152"/>
                  </a:lnTo>
                  <a:lnTo>
                    <a:pt x="11263109" y="136550"/>
                  </a:lnTo>
                  <a:lnTo>
                    <a:pt x="11278832" y="136613"/>
                  </a:lnTo>
                  <a:lnTo>
                    <a:pt x="11320844" y="143916"/>
                  </a:lnTo>
                  <a:lnTo>
                    <a:pt x="11350587" y="158953"/>
                  </a:lnTo>
                  <a:lnTo>
                    <a:pt x="11360188" y="142417"/>
                  </a:lnTo>
                  <a:lnTo>
                    <a:pt x="11352263" y="136550"/>
                  </a:lnTo>
                  <a:lnTo>
                    <a:pt x="11352111" y="136436"/>
                  </a:lnTo>
                  <a:lnTo>
                    <a:pt x="11345520" y="132549"/>
                  </a:lnTo>
                  <a:lnTo>
                    <a:pt x="11308448" y="119659"/>
                  </a:lnTo>
                  <a:lnTo>
                    <a:pt x="11265243" y="116281"/>
                  </a:lnTo>
                  <a:lnTo>
                    <a:pt x="11250778" y="116370"/>
                  </a:lnTo>
                  <a:lnTo>
                    <a:pt x="11211471" y="125272"/>
                  </a:lnTo>
                  <a:lnTo>
                    <a:pt x="11179632" y="147116"/>
                  </a:lnTo>
                  <a:lnTo>
                    <a:pt x="11166666" y="178689"/>
                  </a:lnTo>
                  <a:lnTo>
                    <a:pt x="11166666" y="205816"/>
                  </a:lnTo>
                  <a:lnTo>
                    <a:pt x="11184966" y="240131"/>
                  </a:lnTo>
                  <a:lnTo>
                    <a:pt x="11220971" y="258965"/>
                  </a:lnTo>
                  <a:lnTo>
                    <a:pt x="11272850" y="271145"/>
                  </a:lnTo>
                  <a:lnTo>
                    <a:pt x="11282312" y="273100"/>
                  </a:lnTo>
                  <a:lnTo>
                    <a:pt x="11321644" y="285318"/>
                  </a:lnTo>
                  <a:lnTo>
                    <a:pt x="11347387" y="314172"/>
                  </a:lnTo>
                  <a:lnTo>
                    <a:pt x="11347387" y="346176"/>
                  </a:lnTo>
                  <a:lnTo>
                    <a:pt x="11319104" y="378294"/>
                  </a:lnTo>
                  <a:lnTo>
                    <a:pt x="11275416" y="390359"/>
                  </a:lnTo>
                  <a:lnTo>
                    <a:pt x="11248860" y="390309"/>
                  </a:lnTo>
                  <a:lnTo>
                    <a:pt x="11200498" y="376758"/>
                  </a:lnTo>
                  <a:lnTo>
                    <a:pt x="11170831" y="359511"/>
                  </a:lnTo>
                  <a:lnTo>
                    <a:pt x="11159630" y="377647"/>
                  </a:lnTo>
                  <a:lnTo>
                    <a:pt x="11204969" y="401116"/>
                  </a:lnTo>
                  <a:lnTo>
                    <a:pt x="11245698" y="410565"/>
                  </a:lnTo>
                  <a:lnTo>
                    <a:pt x="11265243" y="410718"/>
                  </a:lnTo>
                  <a:lnTo>
                    <a:pt x="11276952" y="410641"/>
                  </a:lnTo>
                  <a:lnTo>
                    <a:pt x="11314659" y="402996"/>
                  </a:lnTo>
                  <a:lnTo>
                    <a:pt x="11349850" y="381914"/>
                  </a:lnTo>
                  <a:lnTo>
                    <a:pt x="11367529" y="347268"/>
                  </a:lnTo>
                  <a:lnTo>
                    <a:pt x="11367567" y="315671"/>
                  </a:lnTo>
                  <a:close/>
                </a:path>
                <a:path w="14857094" h="1377950">
                  <a:moveTo>
                    <a:pt x="11630584" y="315671"/>
                  </a:moveTo>
                  <a:lnTo>
                    <a:pt x="11614506" y="279184"/>
                  </a:lnTo>
                  <a:lnTo>
                    <a:pt x="11576533" y="259232"/>
                  </a:lnTo>
                  <a:lnTo>
                    <a:pt x="11521364" y="246646"/>
                  </a:lnTo>
                  <a:lnTo>
                    <a:pt x="11514696" y="245262"/>
                  </a:lnTo>
                  <a:lnTo>
                    <a:pt x="11463719" y="225628"/>
                  </a:lnTo>
                  <a:lnTo>
                    <a:pt x="11451450" y="207492"/>
                  </a:lnTo>
                  <a:lnTo>
                    <a:pt x="11451463" y="187223"/>
                  </a:lnTo>
                  <a:lnTo>
                    <a:pt x="11470653" y="150152"/>
                  </a:lnTo>
                  <a:lnTo>
                    <a:pt x="11526126" y="136550"/>
                  </a:lnTo>
                  <a:lnTo>
                    <a:pt x="11541849" y="136613"/>
                  </a:lnTo>
                  <a:lnTo>
                    <a:pt x="11583873" y="143916"/>
                  </a:lnTo>
                  <a:lnTo>
                    <a:pt x="11613604" y="158953"/>
                  </a:lnTo>
                  <a:lnTo>
                    <a:pt x="11623205" y="142417"/>
                  </a:lnTo>
                  <a:lnTo>
                    <a:pt x="11615280" y="136550"/>
                  </a:lnTo>
                  <a:lnTo>
                    <a:pt x="11615128" y="136436"/>
                  </a:lnTo>
                  <a:lnTo>
                    <a:pt x="11608537" y="132549"/>
                  </a:lnTo>
                  <a:lnTo>
                    <a:pt x="11571465" y="119659"/>
                  </a:lnTo>
                  <a:lnTo>
                    <a:pt x="11528260" y="116281"/>
                  </a:lnTo>
                  <a:lnTo>
                    <a:pt x="11513795" y="116370"/>
                  </a:lnTo>
                  <a:lnTo>
                    <a:pt x="11474488" y="125272"/>
                  </a:lnTo>
                  <a:lnTo>
                    <a:pt x="11442649" y="147116"/>
                  </a:lnTo>
                  <a:lnTo>
                    <a:pt x="11429683" y="178689"/>
                  </a:lnTo>
                  <a:lnTo>
                    <a:pt x="11429695" y="205816"/>
                  </a:lnTo>
                  <a:lnTo>
                    <a:pt x="11447996" y="240131"/>
                  </a:lnTo>
                  <a:lnTo>
                    <a:pt x="11483988" y="258965"/>
                  </a:lnTo>
                  <a:lnTo>
                    <a:pt x="11535867" y="271145"/>
                  </a:lnTo>
                  <a:lnTo>
                    <a:pt x="11545329" y="273100"/>
                  </a:lnTo>
                  <a:lnTo>
                    <a:pt x="11584661" y="285318"/>
                  </a:lnTo>
                  <a:lnTo>
                    <a:pt x="11610404" y="314172"/>
                  </a:lnTo>
                  <a:lnTo>
                    <a:pt x="11610404" y="346176"/>
                  </a:lnTo>
                  <a:lnTo>
                    <a:pt x="11582121" y="378294"/>
                  </a:lnTo>
                  <a:lnTo>
                    <a:pt x="11538433" y="390359"/>
                  </a:lnTo>
                  <a:lnTo>
                    <a:pt x="11511877" y="390309"/>
                  </a:lnTo>
                  <a:lnTo>
                    <a:pt x="11463515" y="376758"/>
                  </a:lnTo>
                  <a:lnTo>
                    <a:pt x="11433848" y="359511"/>
                  </a:lnTo>
                  <a:lnTo>
                    <a:pt x="11422647" y="377647"/>
                  </a:lnTo>
                  <a:lnTo>
                    <a:pt x="11467986" y="401116"/>
                  </a:lnTo>
                  <a:lnTo>
                    <a:pt x="11508715" y="410565"/>
                  </a:lnTo>
                  <a:lnTo>
                    <a:pt x="11528260" y="410718"/>
                  </a:lnTo>
                  <a:lnTo>
                    <a:pt x="11539969" y="410641"/>
                  </a:lnTo>
                  <a:lnTo>
                    <a:pt x="11577688" y="402996"/>
                  </a:lnTo>
                  <a:lnTo>
                    <a:pt x="11612867" y="381914"/>
                  </a:lnTo>
                  <a:lnTo>
                    <a:pt x="11630546" y="347268"/>
                  </a:lnTo>
                  <a:lnTo>
                    <a:pt x="11630584" y="315671"/>
                  </a:lnTo>
                  <a:close/>
                </a:path>
                <a:path w="14857094" h="1377950">
                  <a:moveTo>
                    <a:pt x="11916105" y="250164"/>
                  </a:moveTo>
                  <a:lnTo>
                    <a:pt x="11913057" y="208381"/>
                  </a:lnTo>
                  <a:lnTo>
                    <a:pt x="11900827" y="170522"/>
                  </a:lnTo>
                  <a:lnTo>
                    <a:pt x="11893702" y="160147"/>
                  </a:lnTo>
                  <a:lnTo>
                    <a:pt x="11893702" y="250164"/>
                  </a:lnTo>
                  <a:lnTo>
                    <a:pt x="11711280" y="250164"/>
                  </a:lnTo>
                  <a:lnTo>
                    <a:pt x="11714340" y="196888"/>
                  </a:lnTo>
                  <a:lnTo>
                    <a:pt x="11735816" y="165354"/>
                  </a:lnTo>
                  <a:lnTo>
                    <a:pt x="11777967" y="136994"/>
                  </a:lnTo>
                  <a:lnTo>
                    <a:pt x="11803024" y="136550"/>
                  </a:lnTo>
                  <a:lnTo>
                    <a:pt x="11829275" y="136994"/>
                  </a:lnTo>
                  <a:lnTo>
                    <a:pt x="11870766" y="165087"/>
                  </a:lnTo>
                  <a:lnTo>
                    <a:pt x="11893334" y="217030"/>
                  </a:lnTo>
                  <a:lnTo>
                    <a:pt x="11893702" y="250164"/>
                  </a:lnTo>
                  <a:lnTo>
                    <a:pt x="11893702" y="160147"/>
                  </a:lnTo>
                  <a:lnTo>
                    <a:pt x="11887568" y="152552"/>
                  </a:lnTo>
                  <a:lnTo>
                    <a:pt x="11879059" y="142532"/>
                  </a:lnTo>
                  <a:lnTo>
                    <a:pt x="11872697" y="136550"/>
                  </a:lnTo>
                  <a:lnTo>
                    <a:pt x="11872557" y="136410"/>
                  </a:lnTo>
                  <a:lnTo>
                    <a:pt x="11830393" y="117475"/>
                  </a:lnTo>
                  <a:lnTo>
                    <a:pt x="11803024" y="116281"/>
                  </a:lnTo>
                  <a:lnTo>
                    <a:pt x="11787276" y="116420"/>
                  </a:lnTo>
                  <a:lnTo>
                    <a:pt x="11742865" y="130848"/>
                  </a:lnTo>
                  <a:lnTo>
                    <a:pt x="11710937" y="161290"/>
                  </a:lnTo>
                  <a:lnTo>
                    <a:pt x="11692242" y="205066"/>
                  </a:lnTo>
                  <a:lnTo>
                    <a:pt x="11688978" y="298792"/>
                  </a:lnTo>
                  <a:lnTo>
                    <a:pt x="11689766" y="309435"/>
                  </a:lnTo>
                  <a:lnTo>
                    <a:pt x="11700459" y="347205"/>
                  </a:lnTo>
                  <a:lnTo>
                    <a:pt x="11726355" y="384352"/>
                  </a:lnTo>
                  <a:lnTo>
                    <a:pt x="11767909" y="406666"/>
                  </a:lnTo>
                  <a:lnTo>
                    <a:pt x="11807292" y="410718"/>
                  </a:lnTo>
                  <a:lnTo>
                    <a:pt x="11827739" y="410565"/>
                  </a:lnTo>
                  <a:lnTo>
                    <a:pt x="11868366" y="401116"/>
                  </a:lnTo>
                  <a:lnTo>
                    <a:pt x="11894477" y="390448"/>
                  </a:lnTo>
                  <a:lnTo>
                    <a:pt x="11900649" y="386486"/>
                  </a:lnTo>
                  <a:lnTo>
                    <a:pt x="11909704" y="379247"/>
                  </a:lnTo>
                  <a:lnTo>
                    <a:pt x="11898503" y="362178"/>
                  </a:lnTo>
                  <a:lnTo>
                    <a:pt x="11889804" y="369392"/>
                  </a:lnTo>
                  <a:lnTo>
                    <a:pt x="11882958" y="373913"/>
                  </a:lnTo>
                  <a:lnTo>
                    <a:pt x="11846585" y="387070"/>
                  </a:lnTo>
                  <a:lnTo>
                    <a:pt x="11806758" y="390448"/>
                  </a:lnTo>
                  <a:lnTo>
                    <a:pt x="11780457" y="390004"/>
                  </a:lnTo>
                  <a:lnTo>
                    <a:pt x="11736616" y="362178"/>
                  </a:lnTo>
                  <a:lnTo>
                    <a:pt x="11714442" y="330568"/>
                  </a:lnTo>
                  <a:lnTo>
                    <a:pt x="11711318" y="282702"/>
                  </a:lnTo>
                  <a:lnTo>
                    <a:pt x="11711280" y="268833"/>
                  </a:lnTo>
                  <a:lnTo>
                    <a:pt x="11916105" y="268833"/>
                  </a:lnTo>
                  <a:lnTo>
                    <a:pt x="11916105" y="250164"/>
                  </a:lnTo>
                  <a:close/>
                </a:path>
                <a:path w="14857094" h="1377950">
                  <a:moveTo>
                    <a:pt x="12203659" y="3200"/>
                  </a:moveTo>
                  <a:lnTo>
                    <a:pt x="12181154" y="3200"/>
                  </a:lnTo>
                  <a:lnTo>
                    <a:pt x="12181154" y="197675"/>
                  </a:lnTo>
                  <a:lnTo>
                    <a:pt x="12181129" y="314718"/>
                  </a:lnTo>
                  <a:lnTo>
                    <a:pt x="12164124" y="355142"/>
                  </a:lnTo>
                  <a:lnTo>
                    <a:pt x="12132031" y="380479"/>
                  </a:lnTo>
                  <a:lnTo>
                    <a:pt x="12091111" y="389915"/>
                  </a:lnTo>
                  <a:lnTo>
                    <a:pt x="12064860" y="389496"/>
                  </a:lnTo>
                  <a:lnTo>
                    <a:pt x="12024436" y="363512"/>
                  </a:lnTo>
                  <a:lnTo>
                    <a:pt x="12002910" y="316141"/>
                  </a:lnTo>
                  <a:lnTo>
                    <a:pt x="12002605" y="289636"/>
                  </a:lnTo>
                  <a:lnTo>
                    <a:pt x="12002605" y="237363"/>
                  </a:lnTo>
                  <a:lnTo>
                    <a:pt x="12005628" y="193357"/>
                  </a:lnTo>
                  <a:lnTo>
                    <a:pt x="12041911" y="148336"/>
                  </a:lnTo>
                  <a:lnTo>
                    <a:pt x="12091645" y="137083"/>
                  </a:lnTo>
                  <a:lnTo>
                    <a:pt x="12103316" y="137172"/>
                  </a:lnTo>
                  <a:lnTo>
                    <a:pt x="12143880" y="148755"/>
                  </a:lnTo>
                  <a:lnTo>
                    <a:pt x="12174855" y="179489"/>
                  </a:lnTo>
                  <a:lnTo>
                    <a:pt x="12181154" y="197675"/>
                  </a:lnTo>
                  <a:lnTo>
                    <a:pt x="12181154" y="3200"/>
                  </a:lnTo>
                  <a:lnTo>
                    <a:pt x="12180722" y="3200"/>
                  </a:lnTo>
                  <a:lnTo>
                    <a:pt x="12180722" y="156819"/>
                  </a:lnTo>
                  <a:lnTo>
                    <a:pt x="12172925" y="145249"/>
                  </a:lnTo>
                  <a:lnTo>
                    <a:pt x="12166422" y="138252"/>
                  </a:lnTo>
                  <a:lnTo>
                    <a:pt x="12164466" y="137083"/>
                  </a:lnTo>
                  <a:lnTo>
                    <a:pt x="12157659" y="133007"/>
                  </a:lnTo>
                  <a:lnTo>
                    <a:pt x="12118213" y="117576"/>
                  </a:lnTo>
                  <a:lnTo>
                    <a:pt x="12092711" y="116281"/>
                  </a:lnTo>
                  <a:lnTo>
                    <a:pt x="12077891" y="116395"/>
                  </a:lnTo>
                  <a:lnTo>
                    <a:pt x="12034990" y="128727"/>
                  </a:lnTo>
                  <a:lnTo>
                    <a:pt x="12002453" y="156514"/>
                  </a:lnTo>
                  <a:lnTo>
                    <a:pt x="11983110" y="198920"/>
                  </a:lnTo>
                  <a:lnTo>
                    <a:pt x="11979631" y="237363"/>
                  </a:lnTo>
                  <a:lnTo>
                    <a:pt x="11979631" y="289636"/>
                  </a:lnTo>
                  <a:lnTo>
                    <a:pt x="11983199" y="345313"/>
                  </a:lnTo>
                  <a:lnTo>
                    <a:pt x="12008168" y="379780"/>
                  </a:lnTo>
                  <a:lnTo>
                    <a:pt x="12039600" y="406844"/>
                  </a:lnTo>
                  <a:lnTo>
                    <a:pt x="12088444" y="410718"/>
                  </a:lnTo>
                  <a:lnTo>
                    <a:pt x="12107939" y="410476"/>
                  </a:lnTo>
                  <a:lnTo>
                    <a:pt x="12120448" y="408813"/>
                  </a:lnTo>
                  <a:lnTo>
                    <a:pt x="12131345" y="404304"/>
                  </a:lnTo>
                  <a:lnTo>
                    <a:pt x="12146051" y="395516"/>
                  </a:lnTo>
                  <a:lnTo>
                    <a:pt x="12154853" y="389915"/>
                  </a:lnTo>
                  <a:lnTo>
                    <a:pt x="12160402" y="386384"/>
                  </a:lnTo>
                  <a:lnTo>
                    <a:pt x="12168848" y="379476"/>
                  </a:lnTo>
                  <a:lnTo>
                    <a:pt x="12174703" y="371322"/>
                  </a:lnTo>
                  <a:lnTo>
                    <a:pt x="12181256" y="358444"/>
                  </a:lnTo>
                  <a:lnTo>
                    <a:pt x="12181256" y="406450"/>
                  </a:lnTo>
                  <a:lnTo>
                    <a:pt x="12203659" y="406450"/>
                  </a:lnTo>
                  <a:lnTo>
                    <a:pt x="12203659" y="358444"/>
                  </a:lnTo>
                  <a:lnTo>
                    <a:pt x="12203659" y="156819"/>
                  </a:lnTo>
                  <a:lnTo>
                    <a:pt x="12203659" y="3200"/>
                  </a:lnTo>
                  <a:close/>
                </a:path>
                <a:path w="14857094" h="1377950">
                  <a:moveTo>
                    <a:pt x="12452807" y="122148"/>
                  </a:moveTo>
                  <a:lnTo>
                    <a:pt x="12429871" y="122148"/>
                  </a:lnTo>
                  <a:lnTo>
                    <a:pt x="12429871" y="406450"/>
                  </a:lnTo>
                  <a:lnTo>
                    <a:pt x="12452807" y="406450"/>
                  </a:lnTo>
                  <a:lnTo>
                    <a:pt x="12452807" y="122148"/>
                  </a:lnTo>
                  <a:close/>
                </a:path>
                <a:path w="14857094" h="1377950">
                  <a:moveTo>
                    <a:pt x="12454941" y="28803"/>
                  </a:moveTo>
                  <a:lnTo>
                    <a:pt x="12427737" y="28803"/>
                  </a:lnTo>
                  <a:lnTo>
                    <a:pt x="12427737" y="60274"/>
                  </a:lnTo>
                  <a:lnTo>
                    <a:pt x="12454941" y="60274"/>
                  </a:lnTo>
                  <a:lnTo>
                    <a:pt x="12454941" y="28803"/>
                  </a:lnTo>
                  <a:close/>
                </a:path>
                <a:path w="14857094" h="1377950">
                  <a:moveTo>
                    <a:pt x="12915329" y="406450"/>
                  </a:moveTo>
                  <a:lnTo>
                    <a:pt x="12915252" y="199885"/>
                  </a:lnTo>
                  <a:lnTo>
                    <a:pt x="12905537" y="158953"/>
                  </a:lnTo>
                  <a:lnTo>
                    <a:pt x="12888963" y="137083"/>
                  </a:lnTo>
                  <a:lnTo>
                    <a:pt x="12884620" y="132918"/>
                  </a:lnTo>
                  <a:lnTo>
                    <a:pt x="12841008" y="116408"/>
                  </a:lnTo>
                  <a:lnTo>
                    <a:pt x="12826251" y="116281"/>
                  </a:lnTo>
                  <a:lnTo>
                    <a:pt x="12806147" y="116535"/>
                  </a:lnTo>
                  <a:lnTo>
                    <a:pt x="12769177" y="132549"/>
                  </a:lnTo>
                  <a:lnTo>
                    <a:pt x="12735573" y="171221"/>
                  </a:lnTo>
                  <a:lnTo>
                    <a:pt x="12730937" y="157403"/>
                  </a:lnTo>
                  <a:lnTo>
                    <a:pt x="12726530" y="148717"/>
                  </a:lnTo>
                  <a:lnTo>
                    <a:pt x="12719774" y="141478"/>
                  </a:lnTo>
                  <a:lnTo>
                    <a:pt x="12714351" y="137083"/>
                  </a:lnTo>
                  <a:lnTo>
                    <a:pt x="12708103" y="132016"/>
                  </a:lnTo>
                  <a:lnTo>
                    <a:pt x="12695974" y="122910"/>
                  </a:lnTo>
                  <a:lnTo>
                    <a:pt x="12686132" y="118249"/>
                  </a:lnTo>
                  <a:lnTo>
                    <a:pt x="12673394" y="116535"/>
                  </a:lnTo>
                  <a:lnTo>
                    <a:pt x="12652362" y="116281"/>
                  </a:lnTo>
                  <a:lnTo>
                    <a:pt x="12641339" y="116357"/>
                  </a:lnTo>
                  <a:lnTo>
                    <a:pt x="12601359" y="129489"/>
                  </a:lnTo>
                  <a:lnTo>
                    <a:pt x="12571819" y="158419"/>
                  </a:lnTo>
                  <a:lnTo>
                    <a:pt x="12568085" y="165887"/>
                  </a:lnTo>
                  <a:lnTo>
                    <a:pt x="12568085" y="122148"/>
                  </a:lnTo>
                  <a:lnTo>
                    <a:pt x="12545682" y="122148"/>
                  </a:lnTo>
                  <a:lnTo>
                    <a:pt x="12545682" y="406450"/>
                  </a:lnTo>
                  <a:lnTo>
                    <a:pt x="12568619" y="406450"/>
                  </a:lnTo>
                  <a:lnTo>
                    <a:pt x="12568619" y="203758"/>
                  </a:lnTo>
                  <a:lnTo>
                    <a:pt x="12573152" y="190690"/>
                  </a:lnTo>
                  <a:lnTo>
                    <a:pt x="12597587" y="154089"/>
                  </a:lnTo>
                  <a:lnTo>
                    <a:pt x="12636056" y="137210"/>
                  </a:lnTo>
                  <a:lnTo>
                    <a:pt x="12648629" y="137083"/>
                  </a:lnTo>
                  <a:lnTo>
                    <a:pt x="12660554" y="137172"/>
                  </a:lnTo>
                  <a:lnTo>
                    <a:pt x="12699264" y="152692"/>
                  </a:lnTo>
                  <a:lnTo>
                    <a:pt x="12717564" y="193471"/>
                  </a:lnTo>
                  <a:lnTo>
                    <a:pt x="12719037" y="406450"/>
                  </a:lnTo>
                  <a:lnTo>
                    <a:pt x="12741974" y="406450"/>
                  </a:lnTo>
                  <a:lnTo>
                    <a:pt x="12741974" y="201625"/>
                  </a:lnTo>
                  <a:lnTo>
                    <a:pt x="12746508" y="188823"/>
                  </a:lnTo>
                  <a:lnTo>
                    <a:pt x="12749276" y="181241"/>
                  </a:lnTo>
                  <a:lnTo>
                    <a:pt x="12751702" y="176187"/>
                  </a:lnTo>
                  <a:lnTo>
                    <a:pt x="12755131" y="171386"/>
                  </a:lnTo>
                  <a:lnTo>
                    <a:pt x="12755271" y="171221"/>
                  </a:lnTo>
                  <a:lnTo>
                    <a:pt x="12760909" y="164553"/>
                  </a:lnTo>
                  <a:lnTo>
                    <a:pt x="12795098" y="140462"/>
                  </a:lnTo>
                  <a:lnTo>
                    <a:pt x="12822517" y="137083"/>
                  </a:lnTo>
                  <a:lnTo>
                    <a:pt x="12834442" y="137172"/>
                  </a:lnTo>
                  <a:lnTo>
                    <a:pt x="12872619" y="152692"/>
                  </a:lnTo>
                  <a:lnTo>
                    <a:pt x="12890919" y="193471"/>
                  </a:lnTo>
                  <a:lnTo>
                    <a:pt x="12892392" y="406450"/>
                  </a:lnTo>
                  <a:lnTo>
                    <a:pt x="12915329" y="406450"/>
                  </a:lnTo>
                  <a:close/>
                </a:path>
                <a:path w="14857094" h="1377950">
                  <a:moveTo>
                    <a:pt x="13373570" y="406450"/>
                  </a:moveTo>
                  <a:lnTo>
                    <a:pt x="13373494" y="199885"/>
                  </a:lnTo>
                  <a:lnTo>
                    <a:pt x="13363778" y="158953"/>
                  </a:lnTo>
                  <a:lnTo>
                    <a:pt x="13347205" y="137083"/>
                  </a:lnTo>
                  <a:lnTo>
                    <a:pt x="13342861" y="132918"/>
                  </a:lnTo>
                  <a:lnTo>
                    <a:pt x="13299250" y="116408"/>
                  </a:lnTo>
                  <a:lnTo>
                    <a:pt x="13284492" y="116281"/>
                  </a:lnTo>
                  <a:lnTo>
                    <a:pt x="13264401" y="116535"/>
                  </a:lnTo>
                  <a:lnTo>
                    <a:pt x="13227418" y="132549"/>
                  </a:lnTo>
                  <a:lnTo>
                    <a:pt x="13193814" y="171221"/>
                  </a:lnTo>
                  <a:lnTo>
                    <a:pt x="13189179" y="157403"/>
                  </a:lnTo>
                  <a:lnTo>
                    <a:pt x="13184772" y="148717"/>
                  </a:lnTo>
                  <a:lnTo>
                    <a:pt x="13178028" y="141478"/>
                  </a:lnTo>
                  <a:lnTo>
                    <a:pt x="13172593" y="137083"/>
                  </a:lnTo>
                  <a:lnTo>
                    <a:pt x="13166344" y="132016"/>
                  </a:lnTo>
                  <a:lnTo>
                    <a:pt x="13154216" y="122910"/>
                  </a:lnTo>
                  <a:lnTo>
                    <a:pt x="13144373" y="118249"/>
                  </a:lnTo>
                  <a:lnTo>
                    <a:pt x="13131635" y="116535"/>
                  </a:lnTo>
                  <a:lnTo>
                    <a:pt x="13110604" y="116281"/>
                  </a:lnTo>
                  <a:lnTo>
                    <a:pt x="13099593" y="116357"/>
                  </a:lnTo>
                  <a:lnTo>
                    <a:pt x="13059613" y="129489"/>
                  </a:lnTo>
                  <a:lnTo>
                    <a:pt x="13030060" y="158419"/>
                  </a:lnTo>
                  <a:lnTo>
                    <a:pt x="13026327" y="165887"/>
                  </a:lnTo>
                  <a:lnTo>
                    <a:pt x="13026327" y="122148"/>
                  </a:lnTo>
                  <a:lnTo>
                    <a:pt x="13003924" y="122148"/>
                  </a:lnTo>
                  <a:lnTo>
                    <a:pt x="13003924" y="406450"/>
                  </a:lnTo>
                  <a:lnTo>
                    <a:pt x="13026860" y="406450"/>
                  </a:lnTo>
                  <a:lnTo>
                    <a:pt x="13026860" y="203758"/>
                  </a:lnTo>
                  <a:lnTo>
                    <a:pt x="13031394" y="190690"/>
                  </a:lnTo>
                  <a:lnTo>
                    <a:pt x="13055829" y="154089"/>
                  </a:lnTo>
                  <a:lnTo>
                    <a:pt x="13094297" y="137210"/>
                  </a:lnTo>
                  <a:lnTo>
                    <a:pt x="13106870" y="137083"/>
                  </a:lnTo>
                  <a:lnTo>
                    <a:pt x="13118795" y="137172"/>
                  </a:lnTo>
                  <a:lnTo>
                    <a:pt x="13157505" y="152692"/>
                  </a:lnTo>
                  <a:lnTo>
                    <a:pt x="13175818" y="193471"/>
                  </a:lnTo>
                  <a:lnTo>
                    <a:pt x="13177279" y="406450"/>
                  </a:lnTo>
                  <a:lnTo>
                    <a:pt x="13200215" y="406450"/>
                  </a:lnTo>
                  <a:lnTo>
                    <a:pt x="13200215" y="201625"/>
                  </a:lnTo>
                  <a:lnTo>
                    <a:pt x="13204749" y="188823"/>
                  </a:lnTo>
                  <a:lnTo>
                    <a:pt x="13207518" y="181241"/>
                  </a:lnTo>
                  <a:lnTo>
                    <a:pt x="13209943" y="176187"/>
                  </a:lnTo>
                  <a:lnTo>
                    <a:pt x="13213372" y="171386"/>
                  </a:lnTo>
                  <a:lnTo>
                    <a:pt x="13213512" y="171221"/>
                  </a:lnTo>
                  <a:lnTo>
                    <a:pt x="13219151" y="164553"/>
                  </a:lnTo>
                  <a:lnTo>
                    <a:pt x="13253339" y="140462"/>
                  </a:lnTo>
                  <a:lnTo>
                    <a:pt x="13280758" y="137083"/>
                  </a:lnTo>
                  <a:lnTo>
                    <a:pt x="13292684" y="137172"/>
                  </a:lnTo>
                  <a:lnTo>
                    <a:pt x="13330860" y="152692"/>
                  </a:lnTo>
                  <a:lnTo>
                    <a:pt x="13349173" y="193471"/>
                  </a:lnTo>
                  <a:lnTo>
                    <a:pt x="13350634" y="406450"/>
                  </a:lnTo>
                  <a:lnTo>
                    <a:pt x="13373570" y="406450"/>
                  </a:lnTo>
                  <a:close/>
                </a:path>
                <a:path w="14857094" h="1377950">
                  <a:moveTo>
                    <a:pt x="13675525" y="250164"/>
                  </a:moveTo>
                  <a:lnTo>
                    <a:pt x="13672490" y="208381"/>
                  </a:lnTo>
                  <a:lnTo>
                    <a:pt x="13660260" y="170522"/>
                  </a:lnTo>
                  <a:lnTo>
                    <a:pt x="13653122" y="160147"/>
                  </a:lnTo>
                  <a:lnTo>
                    <a:pt x="13653122" y="250164"/>
                  </a:lnTo>
                  <a:lnTo>
                    <a:pt x="13470700" y="250164"/>
                  </a:lnTo>
                  <a:lnTo>
                    <a:pt x="13473773" y="196888"/>
                  </a:lnTo>
                  <a:lnTo>
                    <a:pt x="13495236" y="165354"/>
                  </a:lnTo>
                  <a:lnTo>
                    <a:pt x="13537387" y="136994"/>
                  </a:lnTo>
                  <a:lnTo>
                    <a:pt x="13562444" y="136550"/>
                  </a:lnTo>
                  <a:lnTo>
                    <a:pt x="13588708" y="136994"/>
                  </a:lnTo>
                  <a:lnTo>
                    <a:pt x="13630186" y="165087"/>
                  </a:lnTo>
                  <a:lnTo>
                    <a:pt x="13652767" y="217030"/>
                  </a:lnTo>
                  <a:lnTo>
                    <a:pt x="13653122" y="250164"/>
                  </a:lnTo>
                  <a:lnTo>
                    <a:pt x="13653122" y="160147"/>
                  </a:lnTo>
                  <a:lnTo>
                    <a:pt x="13646988" y="152552"/>
                  </a:lnTo>
                  <a:lnTo>
                    <a:pt x="13638492" y="142532"/>
                  </a:lnTo>
                  <a:lnTo>
                    <a:pt x="13632129" y="136550"/>
                  </a:lnTo>
                  <a:lnTo>
                    <a:pt x="13631990" y="136410"/>
                  </a:lnTo>
                  <a:lnTo>
                    <a:pt x="13589813" y="117475"/>
                  </a:lnTo>
                  <a:lnTo>
                    <a:pt x="13562444" y="116281"/>
                  </a:lnTo>
                  <a:lnTo>
                    <a:pt x="13546696" y="116420"/>
                  </a:lnTo>
                  <a:lnTo>
                    <a:pt x="13502297" y="130848"/>
                  </a:lnTo>
                  <a:lnTo>
                    <a:pt x="13470357" y="161290"/>
                  </a:lnTo>
                  <a:lnTo>
                    <a:pt x="13451675" y="205066"/>
                  </a:lnTo>
                  <a:lnTo>
                    <a:pt x="13448411" y="298792"/>
                  </a:lnTo>
                  <a:lnTo>
                    <a:pt x="13449199" y="309435"/>
                  </a:lnTo>
                  <a:lnTo>
                    <a:pt x="13459892" y="347205"/>
                  </a:lnTo>
                  <a:lnTo>
                    <a:pt x="13485775" y="384352"/>
                  </a:lnTo>
                  <a:lnTo>
                    <a:pt x="13527329" y="406666"/>
                  </a:lnTo>
                  <a:lnTo>
                    <a:pt x="13566712" y="410718"/>
                  </a:lnTo>
                  <a:lnTo>
                    <a:pt x="13587171" y="410565"/>
                  </a:lnTo>
                  <a:lnTo>
                    <a:pt x="13627786" y="401116"/>
                  </a:lnTo>
                  <a:lnTo>
                    <a:pt x="13653897" y="390448"/>
                  </a:lnTo>
                  <a:lnTo>
                    <a:pt x="13660082" y="386486"/>
                  </a:lnTo>
                  <a:lnTo>
                    <a:pt x="13669124" y="379247"/>
                  </a:lnTo>
                  <a:lnTo>
                    <a:pt x="13657923" y="362178"/>
                  </a:lnTo>
                  <a:lnTo>
                    <a:pt x="13649236" y="369392"/>
                  </a:lnTo>
                  <a:lnTo>
                    <a:pt x="13642391" y="373913"/>
                  </a:lnTo>
                  <a:lnTo>
                    <a:pt x="13606005" y="387070"/>
                  </a:lnTo>
                  <a:lnTo>
                    <a:pt x="13566178" y="390448"/>
                  </a:lnTo>
                  <a:lnTo>
                    <a:pt x="13539877" y="390004"/>
                  </a:lnTo>
                  <a:lnTo>
                    <a:pt x="13496036" y="362178"/>
                  </a:lnTo>
                  <a:lnTo>
                    <a:pt x="13473862" y="330568"/>
                  </a:lnTo>
                  <a:lnTo>
                    <a:pt x="13470750" y="282702"/>
                  </a:lnTo>
                  <a:lnTo>
                    <a:pt x="13470700" y="268833"/>
                  </a:lnTo>
                  <a:lnTo>
                    <a:pt x="13675525" y="268833"/>
                  </a:lnTo>
                  <a:lnTo>
                    <a:pt x="13675525" y="250164"/>
                  </a:lnTo>
                  <a:close/>
                </a:path>
                <a:path w="14857094" h="1377950">
                  <a:moveTo>
                    <a:pt x="13963079" y="3200"/>
                  </a:moveTo>
                  <a:lnTo>
                    <a:pt x="13940574" y="3200"/>
                  </a:lnTo>
                  <a:lnTo>
                    <a:pt x="13940574" y="197675"/>
                  </a:lnTo>
                  <a:lnTo>
                    <a:pt x="13940549" y="314718"/>
                  </a:lnTo>
                  <a:lnTo>
                    <a:pt x="13923544" y="355142"/>
                  </a:lnTo>
                  <a:lnTo>
                    <a:pt x="13891463" y="380479"/>
                  </a:lnTo>
                  <a:lnTo>
                    <a:pt x="13850531" y="389915"/>
                  </a:lnTo>
                  <a:lnTo>
                    <a:pt x="13824293" y="389496"/>
                  </a:lnTo>
                  <a:lnTo>
                    <a:pt x="13783856" y="363512"/>
                  </a:lnTo>
                  <a:lnTo>
                    <a:pt x="13762330" y="316141"/>
                  </a:lnTo>
                  <a:lnTo>
                    <a:pt x="13762025" y="289636"/>
                  </a:lnTo>
                  <a:lnTo>
                    <a:pt x="13762038" y="237363"/>
                  </a:lnTo>
                  <a:lnTo>
                    <a:pt x="13765060" y="193357"/>
                  </a:lnTo>
                  <a:lnTo>
                    <a:pt x="13801331" y="148336"/>
                  </a:lnTo>
                  <a:lnTo>
                    <a:pt x="13851065" y="137083"/>
                  </a:lnTo>
                  <a:lnTo>
                    <a:pt x="13862736" y="137172"/>
                  </a:lnTo>
                  <a:lnTo>
                    <a:pt x="13903312" y="148755"/>
                  </a:lnTo>
                  <a:lnTo>
                    <a:pt x="13934275" y="179489"/>
                  </a:lnTo>
                  <a:lnTo>
                    <a:pt x="13940574" y="197675"/>
                  </a:lnTo>
                  <a:lnTo>
                    <a:pt x="13940574" y="3200"/>
                  </a:lnTo>
                  <a:lnTo>
                    <a:pt x="13940142" y="3200"/>
                  </a:lnTo>
                  <a:lnTo>
                    <a:pt x="13940142" y="156819"/>
                  </a:lnTo>
                  <a:lnTo>
                    <a:pt x="13932357" y="145249"/>
                  </a:lnTo>
                  <a:lnTo>
                    <a:pt x="13887806" y="120662"/>
                  </a:lnTo>
                  <a:lnTo>
                    <a:pt x="13852131" y="116281"/>
                  </a:lnTo>
                  <a:lnTo>
                    <a:pt x="13837323" y="116395"/>
                  </a:lnTo>
                  <a:lnTo>
                    <a:pt x="13794423" y="128727"/>
                  </a:lnTo>
                  <a:lnTo>
                    <a:pt x="13761873" y="156514"/>
                  </a:lnTo>
                  <a:lnTo>
                    <a:pt x="13742543" y="198920"/>
                  </a:lnTo>
                  <a:lnTo>
                    <a:pt x="13739051" y="237363"/>
                  </a:lnTo>
                  <a:lnTo>
                    <a:pt x="13739051" y="289636"/>
                  </a:lnTo>
                  <a:lnTo>
                    <a:pt x="13742619" y="345313"/>
                  </a:lnTo>
                  <a:lnTo>
                    <a:pt x="13767588" y="379780"/>
                  </a:lnTo>
                  <a:lnTo>
                    <a:pt x="13799033" y="406844"/>
                  </a:lnTo>
                  <a:lnTo>
                    <a:pt x="13847864" y="410718"/>
                  </a:lnTo>
                  <a:lnTo>
                    <a:pt x="13867371" y="410476"/>
                  </a:lnTo>
                  <a:lnTo>
                    <a:pt x="13879868" y="408813"/>
                  </a:lnTo>
                  <a:lnTo>
                    <a:pt x="13890778" y="404304"/>
                  </a:lnTo>
                  <a:lnTo>
                    <a:pt x="13905471" y="395516"/>
                  </a:lnTo>
                  <a:lnTo>
                    <a:pt x="13914273" y="389915"/>
                  </a:lnTo>
                  <a:lnTo>
                    <a:pt x="13919822" y="386384"/>
                  </a:lnTo>
                  <a:lnTo>
                    <a:pt x="13928281" y="379476"/>
                  </a:lnTo>
                  <a:lnTo>
                    <a:pt x="13934123" y="371322"/>
                  </a:lnTo>
                  <a:lnTo>
                    <a:pt x="13940676" y="358444"/>
                  </a:lnTo>
                  <a:lnTo>
                    <a:pt x="13940676" y="406450"/>
                  </a:lnTo>
                  <a:lnTo>
                    <a:pt x="13963079" y="406450"/>
                  </a:lnTo>
                  <a:lnTo>
                    <a:pt x="13963079" y="358444"/>
                  </a:lnTo>
                  <a:lnTo>
                    <a:pt x="13963079" y="156819"/>
                  </a:lnTo>
                  <a:lnTo>
                    <a:pt x="13963079" y="3200"/>
                  </a:lnTo>
                  <a:close/>
                </a:path>
                <a:path w="14857094" h="1377950">
                  <a:moveTo>
                    <a:pt x="14078877" y="122148"/>
                  </a:moveTo>
                  <a:lnTo>
                    <a:pt x="14055941" y="122148"/>
                  </a:lnTo>
                  <a:lnTo>
                    <a:pt x="14055941" y="406450"/>
                  </a:lnTo>
                  <a:lnTo>
                    <a:pt x="14078877" y="406450"/>
                  </a:lnTo>
                  <a:lnTo>
                    <a:pt x="14078877" y="122148"/>
                  </a:lnTo>
                  <a:close/>
                </a:path>
                <a:path w="14857094" h="1377950">
                  <a:moveTo>
                    <a:pt x="14081011" y="28803"/>
                  </a:moveTo>
                  <a:lnTo>
                    <a:pt x="14053807" y="28803"/>
                  </a:lnTo>
                  <a:lnTo>
                    <a:pt x="14053807" y="60274"/>
                  </a:lnTo>
                  <a:lnTo>
                    <a:pt x="14081011" y="60274"/>
                  </a:lnTo>
                  <a:lnTo>
                    <a:pt x="14081011" y="28803"/>
                  </a:lnTo>
                  <a:close/>
                </a:path>
                <a:path w="14857094" h="1377950">
                  <a:moveTo>
                    <a:pt x="14361109" y="207492"/>
                  </a:moveTo>
                  <a:lnTo>
                    <a:pt x="14357833" y="165823"/>
                  </a:lnTo>
                  <a:lnTo>
                    <a:pt x="14331861" y="137083"/>
                  </a:lnTo>
                  <a:lnTo>
                    <a:pt x="14319161" y="126174"/>
                  </a:lnTo>
                  <a:lnTo>
                    <a:pt x="14306499" y="119214"/>
                  </a:lnTo>
                  <a:lnTo>
                    <a:pt x="14290332" y="116649"/>
                  </a:lnTo>
                  <a:lnTo>
                    <a:pt x="14264031" y="116281"/>
                  </a:lnTo>
                  <a:lnTo>
                    <a:pt x="14246682" y="116420"/>
                  </a:lnTo>
                  <a:lnTo>
                    <a:pt x="14195679" y="131216"/>
                  </a:lnTo>
                  <a:lnTo>
                    <a:pt x="14166952" y="148285"/>
                  </a:lnTo>
                  <a:lnTo>
                    <a:pt x="14178153" y="165887"/>
                  </a:lnTo>
                  <a:lnTo>
                    <a:pt x="14189875" y="158051"/>
                  </a:lnTo>
                  <a:lnTo>
                    <a:pt x="14197978" y="153250"/>
                  </a:lnTo>
                  <a:lnTo>
                    <a:pt x="14239316" y="138049"/>
                  </a:lnTo>
                  <a:lnTo>
                    <a:pt x="14262430" y="137083"/>
                  </a:lnTo>
                  <a:lnTo>
                    <a:pt x="14284617" y="137363"/>
                  </a:lnTo>
                  <a:lnTo>
                    <a:pt x="14319237" y="155219"/>
                  </a:lnTo>
                  <a:lnTo>
                    <a:pt x="14338148" y="207492"/>
                  </a:lnTo>
                  <a:lnTo>
                    <a:pt x="14338173" y="243230"/>
                  </a:lnTo>
                  <a:lnTo>
                    <a:pt x="14338173" y="262966"/>
                  </a:lnTo>
                  <a:lnTo>
                    <a:pt x="14338097" y="328574"/>
                  </a:lnTo>
                  <a:lnTo>
                    <a:pt x="14321904" y="364540"/>
                  </a:lnTo>
                  <a:lnTo>
                    <a:pt x="14288491" y="385140"/>
                  </a:lnTo>
                  <a:lnTo>
                    <a:pt x="14257350" y="390410"/>
                  </a:lnTo>
                  <a:lnTo>
                    <a:pt x="14211224" y="384048"/>
                  </a:lnTo>
                  <a:lnTo>
                    <a:pt x="14181379" y="350850"/>
                  </a:lnTo>
                  <a:lnTo>
                    <a:pt x="14178687" y="308305"/>
                  </a:lnTo>
                  <a:lnTo>
                    <a:pt x="14186154" y="287502"/>
                  </a:lnTo>
                  <a:lnTo>
                    <a:pt x="14225842" y="264871"/>
                  </a:lnTo>
                  <a:lnTo>
                    <a:pt x="14338173" y="262966"/>
                  </a:lnTo>
                  <a:lnTo>
                    <a:pt x="14338173" y="243230"/>
                  </a:lnTo>
                  <a:lnTo>
                    <a:pt x="14251229" y="243230"/>
                  </a:lnTo>
                  <a:lnTo>
                    <a:pt x="14236446" y="243319"/>
                  </a:lnTo>
                  <a:lnTo>
                    <a:pt x="14197343" y="253072"/>
                  </a:lnTo>
                  <a:lnTo>
                    <a:pt x="14166685" y="276771"/>
                  </a:lnTo>
                  <a:lnTo>
                    <a:pt x="14154772" y="311099"/>
                  </a:lnTo>
                  <a:lnTo>
                    <a:pt x="14154798" y="340575"/>
                  </a:lnTo>
                  <a:lnTo>
                    <a:pt x="14169708" y="378650"/>
                  </a:lnTo>
                  <a:lnTo>
                    <a:pt x="14200632" y="402132"/>
                  </a:lnTo>
                  <a:lnTo>
                    <a:pt x="14247495" y="410718"/>
                  </a:lnTo>
                  <a:lnTo>
                    <a:pt x="14259128" y="410654"/>
                  </a:lnTo>
                  <a:lnTo>
                    <a:pt x="14300759" y="400075"/>
                  </a:lnTo>
                  <a:lnTo>
                    <a:pt x="14333373" y="373913"/>
                  </a:lnTo>
                  <a:lnTo>
                    <a:pt x="14337640" y="366445"/>
                  </a:lnTo>
                  <a:lnTo>
                    <a:pt x="14338173" y="366445"/>
                  </a:lnTo>
                  <a:lnTo>
                    <a:pt x="14338173" y="406450"/>
                  </a:lnTo>
                  <a:lnTo>
                    <a:pt x="14361109" y="406450"/>
                  </a:lnTo>
                  <a:lnTo>
                    <a:pt x="14361109" y="366445"/>
                  </a:lnTo>
                  <a:lnTo>
                    <a:pt x="14361109" y="262966"/>
                  </a:lnTo>
                  <a:lnTo>
                    <a:pt x="14361109" y="207492"/>
                  </a:lnTo>
                  <a:close/>
                </a:path>
                <a:path w="14857094" h="1377950">
                  <a:moveTo>
                    <a:pt x="14578254" y="401650"/>
                  </a:moveTo>
                  <a:lnTo>
                    <a:pt x="14575689" y="388848"/>
                  </a:lnTo>
                  <a:lnTo>
                    <a:pt x="14574520" y="382981"/>
                  </a:lnTo>
                  <a:lnTo>
                    <a:pt x="14564386" y="385648"/>
                  </a:lnTo>
                  <a:lnTo>
                    <a:pt x="14544650" y="388848"/>
                  </a:lnTo>
                  <a:lnTo>
                    <a:pt x="14532382" y="388848"/>
                  </a:lnTo>
                  <a:lnTo>
                    <a:pt x="14496910" y="372846"/>
                  </a:lnTo>
                  <a:lnTo>
                    <a:pt x="14488681" y="330708"/>
                  </a:lnTo>
                  <a:lnTo>
                    <a:pt x="14488643" y="141351"/>
                  </a:lnTo>
                  <a:lnTo>
                    <a:pt x="14569186" y="141351"/>
                  </a:lnTo>
                  <a:lnTo>
                    <a:pt x="14569186" y="122148"/>
                  </a:lnTo>
                  <a:lnTo>
                    <a:pt x="14488643" y="122148"/>
                  </a:lnTo>
                  <a:lnTo>
                    <a:pt x="14488643" y="48539"/>
                  </a:lnTo>
                  <a:lnTo>
                    <a:pt x="14465707" y="48539"/>
                  </a:lnTo>
                  <a:lnTo>
                    <a:pt x="14465707" y="122148"/>
                  </a:lnTo>
                  <a:lnTo>
                    <a:pt x="14416100" y="122148"/>
                  </a:lnTo>
                  <a:lnTo>
                    <a:pt x="14416100" y="141351"/>
                  </a:lnTo>
                  <a:lnTo>
                    <a:pt x="14465707" y="141351"/>
                  </a:lnTo>
                  <a:lnTo>
                    <a:pt x="14465783" y="345440"/>
                  </a:lnTo>
                  <a:lnTo>
                    <a:pt x="14466342" y="354545"/>
                  </a:lnTo>
                  <a:lnTo>
                    <a:pt x="14485176" y="394449"/>
                  </a:lnTo>
                  <a:lnTo>
                    <a:pt x="14525689" y="408533"/>
                  </a:lnTo>
                  <a:lnTo>
                    <a:pt x="14534515" y="408584"/>
                  </a:lnTo>
                  <a:lnTo>
                    <a:pt x="14544116" y="408584"/>
                  </a:lnTo>
                  <a:lnTo>
                    <a:pt x="14570253" y="404317"/>
                  </a:lnTo>
                  <a:lnTo>
                    <a:pt x="14578254" y="401650"/>
                  </a:lnTo>
                  <a:close/>
                </a:path>
                <a:path w="14857094" h="1377950">
                  <a:moveTo>
                    <a:pt x="14856740" y="250164"/>
                  </a:moveTo>
                  <a:lnTo>
                    <a:pt x="14853704" y="208381"/>
                  </a:lnTo>
                  <a:lnTo>
                    <a:pt x="14841474" y="170522"/>
                  </a:lnTo>
                  <a:lnTo>
                    <a:pt x="14834337" y="160147"/>
                  </a:lnTo>
                  <a:lnTo>
                    <a:pt x="14834337" y="250164"/>
                  </a:lnTo>
                  <a:lnTo>
                    <a:pt x="14651914" y="250164"/>
                  </a:lnTo>
                  <a:lnTo>
                    <a:pt x="14654987" y="196888"/>
                  </a:lnTo>
                  <a:lnTo>
                    <a:pt x="14676450" y="165354"/>
                  </a:lnTo>
                  <a:lnTo>
                    <a:pt x="14718602" y="136994"/>
                  </a:lnTo>
                  <a:lnTo>
                    <a:pt x="14743659" y="136550"/>
                  </a:lnTo>
                  <a:lnTo>
                    <a:pt x="14769922" y="136994"/>
                  </a:lnTo>
                  <a:lnTo>
                    <a:pt x="14811401" y="165087"/>
                  </a:lnTo>
                  <a:lnTo>
                    <a:pt x="14833981" y="217030"/>
                  </a:lnTo>
                  <a:lnTo>
                    <a:pt x="14834337" y="250164"/>
                  </a:lnTo>
                  <a:lnTo>
                    <a:pt x="14834337" y="160147"/>
                  </a:lnTo>
                  <a:lnTo>
                    <a:pt x="14828203" y="152552"/>
                  </a:lnTo>
                  <a:lnTo>
                    <a:pt x="14819706" y="142532"/>
                  </a:lnTo>
                  <a:lnTo>
                    <a:pt x="14813344" y="136550"/>
                  </a:lnTo>
                  <a:lnTo>
                    <a:pt x="14813204" y="136410"/>
                  </a:lnTo>
                  <a:lnTo>
                    <a:pt x="14771027" y="117475"/>
                  </a:lnTo>
                  <a:lnTo>
                    <a:pt x="14743659" y="116281"/>
                  </a:lnTo>
                  <a:lnTo>
                    <a:pt x="14727911" y="116420"/>
                  </a:lnTo>
                  <a:lnTo>
                    <a:pt x="14683512" y="130848"/>
                  </a:lnTo>
                  <a:lnTo>
                    <a:pt x="14651571" y="161290"/>
                  </a:lnTo>
                  <a:lnTo>
                    <a:pt x="14632889" y="205066"/>
                  </a:lnTo>
                  <a:lnTo>
                    <a:pt x="14629625" y="298792"/>
                  </a:lnTo>
                  <a:lnTo>
                    <a:pt x="14630413" y="309435"/>
                  </a:lnTo>
                  <a:lnTo>
                    <a:pt x="14641106" y="347205"/>
                  </a:lnTo>
                  <a:lnTo>
                    <a:pt x="14666989" y="384352"/>
                  </a:lnTo>
                  <a:lnTo>
                    <a:pt x="14708543" y="406666"/>
                  </a:lnTo>
                  <a:lnTo>
                    <a:pt x="14747926" y="410718"/>
                  </a:lnTo>
                  <a:lnTo>
                    <a:pt x="14768386" y="410565"/>
                  </a:lnTo>
                  <a:lnTo>
                    <a:pt x="14809000" y="401116"/>
                  </a:lnTo>
                  <a:lnTo>
                    <a:pt x="14835112" y="390448"/>
                  </a:lnTo>
                  <a:lnTo>
                    <a:pt x="14841296" y="386486"/>
                  </a:lnTo>
                  <a:lnTo>
                    <a:pt x="14850339" y="379247"/>
                  </a:lnTo>
                  <a:lnTo>
                    <a:pt x="14839137" y="362178"/>
                  </a:lnTo>
                  <a:lnTo>
                    <a:pt x="14830451" y="369392"/>
                  </a:lnTo>
                  <a:lnTo>
                    <a:pt x="14823605" y="373913"/>
                  </a:lnTo>
                  <a:lnTo>
                    <a:pt x="14787220" y="387070"/>
                  </a:lnTo>
                  <a:lnTo>
                    <a:pt x="14747393" y="390448"/>
                  </a:lnTo>
                  <a:lnTo>
                    <a:pt x="14721091" y="390004"/>
                  </a:lnTo>
                  <a:lnTo>
                    <a:pt x="14677250" y="362178"/>
                  </a:lnTo>
                  <a:lnTo>
                    <a:pt x="14655076" y="330568"/>
                  </a:lnTo>
                  <a:lnTo>
                    <a:pt x="14651965" y="282702"/>
                  </a:lnTo>
                  <a:lnTo>
                    <a:pt x="14651914" y="268833"/>
                  </a:lnTo>
                  <a:lnTo>
                    <a:pt x="14856740" y="268833"/>
                  </a:lnTo>
                  <a:lnTo>
                    <a:pt x="14856740" y="2501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235824" y="7644104"/>
              <a:ext cx="15264130" cy="1266190"/>
            </a:xfrm>
            <a:custGeom>
              <a:avLst/>
              <a:gdLst/>
              <a:ahLst/>
              <a:cxnLst/>
              <a:rect l="l" t="t" r="r" b="b"/>
              <a:pathLst>
                <a:path w="15264130" h="1266190">
                  <a:moveTo>
                    <a:pt x="267766" y="875258"/>
                  </a:moveTo>
                  <a:lnTo>
                    <a:pt x="244297" y="875258"/>
                  </a:lnTo>
                  <a:lnTo>
                    <a:pt x="244297" y="1106754"/>
                  </a:lnTo>
                  <a:lnTo>
                    <a:pt x="244157" y="1129982"/>
                  </a:lnTo>
                  <a:lnTo>
                    <a:pt x="235496" y="1172362"/>
                  </a:lnTo>
                  <a:lnTo>
                    <a:pt x="211759" y="1214501"/>
                  </a:lnTo>
                  <a:lnTo>
                    <a:pt x="176555" y="1237170"/>
                  </a:lnTo>
                  <a:lnTo>
                    <a:pt x="133883" y="1243838"/>
                  </a:lnTo>
                  <a:lnTo>
                    <a:pt x="120611" y="1243736"/>
                  </a:lnTo>
                  <a:lnTo>
                    <a:pt x="79260" y="1233068"/>
                  </a:lnTo>
                  <a:lnTo>
                    <a:pt x="47231" y="1204836"/>
                  </a:lnTo>
                  <a:lnTo>
                    <a:pt x="27178" y="1156627"/>
                  </a:lnTo>
                  <a:lnTo>
                    <a:pt x="23469" y="1106754"/>
                  </a:lnTo>
                  <a:lnTo>
                    <a:pt x="23469" y="875258"/>
                  </a:lnTo>
                  <a:lnTo>
                    <a:pt x="0" y="875258"/>
                  </a:lnTo>
                  <a:lnTo>
                    <a:pt x="0" y="1114221"/>
                  </a:lnTo>
                  <a:lnTo>
                    <a:pt x="571" y="1157986"/>
                  </a:lnTo>
                  <a:lnTo>
                    <a:pt x="15303" y="1203934"/>
                  </a:lnTo>
                  <a:lnTo>
                    <a:pt x="58191" y="1249502"/>
                  </a:lnTo>
                  <a:lnTo>
                    <a:pt x="97853" y="1265097"/>
                  </a:lnTo>
                  <a:lnTo>
                    <a:pt x="133883" y="1265707"/>
                  </a:lnTo>
                  <a:lnTo>
                    <a:pt x="169913" y="1265097"/>
                  </a:lnTo>
                  <a:lnTo>
                    <a:pt x="209562" y="1249502"/>
                  </a:lnTo>
                  <a:lnTo>
                    <a:pt x="252463" y="1203934"/>
                  </a:lnTo>
                  <a:lnTo>
                    <a:pt x="267195" y="1157986"/>
                  </a:lnTo>
                  <a:lnTo>
                    <a:pt x="267766" y="1114221"/>
                  </a:lnTo>
                  <a:lnTo>
                    <a:pt x="267766" y="875258"/>
                  </a:lnTo>
                  <a:close/>
                </a:path>
                <a:path w="15264130" h="1266190">
                  <a:moveTo>
                    <a:pt x="627862" y="1259840"/>
                  </a:moveTo>
                  <a:lnTo>
                    <a:pt x="459308" y="1037945"/>
                  </a:lnTo>
                  <a:lnTo>
                    <a:pt x="618261" y="875258"/>
                  </a:lnTo>
                  <a:lnTo>
                    <a:pt x="586257" y="875258"/>
                  </a:lnTo>
                  <a:lnTo>
                    <a:pt x="381965" y="1087018"/>
                  </a:lnTo>
                  <a:lnTo>
                    <a:pt x="381965" y="875258"/>
                  </a:lnTo>
                  <a:lnTo>
                    <a:pt x="358495" y="875258"/>
                  </a:lnTo>
                  <a:lnTo>
                    <a:pt x="358495" y="1259840"/>
                  </a:lnTo>
                  <a:lnTo>
                    <a:pt x="381965" y="1259840"/>
                  </a:lnTo>
                  <a:lnTo>
                    <a:pt x="381965" y="1116888"/>
                  </a:lnTo>
                  <a:lnTo>
                    <a:pt x="442772" y="1054481"/>
                  </a:lnTo>
                  <a:lnTo>
                    <a:pt x="599059" y="1259840"/>
                  </a:lnTo>
                  <a:lnTo>
                    <a:pt x="627862" y="1259840"/>
                  </a:lnTo>
                  <a:close/>
                </a:path>
                <a:path w="15264130" h="1266190">
                  <a:moveTo>
                    <a:pt x="833272" y="1056081"/>
                  </a:moveTo>
                  <a:lnTo>
                    <a:pt x="674319" y="1056081"/>
                  </a:lnTo>
                  <a:lnTo>
                    <a:pt x="674319" y="1079550"/>
                  </a:lnTo>
                  <a:lnTo>
                    <a:pt x="833272" y="1079550"/>
                  </a:lnTo>
                  <a:lnTo>
                    <a:pt x="833272" y="1056081"/>
                  </a:lnTo>
                  <a:close/>
                </a:path>
                <a:path w="15264130" h="1266190">
                  <a:moveTo>
                    <a:pt x="1299502" y="1221968"/>
                  </a:moveTo>
                  <a:lnTo>
                    <a:pt x="1285633" y="1204366"/>
                  </a:lnTo>
                  <a:lnTo>
                    <a:pt x="1278699" y="1210233"/>
                  </a:lnTo>
                  <a:lnTo>
                    <a:pt x="1262075" y="1221270"/>
                  </a:lnTo>
                  <a:lnTo>
                    <a:pt x="1224038" y="1237322"/>
                  </a:lnTo>
                  <a:lnTo>
                    <a:pt x="1178953" y="1243304"/>
                  </a:lnTo>
                  <a:lnTo>
                    <a:pt x="1142060" y="1242695"/>
                  </a:lnTo>
                  <a:lnTo>
                    <a:pt x="1103274" y="1226756"/>
                  </a:lnTo>
                  <a:lnTo>
                    <a:pt x="1064666" y="1180236"/>
                  </a:lnTo>
                  <a:lnTo>
                    <a:pt x="1051445" y="1133322"/>
                  </a:lnTo>
                  <a:lnTo>
                    <a:pt x="1050937" y="1088618"/>
                  </a:lnTo>
                  <a:lnTo>
                    <a:pt x="1051064" y="1016050"/>
                  </a:lnTo>
                  <a:lnTo>
                    <a:pt x="1058938" y="976071"/>
                  </a:lnTo>
                  <a:lnTo>
                    <a:pt x="1082141" y="930732"/>
                  </a:lnTo>
                  <a:lnTo>
                    <a:pt x="1120013" y="901928"/>
                  </a:lnTo>
                  <a:lnTo>
                    <a:pt x="1171486" y="891794"/>
                  </a:lnTo>
                  <a:lnTo>
                    <a:pt x="1191602" y="891908"/>
                  </a:lnTo>
                  <a:lnTo>
                    <a:pt x="1229626" y="899528"/>
                  </a:lnTo>
                  <a:lnTo>
                    <a:pt x="1277099" y="923264"/>
                  </a:lnTo>
                  <a:lnTo>
                    <a:pt x="1289900" y="905129"/>
                  </a:lnTo>
                  <a:lnTo>
                    <a:pt x="1277162" y="896061"/>
                  </a:lnTo>
                  <a:lnTo>
                    <a:pt x="1269974" y="891794"/>
                  </a:lnTo>
                  <a:lnTo>
                    <a:pt x="1267498" y="890320"/>
                  </a:lnTo>
                  <a:lnTo>
                    <a:pt x="1220838" y="873658"/>
                  </a:lnTo>
                  <a:lnTo>
                    <a:pt x="1171486" y="869391"/>
                  </a:lnTo>
                  <a:lnTo>
                    <a:pt x="1150404" y="869581"/>
                  </a:lnTo>
                  <a:lnTo>
                    <a:pt x="1108544" y="881392"/>
                  </a:lnTo>
                  <a:lnTo>
                    <a:pt x="1074115" y="902652"/>
                  </a:lnTo>
                  <a:lnTo>
                    <a:pt x="1046200" y="939393"/>
                  </a:lnTo>
                  <a:lnTo>
                    <a:pt x="1030757" y="989317"/>
                  </a:lnTo>
                  <a:lnTo>
                    <a:pt x="1026972" y="1035278"/>
                  </a:lnTo>
                  <a:lnTo>
                    <a:pt x="1027074" y="1107020"/>
                  </a:lnTo>
                  <a:lnTo>
                    <a:pt x="1035469" y="1157693"/>
                  </a:lnTo>
                  <a:lnTo>
                    <a:pt x="1051521" y="1201153"/>
                  </a:lnTo>
                  <a:lnTo>
                    <a:pt x="1081582" y="1238199"/>
                  </a:lnTo>
                  <a:lnTo>
                    <a:pt x="1125943" y="1260195"/>
                  </a:lnTo>
                  <a:lnTo>
                    <a:pt x="1177886" y="1265707"/>
                  </a:lnTo>
                  <a:lnTo>
                    <a:pt x="1192390" y="1265631"/>
                  </a:lnTo>
                  <a:lnTo>
                    <a:pt x="1234224" y="1258023"/>
                  </a:lnTo>
                  <a:lnTo>
                    <a:pt x="1270000" y="1243304"/>
                  </a:lnTo>
                  <a:lnTo>
                    <a:pt x="1272235" y="1242174"/>
                  </a:lnTo>
                  <a:lnTo>
                    <a:pt x="1276985" y="1239189"/>
                  </a:lnTo>
                  <a:lnTo>
                    <a:pt x="1293634" y="1227302"/>
                  </a:lnTo>
                  <a:lnTo>
                    <a:pt x="1299502" y="1221968"/>
                  </a:lnTo>
                  <a:close/>
                </a:path>
                <a:path w="15264130" h="1266190">
                  <a:moveTo>
                    <a:pt x="1556118" y="1060881"/>
                  </a:moveTo>
                  <a:lnTo>
                    <a:pt x="1552854" y="1019213"/>
                  </a:lnTo>
                  <a:lnTo>
                    <a:pt x="1526882" y="990473"/>
                  </a:lnTo>
                  <a:lnTo>
                    <a:pt x="1485353" y="970038"/>
                  </a:lnTo>
                  <a:lnTo>
                    <a:pt x="1459039" y="969670"/>
                  </a:lnTo>
                  <a:lnTo>
                    <a:pt x="1441704" y="969810"/>
                  </a:lnTo>
                  <a:lnTo>
                    <a:pt x="1390688" y="984605"/>
                  </a:lnTo>
                  <a:lnTo>
                    <a:pt x="1361960" y="1001674"/>
                  </a:lnTo>
                  <a:lnTo>
                    <a:pt x="1373162" y="1019276"/>
                  </a:lnTo>
                  <a:lnTo>
                    <a:pt x="1384896" y="1011440"/>
                  </a:lnTo>
                  <a:lnTo>
                    <a:pt x="1392999" y="1006640"/>
                  </a:lnTo>
                  <a:lnTo>
                    <a:pt x="1434338" y="991438"/>
                  </a:lnTo>
                  <a:lnTo>
                    <a:pt x="1457439" y="990473"/>
                  </a:lnTo>
                  <a:lnTo>
                    <a:pt x="1479638" y="990752"/>
                  </a:lnTo>
                  <a:lnTo>
                    <a:pt x="1514246" y="1008608"/>
                  </a:lnTo>
                  <a:lnTo>
                    <a:pt x="1533169" y="1060881"/>
                  </a:lnTo>
                  <a:lnTo>
                    <a:pt x="1533182" y="1096619"/>
                  </a:lnTo>
                  <a:lnTo>
                    <a:pt x="1533182" y="1116355"/>
                  </a:lnTo>
                  <a:lnTo>
                    <a:pt x="1533105" y="1181963"/>
                  </a:lnTo>
                  <a:lnTo>
                    <a:pt x="1516926" y="1217930"/>
                  </a:lnTo>
                  <a:lnTo>
                    <a:pt x="1483512" y="1238529"/>
                  </a:lnTo>
                  <a:lnTo>
                    <a:pt x="1452359" y="1243799"/>
                  </a:lnTo>
                  <a:lnTo>
                    <a:pt x="1406232" y="1237437"/>
                  </a:lnTo>
                  <a:lnTo>
                    <a:pt x="1376400" y="1204239"/>
                  </a:lnTo>
                  <a:lnTo>
                    <a:pt x="1373695" y="1161694"/>
                  </a:lnTo>
                  <a:lnTo>
                    <a:pt x="1381163" y="1140891"/>
                  </a:lnTo>
                  <a:lnTo>
                    <a:pt x="1420863" y="1118260"/>
                  </a:lnTo>
                  <a:lnTo>
                    <a:pt x="1533182" y="1116355"/>
                  </a:lnTo>
                  <a:lnTo>
                    <a:pt x="1533182" y="1096619"/>
                  </a:lnTo>
                  <a:lnTo>
                    <a:pt x="1446237" y="1096619"/>
                  </a:lnTo>
                  <a:lnTo>
                    <a:pt x="1431467" y="1096708"/>
                  </a:lnTo>
                  <a:lnTo>
                    <a:pt x="1392364" y="1106462"/>
                  </a:lnTo>
                  <a:lnTo>
                    <a:pt x="1361694" y="1130160"/>
                  </a:lnTo>
                  <a:lnTo>
                    <a:pt x="1349781" y="1164488"/>
                  </a:lnTo>
                  <a:lnTo>
                    <a:pt x="1349819" y="1193965"/>
                  </a:lnTo>
                  <a:lnTo>
                    <a:pt x="1364729" y="1232039"/>
                  </a:lnTo>
                  <a:lnTo>
                    <a:pt x="1395641" y="1255522"/>
                  </a:lnTo>
                  <a:lnTo>
                    <a:pt x="1442504" y="1264107"/>
                  </a:lnTo>
                  <a:lnTo>
                    <a:pt x="1454137" y="1264043"/>
                  </a:lnTo>
                  <a:lnTo>
                    <a:pt x="1495767" y="1253464"/>
                  </a:lnTo>
                  <a:lnTo>
                    <a:pt x="1528381" y="1227302"/>
                  </a:lnTo>
                  <a:lnTo>
                    <a:pt x="1532648" y="1219835"/>
                  </a:lnTo>
                  <a:lnTo>
                    <a:pt x="1533182" y="1219835"/>
                  </a:lnTo>
                  <a:lnTo>
                    <a:pt x="1533182" y="1259840"/>
                  </a:lnTo>
                  <a:lnTo>
                    <a:pt x="1556118" y="1259840"/>
                  </a:lnTo>
                  <a:lnTo>
                    <a:pt x="1556118" y="1219835"/>
                  </a:lnTo>
                  <a:lnTo>
                    <a:pt x="1556118" y="1116355"/>
                  </a:lnTo>
                  <a:lnTo>
                    <a:pt x="1556118" y="1060881"/>
                  </a:lnTo>
                  <a:close/>
                </a:path>
                <a:path w="15264130" h="1266190">
                  <a:moveTo>
                    <a:pt x="1789811" y="976071"/>
                  </a:moveTo>
                  <a:lnTo>
                    <a:pt x="1781276" y="972870"/>
                  </a:lnTo>
                  <a:lnTo>
                    <a:pt x="1762607" y="969670"/>
                  </a:lnTo>
                  <a:lnTo>
                    <a:pt x="1750339" y="969670"/>
                  </a:lnTo>
                  <a:lnTo>
                    <a:pt x="1711210" y="978217"/>
                  </a:lnTo>
                  <a:lnTo>
                    <a:pt x="1677530" y="1008341"/>
                  </a:lnTo>
                  <a:lnTo>
                    <a:pt x="1666595" y="1030478"/>
                  </a:lnTo>
                  <a:lnTo>
                    <a:pt x="1666595" y="975537"/>
                  </a:lnTo>
                  <a:lnTo>
                    <a:pt x="1644192" y="975537"/>
                  </a:lnTo>
                  <a:lnTo>
                    <a:pt x="1644192" y="1259840"/>
                  </a:lnTo>
                  <a:lnTo>
                    <a:pt x="1667129" y="1259840"/>
                  </a:lnTo>
                  <a:lnTo>
                    <a:pt x="1667205" y="1086243"/>
                  </a:lnTo>
                  <a:lnTo>
                    <a:pt x="1667751" y="1077277"/>
                  </a:lnTo>
                  <a:lnTo>
                    <a:pt x="1677885" y="1038072"/>
                  </a:lnTo>
                  <a:lnTo>
                    <a:pt x="1703895" y="1005344"/>
                  </a:lnTo>
                  <a:lnTo>
                    <a:pt x="1748739" y="992073"/>
                  </a:lnTo>
                  <a:lnTo>
                    <a:pt x="1759407" y="992073"/>
                  </a:lnTo>
                  <a:lnTo>
                    <a:pt x="1775942" y="994740"/>
                  </a:lnTo>
                  <a:lnTo>
                    <a:pt x="1782876" y="997407"/>
                  </a:lnTo>
                  <a:lnTo>
                    <a:pt x="1784604" y="992073"/>
                  </a:lnTo>
                  <a:lnTo>
                    <a:pt x="1789811" y="976071"/>
                  </a:lnTo>
                  <a:close/>
                </a:path>
                <a:path w="15264130" h="1266190">
                  <a:moveTo>
                    <a:pt x="1868271" y="975537"/>
                  </a:moveTo>
                  <a:lnTo>
                    <a:pt x="1845335" y="975537"/>
                  </a:lnTo>
                  <a:lnTo>
                    <a:pt x="1845335" y="1259840"/>
                  </a:lnTo>
                  <a:lnTo>
                    <a:pt x="1868271" y="1259840"/>
                  </a:lnTo>
                  <a:lnTo>
                    <a:pt x="1868271" y="975537"/>
                  </a:lnTo>
                  <a:close/>
                </a:path>
                <a:path w="15264130" h="1266190">
                  <a:moveTo>
                    <a:pt x="1870405" y="882192"/>
                  </a:moveTo>
                  <a:lnTo>
                    <a:pt x="1843201" y="882192"/>
                  </a:lnTo>
                  <a:lnTo>
                    <a:pt x="1843201" y="913663"/>
                  </a:lnTo>
                  <a:lnTo>
                    <a:pt x="1870405" y="913663"/>
                  </a:lnTo>
                  <a:lnTo>
                    <a:pt x="1870405" y="882192"/>
                  </a:lnTo>
                  <a:close/>
                </a:path>
                <a:path w="15264130" h="1266190">
                  <a:moveTo>
                    <a:pt x="2185162" y="1090752"/>
                  </a:moveTo>
                  <a:lnTo>
                    <a:pt x="2184704" y="1056030"/>
                  </a:lnTo>
                  <a:lnTo>
                    <a:pt x="2181529" y="1035075"/>
                  </a:lnTo>
                  <a:lnTo>
                    <a:pt x="2172893" y="1019416"/>
                  </a:lnTo>
                  <a:lnTo>
                    <a:pt x="2162187" y="1007440"/>
                  </a:lnTo>
                  <a:lnTo>
                    <a:pt x="2162187" y="1090752"/>
                  </a:lnTo>
                  <a:lnTo>
                    <a:pt x="2162187" y="1143025"/>
                  </a:lnTo>
                  <a:lnTo>
                    <a:pt x="2159152" y="1187030"/>
                  </a:lnTo>
                  <a:lnTo>
                    <a:pt x="2122881" y="1232052"/>
                  </a:lnTo>
                  <a:lnTo>
                    <a:pt x="2077161" y="1243241"/>
                  </a:lnTo>
                  <a:lnTo>
                    <a:pt x="2061171" y="1243215"/>
                  </a:lnTo>
                  <a:lnTo>
                    <a:pt x="2020874" y="1231633"/>
                  </a:lnTo>
                  <a:lnTo>
                    <a:pt x="2009394" y="1223568"/>
                  </a:lnTo>
                  <a:lnTo>
                    <a:pt x="2008339" y="1222768"/>
                  </a:lnTo>
                  <a:lnTo>
                    <a:pt x="1984336" y="1188199"/>
                  </a:lnTo>
                  <a:lnTo>
                    <a:pt x="1983536" y="1077950"/>
                  </a:lnTo>
                  <a:lnTo>
                    <a:pt x="1983663" y="1065669"/>
                  </a:lnTo>
                  <a:lnTo>
                    <a:pt x="2000669" y="1025245"/>
                  </a:lnTo>
                  <a:lnTo>
                    <a:pt x="2003767" y="1021943"/>
                  </a:lnTo>
                  <a:lnTo>
                    <a:pt x="2005457" y="1020140"/>
                  </a:lnTo>
                  <a:lnTo>
                    <a:pt x="2042210" y="996340"/>
                  </a:lnTo>
                  <a:lnTo>
                    <a:pt x="2073681" y="990473"/>
                  </a:lnTo>
                  <a:lnTo>
                    <a:pt x="2099919" y="990879"/>
                  </a:lnTo>
                  <a:lnTo>
                    <a:pt x="2140356" y="1016876"/>
                  </a:lnTo>
                  <a:lnTo>
                    <a:pt x="2161883" y="1064247"/>
                  </a:lnTo>
                  <a:lnTo>
                    <a:pt x="2162187" y="1090752"/>
                  </a:lnTo>
                  <a:lnTo>
                    <a:pt x="2162187" y="1007440"/>
                  </a:lnTo>
                  <a:lnTo>
                    <a:pt x="2156091" y="1000607"/>
                  </a:lnTo>
                  <a:lnTo>
                    <a:pt x="2146109" y="990473"/>
                  </a:lnTo>
                  <a:lnTo>
                    <a:pt x="2138489" y="982713"/>
                  </a:lnTo>
                  <a:lnTo>
                    <a:pt x="2124252" y="973531"/>
                  </a:lnTo>
                  <a:lnTo>
                    <a:pt x="2105876" y="970153"/>
                  </a:lnTo>
                  <a:lnTo>
                    <a:pt x="2075815" y="969670"/>
                  </a:lnTo>
                  <a:lnTo>
                    <a:pt x="2056320" y="969899"/>
                  </a:lnTo>
                  <a:lnTo>
                    <a:pt x="2018741" y="984872"/>
                  </a:lnTo>
                  <a:lnTo>
                    <a:pt x="1984070" y="1021943"/>
                  </a:lnTo>
                  <a:lnTo>
                    <a:pt x="1984070" y="856589"/>
                  </a:lnTo>
                  <a:lnTo>
                    <a:pt x="1961134" y="856589"/>
                  </a:lnTo>
                  <a:lnTo>
                    <a:pt x="1961134" y="1259840"/>
                  </a:lnTo>
                  <a:lnTo>
                    <a:pt x="1983536" y="1259840"/>
                  </a:lnTo>
                  <a:lnTo>
                    <a:pt x="1983536" y="1223568"/>
                  </a:lnTo>
                  <a:lnTo>
                    <a:pt x="1991334" y="1235138"/>
                  </a:lnTo>
                  <a:lnTo>
                    <a:pt x="2036305" y="1259713"/>
                  </a:lnTo>
                  <a:lnTo>
                    <a:pt x="2072081" y="1264107"/>
                  </a:lnTo>
                  <a:lnTo>
                    <a:pt x="2086902" y="1263980"/>
                  </a:lnTo>
                  <a:lnTo>
                    <a:pt x="2130209" y="1251661"/>
                  </a:lnTo>
                  <a:lnTo>
                    <a:pt x="2162454" y="1223873"/>
                  </a:lnTo>
                  <a:lnTo>
                    <a:pt x="2181669" y="1181874"/>
                  </a:lnTo>
                  <a:lnTo>
                    <a:pt x="2185162" y="1143025"/>
                  </a:lnTo>
                  <a:lnTo>
                    <a:pt x="2185162" y="1090752"/>
                  </a:lnTo>
                  <a:close/>
                </a:path>
                <a:path w="15264130" h="1266190">
                  <a:moveTo>
                    <a:pt x="2487117" y="1090752"/>
                  </a:moveTo>
                  <a:lnTo>
                    <a:pt x="2486660" y="1056030"/>
                  </a:lnTo>
                  <a:lnTo>
                    <a:pt x="2483485" y="1035075"/>
                  </a:lnTo>
                  <a:lnTo>
                    <a:pt x="2474849" y="1019416"/>
                  </a:lnTo>
                  <a:lnTo>
                    <a:pt x="2464143" y="1007440"/>
                  </a:lnTo>
                  <a:lnTo>
                    <a:pt x="2464143" y="1090752"/>
                  </a:lnTo>
                  <a:lnTo>
                    <a:pt x="2464143" y="1143025"/>
                  </a:lnTo>
                  <a:lnTo>
                    <a:pt x="2461120" y="1187030"/>
                  </a:lnTo>
                  <a:lnTo>
                    <a:pt x="2424836" y="1232052"/>
                  </a:lnTo>
                  <a:lnTo>
                    <a:pt x="2379116" y="1243241"/>
                  </a:lnTo>
                  <a:lnTo>
                    <a:pt x="2363127" y="1243215"/>
                  </a:lnTo>
                  <a:lnTo>
                    <a:pt x="2322830" y="1231633"/>
                  </a:lnTo>
                  <a:lnTo>
                    <a:pt x="2311349" y="1223568"/>
                  </a:lnTo>
                  <a:lnTo>
                    <a:pt x="2310295" y="1222768"/>
                  </a:lnTo>
                  <a:lnTo>
                    <a:pt x="2286292" y="1188199"/>
                  </a:lnTo>
                  <a:lnTo>
                    <a:pt x="2285492" y="1077950"/>
                  </a:lnTo>
                  <a:lnTo>
                    <a:pt x="2285619" y="1065669"/>
                  </a:lnTo>
                  <a:lnTo>
                    <a:pt x="2302624" y="1025245"/>
                  </a:lnTo>
                  <a:lnTo>
                    <a:pt x="2305723" y="1021943"/>
                  </a:lnTo>
                  <a:lnTo>
                    <a:pt x="2307412" y="1020140"/>
                  </a:lnTo>
                  <a:lnTo>
                    <a:pt x="2344166" y="996340"/>
                  </a:lnTo>
                  <a:lnTo>
                    <a:pt x="2375636" y="990473"/>
                  </a:lnTo>
                  <a:lnTo>
                    <a:pt x="2401887" y="990879"/>
                  </a:lnTo>
                  <a:lnTo>
                    <a:pt x="2442311" y="1016876"/>
                  </a:lnTo>
                  <a:lnTo>
                    <a:pt x="2463838" y="1064247"/>
                  </a:lnTo>
                  <a:lnTo>
                    <a:pt x="2464143" y="1090752"/>
                  </a:lnTo>
                  <a:lnTo>
                    <a:pt x="2464143" y="1007440"/>
                  </a:lnTo>
                  <a:lnTo>
                    <a:pt x="2458047" y="1000607"/>
                  </a:lnTo>
                  <a:lnTo>
                    <a:pt x="2448077" y="990473"/>
                  </a:lnTo>
                  <a:lnTo>
                    <a:pt x="2440444" y="982713"/>
                  </a:lnTo>
                  <a:lnTo>
                    <a:pt x="2426208" y="973531"/>
                  </a:lnTo>
                  <a:lnTo>
                    <a:pt x="2407831" y="970153"/>
                  </a:lnTo>
                  <a:lnTo>
                    <a:pt x="2377770" y="969670"/>
                  </a:lnTo>
                  <a:lnTo>
                    <a:pt x="2358275" y="969899"/>
                  </a:lnTo>
                  <a:lnTo>
                    <a:pt x="2320696" y="984872"/>
                  </a:lnTo>
                  <a:lnTo>
                    <a:pt x="2286025" y="1021943"/>
                  </a:lnTo>
                  <a:lnTo>
                    <a:pt x="2286025" y="856589"/>
                  </a:lnTo>
                  <a:lnTo>
                    <a:pt x="2263089" y="856589"/>
                  </a:lnTo>
                  <a:lnTo>
                    <a:pt x="2263089" y="1259840"/>
                  </a:lnTo>
                  <a:lnTo>
                    <a:pt x="2285492" y="1259840"/>
                  </a:lnTo>
                  <a:lnTo>
                    <a:pt x="2285492" y="1223568"/>
                  </a:lnTo>
                  <a:lnTo>
                    <a:pt x="2293289" y="1235138"/>
                  </a:lnTo>
                  <a:lnTo>
                    <a:pt x="2338260" y="1259713"/>
                  </a:lnTo>
                  <a:lnTo>
                    <a:pt x="2374036" y="1264107"/>
                  </a:lnTo>
                  <a:lnTo>
                    <a:pt x="2388857" y="1263980"/>
                  </a:lnTo>
                  <a:lnTo>
                    <a:pt x="2432164" y="1251661"/>
                  </a:lnTo>
                  <a:lnTo>
                    <a:pt x="2464409" y="1223873"/>
                  </a:lnTo>
                  <a:lnTo>
                    <a:pt x="2483624" y="1181874"/>
                  </a:lnTo>
                  <a:lnTo>
                    <a:pt x="2487117" y="1143025"/>
                  </a:lnTo>
                  <a:lnTo>
                    <a:pt x="2487117" y="1090752"/>
                  </a:lnTo>
                  <a:close/>
                </a:path>
                <a:path w="15264130" h="1266190">
                  <a:moveTo>
                    <a:pt x="2778404" y="1103553"/>
                  </a:moveTo>
                  <a:lnTo>
                    <a:pt x="2775369" y="1061770"/>
                  </a:lnTo>
                  <a:lnTo>
                    <a:pt x="2763139" y="1023912"/>
                  </a:lnTo>
                  <a:lnTo>
                    <a:pt x="2756001" y="1013523"/>
                  </a:lnTo>
                  <a:lnTo>
                    <a:pt x="2756001" y="1103553"/>
                  </a:lnTo>
                  <a:lnTo>
                    <a:pt x="2573578" y="1103553"/>
                  </a:lnTo>
                  <a:lnTo>
                    <a:pt x="2576652" y="1050277"/>
                  </a:lnTo>
                  <a:lnTo>
                    <a:pt x="2598115" y="1018743"/>
                  </a:lnTo>
                  <a:lnTo>
                    <a:pt x="2640279" y="990384"/>
                  </a:lnTo>
                  <a:lnTo>
                    <a:pt x="2665323" y="989939"/>
                  </a:lnTo>
                  <a:lnTo>
                    <a:pt x="2691587" y="990384"/>
                  </a:lnTo>
                  <a:lnTo>
                    <a:pt x="2733065" y="1018476"/>
                  </a:lnTo>
                  <a:lnTo>
                    <a:pt x="2755646" y="1070419"/>
                  </a:lnTo>
                  <a:lnTo>
                    <a:pt x="2756001" y="1103553"/>
                  </a:lnTo>
                  <a:lnTo>
                    <a:pt x="2756001" y="1013523"/>
                  </a:lnTo>
                  <a:lnTo>
                    <a:pt x="2749867" y="1005941"/>
                  </a:lnTo>
                  <a:lnTo>
                    <a:pt x="2741371" y="995921"/>
                  </a:lnTo>
                  <a:lnTo>
                    <a:pt x="2735008" y="989939"/>
                  </a:lnTo>
                  <a:lnTo>
                    <a:pt x="2734868" y="989799"/>
                  </a:lnTo>
                  <a:lnTo>
                    <a:pt x="2692692" y="970864"/>
                  </a:lnTo>
                  <a:lnTo>
                    <a:pt x="2665323" y="969670"/>
                  </a:lnTo>
                  <a:lnTo>
                    <a:pt x="2649575" y="969810"/>
                  </a:lnTo>
                  <a:lnTo>
                    <a:pt x="2605176" y="984237"/>
                  </a:lnTo>
                  <a:lnTo>
                    <a:pt x="2573248" y="1014679"/>
                  </a:lnTo>
                  <a:lnTo>
                    <a:pt x="2554554" y="1058456"/>
                  </a:lnTo>
                  <a:lnTo>
                    <a:pt x="2551290" y="1152182"/>
                  </a:lnTo>
                  <a:lnTo>
                    <a:pt x="2552077" y="1162824"/>
                  </a:lnTo>
                  <a:lnTo>
                    <a:pt x="2562771" y="1200594"/>
                  </a:lnTo>
                  <a:lnTo>
                    <a:pt x="2588653" y="1237742"/>
                  </a:lnTo>
                  <a:lnTo>
                    <a:pt x="2630220" y="1260055"/>
                  </a:lnTo>
                  <a:lnTo>
                    <a:pt x="2669590" y="1264107"/>
                  </a:lnTo>
                  <a:lnTo>
                    <a:pt x="2690050" y="1263954"/>
                  </a:lnTo>
                  <a:lnTo>
                    <a:pt x="2730665" y="1254506"/>
                  </a:lnTo>
                  <a:lnTo>
                    <a:pt x="2772003" y="1232636"/>
                  </a:lnTo>
                  <a:lnTo>
                    <a:pt x="2760802" y="1215567"/>
                  </a:lnTo>
                  <a:lnTo>
                    <a:pt x="2752115" y="1222781"/>
                  </a:lnTo>
                  <a:lnTo>
                    <a:pt x="2745270" y="1227302"/>
                  </a:lnTo>
                  <a:lnTo>
                    <a:pt x="2708897" y="1240459"/>
                  </a:lnTo>
                  <a:lnTo>
                    <a:pt x="2669057" y="1243838"/>
                  </a:lnTo>
                  <a:lnTo>
                    <a:pt x="2642768" y="1243393"/>
                  </a:lnTo>
                  <a:lnTo>
                    <a:pt x="2598915" y="1215567"/>
                  </a:lnTo>
                  <a:lnTo>
                    <a:pt x="2576753" y="1183957"/>
                  </a:lnTo>
                  <a:lnTo>
                    <a:pt x="2573629" y="1136091"/>
                  </a:lnTo>
                  <a:lnTo>
                    <a:pt x="2573578" y="1122222"/>
                  </a:lnTo>
                  <a:lnTo>
                    <a:pt x="2778404" y="1122222"/>
                  </a:lnTo>
                  <a:lnTo>
                    <a:pt x="2778404" y="1103553"/>
                  </a:lnTo>
                  <a:close/>
                </a:path>
                <a:path w="15264130" h="1266190">
                  <a:moveTo>
                    <a:pt x="3045168" y="1060881"/>
                  </a:moveTo>
                  <a:lnTo>
                    <a:pt x="3041891" y="1019213"/>
                  </a:lnTo>
                  <a:lnTo>
                    <a:pt x="3015919" y="990473"/>
                  </a:lnTo>
                  <a:lnTo>
                    <a:pt x="3003219" y="979563"/>
                  </a:lnTo>
                  <a:lnTo>
                    <a:pt x="2990558" y="972604"/>
                  </a:lnTo>
                  <a:lnTo>
                    <a:pt x="2974390" y="970038"/>
                  </a:lnTo>
                  <a:lnTo>
                    <a:pt x="2948089" y="969670"/>
                  </a:lnTo>
                  <a:lnTo>
                    <a:pt x="2930741" y="969810"/>
                  </a:lnTo>
                  <a:lnTo>
                    <a:pt x="2879737" y="984605"/>
                  </a:lnTo>
                  <a:lnTo>
                    <a:pt x="2851010" y="1001674"/>
                  </a:lnTo>
                  <a:lnTo>
                    <a:pt x="2862211" y="1019276"/>
                  </a:lnTo>
                  <a:lnTo>
                    <a:pt x="2873933" y="1011440"/>
                  </a:lnTo>
                  <a:lnTo>
                    <a:pt x="2882036" y="1006640"/>
                  </a:lnTo>
                  <a:lnTo>
                    <a:pt x="2923375" y="991438"/>
                  </a:lnTo>
                  <a:lnTo>
                    <a:pt x="2946489" y="990473"/>
                  </a:lnTo>
                  <a:lnTo>
                    <a:pt x="2968675" y="990752"/>
                  </a:lnTo>
                  <a:lnTo>
                    <a:pt x="3003296" y="1008608"/>
                  </a:lnTo>
                  <a:lnTo>
                    <a:pt x="3022206" y="1060881"/>
                  </a:lnTo>
                  <a:lnTo>
                    <a:pt x="3022231" y="1096619"/>
                  </a:lnTo>
                  <a:lnTo>
                    <a:pt x="3022231" y="1116355"/>
                  </a:lnTo>
                  <a:lnTo>
                    <a:pt x="3022155" y="1181963"/>
                  </a:lnTo>
                  <a:lnTo>
                    <a:pt x="3005963" y="1217930"/>
                  </a:lnTo>
                  <a:lnTo>
                    <a:pt x="2972549" y="1238529"/>
                  </a:lnTo>
                  <a:lnTo>
                    <a:pt x="2941409" y="1243799"/>
                  </a:lnTo>
                  <a:lnTo>
                    <a:pt x="2895282" y="1237437"/>
                  </a:lnTo>
                  <a:lnTo>
                    <a:pt x="2865437" y="1204239"/>
                  </a:lnTo>
                  <a:lnTo>
                    <a:pt x="2862745" y="1161694"/>
                  </a:lnTo>
                  <a:lnTo>
                    <a:pt x="2870212" y="1140891"/>
                  </a:lnTo>
                  <a:lnTo>
                    <a:pt x="2909900" y="1118260"/>
                  </a:lnTo>
                  <a:lnTo>
                    <a:pt x="3022231" y="1116355"/>
                  </a:lnTo>
                  <a:lnTo>
                    <a:pt x="3022231" y="1096619"/>
                  </a:lnTo>
                  <a:lnTo>
                    <a:pt x="2935287" y="1096619"/>
                  </a:lnTo>
                  <a:lnTo>
                    <a:pt x="2920504" y="1096708"/>
                  </a:lnTo>
                  <a:lnTo>
                    <a:pt x="2881401" y="1106462"/>
                  </a:lnTo>
                  <a:lnTo>
                    <a:pt x="2850743" y="1130160"/>
                  </a:lnTo>
                  <a:lnTo>
                    <a:pt x="2838818" y="1164488"/>
                  </a:lnTo>
                  <a:lnTo>
                    <a:pt x="2838856" y="1193965"/>
                  </a:lnTo>
                  <a:lnTo>
                    <a:pt x="2853766" y="1232039"/>
                  </a:lnTo>
                  <a:lnTo>
                    <a:pt x="2884678" y="1255522"/>
                  </a:lnTo>
                  <a:lnTo>
                    <a:pt x="2931553" y="1264107"/>
                  </a:lnTo>
                  <a:lnTo>
                    <a:pt x="2943187" y="1264043"/>
                  </a:lnTo>
                  <a:lnTo>
                    <a:pt x="2984817" y="1253464"/>
                  </a:lnTo>
                  <a:lnTo>
                    <a:pt x="3017431" y="1227302"/>
                  </a:lnTo>
                  <a:lnTo>
                    <a:pt x="3021698" y="1219835"/>
                  </a:lnTo>
                  <a:lnTo>
                    <a:pt x="3022231" y="1219835"/>
                  </a:lnTo>
                  <a:lnTo>
                    <a:pt x="3022231" y="1259840"/>
                  </a:lnTo>
                  <a:lnTo>
                    <a:pt x="3045168" y="1259840"/>
                  </a:lnTo>
                  <a:lnTo>
                    <a:pt x="3045168" y="1219835"/>
                  </a:lnTo>
                  <a:lnTo>
                    <a:pt x="3045168" y="1116355"/>
                  </a:lnTo>
                  <a:lnTo>
                    <a:pt x="3045168" y="1060881"/>
                  </a:lnTo>
                  <a:close/>
                </a:path>
                <a:path w="15264130" h="1266190">
                  <a:moveTo>
                    <a:pt x="3348190" y="1259840"/>
                  </a:moveTo>
                  <a:lnTo>
                    <a:pt x="3348101" y="1053325"/>
                  </a:lnTo>
                  <a:lnTo>
                    <a:pt x="3336721" y="1012278"/>
                  </a:lnTo>
                  <a:lnTo>
                    <a:pt x="3306241" y="982078"/>
                  </a:lnTo>
                  <a:lnTo>
                    <a:pt x="3265220" y="969784"/>
                  </a:lnTo>
                  <a:lnTo>
                    <a:pt x="3249511" y="969670"/>
                  </a:lnTo>
                  <a:lnTo>
                    <a:pt x="3237547" y="969746"/>
                  </a:lnTo>
                  <a:lnTo>
                    <a:pt x="3198304" y="980097"/>
                  </a:lnTo>
                  <a:lnTo>
                    <a:pt x="3159366" y="1011809"/>
                  </a:lnTo>
                  <a:lnTo>
                    <a:pt x="3155632" y="1019276"/>
                  </a:lnTo>
                  <a:lnTo>
                    <a:pt x="3155632" y="975537"/>
                  </a:lnTo>
                  <a:lnTo>
                    <a:pt x="3133229" y="975537"/>
                  </a:lnTo>
                  <a:lnTo>
                    <a:pt x="3133229" y="1259840"/>
                  </a:lnTo>
                  <a:lnTo>
                    <a:pt x="3156166" y="1259840"/>
                  </a:lnTo>
                  <a:lnTo>
                    <a:pt x="3156166" y="1057148"/>
                  </a:lnTo>
                  <a:lnTo>
                    <a:pt x="3161500" y="1044079"/>
                  </a:lnTo>
                  <a:lnTo>
                    <a:pt x="3184766" y="1011936"/>
                  </a:lnTo>
                  <a:lnTo>
                    <a:pt x="3223603" y="991501"/>
                  </a:lnTo>
                  <a:lnTo>
                    <a:pt x="3245777" y="990473"/>
                  </a:lnTo>
                  <a:lnTo>
                    <a:pt x="3271342" y="990803"/>
                  </a:lnTo>
                  <a:lnTo>
                    <a:pt x="3307143" y="1011809"/>
                  </a:lnTo>
                  <a:lnTo>
                    <a:pt x="3324974" y="1049083"/>
                  </a:lnTo>
                  <a:lnTo>
                    <a:pt x="3325253" y="1259840"/>
                  </a:lnTo>
                  <a:lnTo>
                    <a:pt x="3348190" y="1259840"/>
                  </a:lnTo>
                  <a:close/>
                </a:path>
                <a:path w="15264130" h="1266190">
                  <a:moveTo>
                    <a:pt x="3715753" y="976071"/>
                  </a:moveTo>
                  <a:lnTo>
                    <a:pt x="3707219" y="972870"/>
                  </a:lnTo>
                  <a:lnTo>
                    <a:pt x="3688550" y="969670"/>
                  </a:lnTo>
                  <a:lnTo>
                    <a:pt x="3676281" y="969670"/>
                  </a:lnTo>
                  <a:lnTo>
                    <a:pt x="3637165" y="978217"/>
                  </a:lnTo>
                  <a:lnTo>
                    <a:pt x="3603472" y="1008341"/>
                  </a:lnTo>
                  <a:lnTo>
                    <a:pt x="3592538" y="1030478"/>
                  </a:lnTo>
                  <a:lnTo>
                    <a:pt x="3592538" y="975537"/>
                  </a:lnTo>
                  <a:lnTo>
                    <a:pt x="3570135" y="975537"/>
                  </a:lnTo>
                  <a:lnTo>
                    <a:pt x="3570135" y="1259840"/>
                  </a:lnTo>
                  <a:lnTo>
                    <a:pt x="3593071" y="1259840"/>
                  </a:lnTo>
                  <a:lnTo>
                    <a:pt x="3593160" y="1086243"/>
                  </a:lnTo>
                  <a:lnTo>
                    <a:pt x="3593706" y="1077277"/>
                  </a:lnTo>
                  <a:lnTo>
                    <a:pt x="3603841" y="1038072"/>
                  </a:lnTo>
                  <a:lnTo>
                    <a:pt x="3629850" y="1005344"/>
                  </a:lnTo>
                  <a:lnTo>
                    <a:pt x="3674681" y="992073"/>
                  </a:lnTo>
                  <a:lnTo>
                    <a:pt x="3685349" y="992073"/>
                  </a:lnTo>
                  <a:lnTo>
                    <a:pt x="3701885" y="994740"/>
                  </a:lnTo>
                  <a:lnTo>
                    <a:pt x="3708819" y="997407"/>
                  </a:lnTo>
                  <a:lnTo>
                    <a:pt x="3710559" y="992073"/>
                  </a:lnTo>
                  <a:lnTo>
                    <a:pt x="3715753" y="976071"/>
                  </a:lnTo>
                  <a:close/>
                </a:path>
                <a:path w="15264130" h="1266190">
                  <a:moveTo>
                    <a:pt x="3983583" y="1103553"/>
                  </a:moveTo>
                  <a:lnTo>
                    <a:pt x="3980535" y="1061770"/>
                  </a:lnTo>
                  <a:lnTo>
                    <a:pt x="3968305" y="1023912"/>
                  </a:lnTo>
                  <a:lnTo>
                    <a:pt x="3961180" y="1013536"/>
                  </a:lnTo>
                  <a:lnTo>
                    <a:pt x="3961180" y="1103553"/>
                  </a:lnTo>
                  <a:lnTo>
                    <a:pt x="3778758" y="1103553"/>
                  </a:lnTo>
                  <a:lnTo>
                    <a:pt x="3781818" y="1050277"/>
                  </a:lnTo>
                  <a:lnTo>
                    <a:pt x="3803294" y="1018743"/>
                  </a:lnTo>
                  <a:lnTo>
                    <a:pt x="3845445" y="990384"/>
                  </a:lnTo>
                  <a:lnTo>
                    <a:pt x="3870502" y="989939"/>
                  </a:lnTo>
                  <a:lnTo>
                    <a:pt x="3896753" y="990384"/>
                  </a:lnTo>
                  <a:lnTo>
                    <a:pt x="3938244" y="1018476"/>
                  </a:lnTo>
                  <a:lnTo>
                    <a:pt x="3960812" y="1070419"/>
                  </a:lnTo>
                  <a:lnTo>
                    <a:pt x="3961180" y="1103553"/>
                  </a:lnTo>
                  <a:lnTo>
                    <a:pt x="3961180" y="1013536"/>
                  </a:lnTo>
                  <a:lnTo>
                    <a:pt x="3932237" y="985088"/>
                  </a:lnTo>
                  <a:lnTo>
                    <a:pt x="3887165" y="969822"/>
                  </a:lnTo>
                  <a:lnTo>
                    <a:pt x="3870502" y="969670"/>
                  </a:lnTo>
                  <a:lnTo>
                    <a:pt x="3854754" y="969810"/>
                  </a:lnTo>
                  <a:lnTo>
                    <a:pt x="3810343" y="984237"/>
                  </a:lnTo>
                  <a:lnTo>
                    <a:pt x="3778415" y="1014679"/>
                  </a:lnTo>
                  <a:lnTo>
                    <a:pt x="3759720" y="1058456"/>
                  </a:lnTo>
                  <a:lnTo>
                    <a:pt x="3756456" y="1152182"/>
                  </a:lnTo>
                  <a:lnTo>
                    <a:pt x="3757244" y="1162824"/>
                  </a:lnTo>
                  <a:lnTo>
                    <a:pt x="3767937" y="1200594"/>
                  </a:lnTo>
                  <a:lnTo>
                    <a:pt x="3793833" y="1237742"/>
                  </a:lnTo>
                  <a:lnTo>
                    <a:pt x="3835387" y="1260055"/>
                  </a:lnTo>
                  <a:lnTo>
                    <a:pt x="3874770" y="1264107"/>
                  </a:lnTo>
                  <a:lnTo>
                    <a:pt x="3895217" y="1263954"/>
                  </a:lnTo>
                  <a:lnTo>
                    <a:pt x="3935844" y="1254506"/>
                  </a:lnTo>
                  <a:lnTo>
                    <a:pt x="3961955" y="1243838"/>
                  </a:lnTo>
                  <a:lnTo>
                    <a:pt x="3968127" y="1239875"/>
                  </a:lnTo>
                  <a:lnTo>
                    <a:pt x="3977182" y="1232636"/>
                  </a:lnTo>
                  <a:lnTo>
                    <a:pt x="3965981" y="1215567"/>
                  </a:lnTo>
                  <a:lnTo>
                    <a:pt x="3957282" y="1222781"/>
                  </a:lnTo>
                  <a:lnTo>
                    <a:pt x="3950436" y="1227302"/>
                  </a:lnTo>
                  <a:lnTo>
                    <a:pt x="3914063" y="1240459"/>
                  </a:lnTo>
                  <a:lnTo>
                    <a:pt x="3874236" y="1243838"/>
                  </a:lnTo>
                  <a:lnTo>
                    <a:pt x="3847935" y="1243393"/>
                  </a:lnTo>
                  <a:lnTo>
                    <a:pt x="3804094" y="1215567"/>
                  </a:lnTo>
                  <a:lnTo>
                    <a:pt x="3781920" y="1183957"/>
                  </a:lnTo>
                  <a:lnTo>
                    <a:pt x="3778796" y="1136091"/>
                  </a:lnTo>
                  <a:lnTo>
                    <a:pt x="3778758" y="1122222"/>
                  </a:lnTo>
                  <a:lnTo>
                    <a:pt x="3983583" y="1122222"/>
                  </a:lnTo>
                  <a:lnTo>
                    <a:pt x="3983583" y="1103553"/>
                  </a:lnTo>
                  <a:close/>
                </a:path>
                <a:path w="15264130" h="1266190">
                  <a:moveTo>
                    <a:pt x="4083913" y="856589"/>
                  </a:moveTo>
                  <a:lnTo>
                    <a:pt x="4060977" y="856589"/>
                  </a:lnTo>
                  <a:lnTo>
                    <a:pt x="4060977" y="1259840"/>
                  </a:lnTo>
                  <a:lnTo>
                    <a:pt x="4083913" y="1259840"/>
                  </a:lnTo>
                  <a:lnTo>
                    <a:pt x="4083913" y="856589"/>
                  </a:lnTo>
                  <a:close/>
                </a:path>
                <a:path w="15264130" h="1266190">
                  <a:moveTo>
                    <a:pt x="4365066" y="1060881"/>
                  </a:moveTo>
                  <a:lnTo>
                    <a:pt x="4361802" y="1019213"/>
                  </a:lnTo>
                  <a:lnTo>
                    <a:pt x="4335818" y="990473"/>
                  </a:lnTo>
                  <a:lnTo>
                    <a:pt x="4323118" y="979563"/>
                  </a:lnTo>
                  <a:lnTo>
                    <a:pt x="4310456" y="972604"/>
                  </a:lnTo>
                  <a:lnTo>
                    <a:pt x="4294302" y="970038"/>
                  </a:lnTo>
                  <a:lnTo>
                    <a:pt x="4267987" y="969670"/>
                  </a:lnTo>
                  <a:lnTo>
                    <a:pt x="4250639" y="969810"/>
                  </a:lnTo>
                  <a:lnTo>
                    <a:pt x="4199636" y="984605"/>
                  </a:lnTo>
                  <a:lnTo>
                    <a:pt x="4170908" y="1001674"/>
                  </a:lnTo>
                  <a:lnTo>
                    <a:pt x="4182110" y="1019276"/>
                  </a:lnTo>
                  <a:lnTo>
                    <a:pt x="4193844" y="1011440"/>
                  </a:lnTo>
                  <a:lnTo>
                    <a:pt x="4201947" y="1006640"/>
                  </a:lnTo>
                  <a:lnTo>
                    <a:pt x="4243286" y="991438"/>
                  </a:lnTo>
                  <a:lnTo>
                    <a:pt x="4266387" y="990473"/>
                  </a:lnTo>
                  <a:lnTo>
                    <a:pt x="4288574" y="990752"/>
                  </a:lnTo>
                  <a:lnTo>
                    <a:pt x="4323194" y="1008608"/>
                  </a:lnTo>
                  <a:lnTo>
                    <a:pt x="4342117" y="1060881"/>
                  </a:lnTo>
                  <a:lnTo>
                    <a:pt x="4342130" y="1096619"/>
                  </a:lnTo>
                  <a:lnTo>
                    <a:pt x="4342130" y="1116355"/>
                  </a:lnTo>
                  <a:lnTo>
                    <a:pt x="4342054" y="1181963"/>
                  </a:lnTo>
                  <a:lnTo>
                    <a:pt x="4325874" y="1217930"/>
                  </a:lnTo>
                  <a:lnTo>
                    <a:pt x="4292460" y="1238529"/>
                  </a:lnTo>
                  <a:lnTo>
                    <a:pt x="4261307" y="1243799"/>
                  </a:lnTo>
                  <a:lnTo>
                    <a:pt x="4215181" y="1237437"/>
                  </a:lnTo>
                  <a:lnTo>
                    <a:pt x="4185348" y="1204239"/>
                  </a:lnTo>
                  <a:lnTo>
                    <a:pt x="4182643" y="1161694"/>
                  </a:lnTo>
                  <a:lnTo>
                    <a:pt x="4190111" y="1140891"/>
                  </a:lnTo>
                  <a:lnTo>
                    <a:pt x="4229798" y="1118260"/>
                  </a:lnTo>
                  <a:lnTo>
                    <a:pt x="4342130" y="1116355"/>
                  </a:lnTo>
                  <a:lnTo>
                    <a:pt x="4342130" y="1096619"/>
                  </a:lnTo>
                  <a:lnTo>
                    <a:pt x="4255186" y="1096619"/>
                  </a:lnTo>
                  <a:lnTo>
                    <a:pt x="4240403" y="1096708"/>
                  </a:lnTo>
                  <a:lnTo>
                    <a:pt x="4201312" y="1106462"/>
                  </a:lnTo>
                  <a:lnTo>
                    <a:pt x="4170642" y="1130160"/>
                  </a:lnTo>
                  <a:lnTo>
                    <a:pt x="4158729" y="1164488"/>
                  </a:lnTo>
                  <a:lnTo>
                    <a:pt x="4158754" y="1193965"/>
                  </a:lnTo>
                  <a:lnTo>
                    <a:pt x="4173677" y="1232039"/>
                  </a:lnTo>
                  <a:lnTo>
                    <a:pt x="4204589" y="1255522"/>
                  </a:lnTo>
                  <a:lnTo>
                    <a:pt x="4251452" y="1264107"/>
                  </a:lnTo>
                  <a:lnTo>
                    <a:pt x="4263085" y="1264043"/>
                  </a:lnTo>
                  <a:lnTo>
                    <a:pt x="4304716" y="1253464"/>
                  </a:lnTo>
                  <a:lnTo>
                    <a:pt x="4337329" y="1227302"/>
                  </a:lnTo>
                  <a:lnTo>
                    <a:pt x="4341596" y="1219835"/>
                  </a:lnTo>
                  <a:lnTo>
                    <a:pt x="4342130" y="1219835"/>
                  </a:lnTo>
                  <a:lnTo>
                    <a:pt x="4342130" y="1259840"/>
                  </a:lnTo>
                  <a:lnTo>
                    <a:pt x="4365066" y="1259840"/>
                  </a:lnTo>
                  <a:lnTo>
                    <a:pt x="4365066" y="1219835"/>
                  </a:lnTo>
                  <a:lnTo>
                    <a:pt x="4365066" y="1116355"/>
                  </a:lnTo>
                  <a:lnTo>
                    <a:pt x="4365066" y="1060881"/>
                  </a:lnTo>
                  <a:close/>
                </a:path>
                <a:path w="15264130" h="1266190">
                  <a:moveTo>
                    <a:pt x="4582211" y="1255039"/>
                  </a:moveTo>
                  <a:lnTo>
                    <a:pt x="4579658" y="1242237"/>
                  </a:lnTo>
                  <a:lnTo>
                    <a:pt x="4578477" y="1236370"/>
                  </a:lnTo>
                  <a:lnTo>
                    <a:pt x="4568342" y="1239037"/>
                  </a:lnTo>
                  <a:lnTo>
                    <a:pt x="4548606" y="1242237"/>
                  </a:lnTo>
                  <a:lnTo>
                    <a:pt x="4536338" y="1242237"/>
                  </a:lnTo>
                  <a:lnTo>
                    <a:pt x="4520489" y="1241983"/>
                  </a:lnTo>
                  <a:lnTo>
                    <a:pt x="4493641" y="1208227"/>
                  </a:lnTo>
                  <a:lnTo>
                    <a:pt x="4492599" y="994740"/>
                  </a:lnTo>
                  <a:lnTo>
                    <a:pt x="4573143" y="994740"/>
                  </a:lnTo>
                  <a:lnTo>
                    <a:pt x="4573143" y="975537"/>
                  </a:lnTo>
                  <a:lnTo>
                    <a:pt x="4492599" y="975537"/>
                  </a:lnTo>
                  <a:lnTo>
                    <a:pt x="4492599" y="901928"/>
                  </a:lnTo>
                  <a:lnTo>
                    <a:pt x="4469663" y="901928"/>
                  </a:lnTo>
                  <a:lnTo>
                    <a:pt x="4469663" y="975537"/>
                  </a:lnTo>
                  <a:lnTo>
                    <a:pt x="4420057" y="975537"/>
                  </a:lnTo>
                  <a:lnTo>
                    <a:pt x="4420057" y="994740"/>
                  </a:lnTo>
                  <a:lnTo>
                    <a:pt x="4469663" y="994740"/>
                  </a:lnTo>
                  <a:lnTo>
                    <a:pt x="4469739" y="1198829"/>
                  </a:lnTo>
                  <a:lnTo>
                    <a:pt x="4470298" y="1207935"/>
                  </a:lnTo>
                  <a:lnTo>
                    <a:pt x="4489132" y="1247838"/>
                  </a:lnTo>
                  <a:lnTo>
                    <a:pt x="4529645" y="1261922"/>
                  </a:lnTo>
                  <a:lnTo>
                    <a:pt x="4538472" y="1261973"/>
                  </a:lnTo>
                  <a:lnTo>
                    <a:pt x="4548073" y="1261973"/>
                  </a:lnTo>
                  <a:lnTo>
                    <a:pt x="4574210" y="1257706"/>
                  </a:lnTo>
                  <a:lnTo>
                    <a:pt x="4582211" y="1255039"/>
                  </a:lnTo>
                  <a:close/>
                </a:path>
                <a:path w="15264130" h="1266190">
                  <a:moveTo>
                    <a:pt x="4671339" y="975537"/>
                  </a:moveTo>
                  <a:lnTo>
                    <a:pt x="4648403" y="975537"/>
                  </a:lnTo>
                  <a:lnTo>
                    <a:pt x="4648403" y="1259840"/>
                  </a:lnTo>
                  <a:lnTo>
                    <a:pt x="4671339" y="1259840"/>
                  </a:lnTo>
                  <a:lnTo>
                    <a:pt x="4671339" y="975537"/>
                  </a:lnTo>
                  <a:close/>
                </a:path>
                <a:path w="15264130" h="1266190">
                  <a:moveTo>
                    <a:pt x="4673473" y="882192"/>
                  </a:moveTo>
                  <a:lnTo>
                    <a:pt x="4646269" y="882192"/>
                  </a:lnTo>
                  <a:lnTo>
                    <a:pt x="4646269" y="913663"/>
                  </a:lnTo>
                  <a:lnTo>
                    <a:pt x="4673473" y="913663"/>
                  </a:lnTo>
                  <a:lnTo>
                    <a:pt x="4673473" y="882192"/>
                  </a:lnTo>
                  <a:close/>
                </a:path>
                <a:path w="15264130" h="1266190">
                  <a:moveTo>
                    <a:pt x="4983975" y="1098219"/>
                  </a:moveTo>
                  <a:lnTo>
                    <a:pt x="4983492" y="1062228"/>
                  </a:lnTo>
                  <a:lnTo>
                    <a:pt x="4980140" y="1040345"/>
                  </a:lnTo>
                  <a:lnTo>
                    <a:pt x="4971034" y="1023658"/>
                  </a:lnTo>
                  <a:lnTo>
                    <a:pt x="4961039" y="1012177"/>
                  </a:lnTo>
                  <a:lnTo>
                    <a:pt x="4961039" y="1098219"/>
                  </a:lnTo>
                  <a:lnTo>
                    <a:pt x="4961039" y="1135557"/>
                  </a:lnTo>
                  <a:lnTo>
                    <a:pt x="4957864" y="1187424"/>
                  </a:lnTo>
                  <a:lnTo>
                    <a:pt x="4920373" y="1233119"/>
                  </a:lnTo>
                  <a:lnTo>
                    <a:pt x="4867160" y="1244371"/>
                  </a:lnTo>
                  <a:lnTo>
                    <a:pt x="4841786" y="1243952"/>
                  </a:lnTo>
                  <a:lnTo>
                    <a:pt x="4798619" y="1217701"/>
                  </a:lnTo>
                  <a:lnTo>
                    <a:pt x="4773676" y="1168044"/>
                  </a:lnTo>
                  <a:lnTo>
                    <a:pt x="4773282" y="1135557"/>
                  </a:lnTo>
                  <a:lnTo>
                    <a:pt x="4773282" y="1098219"/>
                  </a:lnTo>
                  <a:lnTo>
                    <a:pt x="4776444" y="1046340"/>
                  </a:lnTo>
                  <a:lnTo>
                    <a:pt x="4813935" y="1000658"/>
                  </a:lnTo>
                  <a:lnTo>
                    <a:pt x="4867160" y="989406"/>
                  </a:lnTo>
                  <a:lnTo>
                    <a:pt x="4892535" y="989825"/>
                  </a:lnTo>
                  <a:lnTo>
                    <a:pt x="4935702" y="1016076"/>
                  </a:lnTo>
                  <a:lnTo>
                    <a:pt x="4960632" y="1065733"/>
                  </a:lnTo>
                  <a:lnTo>
                    <a:pt x="4961039" y="1098219"/>
                  </a:lnTo>
                  <a:lnTo>
                    <a:pt x="4961039" y="1012177"/>
                  </a:lnTo>
                  <a:lnTo>
                    <a:pt x="4953305" y="1003274"/>
                  </a:lnTo>
                  <a:lnTo>
                    <a:pt x="4940020" y="989406"/>
                  </a:lnTo>
                  <a:lnTo>
                    <a:pt x="4934699" y="983843"/>
                  </a:lnTo>
                  <a:lnTo>
                    <a:pt x="4919523" y="973874"/>
                  </a:lnTo>
                  <a:lnTo>
                    <a:pt x="4899711" y="970191"/>
                  </a:lnTo>
                  <a:lnTo>
                    <a:pt x="4867160" y="969670"/>
                  </a:lnTo>
                  <a:lnTo>
                    <a:pt x="4834610" y="970191"/>
                  </a:lnTo>
                  <a:lnTo>
                    <a:pt x="4781016" y="1003274"/>
                  </a:lnTo>
                  <a:lnTo>
                    <a:pt x="4754169" y="1040345"/>
                  </a:lnTo>
                  <a:lnTo>
                    <a:pt x="4750346" y="1098219"/>
                  </a:lnTo>
                  <a:lnTo>
                    <a:pt x="4750346" y="1135557"/>
                  </a:lnTo>
                  <a:lnTo>
                    <a:pt x="4754169" y="1193431"/>
                  </a:lnTo>
                  <a:lnTo>
                    <a:pt x="4781016" y="1230503"/>
                  </a:lnTo>
                  <a:lnTo>
                    <a:pt x="4814786" y="1259903"/>
                  </a:lnTo>
                  <a:lnTo>
                    <a:pt x="4867160" y="1264107"/>
                  </a:lnTo>
                  <a:lnTo>
                    <a:pt x="4899711" y="1263573"/>
                  </a:lnTo>
                  <a:lnTo>
                    <a:pt x="4940020" y="1244371"/>
                  </a:lnTo>
                  <a:lnTo>
                    <a:pt x="4971034" y="1210119"/>
                  </a:lnTo>
                  <a:lnTo>
                    <a:pt x="4983492" y="1171536"/>
                  </a:lnTo>
                  <a:lnTo>
                    <a:pt x="4983975" y="1135557"/>
                  </a:lnTo>
                  <a:lnTo>
                    <a:pt x="4983975" y="1098219"/>
                  </a:lnTo>
                  <a:close/>
                </a:path>
                <a:path w="15264130" h="1266190">
                  <a:moveTo>
                    <a:pt x="5276862" y="1259840"/>
                  </a:moveTo>
                  <a:lnTo>
                    <a:pt x="5276774" y="1053325"/>
                  </a:lnTo>
                  <a:lnTo>
                    <a:pt x="5265394" y="1012278"/>
                  </a:lnTo>
                  <a:lnTo>
                    <a:pt x="5234914" y="982078"/>
                  </a:lnTo>
                  <a:lnTo>
                    <a:pt x="5193893" y="969784"/>
                  </a:lnTo>
                  <a:lnTo>
                    <a:pt x="5178183" y="969670"/>
                  </a:lnTo>
                  <a:lnTo>
                    <a:pt x="5166220" y="969746"/>
                  </a:lnTo>
                  <a:lnTo>
                    <a:pt x="5126977" y="980097"/>
                  </a:lnTo>
                  <a:lnTo>
                    <a:pt x="5088039" y="1011809"/>
                  </a:lnTo>
                  <a:lnTo>
                    <a:pt x="5084305" y="1019276"/>
                  </a:lnTo>
                  <a:lnTo>
                    <a:pt x="5084305" y="975537"/>
                  </a:lnTo>
                  <a:lnTo>
                    <a:pt x="5061902" y="975537"/>
                  </a:lnTo>
                  <a:lnTo>
                    <a:pt x="5061902" y="1259840"/>
                  </a:lnTo>
                  <a:lnTo>
                    <a:pt x="5084838" y="1259840"/>
                  </a:lnTo>
                  <a:lnTo>
                    <a:pt x="5084838" y="1057148"/>
                  </a:lnTo>
                  <a:lnTo>
                    <a:pt x="5090172" y="1044079"/>
                  </a:lnTo>
                  <a:lnTo>
                    <a:pt x="5113439" y="1011936"/>
                  </a:lnTo>
                  <a:lnTo>
                    <a:pt x="5152275" y="991501"/>
                  </a:lnTo>
                  <a:lnTo>
                    <a:pt x="5174450" y="990473"/>
                  </a:lnTo>
                  <a:lnTo>
                    <a:pt x="5200015" y="990803"/>
                  </a:lnTo>
                  <a:lnTo>
                    <a:pt x="5235816" y="1011809"/>
                  </a:lnTo>
                  <a:lnTo>
                    <a:pt x="5253647" y="1049083"/>
                  </a:lnTo>
                  <a:lnTo>
                    <a:pt x="5253926" y="1259840"/>
                  </a:lnTo>
                  <a:lnTo>
                    <a:pt x="5276862" y="1259840"/>
                  </a:lnTo>
                  <a:close/>
                </a:path>
                <a:path w="15264130" h="1266190">
                  <a:moveTo>
                    <a:pt x="5556326" y="1169060"/>
                  </a:moveTo>
                  <a:lnTo>
                    <a:pt x="5540235" y="1132573"/>
                  </a:lnTo>
                  <a:lnTo>
                    <a:pt x="5502275" y="1112621"/>
                  </a:lnTo>
                  <a:lnTo>
                    <a:pt x="5447106" y="1100035"/>
                  </a:lnTo>
                  <a:lnTo>
                    <a:pt x="5440438" y="1098651"/>
                  </a:lnTo>
                  <a:lnTo>
                    <a:pt x="5389461" y="1079017"/>
                  </a:lnTo>
                  <a:lnTo>
                    <a:pt x="5377192" y="1060881"/>
                  </a:lnTo>
                  <a:lnTo>
                    <a:pt x="5377205" y="1040612"/>
                  </a:lnTo>
                  <a:lnTo>
                    <a:pt x="5396395" y="1003541"/>
                  </a:lnTo>
                  <a:lnTo>
                    <a:pt x="5451868" y="989939"/>
                  </a:lnTo>
                  <a:lnTo>
                    <a:pt x="5467591" y="990003"/>
                  </a:lnTo>
                  <a:lnTo>
                    <a:pt x="5509603" y="997305"/>
                  </a:lnTo>
                  <a:lnTo>
                    <a:pt x="5539346" y="1012342"/>
                  </a:lnTo>
                  <a:lnTo>
                    <a:pt x="5548947" y="995807"/>
                  </a:lnTo>
                  <a:lnTo>
                    <a:pt x="5511609" y="977671"/>
                  </a:lnTo>
                  <a:lnTo>
                    <a:pt x="5473801" y="969797"/>
                  </a:lnTo>
                  <a:lnTo>
                    <a:pt x="5454002" y="969670"/>
                  </a:lnTo>
                  <a:lnTo>
                    <a:pt x="5439524" y="969759"/>
                  </a:lnTo>
                  <a:lnTo>
                    <a:pt x="5400230" y="978662"/>
                  </a:lnTo>
                  <a:lnTo>
                    <a:pt x="5368391" y="1000506"/>
                  </a:lnTo>
                  <a:lnTo>
                    <a:pt x="5355425" y="1032078"/>
                  </a:lnTo>
                  <a:lnTo>
                    <a:pt x="5355425" y="1059205"/>
                  </a:lnTo>
                  <a:lnTo>
                    <a:pt x="5373725" y="1093520"/>
                  </a:lnTo>
                  <a:lnTo>
                    <a:pt x="5409730" y="1112354"/>
                  </a:lnTo>
                  <a:lnTo>
                    <a:pt x="5461597" y="1124534"/>
                  </a:lnTo>
                  <a:lnTo>
                    <a:pt x="5471071" y="1126490"/>
                  </a:lnTo>
                  <a:lnTo>
                    <a:pt x="5510403" y="1138707"/>
                  </a:lnTo>
                  <a:lnTo>
                    <a:pt x="5536146" y="1167561"/>
                  </a:lnTo>
                  <a:lnTo>
                    <a:pt x="5536146" y="1199565"/>
                  </a:lnTo>
                  <a:lnTo>
                    <a:pt x="5507863" y="1231684"/>
                  </a:lnTo>
                  <a:lnTo>
                    <a:pt x="5464175" y="1243749"/>
                  </a:lnTo>
                  <a:lnTo>
                    <a:pt x="5437606" y="1243698"/>
                  </a:lnTo>
                  <a:lnTo>
                    <a:pt x="5389257" y="1230147"/>
                  </a:lnTo>
                  <a:lnTo>
                    <a:pt x="5359590" y="1212900"/>
                  </a:lnTo>
                  <a:lnTo>
                    <a:pt x="5348389" y="1231036"/>
                  </a:lnTo>
                  <a:lnTo>
                    <a:pt x="5393728" y="1254506"/>
                  </a:lnTo>
                  <a:lnTo>
                    <a:pt x="5434457" y="1263954"/>
                  </a:lnTo>
                  <a:lnTo>
                    <a:pt x="5454002" y="1264107"/>
                  </a:lnTo>
                  <a:lnTo>
                    <a:pt x="5465699" y="1264031"/>
                  </a:lnTo>
                  <a:lnTo>
                    <a:pt x="5503418" y="1256385"/>
                  </a:lnTo>
                  <a:lnTo>
                    <a:pt x="5527179" y="1243838"/>
                  </a:lnTo>
                  <a:lnTo>
                    <a:pt x="5533517" y="1239558"/>
                  </a:lnTo>
                  <a:lnTo>
                    <a:pt x="5555348" y="1207566"/>
                  </a:lnTo>
                  <a:lnTo>
                    <a:pt x="5556275" y="1200658"/>
                  </a:lnTo>
                  <a:lnTo>
                    <a:pt x="5556326" y="1169060"/>
                  </a:lnTo>
                  <a:close/>
                </a:path>
                <a:path w="15264130" h="1266190">
                  <a:moveTo>
                    <a:pt x="7661732" y="122148"/>
                  </a:moveTo>
                  <a:lnTo>
                    <a:pt x="7639329" y="122148"/>
                  </a:lnTo>
                  <a:lnTo>
                    <a:pt x="7639329" y="156819"/>
                  </a:lnTo>
                  <a:lnTo>
                    <a:pt x="7639228" y="156679"/>
                  </a:lnTo>
                  <a:lnTo>
                    <a:pt x="7639228" y="197688"/>
                  </a:lnTo>
                  <a:lnTo>
                    <a:pt x="7639202" y="309384"/>
                  </a:lnTo>
                  <a:lnTo>
                    <a:pt x="7622197" y="349808"/>
                  </a:lnTo>
                  <a:lnTo>
                    <a:pt x="7590117" y="375145"/>
                  </a:lnTo>
                  <a:lnTo>
                    <a:pt x="7549185" y="384581"/>
                  </a:lnTo>
                  <a:lnTo>
                    <a:pt x="7522946" y="384175"/>
                  </a:lnTo>
                  <a:lnTo>
                    <a:pt x="7482510" y="358178"/>
                  </a:lnTo>
                  <a:lnTo>
                    <a:pt x="7460983" y="310807"/>
                  </a:lnTo>
                  <a:lnTo>
                    <a:pt x="7460678" y="284302"/>
                  </a:lnTo>
                  <a:lnTo>
                    <a:pt x="7460691" y="237363"/>
                  </a:lnTo>
                  <a:lnTo>
                    <a:pt x="7463714" y="193357"/>
                  </a:lnTo>
                  <a:lnTo>
                    <a:pt x="7499985" y="148336"/>
                  </a:lnTo>
                  <a:lnTo>
                    <a:pt x="7549718" y="137083"/>
                  </a:lnTo>
                  <a:lnTo>
                    <a:pt x="7561389" y="137172"/>
                  </a:lnTo>
                  <a:lnTo>
                    <a:pt x="7601966" y="148755"/>
                  </a:lnTo>
                  <a:lnTo>
                    <a:pt x="7632928" y="179489"/>
                  </a:lnTo>
                  <a:lnTo>
                    <a:pt x="7639228" y="197688"/>
                  </a:lnTo>
                  <a:lnTo>
                    <a:pt x="7639228" y="156679"/>
                  </a:lnTo>
                  <a:lnTo>
                    <a:pt x="7601458" y="126682"/>
                  </a:lnTo>
                  <a:lnTo>
                    <a:pt x="7550785" y="116281"/>
                  </a:lnTo>
                  <a:lnTo>
                    <a:pt x="7535977" y="116408"/>
                  </a:lnTo>
                  <a:lnTo>
                    <a:pt x="7493076" y="128727"/>
                  </a:lnTo>
                  <a:lnTo>
                    <a:pt x="7460526" y="156514"/>
                  </a:lnTo>
                  <a:lnTo>
                    <a:pt x="7441197" y="198920"/>
                  </a:lnTo>
                  <a:lnTo>
                    <a:pt x="7437704" y="237363"/>
                  </a:lnTo>
                  <a:lnTo>
                    <a:pt x="7437704" y="284302"/>
                  </a:lnTo>
                  <a:lnTo>
                    <a:pt x="7441273" y="339979"/>
                  </a:lnTo>
                  <a:lnTo>
                    <a:pt x="7466241" y="374446"/>
                  </a:lnTo>
                  <a:lnTo>
                    <a:pt x="7497686" y="401523"/>
                  </a:lnTo>
                  <a:lnTo>
                    <a:pt x="7546518" y="405384"/>
                  </a:lnTo>
                  <a:lnTo>
                    <a:pt x="7566025" y="405155"/>
                  </a:lnTo>
                  <a:lnTo>
                    <a:pt x="7603858" y="390182"/>
                  </a:lnTo>
                  <a:lnTo>
                    <a:pt x="7638796" y="353110"/>
                  </a:lnTo>
                  <a:lnTo>
                    <a:pt x="7638694" y="424294"/>
                  </a:lnTo>
                  <a:lnTo>
                    <a:pt x="7627671" y="464058"/>
                  </a:lnTo>
                  <a:lnTo>
                    <a:pt x="7601001" y="493128"/>
                  </a:lnTo>
                  <a:lnTo>
                    <a:pt x="7563561" y="503453"/>
                  </a:lnTo>
                  <a:lnTo>
                    <a:pt x="7562228" y="503466"/>
                  </a:lnTo>
                  <a:lnTo>
                    <a:pt x="7540828" y="503440"/>
                  </a:lnTo>
                  <a:lnTo>
                    <a:pt x="7502334" y="493623"/>
                  </a:lnTo>
                  <a:lnTo>
                    <a:pt x="7473975" y="476859"/>
                  </a:lnTo>
                  <a:lnTo>
                    <a:pt x="7462240" y="495528"/>
                  </a:lnTo>
                  <a:lnTo>
                    <a:pt x="7504112" y="516864"/>
                  </a:lnTo>
                  <a:lnTo>
                    <a:pt x="7556119" y="524332"/>
                  </a:lnTo>
                  <a:lnTo>
                    <a:pt x="7568755" y="524243"/>
                  </a:lnTo>
                  <a:lnTo>
                    <a:pt x="7607986" y="514438"/>
                  </a:lnTo>
                  <a:lnTo>
                    <a:pt x="7638720" y="489839"/>
                  </a:lnTo>
                  <a:lnTo>
                    <a:pt x="7658138" y="448906"/>
                  </a:lnTo>
                  <a:lnTo>
                    <a:pt x="7661732" y="353110"/>
                  </a:lnTo>
                  <a:lnTo>
                    <a:pt x="7661732" y="156819"/>
                  </a:lnTo>
                  <a:lnTo>
                    <a:pt x="7661732" y="122148"/>
                  </a:lnTo>
                  <a:close/>
                </a:path>
                <a:path w="15264130" h="1266190">
                  <a:moveTo>
                    <a:pt x="7894879" y="202692"/>
                  </a:moveTo>
                  <a:lnTo>
                    <a:pt x="7735925" y="202692"/>
                  </a:lnTo>
                  <a:lnTo>
                    <a:pt x="7735925" y="226161"/>
                  </a:lnTo>
                  <a:lnTo>
                    <a:pt x="7894879" y="226161"/>
                  </a:lnTo>
                  <a:lnTo>
                    <a:pt x="7894879" y="202692"/>
                  </a:lnTo>
                  <a:close/>
                </a:path>
                <a:path w="15264130" h="1266190">
                  <a:moveTo>
                    <a:pt x="8098168" y="401650"/>
                  </a:moveTo>
                  <a:lnTo>
                    <a:pt x="8095602" y="388848"/>
                  </a:lnTo>
                  <a:lnTo>
                    <a:pt x="8094434" y="382981"/>
                  </a:lnTo>
                  <a:lnTo>
                    <a:pt x="8084299" y="385648"/>
                  </a:lnTo>
                  <a:lnTo>
                    <a:pt x="8064563" y="388848"/>
                  </a:lnTo>
                  <a:lnTo>
                    <a:pt x="8052295" y="388848"/>
                  </a:lnTo>
                  <a:lnTo>
                    <a:pt x="8016824" y="372846"/>
                  </a:lnTo>
                  <a:lnTo>
                    <a:pt x="8008594" y="330708"/>
                  </a:lnTo>
                  <a:lnTo>
                    <a:pt x="8008556" y="141351"/>
                  </a:lnTo>
                  <a:lnTo>
                    <a:pt x="8089100" y="141351"/>
                  </a:lnTo>
                  <a:lnTo>
                    <a:pt x="8089100" y="122148"/>
                  </a:lnTo>
                  <a:lnTo>
                    <a:pt x="8008556" y="122148"/>
                  </a:lnTo>
                  <a:lnTo>
                    <a:pt x="8008556" y="48539"/>
                  </a:lnTo>
                  <a:lnTo>
                    <a:pt x="7985620" y="48539"/>
                  </a:lnTo>
                  <a:lnTo>
                    <a:pt x="7985620" y="122148"/>
                  </a:lnTo>
                  <a:lnTo>
                    <a:pt x="7936014" y="122148"/>
                  </a:lnTo>
                  <a:lnTo>
                    <a:pt x="7936014" y="141351"/>
                  </a:lnTo>
                  <a:lnTo>
                    <a:pt x="7985620" y="141351"/>
                  </a:lnTo>
                  <a:lnTo>
                    <a:pt x="7985696" y="345440"/>
                  </a:lnTo>
                  <a:lnTo>
                    <a:pt x="7986255" y="354545"/>
                  </a:lnTo>
                  <a:lnTo>
                    <a:pt x="8005089" y="394449"/>
                  </a:lnTo>
                  <a:lnTo>
                    <a:pt x="8045590" y="408546"/>
                  </a:lnTo>
                  <a:lnTo>
                    <a:pt x="8054429" y="408584"/>
                  </a:lnTo>
                  <a:lnTo>
                    <a:pt x="8064030" y="408584"/>
                  </a:lnTo>
                  <a:lnTo>
                    <a:pt x="8090167" y="404317"/>
                  </a:lnTo>
                  <a:lnTo>
                    <a:pt x="8098168" y="401650"/>
                  </a:lnTo>
                  <a:close/>
                </a:path>
                <a:path w="15264130" h="1266190">
                  <a:moveTo>
                    <a:pt x="8376653" y="250164"/>
                  </a:moveTo>
                  <a:lnTo>
                    <a:pt x="8373618" y="208381"/>
                  </a:lnTo>
                  <a:lnTo>
                    <a:pt x="8361388" y="170522"/>
                  </a:lnTo>
                  <a:lnTo>
                    <a:pt x="8354250" y="160147"/>
                  </a:lnTo>
                  <a:lnTo>
                    <a:pt x="8354250" y="250164"/>
                  </a:lnTo>
                  <a:lnTo>
                    <a:pt x="8171828" y="250164"/>
                  </a:lnTo>
                  <a:lnTo>
                    <a:pt x="8174888" y="196900"/>
                  </a:lnTo>
                  <a:lnTo>
                    <a:pt x="8196364" y="165354"/>
                  </a:lnTo>
                  <a:lnTo>
                    <a:pt x="8238515" y="137007"/>
                  </a:lnTo>
                  <a:lnTo>
                    <a:pt x="8263572" y="136550"/>
                  </a:lnTo>
                  <a:lnTo>
                    <a:pt x="8289836" y="136994"/>
                  </a:lnTo>
                  <a:lnTo>
                    <a:pt x="8331314" y="165087"/>
                  </a:lnTo>
                  <a:lnTo>
                    <a:pt x="8353895" y="217030"/>
                  </a:lnTo>
                  <a:lnTo>
                    <a:pt x="8354250" y="250164"/>
                  </a:lnTo>
                  <a:lnTo>
                    <a:pt x="8354250" y="160147"/>
                  </a:lnTo>
                  <a:lnTo>
                    <a:pt x="8325307" y="131699"/>
                  </a:lnTo>
                  <a:lnTo>
                    <a:pt x="8280247" y="116433"/>
                  </a:lnTo>
                  <a:lnTo>
                    <a:pt x="8263572" y="116281"/>
                  </a:lnTo>
                  <a:lnTo>
                    <a:pt x="8247824" y="116420"/>
                  </a:lnTo>
                  <a:lnTo>
                    <a:pt x="8203425" y="130860"/>
                  </a:lnTo>
                  <a:lnTo>
                    <a:pt x="8171485" y="161302"/>
                  </a:lnTo>
                  <a:lnTo>
                    <a:pt x="8152803" y="205079"/>
                  </a:lnTo>
                  <a:lnTo>
                    <a:pt x="8149539" y="298792"/>
                  </a:lnTo>
                  <a:lnTo>
                    <a:pt x="8150326" y="309448"/>
                  </a:lnTo>
                  <a:lnTo>
                    <a:pt x="8161007" y="347218"/>
                  </a:lnTo>
                  <a:lnTo>
                    <a:pt x="8186902" y="384352"/>
                  </a:lnTo>
                  <a:lnTo>
                    <a:pt x="8228457" y="406666"/>
                  </a:lnTo>
                  <a:lnTo>
                    <a:pt x="8267840" y="410718"/>
                  </a:lnTo>
                  <a:lnTo>
                    <a:pt x="8288299" y="410565"/>
                  </a:lnTo>
                  <a:lnTo>
                    <a:pt x="8328914" y="401116"/>
                  </a:lnTo>
                  <a:lnTo>
                    <a:pt x="8355025" y="390448"/>
                  </a:lnTo>
                  <a:lnTo>
                    <a:pt x="8361197" y="386499"/>
                  </a:lnTo>
                  <a:lnTo>
                    <a:pt x="8370252" y="379247"/>
                  </a:lnTo>
                  <a:lnTo>
                    <a:pt x="8359051" y="362178"/>
                  </a:lnTo>
                  <a:lnTo>
                    <a:pt x="8350351" y="369404"/>
                  </a:lnTo>
                  <a:lnTo>
                    <a:pt x="8343519" y="373913"/>
                  </a:lnTo>
                  <a:lnTo>
                    <a:pt x="8307133" y="387070"/>
                  </a:lnTo>
                  <a:lnTo>
                    <a:pt x="8267306" y="390448"/>
                  </a:lnTo>
                  <a:lnTo>
                    <a:pt x="8241004" y="390004"/>
                  </a:lnTo>
                  <a:lnTo>
                    <a:pt x="8197164" y="362178"/>
                  </a:lnTo>
                  <a:lnTo>
                    <a:pt x="8174990" y="330581"/>
                  </a:lnTo>
                  <a:lnTo>
                    <a:pt x="8171866" y="282702"/>
                  </a:lnTo>
                  <a:lnTo>
                    <a:pt x="8171828" y="268833"/>
                  </a:lnTo>
                  <a:lnTo>
                    <a:pt x="8376653" y="268833"/>
                  </a:lnTo>
                  <a:lnTo>
                    <a:pt x="8376653" y="250164"/>
                  </a:lnTo>
                  <a:close/>
                </a:path>
                <a:path w="15264130" h="1266190">
                  <a:moveTo>
                    <a:pt x="8599665" y="122682"/>
                  </a:moveTo>
                  <a:lnTo>
                    <a:pt x="8591131" y="119481"/>
                  </a:lnTo>
                  <a:lnTo>
                    <a:pt x="8572462" y="116281"/>
                  </a:lnTo>
                  <a:lnTo>
                    <a:pt x="8560194" y="116281"/>
                  </a:lnTo>
                  <a:lnTo>
                    <a:pt x="8521078" y="124841"/>
                  </a:lnTo>
                  <a:lnTo>
                    <a:pt x="8487385" y="154952"/>
                  </a:lnTo>
                  <a:lnTo>
                    <a:pt x="8476450" y="177088"/>
                  </a:lnTo>
                  <a:lnTo>
                    <a:pt x="8476450" y="122148"/>
                  </a:lnTo>
                  <a:lnTo>
                    <a:pt x="8454047" y="122148"/>
                  </a:lnTo>
                  <a:lnTo>
                    <a:pt x="8454047" y="406450"/>
                  </a:lnTo>
                  <a:lnTo>
                    <a:pt x="8476983" y="406450"/>
                  </a:lnTo>
                  <a:lnTo>
                    <a:pt x="8477059" y="232867"/>
                  </a:lnTo>
                  <a:lnTo>
                    <a:pt x="8477618" y="223901"/>
                  </a:lnTo>
                  <a:lnTo>
                    <a:pt x="8487753" y="184696"/>
                  </a:lnTo>
                  <a:lnTo>
                    <a:pt x="8492122" y="177088"/>
                  </a:lnTo>
                  <a:lnTo>
                    <a:pt x="8497252" y="169621"/>
                  </a:lnTo>
                  <a:lnTo>
                    <a:pt x="8532114" y="142176"/>
                  </a:lnTo>
                  <a:lnTo>
                    <a:pt x="8558593" y="138684"/>
                  </a:lnTo>
                  <a:lnTo>
                    <a:pt x="8569261" y="138684"/>
                  </a:lnTo>
                  <a:lnTo>
                    <a:pt x="8585797" y="141351"/>
                  </a:lnTo>
                  <a:lnTo>
                    <a:pt x="8592731" y="144018"/>
                  </a:lnTo>
                  <a:lnTo>
                    <a:pt x="8594471" y="138684"/>
                  </a:lnTo>
                  <a:lnTo>
                    <a:pt x="8599665" y="122682"/>
                  </a:lnTo>
                  <a:close/>
                </a:path>
                <a:path w="15264130" h="1266190">
                  <a:moveTo>
                    <a:pt x="9023769" y="406450"/>
                  </a:moveTo>
                  <a:lnTo>
                    <a:pt x="9023693" y="199898"/>
                  </a:lnTo>
                  <a:lnTo>
                    <a:pt x="9013990" y="158953"/>
                  </a:lnTo>
                  <a:lnTo>
                    <a:pt x="8986863" y="129120"/>
                  </a:lnTo>
                  <a:lnTo>
                    <a:pt x="8949449" y="116408"/>
                  </a:lnTo>
                  <a:lnTo>
                    <a:pt x="8934691" y="116281"/>
                  </a:lnTo>
                  <a:lnTo>
                    <a:pt x="8914600" y="116535"/>
                  </a:lnTo>
                  <a:lnTo>
                    <a:pt x="8877617" y="132549"/>
                  </a:lnTo>
                  <a:lnTo>
                    <a:pt x="8844013" y="171221"/>
                  </a:lnTo>
                  <a:lnTo>
                    <a:pt x="8839390" y="157416"/>
                  </a:lnTo>
                  <a:lnTo>
                    <a:pt x="8804427" y="122923"/>
                  </a:lnTo>
                  <a:lnTo>
                    <a:pt x="8760803" y="116281"/>
                  </a:lnTo>
                  <a:lnTo>
                    <a:pt x="8749792" y="116357"/>
                  </a:lnTo>
                  <a:lnTo>
                    <a:pt x="8709812" y="129489"/>
                  </a:lnTo>
                  <a:lnTo>
                    <a:pt x="8680259" y="158419"/>
                  </a:lnTo>
                  <a:lnTo>
                    <a:pt x="8676526" y="165887"/>
                  </a:lnTo>
                  <a:lnTo>
                    <a:pt x="8676526" y="122148"/>
                  </a:lnTo>
                  <a:lnTo>
                    <a:pt x="8654123" y="122148"/>
                  </a:lnTo>
                  <a:lnTo>
                    <a:pt x="8654123" y="406450"/>
                  </a:lnTo>
                  <a:lnTo>
                    <a:pt x="8677059" y="406450"/>
                  </a:lnTo>
                  <a:lnTo>
                    <a:pt x="8677059" y="203758"/>
                  </a:lnTo>
                  <a:lnTo>
                    <a:pt x="8681593" y="190690"/>
                  </a:lnTo>
                  <a:lnTo>
                    <a:pt x="8706028" y="154089"/>
                  </a:lnTo>
                  <a:lnTo>
                    <a:pt x="8744496" y="137210"/>
                  </a:lnTo>
                  <a:lnTo>
                    <a:pt x="8757069" y="137083"/>
                  </a:lnTo>
                  <a:lnTo>
                    <a:pt x="8769007" y="137172"/>
                  </a:lnTo>
                  <a:lnTo>
                    <a:pt x="8807704" y="152704"/>
                  </a:lnTo>
                  <a:lnTo>
                    <a:pt x="8826017" y="193471"/>
                  </a:lnTo>
                  <a:lnTo>
                    <a:pt x="8827478" y="406450"/>
                  </a:lnTo>
                  <a:lnTo>
                    <a:pt x="8850414" y="406450"/>
                  </a:lnTo>
                  <a:lnTo>
                    <a:pt x="8850414" y="201625"/>
                  </a:lnTo>
                  <a:lnTo>
                    <a:pt x="8854948" y="188823"/>
                  </a:lnTo>
                  <a:lnTo>
                    <a:pt x="8857729" y="181241"/>
                  </a:lnTo>
                  <a:lnTo>
                    <a:pt x="8860155" y="176187"/>
                  </a:lnTo>
                  <a:lnTo>
                    <a:pt x="8863571" y="171386"/>
                  </a:lnTo>
                  <a:lnTo>
                    <a:pt x="8863711" y="171221"/>
                  </a:lnTo>
                  <a:lnTo>
                    <a:pt x="8869350" y="164553"/>
                  </a:lnTo>
                  <a:lnTo>
                    <a:pt x="8903551" y="140462"/>
                  </a:lnTo>
                  <a:lnTo>
                    <a:pt x="8930957" y="137083"/>
                  </a:lnTo>
                  <a:lnTo>
                    <a:pt x="8942883" y="137172"/>
                  </a:lnTo>
                  <a:lnTo>
                    <a:pt x="8981072" y="152704"/>
                  </a:lnTo>
                  <a:lnTo>
                    <a:pt x="8999372" y="193471"/>
                  </a:lnTo>
                  <a:lnTo>
                    <a:pt x="9000833" y="406450"/>
                  </a:lnTo>
                  <a:lnTo>
                    <a:pt x="9023769" y="406450"/>
                  </a:lnTo>
                  <a:close/>
                </a:path>
                <a:path w="15264130" h="1266190">
                  <a:moveTo>
                    <a:pt x="9269857" y="122148"/>
                  </a:moveTo>
                  <a:lnTo>
                    <a:pt x="9246921" y="122148"/>
                  </a:lnTo>
                  <a:lnTo>
                    <a:pt x="9246921" y="406450"/>
                  </a:lnTo>
                  <a:lnTo>
                    <a:pt x="9269857" y="406450"/>
                  </a:lnTo>
                  <a:lnTo>
                    <a:pt x="9269857" y="122148"/>
                  </a:lnTo>
                  <a:close/>
                </a:path>
                <a:path w="15264130" h="1266190">
                  <a:moveTo>
                    <a:pt x="9271991" y="28803"/>
                  </a:moveTo>
                  <a:lnTo>
                    <a:pt x="9244787" y="28803"/>
                  </a:lnTo>
                  <a:lnTo>
                    <a:pt x="9244787" y="60274"/>
                  </a:lnTo>
                  <a:lnTo>
                    <a:pt x="9271991" y="60274"/>
                  </a:lnTo>
                  <a:lnTo>
                    <a:pt x="9271991" y="28803"/>
                  </a:lnTo>
                  <a:close/>
                </a:path>
                <a:path w="15264130" h="1266190">
                  <a:moveTo>
                    <a:pt x="9553588" y="315683"/>
                  </a:moveTo>
                  <a:lnTo>
                    <a:pt x="9537497" y="279184"/>
                  </a:lnTo>
                  <a:lnTo>
                    <a:pt x="9499536" y="259232"/>
                  </a:lnTo>
                  <a:lnTo>
                    <a:pt x="9444368" y="246659"/>
                  </a:lnTo>
                  <a:lnTo>
                    <a:pt x="9437687" y="245262"/>
                  </a:lnTo>
                  <a:lnTo>
                    <a:pt x="9386722" y="225628"/>
                  </a:lnTo>
                  <a:lnTo>
                    <a:pt x="9374454" y="207492"/>
                  </a:lnTo>
                  <a:lnTo>
                    <a:pt x="9374467" y="187223"/>
                  </a:lnTo>
                  <a:lnTo>
                    <a:pt x="9393657" y="150152"/>
                  </a:lnTo>
                  <a:lnTo>
                    <a:pt x="9449130" y="136550"/>
                  </a:lnTo>
                  <a:lnTo>
                    <a:pt x="9464853" y="136626"/>
                  </a:lnTo>
                  <a:lnTo>
                    <a:pt x="9506864" y="143916"/>
                  </a:lnTo>
                  <a:lnTo>
                    <a:pt x="9536608" y="158953"/>
                  </a:lnTo>
                  <a:lnTo>
                    <a:pt x="9546209" y="142417"/>
                  </a:lnTo>
                  <a:lnTo>
                    <a:pt x="9508871" y="124282"/>
                  </a:lnTo>
                  <a:lnTo>
                    <a:pt x="9471063" y="116408"/>
                  </a:lnTo>
                  <a:lnTo>
                    <a:pt x="9451264" y="116281"/>
                  </a:lnTo>
                  <a:lnTo>
                    <a:pt x="9436786" y="116370"/>
                  </a:lnTo>
                  <a:lnTo>
                    <a:pt x="9397492" y="125272"/>
                  </a:lnTo>
                  <a:lnTo>
                    <a:pt x="9365653" y="147116"/>
                  </a:lnTo>
                  <a:lnTo>
                    <a:pt x="9352674" y="178701"/>
                  </a:lnTo>
                  <a:lnTo>
                    <a:pt x="9352686" y="205816"/>
                  </a:lnTo>
                  <a:lnTo>
                    <a:pt x="9370987" y="240131"/>
                  </a:lnTo>
                  <a:lnTo>
                    <a:pt x="9406992" y="258965"/>
                  </a:lnTo>
                  <a:lnTo>
                    <a:pt x="9458858" y="271157"/>
                  </a:lnTo>
                  <a:lnTo>
                    <a:pt x="9468333" y="273100"/>
                  </a:lnTo>
                  <a:lnTo>
                    <a:pt x="9507652" y="285330"/>
                  </a:lnTo>
                  <a:lnTo>
                    <a:pt x="9533407" y="314172"/>
                  </a:lnTo>
                  <a:lnTo>
                    <a:pt x="9533407" y="346176"/>
                  </a:lnTo>
                  <a:lnTo>
                    <a:pt x="9505124" y="378307"/>
                  </a:lnTo>
                  <a:lnTo>
                    <a:pt x="9461487" y="390359"/>
                  </a:lnTo>
                  <a:lnTo>
                    <a:pt x="9434868" y="390321"/>
                  </a:lnTo>
                  <a:lnTo>
                    <a:pt x="9386519" y="376770"/>
                  </a:lnTo>
                  <a:lnTo>
                    <a:pt x="9356852" y="359511"/>
                  </a:lnTo>
                  <a:lnTo>
                    <a:pt x="9345651" y="377647"/>
                  </a:lnTo>
                  <a:lnTo>
                    <a:pt x="9390990" y="401116"/>
                  </a:lnTo>
                  <a:lnTo>
                    <a:pt x="9431718" y="410565"/>
                  </a:lnTo>
                  <a:lnTo>
                    <a:pt x="9451264" y="410718"/>
                  </a:lnTo>
                  <a:lnTo>
                    <a:pt x="9462960" y="410641"/>
                  </a:lnTo>
                  <a:lnTo>
                    <a:pt x="9500679" y="402996"/>
                  </a:lnTo>
                  <a:lnTo>
                    <a:pt x="9524441" y="390448"/>
                  </a:lnTo>
                  <a:lnTo>
                    <a:pt x="9530778" y="386168"/>
                  </a:lnTo>
                  <a:lnTo>
                    <a:pt x="9552610" y="354177"/>
                  </a:lnTo>
                  <a:lnTo>
                    <a:pt x="9553537" y="347281"/>
                  </a:lnTo>
                  <a:lnTo>
                    <a:pt x="9553588" y="315683"/>
                  </a:lnTo>
                  <a:close/>
                </a:path>
                <a:path w="15264130" h="1266190">
                  <a:moveTo>
                    <a:pt x="9816605" y="315683"/>
                  </a:moveTo>
                  <a:lnTo>
                    <a:pt x="9800514" y="279184"/>
                  </a:lnTo>
                  <a:lnTo>
                    <a:pt x="9762553" y="259232"/>
                  </a:lnTo>
                  <a:lnTo>
                    <a:pt x="9707385" y="246659"/>
                  </a:lnTo>
                  <a:lnTo>
                    <a:pt x="9700717" y="245262"/>
                  </a:lnTo>
                  <a:lnTo>
                    <a:pt x="9649739" y="225628"/>
                  </a:lnTo>
                  <a:lnTo>
                    <a:pt x="9637471" y="207492"/>
                  </a:lnTo>
                  <a:lnTo>
                    <a:pt x="9637484" y="187223"/>
                  </a:lnTo>
                  <a:lnTo>
                    <a:pt x="9656674" y="150152"/>
                  </a:lnTo>
                  <a:lnTo>
                    <a:pt x="9712147" y="136550"/>
                  </a:lnTo>
                  <a:lnTo>
                    <a:pt x="9727870" y="136626"/>
                  </a:lnTo>
                  <a:lnTo>
                    <a:pt x="9769881" y="143916"/>
                  </a:lnTo>
                  <a:lnTo>
                    <a:pt x="9799625" y="158953"/>
                  </a:lnTo>
                  <a:lnTo>
                    <a:pt x="9809226" y="142417"/>
                  </a:lnTo>
                  <a:lnTo>
                    <a:pt x="9771888" y="124282"/>
                  </a:lnTo>
                  <a:lnTo>
                    <a:pt x="9734080" y="116408"/>
                  </a:lnTo>
                  <a:lnTo>
                    <a:pt x="9714281" y="116281"/>
                  </a:lnTo>
                  <a:lnTo>
                    <a:pt x="9699803" y="116370"/>
                  </a:lnTo>
                  <a:lnTo>
                    <a:pt x="9660509" y="125272"/>
                  </a:lnTo>
                  <a:lnTo>
                    <a:pt x="9628670" y="147116"/>
                  </a:lnTo>
                  <a:lnTo>
                    <a:pt x="9615703" y="178701"/>
                  </a:lnTo>
                  <a:lnTo>
                    <a:pt x="9615703" y="205816"/>
                  </a:lnTo>
                  <a:lnTo>
                    <a:pt x="9634004" y="240131"/>
                  </a:lnTo>
                  <a:lnTo>
                    <a:pt x="9670009" y="258965"/>
                  </a:lnTo>
                  <a:lnTo>
                    <a:pt x="9721888" y="271157"/>
                  </a:lnTo>
                  <a:lnTo>
                    <a:pt x="9731350" y="273100"/>
                  </a:lnTo>
                  <a:lnTo>
                    <a:pt x="9770681" y="285330"/>
                  </a:lnTo>
                  <a:lnTo>
                    <a:pt x="9796424" y="314172"/>
                  </a:lnTo>
                  <a:lnTo>
                    <a:pt x="9796424" y="346176"/>
                  </a:lnTo>
                  <a:lnTo>
                    <a:pt x="9768141" y="378307"/>
                  </a:lnTo>
                  <a:lnTo>
                    <a:pt x="9724504" y="390359"/>
                  </a:lnTo>
                  <a:lnTo>
                    <a:pt x="9697898" y="390321"/>
                  </a:lnTo>
                  <a:lnTo>
                    <a:pt x="9649536" y="376770"/>
                  </a:lnTo>
                  <a:lnTo>
                    <a:pt x="9619869" y="359511"/>
                  </a:lnTo>
                  <a:lnTo>
                    <a:pt x="9608668" y="377647"/>
                  </a:lnTo>
                  <a:lnTo>
                    <a:pt x="9654007" y="401116"/>
                  </a:lnTo>
                  <a:lnTo>
                    <a:pt x="9694735" y="410565"/>
                  </a:lnTo>
                  <a:lnTo>
                    <a:pt x="9714281" y="410718"/>
                  </a:lnTo>
                  <a:lnTo>
                    <a:pt x="9725977" y="410641"/>
                  </a:lnTo>
                  <a:lnTo>
                    <a:pt x="9763696" y="402996"/>
                  </a:lnTo>
                  <a:lnTo>
                    <a:pt x="9787458" y="390448"/>
                  </a:lnTo>
                  <a:lnTo>
                    <a:pt x="9793795" y="386168"/>
                  </a:lnTo>
                  <a:lnTo>
                    <a:pt x="9815627" y="354177"/>
                  </a:lnTo>
                  <a:lnTo>
                    <a:pt x="9816567" y="347281"/>
                  </a:lnTo>
                  <a:lnTo>
                    <a:pt x="9816605" y="315683"/>
                  </a:lnTo>
                  <a:close/>
                </a:path>
                <a:path w="15264130" h="1266190">
                  <a:moveTo>
                    <a:pt x="10097846" y="122148"/>
                  </a:moveTo>
                  <a:lnTo>
                    <a:pt x="10074910" y="122148"/>
                  </a:lnTo>
                  <a:lnTo>
                    <a:pt x="10074910" y="325907"/>
                  </a:lnTo>
                  <a:lnTo>
                    <a:pt x="10069309" y="338175"/>
                  </a:lnTo>
                  <a:lnTo>
                    <a:pt x="10045763" y="369100"/>
                  </a:lnTo>
                  <a:lnTo>
                    <a:pt x="10005809" y="389420"/>
                  </a:lnTo>
                  <a:lnTo>
                    <a:pt x="9992411" y="390372"/>
                  </a:lnTo>
                  <a:lnTo>
                    <a:pt x="9967912" y="390321"/>
                  </a:lnTo>
                  <a:lnTo>
                    <a:pt x="9929127" y="373951"/>
                  </a:lnTo>
                  <a:lnTo>
                    <a:pt x="9910889" y="336308"/>
                  </a:lnTo>
                  <a:lnTo>
                    <a:pt x="9908489" y="122148"/>
                  </a:lnTo>
                  <a:lnTo>
                    <a:pt x="9885553" y="122148"/>
                  </a:lnTo>
                  <a:lnTo>
                    <a:pt x="9885667" y="327952"/>
                  </a:lnTo>
                  <a:lnTo>
                    <a:pt x="9895992" y="368147"/>
                  </a:lnTo>
                  <a:lnTo>
                    <a:pt x="9925787" y="398310"/>
                  </a:lnTo>
                  <a:lnTo>
                    <a:pt x="9967062" y="410603"/>
                  </a:lnTo>
                  <a:lnTo>
                    <a:pt x="9983699" y="410718"/>
                  </a:lnTo>
                  <a:lnTo>
                    <a:pt x="9994430" y="410629"/>
                  </a:lnTo>
                  <a:lnTo>
                    <a:pt x="10032848" y="399249"/>
                  </a:lnTo>
                  <a:lnTo>
                    <a:pt x="10047351" y="390448"/>
                  </a:lnTo>
                  <a:lnTo>
                    <a:pt x="10052367" y="387184"/>
                  </a:lnTo>
                  <a:lnTo>
                    <a:pt x="10075443" y="361645"/>
                  </a:lnTo>
                  <a:lnTo>
                    <a:pt x="10075443" y="406450"/>
                  </a:lnTo>
                  <a:lnTo>
                    <a:pt x="10097846" y="406450"/>
                  </a:lnTo>
                  <a:lnTo>
                    <a:pt x="10097846" y="361645"/>
                  </a:lnTo>
                  <a:lnTo>
                    <a:pt x="10097846" y="122148"/>
                  </a:lnTo>
                  <a:close/>
                </a:path>
                <a:path w="15264130" h="1266190">
                  <a:moveTo>
                    <a:pt x="10403002" y="250164"/>
                  </a:moveTo>
                  <a:lnTo>
                    <a:pt x="10399966" y="208381"/>
                  </a:lnTo>
                  <a:lnTo>
                    <a:pt x="10387736" y="170522"/>
                  </a:lnTo>
                  <a:lnTo>
                    <a:pt x="10380599" y="160134"/>
                  </a:lnTo>
                  <a:lnTo>
                    <a:pt x="10380599" y="250164"/>
                  </a:lnTo>
                  <a:lnTo>
                    <a:pt x="10198176" y="250164"/>
                  </a:lnTo>
                  <a:lnTo>
                    <a:pt x="10201250" y="196900"/>
                  </a:lnTo>
                  <a:lnTo>
                    <a:pt x="10222713" y="165354"/>
                  </a:lnTo>
                  <a:lnTo>
                    <a:pt x="10264877" y="137007"/>
                  </a:lnTo>
                  <a:lnTo>
                    <a:pt x="10289921" y="136550"/>
                  </a:lnTo>
                  <a:lnTo>
                    <a:pt x="10316185" y="136994"/>
                  </a:lnTo>
                  <a:lnTo>
                    <a:pt x="10357663" y="165087"/>
                  </a:lnTo>
                  <a:lnTo>
                    <a:pt x="10380243" y="217030"/>
                  </a:lnTo>
                  <a:lnTo>
                    <a:pt x="10380599" y="250164"/>
                  </a:lnTo>
                  <a:lnTo>
                    <a:pt x="10380599" y="160134"/>
                  </a:lnTo>
                  <a:lnTo>
                    <a:pt x="10351668" y="131699"/>
                  </a:lnTo>
                  <a:lnTo>
                    <a:pt x="10306596" y="116433"/>
                  </a:lnTo>
                  <a:lnTo>
                    <a:pt x="10289921" y="116281"/>
                  </a:lnTo>
                  <a:lnTo>
                    <a:pt x="10274173" y="116420"/>
                  </a:lnTo>
                  <a:lnTo>
                    <a:pt x="10229774" y="130860"/>
                  </a:lnTo>
                  <a:lnTo>
                    <a:pt x="10197846" y="161302"/>
                  </a:lnTo>
                  <a:lnTo>
                    <a:pt x="10179152" y="205079"/>
                  </a:lnTo>
                  <a:lnTo>
                    <a:pt x="10175888" y="298792"/>
                  </a:lnTo>
                  <a:lnTo>
                    <a:pt x="10176675" y="309448"/>
                  </a:lnTo>
                  <a:lnTo>
                    <a:pt x="10187368" y="347218"/>
                  </a:lnTo>
                  <a:lnTo>
                    <a:pt x="10213264" y="384352"/>
                  </a:lnTo>
                  <a:lnTo>
                    <a:pt x="10254818" y="406666"/>
                  </a:lnTo>
                  <a:lnTo>
                    <a:pt x="10294188" y="410718"/>
                  </a:lnTo>
                  <a:lnTo>
                    <a:pt x="10314648" y="410565"/>
                  </a:lnTo>
                  <a:lnTo>
                    <a:pt x="10355262" y="401116"/>
                  </a:lnTo>
                  <a:lnTo>
                    <a:pt x="10381386" y="390448"/>
                  </a:lnTo>
                  <a:lnTo>
                    <a:pt x="10387559" y="386499"/>
                  </a:lnTo>
                  <a:lnTo>
                    <a:pt x="10396601" y="379247"/>
                  </a:lnTo>
                  <a:lnTo>
                    <a:pt x="10385400" y="362178"/>
                  </a:lnTo>
                  <a:lnTo>
                    <a:pt x="10376713" y="369404"/>
                  </a:lnTo>
                  <a:lnTo>
                    <a:pt x="10369867" y="373913"/>
                  </a:lnTo>
                  <a:lnTo>
                    <a:pt x="10333495" y="387070"/>
                  </a:lnTo>
                  <a:lnTo>
                    <a:pt x="10293655" y="390448"/>
                  </a:lnTo>
                  <a:lnTo>
                    <a:pt x="10267366" y="390004"/>
                  </a:lnTo>
                  <a:lnTo>
                    <a:pt x="10223513" y="362178"/>
                  </a:lnTo>
                  <a:lnTo>
                    <a:pt x="10201351" y="330581"/>
                  </a:lnTo>
                  <a:lnTo>
                    <a:pt x="10198227" y="282702"/>
                  </a:lnTo>
                  <a:lnTo>
                    <a:pt x="10198176" y="268833"/>
                  </a:lnTo>
                  <a:lnTo>
                    <a:pt x="10403002" y="268833"/>
                  </a:lnTo>
                  <a:lnTo>
                    <a:pt x="10403002" y="250164"/>
                  </a:lnTo>
                  <a:close/>
                </a:path>
                <a:path w="15264130" h="1266190">
                  <a:moveTo>
                    <a:pt x="10671277" y="315683"/>
                  </a:moveTo>
                  <a:lnTo>
                    <a:pt x="10655186" y="279184"/>
                  </a:lnTo>
                  <a:lnTo>
                    <a:pt x="10617225" y="259232"/>
                  </a:lnTo>
                  <a:lnTo>
                    <a:pt x="10562057" y="246659"/>
                  </a:lnTo>
                  <a:lnTo>
                    <a:pt x="10555376" y="245262"/>
                  </a:lnTo>
                  <a:lnTo>
                    <a:pt x="10504411" y="225628"/>
                  </a:lnTo>
                  <a:lnTo>
                    <a:pt x="10492143" y="207492"/>
                  </a:lnTo>
                  <a:lnTo>
                    <a:pt x="10492156" y="187223"/>
                  </a:lnTo>
                  <a:lnTo>
                    <a:pt x="10511345" y="150152"/>
                  </a:lnTo>
                  <a:lnTo>
                    <a:pt x="10566819" y="136550"/>
                  </a:lnTo>
                  <a:lnTo>
                    <a:pt x="10582542" y="136626"/>
                  </a:lnTo>
                  <a:lnTo>
                    <a:pt x="10624553" y="143916"/>
                  </a:lnTo>
                  <a:lnTo>
                    <a:pt x="10654297" y="158953"/>
                  </a:lnTo>
                  <a:lnTo>
                    <a:pt x="10663898" y="142417"/>
                  </a:lnTo>
                  <a:lnTo>
                    <a:pt x="10626560" y="124282"/>
                  </a:lnTo>
                  <a:lnTo>
                    <a:pt x="10588752" y="116408"/>
                  </a:lnTo>
                  <a:lnTo>
                    <a:pt x="10568953" y="116281"/>
                  </a:lnTo>
                  <a:lnTo>
                    <a:pt x="10554475" y="116370"/>
                  </a:lnTo>
                  <a:lnTo>
                    <a:pt x="10515181" y="125272"/>
                  </a:lnTo>
                  <a:lnTo>
                    <a:pt x="10483342" y="147116"/>
                  </a:lnTo>
                  <a:lnTo>
                    <a:pt x="10470363" y="178701"/>
                  </a:lnTo>
                  <a:lnTo>
                    <a:pt x="10470375" y="205816"/>
                  </a:lnTo>
                  <a:lnTo>
                    <a:pt x="10488676" y="240131"/>
                  </a:lnTo>
                  <a:lnTo>
                    <a:pt x="10524680" y="258965"/>
                  </a:lnTo>
                  <a:lnTo>
                    <a:pt x="10576547" y="271157"/>
                  </a:lnTo>
                  <a:lnTo>
                    <a:pt x="10586022" y="273100"/>
                  </a:lnTo>
                  <a:lnTo>
                    <a:pt x="10625341" y="285330"/>
                  </a:lnTo>
                  <a:lnTo>
                    <a:pt x="10651096" y="314172"/>
                  </a:lnTo>
                  <a:lnTo>
                    <a:pt x="10651096" y="346176"/>
                  </a:lnTo>
                  <a:lnTo>
                    <a:pt x="10622813" y="378307"/>
                  </a:lnTo>
                  <a:lnTo>
                    <a:pt x="10579176" y="390359"/>
                  </a:lnTo>
                  <a:lnTo>
                    <a:pt x="10552557" y="390321"/>
                  </a:lnTo>
                  <a:lnTo>
                    <a:pt x="10504208" y="376770"/>
                  </a:lnTo>
                  <a:lnTo>
                    <a:pt x="10474541" y="359511"/>
                  </a:lnTo>
                  <a:lnTo>
                    <a:pt x="10463339" y="377647"/>
                  </a:lnTo>
                  <a:lnTo>
                    <a:pt x="10508678" y="401116"/>
                  </a:lnTo>
                  <a:lnTo>
                    <a:pt x="10549407" y="410565"/>
                  </a:lnTo>
                  <a:lnTo>
                    <a:pt x="10568953" y="410718"/>
                  </a:lnTo>
                  <a:lnTo>
                    <a:pt x="10580649" y="410641"/>
                  </a:lnTo>
                  <a:lnTo>
                    <a:pt x="10618368" y="402996"/>
                  </a:lnTo>
                  <a:lnTo>
                    <a:pt x="10642130" y="390448"/>
                  </a:lnTo>
                  <a:lnTo>
                    <a:pt x="10648467" y="386168"/>
                  </a:lnTo>
                  <a:lnTo>
                    <a:pt x="10670299" y="354177"/>
                  </a:lnTo>
                  <a:lnTo>
                    <a:pt x="10671226" y="347281"/>
                  </a:lnTo>
                  <a:lnTo>
                    <a:pt x="10671277" y="315683"/>
                  </a:lnTo>
                  <a:close/>
                </a:path>
                <a:path w="15264130" h="1266190">
                  <a:moveTo>
                    <a:pt x="10773296" y="366979"/>
                  </a:moveTo>
                  <a:lnTo>
                    <a:pt x="10737558" y="366979"/>
                  </a:lnTo>
                  <a:lnTo>
                    <a:pt x="10718356" y="485927"/>
                  </a:lnTo>
                  <a:lnTo>
                    <a:pt x="10741825" y="485927"/>
                  </a:lnTo>
                  <a:lnTo>
                    <a:pt x="10773296" y="366979"/>
                  </a:lnTo>
                  <a:close/>
                </a:path>
                <a:path w="15264130" h="1266190">
                  <a:moveTo>
                    <a:pt x="11109884" y="5867"/>
                  </a:moveTo>
                  <a:lnTo>
                    <a:pt x="11102950" y="3200"/>
                  </a:lnTo>
                  <a:lnTo>
                    <a:pt x="11081614" y="0"/>
                  </a:lnTo>
                  <a:lnTo>
                    <a:pt x="11070946" y="0"/>
                  </a:lnTo>
                  <a:lnTo>
                    <a:pt x="11031842" y="7073"/>
                  </a:lnTo>
                  <a:lnTo>
                    <a:pt x="11004004" y="39204"/>
                  </a:lnTo>
                  <a:lnTo>
                    <a:pt x="10997336" y="122148"/>
                  </a:lnTo>
                  <a:lnTo>
                    <a:pt x="10948264" y="122148"/>
                  </a:lnTo>
                  <a:lnTo>
                    <a:pt x="10948264" y="141351"/>
                  </a:lnTo>
                  <a:lnTo>
                    <a:pt x="10997336" y="141351"/>
                  </a:lnTo>
                  <a:lnTo>
                    <a:pt x="10997336" y="406450"/>
                  </a:lnTo>
                  <a:lnTo>
                    <a:pt x="11020806" y="406450"/>
                  </a:lnTo>
                  <a:lnTo>
                    <a:pt x="11020806" y="141351"/>
                  </a:lnTo>
                  <a:lnTo>
                    <a:pt x="11101349" y="141351"/>
                  </a:lnTo>
                  <a:lnTo>
                    <a:pt x="11101349" y="122148"/>
                  </a:lnTo>
                  <a:lnTo>
                    <a:pt x="11020806" y="122148"/>
                  </a:lnTo>
                  <a:lnTo>
                    <a:pt x="11020819" y="79476"/>
                  </a:lnTo>
                  <a:lnTo>
                    <a:pt x="11032274" y="34937"/>
                  </a:lnTo>
                  <a:lnTo>
                    <a:pt x="11071479" y="19735"/>
                  </a:lnTo>
                  <a:lnTo>
                    <a:pt x="11082147" y="19735"/>
                  </a:lnTo>
                  <a:lnTo>
                    <a:pt x="11098149" y="21869"/>
                  </a:lnTo>
                  <a:lnTo>
                    <a:pt x="11106683" y="24536"/>
                  </a:lnTo>
                  <a:lnTo>
                    <a:pt x="11107509" y="19735"/>
                  </a:lnTo>
                  <a:lnTo>
                    <a:pt x="11109884" y="5867"/>
                  </a:lnTo>
                  <a:close/>
                </a:path>
                <a:path w="15264130" h="1266190">
                  <a:moveTo>
                    <a:pt x="11383035" y="244830"/>
                  </a:moveTo>
                  <a:lnTo>
                    <a:pt x="11382553" y="208851"/>
                  </a:lnTo>
                  <a:lnTo>
                    <a:pt x="11379200" y="186956"/>
                  </a:lnTo>
                  <a:lnTo>
                    <a:pt x="11370094" y="170268"/>
                  </a:lnTo>
                  <a:lnTo>
                    <a:pt x="11360099" y="158788"/>
                  </a:lnTo>
                  <a:lnTo>
                    <a:pt x="11360099" y="244830"/>
                  </a:lnTo>
                  <a:lnTo>
                    <a:pt x="11360099" y="282168"/>
                  </a:lnTo>
                  <a:lnTo>
                    <a:pt x="11356937" y="334048"/>
                  </a:lnTo>
                  <a:lnTo>
                    <a:pt x="11319447" y="379730"/>
                  </a:lnTo>
                  <a:lnTo>
                    <a:pt x="11266221" y="390982"/>
                  </a:lnTo>
                  <a:lnTo>
                    <a:pt x="11240846" y="390563"/>
                  </a:lnTo>
                  <a:lnTo>
                    <a:pt x="11197679" y="364312"/>
                  </a:lnTo>
                  <a:lnTo>
                    <a:pt x="11172736" y="314655"/>
                  </a:lnTo>
                  <a:lnTo>
                    <a:pt x="11172342" y="282168"/>
                  </a:lnTo>
                  <a:lnTo>
                    <a:pt x="11172342" y="244830"/>
                  </a:lnTo>
                  <a:lnTo>
                    <a:pt x="11175505" y="192963"/>
                  </a:lnTo>
                  <a:lnTo>
                    <a:pt x="11213008" y="147269"/>
                  </a:lnTo>
                  <a:lnTo>
                    <a:pt x="11266221" y="136017"/>
                  </a:lnTo>
                  <a:lnTo>
                    <a:pt x="11291595" y="136436"/>
                  </a:lnTo>
                  <a:lnTo>
                    <a:pt x="11334763" y="162687"/>
                  </a:lnTo>
                  <a:lnTo>
                    <a:pt x="11359706" y="212344"/>
                  </a:lnTo>
                  <a:lnTo>
                    <a:pt x="11360099" y="244830"/>
                  </a:lnTo>
                  <a:lnTo>
                    <a:pt x="11360099" y="158788"/>
                  </a:lnTo>
                  <a:lnTo>
                    <a:pt x="11333772" y="130467"/>
                  </a:lnTo>
                  <a:lnTo>
                    <a:pt x="11266221" y="116281"/>
                  </a:lnTo>
                  <a:lnTo>
                    <a:pt x="11233671" y="116814"/>
                  </a:lnTo>
                  <a:lnTo>
                    <a:pt x="11180077" y="149885"/>
                  </a:lnTo>
                  <a:lnTo>
                    <a:pt x="11153242" y="186956"/>
                  </a:lnTo>
                  <a:lnTo>
                    <a:pt x="11149406" y="244830"/>
                  </a:lnTo>
                  <a:lnTo>
                    <a:pt x="11149406" y="282168"/>
                  </a:lnTo>
                  <a:lnTo>
                    <a:pt x="11153242" y="340042"/>
                  </a:lnTo>
                  <a:lnTo>
                    <a:pt x="11180077" y="377113"/>
                  </a:lnTo>
                  <a:lnTo>
                    <a:pt x="11213846" y="406527"/>
                  </a:lnTo>
                  <a:lnTo>
                    <a:pt x="11266221" y="410718"/>
                  </a:lnTo>
                  <a:lnTo>
                    <a:pt x="11298771" y="410197"/>
                  </a:lnTo>
                  <a:lnTo>
                    <a:pt x="11318596" y="406527"/>
                  </a:lnTo>
                  <a:lnTo>
                    <a:pt x="11333772" y="396544"/>
                  </a:lnTo>
                  <a:lnTo>
                    <a:pt x="11339093" y="390982"/>
                  </a:lnTo>
                  <a:lnTo>
                    <a:pt x="11352365" y="377113"/>
                  </a:lnTo>
                  <a:lnTo>
                    <a:pt x="11370094" y="356730"/>
                  </a:lnTo>
                  <a:lnTo>
                    <a:pt x="11379200" y="340042"/>
                  </a:lnTo>
                  <a:lnTo>
                    <a:pt x="11382553" y="318160"/>
                  </a:lnTo>
                  <a:lnTo>
                    <a:pt x="11383035" y="282168"/>
                  </a:lnTo>
                  <a:lnTo>
                    <a:pt x="11383035" y="244830"/>
                  </a:lnTo>
                  <a:close/>
                </a:path>
                <a:path w="15264130" h="1266190">
                  <a:moveTo>
                    <a:pt x="11651831" y="315683"/>
                  </a:moveTo>
                  <a:lnTo>
                    <a:pt x="11635753" y="279184"/>
                  </a:lnTo>
                  <a:lnTo>
                    <a:pt x="11597780" y="259232"/>
                  </a:lnTo>
                  <a:lnTo>
                    <a:pt x="11542611" y="246659"/>
                  </a:lnTo>
                  <a:lnTo>
                    <a:pt x="11535943" y="245262"/>
                  </a:lnTo>
                  <a:lnTo>
                    <a:pt x="11484966" y="225628"/>
                  </a:lnTo>
                  <a:lnTo>
                    <a:pt x="11472697" y="207492"/>
                  </a:lnTo>
                  <a:lnTo>
                    <a:pt x="11472710" y="187223"/>
                  </a:lnTo>
                  <a:lnTo>
                    <a:pt x="11491900" y="150152"/>
                  </a:lnTo>
                  <a:lnTo>
                    <a:pt x="11547373" y="136550"/>
                  </a:lnTo>
                  <a:lnTo>
                    <a:pt x="11563096" y="136626"/>
                  </a:lnTo>
                  <a:lnTo>
                    <a:pt x="11605108" y="143916"/>
                  </a:lnTo>
                  <a:lnTo>
                    <a:pt x="11634851" y="158953"/>
                  </a:lnTo>
                  <a:lnTo>
                    <a:pt x="11644452" y="142417"/>
                  </a:lnTo>
                  <a:lnTo>
                    <a:pt x="11636527" y="136550"/>
                  </a:lnTo>
                  <a:lnTo>
                    <a:pt x="11636375" y="136436"/>
                  </a:lnTo>
                  <a:lnTo>
                    <a:pt x="11629784" y="132549"/>
                  </a:lnTo>
                  <a:lnTo>
                    <a:pt x="11592712" y="119659"/>
                  </a:lnTo>
                  <a:lnTo>
                    <a:pt x="11549507" y="116281"/>
                  </a:lnTo>
                  <a:lnTo>
                    <a:pt x="11535042" y="116370"/>
                  </a:lnTo>
                  <a:lnTo>
                    <a:pt x="11495735" y="125272"/>
                  </a:lnTo>
                  <a:lnTo>
                    <a:pt x="11463896" y="147116"/>
                  </a:lnTo>
                  <a:lnTo>
                    <a:pt x="11450930" y="178701"/>
                  </a:lnTo>
                  <a:lnTo>
                    <a:pt x="11450942" y="205816"/>
                  </a:lnTo>
                  <a:lnTo>
                    <a:pt x="11469243" y="240131"/>
                  </a:lnTo>
                  <a:lnTo>
                    <a:pt x="11505235" y="258965"/>
                  </a:lnTo>
                  <a:lnTo>
                    <a:pt x="11557114" y="271157"/>
                  </a:lnTo>
                  <a:lnTo>
                    <a:pt x="11566576" y="273100"/>
                  </a:lnTo>
                  <a:lnTo>
                    <a:pt x="11605908" y="285330"/>
                  </a:lnTo>
                  <a:lnTo>
                    <a:pt x="11631651" y="314172"/>
                  </a:lnTo>
                  <a:lnTo>
                    <a:pt x="11631651" y="346176"/>
                  </a:lnTo>
                  <a:lnTo>
                    <a:pt x="11603368" y="378307"/>
                  </a:lnTo>
                  <a:lnTo>
                    <a:pt x="11559731" y="390359"/>
                  </a:lnTo>
                  <a:lnTo>
                    <a:pt x="11533124" y="390321"/>
                  </a:lnTo>
                  <a:lnTo>
                    <a:pt x="11484762" y="376770"/>
                  </a:lnTo>
                  <a:lnTo>
                    <a:pt x="11455095" y="359511"/>
                  </a:lnTo>
                  <a:lnTo>
                    <a:pt x="11443894" y="377647"/>
                  </a:lnTo>
                  <a:lnTo>
                    <a:pt x="11489233" y="401116"/>
                  </a:lnTo>
                  <a:lnTo>
                    <a:pt x="11529962" y="410565"/>
                  </a:lnTo>
                  <a:lnTo>
                    <a:pt x="11549507" y="410718"/>
                  </a:lnTo>
                  <a:lnTo>
                    <a:pt x="11561216" y="410641"/>
                  </a:lnTo>
                  <a:lnTo>
                    <a:pt x="11598935" y="402996"/>
                  </a:lnTo>
                  <a:lnTo>
                    <a:pt x="11634114" y="381914"/>
                  </a:lnTo>
                  <a:lnTo>
                    <a:pt x="11651793" y="347281"/>
                  </a:lnTo>
                  <a:lnTo>
                    <a:pt x="11651831" y="315683"/>
                  </a:lnTo>
                  <a:close/>
                </a:path>
                <a:path w="15264130" h="1266190">
                  <a:moveTo>
                    <a:pt x="11853075" y="401650"/>
                  </a:moveTo>
                  <a:lnTo>
                    <a:pt x="11850510" y="388848"/>
                  </a:lnTo>
                  <a:lnTo>
                    <a:pt x="11849341" y="382981"/>
                  </a:lnTo>
                  <a:lnTo>
                    <a:pt x="11839207" y="385648"/>
                  </a:lnTo>
                  <a:lnTo>
                    <a:pt x="11819471" y="388848"/>
                  </a:lnTo>
                  <a:lnTo>
                    <a:pt x="11807203" y="388848"/>
                  </a:lnTo>
                  <a:lnTo>
                    <a:pt x="11771732" y="372846"/>
                  </a:lnTo>
                  <a:lnTo>
                    <a:pt x="11763502" y="330708"/>
                  </a:lnTo>
                  <a:lnTo>
                    <a:pt x="11763464" y="141351"/>
                  </a:lnTo>
                  <a:lnTo>
                    <a:pt x="11844007" y="141351"/>
                  </a:lnTo>
                  <a:lnTo>
                    <a:pt x="11844007" y="122148"/>
                  </a:lnTo>
                  <a:lnTo>
                    <a:pt x="11763464" y="122148"/>
                  </a:lnTo>
                  <a:lnTo>
                    <a:pt x="11763464" y="48539"/>
                  </a:lnTo>
                  <a:lnTo>
                    <a:pt x="11740528" y="48539"/>
                  </a:lnTo>
                  <a:lnTo>
                    <a:pt x="11740528" y="122148"/>
                  </a:lnTo>
                  <a:lnTo>
                    <a:pt x="11690922" y="122148"/>
                  </a:lnTo>
                  <a:lnTo>
                    <a:pt x="11690922" y="141351"/>
                  </a:lnTo>
                  <a:lnTo>
                    <a:pt x="11740528" y="141351"/>
                  </a:lnTo>
                  <a:lnTo>
                    <a:pt x="11740604" y="345440"/>
                  </a:lnTo>
                  <a:lnTo>
                    <a:pt x="11741150" y="354545"/>
                  </a:lnTo>
                  <a:lnTo>
                    <a:pt x="11759997" y="394449"/>
                  </a:lnTo>
                  <a:lnTo>
                    <a:pt x="11800497" y="408546"/>
                  </a:lnTo>
                  <a:lnTo>
                    <a:pt x="11809336" y="408584"/>
                  </a:lnTo>
                  <a:lnTo>
                    <a:pt x="11818938" y="408584"/>
                  </a:lnTo>
                  <a:lnTo>
                    <a:pt x="11845074" y="404317"/>
                  </a:lnTo>
                  <a:lnTo>
                    <a:pt x="11853075" y="401650"/>
                  </a:lnTo>
                  <a:close/>
                </a:path>
                <a:path w="15264130" h="1266190">
                  <a:moveTo>
                    <a:pt x="12131561" y="250164"/>
                  </a:moveTo>
                  <a:lnTo>
                    <a:pt x="12128525" y="208381"/>
                  </a:lnTo>
                  <a:lnTo>
                    <a:pt x="12116283" y="170522"/>
                  </a:lnTo>
                  <a:lnTo>
                    <a:pt x="12109158" y="160147"/>
                  </a:lnTo>
                  <a:lnTo>
                    <a:pt x="12109158" y="250164"/>
                  </a:lnTo>
                  <a:lnTo>
                    <a:pt x="11926735" y="250164"/>
                  </a:lnTo>
                  <a:lnTo>
                    <a:pt x="11929796" y="196900"/>
                  </a:lnTo>
                  <a:lnTo>
                    <a:pt x="11951272" y="165354"/>
                  </a:lnTo>
                  <a:lnTo>
                    <a:pt x="11993423" y="137007"/>
                  </a:lnTo>
                  <a:lnTo>
                    <a:pt x="12018480" y="136550"/>
                  </a:lnTo>
                  <a:lnTo>
                    <a:pt x="12044744" y="136994"/>
                  </a:lnTo>
                  <a:lnTo>
                    <a:pt x="12086222" y="165087"/>
                  </a:lnTo>
                  <a:lnTo>
                    <a:pt x="12108790" y="217030"/>
                  </a:lnTo>
                  <a:lnTo>
                    <a:pt x="12109158" y="250164"/>
                  </a:lnTo>
                  <a:lnTo>
                    <a:pt x="12109158" y="160147"/>
                  </a:lnTo>
                  <a:lnTo>
                    <a:pt x="12080215" y="131699"/>
                  </a:lnTo>
                  <a:lnTo>
                    <a:pt x="12035155" y="116433"/>
                  </a:lnTo>
                  <a:lnTo>
                    <a:pt x="12018480" y="116281"/>
                  </a:lnTo>
                  <a:lnTo>
                    <a:pt x="12002732" y="116420"/>
                  </a:lnTo>
                  <a:lnTo>
                    <a:pt x="11958333" y="130860"/>
                  </a:lnTo>
                  <a:lnTo>
                    <a:pt x="11926392" y="161302"/>
                  </a:lnTo>
                  <a:lnTo>
                    <a:pt x="11907698" y="205079"/>
                  </a:lnTo>
                  <a:lnTo>
                    <a:pt x="11904447" y="298792"/>
                  </a:lnTo>
                  <a:lnTo>
                    <a:pt x="11905234" y="309448"/>
                  </a:lnTo>
                  <a:lnTo>
                    <a:pt x="11915915" y="347218"/>
                  </a:lnTo>
                  <a:lnTo>
                    <a:pt x="11941810" y="384352"/>
                  </a:lnTo>
                  <a:lnTo>
                    <a:pt x="11983364" y="406666"/>
                  </a:lnTo>
                  <a:lnTo>
                    <a:pt x="12022747" y="410718"/>
                  </a:lnTo>
                  <a:lnTo>
                    <a:pt x="12043194" y="410565"/>
                  </a:lnTo>
                  <a:lnTo>
                    <a:pt x="12083821" y="401116"/>
                  </a:lnTo>
                  <a:lnTo>
                    <a:pt x="12109933" y="390448"/>
                  </a:lnTo>
                  <a:lnTo>
                    <a:pt x="12116105" y="386499"/>
                  </a:lnTo>
                  <a:lnTo>
                    <a:pt x="12125160" y="379247"/>
                  </a:lnTo>
                  <a:lnTo>
                    <a:pt x="12113959" y="362178"/>
                  </a:lnTo>
                  <a:lnTo>
                    <a:pt x="12105259" y="369404"/>
                  </a:lnTo>
                  <a:lnTo>
                    <a:pt x="12098414" y="373913"/>
                  </a:lnTo>
                  <a:lnTo>
                    <a:pt x="12062041" y="387070"/>
                  </a:lnTo>
                  <a:lnTo>
                    <a:pt x="12022214" y="390448"/>
                  </a:lnTo>
                  <a:lnTo>
                    <a:pt x="11995912" y="390004"/>
                  </a:lnTo>
                  <a:lnTo>
                    <a:pt x="11952072" y="362178"/>
                  </a:lnTo>
                  <a:lnTo>
                    <a:pt x="11929897" y="330581"/>
                  </a:lnTo>
                  <a:lnTo>
                    <a:pt x="11926773" y="282702"/>
                  </a:lnTo>
                  <a:lnTo>
                    <a:pt x="11926735" y="268833"/>
                  </a:lnTo>
                  <a:lnTo>
                    <a:pt x="12131561" y="268833"/>
                  </a:lnTo>
                  <a:lnTo>
                    <a:pt x="12131561" y="250164"/>
                  </a:lnTo>
                  <a:close/>
                </a:path>
                <a:path w="15264130" h="1266190">
                  <a:moveTo>
                    <a:pt x="12354573" y="122682"/>
                  </a:moveTo>
                  <a:lnTo>
                    <a:pt x="12346038" y="119481"/>
                  </a:lnTo>
                  <a:lnTo>
                    <a:pt x="12327369" y="116281"/>
                  </a:lnTo>
                  <a:lnTo>
                    <a:pt x="12315101" y="116281"/>
                  </a:lnTo>
                  <a:lnTo>
                    <a:pt x="12275985" y="124841"/>
                  </a:lnTo>
                  <a:lnTo>
                    <a:pt x="12242292" y="154952"/>
                  </a:lnTo>
                  <a:lnTo>
                    <a:pt x="12231357" y="177088"/>
                  </a:lnTo>
                  <a:lnTo>
                    <a:pt x="12231357" y="122148"/>
                  </a:lnTo>
                  <a:lnTo>
                    <a:pt x="12208955" y="122148"/>
                  </a:lnTo>
                  <a:lnTo>
                    <a:pt x="12208955" y="406450"/>
                  </a:lnTo>
                  <a:lnTo>
                    <a:pt x="12231891" y="406450"/>
                  </a:lnTo>
                  <a:lnTo>
                    <a:pt x="12231967" y="232867"/>
                  </a:lnTo>
                  <a:lnTo>
                    <a:pt x="12232526" y="223901"/>
                  </a:lnTo>
                  <a:lnTo>
                    <a:pt x="12242660" y="184696"/>
                  </a:lnTo>
                  <a:lnTo>
                    <a:pt x="12247029" y="177088"/>
                  </a:lnTo>
                  <a:lnTo>
                    <a:pt x="12252160" y="169621"/>
                  </a:lnTo>
                  <a:lnTo>
                    <a:pt x="12287021" y="142176"/>
                  </a:lnTo>
                  <a:lnTo>
                    <a:pt x="12313501" y="138684"/>
                  </a:lnTo>
                  <a:lnTo>
                    <a:pt x="12324169" y="138684"/>
                  </a:lnTo>
                  <a:lnTo>
                    <a:pt x="12340704" y="141351"/>
                  </a:lnTo>
                  <a:lnTo>
                    <a:pt x="12347639" y="144018"/>
                  </a:lnTo>
                  <a:lnTo>
                    <a:pt x="12349366" y="138684"/>
                  </a:lnTo>
                  <a:lnTo>
                    <a:pt x="12354573" y="122682"/>
                  </a:lnTo>
                  <a:close/>
                </a:path>
                <a:path w="15264130" h="1266190">
                  <a:moveTo>
                    <a:pt x="12433033" y="122148"/>
                  </a:moveTo>
                  <a:lnTo>
                    <a:pt x="12410097" y="122148"/>
                  </a:lnTo>
                  <a:lnTo>
                    <a:pt x="12410097" y="406450"/>
                  </a:lnTo>
                  <a:lnTo>
                    <a:pt x="12433033" y="406450"/>
                  </a:lnTo>
                  <a:lnTo>
                    <a:pt x="12433033" y="122148"/>
                  </a:lnTo>
                  <a:close/>
                </a:path>
                <a:path w="15264130" h="1266190">
                  <a:moveTo>
                    <a:pt x="12435167" y="28803"/>
                  </a:moveTo>
                  <a:lnTo>
                    <a:pt x="12407964" y="28803"/>
                  </a:lnTo>
                  <a:lnTo>
                    <a:pt x="12407964" y="60274"/>
                  </a:lnTo>
                  <a:lnTo>
                    <a:pt x="12435167" y="60274"/>
                  </a:lnTo>
                  <a:lnTo>
                    <a:pt x="12435167" y="28803"/>
                  </a:lnTo>
                  <a:close/>
                </a:path>
                <a:path w="15264130" h="1266190">
                  <a:moveTo>
                    <a:pt x="12740856" y="406450"/>
                  </a:moveTo>
                  <a:lnTo>
                    <a:pt x="12740780" y="199948"/>
                  </a:lnTo>
                  <a:lnTo>
                    <a:pt x="12729388" y="158889"/>
                  </a:lnTo>
                  <a:lnTo>
                    <a:pt x="12698921" y="128701"/>
                  </a:lnTo>
                  <a:lnTo>
                    <a:pt x="12657900" y="116408"/>
                  </a:lnTo>
                  <a:lnTo>
                    <a:pt x="12642177" y="116281"/>
                  </a:lnTo>
                  <a:lnTo>
                    <a:pt x="12630214" y="116357"/>
                  </a:lnTo>
                  <a:lnTo>
                    <a:pt x="12590971" y="126720"/>
                  </a:lnTo>
                  <a:lnTo>
                    <a:pt x="12552032" y="158419"/>
                  </a:lnTo>
                  <a:lnTo>
                    <a:pt x="12548299" y="165887"/>
                  </a:lnTo>
                  <a:lnTo>
                    <a:pt x="12548299" y="122148"/>
                  </a:lnTo>
                  <a:lnTo>
                    <a:pt x="12525896" y="122148"/>
                  </a:lnTo>
                  <a:lnTo>
                    <a:pt x="12525896" y="406450"/>
                  </a:lnTo>
                  <a:lnTo>
                    <a:pt x="12548832" y="406450"/>
                  </a:lnTo>
                  <a:lnTo>
                    <a:pt x="12548832" y="203758"/>
                  </a:lnTo>
                  <a:lnTo>
                    <a:pt x="12554166" y="190690"/>
                  </a:lnTo>
                  <a:lnTo>
                    <a:pt x="12577445" y="158559"/>
                  </a:lnTo>
                  <a:lnTo>
                    <a:pt x="12616282" y="138125"/>
                  </a:lnTo>
                  <a:lnTo>
                    <a:pt x="12638443" y="137083"/>
                  </a:lnTo>
                  <a:lnTo>
                    <a:pt x="12664008" y="137426"/>
                  </a:lnTo>
                  <a:lnTo>
                    <a:pt x="12699822" y="158419"/>
                  </a:lnTo>
                  <a:lnTo>
                    <a:pt x="12717640" y="195707"/>
                  </a:lnTo>
                  <a:lnTo>
                    <a:pt x="12717920" y="406450"/>
                  </a:lnTo>
                  <a:lnTo>
                    <a:pt x="12740856" y="406450"/>
                  </a:lnTo>
                  <a:close/>
                </a:path>
                <a:path w="15264130" h="1266190">
                  <a:moveTo>
                    <a:pt x="13040690" y="122148"/>
                  </a:moveTo>
                  <a:lnTo>
                    <a:pt x="13018288" y="122148"/>
                  </a:lnTo>
                  <a:lnTo>
                    <a:pt x="13018288" y="156819"/>
                  </a:lnTo>
                  <a:lnTo>
                    <a:pt x="13018186" y="156679"/>
                  </a:lnTo>
                  <a:lnTo>
                    <a:pt x="13018186" y="197688"/>
                  </a:lnTo>
                  <a:lnTo>
                    <a:pt x="13018148" y="309384"/>
                  </a:lnTo>
                  <a:lnTo>
                    <a:pt x="13001143" y="349808"/>
                  </a:lnTo>
                  <a:lnTo>
                    <a:pt x="12969062" y="375145"/>
                  </a:lnTo>
                  <a:lnTo>
                    <a:pt x="12928143" y="384581"/>
                  </a:lnTo>
                  <a:lnTo>
                    <a:pt x="12901892" y="384175"/>
                  </a:lnTo>
                  <a:lnTo>
                    <a:pt x="12861468" y="358178"/>
                  </a:lnTo>
                  <a:lnTo>
                    <a:pt x="12839929" y="310807"/>
                  </a:lnTo>
                  <a:lnTo>
                    <a:pt x="12839624" y="284302"/>
                  </a:lnTo>
                  <a:lnTo>
                    <a:pt x="12839637" y="237363"/>
                  </a:lnTo>
                  <a:lnTo>
                    <a:pt x="12842659" y="193357"/>
                  </a:lnTo>
                  <a:lnTo>
                    <a:pt x="12878943" y="148336"/>
                  </a:lnTo>
                  <a:lnTo>
                    <a:pt x="12928676" y="137083"/>
                  </a:lnTo>
                  <a:lnTo>
                    <a:pt x="12940335" y="137172"/>
                  </a:lnTo>
                  <a:lnTo>
                    <a:pt x="12980911" y="148755"/>
                  </a:lnTo>
                  <a:lnTo>
                    <a:pt x="13011887" y="179489"/>
                  </a:lnTo>
                  <a:lnTo>
                    <a:pt x="13018186" y="197688"/>
                  </a:lnTo>
                  <a:lnTo>
                    <a:pt x="13018186" y="156679"/>
                  </a:lnTo>
                  <a:lnTo>
                    <a:pt x="12980416" y="126682"/>
                  </a:lnTo>
                  <a:lnTo>
                    <a:pt x="12929743" y="116281"/>
                  </a:lnTo>
                  <a:lnTo>
                    <a:pt x="12914922" y="116408"/>
                  </a:lnTo>
                  <a:lnTo>
                    <a:pt x="12872022" y="128727"/>
                  </a:lnTo>
                  <a:lnTo>
                    <a:pt x="12839472" y="156514"/>
                  </a:lnTo>
                  <a:lnTo>
                    <a:pt x="12820142" y="198920"/>
                  </a:lnTo>
                  <a:lnTo>
                    <a:pt x="12816662" y="237363"/>
                  </a:lnTo>
                  <a:lnTo>
                    <a:pt x="12816662" y="284302"/>
                  </a:lnTo>
                  <a:lnTo>
                    <a:pt x="12820218" y="339979"/>
                  </a:lnTo>
                  <a:lnTo>
                    <a:pt x="12845199" y="374446"/>
                  </a:lnTo>
                  <a:lnTo>
                    <a:pt x="12876632" y="401523"/>
                  </a:lnTo>
                  <a:lnTo>
                    <a:pt x="12925476" y="405384"/>
                  </a:lnTo>
                  <a:lnTo>
                    <a:pt x="12944970" y="405155"/>
                  </a:lnTo>
                  <a:lnTo>
                    <a:pt x="12957442" y="403491"/>
                  </a:lnTo>
                  <a:lnTo>
                    <a:pt x="12968262" y="398970"/>
                  </a:lnTo>
                  <a:lnTo>
                    <a:pt x="12982816" y="390182"/>
                  </a:lnTo>
                  <a:lnTo>
                    <a:pt x="12991516" y="384581"/>
                  </a:lnTo>
                  <a:lnTo>
                    <a:pt x="12997002" y="381050"/>
                  </a:lnTo>
                  <a:lnTo>
                    <a:pt x="13005384" y="374154"/>
                  </a:lnTo>
                  <a:lnTo>
                    <a:pt x="13011201" y="365988"/>
                  </a:lnTo>
                  <a:lnTo>
                    <a:pt x="13017754" y="353110"/>
                  </a:lnTo>
                  <a:lnTo>
                    <a:pt x="13017640" y="424294"/>
                  </a:lnTo>
                  <a:lnTo>
                    <a:pt x="13006616" y="464058"/>
                  </a:lnTo>
                  <a:lnTo>
                    <a:pt x="12979946" y="493128"/>
                  </a:lnTo>
                  <a:lnTo>
                    <a:pt x="12942519" y="503453"/>
                  </a:lnTo>
                  <a:lnTo>
                    <a:pt x="12941186" y="503466"/>
                  </a:lnTo>
                  <a:lnTo>
                    <a:pt x="12919774" y="503440"/>
                  </a:lnTo>
                  <a:lnTo>
                    <a:pt x="12881280" y="493623"/>
                  </a:lnTo>
                  <a:lnTo>
                    <a:pt x="12852934" y="476859"/>
                  </a:lnTo>
                  <a:lnTo>
                    <a:pt x="12841199" y="495528"/>
                  </a:lnTo>
                  <a:lnTo>
                    <a:pt x="12883071" y="516864"/>
                  </a:lnTo>
                  <a:lnTo>
                    <a:pt x="12935077" y="524332"/>
                  </a:lnTo>
                  <a:lnTo>
                    <a:pt x="12947701" y="524243"/>
                  </a:lnTo>
                  <a:lnTo>
                    <a:pt x="12986931" y="514438"/>
                  </a:lnTo>
                  <a:lnTo>
                    <a:pt x="13003543" y="503529"/>
                  </a:lnTo>
                  <a:lnTo>
                    <a:pt x="13009220" y="498195"/>
                  </a:lnTo>
                  <a:lnTo>
                    <a:pt x="13032156" y="462191"/>
                  </a:lnTo>
                  <a:lnTo>
                    <a:pt x="13040576" y="424294"/>
                  </a:lnTo>
                  <a:lnTo>
                    <a:pt x="13040690" y="353110"/>
                  </a:lnTo>
                  <a:lnTo>
                    <a:pt x="13040690" y="156819"/>
                  </a:lnTo>
                  <a:lnTo>
                    <a:pt x="13040690" y="122148"/>
                  </a:lnTo>
                  <a:close/>
                </a:path>
                <a:path w="15264130" h="1266190">
                  <a:moveTo>
                    <a:pt x="13456857" y="315683"/>
                  </a:moveTo>
                  <a:lnTo>
                    <a:pt x="13440766" y="279184"/>
                  </a:lnTo>
                  <a:lnTo>
                    <a:pt x="13402805" y="259232"/>
                  </a:lnTo>
                  <a:lnTo>
                    <a:pt x="13347637" y="246659"/>
                  </a:lnTo>
                  <a:lnTo>
                    <a:pt x="13340969" y="245262"/>
                  </a:lnTo>
                  <a:lnTo>
                    <a:pt x="13289991" y="225628"/>
                  </a:lnTo>
                  <a:lnTo>
                    <a:pt x="13277723" y="207492"/>
                  </a:lnTo>
                  <a:lnTo>
                    <a:pt x="13277736" y="187223"/>
                  </a:lnTo>
                  <a:lnTo>
                    <a:pt x="13296926" y="150152"/>
                  </a:lnTo>
                  <a:lnTo>
                    <a:pt x="13352399" y="136550"/>
                  </a:lnTo>
                  <a:lnTo>
                    <a:pt x="13368122" y="136626"/>
                  </a:lnTo>
                  <a:lnTo>
                    <a:pt x="13410133" y="143916"/>
                  </a:lnTo>
                  <a:lnTo>
                    <a:pt x="13439877" y="158953"/>
                  </a:lnTo>
                  <a:lnTo>
                    <a:pt x="13449478" y="142417"/>
                  </a:lnTo>
                  <a:lnTo>
                    <a:pt x="13441553" y="136550"/>
                  </a:lnTo>
                  <a:lnTo>
                    <a:pt x="13441401" y="136436"/>
                  </a:lnTo>
                  <a:lnTo>
                    <a:pt x="13434809" y="132549"/>
                  </a:lnTo>
                  <a:lnTo>
                    <a:pt x="13397738" y="119659"/>
                  </a:lnTo>
                  <a:lnTo>
                    <a:pt x="13354533" y="116281"/>
                  </a:lnTo>
                  <a:lnTo>
                    <a:pt x="13340067" y="116370"/>
                  </a:lnTo>
                  <a:lnTo>
                    <a:pt x="13300761" y="125272"/>
                  </a:lnTo>
                  <a:lnTo>
                    <a:pt x="13268922" y="147116"/>
                  </a:lnTo>
                  <a:lnTo>
                    <a:pt x="13255955" y="178701"/>
                  </a:lnTo>
                  <a:lnTo>
                    <a:pt x="13255955" y="205816"/>
                  </a:lnTo>
                  <a:lnTo>
                    <a:pt x="13274256" y="240131"/>
                  </a:lnTo>
                  <a:lnTo>
                    <a:pt x="13310261" y="258965"/>
                  </a:lnTo>
                  <a:lnTo>
                    <a:pt x="13362140" y="271157"/>
                  </a:lnTo>
                  <a:lnTo>
                    <a:pt x="13371602" y="273100"/>
                  </a:lnTo>
                  <a:lnTo>
                    <a:pt x="13410933" y="285330"/>
                  </a:lnTo>
                  <a:lnTo>
                    <a:pt x="13436676" y="314172"/>
                  </a:lnTo>
                  <a:lnTo>
                    <a:pt x="13436676" y="346176"/>
                  </a:lnTo>
                  <a:lnTo>
                    <a:pt x="13408393" y="378307"/>
                  </a:lnTo>
                  <a:lnTo>
                    <a:pt x="13364756" y="390359"/>
                  </a:lnTo>
                  <a:lnTo>
                    <a:pt x="13338150" y="390321"/>
                  </a:lnTo>
                  <a:lnTo>
                    <a:pt x="13289788" y="376770"/>
                  </a:lnTo>
                  <a:lnTo>
                    <a:pt x="13260121" y="359511"/>
                  </a:lnTo>
                  <a:lnTo>
                    <a:pt x="13248920" y="377647"/>
                  </a:lnTo>
                  <a:lnTo>
                    <a:pt x="13294259" y="401116"/>
                  </a:lnTo>
                  <a:lnTo>
                    <a:pt x="13334987" y="410565"/>
                  </a:lnTo>
                  <a:lnTo>
                    <a:pt x="13354533" y="410718"/>
                  </a:lnTo>
                  <a:lnTo>
                    <a:pt x="13366242" y="410641"/>
                  </a:lnTo>
                  <a:lnTo>
                    <a:pt x="13403948" y="402996"/>
                  </a:lnTo>
                  <a:lnTo>
                    <a:pt x="13439140" y="381914"/>
                  </a:lnTo>
                  <a:lnTo>
                    <a:pt x="13456819" y="347281"/>
                  </a:lnTo>
                  <a:lnTo>
                    <a:pt x="13456857" y="315683"/>
                  </a:lnTo>
                  <a:close/>
                </a:path>
                <a:path w="15264130" h="1266190">
                  <a:moveTo>
                    <a:pt x="13658088" y="401650"/>
                  </a:moveTo>
                  <a:lnTo>
                    <a:pt x="13655535" y="388848"/>
                  </a:lnTo>
                  <a:lnTo>
                    <a:pt x="13654354" y="382981"/>
                  </a:lnTo>
                  <a:lnTo>
                    <a:pt x="13644220" y="385648"/>
                  </a:lnTo>
                  <a:lnTo>
                    <a:pt x="13624484" y="388848"/>
                  </a:lnTo>
                  <a:lnTo>
                    <a:pt x="13612216" y="388848"/>
                  </a:lnTo>
                  <a:lnTo>
                    <a:pt x="13596366" y="388607"/>
                  </a:lnTo>
                  <a:lnTo>
                    <a:pt x="13569518" y="354850"/>
                  </a:lnTo>
                  <a:lnTo>
                    <a:pt x="13568477" y="141351"/>
                  </a:lnTo>
                  <a:lnTo>
                    <a:pt x="13649020" y="141351"/>
                  </a:lnTo>
                  <a:lnTo>
                    <a:pt x="13649020" y="122148"/>
                  </a:lnTo>
                  <a:lnTo>
                    <a:pt x="13568477" y="122148"/>
                  </a:lnTo>
                  <a:lnTo>
                    <a:pt x="13568477" y="48539"/>
                  </a:lnTo>
                  <a:lnTo>
                    <a:pt x="13545541" y="48539"/>
                  </a:lnTo>
                  <a:lnTo>
                    <a:pt x="13545541" y="122148"/>
                  </a:lnTo>
                  <a:lnTo>
                    <a:pt x="13495935" y="122148"/>
                  </a:lnTo>
                  <a:lnTo>
                    <a:pt x="13495935" y="141351"/>
                  </a:lnTo>
                  <a:lnTo>
                    <a:pt x="13545541" y="141351"/>
                  </a:lnTo>
                  <a:lnTo>
                    <a:pt x="13545630" y="345440"/>
                  </a:lnTo>
                  <a:lnTo>
                    <a:pt x="13546176" y="354545"/>
                  </a:lnTo>
                  <a:lnTo>
                    <a:pt x="13565010" y="394449"/>
                  </a:lnTo>
                  <a:lnTo>
                    <a:pt x="13605523" y="408546"/>
                  </a:lnTo>
                  <a:lnTo>
                    <a:pt x="13614349" y="408584"/>
                  </a:lnTo>
                  <a:lnTo>
                    <a:pt x="13623951" y="408584"/>
                  </a:lnTo>
                  <a:lnTo>
                    <a:pt x="13650087" y="404317"/>
                  </a:lnTo>
                  <a:lnTo>
                    <a:pt x="13658088" y="401650"/>
                  </a:lnTo>
                  <a:close/>
                </a:path>
                <a:path w="15264130" h="1266190">
                  <a:moveTo>
                    <a:pt x="13868845" y="122682"/>
                  </a:moveTo>
                  <a:lnTo>
                    <a:pt x="13860310" y="119481"/>
                  </a:lnTo>
                  <a:lnTo>
                    <a:pt x="13841641" y="116281"/>
                  </a:lnTo>
                  <a:lnTo>
                    <a:pt x="13829373" y="116281"/>
                  </a:lnTo>
                  <a:lnTo>
                    <a:pt x="13790244" y="124841"/>
                  </a:lnTo>
                  <a:lnTo>
                    <a:pt x="13756564" y="154952"/>
                  </a:lnTo>
                  <a:lnTo>
                    <a:pt x="13745629" y="177088"/>
                  </a:lnTo>
                  <a:lnTo>
                    <a:pt x="13745629" y="122148"/>
                  </a:lnTo>
                  <a:lnTo>
                    <a:pt x="13723226" y="122148"/>
                  </a:lnTo>
                  <a:lnTo>
                    <a:pt x="13723226" y="406450"/>
                  </a:lnTo>
                  <a:lnTo>
                    <a:pt x="13746163" y="406450"/>
                  </a:lnTo>
                  <a:lnTo>
                    <a:pt x="13746239" y="232867"/>
                  </a:lnTo>
                  <a:lnTo>
                    <a:pt x="13746785" y="223901"/>
                  </a:lnTo>
                  <a:lnTo>
                    <a:pt x="13756920" y="184696"/>
                  </a:lnTo>
                  <a:lnTo>
                    <a:pt x="13782929" y="151955"/>
                  </a:lnTo>
                  <a:lnTo>
                    <a:pt x="13827773" y="138684"/>
                  </a:lnTo>
                  <a:lnTo>
                    <a:pt x="13838441" y="138684"/>
                  </a:lnTo>
                  <a:lnTo>
                    <a:pt x="13854976" y="141351"/>
                  </a:lnTo>
                  <a:lnTo>
                    <a:pt x="13861910" y="144018"/>
                  </a:lnTo>
                  <a:lnTo>
                    <a:pt x="13863638" y="138684"/>
                  </a:lnTo>
                  <a:lnTo>
                    <a:pt x="13868845" y="122682"/>
                  </a:lnTo>
                  <a:close/>
                </a:path>
                <a:path w="15264130" h="1266190">
                  <a:moveTo>
                    <a:pt x="14143063" y="244830"/>
                  </a:moveTo>
                  <a:lnTo>
                    <a:pt x="14142580" y="208851"/>
                  </a:lnTo>
                  <a:lnTo>
                    <a:pt x="14139228" y="186956"/>
                  </a:lnTo>
                  <a:lnTo>
                    <a:pt x="14130122" y="170268"/>
                  </a:lnTo>
                  <a:lnTo>
                    <a:pt x="14120127" y="158788"/>
                  </a:lnTo>
                  <a:lnTo>
                    <a:pt x="14120127" y="244830"/>
                  </a:lnTo>
                  <a:lnTo>
                    <a:pt x="14120127" y="282168"/>
                  </a:lnTo>
                  <a:lnTo>
                    <a:pt x="14116952" y="334048"/>
                  </a:lnTo>
                  <a:lnTo>
                    <a:pt x="14079461" y="379730"/>
                  </a:lnTo>
                  <a:lnTo>
                    <a:pt x="14026248" y="390982"/>
                  </a:lnTo>
                  <a:lnTo>
                    <a:pt x="14000874" y="390563"/>
                  </a:lnTo>
                  <a:lnTo>
                    <a:pt x="13957707" y="364312"/>
                  </a:lnTo>
                  <a:lnTo>
                    <a:pt x="13932764" y="314655"/>
                  </a:lnTo>
                  <a:lnTo>
                    <a:pt x="13932370" y="282168"/>
                  </a:lnTo>
                  <a:lnTo>
                    <a:pt x="13932370" y="244830"/>
                  </a:lnTo>
                  <a:lnTo>
                    <a:pt x="13935532" y="192963"/>
                  </a:lnTo>
                  <a:lnTo>
                    <a:pt x="13973023" y="147269"/>
                  </a:lnTo>
                  <a:lnTo>
                    <a:pt x="14026248" y="136017"/>
                  </a:lnTo>
                  <a:lnTo>
                    <a:pt x="14051623" y="136436"/>
                  </a:lnTo>
                  <a:lnTo>
                    <a:pt x="14094790" y="162687"/>
                  </a:lnTo>
                  <a:lnTo>
                    <a:pt x="14119733" y="212344"/>
                  </a:lnTo>
                  <a:lnTo>
                    <a:pt x="14120127" y="244830"/>
                  </a:lnTo>
                  <a:lnTo>
                    <a:pt x="14120127" y="158788"/>
                  </a:lnTo>
                  <a:lnTo>
                    <a:pt x="14093787" y="130467"/>
                  </a:lnTo>
                  <a:lnTo>
                    <a:pt x="14026248" y="116281"/>
                  </a:lnTo>
                  <a:lnTo>
                    <a:pt x="13993698" y="116814"/>
                  </a:lnTo>
                  <a:lnTo>
                    <a:pt x="13940104" y="149885"/>
                  </a:lnTo>
                  <a:lnTo>
                    <a:pt x="13913269" y="186956"/>
                  </a:lnTo>
                  <a:lnTo>
                    <a:pt x="13909434" y="244830"/>
                  </a:lnTo>
                  <a:lnTo>
                    <a:pt x="13909434" y="282168"/>
                  </a:lnTo>
                  <a:lnTo>
                    <a:pt x="13913269" y="340042"/>
                  </a:lnTo>
                  <a:lnTo>
                    <a:pt x="13940104" y="377113"/>
                  </a:lnTo>
                  <a:lnTo>
                    <a:pt x="13973874" y="406527"/>
                  </a:lnTo>
                  <a:lnTo>
                    <a:pt x="14026248" y="410718"/>
                  </a:lnTo>
                  <a:lnTo>
                    <a:pt x="14058799" y="410197"/>
                  </a:lnTo>
                  <a:lnTo>
                    <a:pt x="14078623" y="406527"/>
                  </a:lnTo>
                  <a:lnTo>
                    <a:pt x="14093787" y="396544"/>
                  </a:lnTo>
                  <a:lnTo>
                    <a:pt x="14099108" y="390982"/>
                  </a:lnTo>
                  <a:lnTo>
                    <a:pt x="14112393" y="377113"/>
                  </a:lnTo>
                  <a:lnTo>
                    <a:pt x="14130122" y="356730"/>
                  </a:lnTo>
                  <a:lnTo>
                    <a:pt x="14139228" y="340042"/>
                  </a:lnTo>
                  <a:lnTo>
                    <a:pt x="14142580" y="318160"/>
                  </a:lnTo>
                  <a:lnTo>
                    <a:pt x="14143063" y="282168"/>
                  </a:lnTo>
                  <a:lnTo>
                    <a:pt x="14143063" y="244830"/>
                  </a:lnTo>
                  <a:close/>
                </a:path>
                <a:path w="15264130" h="1266190">
                  <a:moveTo>
                    <a:pt x="14435950" y="406450"/>
                  </a:moveTo>
                  <a:lnTo>
                    <a:pt x="14435862" y="199948"/>
                  </a:lnTo>
                  <a:lnTo>
                    <a:pt x="14424482" y="158889"/>
                  </a:lnTo>
                  <a:lnTo>
                    <a:pt x="14394002" y="128701"/>
                  </a:lnTo>
                  <a:lnTo>
                    <a:pt x="14352981" y="116408"/>
                  </a:lnTo>
                  <a:lnTo>
                    <a:pt x="14337271" y="116281"/>
                  </a:lnTo>
                  <a:lnTo>
                    <a:pt x="14325308" y="116357"/>
                  </a:lnTo>
                  <a:lnTo>
                    <a:pt x="14286065" y="126720"/>
                  </a:lnTo>
                  <a:lnTo>
                    <a:pt x="14247127" y="158419"/>
                  </a:lnTo>
                  <a:lnTo>
                    <a:pt x="14243393" y="165887"/>
                  </a:lnTo>
                  <a:lnTo>
                    <a:pt x="14243393" y="122148"/>
                  </a:lnTo>
                  <a:lnTo>
                    <a:pt x="14220990" y="122148"/>
                  </a:lnTo>
                  <a:lnTo>
                    <a:pt x="14220990" y="406450"/>
                  </a:lnTo>
                  <a:lnTo>
                    <a:pt x="14243926" y="406450"/>
                  </a:lnTo>
                  <a:lnTo>
                    <a:pt x="14243926" y="203758"/>
                  </a:lnTo>
                  <a:lnTo>
                    <a:pt x="14249260" y="190690"/>
                  </a:lnTo>
                  <a:lnTo>
                    <a:pt x="14272540" y="158559"/>
                  </a:lnTo>
                  <a:lnTo>
                    <a:pt x="14311363" y="138125"/>
                  </a:lnTo>
                  <a:lnTo>
                    <a:pt x="14333538" y="137083"/>
                  </a:lnTo>
                  <a:lnTo>
                    <a:pt x="14359103" y="137426"/>
                  </a:lnTo>
                  <a:lnTo>
                    <a:pt x="14394904" y="158419"/>
                  </a:lnTo>
                  <a:lnTo>
                    <a:pt x="14412735" y="195707"/>
                  </a:lnTo>
                  <a:lnTo>
                    <a:pt x="14413014" y="406450"/>
                  </a:lnTo>
                  <a:lnTo>
                    <a:pt x="14435950" y="406450"/>
                  </a:lnTo>
                  <a:close/>
                </a:path>
                <a:path w="15264130" h="1266190">
                  <a:moveTo>
                    <a:pt x="14735772" y="122148"/>
                  </a:moveTo>
                  <a:lnTo>
                    <a:pt x="14713369" y="122148"/>
                  </a:lnTo>
                  <a:lnTo>
                    <a:pt x="14713369" y="156819"/>
                  </a:lnTo>
                  <a:lnTo>
                    <a:pt x="14713268" y="156679"/>
                  </a:lnTo>
                  <a:lnTo>
                    <a:pt x="14713268" y="197688"/>
                  </a:lnTo>
                  <a:lnTo>
                    <a:pt x="14713242" y="309384"/>
                  </a:lnTo>
                  <a:lnTo>
                    <a:pt x="14696237" y="349808"/>
                  </a:lnTo>
                  <a:lnTo>
                    <a:pt x="14664157" y="375145"/>
                  </a:lnTo>
                  <a:lnTo>
                    <a:pt x="14623225" y="384581"/>
                  </a:lnTo>
                  <a:lnTo>
                    <a:pt x="14596986" y="384175"/>
                  </a:lnTo>
                  <a:lnTo>
                    <a:pt x="14556550" y="358178"/>
                  </a:lnTo>
                  <a:lnTo>
                    <a:pt x="14535023" y="310807"/>
                  </a:lnTo>
                  <a:lnTo>
                    <a:pt x="14534718" y="284302"/>
                  </a:lnTo>
                  <a:lnTo>
                    <a:pt x="14534718" y="237363"/>
                  </a:lnTo>
                  <a:lnTo>
                    <a:pt x="14537754" y="193357"/>
                  </a:lnTo>
                  <a:lnTo>
                    <a:pt x="14574025" y="148336"/>
                  </a:lnTo>
                  <a:lnTo>
                    <a:pt x="14623758" y="137083"/>
                  </a:lnTo>
                  <a:lnTo>
                    <a:pt x="14635429" y="137172"/>
                  </a:lnTo>
                  <a:lnTo>
                    <a:pt x="14676006" y="148755"/>
                  </a:lnTo>
                  <a:lnTo>
                    <a:pt x="14706968" y="179489"/>
                  </a:lnTo>
                  <a:lnTo>
                    <a:pt x="14713268" y="197688"/>
                  </a:lnTo>
                  <a:lnTo>
                    <a:pt x="14713268" y="156679"/>
                  </a:lnTo>
                  <a:lnTo>
                    <a:pt x="14675498" y="126682"/>
                  </a:lnTo>
                  <a:lnTo>
                    <a:pt x="14624825" y="116281"/>
                  </a:lnTo>
                  <a:lnTo>
                    <a:pt x="14610017" y="116408"/>
                  </a:lnTo>
                  <a:lnTo>
                    <a:pt x="14567116" y="128727"/>
                  </a:lnTo>
                  <a:lnTo>
                    <a:pt x="14534566" y="156514"/>
                  </a:lnTo>
                  <a:lnTo>
                    <a:pt x="14515237" y="198920"/>
                  </a:lnTo>
                  <a:lnTo>
                    <a:pt x="14511744" y="237363"/>
                  </a:lnTo>
                  <a:lnTo>
                    <a:pt x="14511744" y="284302"/>
                  </a:lnTo>
                  <a:lnTo>
                    <a:pt x="14515313" y="339979"/>
                  </a:lnTo>
                  <a:lnTo>
                    <a:pt x="14540281" y="374446"/>
                  </a:lnTo>
                  <a:lnTo>
                    <a:pt x="14571726" y="401523"/>
                  </a:lnTo>
                  <a:lnTo>
                    <a:pt x="14620558" y="405384"/>
                  </a:lnTo>
                  <a:lnTo>
                    <a:pt x="14640052" y="405155"/>
                  </a:lnTo>
                  <a:lnTo>
                    <a:pt x="14677898" y="390182"/>
                  </a:lnTo>
                  <a:lnTo>
                    <a:pt x="14712836" y="353110"/>
                  </a:lnTo>
                  <a:lnTo>
                    <a:pt x="14712734" y="424294"/>
                  </a:lnTo>
                  <a:lnTo>
                    <a:pt x="14701711" y="464058"/>
                  </a:lnTo>
                  <a:lnTo>
                    <a:pt x="14675028" y="493128"/>
                  </a:lnTo>
                  <a:lnTo>
                    <a:pt x="14637601" y="503453"/>
                  </a:lnTo>
                  <a:lnTo>
                    <a:pt x="14636268" y="503466"/>
                  </a:lnTo>
                  <a:lnTo>
                    <a:pt x="14614868" y="503440"/>
                  </a:lnTo>
                  <a:lnTo>
                    <a:pt x="14576374" y="493623"/>
                  </a:lnTo>
                  <a:lnTo>
                    <a:pt x="14548015" y="476859"/>
                  </a:lnTo>
                  <a:lnTo>
                    <a:pt x="14536280" y="495528"/>
                  </a:lnTo>
                  <a:lnTo>
                    <a:pt x="14578152" y="516864"/>
                  </a:lnTo>
                  <a:lnTo>
                    <a:pt x="14630159" y="524332"/>
                  </a:lnTo>
                  <a:lnTo>
                    <a:pt x="14642795" y="524243"/>
                  </a:lnTo>
                  <a:lnTo>
                    <a:pt x="14682026" y="514438"/>
                  </a:lnTo>
                  <a:lnTo>
                    <a:pt x="14712760" y="489839"/>
                  </a:lnTo>
                  <a:lnTo>
                    <a:pt x="14732178" y="448906"/>
                  </a:lnTo>
                  <a:lnTo>
                    <a:pt x="14735772" y="353110"/>
                  </a:lnTo>
                  <a:lnTo>
                    <a:pt x="14735772" y="156819"/>
                  </a:lnTo>
                  <a:lnTo>
                    <a:pt x="14735772" y="122148"/>
                  </a:lnTo>
                  <a:close/>
                </a:path>
                <a:path w="15264130" h="1266190">
                  <a:moveTo>
                    <a:pt x="15040928" y="250164"/>
                  </a:moveTo>
                  <a:lnTo>
                    <a:pt x="15037892" y="208381"/>
                  </a:lnTo>
                  <a:lnTo>
                    <a:pt x="15025662" y="170522"/>
                  </a:lnTo>
                  <a:lnTo>
                    <a:pt x="15018525" y="160134"/>
                  </a:lnTo>
                  <a:lnTo>
                    <a:pt x="15018525" y="250164"/>
                  </a:lnTo>
                  <a:lnTo>
                    <a:pt x="14836102" y="250164"/>
                  </a:lnTo>
                  <a:lnTo>
                    <a:pt x="14839176" y="196900"/>
                  </a:lnTo>
                  <a:lnTo>
                    <a:pt x="14860639" y="165354"/>
                  </a:lnTo>
                  <a:lnTo>
                    <a:pt x="14902803" y="137007"/>
                  </a:lnTo>
                  <a:lnTo>
                    <a:pt x="14927847" y="136550"/>
                  </a:lnTo>
                  <a:lnTo>
                    <a:pt x="14954111" y="136994"/>
                  </a:lnTo>
                  <a:lnTo>
                    <a:pt x="14995589" y="165087"/>
                  </a:lnTo>
                  <a:lnTo>
                    <a:pt x="15018169" y="217030"/>
                  </a:lnTo>
                  <a:lnTo>
                    <a:pt x="15018525" y="250164"/>
                  </a:lnTo>
                  <a:lnTo>
                    <a:pt x="15018525" y="160134"/>
                  </a:lnTo>
                  <a:lnTo>
                    <a:pt x="14989594" y="131699"/>
                  </a:lnTo>
                  <a:lnTo>
                    <a:pt x="14944522" y="116433"/>
                  </a:lnTo>
                  <a:lnTo>
                    <a:pt x="14927847" y="116281"/>
                  </a:lnTo>
                  <a:lnTo>
                    <a:pt x="14912099" y="116420"/>
                  </a:lnTo>
                  <a:lnTo>
                    <a:pt x="14867700" y="130860"/>
                  </a:lnTo>
                  <a:lnTo>
                    <a:pt x="14835772" y="161302"/>
                  </a:lnTo>
                  <a:lnTo>
                    <a:pt x="14817078" y="205079"/>
                  </a:lnTo>
                  <a:lnTo>
                    <a:pt x="14813814" y="298792"/>
                  </a:lnTo>
                  <a:lnTo>
                    <a:pt x="14814601" y="309448"/>
                  </a:lnTo>
                  <a:lnTo>
                    <a:pt x="14825294" y="347218"/>
                  </a:lnTo>
                  <a:lnTo>
                    <a:pt x="14851190" y="384352"/>
                  </a:lnTo>
                  <a:lnTo>
                    <a:pt x="14892744" y="406666"/>
                  </a:lnTo>
                  <a:lnTo>
                    <a:pt x="14932114" y="410718"/>
                  </a:lnTo>
                  <a:lnTo>
                    <a:pt x="14952574" y="410565"/>
                  </a:lnTo>
                  <a:lnTo>
                    <a:pt x="14993188" y="401116"/>
                  </a:lnTo>
                  <a:lnTo>
                    <a:pt x="15034527" y="379247"/>
                  </a:lnTo>
                  <a:lnTo>
                    <a:pt x="15023326" y="362178"/>
                  </a:lnTo>
                  <a:lnTo>
                    <a:pt x="15014639" y="369404"/>
                  </a:lnTo>
                  <a:lnTo>
                    <a:pt x="15007793" y="373913"/>
                  </a:lnTo>
                  <a:lnTo>
                    <a:pt x="14971421" y="387070"/>
                  </a:lnTo>
                  <a:lnTo>
                    <a:pt x="14931581" y="390448"/>
                  </a:lnTo>
                  <a:lnTo>
                    <a:pt x="14905292" y="390004"/>
                  </a:lnTo>
                  <a:lnTo>
                    <a:pt x="14861439" y="362178"/>
                  </a:lnTo>
                  <a:lnTo>
                    <a:pt x="14839277" y="330581"/>
                  </a:lnTo>
                  <a:lnTo>
                    <a:pt x="14836153" y="282702"/>
                  </a:lnTo>
                  <a:lnTo>
                    <a:pt x="14836102" y="268833"/>
                  </a:lnTo>
                  <a:lnTo>
                    <a:pt x="15040928" y="268833"/>
                  </a:lnTo>
                  <a:lnTo>
                    <a:pt x="15040928" y="250164"/>
                  </a:lnTo>
                  <a:close/>
                </a:path>
                <a:path w="15264130" h="1266190">
                  <a:moveTo>
                    <a:pt x="15263952" y="122682"/>
                  </a:moveTo>
                  <a:lnTo>
                    <a:pt x="15255418" y="119481"/>
                  </a:lnTo>
                  <a:lnTo>
                    <a:pt x="15236749" y="116281"/>
                  </a:lnTo>
                  <a:lnTo>
                    <a:pt x="15224481" y="116281"/>
                  </a:lnTo>
                  <a:lnTo>
                    <a:pt x="15185352" y="124841"/>
                  </a:lnTo>
                  <a:lnTo>
                    <a:pt x="15151672" y="154952"/>
                  </a:lnTo>
                  <a:lnTo>
                    <a:pt x="15140737" y="177088"/>
                  </a:lnTo>
                  <a:lnTo>
                    <a:pt x="15140737" y="122148"/>
                  </a:lnTo>
                  <a:lnTo>
                    <a:pt x="15118334" y="122148"/>
                  </a:lnTo>
                  <a:lnTo>
                    <a:pt x="15118334" y="406450"/>
                  </a:lnTo>
                  <a:lnTo>
                    <a:pt x="15141270" y="406450"/>
                  </a:lnTo>
                  <a:lnTo>
                    <a:pt x="15141347" y="232867"/>
                  </a:lnTo>
                  <a:lnTo>
                    <a:pt x="15141893" y="223901"/>
                  </a:lnTo>
                  <a:lnTo>
                    <a:pt x="15152027" y="184696"/>
                  </a:lnTo>
                  <a:lnTo>
                    <a:pt x="15178037" y="151955"/>
                  </a:lnTo>
                  <a:lnTo>
                    <a:pt x="15222881" y="138684"/>
                  </a:lnTo>
                  <a:lnTo>
                    <a:pt x="15233549" y="138684"/>
                  </a:lnTo>
                  <a:lnTo>
                    <a:pt x="15250084" y="141351"/>
                  </a:lnTo>
                  <a:lnTo>
                    <a:pt x="15257018" y="144018"/>
                  </a:lnTo>
                  <a:lnTo>
                    <a:pt x="15258745" y="138684"/>
                  </a:lnTo>
                  <a:lnTo>
                    <a:pt x="15263952" y="1226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013543" y="1224161"/>
            <a:ext cx="575310" cy="767715"/>
          </a:xfrm>
          <a:custGeom>
            <a:avLst/>
            <a:gdLst/>
            <a:ahLst/>
            <a:cxnLst/>
            <a:rect l="l" t="t" r="r" b="b"/>
            <a:pathLst>
              <a:path w="575309" h="767714">
                <a:moveTo>
                  <a:pt x="338851" y="767664"/>
                </a:moveTo>
                <a:lnTo>
                  <a:pt x="296391" y="765296"/>
                </a:lnTo>
                <a:lnTo>
                  <a:pt x="255491" y="758230"/>
                </a:lnTo>
                <a:lnTo>
                  <a:pt x="216473" y="746523"/>
                </a:lnTo>
                <a:lnTo>
                  <a:pt x="179655" y="730233"/>
                </a:lnTo>
                <a:lnTo>
                  <a:pt x="145356" y="709417"/>
                </a:lnTo>
                <a:lnTo>
                  <a:pt x="113896" y="684132"/>
                </a:lnTo>
                <a:lnTo>
                  <a:pt x="85595" y="654436"/>
                </a:lnTo>
                <a:lnTo>
                  <a:pt x="60772" y="620386"/>
                </a:lnTo>
                <a:lnTo>
                  <a:pt x="39745" y="582039"/>
                </a:lnTo>
                <a:lnTo>
                  <a:pt x="22836" y="539452"/>
                </a:lnTo>
                <a:lnTo>
                  <a:pt x="10362" y="492684"/>
                </a:lnTo>
                <a:lnTo>
                  <a:pt x="2643" y="441791"/>
                </a:lnTo>
                <a:lnTo>
                  <a:pt x="0" y="386830"/>
                </a:lnTo>
                <a:lnTo>
                  <a:pt x="2727" y="332359"/>
                </a:lnTo>
                <a:lnTo>
                  <a:pt x="10680" y="281586"/>
                </a:lnTo>
                <a:lnTo>
                  <a:pt x="23511" y="234626"/>
                </a:lnTo>
                <a:lnTo>
                  <a:pt x="40874" y="191595"/>
                </a:lnTo>
                <a:lnTo>
                  <a:pt x="62421" y="152606"/>
                </a:lnTo>
                <a:lnTo>
                  <a:pt x="87806" y="117776"/>
                </a:lnTo>
                <a:lnTo>
                  <a:pt x="116683" y="87217"/>
                </a:lnTo>
                <a:lnTo>
                  <a:pt x="148705" y="61045"/>
                </a:lnTo>
                <a:lnTo>
                  <a:pt x="183524" y="39374"/>
                </a:lnTo>
                <a:lnTo>
                  <a:pt x="220795" y="22320"/>
                </a:lnTo>
                <a:lnTo>
                  <a:pt x="260171" y="9996"/>
                </a:lnTo>
                <a:lnTo>
                  <a:pt x="301304" y="2518"/>
                </a:lnTo>
                <a:lnTo>
                  <a:pt x="343849" y="0"/>
                </a:lnTo>
                <a:lnTo>
                  <a:pt x="397882" y="5077"/>
                </a:lnTo>
                <a:lnTo>
                  <a:pt x="446972" y="19031"/>
                </a:lnTo>
                <a:lnTo>
                  <a:pt x="490737" y="39942"/>
                </a:lnTo>
                <a:lnTo>
                  <a:pt x="528792" y="65891"/>
                </a:lnTo>
                <a:lnTo>
                  <a:pt x="560754" y="94958"/>
                </a:lnTo>
                <a:lnTo>
                  <a:pt x="482788" y="188917"/>
                </a:lnTo>
                <a:lnTo>
                  <a:pt x="453817" y="164053"/>
                </a:lnTo>
                <a:lnTo>
                  <a:pt x="421940" y="144436"/>
                </a:lnTo>
                <a:lnTo>
                  <a:pt x="386502" y="131567"/>
                </a:lnTo>
                <a:lnTo>
                  <a:pt x="346848" y="126944"/>
                </a:lnTo>
                <a:lnTo>
                  <a:pt x="306287" y="131378"/>
                </a:lnTo>
                <a:lnTo>
                  <a:pt x="269007" y="144421"/>
                </a:lnTo>
                <a:lnTo>
                  <a:pt x="235662" y="165687"/>
                </a:lnTo>
                <a:lnTo>
                  <a:pt x="206909" y="194789"/>
                </a:lnTo>
                <a:lnTo>
                  <a:pt x="183404" y="231342"/>
                </a:lnTo>
                <a:lnTo>
                  <a:pt x="165802" y="274957"/>
                </a:lnTo>
                <a:lnTo>
                  <a:pt x="154760" y="325250"/>
                </a:lnTo>
                <a:lnTo>
                  <a:pt x="150934" y="381833"/>
                </a:lnTo>
                <a:lnTo>
                  <a:pt x="154426" y="439118"/>
                </a:lnTo>
                <a:lnTo>
                  <a:pt x="164631" y="490020"/>
                </a:lnTo>
                <a:lnTo>
                  <a:pt x="181137" y="534151"/>
                </a:lnTo>
                <a:lnTo>
                  <a:pt x="203536" y="571125"/>
                </a:lnTo>
                <a:lnTo>
                  <a:pt x="231416" y="600555"/>
                </a:lnTo>
                <a:lnTo>
                  <a:pt x="264368" y="622056"/>
                </a:lnTo>
                <a:lnTo>
                  <a:pt x="301983" y="635239"/>
                </a:lnTo>
                <a:lnTo>
                  <a:pt x="343849" y="639720"/>
                </a:lnTo>
                <a:lnTo>
                  <a:pt x="388689" y="634363"/>
                </a:lnTo>
                <a:lnTo>
                  <a:pt x="428937" y="619354"/>
                </a:lnTo>
                <a:lnTo>
                  <a:pt x="464874" y="596286"/>
                </a:lnTo>
                <a:lnTo>
                  <a:pt x="496782" y="566752"/>
                </a:lnTo>
                <a:lnTo>
                  <a:pt x="574748" y="658712"/>
                </a:lnTo>
                <a:lnTo>
                  <a:pt x="536013" y="697295"/>
                </a:lnTo>
                <a:lnTo>
                  <a:pt x="493008" y="727721"/>
                </a:lnTo>
                <a:lnTo>
                  <a:pt x="445781" y="749752"/>
                </a:lnTo>
                <a:lnTo>
                  <a:pt x="394379" y="763146"/>
                </a:lnTo>
                <a:lnTo>
                  <a:pt x="338851" y="76766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650264" y="1404082"/>
            <a:ext cx="537845" cy="588010"/>
          </a:xfrm>
          <a:custGeom>
            <a:avLst/>
            <a:gdLst/>
            <a:ahLst/>
            <a:cxnLst/>
            <a:rect l="l" t="t" r="r" b="b"/>
            <a:pathLst>
              <a:path w="537845" h="588010">
                <a:moveTo>
                  <a:pt x="268882" y="587743"/>
                </a:moveTo>
                <a:lnTo>
                  <a:pt x="227348" y="584535"/>
                </a:lnTo>
                <a:lnTo>
                  <a:pt x="187182" y="575036"/>
                </a:lnTo>
                <a:lnTo>
                  <a:pt x="149090" y="559432"/>
                </a:lnTo>
                <a:lnTo>
                  <a:pt x="113782" y="537908"/>
                </a:lnTo>
                <a:lnTo>
                  <a:pt x="81964" y="510651"/>
                </a:lnTo>
                <a:lnTo>
                  <a:pt x="54344" y="477847"/>
                </a:lnTo>
                <a:lnTo>
                  <a:pt x="31630" y="439680"/>
                </a:lnTo>
                <a:lnTo>
                  <a:pt x="14529" y="396338"/>
                </a:lnTo>
                <a:lnTo>
                  <a:pt x="3750" y="348006"/>
                </a:lnTo>
                <a:lnTo>
                  <a:pt x="0" y="294871"/>
                </a:lnTo>
                <a:lnTo>
                  <a:pt x="3750" y="241193"/>
                </a:lnTo>
                <a:lnTo>
                  <a:pt x="14529" y="192427"/>
                </a:lnTo>
                <a:lnTo>
                  <a:pt x="31630" y="148747"/>
                </a:lnTo>
                <a:lnTo>
                  <a:pt x="54344" y="110327"/>
                </a:lnTo>
                <a:lnTo>
                  <a:pt x="81964" y="77341"/>
                </a:lnTo>
                <a:lnTo>
                  <a:pt x="113782" y="49962"/>
                </a:lnTo>
                <a:lnTo>
                  <a:pt x="149090" y="28364"/>
                </a:lnTo>
                <a:lnTo>
                  <a:pt x="187182" y="12722"/>
                </a:lnTo>
                <a:lnTo>
                  <a:pt x="227348" y="3209"/>
                </a:lnTo>
                <a:lnTo>
                  <a:pt x="268882" y="0"/>
                </a:lnTo>
                <a:lnTo>
                  <a:pt x="310416" y="3209"/>
                </a:lnTo>
                <a:lnTo>
                  <a:pt x="350582" y="12722"/>
                </a:lnTo>
                <a:lnTo>
                  <a:pt x="388674" y="28364"/>
                </a:lnTo>
                <a:lnTo>
                  <a:pt x="423982" y="49962"/>
                </a:lnTo>
                <a:lnTo>
                  <a:pt x="455800" y="77341"/>
                </a:lnTo>
                <a:lnTo>
                  <a:pt x="483420" y="110327"/>
                </a:lnTo>
                <a:lnTo>
                  <a:pt x="489107" y="119947"/>
                </a:lnTo>
                <a:lnTo>
                  <a:pt x="268882" y="119947"/>
                </a:lnTo>
                <a:lnTo>
                  <a:pt x="227340" y="127968"/>
                </a:lnTo>
                <a:lnTo>
                  <a:pt x="194195" y="151005"/>
                </a:lnTo>
                <a:lnTo>
                  <a:pt x="169925" y="187526"/>
                </a:lnTo>
                <a:lnTo>
                  <a:pt x="155012" y="235992"/>
                </a:lnTo>
                <a:lnTo>
                  <a:pt x="149934" y="294871"/>
                </a:lnTo>
                <a:lnTo>
                  <a:pt x="155012" y="353157"/>
                </a:lnTo>
                <a:lnTo>
                  <a:pt x="169925" y="401080"/>
                </a:lnTo>
                <a:lnTo>
                  <a:pt x="194195" y="437152"/>
                </a:lnTo>
                <a:lnTo>
                  <a:pt x="227340" y="459886"/>
                </a:lnTo>
                <a:lnTo>
                  <a:pt x="268882" y="467795"/>
                </a:lnTo>
                <a:lnTo>
                  <a:pt x="489402" y="467795"/>
                </a:lnTo>
                <a:lnTo>
                  <a:pt x="483420" y="477847"/>
                </a:lnTo>
                <a:lnTo>
                  <a:pt x="455800" y="510651"/>
                </a:lnTo>
                <a:lnTo>
                  <a:pt x="423982" y="537908"/>
                </a:lnTo>
                <a:lnTo>
                  <a:pt x="388674" y="559432"/>
                </a:lnTo>
                <a:lnTo>
                  <a:pt x="350582" y="575036"/>
                </a:lnTo>
                <a:lnTo>
                  <a:pt x="310416" y="584535"/>
                </a:lnTo>
                <a:lnTo>
                  <a:pt x="268882" y="587743"/>
                </a:lnTo>
                <a:close/>
              </a:path>
              <a:path w="537845" h="588010">
                <a:moveTo>
                  <a:pt x="489402" y="467795"/>
                </a:moveTo>
                <a:lnTo>
                  <a:pt x="268882" y="467795"/>
                </a:lnTo>
                <a:lnTo>
                  <a:pt x="310424" y="459886"/>
                </a:lnTo>
                <a:lnTo>
                  <a:pt x="343569" y="437152"/>
                </a:lnTo>
                <a:lnTo>
                  <a:pt x="367839" y="401080"/>
                </a:lnTo>
                <a:lnTo>
                  <a:pt x="382752" y="353157"/>
                </a:lnTo>
                <a:lnTo>
                  <a:pt x="387830" y="294871"/>
                </a:lnTo>
                <a:lnTo>
                  <a:pt x="382752" y="235992"/>
                </a:lnTo>
                <a:lnTo>
                  <a:pt x="367839" y="187526"/>
                </a:lnTo>
                <a:lnTo>
                  <a:pt x="343569" y="151005"/>
                </a:lnTo>
                <a:lnTo>
                  <a:pt x="310424" y="127968"/>
                </a:lnTo>
                <a:lnTo>
                  <a:pt x="268882" y="119947"/>
                </a:lnTo>
                <a:lnTo>
                  <a:pt x="489107" y="119947"/>
                </a:lnTo>
                <a:lnTo>
                  <a:pt x="506134" y="148747"/>
                </a:lnTo>
                <a:lnTo>
                  <a:pt x="523235" y="192427"/>
                </a:lnTo>
                <a:lnTo>
                  <a:pt x="534014" y="241193"/>
                </a:lnTo>
                <a:lnTo>
                  <a:pt x="537764" y="294871"/>
                </a:lnTo>
                <a:lnTo>
                  <a:pt x="534014" y="348006"/>
                </a:lnTo>
                <a:lnTo>
                  <a:pt x="523235" y="396338"/>
                </a:lnTo>
                <a:lnTo>
                  <a:pt x="506134" y="439680"/>
                </a:lnTo>
                <a:lnTo>
                  <a:pt x="489402" y="4677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300980" y="1404082"/>
            <a:ext cx="488950" cy="574040"/>
          </a:xfrm>
          <a:custGeom>
            <a:avLst/>
            <a:gdLst/>
            <a:ahLst/>
            <a:cxnLst/>
            <a:rect l="l" t="t" r="r" b="b"/>
            <a:pathLst>
              <a:path w="488950" h="574039">
                <a:moveTo>
                  <a:pt x="488786" y="573749"/>
                </a:moveTo>
                <a:lnTo>
                  <a:pt x="341850" y="573749"/>
                </a:lnTo>
                <a:lnTo>
                  <a:pt x="341850" y="242893"/>
                </a:lnTo>
                <a:lnTo>
                  <a:pt x="337243" y="188355"/>
                </a:lnTo>
                <a:lnTo>
                  <a:pt x="322983" y="152183"/>
                </a:lnTo>
                <a:lnTo>
                  <a:pt x="298416" y="132129"/>
                </a:lnTo>
                <a:lnTo>
                  <a:pt x="262885" y="125944"/>
                </a:lnTo>
                <a:lnTo>
                  <a:pt x="231117" y="130021"/>
                </a:lnTo>
                <a:lnTo>
                  <a:pt x="202911" y="142062"/>
                </a:lnTo>
                <a:lnTo>
                  <a:pt x="175454" y="161788"/>
                </a:lnTo>
                <a:lnTo>
                  <a:pt x="145936" y="188917"/>
                </a:lnTo>
                <a:lnTo>
                  <a:pt x="145936" y="573749"/>
                </a:lnTo>
                <a:lnTo>
                  <a:pt x="0" y="573749"/>
                </a:lnTo>
                <a:lnTo>
                  <a:pt x="0" y="13993"/>
                </a:lnTo>
                <a:lnTo>
                  <a:pt x="119947" y="13993"/>
                </a:lnTo>
                <a:lnTo>
                  <a:pt x="129943" y="87961"/>
                </a:lnTo>
                <a:lnTo>
                  <a:pt x="133941" y="87961"/>
                </a:lnTo>
                <a:lnTo>
                  <a:pt x="172346" y="53976"/>
                </a:lnTo>
                <a:lnTo>
                  <a:pt x="214781" y="25988"/>
                </a:lnTo>
                <a:lnTo>
                  <a:pt x="262275" y="6996"/>
                </a:lnTo>
                <a:lnTo>
                  <a:pt x="315861" y="0"/>
                </a:lnTo>
                <a:lnTo>
                  <a:pt x="363523" y="5061"/>
                </a:lnTo>
                <a:lnTo>
                  <a:pt x="403036" y="19932"/>
                </a:lnTo>
                <a:lnTo>
                  <a:pt x="434699" y="44141"/>
                </a:lnTo>
                <a:lnTo>
                  <a:pt x="458808" y="77214"/>
                </a:lnTo>
                <a:lnTo>
                  <a:pt x="475660" y="118679"/>
                </a:lnTo>
                <a:lnTo>
                  <a:pt x="485554" y="168066"/>
                </a:lnTo>
                <a:lnTo>
                  <a:pt x="488786" y="224901"/>
                </a:lnTo>
                <a:lnTo>
                  <a:pt x="488786" y="573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96720" y="1404082"/>
            <a:ext cx="455930" cy="588010"/>
          </a:xfrm>
          <a:custGeom>
            <a:avLst/>
            <a:gdLst/>
            <a:ahLst/>
            <a:cxnLst/>
            <a:rect l="l" t="t" r="r" b="b"/>
            <a:pathLst>
              <a:path w="455929" h="588010">
                <a:moveTo>
                  <a:pt x="272880" y="587743"/>
                </a:moveTo>
                <a:lnTo>
                  <a:pt x="227591" y="584535"/>
                </a:lnTo>
                <a:lnTo>
                  <a:pt x="185007" y="575036"/>
                </a:lnTo>
                <a:lnTo>
                  <a:pt x="145613" y="559432"/>
                </a:lnTo>
                <a:lnTo>
                  <a:pt x="109895" y="537908"/>
                </a:lnTo>
                <a:lnTo>
                  <a:pt x="78340" y="510651"/>
                </a:lnTo>
                <a:lnTo>
                  <a:pt x="51433" y="477847"/>
                </a:lnTo>
                <a:lnTo>
                  <a:pt x="29660" y="439680"/>
                </a:lnTo>
                <a:lnTo>
                  <a:pt x="13506" y="396338"/>
                </a:lnTo>
                <a:lnTo>
                  <a:pt x="3457" y="348006"/>
                </a:lnTo>
                <a:lnTo>
                  <a:pt x="0" y="294871"/>
                </a:lnTo>
                <a:lnTo>
                  <a:pt x="3902" y="241193"/>
                </a:lnTo>
                <a:lnTo>
                  <a:pt x="15145" y="192427"/>
                </a:lnTo>
                <a:lnTo>
                  <a:pt x="33033" y="148747"/>
                </a:lnTo>
                <a:lnTo>
                  <a:pt x="56871" y="110327"/>
                </a:lnTo>
                <a:lnTo>
                  <a:pt x="85962" y="77341"/>
                </a:lnTo>
                <a:lnTo>
                  <a:pt x="119611" y="49962"/>
                </a:lnTo>
                <a:lnTo>
                  <a:pt x="157123" y="28364"/>
                </a:lnTo>
                <a:lnTo>
                  <a:pt x="197801" y="12722"/>
                </a:lnTo>
                <a:lnTo>
                  <a:pt x="240950" y="3209"/>
                </a:lnTo>
                <a:lnTo>
                  <a:pt x="285875" y="0"/>
                </a:lnTo>
                <a:lnTo>
                  <a:pt x="334666" y="4763"/>
                </a:lnTo>
                <a:lnTo>
                  <a:pt x="377834" y="17867"/>
                </a:lnTo>
                <a:lnTo>
                  <a:pt x="415755" y="37530"/>
                </a:lnTo>
                <a:lnTo>
                  <a:pt x="448803" y="61972"/>
                </a:lnTo>
                <a:lnTo>
                  <a:pt x="378834" y="156931"/>
                </a:lnTo>
                <a:lnTo>
                  <a:pt x="358093" y="141032"/>
                </a:lnTo>
                <a:lnTo>
                  <a:pt x="337352" y="129443"/>
                </a:lnTo>
                <a:lnTo>
                  <a:pt x="315861" y="122352"/>
                </a:lnTo>
                <a:lnTo>
                  <a:pt x="292871" y="119947"/>
                </a:lnTo>
                <a:lnTo>
                  <a:pt x="252783" y="125546"/>
                </a:lnTo>
                <a:lnTo>
                  <a:pt x="218052" y="141752"/>
                </a:lnTo>
                <a:lnTo>
                  <a:pt x="189542" y="167676"/>
                </a:lnTo>
                <a:lnTo>
                  <a:pt x="168111" y="202430"/>
                </a:lnTo>
                <a:lnTo>
                  <a:pt x="154622" y="245124"/>
                </a:lnTo>
                <a:lnTo>
                  <a:pt x="149934" y="294871"/>
                </a:lnTo>
                <a:lnTo>
                  <a:pt x="156611" y="353157"/>
                </a:lnTo>
                <a:lnTo>
                  <a:pt x="175523" y="401080"/>
                </a:lnTo>
                <a:lnTo>
                  <a:pt x="204990" y="437152"/>
                </a:lnTo>
                <a:lnTo>
                  <a:pt x="243333" y="459886"/>
                </a:lnTo>
                <a:lnTo>
                  <a:pt x="288873" y="467795"/>
                </a:lnTo>
                <a:lnTo>
                  <a:pt x="318407" y="464421"/>
                </a:lnTo>
                <a:lnTo>
                  <a:pt x="346723" y="455051"/>
                </a:lnTo>
                <a:lnTo>
                  <a:pt x="373352" y="440807"/>
                </a:lnTo>
                <a:lnTo>
                  <a:pt x="397826" y="422815"/>
                </a:lnTo>
                <a:lnTo>
                  <a:pt x="455800" y="519772"/>
                </a:lnTo>
                <a:lnTo>
                  <a:pt x="413584" y="550212"/>
                </a:lnTo>
                <a:lnTo>
                  <a:pt x="367714" y="571375"/>
                </a:lnTo>
                <a:lnTo>
                  <a:pt x="320156" y="583729"/>
                </a:lnTo>
                <a:lnTo>
                  <a:pt x="272880" y="5877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448478" y="1180180"/>
            <a:ext cx="213995" cy="812165"/>
          </a:xfrm>
          <a:custGeom>
            <a:avLst/>
            <a:gdLst/>
            <a:ahLst/>
            <a:cxnLst/>
            <a:rect l="l" t="t" r="r" b="b"/>
            <a:pathLst>
              <a:path w="213995" h="812164">
                <a:moveTo>
                  <a:pt x="137939" y="811645"/>
                </a:moveTo>
                <a:lnTo>
                  <a:pt x="92320" y="806203"/>
                </a:lnTo>
                <a:lnTo>
                  <a:pt x="56864" y="790432"/>
                </a:lnTo>
                <a:lnTo>
                  <a:pt x="13105" y="731235"/>
                </a:lnTo>
                <a:lnTo>
                  <a:pt x="3137" y="689476"/>
                </a:lnTo>
                <a:lnTo>
                  <a:pt x="0" y="640719"/>
                </a:lnTo>
                <a:lnTo>
                  <a:pt x="0" y="0"/>
                </a:lnTo>
                <a:lnTo>
                  <a:pt x="145936" y="0"/>
                </a:lnTo>
                <a:lnTo>
                  <a:pt x="145936" y="647716"/>
                </a:lnTo>
                <a:lnTo>
                  <a:pt x="148653" y="668504"/>
                </a:lnTo>
                <a:lnTo>
                  <a:pt x="155681" y="682076"/>
                </a:lnTo>
                <a:lnTo>
                  <a:pt x="165333" y="689464"/>
                </a:lnTo>
                <a:lnTo>
                  <a:pt x="175923" y="691697"/>
                </a:lnTo>
                <a:lnTo>
                  <a:pt x="185918" y="691697"/>
                </a:lnTo>
                <a:lnTo>
                  <a:pt x="195914" y="689698"/>
                </a:lnTo>
                <a:lnTo>
                  <a:pt x="213906" y="798650"/>
                </a:lnTo>
                <a:lnTo>
                  <a:pt x="199647" y="803633"/>
                </a:lnTo>
                <a:lnTo>
                  <a:pt x="182295" y="807771"/>
                </a:lnTo>
                <a:lnTo>
                  <a:pt x="161757" y="810598"/>
                </a:lnTo>
                <a:lnTo>
                  <a:pt x="137939" y="8116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747348" y="1418076"/>
            <a:ext cx="486409" cy="574040"/>
          </a:xfrm>
          <a:custGeom>
            <a:avLst/>
            <a:gdLst/>
            <a:ahLst/>
            <a:cxnLst/>
            <a:rect l="l" t="t" r="r" b="b"/>
            <a:pathLst>
              <a:path w="486409" h="574039">
                <a:moveTo>
                  <a:pt x="171924" y="573749"/>
                </a:moveTo>
                <a:lnTo>
                  <a:pt x="124633" y="568690"/>
                </a:lnTo>
                <a:lnTo>
                  <a:pt x="85385" y="553839"/>
                </a:lnTo>
                <a:lnTo>
                  <a:pt x="53900" y="529686"/>
                </a:lnTo>
                <a:lnTo>
                  <a:pt x="29899" y="496721"/>
                </a:lnTo>
                <a:lnTo>
                  <a:pt x="13102" y="455433"/>
                </a:lnTo>
                <a:lnTo>
                  <a:pt x="3228" y="406312"/>
                </a:lnTo>
                <a:lnTo>
                  <a:pt x="0" y="349847"/>
                </a:lnTo>
                <a:lnTo>
                  <a:pt x="0" y="0"/>
                </a:lnTo>
                <a:lnTo>
                  <a:pt x="146935" y="0"/>
                </a:lnTo>
                <a:lnTo>
                  <a:pt x="146935" y="330855"/>
                </a:lnTo>
                <a:lnTo>
                  <a:pt x="151527" y="385815"/>
                </a:lnTo>
                <a:lnTo>
                  <a:pt x="165677" y="421940"/>
                </a:lnTo>
                <a:lnTo>
                  <a:pt x="189948" y="441760"/>
                </a:lnTo>
                <a:lnTo>
                  <a:pt x="224901" y="447804"/>
                </a:lnTo>
                <a:lnTo>
                  <a:pt x="256762" y="443899"/>
                </a:lnTo>
                <a:lnTo>
                  <a:pt x="284875" y="431561"/>
                </a:lnTo>
                <a:lnTo>
                  <a:pt x="311488" y="409852"/>
                </a:lnTo>
                <a:lnTo>
                  <a:pt x="338851" y="377834"/>
                </a:lnTo>
                <a:lnTo>
                  <a:pt x="338851" y="0"/>
                </a:lnTo>
                <a:lnTo>
                  <a:pt x="485787" y="0"/>
                </a:lnTo>
                <a:lnTo>
                  <a:pt x="485787" y="559755"/>
                </a:lnTo>
                <a:lnTo>
                  <a:pt x="365840" y="559755"/>
                </a:lnTo>
                <a:lnTo>
                  <a:pt x="354844" y="479790"/>
                </a:lnTo>
                <a:lnTo>
                  <a:pt x="350846" y="479790"/>
                </a:lnTo>
                <a:lnTo>
                  <a:pt x="313472" y="518507"/>
                </a:lnTo>
                <a:lnTo>
                  <a:pt x="272255" y="548135"/>
                </a:lnTo>
                <a:lnTo>
                  <a:pt x="225604" y="567080"/>
                </a:lnTo>
                <a:lnTo>
                  <a:pt x="171924" y="573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27095" y="1404082"/>
            <a:ext cx="436245" cy="588010"/>
          </a:xfrm>
          <a:custGeom>
            <a:avLst/>
            <a:gdLst/>
            <a:ahLst/>
            <a:cxnLst/>
            <a:rect l="l" t="t" r="r" b="b"/>
            <a:pathLst>
              <a:path w="436245" h="588010">
                <a:moveTo>
                  <a:pt x="212906" y="587743"/>
                </a:moveTo>
                <a:lnTo>
                  <a:pt x="167254" y="583944"/>
                </a:lnTo>
                <a:lnTo>
                  <a:pt x="121410" y="573189"/>
                </a:lnTo>
                <a:lnTo>
                  <a:pt x="77102" y="556436"/>
                </a:lnTo>
                <a:lnTo>
                  <a:pt x="36056" y="534646"/>
                </a:lnTo>
                <a:lnTo>
                  <a:pt x="0" y="508777"/>
                </a:lnTo>
                <a:lnTo>
                  <a:pt x="66970" y="416817"/>
                </a:lnTo>
                <a:lnTo>
                  <a:pt x="104173" y="442790"/>
                </a:lnTo>
                <a:lnTo>
                  <a:pt x="141188" y="461923"/>
                </a:lnTo>
                <a:lnTo>
                  <a:pt x="178578" y="473746"/>
                </a:lnTo>
                <a:lnTo>
                  <a:pt x="216905" y="477791"/>
                </a:lnTo>
                <a:lnTo>
                  <a:pt x="253170" y="473496"/>
                </a:lnTo>
                <a:lnTo>
                  <a:pt x="278378" y="461423"/>
                </a:lnTo>
                <a:lnTo>
                  <a:pt x="293090" y="442790"/>
                </a:lnTo>
                <a:lnTo>
                  <a:pt x="297869" y="418816"/>
                </a:lnTo>
                <a:lnTo>
                  <a:pt x="287889" y="391219"/>
                </a:lnTo>
                <a:lnTo>
                  <a:pt x="261510" y="369713"/>
                </a:lnTo>
                <a:lnTo>
                  <a:pt x="224073" y="351768"/>
                </a:lnTo>
                <a:lnTo>
                  <a:pt x="180920" y="334853"/>
                </a:lnTo>
                <a:lnTo>
                  <a:pt x="137763" y="316469"/>
                </a:lnTo>
                <a:lnTo>
                  <a:pt x="96429" y="292616"/>
                </a:lnTo>
                <a:lnTo>
                  <a:pt x="61381" y="261661"/>
                </a:lnTo>
                <a:lnTo>
                  <a:pt x="37079" y="221974"/>
                </a:lnTo>
                <a:lnTo>
                  <a:pt x="27987" y="171924"/>
                </a:lnTo>
                <a:lnTo>
                  <a:pt x="32895" y="130613"/>
                </a:lnTo>
                <a:lnTo>
                  <a:pt x="47174" y="93690"/>
                </a:lnTo>
                <a:lnTo>
                  <a:pt x="70161" y="61873"/>
                </a:lnTo>
                <a:lnTo>
                  <a:pt x="101191" y="35879"/>
                </a:lnTo>
                <a:lnTo>
                  <a:pt x="139600" y="16424"/>
                </a:lnTo>
                <a:lnTo>
                  <a:pt x="184723" y="4225"/>
                </a:lnTo>
                <a:lnTo>
                  <a:pt x="235896" y="0"/>
                </a:lnTo>
                <a:lnTo>
                  <a:pt x="293699" y="5856"/>
                </a:lnTo>
                <a:lnTo>
                  <a:pt x="344474" y="21365"/>
                </a:lnTo>
                <a:lnTo>
                  <a:pt x="388689" y="43434"/>
                </a:lnTo>
                <a:lnTo>
                  <a:pt x="426813" y="68969"/>
                </a:lnTo>
                <a:lnTo>
                  <a:pt x="360842" y="157930"/>
                </a:lnTo>
                <a:lnTo>
                  <a:pt x="330980" y="138626"/>
                </a:lnTo>
                <a:lnTo>
                  <a:pt x="301118" y="123446"/>
                </a:lnTo>
                <a:lnTo>
                  <a:pt x="270881" y="113512"/>
                </a:lnTo>
                <a:lnTo>
                  <a:pt x="239895" y="109951"/>
                </a:lnTo>
                <a:lnTo>
                  <a:pt x="207253" y="113887"/>
                </a:lnTo>
                <a:lnTo>
                  <a:pt x="184169" y="124945"/>
                </a:lnTo>
                <a:lnTo>
                  <a:pt x="170456" y="142000"/>
                </a:lnTo>
                <a:lnTo>
                  <a:pt x="165927" y="163928"/>
                </a:lnTo>
                <a:lnTo>
                  <a:pt x="175438" y="190307"/>
                </a:lnTo>
                <a:lnTo>
                  <a:pt x="200787" y="210033"/>
                </a:lnTo>
                <a:lnTo>
                  <a:pt x="237193" y="226197"/>
                </a:lnTo>
                <a:lnTo>
                  <a:pt x="279877" y="241894"/>
                </a:lnTo>
                <a:lnTo>
                  <a:pt x="324498" y="260230"/>
                </a:lnTo>
                <a:lnTo>
                  <a:pt x="366719" y="283508"/>
                </a:lnTo>
                <a:lnTo>
                  <a:pt x="402224" y="314510"/>
                </a:lnTo>
                <a:lnTo>
                  <a:pt x="426693" y="356020"/>
                </a:lnTo>
                <a:lnTo>
                  <a:pt x="435809" y="410820"/>
                </a:lnTo>
                <a:lnTo>
                  <a:pt x="431120" y="451464"/>
                </a:lnTo>
                <a:lnTo>
                  <a:pt x="417147" y="488733"/>
                </a:lnTo>
                <a:lnTo>
                  <a:pt x="394028" y="521579"/>
                </a:lnTo>
                <a:lnTo>
                  <a:pt x="361905" y="548952"/>
                </a:lnTo>
                <a:lnTo>
                  <a:pt x="320918" y="569803"/>
                </a:lnTo>
                <a:lnTo>
                  <a:pt x="271205" y="583083"/>
                </a:lnTo>
                <a:lnTo>
                  <a:pt x="212906" y="5877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850866" y="1168185"/>
            <a:ext cx="175260" cy="810260"/>
          </a:xfrm>
          <a:custGeom>
            <a:avLst/>
            <a:gdLst/>
            <a:ahLst/>
            <a:cxnLst/>
            <a:rect l="l" t="t" r="r" b="b"/>
            <a:pathLst>
              <a:path w="175259" h="810260">
                <a:moveTo>
                  <a:pt x="159930" y="809646"/>
                </a:moveTo>
                <a:lnTo>
                  <a:pt x="13993" y="809646"/>
                </a:lnTo>
                <a:lnTo>
                  <a:pt x="13993" y="249890"/>
                </a:lnTo>
                <a:lnTo>
                  <a:pt x="159930" y="249890"/>
                </a:lnTo>
                <a:lnTo>
                  <a:pt x="159930" y="809646"/>
                </a:lnTo>
                <a:close/>
              </a:path>
              <a:path w="175259" h="810260">
                <a:moveTo>
                  <a:pt x="87961" y="159930"/>
                </a:moveTo>
                <a:lnTo>
                  <a:pt x="52711" y="153901"/>
                </a:lnTo>
                <a:lnTo>
                  <a:pt x="24864" y="137190"/>
                </a:lnTo>
                <a:lnTo>
                  <a:pt x="6575" y="111857"/>
                </a:lnTo>
                <a:lnTo>
                  <a:pt x="0" y="79965"/>
                </a:lnTo>
                <a:lnTo>
                  <a:pt x="6575" y="47229"/>
                </a:lnTo>
                <a:lnTo>
                  <a:pt x="24864" y="21990"/>
                </a:lnTo>
                <a:lnTo>
                  <a:pt x="52711" y="5747"/>
                </a:lnTo>
                <a:lnTo>
                  <a:pt x="87961" y="0"/>
                </a:lnTo>
                <a:lnTo>
                  <a:pt x="122633" y="5747"/>
                </a:lnTo>
                <a:lnTo>
                  <a:pt x="150184" y="21990"/>
                </a:lnTo>
                <a:lnTo>
                  <a:pt x="168363" y="47229"/>
                </a:lnTo>
                <a:lnTo>
                  <a:pt x="174923" y="79965"/>
                </a:lnTo>
                <a:lnTo>
                  <a:pt x="168363" y="111857"/>
                </a:lnTo>
                <a:lnTo>
                  <a:pt x="150184" y="137190"/>
                </a:lnTo>
                <a:lnTo>
                  <a:pt x="122633" y="153901"/>
                </a:lnTo>
                <a:lnTo>
                  <a:pt x="87961" y="1599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0123746" y="1404082"/>
            <a:ext cx="537845" cy="588010"/>
          </a:xfrm>
          <a:custGeom>
            <a:avLst/>
            <a:gdLst/>
            <a:ahLst/>
            <a:cxnLst/>
            <a:rect l="l" t="t" r="r" b="b"/>
            <a:pathLst>
              <a:path w="537845" h="588010">
                <a:moveTo>
                  <a:pt x="268882" y="587743"/>
                </a:moveTo>
                <a:lnTo>
                  <a:pt x="227348" y="584535"/>
                </a:lnTo>
                <a:lnTo>
                  <a:pt x="187182" y="575036"/>
                </a:lnTo>
                <a:lnTo>
                  <a:pt x="149090" y="559432"/>
                </a:lnTo>
                <a:lnTo>
                  <a:pt x="113782" y="537908"/>
                </a:lnTo>
                <a:lnTo>
                  <a:pt x="81964" y="510651"/>
                </a:lnTo>
                <a:lnTo>
                  <a:pt x="54344" y="477847"/>
                </a:lnTo>
                <a:lnTo>
                  <a:pt x="31630" y="439680"/>
                </a:lnTo>
                <a:lnTo>
                  <a:pt x="14529" y="396338"/>
                </a:lnTo>
                <a:lnTo>
                  <a:pt x="3750" y="348006"/>
                </a:lnTo>
                <a:lnTo>
                  <a:pt x="0" y="294871"/>
                </a:lnTo>
                <a:lnTo>
                  <a:pt x="3750" y="241193"/>
                </a:lnTo>
                <a:lnTo>
                  <a:pt x="14529" y="192427"/>
                </a:lnTo>
                <a:lnTo>
                  <a:pt x="31630" y="148747"/>
                </a:lnTo>
                <a:lnTo>
                  <a:pt x="54344" y="110327"/>
                </a:lnTo>
                <a:lnTo>
                  <a:pt x="81964" y="77341"/>
                </a:lnTo>
                <a:lnTo>
                  <a:pt x="113782" y="49962"/>
                </a:lnTo>
                <a:lnTo>
                  <a:pt x="149090" y="28364"/>
                </a:lnTo>
                <a:lnTo>
                  <a:pt x="187182" y="12722"/>
                </a:lnTo>
                <a:lnTo>
                  <a:pt x="227348" y="3209"/>
                </a:lnTo>
                <a:lnTo>
                  <a:pt x="268882" y="0"/>
                </a:lnTo>
                <a:lnTo>
                  <a:pt x="310416" y="3209"/>
                </a:lnTo>
                <a:lnTo>
                  <a:pt x="350582" y="12722"/>
                </a:lnTo>
                <a:lnTo>
                  <a:pt x="388674" y="28364"/>
                </a:lnTo>
                <a:lnTo>
                  <a:pt x="423982" y="49962"/>
                </a:lnTo>
                <a:lnTo>
                  <a:pt x="455800" y="77341"/>
                </a:lnTo>
                <a:lnTo>
                  <a:pt x="483420" y="110327"/>
                </a:lnTo>
                <a:lnTo>
                  <a:pt x="489107" y="119947"/>
                </a:lnTo>
                <a:lnTo>
                  <a:pt x="268882" y="119947"/>
                </a:lnTo>
                <a:lnTo>
                  <a:pt x="227340" y="127968"/>
                </a:lnTo>
                <a:lnTo>
                  <a:pt x="194195" y="151005"/>
                </a:lnTo>
                <a:lnTo>
                  <a:pt x="169925" y="187526"/>
                </a:lnTo>
                <a:lnTo>
                  <a:pt x="155012" y="235992"/>
                </a:lnTo>
                <a:lnTo>
                  <a:pt x="149934" y="294871"/>
                </a:lnTo>
                <a:lnTo>
                  <a:pt x="155012" y="353157"/>
                </a:lnTo>
                <a:lnTo>
                  <a:pt x="169925" y="401080"/>
                </a:lnTo>
                <a:lnTo>
                  <a:pt x="194195" y="437152"/>
                </a:lnTo>
                <a:lnTo>
                  <a:pt x="227340" y="459886"/>
                </a:lnTo>
                <a:lnTo>
                  <a:pt x="268882" y="467795"/>
                </a:lnTo>
                <a:lnTo>
                  <a:pt x="489402" y="467795"/>
                </a:lnTo>
                <a:lnTo>
                  <a:pt x="483420" y="477847"/>
                </a:lnTo>
                <a:lnTo>
                  <a:pt x="455800" y="510651"/>
                </a:lnTo>
                <a:lnTo>
                  <a:pt x="423982" y="537908"/>
                </a:lnTo>
                <a:lnTo>
                  <a:pt x="388674" y="559432"/>
                </a:lnTo>
                <a:lnTo>
                  <a:pt x="350582" y="575036"/>
                </a:lnTo>
                <a:lnTo>
                  <a:pt x="310416" y="584535"/>
                </a:lnTo>
                <a:lnTo>
                  <a:pt x="268882" y="587743"/>
                </a:lnTo>
                <a:close/>
              </a:path>
              <a:path w="537845" h="588010">
                <a:moveTo>
                  <a:pt x="489402" y="467795"/>
                </a:moveTo>
                <a:lnTo>
                  <a:pt x="268882" y="467795"/>
                </a:lnTo>
                <a:lnTo>
                  <a:pt x="310424" y="459886"/>
                </a:lnTo>
                <a:lnTo>
                  <a:pt x="343569" y="437152"/>
                </a:lnTo>
                <a:lnTo>
                  <a:pt x="367839" y="401080"/>
                </a:lnTo>
                <a:lnTo>
                  <a:pt x="382752" y="353157"/>
                </a:lnTo>
                <a:lnTo>
                  <a:pt x="387830" y="294871"/>
                </a:lnTo>
                <a:lnTo>
                  <a:pt x="382752" y="235992"/>
                </a:lnTo>
                <a:lnTo>
                  <a:pt x="367839" y="187526"/>
                </a:lnTo>
                <a:lnTo>
                  <a:pt x="343569" y="151005"/>
                </a:lnTo>
                <a:lnTo>
                  <a:pt x="310424" y="127968"/>
                </a:lnTo>
                <a:lnTo>
                  <a:pt x="268882" y="119947"/>
                </a:lnTo>
                <a:lnTo>
                  <a:pt x="489107" y="119947"/>
                </a:lnTo>
                <a:lnTo>
                  <a:pt x="506134" y="148747"/>
                </a:lnTo>
                <a:lnTo>
                  <a:pt x="523235" y="192427"/>
                </a:lnTo>
                <a:lnTo>
                  <a:pt x="534014" y="241193"/>
                </a:lnTo>
                <a:lnTo>
                  <a:pt x="537764" y="294871"/>
                </a:lnTo>
                <a:lnTo>
                  <a:pt x="534014" y="348006"/>
                </a:lnTo>
                <a:lnTo>
                  <a:pt x="523235" y="396338"/>
                </a:lnTo>
                <a:lnTo>
                  <a:pt x="506134" y="439680"/>
                </a:lnTo>
                <a:lnTo>
                  <a:pt x="489402" y="4677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0774461" y="1404082"/>
            <a:ext cx="488950" cy="574040"/>
          </a:xfrm>
          <a:custGeom>
            <a:avLst/>
            <a:gdLst/>
            <a:ahLst/>
            <a:cxnLst/>
            <a:rect l="l" t="t" r="r" b="b"/>
            <a:pathLst>
              <a:path w="488950" h="574039">
                <a:moveTo>
                  <a:pt x="488786" y="573749"/>
                </a:moveTo>
                <a:lnTo>
                  <a:pt x="341850" y="573749"/>
                </a:lnTo>
                <a:lnTo>
                  <a:pt x="341850" y="242893"/>
                </a:lnTo>
                <a:lnTo>
                  <a:pt x="337243" y="188355"/>
                </a:lnTo>
                <a:lnTo>
                  <a:pt x="322983" y="152183"/>
                </a:lnTo>
                <a:lnTo>
                  <a:pt x="298416" y="132129"/>
                </a:lnTo>
                <a:lnTo>
                  <a:pt x="262885" y="125944"/>
                </a:lnTo>
                <a:lnTo>
                  <a:pt x="231117" y="130021"/>
                </a:lnTo>
                <a:lnTo>
                  <a:pt x="202911" y="142062"/>
                </a:lnTo>
                <a:lnTo>
                  <a:pt x="175454" y="161788"/>
                </a:lnTo>
                <a:lnTo>
                  <a:pt x="145936" y="188917"/>
                </a:lnTo>
                <a:lnTo>
                  <a:pt x="145936" y="573749"/>
                </a:lnTo>
                <a:lnTo>
                  <a:pt x="0" y="573749"/>
                </a:lnTo>
                <a:lnTo>
                  <a:pt x="0" y="13993"/>
                </a:lnTo>
                <a:lnTo>
                  <a:pt x="119947" y="13993"/>
                </a:lnTo>
                <a:lnTo>
                  <a:pt x="129943" y="87961"/>
                </a:lnTo>
                <a:lnTo>
                  <a:pt x="133941" y="87961"/>
                </a:lnTo>
                <a:lnTo>
                  <a:pt x="172346" y="53976"/>
                </a:lnTo>
                <a:lnTo>
                  <a:pt x="214781" y="25988"/>
                </a:lnTo>
                <a:lnTo>
                  <a:pt x="262275" y="6996"/>
                </a:lnTo>
                <a:lnTo>
                  <a:pt x="315861" y="0"/>
                </a:lnTo>
                <a:lnTo>
                  <a:pt x="363523" y="5061"/>
                </a:lnTo>
                <a:lnTo>
                  <a:pt x="403036" y="19932"/>
                </a:lnTo>
                <a:lnTo>
                  <a:pt x="434699" y="44141"/>
                </a:lnTo>
                <a:lnTo>
                  <a:pt x="458808" y="77214"/>
                </a:lnTo>
                <a:lnTo>
                  <a:pt x="475660" y="118679"/>
                </a:lnTo>
                <a:lnTo>
                  <a:pt x="485554" y="168066"/>
                </a:lnTo>
                <a:lnTo>
                  <a:pt x="488786" y="224901"/>
                </a:lnTo>
                <a:lnTo>
                  <a:pt x="488786" y="573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95375" y="4696069"/>
            <a:ext cx="250190" cy="357505"/>
          </a:xfrm>
          <a:custGeom>
            <a:avLst/>
            <a:gdLst/>
            <a:ahLst/>
            <a:cxnLst/>
            <a:rect l="l" t="t" r="r" b="b"/>
            <a:pathLst>
              <a:path w="250190" h="357504">
                <a:moveTo>
                  <a:pt x="114108" y="357441"/>
                </a:moveTo>
                <a:lnTo>
                  <a:pt x="0" y="357441"/>
                </a:lnTo>
                <a:lnTo>
                  <a:pt x="0" y="0"/>
                </a:lnTo>
                <a:lnTo>
                  <a:pt x="106305" y="0"/>
                </a:lnTo>
                <a:lnTo>
                  <a:pt x="156159" y="4792"/>
                </a:lnTo>
                <a:lnTo>
                  <a:pt x="194995" y="20054"/>
                </a:lnTo>
                <a:lnTo>
                  <a:pt x="209480" y="35597"/>
                </a:lnTo>
                <a:lnTo>
                  <a:pt x="45350" y="35597"/>
                </a:lnTo>
                <a:lnTo>
                  <a:pt x="45350" y="152144"/>
                </a:lnTo>
                <a:lnTo>
                  <a:pt x="199919" y="152144"/>
                </a:lnTo>
                <a:lnTo>
                  <a:pt x="198950" y="153188"/>
                </a:lnTo>
                <a:lnTo>
                  <a:pt x="176526" y="164822"/>
                </a:lnTo>
                <a:lnTo>
                  <a:pt x="176526" y="167261"/>
                </a:lnTo>
                <a:lnTo>
                  <a:pt x="206059" y="177234"/>
                </a:lnTo>
                <a:lnTo>
                  <a:pt x="218646" y="186766"/>
                </a:lnTo>
                <a:lnTo>
                  <a:pt x="45350" y="186766"/>
                </a:lnTo>
                <a:lnTo>
                  <a:pt x="45350" y="321356"/>
                </a:lnTo>
                <a:lnTo>
                  <a:pt x="220383" y="321356"/>
                </a:lnTo>
                <a:lnTo>
                  <a:pt x="211880" y="331352"/>
                </a:lnTo>
                <a:lnTo>
                  <a:pt x="169028" y="350934"/>
                </a:lnTo>
                <a:lnTo>
                  <a:pt x="114108" y="357441"/>
                </a:lnTo>
                <a:close/>
              </a:path>
              <a:path w="250190" h="357504">
                <a:moveTo>
                  <a:pt x="199919" y="152144"/>
                </a:moveTo>
                <a:lnTo>
                  <a:pt x="98503" y="152144"/>
                </a:lnTo>
                <a:lnTo>
                  <a:pt x="137911" y="147999"/>
                </a:lnTo>
                <a:lnTo>
                  <a:pt x="164701" y="136174"/>
                </a:lnTo>
                <a:lnTo>
                  <a:pt x="179970" y="117582"/>
                </a:lnTo>
                <a:lnTo>
                  <a:pt x="184816" y="93139"/>
                </a:lnTo>
                <a:lnTo>
                  <a:pt x="179452" y="66456"/>
                </a:lnTo>
                <a:lnTo>
                  <a:pt x="163481" y="48642"/>
                </a:lnTo>
                <a:lnTo>
                  <a:pt x="137088" y="38691"/>
                </a:lnTo>
                <a:lnTo>
                  <a:pt x="100454" y="35597"/>
                </a:lnTo>
                <a:lnTo>
                  <a:pt x="209480" y="35597"/>
                </a:lnTo>
                <a:lnTo>
                  <a:pt x="220208" y="47110"/>
                </a:lnTo>
                <a:lnTo>
                  <a:pt x="229191" y="87287"/>
                </a:lnTo>
                <a:lnTo>
                  <a:pt x="225694" y="112911"/>
                </a:lnTo>
                <a:lnTo>
                  <a:pt x="215476" y="135381"/>
                </a:lnTo>
                <a:lnTo>
                  <a:pt x="199919" y="152144"/>
                </a:lnTo>
                <a:close/>
              </a:path>
              <a:path w="250190" h="357504">
                <a:moveTo>
                  <a:pt x="220383" y="321356"/>
                </a:moveTo>
                <a:lnTo>
                  <a:pt x="107768" y="321356"/>
                </a:lnTo>
                <a:lnTo>
                  <a:pt x="148928" y="317172"/>
                </a:lnTo>
                <a:lnTo>
                  <a:pt x="179574" y="304349"/>
                </a:lnTo>
                <a:lnTo>
                  <a:pt x="198698" y="282474"/>
                </a:lnTo>
                <a:lnTo>
                  <a:pt x="205297" y="251135"/>
                </a:lnTo>
                <a:lnTo>
                  <a:pt x="198835" y="222357"/>
                </a:lnTo>
                <a:lnTo>
                  <a:pt x="179939" y="202310"/>
                </a:lnTo>
                <a:lnTo>
                  <a:pt x="149340" y="190584"/>
                </a:lnTo>
                <a:lnTo>
                  <a:pt x="107768" y="186766"/>
                </a:lnTo>
                <a:lnTo>
                  <a:pt x="218646" y="186766"/>
                </a:lnTo>
                <a:lnTo>
                  <a:pt x="229191" y="194751"/>
                </a:lnTo>
                <a:lnTo>
                  <a:pt x="244278" y="219857"/>
                </a:lnTo>
                <a:lnTo>
                  <a:pt x="249672" y="252598"/>
                </a:lnTo>
                <a:lnTo>
                  <a:pt x="239736" y="298604"/>
                </a:lnTo>
                <a:lnTo>
                  <a:pt x="220383" y="32135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90399" y="4781894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5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5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5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5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77132" y="4665348"/>
            <a:ext cx="73025" cy="394970"/>
          </a:xfrm>
          <a:custGeom>
            <a:avLst/>
            <a:gdLst/>
            <a:ahLst/>
            <a:cxnLst/>
            <a:rect l="l" t="t" r="r" b="b"/>
            <a:pathLst>
              <a:path w="73025" h="394970">
                <a:moveTo>
                  <a:pt x="46813" y="394502"/>
                </a:moveTo>
                <a:lnTo>
                  <a:pt x="25509" y="390563"/>
                </a:lnTo>
                <a:lnTo>
                  <a:pt x="10971" y="379080"/>
                </a:lnTo>
                <a:lnTo>
                  <a:pt x="2651" y="360557"/>
                </a:lnTo>
                <a:lnTo>
                  <a:pt x="0" y="335497"/>
                </a:lnTo>
                <a:lnTo>
                  <a:pt x="0" y="0"/>
                </a:lnTo>
                <a:lnTo>
                  <a:pt x="44375" y="0"/>
                </a:lnTo>
                <a:lnTo>
                  <a:pt x="44375" y="352077"/>
                </a:lnTo>
                <a:lnTo>
                  <a:pt x="50227" y="357441"/>
                </a:lnTo>
                <a:lnTo>
                  <a:pt x="61442" y="357441"/>
                </a:lnTo>
                <a:lnTo>
                  <a:pt x="66319" y="356466"/>
                </a:lnTo>
                <a:lnTo>
                  <a:pt x="72658" y="390601"/>
                </a:lnTo>
                <a:lnTo>
                  <a:pt x="67591" y="392239"/>
                </a:lnTo>
                <a:lnTo>
                  <a:pt x="61747" y="393466"/>
                </a:lnTo>
                <a:lnTo>
                  <a:pt x="54897" y="394235"/>
                </a:lnTo>
                <a:lnTo>
                  <a:pt x="46813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94654" y="4781894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4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4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4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4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281387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554467" y="4781894"/>
            <a:ext cx="210185" cy="278130"/>
          </a:xfrm>
          <a:custGeom>
            <a:avLst/>
            <a:gdLst/>
            <a:ahLst/>
            <a:cxnLst/>
            <a:rect l="l" t="t" r="r" b="b"/>
            <a:pathLst>
              <a:path w="210185" h="278129">
                <a:moveTo>
                  <a:pt x="124348" y="277955"/>
                </a:moveTo>
                <a:lnTo>
                  <a:pt x="84451" y="271979"/>
                </a:lnTo>
                <a:lnTo>
                  <a:pt x="50242" y="254486"/>
                </a:lnTo>
                <a:lnTo>
                  <a:pt x="23547" y="226133"/>
                </a:lnTo>
                <a:lnTo>
                  <a:pt x="6191" y="187574"/>
                </a:lnTo>
                <a:lnTo>
                  <a:pt x="0" y="139465"/>
                </a:lnTo>
                <a:lnTo>
                  <a:pt x="6780" y="91068"/>
                </a:lnTo>
                <a:lnTo>
                  <a:pt x="25451" y="52244"/>
                </a:lnTo>
                <a:lnTo>
                  <a:pt x="53507" y="23672"/>
                </a:lnTo>
                <a:lnTo>
                  <a:pt x="88446" y="6031"/>
                </a:lnTo>
                <a:lnTo>
                  <a:pt x="127762" y="0"/>
                </a:lnTo>
                <a:lnTo>
                  <a:pt x="151809" y="2544"/>
                </a:lnTo>
                <a:lnTo>
                  <a:pt x="172381" y="9387"/>
                </a:lnTo>
                <a:lnTo>
                  <a:pt x="190027" y="19338"/>
                </a:lnTo>
                <a:lnTo>
                  <a:pt x="205297" y="31209"/>
                </a:lnTo>
                <a:lnTo>
                  <a:pt x="182378" y="60955"/>
                </a:lnTo>
                <a:lnTo>
                  <a:pt x="170507" y="51255"/>
                </a:lnTo>
                <a:lnTo>
                  <a:pt x="157995" y="43704"/>
                </a:lnTo>
                <a:lnTo>
                  <a:pt x="144387" y="38805"/>
                </a:lnTo>
                <a:lnTo>
                  <a:pt x="129225" y="37060"/>
                </a:lnTo>
                <a:lnTo>
                  <a:pt x="96111" y="44489"/>
                </a:lnTo>
                <a:lnTo>
                  <a:pt x="69854" y="65404"/>
                </a:lnTo>
                <a:lnTo>
                  <a:pt x="52558" y="97749"/>
                </a:lnTo>
                <a:lnTo>
                  <a:pt x="46325" y="139465"/>
                </a:lnTo>
                <a:lnTo>
                  <a:pt x="52269" y="181029"/>
                </a:lnTo>
                <a:lnTo>
                  <a:pt x="69001" y="213038"/>
                </a:lnTo>
                <a:lnTo>
                  <a:pt x="94876" y="233618"/>
                </a:lnTo>
                <a:lnTo>
                  <a:pt x="128249" y="240895"/>
                </a:lnTo>
                <a:lnTo>
                  <a:pt x="145957" y="238906"/>
                </a:lnTo>
                <a:lnTo>
                  <a:pt x="162384" y="233397"/>
                </a:lnTo>
                <a:lnTo>
                  <a:pt x="177349" y="225054"/>
                </a:lnTo>
                <a:lnTo>
                  <a:pt x="190667" y="214562"/>
                </a:lnTo>
                <a:lnTo>
                  <a:pt x="209686" y="244308"/>
                </a:lnTo>
                <a:lnTo>
                  <a:pt x="190934" y="258617"/>
                </a:lnTo>
                <a:lnTo>
                  <a:pt x="170126" y="269178"/>
                </a:lnTo>
                <a:lnTo>
                  <a:pt x="147763" y="275715"/>
                </a:lnTo>
                <a:lnTo>
                  <a:pt x="124348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809504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4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4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947019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89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219611" y="4781894"/>
            <a:ext cx="243840" cy="393700"/>
          </a:xfrm>
          <a:custGeom>
            <a:avLst/>
            <a:gdLst/>
            <a:ahLst/>
            <a:cxnLst/>
            <a:rect l="l" t="t" r="r" b="b"/>
            <a:pathLst>
              <a:path w="243839" h="393700">
                <a:moveTo>
                  <a:pt x="109719" y="393527"/>
                </a:moveTo>
                <a:lnTo>
                  <a:pt x="65214" y="388848"/>
                </a:lnTo>
                <a:lnTo>
                  <a:pt x="30538" y="375118"/>
                </a:lnTo>
                <a:lnTo>
                  <a:pt x="8023" y="352793"/>
                </a:lnTo>
                <a:lnTo>
                  <a:pt x="0" y="322331"/>
                </a:lnTo>
                <a:lnTo>
                  <a:pt x="2674" y="305759"/>
                </a:lnTo>
                <a:lnTo>
                  <a:pt x="10423" y="289964"/>
                </a:lnTo>
                <a:lnTo>
                  <a:pt x="22835" y="275357"/>
                </a:lnTo>
                <a:lnTo>
                  <a:pt x="39498" y="262351"/>
                </a:lnTo>
                <a:lnTo>
                  <a:pt x="39498" y="260400"/>
                </a:lnTo>
                <a:lnTo>
                  <a:pt x="29723" y="253070"/>
                </a:lnTo>
                <a:lnTo>
                  <a:pt x="22004" y="243455"/>
                </a:lnTo>
                <a:lnTo>
                  <a:pt x="16937" y="231462"/>
                </a:lnTo>
                <a:lnTo>
                  <a:pt x="15116" y="217000"/>
                </a:lnTo>
                <a:lnTo>
                  <a:pt x="17844" y="201418"/>
                </a:lnTo>
                <a:lnTo>
                  <a:pt x="24869" y="187803"/>
                </a:lnTo>
                <a:lnTo>
                  <a:pt x="34454" y="176473"/>
                </a:lnTo>
                <a:lnTo>
                  <a:pt x="44863" y="167748"/>
                </a:lnTo>
                <a:lnTo>
                  <a:pt x="44863" y="165798"/>
                </a:lnTo>
                <a:lnTo>
                  <a:pt x="32047" y="153165"/>
                </a:lnTo>
                <a:lnTo>
                  <a:pt x="20968" y="136783"/>
                </a:lnTo>
                <a:lnTo>
                  <a:pt x="13181" y="117110"/>
                </a:lnTo>
                <a:lnTo>
                  <a:pt x="10240" y="94602"/>
                </a:lnTo>
                <a:lnTo>
                  <a:pt x="18240" y="55339"/>
                </a:lnTo>
                <a:lnTo>
                  <a:pt x="39864" y="25540"/>
                </a:lnTo>
                <a:lnTo>
                  <a:pt x="71546" y="6621"/>
                </a:lnTo>
                <a:lnTo>
                  <a:pt x="109719" y="0"/>
                </a:lnTo>
                <a:lnTo>
                  <a:pt x="120378" y="586"/>
                </a:lnTo>
                <a:lnTo>
                  <a:pt x="130261" y="2133"/>
                </a:lnTo>
                <a:lnTo>
                  <a:pt x="139137" y="4320"/>
                </a:lnTo>
                <a:lnTo>
                  <a:pt x="146780" y="6826"/>
                </a:lnTo>
                <a:lnTo>
                  <a:pt x="238944" y="6826"/>
                </a:lnTo>
                <a:lnTo>
                  <a:pt x="238944" y="32672"/>
                </a:lnTo>
                <a:lnTo>
                  <a:pt x="109719" y="32672"/>
                </a:lnTo>
                <a:lnTo>
                  <a:pt x="87714" y="36862"/>
                </a:lnTo>
                <a:lnTo>
                  <a:pt x="69732" y="49008"/>
                </a:lnTo>
                <a:lnTo>
                  <a:pt x="57602" y="68467"/>
                </a:lnTo>
                <a:lnTo>
                  <a:pt x="53152" y="94602"/>
                </a:lnTo>
                <a:lnTo>
                  <a:pt x="57671" y="120683"/>
                </a:lnTo>
                <a:lnTo>
                  <a:pt x="69915" y="140501"/>
                </a:lnTo>
                <a:lnTo>
                  <a:pt x="87920" y="153096"/>
                </a:lnTo>
                <a:lnTo>
                  <a:pt x="109719" y="157508"/>
                </a:lnTo>
                <a:lnTo>
                  <a:pt x="181920" y="157508"/>
                </a:lnTo>
                <a:lnTo>
                  <a:pt x="178111" y="162872"/>
                </a:lnTo>
                <a:lnTo>
                  <a:pt x="152129" y="178476"/>
                </a:lnTo>
                <a:lnTo>
                  <a:pt x="70220" y="178476"/>
                </a:lnTo>
                <a:lnTo>
                  <a:pt x="63439" y="184869"/>
                </a:lnTo>
                <a:lnTo>
                  <a:pt x="58029" y="191948"/>
                </a:lnTo>
                <a:lnTo>
                  <a:pt x="54448" y="200215"/>
                </a:lnTo>
                <a:lnTo>
                  <a:pt x="53152" y="210173"/>
                </a:lnTo>
                <a:lnTo>
                  <a:pt x="55385" y="221869"/>
                </a:lnTo>
                <a:lnTo>
                  <a:pt x="62966" y="230959"/>
                </a:lnTo>
                <a:lnTo>
                  <a:pt x="77222" y="236849"/>
                </a:lnTo>
                <a:lnTo>
                  <a:pt x="99478" y="238944"/>
                </a:lnTo>
                <a:lnTo>
                  <a:pt x="151168" y="238944"/>
                </a:lnTo>
                <a:lnTo>
                  <a:pt x="191490" y="242670"/>
                </a:lnTo>
                <a:lnTo>
                  <a:pt x="220292" y="254122"/>
                </a:lnTo>
                <a:lnTo>
                  <a:pt x="235724" y="271616"/>
                </a:lnTo>
                <a:lnTo>
                  <a:pt x="66319" y="271616"/>
                </a:lnTo>
                <a:lnTo>
                  <a:pt x="54029" y="282192"/>
                </a:lnTo>
                <a:lnTo>
                  <a:pt x="45533" y="293316"/>
                </a:lnTo>
                <a:lnTo>
                  <a:pt x="40603" y="304806"/>
                </a:lnTo>
                <a:lnTo>
                  <a:pt x="39011" y="316479"/>
                </a:lnTo>
                <a:lnTo>
                  <a:pt x="44261" y="335726"/>
                </a:lnTo>
                <a:lnTo>
                  <a:pt x="59431" y="350492"/>
                </a:lnTo>
                <a:lnTo>
                  <a:pt x="83653" y="359955"/>
                </a:lnTo>
                <a:lnTo>
                  <a:pt x="116058" y="363293"/>
                </a:lnTo>
                <a:lnTo>
                  <a:pt x="209869" y="363293"/>
                </a:lnTo>
                <a:lnTo>
                  <a:pt x="207247" y="366158"/>
                </a:lnTo>
                <a:lnTo>
                  <a:pt x="165158" y="386128"/>
                </a:lnTo>
                <a:lnTo>
                  <a:pt x="109719" y="393527"/>
                </a:lnTo>
                <a:close/>
              </a:path>
              <a:path w="243839" h="393700">
                <a:moveTo>
                  <a:pt x="181920" y="157508"/>
                </a:moveTo>
                <a:lnTo>
                  <a:pt x="109719" y="157508"/>
                </a:lnTo>
                <a:lnTo>
                  <a:pt x="131236" y="153096"/>
                </a:lnTo>
                <a:lnTo>
                  <a:pt x="149096" y="140501"/>
                </a:lnTo>
                <a:lnTo>
                  <a:pt x="161287" y="120683"/>
                </a:lnTo>
                <a:lnTo>
                  <a:pt x="165798" y="94602"/>
                </a:lnTo>
                <a:lnTo>
                  <a:pt x="161424" y="68673"/>
                </a:lnTo>
                <a:lnTo>
                  <a:pt x="149462" y="49190"/>
                </a:lnTo>
                <a:lnTo>
                  <a:pt x="131648" y="36931"/>
                </a:lnTo>
                <a:lnTo>
                  <a:pt x="109719" y="32672"/>
                </a:lnTo>
                <a:lnTo>
                  <a:pt x="238944" y="32672"/>
                </a:lnTo>
                <a:lnTo>
                  <a:pt x="238944" y="40961"/>
                </a:lnTo>
                <a:lnTo>
                  <a:pt x="184816" y="40961"/>
                </a:lnTo>
                <a:lnTo>
                  <a:pt x="193517" y="51415"/>
                </a:lnTo>
                <a:lnTo>
                  <a:pt x="200298" y="64246"/>
                </a:lnTo>
                <a:lnTo>
                  <a:pt x="204702" y="79089"/>
                </a:lnTo>
                <a:lnTo>
                  <a:pt x="206272" y="95577"/>
                </a:lnTo>
                <a:lnTo>
                  <a:pt x="198729" y="133842"/>
                </a:lnTo>
                <a:lnTo>
                  <a:pt x="181920" y="157508"/>
                </a:lnTo>
                <a:close/>
              </a:path>
              <a:path w="243839" h="393700">
                <a:moveTo>
                  <a:pt x="109719" y="187742"/>
                </a:moveTo>
                <a:lnTo>
                  <a:pt x="99638" y="187117"/>
                </a:lnTo>
                <a:lnTo>
                  <a:pt x="89421" y="185303"/>
                </a:lnTo>
                <a:lnTo>
                  <a:pt x="79478" y="182393"/>
                </a:lnTo>
                <a:lnTo>
                  <a:pt x="70220" y="178476"/>
                </a:lnTo>
                <a:lnTo>
                  <a:pt x="152129" y="178476"/>
                </a:lnTo>
                <a:lnTo>
                  <a:pt x="147435" y="181296"/>
                </a:lnTo>
                <a:lnTo>
                  <a:pt x="109719" y="187742"/>
                </a:lnTo>
                <a:close/>
              </a:path>
              <a:path w="243839" h="393700">
                <a:moveTo>
                  <a:pt x="209869" y="363293"/>
                </a:moveTo>
                <a:lnTo>
                  <a:pt x="116058" y="363293"/>
                </a:lnTo>
                <a:lnTo>
                  <a:pt x="150635" y="358668"/>
                </a:lnTo>
                <a:lnTo>
                  <a:pt x="177257" y="346408"/>
                </a:lnTo>
                <a:lnTo>
                  <a:pt x="194371" y="328937"/>
                </a:lnTo>
                <a:lnTo>
                  <a:pt x="200420" y="308677"/>
                </a:lnTo>
                <a:lnTo>
                  <a:pt x="196900" y="293286"/>
                </a:lnTo>
                <a:lnTo>
                  <a:pt x="186523" y="283198"/>
                </a:lnTo>
                <a:lnTo>
                  <a:pt x="169562" y="277681"/>
                </a:lnTo>
                <a:lnTo>
                  <a:pt x="146292" y="276005"/>
                </a:lnTo>
                <a:lnTo>
                  <a:pt x="100454" y="276005"/>
                </a:lnTo>
                <a:lnTo>
                  <a:pt x="92651" y="275731"/>
                </a:lnTo>
                <a:lnTo>
                  <a:pt x="84118" y="274908"/>
                </a:lnTo>
                <a:lnTo>
                  <a:pt x="75218" y="273536"/>
                </a:lnTo>
                <a:lnTo>
                  <a:pt x="66319" y="271616"/>
                </a:lnTo>
                <a:lnTo>
                  <a:pt x="235724" y="271616"/>
                </a:lnTo>
                <a:lnTo>
                  <a:pt x="237573" y="273711"/>
                </a:lnTo>
                <a:lnTo>
                  <a:pt x="243333" y="301850"/>
                </a:lnTo>
                <a:lnTo>
                  <a:pt x="233976" y="336952"/>
                </a:lnTo>
                <a:lnTo>
                  <a:pt x="209869" y="36329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617685" y="4696069"/>
            <a:ext cx="45720" cy="357505"/>
          </a:xfrm>
          <a:custGeom>
            <a:avLst/>
            <a:gdLst/>
            <a:ahLst/>
            <a:cxnLst/>
            <a:rect l="l" t="t" r="r" b="b"/>
            <a:pathLst>
              <a:path w="45719" h="357504">
                <a:moveTo>
                  <a:pt x="45350" y="357441"/>
                </a:moveTo>
                <a:lnTo>
                  <a:pt x="0" y="357441"/>
                </a:lnTo>
                <a:lnTo>
                  <a:pt x="0" y="0"/>
                </a:lnTo>
                <a:lnTo>
                  <a:pt x="45350" y="0"/>
                </a:lnTo>
                <a:lnTo>
                  <a:pt x="45350" y="3574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751786" y="4781894"/>
            <a:ext cx="365760" cy="271780"/>
          </a:xfrm>
          <a:custGeom>
            <a:avLst/>
            <a:gdLst/>
            <a:ahLst/>
            <a:cxnLst/>
            <a:rect l="l" t="t" r="r" b="b"/>
            <a:pathLst>
              <a:path w="365760" h="271779">
                <a:moveTo>
                  <a:pt x="365243" y="271616"/>
                </a:moveTo>
                <a:lnTo>
                  <a:pt x="320868" y="271616"/>
                </a:lnTo>
                <a:lnTo>
                  <a:pt x="320868" y="109719"/>
                </a:lnTo>
                <a:lnTo>
                  <a:pt x="317904" y="77687"/>
                </a:lnTo>
                <a:lnTo>
                  <a:pt x="308860" y="55713"/>
                </a:lnTo>
                <a:lnTo>
                  <a:pt x="293507" y="43064"/>
                </a:lnTo>
                <a:lnTo>
                  <a:pt x="271616" y="39011"/>
                </a:lnTo>
                <a:lnTo>
                  <a:pt x="256034" y="41495"/>
                </a:lnTo>
                <a:lnTo>
                  <a:pt x="239858" y="49008"/>
                </a:lnTo>
                <a:lnTo>
                  <a:pt x="222859" y="61640"/>
                </a:lnTo>
                <a:lnTo>
                  <a:pt x="204809" y="79485"/>
                </a:lnTo>
                <a:lnTo>
                  <a:pt x="204809" y="271616"/>
                </a:lnTo>
                <a:lnTo>
                  <a:pt x="160434" y="271616"/>
                </a:lnTo>
                <a:lnTo>
                  <a:pt x="160434" y="109719"/>
                </a:lnTo>
                <a:lnTo>
                  <a:pt x="157470" y="77687"/>
                </a:lnTo>
                <a:lnTo>
                  <a:pt x="148426" y="55713"/>
                </a:lnTo>
                <a:lnTo>
                  <a:pt x="133072" y="43064"/>
                </a:lnTo>
                <a:lnTo>
                  <a:pt x="111182" y="39011"/>
                </a:lnTo>
                <a:lnTo>
                  <a:pt x="95737" y="41495"/>
                </a:lnTo>
                <a:lnTo>
                  <a:pt x="79424" y="49008"/>
                </a:lnTo>
                <a:lnTo>
                  <a:pt x="62288" y="61640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5350"/>
                </a:lnTo>
                <a:lnTo>
                  <a:pt x="41937" y="45350"/>
                </a:lnTo>
                <a:lnTo>
                  <a:pt x="60025" y="27567"/>
                </a:lnTo>
                <a:lnTo>
                  <a:pt x="79851" y="13166"/>
                </a:lnTo>
                <a:lnTo>
                  <a:pt x="101322" y="3520"/>
                </a:lnTo>
                <a:lnTo>
                  <a:pt x="124348" y="0"/>
                </a:lnTo>
                <a:lnTo>
                  <a:pt x="151344" y="3535"/>
                </a:lnTo>
                <a:lnTo>
                  <a:pt x="172076" y="13653"/>
                </a:lnTo>
                <a:lnTo>
                  <a:pt x="187231" y="29624"/>
                </a:lnTo>
                <a:lnTo>
                  <a:pt x="197494" y="50714"/>
                </a:lnTo>
                <a:lnTo>
                  <a:pt x="218128" y="30241"/>
                </a:lnTo>
                <a:lnTo>
                  <a:pt x="239310" y="14202"/>
                </a:lnTo>
                <a:lnTo>
                  <a:pt x="261406" y="3741"/>
                </a:lnTo>
                <a:lnTo>
                  <a:pt x="284782" y="0"/>
                </a:lnTo>
                <a:lnTo>
                  <a:pt x="320395" y="6697"/>
                </a:lnTo>
                <a:lnTo>
                  <a:pt x="345494" y="26515"/>
                </a:lnTo>
                <a:lnTo>
                  <a:pt x="360352" y="59042"/>
                </a:lnTo>
                <a:lnTo>
                  <a:pt x="365243" y="103867"/>
                </a:lnTo>
                <a:lnTo>
                  <a:pt x="365243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198466" y="4781894"/>
            <a:ext cx="365760" cy="271780"/>
          </a:xfrm>
          <a:custGeom>
            <a:avLst/>
            <a:gdLst/>
            <a:ahLst/>
            <a:cxnLst/>
            <a:rect l="l" t="t" r="r" b="b"/>
            <a:pathLst>
              <a:path w="365760" h="271779">
                <a:moveTo>
                  <a:pt x="365243" y="271616"/>
                </a:moveTo>
                <a:lnTo>
                  <a:pt x="320868" y="271616"/>
                </a:lnTo>
                <a:lnTo>
                  <a:pt x="320868" y="109719"/>
                </a:lnTo>
                <a:lnTo>
                  <a:pt x="317904" y="77687"/>
                </a:lnTo>
                <a:lnTo>
                  <a:pt x="308860" y="55713"/>
                </a:lnTo>
                <a:lnTo>
                  <a:pt x="293507" y="43064"/>
                </a:lnTo>
                <a:lnTo>
                  <a:pt x="271616" y="39011"/>
                </a:lnTo>
                <a:lnTo>
                  <a:pt x="256034" y="41495"/>
                </a:lnTo>
                <a:lnTo>
                  <a:pt x="239858" y="49008"/>
                </a:lnTo>
                <a:lnTo>
                  <a:pt x="222859" y="61640"/>
                </a:lnTo>
                <a:lnTo>
                  <a:pt x="204809" y="79485"/>
                </a:lnTo>
                <a:lnTo>
                  <a:pt x="204809" y="271616"/>
                </a:lnTo>
                <a:lnTo>
                  <a:pt x="160434" y="271616"/>
                </a:lnTo>
                <a:lnTo>
                  <a:pt x="160434" y="109719"/>
                </a:lnTo>
                <a:lnTo>
                  <a:pt x="157470" y="77687"/>
                </a:lnTo>
                <a:lnTo>
                  <a:pt x="148426" y="55713"/>
                </a:lnTo>
                <a:lnTo>
                  <a:pt x="133072" y="43064"/>
                </a:lnTo>
                <a:lnTo>
                  <a:pt x="111182" y="39011"/>
                </a:lnTo>
                <a:lnTo>
                  <a:pt x="95737" y="41495"/>
                </a:lnTo>
                <a:lnTo>
                  <a:pt x="79424" y="49008"/>
                </a:lnTo>
                <a:lnTo>
                  <a:pt x="62288" y="61640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5350"/>
                </a:lnTo>
                <a:lnTo>
                  <a:pt x="41937" y="45350"/>
                </a:lnTo>
                <a:lnTo>
                  <a:pt x="60025" y="27567"/>
                </a:lnTo>
                <a:lnTo>
                  <a:pt x="79851" y="13166"/>
                </a:lnTo>
                <a:lnTo>
                  <a:pt x="101322" y="3520"/>
                </a:lnTo>
                <a:lnTo>
                  <a:pt x="124348" y="0"/>
                </a:lnTo>
                <a:lnTo>
                  <a:pt x="151344" y="3535"/>
                </a:lnTo>
                <a:lnTo>
                  <a:pt x="172076" y="13653"/>
                </a:lnTo>
                <a:lnTo>
                  <a:pt x="187231" y="29624"/>
                </a:lnTo>
                <a:lnTo>
                  <a:pt x="197494" y="50714"/>
                </a:lnTo>
                <a:lnTo>
                  <a:pt x="218128" y="30241"/>
                </a:lnTo>
                <a:lnTo>
                  <a:pt x="239310" y="14202"/>
                </a:lnTo>
                <a:lnTo>
                  <a:pt x="261406" y="3741"/>
                </a:lnTo>
                <a:lnTo>
                  <a:pt x="284782" y="0"/>
                </a:lnTo>
                <a:lnTo>
                  <a:pt x="320395" y="6697"/>
                </a:lnTo>
                <a:lnTo>
                  <a:pt x="345494" y="26515"/>
                </a:lnTo>
                <a:lnTo>
                  <a:pt x="360352" y="59042"/>
                </a:lnTo>
                <a:lnTo>
                  <a:pt x="365243" y="103867"/>
                </a:lnTo>
                <a:lnTo>
                  <a:pt x="365243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636857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5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5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753891" y="4781894"/>
            <a:ext cx="243840" cy="393700"/>
          </a:xfrm>
          <a:custGeom>
            <a:avLst/>
            <a:gdLst/>
            <a:ahLst/>
            <a:cxnLst/>
            <a:rect l="l" t="t" r="r" b="b"/>
            <a:pathLst>
              <a:path w="243839" h="393700">
                <a:moveTo>
                  <a:pt x="109719" y="393527"/>
                </a:moveTo>
                <a:lnTo>
                  <a:pt x="65214" y="388848"/>
                </a:lnTo>
                <a:lnTo>
                  <a:pt x="30538" y="375118"/>
                </a:lnTo>
                <a:lnTo>
                  <a:pt x="8023" y="352793"/>
                </a:lnTo>
                <a:lnTo>
                  <a:pt x="0" y="322331"/>
                </a:lnTo>
                <a:lnTo>
                  <a:pt x="2674" y="305759"/>
                </a:lnTo>
                <a:lnTo>
                  <a:pt x="10423" y="289964"/>
                </a:lnTo>
                <a:lnTo>
                  <a:pt x="22835" y="275357"/>
                </a:lnTo>
                <a:lnTo>
                  <a:pt x="39498" y="262351"/>
                </a:lnTo>
                <a:lnTo>
                  <a:pt x="39498" y="260400"/>
                </a:lnTo>
                <a:lnTo>
                  <a:pt x="29723" y="253070"/>
                </a:lnTo>
                <a:lnTo>
                  <a:pt x="22004" y="243455"/>
                </a:lnTo>
                <a:lnTo>
                  <a:pt x="16937" y="231462"/>
                </a:lnTo>
                <a:lnTo>
                  <a:pt x="15116" y="217000"/>
                </a:lnTo>
                <a:lnTo>
                  <a:pt x="17844" y="201418"/>
                </a:lnTo>
                <a:lnTo>
                  <a:pt x="24869" y="187803"/>
                </a:lnTo>
                <a:lnTo>
                  <a:pt x="34454" y="176473"/>
                </a:lnTo>
                <a:lnTo>
                  <a:pt x="44863" y="167748"/>
                </a:lnTo>
                <a:lnTo>
                  <a:pt x="44863" y="165798"/>
                </a:lnTo>
                <a:lnTo>
                  <a:pt x="32047" y="153165"/>
                </a:lnTo>
                <a:lnTo>
                  <a:pt x="20968" y="136783"/>
                </a:lnTo>
                <a:lnTo>
                  <a:pt x="13181" y="117110"/>
                </a:lnTo>
                <a:lnTo>
                  <a:pt x="10240" y="94602"/>
                </a:lnTo>
                <a:lnTo>
                  <a:pt x="18240" y="55339"/>
                </a:lnTo>
                <a:lnTo>
                  <a:pt x="39864" y="25540"/>
                </a:lnTo>
                <a:lnTo>
                  <a:pt x="71546" y="6621"/>
                </a:lnTo>
                <a:lnTo>
                  <a:pt x="109719" y="0"/>
                </a:lnTo>
                <a:lnTo>
                  <a:pt x="120378" y="586"/>
                </a:lnTo>
                <a:lnTo>
                  <a:pt x="130261" y="2133"/>
                </a:lnTo>
                <a:lnTo>
                  <a:pt x="139137" y="4320"/>
                </a:lnTo>
                <a:lnTo>
                  <a:pt x="146780" y="6826"/>
                </a:lnTo>
                <a:lnTo>
                  <a:pt x="238944" y="6826"/>
                </a:lnTo>
                <a:lnTo>
                  <a:pt x="238944" y="32672"/>
                </a:lnTo>
                <a:lnTo>
                  <a:pt x="109719" y="32672"/>
                </a:lnTo>
                <a:lnTo>
                  <a:pt x="87714" y="36862"/>
                </a:lnTo>
                <a:lnTo>
                  <a:pt x="69732" y="49008"/>
                </a:lnTo>
                <a:lnTo>
                  <a:pt x="57602" y="68467"/>
                </a:lnTo>
                <a:lnTo>
                  <a:pt x="53152" y="94602"/>
                </a:lnTo>
                <a:lnTo>
                  <a:pt x="57671" y="120683"/>
                </a:lnTo>
                <a:lnTo>
                  <a:pt x="69915" y="140501"/>
                </a:lnTo>
                <a:lnTo>
                  <a:pt x="87920" y="153096"/>
                </a:lnTo>
                <a:lnTo>
                  <a:pt x="109719" y="157508"/>
                </a:lnTo>
                <a:lnTo>
                  <a:pt x="181920" y="157508"/>
                </a:lnTo>
                <a:lnTo>
                  <a:pt x="178111" y="162872"/>
                </a:lnTo>
                <a:lnTo>
                  <a:pt x="152129" y="178476"/>
                </a:lnTo>
                <a:lnTo>
                  <a:pt x="70220" y="178476"/>
                </a:lnTo>
                <a:lnTo>
                  <a:pt x="63439" y="184869"/>
                </a:lnTo>
                <a:lnTo>
                  <a:pt x="58029" y="191948"/>
                </a:lnTo>
                <a:lnTo>
                  <a:pt x="54448" y="200215"/>
                </a:lnTo>
                <a:lnTo>
                  <a:pt x="53152" y="210173"/>
                </a:lnTo>
                <a:lnTo>
                  <a:pt x="55385" y="221869"/>
                </a:lnTo>
                <a:lnTo>
                  <a:pt x="62966" y="230959"/>
                </a:lnTo>
                <a:lnTo>
                  <a:pt x="77222" y="236849"/>
                </a:lnTo>
                <a:lnTo>
                  <a:pt x="99478" y="238944"/>
                </a:lnTo>
                <a:lnTo>
                  <a:pt x="151168" y="238944"/>
                </a:lnTo>
                <a:lnTo>
                  <a:pt x="191490" y="242670"/>
                </a:lnTo>
                <a:lnTo>
                  <a:pt x="220292" y="254122"/>
                </a:lnTo>
                <a:lnTo>
                  <a:pt x="235724" y="271616"/>
                </a:lnTo>
                <a:lnTo>
                  <a:pt x="66319" y="271616"/>
                </a:lnTo>
                <a:lnTo>
                  <a:pt x="54029" y="282192"/>
                </a:lnTo>
                <a:lnTo>
                  <a:pt x="45533" y="293316"/>
                </a:lnTo>
                <a:lnTo>
                  <a:pt x="40603" y="304806"/>
                </a:lnTo>
                <a:lnTo>
                  <a:pt x="39011" y="316479"/>
                </a:lnTo>
                <a:lnTo>
                  <a:pt x="44261" y="335726"/>
                </a:lnTo>
                <a:lnTo>
                  <a:pt x="59431" y="350492"/>
                </a:lnTo>
                <a:lnTo>
                  <a:pt x="83653" y="359955"/>
                </a:lnTo>
                <a:lnTo>
                  <a:pt x="116058" y="363293"/>
                </a:lnTo>
                <a:lnTo>
                  <a:pt x="209869" y="363293"/>
                </a:lnTo>
                <a:lnTo>
                  <a:pt x="207247" y="366158"/>
                </a:lnTo>
                <a:lnTo>
                  <a:pt x="165158" y="386128"/>
                </a:lnTo>
                <a:lnTo>
                  <a:pt x="109719" y="393527"/>
                </a:lnTo>
                <a:close/>
              </a:path>
              <a:path w="243839" h="393700">
                <a:moveTo>
                  <a:pt x="181920" y="157508"/>
                </a:moveTo>
                <a:lnTo>
                  <a:pt x="109719" y="157508"/>
                </a:lnTo>
                <a:lnTo>
                  <a:pt x="131236" y="153096"/>
                </a:lnTo>
                <a:lnTo>
                  <a:pt x="149096" y="140501"/>
                </a:lnTo>
                <a:lnTo>
                  <a:pt x="161287" y="120683"/>
                </a:lnTo>
                <a:lnTo>
                  <a:pt x="165798" y="94602"/>
                </a:lnTo>
                <a:lnTo>
                  <a:pt x="161424" y="68673"/>
                </a:lnTo>
                <a:lnTo>
                  <a:pt x="149462" y="49190"/>
                </a:lnTo>
                <a:lnTo>
                  <a:pt x="131648" y="36931"/>
                </a:lnTo>
                <a:lnTo>
                  <a:pt x="109719" y="32672"/>
                </a:lnTo>
                <a:lnTo>
                  <a:pt x="238944" y="32672"/>
                </a:lnTo>
                <a:lnTo>
                  <a:pt x="238944" y="40961"/>
                </a:lnTo>
                <a:lnTo>
                  <a:pt x="184816" y="40961"/>
                </a:lnTo>
                <a:lnTo>
                  <a:pt x="193517" y="51415"/>
                </a:lnTo>
                <a:lnTo>
                  <a:pt x="200298" y="64246"/>
                </a:lnTo>
                <a:lnTo>
                  <a:pt x="204702" y="79089"/>
                </a:lnTo>
                <a:lnTo>
                  <a:pt x="206272" y="95577"/>
                </a:lnTo>
                <a:lnTo>
                  <a:pt x="198729" y="133842"/>
                </a:lnTo>
                <a:lnTo>
                  <a:pt x="181920" y="157508"/>
                </a:lnTo>
                <a:close/>
              </a:path>
              <a:path w="243839" h="393700">
                <a:moveTo>
                  <a:pt x="109719" y="187742"/>
                </a:moveTo>
                <a:lnTo>
                  <a:pt x="99638" y="187117"/>
                </a:lnTo>
                <a:lnTo>
                  <a:pt x="89421" y="185303"/>
                </a:lnTo>
                <a:lnTo>
                  <a:pt x="79478" y="182393"/>
                </a:lnTo>
                <a:lnTo>
                  <a:pt x="70220" y="178476"/>
                </a:lnTo>
                <a:lnTo>
                  <a:pt x="152129" y="178476"/>
                </a:lnTo>
                <a:lnTo>
                  <a:pt x="147435" y="181296"/>
                </a:lnTo>
                <a:lnTo>
                  <a:pt x="109719" y="187742"/>
                </a:lnTo>
                <a:close/>
              </a:path>
              <a:path w="243839" h="393700">
                <a:moveTo>
                  <a:pt x="209869" y="363293"/>
                </a:moveTo>
                <a:lnTo>
                  <a:pt x="116058" y="363293"/>
                </a:lnTo>
                <a:lnTo>
                  <a:pt x="150635" y="358668"/>
                </a:lnTo>
                <a:lnTo>
                  <a:pt x="177257" y="346408"/>
                </a:lnTo>
                <a:lnTo>
                  <a:pt x="194371" y="328937"/>
                </a:lnTo>
                <a:lnTo>
                  <a:pt x="200420" y="308677"/>
                </a:lnTo>
                <a:lnTo>
                  <a:pt x="196900" y="293286"/>
                </a:lnTo>
                <a:lnTo>
                  <a:pt x="186523" y="283198"/>
                </a:lnTo>
                <a:lnTo>
                  <a:pt x="169562" y="277681"/>
                </a:lnTo>
                <a:lnTo>
                  <a:pt x="146292" y="276005"/>
                </a:lnTo>
                <a:lnTo>
                  <a:pt x="100454" y="276005"/>
                </a:lnTo>
                <a:lnTo>
                  <a:pt x="92651" y="275731"/>
                </a:lnTo>
                <a:lnTo>
                  <a:pt x="84118" y="274908"/>
                </a:lnTo>
                <a:lnTo>
                  <a:pt x="75218" y="273536"/>
                </a:lnTo>
                <a:lnTo>
                  <a:pt x="66319" y="271616"/>
                </a:lnTo>
                <a:lnTo>
                  <a:pt x="235724" y="271616"/>
                </a:lnTo>
                <a:lnTo>
                  <a:pt x="237573" y="273711"/>
                </a:lnTo>
                <a:lnTo>
                  <a:pt x="243333" y="301850"/>
                </a:lnTo>
                <a:lnTo>
                  <a:pt x="233976" y="336952"/>
                </a:lnTo>
                <a:lnTo>
                  <a:pt x="209869" y="36329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044035" y="4781905"/>
            <a:ext cx="375285" cy="278130"/>
          </a:xfrm>
          <a:custGeom>
            <a:avLst/>
            <a:gdLst/>
            <a:ahLst/>
            <a:cxnLst/>
            <a:rect l="l" t="t" r="r" b="b"/>
            <a:pathLst>
              <a:path w="375285" h="278129">
                <a:moveTo>
                  <a:pt x="145313" y="5842"/>
                </a:moveTo>
                <a:lnTo>
                  <a:pt x="139039" y="3086"/>
                </a:lnTo>
                <a:lnTo>
                  <a:pt x="132448" y="1270"/>
                </a:lnTo>
                <a:lnTo>
                  <a:pt x="125222" y="292"/>
                </a:lnTo>
                <a:lnTo>
                  <a:pt x="117030" y="0"/>
                </a:lnTo>
                <a:lnTo>
                  <a:pt x="95351" y="3873"/>
                </a:lnTo>
                <a:lnTo>
                  <a:pt x="75272" y="14935"/>
                </a:lnTo>
                <a:lnTo>
                  <a:pt x="57302" y="32296"/>
                </a:lnTo>
                <a:lnTo>
                  <a:pt x="41935" y="55105"/>
                </a:lnTo>
                <a:lnTo>
                  <a:pt x="40474" y="55105"/>
                </a:lnTo>
                <a:lnTo>
                  <a:pt x="36563" y="6819"/>
                </a:lnTo>
                <a:lnTo>
                  <a:pt x="0" y="6819"/>
                </a:lnTo>
                <a:lnTo>
                  <a:pt x="0" y="271614"/>
                </a:lnTo>
                <a:lnTo>
                  <a:pt x="44373" y="271614"/>
                </a:lnTo>
                <a:lnTo>
                  <a:pt x="44373" y="101422"/>
                </a:lnTo>
                <a:lnTo>
                  <a:pt x="59131" y="72771"/>
                </a:lnTo>
                <a:lnTo>
                  <a:pt x="76123" y="53936"/>
                </a:lnTo>
                <a:lnTo>
                  <a:pt x="93954" y="43611"/>
                </a:lnTo>
                <a:lnTo>
                  <a:pt x="111175" y="40474"/>
                </a:lnTo>
                <a:lnTo>
                  <a:pt x="118503" y="40678"/>
                </a:lnTo>
                <a:lnTo>
                  <a:pt x="124828" y="41389"/>
                </a:lnTo>
                <a:lnTo>
                  <a:pt x="130784" y="42735"/>
                </a:lnTo>
                <a:lnTo>
                  <a:pt x="137020" y="44856"/>
                </a:lnTo>
                <a:lnTo>
                  <a:pt x="145313" y="5842"/>
                </a:lnTo>
                <a:close/>
              </a:path>
              <a:path w="375285" h="278129">
                <a:moveTo>
                  <a:pt x="374992" y="108737"/>
                </a:moveTo>
                <a:lnTo>
                  <a:pt x="369722" y="64185"/>
                </a:lnTo>
                <a:lnTo>
                  <a:pt x="356730" y="37058"/>
                </a:lnTo>
                <a:lnTo>
                  <a:pt x="353288" y="29857"/>
                </a:lnTo>
                <a:lnTo>
                  <a:pt x="324789" y="7797"/>
                </a:lnTo>
                <a:lnTo>
                  <a:pt x="283311" y="0"/>
                </a:lnTo>
                <a:lnTo>
                  <a:pt x="252539" y="3213"/>
                </a:lnTo>
                <a:lnTo>
                  <a:pt x="224370" y="11455"/>
                </a:lnTo>
                <a:lnTo>
                  <a:pt x="199580" y="22631"/>
                </a:lnTo>
                <a:lnTo>
                  <a:pt x="178955" y="34620"/>
                </a:lnTo>
                <a:lnTo>
                  <a:pt x="196519" y="65341"/>
                </a:lnTo>
                <a:lnTo>
                  <a:pt x="213461" y="54952"/>
                </a:lnTo>
                <a:lnTo>
                  <a:pt x="232600" y="45897"/>
                </a:lnTo>
                <a:lnTo>
                  <a:pt x="253568" y="39484"/>
                </a:lnTo>
                <a:lnTo>
                  <a:pt x="275996" y="37058"/>
                </a:lnTo>
                <a:lnTo>
                  <a:pt x="302844" y="42697"/>
                </a:lnTo>
                <a:lnTo>
                  <a:pt x="319582" y="57658"/>
                </a:lnTo>
                <a:lnTo>
                  <a:pt x="328180" y="79019"/>
                </a:lnTo>
                <a:lnTo>
                  <a:pt x="330619" y="103860"/>
                </a:lnTo>
                <a:lnTo>
                  <a:pt x="330619" y="133121"/>
                </a:lnTo>
                <a:lnTo>
                  <a:pt x="330619" y="207238"/>
                </a:lnTo>
                <a:lnTo>
                  <a:pt x="312000" y="222402"/>
                </a:lnTo>
                <a:lnTo>
                  <a:pt x="294284" y="233387"/>
                </a:lnTo>
                <a:lnTo>
                  <a:pt x="276580" y="240093"/>
                </a:lnTo>
                <a:lnTo>
                  <a:pt x="257962" y="242354"/>
                </a:lnTo>
                <a:lnTo>
                  <a:pt x="239534" y="239979"/>
                </a:lnTo>
                <a:lnTo>
                  <a:pt x="224675" y="232473"/>
                </a:lnTo>
                <a:lnTo>
                  <a:pt x="214757" y="219316"/>
                </a:lnTo>
                <a:lnTo>
                  <a:pt x="211150" y="199923"/>
                </a:lnTo>
                <a:lnTo>
                  <a:pt x="217258" y="176593"/>
                </a:lnTo>
                <a:lnTo>
                  <a:pt x="237413" y="157746"/>
                </a:lnTo>
                <a:lnTo>
                  <a:pt x="274307" y="143281"/>
                </a:lnTo>
                <a:lnTo>
                  <a:pt x="330619" y="133121"/>
                </a:lnTo>
                <a:lnTo>
                  <a:pt x="330619" y="103860"/>
                </a:lnTo>
                <a:lnTo>
                  <a:pt x="270421" y="113499"/>
                </a:lnTo>
                <a:lnTo>
                  <a:pt x="224624" y="127609"/>
                </a:lnTo>
                <a:lnTo>
                  <a:pt x="173875" y="171678"/>
                </a:lnTo>
                <a:lnTo>
                  <a:pt x="167741" y="202857"/>
                </a:lnTo>
                <a:lnTo>
                  <a:pt x="173621" y="234746"/>
                </a:lnTo>
                <a:lnTo>
                  <a:pt x="189877" y="258318"/>
                </a:lnTo>
                <a:lnTo>
                  <a:pt x="214439" y="272935"/>
                </a:lnTo>
                <a:lnTo>
                  <a:pt x="245275" y="277952"/>
                </a:lnTo>
                <a:lnTo>
                  <a:pt x="269214" y="274955"/>
                </a:lnTo>
                <a:lnTo>
                  <a:pt x="291909" y="266801"/>
                </a:lnTo>
                <a:lnTo>
                  <a:pt x="313232" y="254711"/>
                </a:lnTo>
                <a:lnTo>
                  <a:pt x="329793" y="242354"/>
                </a:lnTo>
                <a:lnTo>
                  <a:pt x="333057" y="239915"/>
                </a:lnTo>
                <a:lnTo>
                  <a:pt x="334518" y="239915"/>
                </a:lnTo>
                <a:lnTo>
                  <a:pt x="338416" y="271614"/>
                </a:lnTo>
                <a:lnTo>
                  <a:pt x="374992" y="271614"/>
                </a:lnTo>
                <a:lnTo>
                  <a:pt x="374992" y="239915"/>
                </a:lnTo>
                <a:lnTo>
                  <a:pt x="374992" y="133121"/>
                </a:lnTo>
                <a:lnTo>
                  <a:pt x="374992" y="1087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466818" y="4676571"/>
            <a:ext cx="264160" cy="383540"/>
          </a:xfrm>
          <a:custGeom>
            <a:avLst/>
            <a:gdLst/>
            <a:ahLst/>
            <a:cxnLst/>
            <a:rect l="l" t="t" r="r" b="b"/>
            <a:pathLst>
              <a:path w="264160" h="383539">
                <a:moveTo>
                  <a:pt x="163842" y="373532"/>
                </a:moveTo>
                <a:lnTo>
                  <a:pt x="155067" y="340372"/>
                </a:lnTo>
                <a:lnTo>
                  <a:pt x="147942" y="342874"/>
                </a:lnTo>
                <a:lnTo>
                  <a:pt x="140131" y="345071"/>
                </a:lnTo>
                <a:lnTo>
                  <a:pt x="132232" y="346608"/>
                </a:lnTo>
                <a:lnTo>
                  <a:pt x="124841" y="347205"/>
                </a:lnTo>
                <a:lnTo>
                  <a:pt x="105473" y="343789"/>
                </a:lnTo>
                <a:lnTo>
                  <a:pt x="92837" y="333844"/>
                </a:lnTo>
                <a:lnTo>
                  <a:pt x="85953" y="317779"/>
                </a:lnTo>
                <a:lnTo>
                  <a:pt x="83870" y="295998"/>
                </a:lnTo>
                <a:lnTo>
                  <a:pt x="83870" y="148247"/>
                </a:lnTo>
                <a:lnTo>
                  <a:pt x="155562" y="148247"/>
                </a:lnTo>
                <a:lnTo>
                  <a:pt x="155562" y="112153"/>
                </a:lnTo>
                <a:lnTo>
                  <a:pt x="83870" y="112153"/>
                </a:lnTo>
                <a:lnTo>
                  <a:pt x="83870" y="38036"/>
                </a:lnTo>
                <a:lnTo>
                  <a:pt x="46812" y="38036"/>
                </a:lnTo>
                <a:lnTo>
                  <a:pt x="41452" y="112153"/>
                </a:lnTo>
                <a:lnTo>
                  <a:pt x="0" y="114592"/>
                </a:lnTo>
                <a:lnTo>
                  <a:pt x="0" y="148247"/>
                </a:lnTo>
                <a:lnTo>
                  <a:pt x="39497" y="148247"/>
                </a:lnTo>
                <a:lnTo>
                  <a:pt x="39497" y="295021"/>
                </a:lnTo>
                <a:lnTo>
                  <a:pt x="43357" y="331241"/>
                </a:lnTo>
                <a:lnTo>
                  <a:pt x="56083" y="359092"/>
                </a:lnTo>
                <a:lnTo>
                  <a:pt x="79413" y="376974"/>
                </a:lnTo>
                <a:lnTo>
                  <a:pt x="115087" y="383286"/>
                </a:lnTo>
                <a:lnTo>
                  <a:pt x="127368" y="382447"/>
                </a:lnTo>
                <a:lnTo>
                  <a:pt x="139827" y="380238"/>
                </a:lnTo>
                <a:lnTo>
                  <a:pt x="152107" y="377113"/>
                </a:lnTo>
                <a:lnTo>
                  <a:pt x="163842" y="373532"/>
                </a:lnTo>
                <a:close/>
              </a:path>
              <a:path w="264160" h="383539">
                <a:moveTo>
                  <a:pt x="255041" y="112153"/>
                </a:moveTo>
                <a:lnTo>
                  <a:pt x="210654" y="112153"/>
                </a:lnTo>
                <a:lnTo>
                  <a:pt x="210654" y="376948"/>
                </a:lnTo>
                <a:lnTo>
                  <a:pt x="255041" y="376948"/>
                </a:lnTo>
                <a:lnTo>
                  <a:pt x="255041" y="112153"/>
                </a:lnTo>
                <a:close/>
              </a:path>
              <a:path w="264160" h="383539">
                <a:moveTo>
                  <a:pt x="263817" y="28765"/>
                </a:moveTo>
                <a:lnTo>
                  <a:pt x="261480" y="16662"/>
                </a:lnTo>
                <a:lnTo>
                  <a:pt x="255041" y="7620"/>
                </a:lnTo>
                <a:lnTo>
                  <a:pt x="245300" y="1955"/>
                </a:lnTo>
                <a:lnTo>
                  <a:pt x="233095" y="0"/>
                </a:lnTo>
                <a:lnTo>
                  <a:pt x="220891" y="1955"/>
                </a:lnTo>
                <a:lnTo>
                  <a:pt x="211150" y="7620"/>
                </a:lnTo>
                <a:lnTo>
                  <a:pt x="204698" y="16662"/>
                </a:lnTo>
                <a:lnTo>
                  <a:pt x="202374" y="28765"/>
                </a:lnTo>
                <a:lnTo>
                  <a:pt x="204698" y="40259"/>
                </a:lnTo>
                <a:lnTo>
                  <a:pt x="211150" y="49377"/>
                </a:lnTo>
                <a:lnTo>
                  <a:pt x="220891" y="55372"/>
                </a:lnTo>
                <a:lnTo>
                  <a:pt x="233095" y="57543"/>
                </a:lnTo>
                <a:lnTo>
                  <a:pt x="245300" y="55372"/>
                </a:lnTo>
                <a:lnTo>
                  <a:pt x="255041" y="49377"/>
                </a:lnTo>
                <a:lnTo>
                  <a:pt x="261480" y="40259"/>
                </a:lnTo>
                <a:lnTo>
                  <a:pt x="263817" y="287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786716" y="4781894"/>
            <a:ext cx="246379" cy="278130"/>
          </a:xfrm>
          <a:custGeom>
            <a:avLst/>
            <a:gdLst/>
            <a:ahLst/>
            <a:cxnLst/>
            <a:rect l="l" t="t" r="r" b="b"/>
            <a:pathLst>
              <a:path w="246379" h="278129">
                <a:moveTo>
                  <a:pt x="122885" y="277955"/>
                </a:moveTo>
                <a:lnTo>
                  <a:pt x="85200" y="271979"/>
                </a:lnTo>
                <a:lnTo>
                  <a:pt x="24577" y="226133"/>
                </a:lnTo>
                <a:lnTo>
                  <a:pt x="6553" y="187574"/>
                </a:lnTo>
                <a:lnTo>
                  <a:pt x="0" y="139465"/>
                </a:lnTo>
                <a:lnTo>
                  <a:pt x="6553" y="91068"/>
                </a:lnTo>
                <a:lnTo>
                  <a:pt x="24577" y="52244"/>
                </a:lnTo>
                <a:lnTo>
                  <a:pt x="51612" y="23672"/>
                </a:lnTo>
                <a:lnTo>
                  <a:pt x="85200" y="6031"/>
                </a:lnTo>
                <a:lnTo>
                  <a:pt x="122885" y="0"/>
                </a:lnTo>
                <a:lnTo>
                  <a:pt x="160570" y="6031"/>
                </a:lnTo>
                <a:lnTo>
                  <a:pt x="194159" y="23672"/>
                </a:lnTo>
                <a:lnTo>
                  <a:pt x="206827" y="37060"/>
                </a:lnTo>
                <a:lnTo>
                  <a:pt x="122885" y="37060"/>
                </a:lnTo>
                <a:lnTo>
                  <a:pt x="91585" y="44489"/>
                </a:lnTo>
                <a:lnTo>
                  <a:pt x="67416" y="65404"/>
                </a:lnTo>
                <a:lnTo>
                  <a:pt x="51842" y="97749"/>
                </a:lnTo>
                <a:lnTo>
                  <a:pt x="46325" y="139465"/>
                </a:lnTo>
                <a:lnTo>
                  <a:pt x="51842" y="181029"/>
                </a:lnTo>
                <a:lnTo>
                  <a:pt x="67416" y="213038"/>
                </a:lnTo>
                <a:lnTo>
                  <a:pt x="91585" y="233618"/>
                </a:lnTo>
                <a:lnTo>
                  <a:pt x="122885" y="240895"/>
                </a:lnTo>
                <a:lnTo>
                  <a:pt x="207118" y="240895"/>
                </a:lnTo>
                <a:lnTo>
                  <a:pt x="194159" y="254486"/>
                </a:lnTo>
                <a:lnTo>
                  <a:pt x="160570" y="271979"/>
                </a:lnTo>
                <a:lnTo>
                  <a:pt x="122885" y="277955"/>
                </a:lnTo>
                <a:close/>
              </a:path>
              <a:path w="246379" h="278129">
                <a:moveTo>
                  <a:pt x="207118" y="240895"/>
                </a:moveTo>
                <a:lnTo>
                  <a:pt x="122885" y="240895"/>
                </a:lnTo>
                <a:lnTo>
                  <a:pt x="154262" y="233618"/>
                </a:lnTo>
                <a:lnTo>
                  <a:pt x="178598" y="213038"/>
                </a:lnTo>
                <a:lnTo>
                  <a:pt x="194340" y="181029"/>
                </a:lnTo>
                <a:lnTo>
                  <a:pt x="199933" y="139465"/>
                </a:lnTo>
                <a:lnTo>
                  <a:pt x="194340" y="97749"/>
                </a:lnTo>
                <a:lnTo>
                  <a:pt x="178598" y="65404"/>
                </a:lnTo>
                <a:lnTo>
                  <a:pt x="154262" y="44489"/>
                </a:lnTo>
                <a:lnTo>
                  <a:pt x="122885" y="37060"/>
                </a:lnTo>
                <a:lnTo>
                  <a:pt x="206827" y="37060"/>
                </a:lnTo>
                <a:lnTo>
                  <a:pt x="221194" y="52244"/>
                </a:lnTo>
                <a:lnTo>
                  <a:pt x="239217" y="91068"/>
                </a:lnTo>
                <a:lnTo>
                  <a:pt x="245771" y="139465"/>
                </a:lnTo>
                <a:lnTo>
                  <a:pt x="239217" y="187574"/>
                </a:lnTo>
                <a:lnTo>
                  <a:pt x="221194" y="226133"/>
                </a:lnTo>
                <a:lnTo>
                  <a:pt x="207118" y="2408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5097344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89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5494353" y="4781894"/>
            <a:ext cx="231775" cy="383540"/>
          </a:xfrm>
          <a:custGeom>
            <a:avLst/>
            <a:gdLst/>
            <a:ahLst/>
            <a:cxnLst/>
            <a:rect l="l" t="t" r="r" b="b"/>
            <a:pathLst>
              <a:path w="231775" h="383539">
                <a:moveTo>
                  <a:pt x="204594" y="37060"/>
                </a:moveTo>
                <a:lnTo>
                  <a:pt x="41937" y="37060"/>
                </a:lnTo>
                <a:lnTo>
                  <a:pt x="60879" y="23041"/>
                </a:lnTo>
                <a:lnTo>
                  <a:pt x="81558" y="11215"/>
                </a:lnTo>
                <a:lnTo>
                  <a:pt x="103517" y="3047"/>
                </a:lnTo>
                <a:lnTo>
                  <a:pt x="126299" y="0"/>
                </a:lnTo>
                <a:lnTo>
                  <a:pt x="171558" y="9653"/>
                </a:lnTo>
                <a:lnTo>
                  <a:pt x="204565" y="36999"/>
                </a:lnTo>
                <a:close/>
              </a:path>
              <a:path w="231775" h="383539">
                <a:moveTo>
                  <a:pt x="44375" y="383286"/>
                </a:moveTo>
                <a:lnTo>
                  <a:pt x="0" y="38328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37060"/>
                </a:lnTo>
                <a:lnTo>
                  <a:pt x="204594" y="37060"/>
                </a:lnTo>
                <a:lnTo>
                  <a:pt x="204825" y="37548"/>
                </a:lnTo>
                <a:lnTo>
                  <a:pt x="115571" y="37548"/>
                </a:lnTo>
                <a:lnTo>
                  <a:pt x="98617" y="39902"/>
                </a:lnTo>
                <a:lnTo>
                  <a:pt x="81253" y="46874"/>
                </a:lnTo>
                <a:lnTo>
                  <a:pt x="63248" y="58326"/>
                </a:lnTo>
                <a:lnTo>
                  <a:pt x="44375" y="74121"/>
                </a:lnTo>
                <a:lnTo>
                  <a:pt x="44375" y="213099"/>
                </a:lnTo>
                <a:lnTo>
                  <a:pt x="62121" y="226082"/>
                </a:lnTo>
                <a:lnTo>
                  <a:pt x="79180" y="234677"/>
                </a:lnTo>
                <a:lnTo>
                  <a:pt x="95052" y="239432"/>
                </a:lnTo>
                <a:lnTo>
                  <a:pt x="109231" y="240895"/>
                </a:lnTo>
                <a:lnTo>
                  <a:pt x="196464" y="240895"/>
                </a:lnTo>
                <a:lnTo>
                  <a:pt x="188112" y="247234"/>
                </a:lnTo>
                <a:lnTo>
                  <a:pt x="43400" y="247234"/>
                </a:lnTo>
                <a:lnTo>
                  <a:pt x="44375" y="293560"/>
                </a:lnTo>
                <a:lnTo>
                  <a:pt x="44375" y="383286"/>
                </a:lnTo>
                <a:close/>
              </a:path>
              <a:path w="231775" h="383539">
                <a:moveTo>
                  <a:pt x="196464" y="240895"/>
                </a:moveTo>
                <a:lnTo>
                  <a:pt x="109231" y="240895"/>
                </a:lnTo>
                <a:lnTo>
                  <a:pt x="139633" y="233694"/>
                </a:lnTo>
                <a:lnTo>
                  <a:pt x="163725" y="212916"/>
                </a:lnTo>
                <a:lnTo>
                  <a:pt x="179589" y="179795"/>
                </a:lnTo>
                <a:lnTo>
                  <a:pt x="185303" y="135564"/>
                </a:lnTo>
                <a:lnTo>
                  <a:pt x="181471" y="95562"/>
                </a:lnTo>
                <a:lnTo>
                  <a:pt x="169272" y="64612"/>
                </a:lnTo>
                <a:lnTo>
                  <a:pt x="147656" y="44634"/>
                </a:lnTo>
                <a:lnTo>
                  <a:pt x="115571" y="37548"/>
                </a:lnTo>
                <a:lnTo>
                  <a:pt x="204825" y="37548"/>
                </a:lnTo>
                <a:lnTo>
                  <a:pt x="224772" y="79615"/>
                </a:lnTo>
                <a:lnTo>
                  <a:pt x="231629" y="135076"/>
                </a:lnTo>
                <a:lnTo>
                  <a:pt x="222219" y="195666"/>
                </a:lnTo>
                <a:lnTo>
                  <a:pt x="196946" y="240529"/>
                </a:lnTo>
                <a:lnTo>
                  <a:pt x="196464" y="240895"/>
                </a:lnTo>
                <a:close/>
              </a:path>
              <a:path w="231775" h="383539">
                <a:moveTo>
                  <a:pt x="116546" y="277955"/>
                </a:moveTo>
                <a:lnTo>
                  <a:pt x="98396" y="275898"/>
                </a:lnTo>
                <a:lnTo>
                  <a:pt x="79973" y="269909"/>
                </a:lnTo>
                <a:lnTo>
                  <a:pt x="61549" y="260263"/>
                </a:lnTo>
                <a:lnTo>
                  <a:pt x="43400" y="247234"/>
                </a:lnTo>
                <a:lnTo>
                  <a:pt x="188112" y="247234"/>
                </a:lnTo>
                <a:lnTo>
                  <a:pt x="160243" y="268385"/>
                </a:lnTo>
                <a:lnTo>
                  <a:pt x="116546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5771822" y="4781894"/>
            <a:ext cx="246379" cy="278130"/>
          </a:xfrm>
          <a:custGeom>
            <a:avLst/>
            <a:gdLst/>
            <a:ahLst/>
            <a:cxnLst/>
            <a:rect l="l" t="t" r="r" b="b"/>
            <a:pathLst>
              <a:path w="246379" h="278129">
                <a:moveTo>
                  <a:pt x="122885" y="277955"/>
                </a:moveTo>
                <a:lnTo>
                  <a:pt x="85200" y="271979"/>
                </a:lnTo>
                <a:lnTo>
                  <a:pt x="24577" y="226133"/>
                </a:lnTo>
                <a:lnTo>
                  <a:pt x="6553" y="187574"/>
                </a:lnTo>
                <a:lnTo>
                  <a:pt x="0" y="139465"/>
                </a:lnTo>
                <a:lnTo>
                  <a:pt x="6553" y="91068"/>
                </a:lnTo>
                <a:lnTo>
                  <a:pt x="24577" y="52244"/>
                </a:lnTo>
                <a:lnTo>
                  <a:pt x="51612" y="23672"/>
                </a:lnTo>
                <a:lnTo>
                  <a:pt x="85200" y="6031"/>
                </a:lnTo>
                <a:lnTo>
                  <a:pt x="122885" y="0"/>
                </a:lnTo>
                <a:lnTo>
                  <a:pt x="160570" y="6031"/>
                </a:lnTo>
                <a:lnTo>
                  <a:pt x="194159" y="23672"/>
                </a:lnTo>
                <a:lnTo>
                  <a:pt x="206827" y="37060"/>
                </a:lnTo>
                <a:lnTo>
                  <a:pt x="122885" y="37060"/>
                </a:lnTo>
                <a:lnTo>
                  <a:pt x="91585" y="44489"/>
                </a:lnTo>
                <a:lnTo>
                  <a:pt x="67416" y="65404"/>
                </a:lnTo>
                <a:lnTo>
                  <a:pt x="51842" y="97749"/>
                </a:lnTo>
                <a:lnTo>
                  <a:pt x="46325" y="139465"/>
                </a:lnTo>
                <a:lnTo>
                  <a:pt x="51842" y="181029"/>
                </a:lnTo>
                <a:lnTo>
                  <a:pt x="67416" y="213038"/>
                </a:lnTo>
                <a:lnTo>
                  <a:pt x="91585" y="233618"/>
                </a:lnTo>
                <a:lnTo>
                  <a:pt x="122885" y="240895"/>
                </a:lnTo>
                <a:lnTo>
                  <a:pt x="207118" y="240895"/>
                </a:lnTo>
                <a:lnTo>
                  <a:pt x="194159" y="254486"/>
                </a:lnTo>
                <a:lnTo>
                  <a:pt x="160570" y="271979"/>
                </a:lnTo>
                <a:lnTo>
                  <a:pt x="122885" y="277955"/>
                </a:lnTo>
                <a:close/>
              </a:path>
              <a:path w="246379" h="278129">
                <a:moveTo>
                  <a:pt x="207118" y="240895"/>
                </a:moveTo>
                <a:lnTo>
                  <a:pt x="122885" y="240895"/>
                </a:lnTo>
                <a:lnTo>
                  <a:pt x="154262" y="233618"/>
                </a:lnTo>
                <a:lnTo>
                  <a:pt x="178598" y="213038"/>
                </a:lnTo>
                <a:lnTo>
                  <a:pt x="194340" y="181029"/>
                </a:lnTo>
                <a:lnTo>
                  <a:pt x="199933" y="139465"/>
                </a:lnTo>
                <a:lnTo>
                  <a:pt x="194340" y="97749"/>
                </a:lnTo>
                <a:lnTo>
                  <a:pt x="178598" y="65404"/>
                </a:lnTo>
                <a:lnTo>
                  <a:pt x="154262" y="44489"/>
                </a:lnTo>
                <a:lnTo>
                  <a:pt x="122885" y="37060"/>
                </a:lnTo>
                <a:lnTo>
                  <a:pt x="206827" y="37060"/>
                </a:lnTo>
                <a:lnTo>
                  <a:pt x="221194" y="52244"/>
                </a:lnTo>
                <a:lnTo>
                  <a:pt x="239217" y="91068"/>
                </a:lnTo>
                <a:lnTo>
                  <a:pt x="245771" y="139465"/>
                </a:lnTo>
                <a:lnTo>
                  <a:pt x="239217" y="187574"/>
                </a:lnTo>
                <a:lnTo>
                  <a:pt x="221194" y="226133"/>
                </a:lnTo>
                <a:lnTo>
                  <a:pt x="207118" y="2408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6082449" y="4665348"/>
            <a:ext cx="73025" cy="394970"/>
          </a:xfrm>
          <a:custGeom>
            <a:avLst/>
            <a:gdLst/>
            <a:ahLst/>
            <a:cxnLst/>
            <a:rect l="l" t="t" r="r" b="b"/>
            <a:pathLst>
              <a:path w="73025" h="394970">
                <a:moveTo>
                  <a:pt x="46813" y="394502"/>
                </a:moveTo>
                <a:lnTo>
                  <a:pt x="25509" y="390563"/>
                </a:lnTo>
                <a:lnTo>
                  <a:pt x="10971" y="379080"/>
                </a:lnTo>
                <a:lnTo>
                  <a:pt x="2651" y="360557"/>
                </a:lnTo>
                <a:lnTo>
                  <a:pt x="0" y="335497"/>
                </a:lnTo>
                <a:lnTo>
                  <a:pt x="0" y="0"/>
                </a:lnTo>
                <a:lnTo>
                  <a:pt x="44375" y="0"/>
                </a:lnTo>
                <a:lnTo>
                  <a:pt x="44375" y="352077"/>
                </a:lnTo>
                <a:lnTo>
                  <a:pt x="50227" y="357441"/>
                </a:lnTo>
                <a:lnTo>
                  <a:pt x="61442" y="357441"/>
                </a:lnTo>
                <a:lnTo>
                  <a:pt x="66319" y="356466"/>
                </a:lnTo>
                <a:lnTo>
                  <a:pt x="72658" y="390601"/>
                </a:lnTo>
                <a:lnTo>
                  <a:pt x="67591" y="392239"/>
                </a:lnTo>
                <a:lnTo>
                  <a:pt x="61747" y="393466"/>
                </a:lnTo>
                <a:lnTo>
                  <a:pt x="54897" y="394235"/>
                </a:lnTo>
                <a:lnTo>
                  <a:pt x="46813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6208261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5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5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325783" y="4781894"/>
            <a:ext cx="210185" cy="278130"/>
          </a:xfrm>
          <a:custGeom>
            <a:avLst/>
            <a:gdLst/>
            <a:ahLst/>
            <a:cxnLst/>
            <a:rect l="l" t="t" r="r" b="b"/>
            <a:pathLst>
              <a:path w="210184" h="278129">
                <a:moveTo>
                  <a:pt x="124348" y="277955"/>
                </a:moveTo>
                <a:lnTo>
                  <a:pt x="84451" y="271979"/>
                </a:lnTo>
                <a:lnTo>
                  <a:pt x="50242" y="254486"/>
                </a:lnTo>
                <a:lnTo>
                  <a:pt x="23547" y="226133"/>
                </a:lnTo>
                <a:lnTo>
                  <a:pt x="6191" y="187574"/>
                </a:lnTo>
                <a:lnTo>
                  <a:pt x="0" y="139465"/>
                </a:lnTo>
                <a:lnTo>
                  <a:pt x="6780" y="91068"/>
                </a:lnTo>
                <a:lnTo>
                  <a:pt x="25451" y="52244"/>
                </a:lnTo>
                <a:lnTo>
                  <a:pt x="53507" y="23672"/>
                </a:lnTo>
                <a:lnTo>
                  <a:pt x="88446" y="6031"/>
                </a:lnTo>
                <a:lnTo>
                  <a:pt x="127762" y="0"/>
                </a:lnTo>
                <a:lnTo>
                  <a:pt x="151809" y="2544"/>
                </a:lnTo>
                <a:lnTo>
                  <a:pt x="172381" y="9387"/>
                </a:lnTo>
                <a:lnTo>
                  <a:pt x="190027" y="19338"/>
                </a:lnTo>
                <a:lnTo>
                  <a:pt x="205297" y="31209"/>
                </a:lnTo>
                <a:lnTo>
                  <a:pt x="182378" y="60955"/>
                </a:lnTo>
                <a:lnTo>
                  <a:pt x="170507" y="51255"/>
                </a:lnTo>
                <a:lnTo>
                  <a:pt x="157995" y="43704"/>
                </a:lnTo>
                <a:lnTo>
                  <a:pt x="144387" y="38805"/>
                </a:lnTo>
                <a:lnTo>
                  <a:pt x="129225" y="37060"/>
                </a:lnTo>
                <a:lnTo>
                  <a:pt x="96111" y="44489"/>
                </a:lnTo>
                <a:lnTo>
                  <a:pt x="69854" y="65404"/>
                </a:lnTo>
                <a:lnTo>
                  <a:pt x="52558" y="97749"/>
                </a:lnTo>
                <a:lnTo>
                  <a:pt x="46325" y="139465"/>
                </a:lnTo>
                <a:lnTo>
                  <a:pt x="52269" y="181029"/>
                </a:lnTo>
                <a:lnTo>
                  <a:pt x="69001" y="213038"/>
                </a:lnTo>
                <a:lnTo>
                  <a:pt x="94876" y="233618"/>
                </a:lnTo>
                <a:lnTo>
                  <a:pt x="128249" y="240895"/>
                </a:lnTo>
                <a:lnTo>
                  <a:pt x="145957" y="238906"/>
                </a:lnTo>
                <a:lnTo>
                  <a:pt x="162384" y="233397"/>
                </a:lnTo>
                <a:lnTo>
                  <a:pt x="177349" y="225054"/>
                </a:lnTo>
                <a:lnTo>
                  <a:pt x="190667" y="214562"/>
                </a:lnTo>
                <a:lnTo>
                  <a:pt x="209686" y="244308"/>
                </a:lnTo>
                <a:lnTo>
                  <a:pt x="190934" y="258617"/>
                </a:lnTo>
                <a:lnTo>
                  <a:pt x="170126" y="269178"/>
                </a:lnTo>
                <a:lnTo>
                  <a:pt x="147763" y="275715"/>
                </a:lnTo>
                <a:lnTo>
                  <a:pt x="124348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6580820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5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5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698336" y="4781905"/>
            <a:ext cx="451484" cy="278130"/>
          </a:xfrm>
          <a:custGeom>
            <a:avLst/>
            <a:gdLst/>
            <a:ahLst/>
            <a:cxnLst/>
            <a:rect l="l" t="t" r="r" b="b"/>
            <a:pathLst>
              <a:path w="451484" h="278129">
                <a:moveTo>
                  <a:pt x="224802" y="124345"/>
                </a:moveTo>
                <a:lnTo>
                  <a:pt x="217805" y="73025"/>
                </a:lnTo>
                <a:lnTo>
                  <a:pt x="198297" y="35598"/>
                </a:lnTo>
                <a:lnTo>
                  <a:pt x="185788" y="25057"/>
                </a:lnTo>
                <a:lnTo>
                  <a:pt x="185788" y="118008"/>
                </a:lnTo>
                <a:lnTo>
                  <a:pt x="43891" y="118008"/>
                </a:lnTo>
                <a:lnTo>
                  <a:pt x="52755" y="83121"/>
                </a:lnTo>
                <a:lnTo>
                  <a:pt x="69850" y="57238"/>
                </a:lnTo>
                <a:lnTo>
                  <a:pt x="92989" y="41135"/>
                </a:lnTo>
                <a:lnTo>
                  <a:pt x="119964" y="35598"/>
                </a:lnTo>
                <a:lnTo>
                  <a:pt x="147726" y="40932"/>
                </a:lnTo>
                <a:lnTo>
                  <a:pt x="168414" y="56680"/>
                </a:lnTo>
                <a:lnTo>
                  <a:pt x="181330" y="82499"/>
                </a:lnTo>
                <a:lnTo>
                  <a:pt x="185788" y="118008"/>
                </a:lnTo>
                <a:lnTo>
                  <a:pt x="185788" y="25057"/>
                </a:lnTo>
                <a:lnTo>
                  <a:pt x="164325" y="8801"/>
                </a:lnTo>
                <a:lnTo>
                  <a:pt x="119468" y="0"/>
                </a:lnTo>
                <a:lnTo>
                  <a:pt x="74879" y="9715"/>
                </a:lnTo>
                <a:lnTo>
                  <a:pt x="36690" y="37541"/>
                </a:lnTo>
                <a:lnTo>
                  <a:pt x="10033" y="81457"/>
                </a:lnTo>
                <a:lnTo>
                  <a:pt x="0" y="139458"/>
                </a:lnTo>
                <a:lnTo>
                  <a:pt x="6438" y="187388"/>
                </a:lnTo>
                <a:lnTo>
                  <a:pt x="24409" y="225920"/>
                </a:lnTo>
                <a:lnTo>
                  <a:pt x="51828" y="254342"/>
                </a:lnTo>
                <a:lnTo>
                  <a:pt x="86639" y="271932"/>
                </a:lnTo>
                <a:lnTo>
                  <a:pt x="126784" y="277952"/>
                </a:lnTo>
                <a:lnTo>
                  <a:pt x="152438" y="275805"/>
                </a:lnTo>
                <a:lnTo>
                  <a:pt x="175425" y="269963"/>
                </a:lnTo>
                <a:lnTo>
                  <a:pt x="196049" y="261289"/>
                </a:lnTo>
                <a:lnTo>
                  <a:pt x="214566" y="250647"/>
                </a:lnTo>
                <a:lnTo>
                  <a:pt x="210007" y="242354"/>
                </a:lnTo>
                <a:lnTo>
                  <a:pt x="198475" y="221386"/>
                </a:lnTo>
                <a:lnTo>
                  <a:pt x="183515" y="230212"/>
                </a:lnTo>
                <a:lnTo>
                  <a:pt x="167690" y="236804"/>
                </a:lnTo>
                <a:lnTo>
                  <a:pt x="150672" y="240931"/>
                </a:lnTo>
                <a:lnTo>
                  <a:pt x="132156" y="242354"/>
                </a:lnTo>
                <a:lnTo>
                  <a:pt x="97663" y="235826"/>
                </a:lnTo>
                <a:lnTo>
                  <a:pt x="70523" y="217246"/>
                </a:lnTo>
                <a:lnTo>
                  <a:pt x="52260" y="188048"/>
                </a:lnTo>
                <a:lnTo>
                  <a:pt x="44373" y="149707"/>
                </a:lnTo>
                <a:lnTo>
                  <a:pt x="222846" y="149707"/>
                </a:lnTo>
                <a:lnTo>
                  <a:pt x="223570" y="144437"/>
                </a:lnTo>
                <a:lnTo>
                  <a:pt x="224193" y="138303"/>
                </a:lnTo>
                <a:lnTo>
                  <a:pt x="224637" y="131533"/>
                </a:lnTo>
                <a:lnTo>
                  <a:pt x="224802" y="124345"/>
                </a:lnTo>
                <a:close/>
              </a:path>
              <a:path w="451484" h="278129">
                <a:moveTo>
                  <a:pt x="451065" y="199440"/>
                </a:moveTo>
                <a:lnTo>
                  <a:pt x="425043" y="145859"/>
                </a:lnTo>
                <a:lnTo>
                  <a:pt x="370116" y="118986"/>
                </a:lnTo>
                <a:lnTo>
                  <a:pt x="348424" y="110655"/>
                </a:lnTo>
                <a:lnTo>
                  <a:pt x="329704" y="101358"/>
                </a:lnTo>
                <a:lnTo>
                  <a:pt x="316560" y="89420"/>
                </a:lnTo>
                <a:lnTo>
                  <a:pt x="311607" y="73139"/>
                </a:lnTo>
                <a:lnTo>
                  <a:pt x="314477" y="58559"/>
                </a:lnTo>
                <a:lnTo>
                  <a:pt x="323303" y="46443"/>
                </a:lnTo>
                <a:lnTo>
                  <a:pt x="338340" y="38163"/>
                </a:lnTo>
                <a:lnTo>
                  <a:pt x="359879" y="35102"/>
                </a:lnTo>
                <a:lnTo>
                  <a:pt x="376872" y="36842"/>
                </a:lnTo>
                <a:lnTo>
                  <a:pt x="392366" y="41694"/>
                </a:lnTo>
                <a:lnTo>
                  <a:pt x="406857" y="49098"/>
                </a:lnTo>
                <a:lnTo>
                  <a:pt x="420839" y="58508"/>
                </a:lnTo>
                <a:lnTo>
                  <a:pt x="442290" y="29743"/>
                </a:lnTo>
                <a:lnTo>
                  <a:pt x="425157" y="18300"/>
                </a:lnTo>
                <a:lnTo>
                  <a:pt x="405472" y="8839"/>
                </a:lnTo>
                <a:lnTo>
                  <a:pt x="383590" y="2374"/>
                </a:lnTo>
                <a:lnTo>
                  <a:pt x="359879" y="0"/>
                </a:lnTo>
                <a:lnTo>
                  <a:pt x="321360" y="5829"/>
                </a:lnTo>
                <a:lnTo>
                  <a:pt x="292709" y="21818"/>
                </a:lnTo>
                <a:lnTo>
                  <a:pt x="274840" y="45669"/>
                </a:lnTo>
                <a:lnTo>
                  <a:pt x="268693" y="75095"/>
                </a:lnTo>
                <a:lnTo>
                  <a:pt x="275818" y="104063"/>
                </a:lnTo>
                <a:lnTo>
                  <a:pt x="294297" y="125082"/>
                </a:lnTo>
                <a:lnTo>
                  <a:pt x="319709" y="140233"/>
                </a:lnTo>
                <a:lnTo>
                  <a:pt x="369481" y="160464"/>
                </a:lnTo>
                <a:lnTo>
                  <a:pt x="388899" y="170916"/>
                </a:lnTo>
                <a:lnTo>
                  <a:pt x="402818" y="184289"/>
                </a:lnTo>
                <a:lnTo>
                  <a:pt x="408152" y="201879"/>
                </a:lnTo>
                <a:lnTo>
                  <a:pt x="404939" y="218020"/>
                </a:lnTo>
                <a:lnTo>
                  <a:pt x="395236" y="231203"/>
                </a:lnTo>
                <a:lnTo>
                  <a:pt x="378942" y="240080"/>
                </a:lnTo>
                <a:lnTo>
                  <a:pt x="355981" y="243332"/>
                </a:lnTo>
                <a:lnTo>
                  <a:pt x="333565" y="241058"/>
                </a:lnTo>
                <a:lnTo>
                  <a:pt x="313436" y="234670"/>
                </a:lnTo>
                <a:lnTo>
                  <a:pt x="294944" y="224815"/>
                </a:lnTo>
                <a:lnTo>
                  <a:pt x="277469" y="212115"/>
                </a:lnTo>
                <a:lnTo>
                  <a:pt x="255524" y="241376"/>
                </a:lnTo>
                <a:lnTo>
                  <a:pt x="276402" y="255943"/>
                </a:lnTo>
                <a:lnTo>
                  <a:pt x="300443" y="267525"/>
                </a:lnTo>
                <a:lnTo>
                  <a:pt x="326771" y="275183"/>
                </a:lnTo>
                <a:lnTo>
                  <a:pt x="354520" y="277952"/>
                </a:lnTo>
                <a:lnTo>
                  <a:pt x="395935" y="271716"/>
                </a:lnTo>
                <a:lnTo>
                  <a:pt x="426199" y="254787"/>
                </a:lnTo>
                <a:lnTo>
                  <a:pt x="444754" y="229806"/>
                </a:lnTo>
                <a:lnTo>
                  <a:pt x="451065" y="1994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302805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5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5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7410574" y="4781894"/>
            <a:ext cx="195580" cy="278130"/>
          </a:xfrm>
          <a:custGeom>
            <a:avLst/>
            <a:gdLst/>
            <a:ahLst/>
            <a:cxnLst/>
            <a:rect l="l" t="t" r="r" b="b"/>
            <a:pathLst>
              <a:path w="195579" h="278129">
                <a:moveTo>
                  <a:pt x="98991" y="277955"/>
                </a:moveTo>
                <a:lnTo>
                  <a:pt x="71249" y="275190"/>
                </a:lnTo>
                <a:lnTo>
                  <a:pt x="44924" y="267532"/>
                </a:lnTo>
                <a:lnTo>
                  <a:pt x="20884" y="255943"/>
                </a:lnTo>
                <a:lnTo>
                  <a:pt x="0" y="241382"/>
                </a:lnTo>
                <a:lnTo>
                  <a:pt x="21943" y="212124"/>
                </a:lnTo>
                <a:lnTo>
                  <a:pt x="39422" y="224818"/>
                </a:lnTo>
                <a:lnTo>
                  <a:pt x="57907" y="234677"/>
                </a:lnTo>
                <a:lnTo>
                  <a:pt x="78037" y="241062"/>
                </a:lnTo>
                <a:lnTo>
                  <a:pt x="100454" y="243333"/>
                </a:lnTo>
                <a:lnTo>
                  <a:pt x="123419" y="240079"/>
                </a:lnTo>
                <a:lnTo>
                  <a:pt x="139709" y="231203"/>
                </a:lnTo>
                <a:lnTo>
                  <a:pt x="149416" y="218029"/>
                </a:lnTo>
                <a:lnTo>
                  <a:pt x="152631" y="201883"/>
                </a:lnTo>
                <a:lnTo>
                  <a:pt x="147298" y="184298"/>
                </a:lnTo>
                <a:lnTo>
                  <a:pt x="133370" y="170918"/>
                </a:lnTo>
                <a:lnTo>
                  <a:pt x="113955" y="160464"/>
                </a:lnTo>
                <a:lnTo>
                  <a:pt x="64185" y="140242"/>
                </a:lnTo>
                <a:lnTo>
                  <a:pt x="38767" y="125080"/>
                </a:lnTo>
                <a:lnTo>
                  <a:pt x="20298" y="104065"/>
                </a:lnTo>
                <a:lnTo>
                  <a:pt x="13166" y="75096"/>
                </a:lnTo>
                <a:lnTo>
                  <a:pt x="19322" y="45670"/>
                </a:lnTo>
                <a:lnTo>
                  <a:pt x="37182" y="21821"/>
                </a:lnTo>
                <a:lnTo>
                  <a:pt x="65831" y="5836"/>
                </a:lnTo>
                <a:lnTo>
                  <a:pt x="104355" y="0"/>
                </a:lnTo>
                <a:lnTo>
                  <a:pt x="128066" y="2384"/>
                </a:lnTo>
                <a:lnTo>
                  <a:pt x="149949" y="8838"/>
                </a:lnTo>
                <a:lnTo>
                  <a:pt x="169638" y="18309"/>
                </a:lnTo>
                <a:lnTo>
                  <a:pt x="186766" y="29746"/>
                </a:lnTo>
                <a:lnTo>
                  <a:pt x="165310" y="58517"/>
                </a:lnTo>
                <a:lnTo>
                  <a:pt x="151328" y="49099"/>
                </a:lnTo>
                <a:lnTo>
                  <a:pt x="136844" y="41693"/>
                </a:lnTo>
                <a:lnTo>
                  <a:pt x="121354" y="36847"/>
                </a:lnTo>
                <a:lnTo>
                  <a:pt x="104355" y="35110"/>
                </a:lnTo>
                <a:lnTo>
                  <a:pt x="82822" y="38173"/>
                </a:lnTo>
                <a:lnTo>
                  <a:pt x="67782" y="46447"/>
                </a:lnTo>
                <a:lnTo>
                  <a:pt x="58958" y="58562"/>
                </a:lnTo>
                <a:lnTo>
                  <a:pt x="56078" y="73146"/>
                </a:lnTo>
                <a:lnTo>
                  <a:pt x="61039" y="89428"/>
                </a:lnTo>
                <a:lnTo>
                  <a:pt x="74182" y="101368"/>
                </a:lnTo>
                <a:lnTo>
                  <a:pt x="92903" y="110656"/>
                </a:lnTo>
                <a:lnTo>
                  <a:pt x="114595" y="118984"/>
                </a:lnTo>
                <a:lnTo>
                  <a:pt x="143496" y="130665"/>
                </a:lnTo>
                <a:lnTo>
                  <a:pt x="169516" y="145865"/>
                </a:lnTo>
                <a:lnTo>
                  <a:pt x="188313" y="167741"/>
                </a:lnTo>
                <a:lnTo>
                  <a:pt x="195544" y="199445"/>
                </a:lnTo>
                <a:lnTo>
                  <a:pt x="189235" y="229816"/>
                </a:lnTo>
                <a:lnTo>
                  <a:pt x="170674" y="254792"/>
                </a:lnTo>
                <a:lnTo>
                  <a:pt x="140410" y="271723"/>
                </a:lnTo>
                <a:lnTo>
                  <a:pt x="98991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7748006" y="4781894"/>
            <a:ext cx="210185" cy="278130"/>
          </a:xfrm>
          <a:custGeom>
            <a:avLst/>
            <a:gdLst/>
            <a:ahLst/>
            <a:cxnLst/>
            <a:rect l="l" t="t" r="r" b="b"/>
            <a:pathLst>
              <a:path w="210184" h="278129">
                <a:moveTo>
                  <a:pt x="124348" y="277955"/>
                </a:moveTo>
                <a:lnTo>
                  <a:pt x="84451" y="271979"/>
                </a:lnTo>
                <a:lnTo>
                  <a:pt x="50242" y="254486"/>
                </a:lnTo>
                <a:lnTo>
                  <a:pt x="23547" y="226133"/>
                </a:lnTo>
                <a:lnTo>
                  <a:pt x="6191" y="187574"/>
                </a:lnTo>
                <a:lnTo>
                  <a:pt x="0" y="139465"/>
                </a:lnTo>
                <a:lnTo>
                  <a:pt x="6780" y="91068"/>
                </a:lnTo>
                <a:lnTo>
                  <a:pt x="25451" y="52244"/>
                </a:lnTo>
                <a:lnTo>
                  <a:pt x="53507" y="23672"/>
                </a:lnTo>
                <a:lnTo>
                  <a:pt x="88446" y="6031"/>
                </a:lnTo>
                <a:lnTo>
                  <a:pt x="127762" y="0"/>
                </a:lnTo>
                <a:lnTo>
                  <a:pt x="151809" y="2544"/>
                </a:lnTo>
                <a:lnTo>
                  <a:pt x="172381" y="9387"/>
                </a:lnTo>
                <a:lnTo>
                  <a:pt x="190027" y="19338"/>
                </a:lnTo>
                <a:lnTo>
                  <a:pt x="205297" y="31209"/>
                </a:lnTo>
                <a:lnTo>
                  <a:pt x="182378" y="60955"/>
                </a:lnTo>
                <a:lnTo>
                  <a:pt x="170507" y="51255"/>
                </a:lnTo>
                <a:lnTo>
                  <a:pt x="157995" y="43704"/>
                </a:lnTo>
                <a:lnTo>
                  <a:pt x="144387" y="38805"/>
                </a:lnTo>
                <a:lnTo>
                  <a:pt x="129225" y="37060"/>
                </a:lnTo>
                <a:lnTo>
                  <a:pt x="96111" y="44489"/>
                </a:lnTo>
                <a:lnTo>
                  <a:pt x="69854" y="65404"/>
                </a:lnTo>
                <a:lnTo>
                  <a:pt x="52558" y="97749"/>
                </a:lnTo>
                <a:lnTo>
                  <a:pt x="46325" y="139465"/>
                </a:lnTo>
                <a:lnTo>
                  <a:pt x="52269" y="181029"/>
                </a:lnTo>
                <a:lnTo>
                  <a:pt x="69001" y="213038"/>
                </a:lnTo>
                <a:lnTo>
                  <a:pt x="94876" y="233618"/>
                </a:lnTo>
                <a:lnTo>
                  <a:pt x="128249" y="240895"/>
                </a:lnTo>
                <a:lnTo>
                  <a:pt x="145957" y="238906"/>
                </a:lnTo>
                <a:lnTo>
                  <a:pt x="162384" y="233397"/>
                </a:lnTo>
                <a:lnTo>
                  <a:pt x="177349" y="225054"/>
                </a:lnTo>
                <a:lnTo>
                  <a:pt x="190667" y="214562"/>
                </a:lnTo>
                <a:lnTo>
                  <a:pt x="209686" y="244308"/>
                </a:lnTo>
                <a:lnTo>
                  <a:pt x="190934" y="258617"/>
                </a:lnTo>
                <a:lnTo>
                  <a:pt x="170126" y="269178"/>
                </a:lnTo>
                <a:lnTo>
                  <a:pt x="147763" y="275715"/>
                </a:lnTo>
                <a:lnTo>
                  <a:pt x="124348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8011325" y="4781905"/>
            <a:ext cx="391160" cy="278130"/>
          </a:xfrm>
          <a:custGeom>
            <a:avLst/>
            <a:gdLst/>
            <a:ahLst/>
            <a:cxnLst/>
            <a:rect l="l" t="t" r="r" b="b"/>
            <a:pathLst>
              <a:path w="391159" h="278129">
                <a:moveTo>
                  <a:pt x="145313" y="5842"/>
                </a:moveTo>
                <a:lnTo>
                  <a:pt x="139052" y="3086"/>
                </a:lnTo>
                <a:lnTo>
                  <a:pt x="132461" y="1270"/>
                </a:lnTo>
                <a:lnTo>
                  <a:pt x="125222" y="292"/>
                </a:lnTo>
                <a:lnTo>
                  <a:pt x="117030" y="0"/>
                </a:lnTo>
                <a:lnTo>
                  <a:pt x="95364" y="3873"/>
                </a:lnTo>
                <a:lnTo>
                  <a:pt x="75285" y="14935"/>
                </a:lnTo>
                <a:lnTo>
                  <a:pt x="57302" y="32296"/>
                </a:lnTo>
                <a:lnTo>
                  <a:pt x="41935" y="55105"/>
                </a:lnTo>
                <a:lnTo>
                  <a:pt x="40474" y="55105"/>
                </a:lnTo>
                <a:lnTo>
                  <a:pt x="36576" y="6819"/>
                </a:lnTo>
                <a:lnTo>
                  <a:pt x="0" y="6819"/>
                </a:lnTo>
                <a:lnTo>
                  <a:pt x="0" y="271614"/>
                </a:lnTo>
                <a:lnTo>
                  <a:pt x="44373" y="271614"/>
                </a:lnTo>
                <a:lnTo>
                  <a:pt x="44373" y="101422"/>
                </a:lnTo>
                <a:lnTo>
                  <a:pt x="59131" y="72771"/>
                </a:lnTo>
                <a:lnTo>
                  <a:pt x="76136" y="53936"/>
                </a:lnTo>
                <a:lnTo>
                  <a:pt x="93954" y="43611"/>
                </a:lnTo>
                <a:lnTo>
                  <a:pt x="111188" y="40474"/>
                </a:lnTo>
                <a:lnTo>
                  <a:pt x="118516" y="40678"/>
                </a:lnTo>
                <a:lnTo>
                  <a:pt x="124841" y="41389"/>
                </a:lnTo>
                <a:lnTo>
                  <a:pt x="130797" y="42735"/>
                </a:lnTo>
                <a:lnTo>
                  <a:pt x="137033" y="44856"/>
                </a:lnTo>
                <a:lnTo>
                  <a:pt x="145313" y="5842"/>
                </a:lnTo>
                <a:close/>
              </a:path>
              <a:path w="391159" h="278129">
                <a:moveTo>
                  <a:pt x="391096" y="6819"/>
                </a:moveTo>
                <a:lnTo>
                  <a:pt x="346710" y="6819"/>
                </a:lnTo>
                <a:lnTo>
                  <a:pt x="346710" y="194564"/>
                </a:lnTo>
                <a:lnTo>
                  <a:pt x="328663" y="214947"/>
                </a:lnTo>
                <a:lnTo>
                  <a:pt x="311607" y="228879"/>
                </a:lnTo>
                <a:lnTo>
                  <a:pt x="294182" y="236880"/>
                </a:lnTo>
                <a:lnTo>
                  <a:pt x="275031" y="239433"/>
                </a:lnTo>
                <a:lnTo>
                  <a:pt x="252450" y="235381"/>
                </a:lnTo>
                <a:lnTo>
                  <a:pt x="236994" y="222783"/>
                </a:lnTo>
                <a:lnTo>
                  <a:pt x="228130" y="200952"/>
                </a:lnTo>
                <a:lnTo>
                  <a:pt x="225298" y="169202"/>
                </a:lnTo>
                <a:lnTo>
                  <a:pt x="225298" y="6819"/>
                </a:lnTo>
                <a:lnTo>
                  <a:pt x="180911" y="6819"/>
                </a:lnTo>
                <a:lnTo>
                  <a:pt x="180911" y="174574"/>
                </a:lnTo>
                <a:lnTo>
                  <a:pt x="185674" y="219113"/>
                </a:lnTo>
                <a:lnTo>
                  <a:pt x="200304" y="251498"/>
                </a:lnTo>
                <a:lnTo>
                  <a:pt x="225348" y="271259"/>
                </a:lnTo>
                <a:lnTo>
                  <a:pt x="261378" y="277952"/>
                </a:lnTo>
                <a:lnTo>
                  <a:pt x="287020" y="274535"/>
                </a:lnTo>
                <a:lnTo>
                  <a:pt x="309651" y="264845"/>
                </a:lnTo>
                <a:lnTo>
                  <a:pt x="330085" y="249770"/>
                </a:lnTo>
                <a:lnTo>
                  <a:pt x="349148" y="230162"/>
                </a:lnTo>
                <a:lnTo>
                  <a:pt x="350621" y="230162"/>
                </a:lnTo>
                <a:lnTo>
                  <a:pt x="354025" y="271614"/>
                </a:lnTo>
                <a:lnTo>
                  <a:pt x="391096" y="271614"/>
                </a:lnTo>
                <a:lnTo>
                  <a:pt x="391096" y="681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8466790" y="4781894"/>
            <a:ext cx="210185" cy="278130"/>
          </a:xfrm>
          <a:custGeom>
            <a:avLst/>
            <a:gdLst/>
            <a:ahLst/>
            <a:cxnLst/>
            <a:rect l="l" t="t" r="r" b="b"/>
            <a:pathLst>
              <a:path w="210184" h="278129">
                <a:moveTo>
                  <a:pt x="124348" y="277955"/>
                </a:moveTo>
                <a:lnTo>
                  <a:pt x="84451" y="271979"/>
                </a:lnTo>
                <a:lnTo>
                  <a:pt x="50242" y="254486"/>
                </a:lnTo>
                <a:lnTo>
                  <a:pt x="23547" y="226133"/>
                </a:lnTo>
                <a:lnTo>
                  <a:pt x="6191" y="187574"/>
                </a:lnTo>
                <a:lnTo>
                  <a:pt x="0" y="139465"/>
                </a:lnTo>
                <a:lnTo>
                  <a:pt x="6780" y="91068"/>
                </a:lnTo>
                <a:lnTo>
                  <a:pt x="25451" y="52244"/>
                </a:lnTo>
                <a:lnTo>
                  <a:pt x="53507" y="23672"/>
                </a:lnTo>
                <a:lnTo>
                  <a:pt x="88446" y="6031"/>
                </a:lnTo>
                <a:lnTo>
                  <a:pt x="127762" y="0"/>
                </a:lnTo>
                <a:lnTo>
                  <a:pt x="151809" y="2544"/>
                </a:lnTo>
                <a:lnTo>
                  <a:pt x="172381" y="9387"/>
                </a:lnTo>
                <a:lnTo>
                  <a:pt x="190027" y="19338"/>
                </a:lnTo>
                <a:lnTo>
                  <a:pt x="205297" y="31209"/>
                </a:lnTo>
                <a:lnTo>
                  <a:pt x="182378" y="60955"/>
                </a:lnTo>
                <a:lnTo>
                  <a:pt x="170507" y="51255"/>
                </a:lnTo>
                <a:lnTo>
                  <a:pt x="157995" y="43704"/>
                </a:lnTo>
                <a:lnTo>
                  <a:pt x="144387" y="38805"/>
                </a:lnTo>
                <a:lnTo>
                  <a:pt x="129225" y="37060"/>
                </a:lnTo>
                <a:lnTo>
                  <a:pt x="96111" y="44489"/>
                </a:lnTo>
                <a:lnTo>
                  <a:pt x="69854" y="65404"/>
                </a:lnTo>
                <a:lnTo>
                  <a:pt x="52558" y="97749"/>
                </a:lnTo>
                <a:lnTo>
                  <a:pt x="46325" y="139465"/>
                </a:lnTo>
                <a:lnTo>
                  <a:pt x="52269" y="181029"/>
                </a:lnTo>
                <a:lnTo>
                  <a:pt x="69001" y="213038"/>
                </a:lnTo>
                <a:lnTo>
                  <a:pt x="94876" y="233618"/>
                </a:lnTo>
                <a:lnTo>
                  <a:pt x="128249" y="240895"/>
                </a:lnTo>
                <a:lnTo>
                  <a:pt x="145957" y="238906"/>
                </a:lnTo>
                <a:lnTo>
                  <a:pt x="162384" y="233397"/>
                </a:lnTo>
                <a:lnTo>
                  <a:pt x="177349" y="225054"/>
                </a:lnTo>
                <a:lnTo>
                  <a:pt x="190667" y="214562"/>
                </a:lnTo>
                <a:lnTo>
                  <a:pt x="209686" y="244308"/>
                </a:lnTo>
                <a:lnTo>
                  <a:pt x="190934" y="258617"/>
                </a:lnTo>
                <a:lnTo>
                  <a:pt x="170126" y="269178"/>
                </a:lnTo>
                <a:lnTo>
                  <a:pt x="147763" y="275715"/>
                </a:lnTo>
                <a:lnTo>
                  <a:pt x="124348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721827" y="4676564"/>
            <a:ext cx="61594" cy="377190"/>
          </a:xfrm>
          <a:custGeom>
            <a:avLst/>
            <a:gdLst/>
            <a:ahLst/>
            <a:cxnLst/>
            <a:rect l="l" t="t" r="r" b="b"/>
            <a:pathLst>
              <a:path w="61595" h="377189">
                <a:moveTo>
                  <a:pt x="52665" y="376947"/>
                </a:moveTo>
                <a:lnTo>
                  <a:pt x="8289" y="376947"/>
                </a:lnTo>
                <a:lnTo>
                  <a:pt x="8289" y="112157"/>
                </a:lnTo>
                <a:lnTo>
                  <a:pt x="52665" y="112157"/>
                </a:lnTo>
                <a:lnTo>
                  <a:pt x="52665" y="376947"/>
                </a:lnTo>
                <a:close/>
              </a:path>
              <a:path w="61595" h="377189">
                <a:moveTo>
                  <a:pt x="30721" y="57541"/>
                </a:moveTo>
                <a:lnTo>
                  <a:pt x="18515" y="55377"/>
                </a:lnTo>
                <a:lnTo>
                  <a:pt x="8777" y="49373"/>
                </a:lnTo>
                <a:lnTo>
                  <a:pt x="2331" y="40260"/>
                </a:lnTo>
                <a:lnTo>
                  <a:pt x="0" y="28770"/>
                </a:lnTo>
                <a:lnTo>
                  <a:pt x="2331" y="16663"/>
                </a:lnTo>
                <a:lnTo>
                  <a:pt x="8777" y="7619"/>
                </a:lnTo>
                <a:lnTo>
                  <a:pt x="18515" y="1958"/>
                </a:lnTo>
                <a:lnTo>
                  <a:pt x="30721" y="0"/>
                </a:lnTo>
                <a:lnTo>
                  <a:pt x="42927" y="1958"/>
                </a:lnTo>
                <a:lnTo>
                  <a:pt x="52665" y="7619"/>
                </a:lnTo>
                <a:lnTo>
                  <a:pt x="59111" y="16663"/>
                </a:lnTo>
                <a:lnTo>
                  <a:pt x="61442" y="28770"/>
                </a:lnTo>
                <a:lnTo>
                  <a:pt x="59111" y="40260"/>
                </a:lnTo>
                <a:lnTo>
                  <a:pt x="52665" y="49373"/>
                </a:lnTo>
                <a:lnTo>
                  <a:pt x="42927" y="55377"/>
                </a:lnTo>
                <a:lnTo>
                  <a:pt x="30721" y="575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8842762" y="4781894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5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5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5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5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9129496" y="4665348"/>
            <a:ext cx="73025" cy="394970"/>
          </a:xfrm>
          <a:custGeom>
            <a:avLst/>
            <a:gdLst/>
            <a:ahLst/>
            <a:cxnLst/>
            <a:rect l="l" t="t" r="r" b="b"/>
            <a:pathLst>
              <a:path w="73025" h="394970">
                <a:moveTo>
                  <a:pt x="46813" y="394502"/>
                </a:moveTo>
                <a:lnTo>
                  <a:pt x="25509" y="390563"/>
                </a:lnTo>
                <a:lnTo>
                  <a:pt x="10971" y="379080"/>
                </a:lnTo>
                <a:lnTo>
                  <a:pt x="2651" y="360557"/>
                </a:lnTo>
                <a:lnTo>
                  <a:pt x="0" y="335497"/>
                </a:lnTo>
                <a:lnTo>
                  <a:pt x="0" y="0"/>
                </a:lnTo>
                <a:lnTo>
                  <a:pt x="44375" y="0"/>
                </a:lnTo>
                <a:lnTo>
                  <a:pt x="44375" y="352077"/>
                </a:lnTo>
                <a:lnTo>
                  <a:pt x="50227" y="357441"/>
                </a:lnTo>
                <a:lnTo>
                  <a:pt x="61442" y="357441"/>
                </a:lnTo>
                <a:lnTo>
                  <a:pt x="66319" y="356466"/>
                </a:lnTo>
                <a:lnTo>
                  <a:pt x="72658" y="390601"/>
                </a:lnTo>
                <a:lnTo>
                  <a:pt x="67591" y="392239"/>
                </a:lnTo>
                <a:lnTo>
                  <a:pt x="61747" y="393466"/>
                </a:lnTo>
                <a:lnTo>
                  <a:pt x="54897" y="394235"/>
                </a:lnTo>
                <a:lnTo>
                  <a:pt x="46813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338971" y="4659020"/>
            <a:ext cx="408305" cy="401320"/>
          </a:xfrm>
          <a:custGeom>
            <a:avLst/>
            <a:gdLst/>
            <a:ahLst/>
            <a:cxnLst/>
            <a:rect l="l" t="t" r="r" b="b"/>
            <a:pathLst>
              <a:path w="408304" h="401320">
                <a:moveTo>
                  <a:pt x="157518" y="8775"/>
                </a:moveTo>
                <a:lnTo>
                  <a:pt x="147497" y="5143"/>
                </a:lnTo>
                <a:lnTo>
                  <a:pt x="136601" y="2374"/>
                </a:lnTo>
                <a:lnTo>
                  <a:pt x="125082" y="609"/>
                </a:lnTo>
                <a:lnTo>
                  <a:pt x="113131" y="0"/>
                </a:lnTo>
                <a:lnTo>
                  <a:pt x="78879" y="6096"/>
                </a:lnTo>
                <a:lnTo>
                  <a:pt x="54864" y="23520"/>
                </a:lnTo>
                <a:lnTo>
                  <a:pt x="40728" y="51015"/>
                </a:lnTo>
                <a:lnTo>
                  <a:pt x="36093" y="87287"/>
                </a:lnTo>
                <a:lnTo>
                  <a:pt x="36093" y="129705"/>
                </a:lnTo>
                <a:lnTo>
                  <a:pt x="0" y="132143"/>
                </a:lnTo>
                <a:lnTo>
                  <a:pt x="0" y="165798"/>
                </a:lnTo>
                <a:lnTo>
                  <a:pt x="36093" y="165798"/>
                </a:lnTo>
                <a:lnTo>
                  <a:pt x="36093" y="394500"/>
                </a:lnTo>
                <a:lnTo>
                  <a:pt x="80467" y="394500"/>
                </a:lnTo>
                <a:lnTo>
                  <a:pt x="80467" y="165798"/>
                </a:lnTo>
                <a:lnTo>
                  <a:pt x="136550" y="165798"/>
                </a:lnTo>
                <a:lnTo>
                  <a:pt x="136550" y="129705"/>
                </a:lnTo>
                <a:lnTo>
                  <a:pt x="80467" y="129705"/>
                </a:lnTo>
                <a:lnTo>
                  <a:pt x="80467" y="87769"/>
                </a:lnTo>
                <a:lnTo>
                  <a:pt x="82765" y="65214"/>
                </a:lnTo>
                <a:lnTo>
                  <a:pt x="89725" y="48882"/>
                </a:lnTo>
                <a:lnTo>
                  <a:pt x="101447" y="38950"/>
                </a:lnTo>
                <a:lnTo>
                  <a:pt x="118008" y="35598"/>
                </a:lnTo>
                <a:lnTo>
                  <a:pt x="125196" y="36042"/>
                </a:lnTo>
                <a:lnTo>
                  <a:pt x="132702" y="37363"/>
                </a:lnTo>
                <a:lnTo>
                  <a:pt x="140296" y="39497"/>
                </a:lnTo>
                <a:lnTo>
                  <a:pt x="147764" y="42418"/>
                </a:lnTo>
                <a:lnTo>
                  <a:pt x="157518" y="8775"/>
                </a:lnTo>
                <a:close/>
              </a:path>
              <a:path w="408304" h="401320">
                <a:moveTo>
                  <a:pt x="408165" y="262343"/>
                </a:moveTo>
                <a:lnTo>
                  <a:pt x="401612" y="213944"/>
                </a:lnTo>
                <a:lnTo>
                  <a:pt x="383578" y="175120"/>
                </a:lnTo>
                <a:lnTo>
                  <a:pt x="369214" y="159943"/>
                </a:lnTo>
                <a:lnTo>
                  <a:pt x="362318" y="152654"/>
                </a:lnTo>
                <a:lnTo>
                  <a:pt x="362318" y="262343"/>
                </a:lnTo>
                <a:lnTo>
                  <a:pt x="356730" y="303911"/>
                </a:lnTo>
                <a:lnTo>
                  <a:pt x="340982" y="335915"/>
                </a:lnTo>
                <a:lnTo>
                  <a:pt x="316649" y="356501"/>
                </a:lnTo>
                <a:lnTo>
                  <a:pt x="285280" y="363778"/>
                </a:lnTo>
                <a:lnTo>
                  <a:pt x="253974" y="356501"/>
                </a:lnTo>
                <a:lnTo>
                  <a:pt x="229806" y="335915"/>
                </a:lnTo>
                <a:lnTo>
                  <a:pt x="214236" y="303911"/>
                </a:lnTo>
                <a:lnTo>
                  <a:pt x="208711" y="262343"/>
                </a:lnTo>
                <a:lnTo>
                  <a:pt x="214236" y="220624"/>
                </a:lnTo>
                <a:lnTo>
                  <a:pt x="253974" y="167373"/>
                </a:lnTo>
                <a:lnTo>
                  <a:pt x="316649" y="167373"/>
                </a:lnTo>
                <a:lnTo>
                  <a:pt x="356730" y="220624"/>
                </a:lnTo>
                <a:lnTo>
                  <a:pt x="362318" y="262343"/>
                </a:lnTo>
                <a:lnTo>
                  <a:pt x="362318" y="152654"/>
                </a:lnTo>
                <a:lnTo>
                  <a:pt x="356552" y="146558"/>
                </a:lnTo>
                <a:lnTo>
                  <a:pt x="322961" y="128917"/>
                </a:lnTo>
                <a:lnTo>
                  <a:pt x="285280" y="122885"/>
                </a:lnTo>
                <a:lnTo>
                  <a:pt x="247586" y="128917"/>
                </a:lnTo>
                <a:lnTo>
                  <a:pt x="214007" y="146558"/>
                </a:lnTo>
                <a:lnTo>
                  <a:pt x="186969" y="175120"/>
                </a:lnTo>
                <a:lnTo>
                  <a:pt x="168948" y="213944"/>
                </a:lnTo>
                <a:lnTo>
                  <a:pt x="162394" y="262343"/>
                </a:lnTo>
                <a:lnTo>
                  <a:pt x="168948" y="310451"/>
                </a:lnTo>
                <a:lnTo>
                  <a:pt x="186969" y="349008"/>
                </a:lnTo>
                <a:lnTo>
                  <a:pt x="214007" y="377367"/>
                </a:lnTo>
                <a:lnTo>
                  <a:pt x="247586" y="394855"/>
                </a:lnTo>
                <a:lnTo>
                  <a:pt x="285280" y="400837"/>
                </a:lnTo>
                <a:lnTo>
                  <a:pt x="322961" y="394855"/>
                </a:lnTo>
                <a:lnTo>
                  <a:pt x="356552" y="377367"/>
                </a:lnTo>
                <a:lnTo>
                  <a:pt x="369506" y="363778"/>
                </a:lnTo>
                <a:lnTo>
                  <a:pt x="383578" y="349008"/>
                </a:lnTo>
                <a:lnTo>
                  <a:pt x="401612" y="310451"/>
                </a:lnTo>
                <a:lnTo>
                  <a:pt x="408165" y="2623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811994" y="4781894"/>
            <a:ext cx="145415" cy="271780"/>
          </a:xfrm>
          <a:custGeom>
            <a:avLst/>
            <a:gdLst/>
            <a:ahLst/>
            <a:cxnLst/>
            <a:rect l="l" t="t" r="r" b="b"/>
            <a:pathLst>
              <a:path w="145415" h="271779">
                <a:moveTo>
                  <a:pt x="44375" y="271616"/>
                </a:move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55103"/>
                </a:lnTo>
                <a:lnTo>
                  <a:pt x="41937" y="55103"/>
                </a:lnTo>
                <a:lnTo>
                  <a:pt x="57305" y="32298"/>
                </a:lnTo>
                <a:lnTo>
                  <a:pt x="75279" y="14934"/>
                </a:lnTo>
                <a:lnTo>
                  <a:pt x="95356" y="3878"/>
                </a:lnTo>
                <a:lnTo>
                  <a:pt x="117034" y="0"/>
                </a:lnTo>
                <a:lnTo>
                  <a:pt x="125224" y="297"/>
                </a:lnTo>
                <a:lnTo>
                  <a:pt x="132455" y="1280"/>
                </a:lnTo>
                <a:lnTo>
                  <a:pt x="139046" y="3085"/>
                </a:lnTo>
                <a:lnTo>
                  <a:pt x="145317" y="5851"/>
                </a:lnTo>
                <a:lnTo>
                  <a:pt x="137027" y="44863"/>
                </a:lnTo>
                <a:lnTo>
                  <a:pt x="130794" y="42737"/>
                </a:lnTo>
                <a:lnTo>
                  <a:pt x="124836" y="41388"/>
                </a:lnTo>
                <a:lnTo>
                  <a:pt x="118512" y="40680"/>
                </a:lnTo>
                <a:lnTo>
                  <a:pt x="111182" y="40474"/>
                </a:lnTo>
                <a:lnTo>
                  <a:pt x="93954" y="43621"/>
                </a:lnTo>
                <a:lnTo>
                  <a:pt x="76133" y="53945"/>
                </a:lnTo>
                <a:lnTo>
                  <a:pt x="59134" y="72772"/>
                </a:lnTo>
                <a:lnTo>
                  <a:pt x="44375" y="101429"/>
                </a:lnTo>
                <a:lnTo>
                  <a:pt x="44375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10071811" y="4659020"/>
            <a:ext cx="1080135" cy="401320"/>
          </a:xfrm>
          <a:custGeom>
            <a:avLst/>
            <a:gdLst/>
            <a:ahLst/>
            <a:cxnLst/>
            <a:rect l="l" t="t" r="r" b="b"/>
            <a:pathLst>
              <a:path w="1080134" h="401320">
                <a:moveTo>
                  <a:pt x="157505" y="8775"/>
                </a:moveTo>
                <a:lnTo>
                  <a:pt x="147485" y="5143"/>
                </a:lnTo>
                <a:lnTo>
                  <a:pt x="136601" y="2374"/>
                </a:lnTo>
                <a:lnTo>
                  <a:pt x="125069" y="609"/>
                </a:lnTo>
                <a:lnTo>
                  <a:pt x="113131" y="0"/>
                </a:lnTo>
                <a:lnTo>
                  <a:pt x="78879" y="6096"/>
                </a:lnTo>
                <a:lnTo>
                  <a:pt x="54864" y="23520"/>
                </a:lnTo>
                <a:lnTo>
                  <a:pt x="40716" y="51015"/>
                </a:lnTo>
                <a:lnTo>
                  <a:pt x="36080" y="87287"/>
                </a:lnTo>
                <a:lnTo>
                  <a:pt x="36080" y="129705"/>
                </a:lnTo>
                <a:lnTo>
                  <a:pt x="0" y="132143"/>
                </a:lnTo>
                <a:lnTo>
                  <a:pt x="0" y="165798"/>
                </a:lnTo>
                <a:lnTo>
                  <a:pt x="36080" y="165798"/>
                </a:lnTo>
                <a:lnTo>
                  <a:pt x="36080" y="394500"/>
                </a:lnTo>
                <a:lnTo>
                  <a:pt x="80454" y="394500"/>
                </a:lnTo>
                <a:lnTo>
                  <a:pt x="80454" y="165798"/>
                </a:lnTo>
                <a:lnTo>
                  <a:pt x="136537" y="165798"/>
                </a:lnTo>
                <a:lnTo>
                  <a:pt x="136537" y="129705"/>
                </a:lnTo>
                <a:lnTo>
                  <a:pt x="80454" y="129705"/>
                </a:lnTo>
                <a:lnTo>
                  <a:pt x="80454" y="87769"/>
                </a:lnTo>
                <a:lnTo>
                  <a:pt x="82765" y="65214"/>
                </a:lnTo>
                <a:lnTo>
                  <a:pt x="89725" y="48882"/>
                </a:lnTo>
                <a:lnTo>
                  <a:pt x="101447" y="38950"/>
                </a:lnTo>
                <a:lnTo>
                  <a:pt x="118008" y="35598"/>
                </a:lnTo>
                <a:lnTo>
                  <a:pt x="125196" y="36042"/>
                </a:lnTo>
                <a:lnTo>
                  <a:pt x="132702" y="37363"/>
                </a:lnTo>
                <a:lnTo>
                  <a:pt x="140296" y="39497"/>
                </a:lnTo>
                <a:lnTo>
                  <a:pt x="147751" y="42418"/>
                </a:lnTo>
                <a:lnTo>
                  <a:pt x="157505" y="8775"/>
                </a:lnTo>
                <a:close/>
              </a:path>
              <a:path w="1080134" h="401320">
                <a:moveTo>
                  <a:pt x="408152" y="262343"/>
                </a:moveTo>
                <a:lnTo>
                  <a:pt x="401599" y="213944"/>
                </a:lnTo>
                <a:lnTo>
                  <a:pt x="383578" y="175120"/>
                </a:lnTo>
                <a:lnTo>
                  <a:pt x="369214" y="159943"/>
                </a:lnTo>
                <a:lnTo>
                  <a:pt x="362318" y="152666"/>
                </a:lnTo>
                <a:lnTo>
                  <a:pt x="362318" y="262343"/>
                </a:lnTo>
                <a:lnTo>
                  <a:pt x="356717" y="303911"/>
                </a:lnTo>
                <a:lnTo>
                  <a:pt x="340982" y="335915"/>
                </a:lnTo>
                <a:lnTo>
                  <a:pt x="316649" y="356501"/>
                </a:lnTo>
                <a:lnTo>
                  <a:pt x="285267" y="363778"/>
                </a:lnTo>
                <a:lnTo>
                  <a:pt x="253974" y="356501"/>
                </a:lnTo>
                <a:lnTo>
                  <a:pt x="229793" y="335915"/>
                </a:lnTo>
                <a:lnTo>
                  <a:pt x="214223" y="303911"/>
                </a:lnTo>
                <a:lnTo>
                  <a:pt x="208711" y="262343"/>
                </a:lnTo>
                <a:lnTo>
                  <a:pt x="214223" y="220624"/>
                </a:lnTo>
                <a:lnTo>
                  <a:pt x="229793" y="188290"/>
                </a:lnTo>
                <a:lnTo>
                  <a:pt x="253974" y="167373"/>
                </a:lnTo>
                <a:lnTo>
                  <a:pt x="285267" y="159943"/>
                </a:lnTo>
                <a:lnTo>
                  <a:pt x="316649" y="167373"/>
                </a:lnTo>
                <a:lnTo>
                  <a:pt x="340982" y="188290"/>
                </a:lnTo>
                <a:lnTo>
                  <a:pt x="356717" y="220624"/>
                </a:lnTo>
                <a:lnTo>
                  <a:pt x="362318" y="262343"/>
                </a:lnTo>
                <a:lnTo>
                  <a:pt x="362318" y="152666"/>
                </a:lnTo>
                <a:lnTo>
                  <a:pt x="356539" y="146558"/>
                </a:lnTo>
                <a:lnTo>
                  <a:pt x="322948" y="128917"/>
                </a:lnTo>
                <a:lnTo>
                  <a:pt x="285267" y="122885"/>
                </a:lnTo>
                <a:lnTo>
                  <a:pt x="247586" y="128917"/>
                </a:lnTo>
                <a:lnTo>
                  <a:pt x="213995" y="146558"/>
                </a:lnTo>
                <a:lnTo>
                  <a:pt x="186956" y="175120"/>
                </a:lnTo>
                <a:lnTo>
                  <a:pt x="168935" y="213944"/>
                </a:lnTo>
                <a:lnTo>
                  <a:pt x="162382" y="262343"/>
                </a:lnTo>
                <a:lnTo>
                  <a:pt x="168935" y="310451"/>
                </a:lnTo>
                <a:lnTo>
                  <a:pt x="186956" y="349008"/>
                </a:lnTo>
                <a:lnTo>
                  <a:pt x="213995" y="377367"/>
                </a:lnTo>
                <a:lnTo>
                  <a:pt x="247586" y="394855"/>
                </a:lnTo>
                <a:lnTo>
                  <a:pt x="285267" y="400837"/>
                </a:lnTo>
                <a:lnTo>
                  <a:pt x="322948" y="394855"/>
                </a:lnTo>
                <a:lnTo>
                  <a:pt x="356539" y="377367"/>
                </a:lnTo>
                <a:lnTo>
                  <a:pt x="369506" y="363778"/>
                </a:lnTo>
                <a:lnTo>
                  <a:pt x="383578" y="349008"/>
                </a:lnTo>
                <a:lnTo>
                  <a:pt x="401599" y="310451"/>
                </a:lnTo>
                <a:lnTo>
                  <a:pt x="408152" y="262343"/>
                </a:lnTo>
                <a:close/>
              </a:path>
              <a:path w="1080134" h="401320">
                <a:moveTo>
                  <a:pt x="638810" y="322326"/>
                </a:moveTo>
                <a:lnTo>
                  <a:pt x="612775" y="268744"/>
                </a:lnTo>
                <a:lnTo>
                  <a:pt x="557860" y="241871"/>
                </a:lnTo>
                <a:lnTo>
                  <a:pt x="536168" y="233540"/>
                </a:lnTo>
                <a:lnTo>
                  <a:pt x="517448" y="224243"/>
                </a:lnTo>
                <a:lnTo>
                  <a:pt x="504304" y="212305"/>
                </a:lnTo>
                <a:lnTo>
                  <a:pt x="499338" y="196024"/>
                </a:lnTo>
                <a:lnTo>
                  <a:pt x="502221" y="181444"/>
                </a:lnTo>
                <a:lnTo>
                  <a:pt x="511048" y="169329"/>
                </a:lnTo>
                <a:lnTo>
                  <a:pt x="526084" y="161048"/>
                </a:lnTo>
                <a:lnTo>
                  <a:pt x="547624" y="157988"/>
                </a:lnTo>
                <a:lnTo>
                  <a:pt x="564616" y="159727"/>
                </a:lnTo>
                <a:lnTo>
                  <a:pt x="580110" y="164579"/>
                </a:lnTo>
                <a:lnTo>
                  <a:pt x="594588" y="171983"/>
                </a:lnTo>
                <a:lnTo>
                  <a:pt x="608571" y="181394"/>
                </a:lnTo>
                <a:lnTo>
                  <a:pt x="630034" y="152628"/>
                </a:lnTo>
                <a:lnTo>
                  <a:pt x="612902" y="141185"/>
                </a:lnTo>
                <a:lnTo>
                  <a:pt x="593217" y="131724"/>
                </a:lnTo>
                <a:lnTo>
                  <a:pt x="571334" y="125260"/>
                </a:lnTo>
                <a:lnTo>
                  <a:pt x="547624" y="122885"/>
                </a:lnTo>
                <a:lnTo>
                  <a:pt x="509092" y="128714"/>
                </a:lnTo>
                <a:lnTo>
                  <a:pt x="480441" y="144703"/>
                </a:lnTo>
                <a:lnTo>
                  <a:pt x="462584" y="168554"/>
                </a:lnTo>
                <a:lnTo>
                  <a:pt x="456425" y="197980"/>
                </a:lnTo>
                <a:lnTo>
                  <a:pt x="463562" y="226949"/>
                </a:lnTo>
                <a:lnTo>
                  <a:pt x="482028" y="247967"/>
                </a:lnTo>
                <a:lnTo>
                  <a:pt x="507453" y="263118"/>
                </a:lnTo>
                <a:lnTo>
                  <a:pt x="557225" y="283349"/>
                </a:lnTo>
                <a:lnTo>
                  <a:pt x="576630" y="293801"/>
                </a:lnTo>
                <a:lnTo>
                  <a:pt x="590562" y="307174"/>
                </a:lnTo>
                <a:lnTo>
                  <a:pt x="595896" y="324764"/>
                </a:lnTo>
                <a:lnTo>
                  <a:pt x="592683" y="340906"/>
                </a:lnTo>
                <a:lnTo>
                  <a:pt x="582968" y="354088"/>
                </a:lnTo>
                <a:lnTo>
                  <a:pt x="566686" y="362966"/>
                </a:lnTo>
                <a:lnTo>
                  <a:pt x="543725" y="366217"/>
                </a:lnTo>
                <a:lnTo>
                  <a:pt x="521296" y="363943"/>
                </a:lnTo>
                <a:lnTo>
                  <a:pt x="501167" y="357555"/>
                </a:lnTo>
                <a:lnTo>
                  <a:pt x="482688" y="347700"/>
                </a:lnTo>
                <a:lnTo>
                  <a:pt x="465213" y="335000"/>
                </a:lnTo>
                <a:lnTo>
                  <a:pt x="443268" y="364261"/>
                </a:lnTo>
                <a:lnTo>
                  <a:pt x="464146" y="378828"/>
                </a:lnTo>
                <a:lnTo>
                  <a:pt x="488188" y="390410"/>
                </a:lnTo>
                <a:lnTo>
                  <a:pt x="514515" y="398068"/>
                </a:lnTo>
                <a:lnTo>
                  <a:pt x="542251" y="400837"/>
                </a:lnTo>
                <a:lnTo>
                  <a:pt x="583679" y="394601"/>
                </a:lnTo>
                <a:lnTo>
                  <a:pt x="613943" y="377672"/>
                </a:lnTo>
                <a:lnTo>
                  <a:pt x="632498" y="352691"/>
                </a:lnTo>
                <a:lnTo>
                  <a:pt x="638810" y="322326"/>
                </a:lnTo>
                <a:close/>
              </a:path>
              <a:path w="1080134" h="401320">
                <a:moveTo>
                  <a:pt x="828497" y="391083"/>
                </a:moveTo>
                <a:lnTo>
                  <a:pt x="819721" y="357924"/>
                </a:lnTo>
                <a:lnTo>
                  <a:pt x="812596" y="360426"/>
                </a:lnTo>
                <a:lnTo>
                  <a:pt x="804786" y="362623"/>
                </a:lnTo>
                <a:lnTo>
                  <a:pt x="796886" y="364159"/>
                </a:lnTo>
                <a:lnTo>
                  <a:pt x="789495" y="364756"/>
                </a:lnTo>
                <a:lnTo>
                  <a:pt x="770128" y="361340"/>
                </a:lnTo>
                <a:lnTo>
                  <a:pt x="757491" y="351396"/>
                </a:lnTo>
                <a:lnTo>
                  <a:pt x="750608" y="335330"/>
                </a:lnTo>
                <a:lnTo>
                  <a:pt x="748525" y="313550"/>
                </a:lnTo>
                <a:lnTo>
                  <a:pt x="748525" y="165798"/>
                </a:lnTo>
                <a:lnTo>
                  <a:pt x="820216" y="165798"/>
                </a:lnTo>
                <a:lnTo>
                  <a:pt x="820216" y="129705"/>
                </a:lnTo>
                <a:lnTo>
                  <a:pt x="748525" y="129705"/>
                </a:lnTo>
                <a:lnTo>
                  <a:pt x="748525" y="55587"/>
                </a:lnTo>
                <a:lnTo>
                  <a:pt x="711466" y="55587"/>
                </a:lnTo>
                <a:lnTo>
                  <a:pt x="706107" y="129705"/>
                </a:lnTo>
                <a:lnTo>
                  <a:pt x="664654" y="132143"/>
                </a:lnTo>
                <a:lnTo>
                  <a:pt x="664654" y="165798"/>
                </a:lnTo>
                <a:lnTo>
                  <a:pt x="704151" y="165798"/>
                </a:lnTo>
                <a:lnTo>
                  <a:pt x="704151" y="312572"/>
                </a:lnTo>
                <a:lnTo>
                  <a:pt x="708012" y="348792"/>
                </a:lnTo>
                <a:lnTo>
                  <a:pt x="720737" y="376643"/>
                </a:lnTo>
                <a:lnTo>
                  <a:pt x="744067" y="394525"/>
                </a:lnTo>
                <a:lnTo>
                  <a:pt x="779741" y="400837"/>
                </a:lnTo>
                <a:lnTo>
                  <a:pt x="792022" y="399999"/>
                </a:lnTo>
                <a:lnTo>
                  <a:pt x="804481" y="397789"/>
                </a:lnTo>
                <a:lnTo>
                  <a:pt x="816762" y="394665"/>
                </a:lnTo>
                <a:lnTo>
                  <a:pt x="828497" y="391083"/>
                </a:lnTo>
                <a:close/>
              </a:path>
              <a:path w="1080134" h="401320">
                <a:moveTo>
                  <a:pt x="1080122" y="247230"/>
                </a:moveTo>
                <a:lnTo>
                  <a:pt x="1073124" y="195910"/>
                </a:lnTo>
                <a:lnTo>
                  <a:pt x="1053617" y="158483"/>
                </a:lnTo>
                <a:lnTo>
                  <a:pt x="1041107" y="147942"/>
                </a:lnTo>
                <a:lnTo>
                  <a:pt x="1041107" y="240893"/>
                </a:lnTo>
                <a:lnTo>
                  <a:pt x="899210" y="240893"/>
                </a:lnTo>
                <a:lnTo>
                  <a:pt x="908075" y="206006"/>
                </a:lnTo>
                <a:lnTo>
                  <a:pt x="925182" y="180124"/>
                </a:lnTo>
                <a:lnTo>
                  <a:pt x="948309" y="164020"/>
                </a:lnTo>
                <a:lnTo>
                  <a:pt x="975283" y="158483"/>
                </a:lnTo>
                <a:lnTo>
                  <a:pt x="1003058" y="163817"/>
                </a:lnTo>
                <a:lnTo>
                  <a:pt x="1023747" y="179565"/>
                </a:lnTo>
                <a:lnTo>
                  <a:pt x="1036650" y="205384"/>
                </a:lnTo>
                <a:lnTo>
                  <a:pt x="1041107" y="240893"/>
                </a:lnTo>
                <a:lnTo>
                  <a:pt x="1041107" y="147942"/>
                </a:lnTo>
                <a:lnTo>
                  <a:pt x="1019644" y="131686"/>
                </a:lnTo>
                <a:lnTo>
                  <a:pt x="974788" y="122885"/>
                </a:lnTo>
                <a:lnTo>
                  <a:pt x="930211" y="132600"/>
                </a:lnTo>
                <a:lnTo>
                  <a:pt x="892022" y="160426"/>
                </a:lnTo>
                <a:lnTo>
                  <a:pt x="865352" y="204343"/>
                </a:lnTo>
                <a:lnTo>
                  <a:pt x="855319" y="262343"/>
                </a:lnTo>
                <a:lnTo>
                  <a:pt x="861771" y="310273"/>
                </a:lnTo>
                <a:lnTo>
                  <a:pt x="879729" y="348805"/>
                </a:lnTo>
                <a:lnTo>
                  <a:pt x="907148" y="377228"/>
                </a:lnTo>
                <a:lnTo>
                  <a:pt x="941959" y="394817"/>
                </a:lnTo>
                <a:lnTo>
                  <a:pt x="982103" y="400837"/>
                </a:lnTo>
                <a:lnTo>
                  <a:pt x="1007757" y="398691"/>
                </a:lnTo>
                <a:lnTo>
                  <a:pt x="1030757" y="392849"/>
                </a:lnTo>
                <a:lnTo>
                  <a:pt x="1051369" y="384175"/>
                </a:lnTo>
                <a:lnTo>
                  <a:pt x="1069886" y="373532"/>
                </a:lnTo>
                <a:lnTo>
                  <a:pt x="1065326" y="365239"/>
                </a:lnTo>
                <a:lnTo>
                  <a:pt x="1053795" y="344271"/>
                </a:lnTo>
                <a:lnTo>
                  <a:pt x="1038834" y="353098"/>
                </a:lnTo>
                <a:lnTo>
                  <a:pt x="1023010" y="359689"/>
                </a:lnTo>
                <a:lnTo>
                  <a:pt x="1005992" y="363816"/>
                </a:lnTo>
                <a:lnTo>
                  <a:pt x="987475" y="365239"/>
                </a:lnTo>
                <a:lnTo>
                  <a:pt x="952982" y="358711"/>
                </a:lnTo>
                <a:lnTo>
                  <a:pt x="925842" y="340131"/>
                </a:lnTo>
                <a:lnTo>
                  <a:pt x="907580" y="310934"/>
                </a:lnTo>
                <a:lnTo>
                  <a:pt x="899693" y="272592"/>
                </a:lnTo>
                <a:lnTo>
                  <a:pt x="1078179" y="272592"/>
                </a:lnTo>
                <a:lnTo>
                  <a:pt x="1078890" y="267322"/>
                </a:lnTo>
                <a:lnTo>
                  <a:pt x="1079512" y="261188"/>
                </a:lnTo>
                <a:lnTo>
                  <a:pt x="1079957" y="254419"/>
                </a:lnTo>
                <a:lnTo>
                  <a:pt x="1080122" y="2472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1212398" y="4676571"/>
            <a:ext cx="237490" cy="377190"/>
          </a:xfrm>
          <a:custGeom>
            <a:avLst/>
            <a:gdLst/>
            <a:ahLst/>
            <a:cxnLst/>
            <a:rect l="l" t="t" r="r" b="b"/>
            <a:pathLst>
              <a:path w="237490" h="377189">
                <a:moveTo>
                  <a:pt x="145326" y="111175"/>
                </a:moveTo>
                <a:lnTo>
                  <a:pt x="139052" y="108419"/>
                </a:lnTo>
                <a:lnTo>
                  <a:pt x="132461" y="106603"/>
                </a:lnTo>
                <a:lnTo>
                  <a:pt x="125234" y="105625"/>
                </a:lnTo>
                <a:lnTo>
                  <a:pt x="117043" y="105333"/>
                </a:lnTo>
                <a:lnTo>
                  <a:pt x="95364" y="109207"/>
                </a:lnTo>
                <a:lnTo>
                  <a:pt x="75285" y="120269"/>
                </a:lnTo>
                <a:lnTo>
                  <a:pt x="57315" y="137629"/>
                </a:lnTo>
                <a:lnTo>
                  <a:pt x="41948" y="160439"/>
                </a:lnTo>
                <a:lnTo>
                  <a:pt x="40474" y="160439"/>
                </a:lnTo>
                <a:lnTo>
                  <a:pt x="36576" y="112153"/>
                </a:lnTo>
                <a:lnTo>
                  <a:pt x="0" y="112153"/>
                </a:lnTo>
                <a:lnTo>
                  <a:pt x="0" y="376948"/>
                </a:lnTo>
                <a:lnTo>
                  <a:pt x="44386" y="376948"/>
                </a:lnTo>
                <a:lnTo>
                  <a:pt x="44386" y="206756"/>
                </a:lnTo>
                <a:lnTo>
                  <a:pt x="59143" y="178104"/>
                </a:lnTo>
                <a:lnTo>
                  <a:pt x="76136" y="159270"/>
                </a:lnTo>
                <a:lnTo>
                  <a:pt x="93954" y="148945"/>
                </a:lnTo>
                <a:lnTo>
                  <a:pt x="111188" y="145808"/>
                </a:lnTo>
                <a:lnTo>
                  <a:pt x="118516" y="146011"/>
                </a:lnTo>
                <a:lnTo>
                  <a:pt x="124841" y="146723"/>
                </a:lnTo>
                <a:lnTo>
                  <a:pt x="130797" y="148069"/>
                </a:lnTo>
                <a:lnTo>
                  <a:pt x="137033" y="150190"/>
                </a:lnTo>
                <a:lnTo>
                  <a:pt x="145326" y="111175"/>
                </a:lnTo>
                <a:close/>
              </a:path>
              <a:path w="237490" h="377189">
                <a:moveTo>
                  <a:pt x="228714" y="112153"/>
                </a:moveTo>
                <a:lnTo>
                  <a:pt x="184340" y="112153"/>
                </a:lnTo>
                <a:lnTo>
                  <a:pt x="184340" y="376948"/>
                </a:lnTo>
                <a:lnTo>
                  <a:pt x="228714" y="376948"/>
                </a:lnTo>
                <a:lnTo>
                  <a:pt x="228714" y="112153"/>
                </a:lnTo>
                <a:close/>
              </a:path>
              <a:path w="237490" h="377189">
                <a:moveTo>
                  <a:pt x="237490" y="28765"/>
                </a:moveTo>
                <a:lnTo>
                  <a:pt x="235153" y="16662"/>
                </a:lnTo>
                <a:lnTo>
                  <a:pt x="228714" y="7620"/>
                </a:lnTo>
                <a:lnTo>
                  <a:pt x="218973" y="1955"/>
                </a:lnTo>
                <a:lnTo>
                  <a:pt x="206768" y="0"/>
                </a:lnTo>
                <a:lnTo>
                  <a:pt x="194564" y="1955"/>
                </a:lnTo>
                <a:lnTo>
                  <a:pt x="184823" y="7620"/>
                </a:lnTo>
                <a:lnTo>
                  <a:pt x="178371" y="16662"/>
                </a:lnTo>
                <a:lnTo>
                  <a:pt x="176047" y="28765"/>
                </a:lnTo>
                <a:lnTo>
                  <a:pt x="178371" y="40259"/>
                </a:lnTo>
                <a:lnTo>
                  <a:pt x="184823" y="49377"/>
                </a:lnTo>
                <a:lnTo>
                  <a:pt x="194564" y="55372"/>
                </a:lnTo>
                <a:lnTo>
                  <a:pt x="206768" y="57543"/>
                </a:lnTo>
                <a:lnTo>
                  <a:pt x="218973" y="55372"/>
                </a:lnTo>
                <a:lnTo>
                  <a:pt x="228714" y="49377"/>
                </a:lnTo>
                <a:lnTo>
                  <a:pt x="235153" y="40259"/>
                </a:lnTo>
                <a:lnTo>
                  <a:pt x="237490" y="287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11525963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11798555" y="4781894"/>
            <a:ext cx="243840" cy="393700"/>
          </a:xfrm>
          <a:custGeom>
            <a:avLst/>
            <a:gdLst/>
            <a:ahLst/>
            <a:cxnLst/>
            <a:rect l="l" t="t" r="r" b="b"/>
            <a:pathLst>
              <a:path w="243840" h="393700">
                <a:moveTo>
                  <a:pt x="109719" y="393527"/>
                </a:moveTo>
                <a:lnTo>
                  <a:pt x="65214" y="388848"/>
                </a:lnTo>
                <a:lnTo>
                  <a:pt x="30538" y="375118"/>
                </a:lnTo>
                <a:lnTo>
                  <a:pt x="8023" y="352793"/>
                </a:lnTo>
                <a:lnTo>
                  <a:pt x="0" y="322331"/>
                </a:lnTo>
                <a:lnTo>
                  <a:pt x="2674" y="305759"/>
                </a:lnTo>
                <a:lnTo>
                  <a:pt x="10423" y="289964"/>
                </a:lnTo>
                <a:lnTo>
                  <a:pt x="22835" y="275357"/>
                </a:lnTo>
                <a:lnTo>
                  <a:pt x="39498" y="262351"/>
                </a:lnTo>
                <a:lnTo>
                  <a:pt x="39498" y="260400"/>
                </a:lnTo>
                <a:lnTo>
                  <a:pt x="29723" y="253070"/>
                </a:lnTo>
                <a:lnTo>
                  <a:pt x="22004" y="243455"/>
                </a:lnTo>
                <a:lnTo>
                  <a:pt x="16937" y="231462"/>
                </a:lnTo>
                <a:lnTo>
                  <a:pt x="15116" y="217000"/>
                </a:lnTo>
                <a:lnTo>
                  <a:pt x="17844" y="201418"/>
                </a:lnTo>
                <a:lnTo>
                  <a:pt x="24869" y="187803"/>
                </a:lnTo>
                <a:lnTo>
                  <a:pt x="34454" y="176473"/>
                </a:lnTo>
                <a:lnTo>
                  <a:pt x="44863" y="167748"/>
                </a:lnTo>
                <a:lnTo>
                  <a:pt x="44863" y="165798"/>
                </a:lnTo>
                <a:lnTo>
                  <a:pt x="32047" y="153165"/>
                </a:lnTo>
                <a:lnTo>
                  <a:pt x="20968" y="136783"/>
                </a:lnTo>
                <a:lnTo>
                  <a:pt x="13181" y="117110"/>
                </a:lnTo>
                <a:lnTo>
                  <a:pt x="10240" y="94602"/>
                </a:lnTo>
                <a:lnTo>
                  <a:pt x="18240" y="55339"/>
                </a:lnTo>
                <a:lnTo>
                  <a:pt x="39864" y="25540"/>
                </a:lnTo>
                <a:lnTo>
                  <a:pt x="71546" y="6621"/>
                </a:lnTo>
                <a:lnTo>
                  <a:pt x="109719" y="0"/>
                </a:lnTo>
                <a:lnTo>
                  <a:pt x="120378" y="586"/>
                </a:lnTo>
                <a:lnTo>
                  <a:pt x="130261" y="2133"/>
                </a:lnTo>
                <a:lnTo>
                  <a:pt x="139137" y="4320"/>
                </a:lnTo>
                <a:lnTo>
                  <a:pt x="146780" y="6826"/>
                </a:lnTo>
                <a:lnTo>
                  <a:pt x="238944" y="6826"/>
                </a:lnTo>
                <a:lnTo>
                  <a:pt x="238944" y="32672"/>
                </a:lnTo>
                <a:lnTo>
                  <a:pt x="109719" y="32672"/>
                </a:lnTo>
                <a:lnTo>
                  <a:pt x="87714" y="36862"/>
                </a:lnTo>
                <a:lnTo>
                  <a:pt x="69732" y="49008"/>
                </a:lnTo>
                <a:lnTo>
                  <a:pt x="57602" y="68467"/>
                </a:lnTo>
                <a:lnTo>
                  <a:pt x="53152" y="94602"/>
                </a:lnTo>
                <a:lnTo>
                  <a:pt x="57671" y="120683"/>
                </a:lnTo>
                <a:lnTo>
                  <a:pt x="69915" y="140501"/>
                </a:lnTo>
                <a:lnTo>
                  <a:pt x="87920" y="153096"/>
                </a:lnTo>
                <a:lnTo>
                  <a:pt x="109719" y="157508"/>
                </a:lnTo>
                <a:lnTo>
                  <a:pt x="181920" y="157508"/>
                </a:lnTo>
                <a:lnTo>
                  <a:pt x="178111" y="162872"/>
                </a:lnTo>
                <a:lnTo>
                  <a:pt x="152129" y="178476"/>
                </a:lnTo>
                <a:lnTo>
                  <a:pt x="70220" y="178476"/>
                </a:lnTo>
                <a:lnTo>
                  <a:pt x="63439" y="184869"/>
                </a:lnTo>
                <a:lnTo>
                  <a:pt x="58029" y="191948"/>
                </a:lnTo>
                <a:lnTo>
                  <a:pt x="54448" y="200215"/>
                </a:lnTo>
                <a:lnTo>
                  <a:pt x="53152" y="210173"/>
                </a:lnTo>
                <a:lnTo>
                  <a:pt x="55385" y="221869"/>
                </a:lnTo>
                <a:lnTo>
                  <a:pt x="62966" y="230959"/>
                </a:lnTo>
                <a:lnTo>
                  <a:pt x="77222" y="236849"/>
                </a:lnTo>
                <a:lnTo>
                  <a:pt x="99478" y="238944"/>
                </a:lnTo>
                <a:lnTo>
                  <a:pt x="151168" y="238944"/>
                </a:lnTo>
                <a:lnTo>
                  <a:pt x="191490" y="242670"/>
                </a:lnTo>
                <a:lnTo>
                  <a:pt x="220292" y="254122"/>
                </a:lnTo>
                <a:lnTo>
                  <a:pt x="235724" y="271616"/>
                </a:lnTo>
                <a:lnTo>
                  <a:pt x="66319" y="271616"/>
                </a:lnTo>
                <a:lnTo>
                  <a:pt x="54029" y="282192"/>
                </a:lnTo>
                <a:lnTo>
                  <a:pt x="45533" y="293316"/>
                </a:lnTo>
                <a:lnTo>
                  <a:pt x="40603" y="304806"/>
                </a:lnTo>
                <a:lnTo>
                  <a:pt x="39011" y="316479"/>
                </a:lnTo>
                <a:lnTo>
                  <a:pt x="44261" y="335726"/>
                </a:lnTo>
                <a:lnTo>
                  <a:pt x="59431" y="350492"/>
                </a:lnTo>
                <a:lnTo>
                  <a:pt x="83653" y="359955"/>
                </a:lnTo>
                <a:lnTo>
                  <a:pt x="116058" y="363293"/>
                </a:lnTo>
                <a:lnTo>
                  <a:pt x="209869" y="363293"/>
                </a:lnTo>
                <a:lnTo>
                  <a:pt x="207247" y="366158"/>
                </a:lnTo>
                <a:lnTo>
                  <a:pt x="165158" y="386128"/>
                </a:lnTo>
                <a:lnTo>
                  <a:pt x="109719" y="393527"/>
                </a:lnTo>
                <a:close/>
              </a:path>
              <a:path w="243840" h="393700">
                <a:moveTo>
                  <a:pt x="181920" y="157508"/>
                </a:moveTo>
                <a:lnTo>
                  <a:pt x="109719" y="157508"/>
                </a:lnTo>
                <a:lnTo>
                  <a:pt x="131236" y="153096"/>
                </a:lnTo>
                <a:lnTo>
                  <a:pt x="149096" y="140501"/>
                </a:lnTo>
                <a:lnTo>
                  <a:pt x="161287" y="120683"/>
                </a:lnTo>
                <a:lnTo>
                  <a:pt x="165798" y="94602"/>
                </a:lnTo>
                <a:lnTo>
                  <a:pt x="161424" y="68673"/>
                </a:lnTo>
                <a:lnTo>
                  <a:pt x="149462" y="49190"/>
                </a:lnTo>
                <a:lnTo>
                  <a:pt x="131648" y="36931"/>
                </a:lnTo>
                <a:lnTo>
                  <a:pt x="109719" y="32672"/>
                </a:lnTo>
                <a:lnTo>
                  <a:pt x="238944" y="32672"/>
                </a:lnTo>
                <a:lnTo>
                  <a:pt x="238944" y="40961"/>
                </a:lnTo>
                <a:lnTo>
                  <a:pt x="184816" y="40961"/>
                </a:lnTo>
                <a:lnTo>
                  <a:pt x="193517" y="51415"/>
                </a:lnTo>
                <a:lnTo>
                  <a:pt x="200298" y="64246"/>
                </a:lnTo>
                <a:lnTo>
                  <a:pt x="204702" y="79089"/>
                </a:lnTo>
                <a:lnTo>
                  <a:pt x="206272" y="95577"/>
                </a:lnTo>
                <a:lnTo>
                  <a:pt x="198729" y="133842"/>
                </a:lnTo>
                <a:lnTo>
                  <a:pt x="181920" y="157508"/>
                </a:lnTo>
                <a:close/>
              </a:path>
              <a:path w="243840" h="393700">
                <a:moveTo>
                  <a:pt x="109719" y="187742"/>
                </a:moveTo>
                <a:lnTo>
                  <a:pt x="99638" y="187117"/>
                </a:lnTo>
                <a:lnTo>
                  <a:pt x="89421" y="185303"/>
                </a:lnTo>
                <a:lnTo>
                  <a:pt x="79478" y="182393"/>
                </a:lnTo>
                <a:lnTo>
                  <a:pt x="70220" y="178476"/>
                </a:lnTo>
                <a:lnTo>
                  <a:pt x="152129" y="178476"/>
                </a:lnTo>
                <a:lnTo>
                  <a:pt x="147435" y="181296"/>
                </a:lnTo>
                <a:lnTo>
                  <a:pt x="109719" y="187742"/>
                </a:lnTo>
                <a:close/>
              </a:path>
              <a:path w="243840" h="393700">
                <a:moveTo>
                  <a:pt x="209869" y="363293"/>
                </a:moveTo>
                <a:lnTo>
                  <a:pt x="116058" y="363293"/>
                </a:lnTo>
                <a:lnTo>
                  <a:pt x="150635" y="358668"/>
                </a:lnTo>
                <a:lnTo>
                  <a:pt x="177257" y="346408"/>
                </a:lnTo>
                <a:lnTo>
                  <a:pt x="194371" y="328937"/>
                </a:lnTo>
                <a:lnTo>
                  <a:pt x="200420" y="308677"/>
                </a:lnTo>
                <a:lnTo>
                  <a:pt x="196900" y="293286"/>
                </a:lnTo>
                <a:lnTo>
                  <a:pt x="186523" y="283198"/>
                </a:lnTo>
                <a:lnTo>
                  <a:pt x="169562" y="277681"/>
                </a:lnTo>
                <a:lnTo>
                  <a:pt x="146292" y="276005"/>
                </a:lnTo>
                <a:lnTo>
                  <a:pt x="100454" y="276005"/>
                </a:lnTo>
                <a:lnTo>
                  <a:pt x="92651" y="275731"/>
                </a:lnTo>
                <a:lnTo>
                  <a:pt x="84118" y="274908"/>
                </a:lnTo>
                <a:lnTo>
                  <a:pt x="75218" y="273536"/>
                </a:lnTo>
                <a:lnTo>
                  <a:pt x="66319" y="271616"/>
                </a:lnTo>
                <a:lnTo>
                  <a:pt x="235724" y="271616"/>
                </a:lnTo>
                <a:lnTo>
                  <a:pt x="237573" y="273711"/>
                </a:lnTo>
                <a:lnTo>
                  <a:pt x="243333" y="301850"/>
                </a:lnTo>
                <a:lnTo>
                  <a:pt x="233976" y="336952"/>
                </a:lnTo>
                <a:lnTo>
                  <a:pt x="209869" y="36329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12192810" y="4781894"/>
            <a:ext cx="231775" cy="383540"/>
          </a:xfrm>
          <a:custGeom>
            <a:avLst/>
            <a:gdLst/>
            <a:ahLst/>
            <a:cxnLst/>
            <a:rect l="l" t="t" r="r" b="b"/>
            <a:pathLst>
              <a:path w="231775" h="383539">
                <a:moveTo>
                  <a:pt x="204594" y="37060"/>
                </a:moveTo>
                <a:lnTo>
                  <a:pt x="41937" y="37060"/>
                </a:lnTo>
                <a:lnTo>
                  <a:pt x="60879" y="23041"/>
                </a:lnTo>
                <a:lnTo>
                  <a:pt x="81558" y="11215"/>
                </a:lnTo>
                <a:lnTo>
                  <a:pt x="103517" y="3047"/>
                </a:lnTo>
                <a:lnTo>
                  <a:pt x="126299" y="0"/>
                </a:lnTo>
                <a:lnTo>
                  <a:pt x="171558" y="9653"/>
                </a:lnTo>
                <a:lnTo>
                  <a:pt x="204565" y="36999"/>
                </a:lnTo>
                <a:close/>
              </a:path>
              <a:path w="231775" h="383539">
                <a:moveTo>
                  <a:pt x="44375" y="383286"/>
                </a:moveTo>
                <a:lnTo>
                  <a:pt x="0" y="38328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37060"/>
                </a:lnTo>
                <a:lnTo>
                  <a:pt x="204594" y="37060"/>
                </a:lnTo>
                <a:lnTo>
                  <a:pt x="204825" y="37548"/>
                </a:lnTo>
                <a:lnTo>
                  <a:pt x="115571" y="37548"/>
                </a:lnTo>
                <a:lnTo>
                  <a:pt x="98617" y="39902"/>
                </a:lnTo>
                <a:lnTo>
                  <a:pt x="81253" y="46874"/>
                </a:lnTo>
                <a:lnTo>
                  <a:pt x="63248" y="58326"/>
                </a:lnTo>
                <a:lnTo>
                  <a:pt x="44375" y="74121"/>
                </a:lnTo>
                <a:lnTo>
                  <a:pt x="44375" y="213099"/>
                </a:lnTo>
                <a:lnTo>
                  <a:pt x="62121" y="226082"/>
                </a:lnTo>
                <a:lnTo>
                  <a:pt x="79180" y="234677"/>
                </a:lnTo>
                <a:lnTo>
                  <a:pt x="95052" y="239432"/>
                </a:lnTo>
                <a:lnTo>
                  <a:pt x="109231" y="240895"/>
                </a:lnTo>
                <a:lnTo>
                  <a:pt x="196464" y="240895"/>
                </a:lnTo>
                <a:lnTo>
                  <a:pt x="188112" y="247234"/>
                </a:lnTo>
                <a:lnTo>
                  <a:pt x="43400" y="247234"/>
                </a:lnTo>
                <a:lnTo>
                  <a:pt x="44375" y="293560"/>
                </a:lnTo>
                <a:lnTo>
                  <a:pt x="44375" y="383286"/>
                </a:lnTo>
                <a:close/>
              </a:path>
              <a:path w="231775" h="383539">
                <a:moveTo>
                  <a:pt x="196464" y="240895"/>
                </a:moveTo>
                <a:lnTo>
                  <a:pt x="109231" y="240895"/>
                </a:lnTo>
                <a:lnTo>
                  <a:pt x="139633" y="233694"/>
                </a:lnTo>
                <a:lnTo>
                  <a:pt x="163725" y="212916"/>
                </a:lnTo>
                <a:lnTo>
                  <a:pt x="179589" y="179795"/>
                </a:lnTo>
                <a:lnTo>
                  <a:pt x="185303" y="135564"/>
                </a:lnTo>
                <a:lnTo>
                  <a:pt x="181471" y="95562"/>
                </a:lnTo>
                <a:lnTo>
                  <a:pt x="169272" y="64612"/>
                </a:lnTo>
                <a:lnTo>
                  <a:pt x="147656" y="44634"/>
                </a:lnTo>
                <a:lnTo>
                  <a:pt x="115571" y="37548"/>
                </a:lnTo>
                <a:lnTo>
                  <a:pt x="204825" y="37548"/>
                </a:lnTo>
                <a:lnTo>
                  <a:pt x="224772" y="79615"/>
                </a:lnTo>
                <a:lnTo>
                  <a:pt x="231629" y="135076"/>
                </a:lnTo>
                <a:lnTo>
                  <a:pt x="222219" y="195666"/>
                </a:lnTo>
                <a:lnTo>
                  <a:pt x="196946" y="240529"/>
                </a:lnTo>
                <a:lnTo>
                  <a:pt x="196464" y="240895"/>
                </a:lnTo>
                <a:close/>
              </a:path>
              <a:path w="231775" h="383539">
                <a:moveTo>
                  <a:pt x="116546" y="277955"/>
                </a:moveTo>
                <a:lnTo>
                  <a:pt x="98396" y="275898"/>
                </a:lnTo>
                <a:lnTo>
                  <a:pt x="79973" y="269909"/>
                </a:lnTo>
                <a:lnTo>
                  <a:pt x="61549" y="260263"/>
                </a:lnTo>
                <a:lnTo>
                  <a:pt x="43400" y="247234"/>
                </a:lnTo>
                <a:lnTo>
                  <a:pt x="188112" y="247234"/>
                </a:lnTo>
                <a:lnTo>
                  <a:pt x="160243" y="268385"/>
                </a:lnTo>
                <a:lnTo>
                  <a:pt x="116546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12470270" y="4781905"/>
            <a:ext cx="476884" cy="278130"/>
          </a:xfrm>
          <a:custGeom>
            <a:avLst/>
            <a:gdLst/>
            <a:ahLst/>
            <a:cxnLst/>
            <a:rect l="l" t="t" r="r" b="b"/>
            <a:pathLst>
              <a:path w="476884" h="278129">
                <a:moveTo>
                  <a:pt x="245770" y="139458"/>
                </a:moveTo>
                <a:lnTo>
                  <a:pt x="239217" y="91059"/>
                </a:lnTo>
                <a:lnTo>
                  <a:pt x="221195" y="52235"/>
                </a:lnTo>
                <a:lnTo>
                  <a:pt x="206832" y="37058"/>
                </a:lnTo>
                <a:lnTo>
                  <a:pt x="199936" y="29781"/>
                </a:lnTo>
                <a:lnTo>
                  <a:pt x="199936" y="139458"/>
                </a:lnTo>
                <a:lnTo>
                  <a:pt x="194348" y="181025"/>
                </a:lnTo>
                <a:lnTo>
                  <a:pt x="178600" y="213029"/>
                </a:lnTo>
                <a:lnTo>
                  <a:pt x="154266" y="233616"/>
                </a:lnTo>
                <a:lnTo>
                  <a:pt x="122885" y="240893"/>
                </a:lnTo>
                <a:lnTo>
                  <a:pt x="91592" y="233616"/>
                </a:lnTo>
                <a:lnTo>
                  <a:pt x="67424" y="213029"/>
                </a:lnTo>
                <a:lnTo>
                  <a:pt x="51841" y="181025"/>
                </a:lnTo>
                <a:lnTo>
                  <a:pt x="46329" y="139458"/>
                </a:lnTo>
                <a:lnTo>
                  <a:pt x="51841" y="97739"/>
                </a:lnTo>
                <a:lnTo>
                  <a:pt x="67424" y="65405"/>
                </a:lnTo>
                <a:lnTo>
                  <a:pt x="91592" y="44488"/>
                </a:lnTo>
                <a:lnTo>
                  <a:pt x="122885" y="37058"/>
                </a:lnTo>
                <a:lnTo>
                  <a:pt x="154266" y="44488"/>
                </a:lnTo>
                <a:lnTo>
                  <a:pt x="178600" y="65405"/>
                </a:lnTo>
                <a:lnTo>
                  <a:pt x="194348" y="97739"/>
                </a:lnTo>
                <a:lnTo>
                  <a:pt x="199936" y="139458"/>
                </a:lnTo>
                <a:lnTo>
                  <a:pt x="199936" y="29781"/>
                </a:lnTo>
                <a:lnTo>
                  <a:pt x="194157" y="23672"/>
                </a:lnTo>
                <a:lnTo>
                  <a:pt x="160578" y="6032"/>
                </a:lnTo>
                <a:lnTo>
                  <a:pt x="122885" y="0"/>
                </a:lnTo>
                <a:lnTo>
                  <a:pt x="85204" y="6032"/>
                </a:lnTo>
                <a:lnTo>
                  <a:pt x="51612" y="23672"/>
                </a:lnTo>
                <a:lnTo>
                  <a:pt x="24574" y="52235"/>
                </a:lnTo>
                <a:lnTo>
                  <a:pt x="6553" y="91059"/>
                </a:lnTo>
                <a:lnTo>
                  <a:pt x="0" y="139458"/>
                </a:lnTo>
                <a:lnTo>
                  <a:pt x="6553" y="187566"/>
                </a:lnTo>
                <a:lnTo>
                  <a:pt x="24574" y="226123"/>
                </a:lnTo>
                <a:lnTo>
                  <a:pt x="51612" y="254482"/>
                </a:lnTo>
                <a:lnTo>
                  <a:pt x="85204" y="271970"/>
                </a:lnTo>
                <a:lnTo>
                  <a:pt x="122885" y="277952"/>
                </a:lnTo>
                <a:lnTo>
                  <a:pt x="160578" y="271970"/>
                </a:lnTo>
                <a:lnTo>
                  <a:pt x="194157" y="254482"/>
                </a:lnTo>
                <a:lnTo>
                  <a:pt x="207124" y="240893"/>
                </a:lnTo>
                <a:lnTo>
                  <a:pt x="221195" y="226123"/>
                </a:lnTo>
                <a:lnTo>
                  <a:pt x="239217" y="187566"/>
                </a:lnTo>
                <a:lnTo>
                  <a:pt x="245770" y="139458"/>
                </a:lnTo>
                <a:close/>
              </a:path>
              <a:path w="476884" h="278129">
                <a:moveTo>
                  <a:pt x="476427" y="199440"/>
                </a:moveTo>
                <a:lnTo>
                  <a:pt x="450405" y="145859"/>
                </a:lnTo>
                <a:lnTo>
                  <a:pt x="395478" y="118986"/>
                </a:lnTo>
                <a:lnTo>
                  <a:pt x="373786" y="110655"/>
                </a:lnTo>
                <a:lnTo>
                  <a:pt x="355066" y="101358"/>
                </a:lnTo>
                <a:lnTo>
                  <a:pt x="341922" y="89420"/>
                </a:lnTo>
                <a:lnTo>
                  <a:pt x="336956" y="73139"/>
                </a:lnTo>
                <a:lnTo>
                  <a:pt x="339839" y="58559"/>
                </a:lnTo>
                <a:lnTo>
                  <a:pt x="348665" y="46443"/>
                </a:lnTo>
                <a:lnTo>
                  <a:pt x="363702" y="38163"/>
                </a:lnTo>
                <a:lnTo>
                  <a:pt x="385241" y="35102"/>
                </a:lnTo>
                <a:lnTo>
                  <a:pt x="402234" y="36842"/>
                </a:lnTo>
                <a:lnTo>
                  <a:pt x="417728" y="41694"/>
                </a:lnTo>
                <a:lnTo>
                  <a:pt x="432219" y="49098"/>
                </a:lnTo>
                <a:lnTo>
                  <a:pt x="446189" y="58508"/>
                </a:lnTo>
                <a:lnTo>
                  <a:pt x="467652" y="29743"/>
                </a:lnTo>
                <a:lnTo>
                  <a:pt x="450519" y="18300"/>
                </a:lnTo>
                <a:lnTo>
                  <a:pt x="430834" y="8839"/>
                </a:lnTo>
                <a:lnTo>
                  <a:pt x="408952" y="2374"/>
                </a:lnTo>
                <a:lnTo>
                  <a:pt x="385241" y="0"/>
                </a:lnTo>
                <a:lnTo>
                  <a:pt x="346710" y="5829"/>
                </a:lnTo>
                <a:lnTo>
                  <a:pt x="318071" y="21818"/>
                </a:lnTo>
                <a:lnTo>
                  <a:pt x="300202" y="45669"/>
                </a:lnTo>
                <a:lnTo>
                  <a:pt x="294055" y="75095"/>
                </a:lnTo>
                <a:lnTo>
                  <a:pt x="301180" y="104063"/>
                </a:lnTo>
                <a:lnTo>
                  <a:pt x="319646" y="125082"/>
                </a:lnTo>
                <a:lnTo>
                  <a:pt x="345071" y="140233"/>
                </a:lnTo>
                <a:lnTo>
                  <a:pt x="394843" y="160464"/>
                </a:lnTo>
                <a:lnTo>
                  <a:pt x="414248" y="170916"/>
                </a:lnTo>
                <a:lnTo>
                  <a:pt x="428180" y="184289"/>
                </a:lnTo>
                <a:lnTo>
                  <a:pt x="433514" y="201879"/>
                </a:lnTo>
                <a:lnTo>
                  <a:pt x="430301" y="218020"/>
                </a:lnTo>
                <a:lnTo>
                  <a:pt x="420598" y="231203"/>
                </a:lnTo>
                <a:lnTo>
                  <a:pt x="404304" y="240080"/>
                </a:lnTo>
                <a:lnTo>
                  <a:pt x="381342" y="243332"/>
                </a:lnTo>
                <a:lnTo>
                  <a:pt x="358927" y="241058"/>
                </a:lnTo>
                <a:lnTo>
                  <a:pt x="338785" y="234670"/>
                </a:lnTo>
                <a:lnTo>
                  <a:pt x="320306" y="224815"/>
                </a:lnTo>
                <a:lnTo>
                  <a:pt x="302831" y="212115"/>
                </a:lnTo>
                <a:lnTo>
                  <a:pt x="280885" y="241376"/>
                </a:lnTo>
                <a:lnTo>
                  <a:pt x="301764" y="255943"/>
                </a:lnTo>
                <a:lnTo>
                  <a:pt x="325805" y="267525"/>
                </a:lnTo>
                <a:lnTo>
                  <a:pt x="352132" y="275183"/>
                </a:lnTo>
                <a:lnTo>
                  <a:pt x="379869" y="277952"/>
                </a:lnTo>
                <a:lnTo>
                  <a:pt x="421297" y="271716"/>
                </a:lnTo>
                <a:lnTo>
                  <a:pt x="451561" y="254787"/>
                </a:lnTo>
                <a:lnTo>
                  <a:pt x="470115" y="229806"/>
                </a:lnTo>
                <a:lnTo>
                  <a:pt x="476427" y="1994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12995948" y="4676571"/>
            <a:ext cx="899794" cy="383540"/>
          </a:xfrm>
          <a:custGeom>
            <a:avLst/>
            <a:gdLst/>
            <a:ahLst/>
            <a:cxnLst/>
            <a:rect l="l" t="t" r="r" b="b"/>
            <a:pathLst>
              <a:path w="899794" h="383539">
                <a:moveTo>
                  <a:pt x="52666" y="112153"/>
                </a:moveTo>
                <a:lnTo>
                  <a:pt x="8293" y="112153"/>
                </a:lnTo>
                <a:lnTo>
                  <a:pt x="8293" y="376948"/>
                </a:lnTo>
                <a:lnTo>
                  <a:pt x="52666" y="376948"/>
                </a:lnTo>
                <a:lnTo>
                  <a:pt x="52666" y="112153"/>
                </a:lnTo>
                <a:close/>
              </a:path>
              <a:path w="899794" h="383539">
                <a:moveTo>
                  <a:pt x="61442" y="28765"/>
                </a:moveTo>
                <a:lnTo>
                  <a:pt x="59118" y="16662"/>
                </a:lnTo>
                <a:lnTo>
                  <a:pt x="52666" y="7620"/>
                </a:lnTo>
                <a:lnTo>
                  <a:pt x="42926" y="1955"/>
                </a:lnTo>
                <a:lnTo>
                  <a:pt x="30721" y="0"/>
                </a:lnTo>
                <a:lnTo>
                  <a:pt x="18516" y="1955"/>
                </a:lnTo>
                <a:lnTo>
                  <a:pt x="8775" y="7620"/>
                </a:lnTo>
                <a:lnTo>
                  <a:pt x="2336" y="16662"/>
                </a:lnTo>
                <a:lnTo>
                  <a:pt x="0" y="28765"/>
                </a:lnTo>
                <a:lnTo>
                  <a:pt x="2336" y="40259"/>
                </a:lnTo>
                <a:lnTo>
                  <a:pt x="8775" y="49377"/>
                </a:lnTo>
                <a:lnTo>
                  <a:pt x="18516" y="55372"/>
                </a:lnTo>
                <a:lnTo>
                  <a:pt x="30721" y="57543"/>
                </a:lnTo>
                <a:lnTo>
                  <a:pt x="42926" y="55372"/>
                </a:lnTo>
                <a:lnTo>
                  <a:pt x="52666" y="49377"/>
                </a:lnTo>
                <a:lnTo>
                  <a:pt x="59118" y="40259"/>
                </a:lnTo>
                <a:lnTo>
                  <a:pt x="61442" y="28765"/>
                </a:lnTo>
                <a:close/>
              </a:path>
              <a:path w="899794" h="383539">
                <a:moveTo>
                  <a:pt x="269671" y="373532"/>
                </a:moveTo>
                <a:lnTo>
                  <a:pt x="260896" y="340372"/>
                </a:lnTo>
                <a:lnTo>
                  <a:pt x="253771" y="342874"/>
                </a:lnTo>
                <a:lnTo>
                  <a:pt x="245960" y="345071"/>
                </a:lnTo>
                <a:lnTo>
                  <a:pt x="238048" y="346608"/>
                </a:lnTo>
                <a:lnTo>
                  <a:pt x="230657" y="347205"/>
                </a:lnTo>
                <a:lnTo>
                  <a:pt x="211289" y="343789"/>
                </a:lnTo>
                <a:lnTo>
                  <a:pt x="198653" y="333844"/>
                </a:lnTo>
                <a:lnTo>
                  <a:pt x="191770" y="317779"/>
                </a:lnTo>
                <a:lnTo>
                  <a:pt x="189699" y="295998"/>
                </a:lnTo>
                <a:lnTo>
                  <a:pt x="189699" y="148247"/>
                </a:lnTo>
                <a:lnTo>
                  <a:pt x="261378" y="148247"/>
                </a:lnTo>
                <a:lnTo>
                  <a:pt x="261378" y="112153"/>
                </a:lnTo>
                <a:lnTo>
                  <a:pt x="189699" y="112153"/>
                </a:lnTo>
                <a:lnTo>
                  <a:pt x="189699" y="38036"/>
                </a:lnTo>
                <a:lnTo>
                  <a:pt x="152628" y="38036"/>
                </a:lnTo>
                <a:lnTo>
                  <a:pt x="147269" y="112153"/>
                </a:lnTo>
                <a:lnTo>
                  <a:pt x="105816" y="114592"/>
                </a:lnTo>
                <a:lnTo>
                  <a:pt x="105816" y="148247"/>
                </a:lnTo>
                <a:lnTo>
                  <a:pt x="145313" y="148247"/>
                </a:lnTo>
                <a:lnTo>
                  <a:pt x="145313" y="295021"/>
                </a:lnTo>
                <a:lnTo>
                  <a:pt x="149174" y="331241"/>
                </a:lnTo>
                <a:lnTo>
                  <a:pt x="161899" y="359092"/>
                </a:lnTo>
                <a:lnTo>
                  <a:pt x="185229" y="376974"/>
                </a:lnTo>
                <a:lnTo>
                  <a:pt x="220903" y="383286"/>
                </a:lnTo>
                <a:lnTo>
                  <a:pt x="233184" y="382447"/>
                </a:lnTo>
                <a:lnTo>
                  <a:pt x="245656" y="380238"/>
                </a:lnTo>
                <a:lnTo>
                  <a:pt x="257937" y="377113"/>
                </a:lnTo>
                <a:lnTo>
                  <a:pt x="269671" y="373532"/>
                </a:lnTo>
                <a:close/>
              </a:path>
              <a:path w="899794" h="383539">
                <a:moveTo>
                  <a:pt x="360857" y="112153"/>
                </a:moveTo>
                <a:lnTo>
                  <a:pt x="316484" y="112153"/>
                </a:lnTo>
                <a:lnTo>
                  <a:pt x="316484" y="376948"/>
                </a:lnTo>
                <a:lnTo>
                  <a:pt x="360857" y="376948"/>
                </a:lnTo>
                <a:lnTo>
                  <a:pt x="360857" y="112153"/>
                </a:lnTo>
                <a:close/>
              </a:path>
              <a:path w="899794" h="383539">
                <a:moveTo>
                  <a:pt x="369633" y="28765"/>
                </a:moveTo>
                <a:lnTo>
                  <a:pt x="367309" y="16662"/>
                </a:lnTo>
                <a:lnTo>
                  <a:pt x="360857" y="7620"/>
                </a:lnTo>
                <a:lnTo>
                  <a:pt x="351116" y="1955"/>
                </a:lnTo>
                <a:lnTo>
                  <a:pt x="338912" y="0"/>
                </a:lnTo>
                <a:lnTo>
                  <a:pt x="326707" y="1955"/>
                </a:lnTo>
                <a:lnTo>
                  <a:pt x="316966" y="7620"/>
                </a:lnTo>
                <a:lnTo>
                  <a:pt x="310527" y="16662"/>
                </a:lnTo>
                <a:lnTo>
                  <a:pt x="308190" y="28765"/>
                </a:lnTo>
                <a:lnTo>
                  <a:pt x="310527" y="40259"/>
                </a:lnTo>
                <a:lnTo>
                  <a:pt x="316966" y="49377"/>
                </a:lnTo>
                <a:lnTo>
                  <a:pt x="326707" y="55372"/>
                </a:lnTo>
                <a:lnTo>
                  <a:pt x="338912" y="57543"/>
                </a:lnTo>
                <a:lnTo>
                  <a:pt x="351116" y="55372"/>
                </a:lnTo>
                <a:lnTo>
                  <a:pt x="360857" y="49377"/>
                </a:lnTo>
                <a:lnTo>
                  <a:pt x="367309" y="40259"/>
                </a:lnTo>
                <a:lnTo>
                  <a:pt x="369633" y="28765"/>
                </a:lnTo>
                <a:close/>
              </a:path>
              <a:path w="899794" h="383539">
                <a:moveTo>
                  <a:pt x="648563" y="112153"/>
                </a:moveTo>
                <a:lnTo>
                  <a:pt x="604672" y="112153"/>
                </a:lnTo>
                <a:lnTo>
                  <a:pt x="554456" y="262839"/>
                </a:lnTo>
                <a:lnTo>
                  <a:pt x="530072" y="340855"/>
                </a:lnTo>
                <a:lnTo>
                  <a:pt x="528116" y="340855"/>
                </a:lnTo>
                <a:lnTo>
                  <a:pt x="503250" y="262839"/>
                </a:lnTo>
                <a:lnTo>
                  <a:pt x="453504" y="112153"/>
                </a:lnTo>
                <a:lnTo>
                  <a:pt x="407187" y="112153"/>
                </a:lnTo>
                <a:lnTo>
                  <a:pt x="502754" y="376948"/>
                </a:lnTo>
                <a:lnTo>
                  <a:pt x="554456" y="376948"/>
                </a:lnTo>
                <a:lnTo>
                  <a:pt x="648563" y="112153"/>
                </a:lnTo>
                <a:close/>
              </a:path>
              <a:path w="899794" h="383539">
                <a:moveTo>
                  <a:pt x="899706" y="229679"/>
                </a:moveTo>
                <a:lnTo>
                  <a:pt x="898842" y="223342"/>
                </a:lnTo>
                <a:lnTo>
                  <a:pt x="892708" y="178358"/>
                </a:lnTo>
                <a:lnTo>
                  <a:pt x="873188" y="140931"/>
                </a:lnTo>
                <a:lnTo>
                  <a:pt x="872274" y="139153"/>
                </a:lnTo>
                <a:lnTo>
                  <a:pt x="860691" y="130390"/>
                </a:lnTo>
                <a:lnTo>
                  <a:pt x="860691" y="223342"/>
                </a:lnTo>
                <a:lnTo>
                  <a:pt x="718781" y="223342"/>
                </a:lnTo>
                <a:lnTo>
                  <a:pt x="727659" y="188455"/>
                </a:lnTo>
                <a:lnTo>
                  <a:pt x="744753" y="162572"/>
                </a:lnTo>
                <a:lnTo>
                  <a:pt x="767880" y="146469"/>
                </a:lnTo>
                <a:lnTo>
                  <a:pt x="794854" y="140931"/>
                </a:lnTo>
                <a:lnTo>
                  <a:pt x="822629" y="146265"/>
                </a:lnTo>
                <a:lnTo>
                  <a:pt x="843318" y="162013"/>
                </a:lnTo>
                <a:lnTo>
                  <a:pt x="856234" y="187833"/>
                </a:lnTo>
                <a:lnTo>
                  <a:pt x="860691" y="223342"/>
                </a:lnTo>
                <a:lnTo>
                  <a:pt x="860691" y="130390"/>
                </a:lnTo>
                <a:lnTo>
                  <a:pt x="839216" y="114134"/>
                </a:lnTo>
                <a:lnTo>
                  <a:pt x="794372" y="105333"/>
                </a:lnTo>
                <a:lnTo>
                  <a:pt x="749782" y="115049"/>
                </a:lnTo>
                <a:lnTo>
                  <a:pt x="711593" y="142875"/>
                </a:lnTo>
                <a:lnTo>
                  <a:pt x="684923" y="186791"/>
                </a:lnTo>
                <a:lnTo>
                  <a:pt x="674903" y="244792"/>
                </a:lnTo>
                <a:lnTo>
                  <a:pt x="681342" y="292722"/>
                </a:lnTo>
                <a:lnTo>
                  <a:pt x="699300" y="331254"/>
                </a:lnTo>
                <a:lnTo>
                  <a:pt x="726719" y="359676"/>
                </a:lnTo>
                <a:lnTo>
                  <a:pt x="761530" y="377266"/>
                </a:lnTo>
                <a:lnTo>
                  <a:pt x="801687" y="383286"/>
                </a:lnTo>
                <a:lnTo>
                  <a:pt x="827328" y="381139"/>
                </a:lnTo>
                <a:lnTo>
                  <a:pt x="850328" y="375297"/>
                </a:lnTo>
                <a:lnTo>
                  <a:pt x="870940" y="366623"/>
                </a:lnTo>
                <a:lnTo>
                  <a:pt x="889457" y="355981"/>
                </a:lnTo>
                <a:lnTo>
                  <a:pt x="884897" y="347687"/>
                </a:lnTo>
                <a:lnTo>
                  <a:pt x="873366" y="326720"/>
                </a:lnTo>
                <a:lnTo>
                  <a:pt x="858405" y="335546"/>
                </a:lnTo>
                <a:lnTo>
                  <a:pt x="842581" y="342138"/>
                </a:lnTo>
                <a:lnTo>
                  <a:pt x="825576" y="346265"/>
                </a:lnTo>
                <a:lnTo>
                  <a:pt x="807046" y="347687"/>
                </a:lnTo>
                <a:lnTo>
                  <a:pt x="772553" y="341160"/>
                </a:lnTo>
                <a:lnTo>
                  <a:pt x="745426" y="322580"/>
                </a:lnTo>
                <a:lnTo>
                  <a:pt x="727163" y="293382"/>
                </a:lnTo>
                <a:lnTo>
                  <a:pt x="719277" y="255041"/>
                </a:lnTo>
                <a:lnTo>
                  <a:pt x="897750" y="255041"/>
                </a:lnTo>
                <a:lnTo>
                  <a:pt x="898461" y="249770"/>
                </a:lnTo>
                <a:lnTo>
                  <a:pt x="899096" y="243636"/>
                </a:lnTo>
                <a:lnTo>
                  <a:pt x="899528" y="236867"/>
                </a:lnTo>
                <a:lnTo>
                  <a:pt x="899706" y="22967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14060310" y="4781905"/>
            <a:ext cx="389255" cy="278130"/>
          </a:xfrm>
          <a:custGeom>
            <a:avLst/>
            <a:gdLst/>
            <a:ahLst/>
            <a:cxnLst/>
            <a:rect l="l" t="t" r="r" b="b"/>
            <a:pathLst>
              <a:path w="389255" h="278129">
                <a:moveTo>
                  <a:pt x="145313" y="5842"/>
                </a:moveTo>
                <a:lnTo>
                  <a:pt x="139039" y="3086"/>
                </a:lnTo>
                <a:lnTo>
                  <a:pt x="132448" y="1270"/>
                </a:lnTo>
                <a:lnTo>
                  <a:pt x="125222" y="292"/>
                </a:lnTo>
                <a:lnTo>
                  <a:pt x="117030" y="0"/>
                </a:lnTo>
                <a:lnTo>
                  <a:pt x="95351" y="3873"/>
                </a:lnTo>
                <a:lnTo>
                  <a:pt x="75272" y="14935"/>
                </a:lnTo>
                <a:lnTo>
                  <a:pt x="57302" y="32296"/>
                </a:lnTo>
                <a:lnTo>
                  <a:pt x="41935" y="55105"/>
                </a:lnTo>
                <a:lnTo>
                  <a:pt x="40462" y="55105"/>
                </a:lnTo>
                <a:lnTo>
                  <a:pt x="36563" y="6819"/>
                </a:lnTo>
                <a:lnTo>
                  <a:pt x="0" y="6819"/>
                </a:lnTo>
                <a:lnTo>
                  <a:pt x="0" y="271614"/>
                </a:lnTo>
                <a:lnTo>
                  <a:pt x="44373" y="271614"/>
                </a:lnTo>
                <a:lnTo>
                  <a:pt x="44373" y="101422"/>
                </a:lnTo>
                <a:lnTo>
                  <a:pt x="59131" y="72771"/>
                </a:lnTo>
                <a:lnTo>
                  <a:pt x="76123" y="53936"/>
                </a:lnTo>
                <a:lnTo>
                  <a:pt x="93954" y="43611"/>
                </a:lnTo>
                <a:lnTo>
                  <a:pt x="111175" y="40474"/>
                </a:lnTo>
                <a:lnTo>
                  <a:pt x="118503" y="40678"/>
                </a:lnTo>
                <a:lnTo>
                  <a:pt x="124828" y="41389"/>
                </a:lnTo>
                <a:lnTo>
                  <a:pt x="130784" y="42735"/>
                </a:lnTo>
                <a:lnTo>
                  <a:pt x="137020" y="44856"/>
                </a:lnTo>
                <a:lnTo>
                  <a:pt x="145313" y="5842"/>
                </a:lnTo>
                <a:close/>
              </a:path>
              <a:path w="389255" h="278129">
                <a:moveTo>
                  <a:pt x="389128" y="124345"/>
                </a:moveTo>
                <a:lnTo>
                  <a:pt x="388264" y="118008"/>
                </a:lnTo>
                <a:lnTo>
                  <a:pt x="382143" y="73025"/>
                </a:lnTo>
                <a:lnTo>
                  <a:pt x="362623" y="35598"/>
                </a:lnTo>
                <a:lnTo>
                  <a:pt x="361708" y="33820"/>
                </a:lnTo>
                <a:lnTo>
                  <a:pt x="350126" y="25057"/>
                </a:lnTo>
                <a:lnTo>
                  <a:pt x="350126" y="118008"/>
                </a:lnTo>
                <a:lnTo>
                  <a:pt x="208216" y="118008"/>
                </a:lnTo>
                <a:lnTo>
                  <a:pt x="217081" y="83121"/>
                </a:lnTo>
                <a:lnTo>
                  <a:pt x="234188" y="57238"/>
                </a:lnTo>
                <a:lnTo>
                  <a:pt x="257314" y="41135"/>
                </a:lnTo>
                <a:lnTo>
                  <a:pt x="284289" y="35598"/>
                </a:lnTo>
                <a:lnTo>
                  <a:pt x="312064" y="40932"/>
                </a:lnTo>
                <a:lnTo>
                  <a:pt x="332752" y="56680"/>
                </a:lnTo>
                <a:lnTo>
                  <a:pt x="345668" y="82499"/>
                </a:lnTo>
                <a:lnTo>
                  <a:pt x="350126" y="118008"/>
                </a:lnTo>
                <a:lnTo>
                  <a:pt x="350126" y="25057"/>
                </a:lnTo>
                <a:lnTo>
                  <a:pt x="328650" y="8801"/>
                </a:lnTo>
                <a:lnTo>
                  <a:pt x="283806" y="0"/>
                </a:lnTo>
                <a:lnTo>
                  <a:pt x="239217" y="9715"/>
                </a:lnTo>
                <a:lnTo>
                  <a:pt x="201028" y="37541"/>
                </a:lnTo>
                <a:lnTo>
                  <a:pt x="174358" y="81457"/>
                </a:lnTo>
                <a:lnTo>
                  <a:pt x="164325" y="139458"/>
                </a:lnTo>
                <a:lnTo>
                  <a:pt x="170776" y="187388"/>
                </a:lnTo>
                <a:lnTo>
                  <a:pt x="188734" y="225920"/>
                </a:lnTo>
                <a:lnTo>
                  <a:pt x="216154" y="254342"/>
                </a:lnTo>
                <a:lnTo>
                  <a:pt x="250964" y="271932"/>
                </a:lnTo>
                <a:lnTo>
                  <a:pt x="291122" y="277952"/>
                </a:lnTo>
                <a:lnTo>
                  <a:pt x="316763" y="275805"/>
                </a:lnTo>
                <a:lnTo>
                  <a:pt x="339763" y="269963"/>
                </a:lnTo>
                <a:lnTo>
                  <a:pt x="360375" y="261289"/>
                </a:lnTo>
                <a:lnTo>
                  <a:pt x="378891" y="250647"/>
                </a:lnTo>
                <a:lnTo>
                  <a:pt x="374332" y="242354"/>
                </a:lnTo>
                <a:lnTo>
                  <a:pt x="362800" y="221386"/>
                </a:lnTo>
                <a:lnTo>
                  <a:pt x="347840" y="230212"/>
                </a:lnTo>
                <a:lnTo>
                  <a:pt x="332016" y="236804"/>
                </a:lnTo>
                <a:lnTo>
                  <a:pt x="314998" y="240931"/>
                </a:lnTo>
                <a:lnTo>
                  <a:pt x="296481" y="242354"/>
                </a:lnTo>
                <a:lnTo>
                  <a:pt x="261988" y="235826"/>
                </a:lnTo>
                <a:lnTo>
                  <a:pt x="234861" y="217246"/>
                </a:lnTo>
                <a:lnTo>
                  <a:pt x="216585" y="188048"/>
                </a:lnTo>
                <a:lnTo>
                  <a:pt x="208699" y="149707"/>
                </a:lnTo>
                <a:lnTo>
                  <a:pt x="387184" y="149707"/>
                </a:lnTo>
                <a:lnTo>
                  <a:pt x="387896" y="144437"/>
                </a:lnTo>
                <a:lnTo>
                  <a:pt x="388518" y="138303"/>
                </a:lnTo>
                <a:lnTo>
                  <a:pt x="388962" y="131533"/>
                </a:lnTo>
                <a:lnTo>
                  <a:pt x="389128" y="1243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14509915" y="4665348"/>
            <a:ext cx="73025" cy="394970"/>
          </a:xfrm>
          <a:custGeom>
            <a:avLst/>
            <a:gdLst/>
            <a:ahLst/>
            <a:cxnLst/>
            <a:rect l="l" t="t" r="r" b="b"/>
            <a:pathLst>
              <a:path w="73025" h="394970">
                <a:moveTo>
                  <a:pt x="46813" y="394502"/>
                </a:moveTo>
                <a:lnTo>
                  <a:pt x="25509" y="390563"/>
                </a:lnTo>
                <a:lnTo>
                  <a:pt x="10971" y="379080"/>
                </a:lnTo>
                <a:lnTo>
                  <a:pt x="2651" y="360557"/>
                </a:lnTo>
                <a:lnTo>
                  <a:pt x="0" y="335497"/>
                </a:lnTo>
                <a:lnTo>
                  <a:pt x="0" y="0"/>
                </a:lnTo>
                <a:lnTo>
                  <a:pt x="44375" y="0"/>
                </a:lnTo>
                <a:lnTo>
                  <a:pt x="44375" y="352077"/>
                </a:lnTo>
                <a:lnTo>
                  <a:pt x="50227" y="357441"/>
                </a:lnTo>
                <a:lnTo>
                  <a:pt x="61442" y="357441"/>
                </a:lnTo>
                <a:lnTo>
                  <a:pt x="66319" y="356466"/>
                </a:lnTo>
                <a:lnTo>
                  <a:pt x="72658" y="390601"/>
                </a:lnTo>
                <a:lnTo>
                  <a:pt x="67591" y="392239"/>
                </a:lnTo>
                <a:lnTo>
                  <a:pt x="61747" y="393466"/>
                </a:lnTo>
                <a:lnTo>
                  <a:pt x="54897" y="394235"/>
                </a:lnTo>
                <a:lnTo>
                  <a:pt x="46813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14627437" y="4781894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4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4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4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4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14882469" y="4676571"/>
            <a:ext cx="264160" cy="383540"/>
          </a:xfrm>
          <a:custGeom>
            <a:avLst/>
            <a:gdLst/>
            <a:ahLst/>
            <a:cxnLst/>
            <a:rect l="l" t="t" r="r" b="b"/>
            <a:pathLst>
              <a:path w="264159" h="383539">
                <a:moveTo>
                  <a:pt x="163842" y="373532"/>
                </a:moveTo>
                <a:lnTo>
                  <a:pt x="155067" y="340372"/>
                </a:lnTo>
                <a:lnTo>
                  <a:pt x="147942" y="342874"/>
                </a:lnTo>
                <a:lnTo>
                  <a:pt x="140131" y="345071"/>
                </a:lnTo>
                <a:lnTo>
                  <a:pt x="132232" y="346608"/>
                </a:lnTo>
                <a:lnTo>
                  <a:pt x="124828" y="347205"/>
                </a:lnTo>
                <a:lnTo>
                  <a:pt x="105473" y="343789"/>
                </a:lnTo>
                <a:lnTo>
                  <a:pt x="92837" y="333844"/>
                </a:lnTo>
                <a:lnTo>
                  <a:pt x="85953" y="317779"/>
                </a:lnTo>
                <a:lnTo>
                  <a:pt x="83870" y="295998"/>
                </a:lnTo>
                <a:lnTo>
                  <a:pt x="83870" y="148247"/>
                </a:lnTo>
                <a:lnTo>
                  <a:pt x="155562" y="148247"/>
                </a:lnTo>
                <a:lnTo>
                  <a:pt x="155562" y="112153"/>
                </a:lnTo>
                <a:lnTo>
                  <a:pt x="83870" y="112153"/>
                </a:lnTo>
                <a:lnTo>
                  <a:pt x="83870" y="38036"/>
                </a:lnTo>
                <a:lnTo>
                  <a:pt x="46812" y="38036"/>
                </a:lnTo>
                <a:lnTo>
                  <a:pt x="41452" y="112153"/>
                </a:lnTo>
                <a:lnTo>
                  <a:pt x="0" y="114592"/>
                </a:lnTo>
                <a:lnTo>
                  <a:pt x="0" y="148247"/>
                </a:lnTo>
                <a:lnTo>
                  <a:pt x="39497" y="148247"/>
                </a:lnTo>
                <a:lnTo>
                  <a:pt x="39497" y="295021"/>
                </a:lnTo>
                <a:lnTo>
                  <a:pt x="43357" y="331241"/>
                </a:lnTo>
                <a:lnTo>
                  <a:pt x="56083" y="359092"/>
                </a:lnTo>
                <a:lnTo>
                  <a:pt x="79413" y="376974"/>
                </a:lnTo>
                <a:lnTo>
                  <a:pt x="115087" y="383286"/>
                </a:lnTo>
                <a:lnTo>
                  <a:pt x="127368" y="382447"/>
                </a:lnTo>
                <a:lnTo>
                  <a:pt x="139827" y="380238"/>
                </a:lnTo>
                <a:lnTo>
                  <a:pt x="152107" y="377113"/>
                </a:lnTo>
                <a:lnTo>
                  <a:pt x="163842" y="373532"/>
                </a:lnTo>
                <a:close/>
              </a:path>
              <a:path w="264159" h="383539">
                <a:moveTo>
                  <a:pt x="255041" y="112153"/>
                </a:moveTo>
                <a:lnTo>
                  <a:pt x="210654" y="112153"/>
                </a:lnTo>
                <a:lnTo>
                  <a:pt x="210654" y="376948"/>
                </a:lnTo>
                <a:lnTo>
                  <a:pt x="255041" y="376948"/>
                </a:lnTo>
                <a:lnTo>
                  <a:pt x="255041" y="112153"/>
                </a:lnTo>
                <a:close/>
              </a:path>
              <a:path w="264159" h="383539">
                <a:moveTo>
                  <a:pt x="263817" y="28765"/>
                </a:moveTo>
                <a:lnTo>
                  <a:pt x="261480" y="16662"/>
                </a:lnTo>
                <a:lnTo>
                  <a:pt x="255041" y="7620"/>
                </a:lnTo>
                <a:lnTo>
                  <a:pt x="245300" y="1955"/>
                </a:lnTo>
                <a:lnTo>
                  <a:pt x="233095" y="0"/>
                </a:lnTo>
                <a:lnTo>
                  <a:pt x="220891" y="1955"/>
                </a:lnTo>
                <a:lnTo>
                  <a:pt x="211150" y="7620"/>
                </a:lnTo>
                <a:lnTo>
                  <a:pt x="204698" y="16662"/>
                </a:lnTo>
                <a:lnTo>
                  <a:pt x="202374" y="28765"/>
                </a:lnTo>
                <a:lnTo>
                  <a:pt x="204698" y="40259"/>
                </a:lnTo>
                <a:lnTo>
                  <a:pt x="211150" y="49377"/>
                </a:lnTo>
                <a:lnTo>
                  <a:pt x="220891" y="55372"/>
                </a:lnTo>
                <a:lnTo>
                  <a:pt x="233095" y="57543"/>
                </a:lnTo>
                <a:lnTo>
                  <a:pt x="245300" y="55372"/>
                </a:lnTo>
                <a:lnTo>
                  <a:pt x="255041" y="49377"/>
                </a:lnTo>
                <a:lnTo>
                  <a:pt x="261480" y="40259"/>
                </a:lnTo>
                <a:lnTo>
                  <a:pt x="263817" y="287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15202368" y="4781894"/>
            <a:ext cx="246379" cy="278130"/>
          </a:xfrm>
          <a:custGeom>
            <a:avLst/>
            <a:gdLst/>
            <a:ahLst/>
            <a:cxnLst/>
            <a:rect l="l" t="t" r="r" b="b"/>
            <a:pathLst>
              <a:path w="246380" h="278129">
                <a:moveTo>
                  <a:pt x="122885" y="277955"/>
                </a:moveTo>
                <a:lnTo>
                  <a:pt x="85200" y="271979"/>
                </a:lnTo>
                <a:lnTo>
                  <a:pt x="24577" y="226133"/>
                </a:lnTo>
                <a:lnTo>
                  <a:pt x="6553" y="187574"/>
                </a:lnTo>
                <a:lnTo>
                  <a:pt x="0" y="139465"/>
                </a:lnTo>
                <a:lnTo>
                  <a:pt x="6553" y="91068"/>
                </a:lnTo>
                <a:lnTo>
                  <a:pt x="24577" y="52244"/>
                </a:lnTo>
                <a:lnTo>
                  <a:pt x="51612" y="23672"/>
                </a:lnTo>
                <a:lnTo>
                  <a:pt x="85200" y="6031"/>
                </a:lnTo>
                <a:lnTo>
                  <a:pt x="122885" y="0"/>
                </a:lnTo>
                <a:lnTo>
                  <a:pt x="160570" y="6031"/>
                </a:lnTo>
                <a:lnTo>
                  <a:pt x="194159" y="23672"/>
                </a:lnTo>
                <a:lnTo>
                  <a:pt x="206827" y="37060"/>
                </a:lnTo>
                <a:lnTo>
                  <a:pt x="122885" y="37060"/>
                </a:lnTo>
                <a:lnTo>
                  <a:pt x="91585" y="44489"/>
                </a:lnTo>
                <a:lnTo>
                  <a:pt x="67416" y="65404"/>
                </a:lnTo>
                <a:lnTo>
                  <a:pt x="51842" y="97749"/>
                </a:lnTo>
                <a:lnTo>
                  <a:pt x="46325" y="139465"/>
                </a:lnTo>
                <a:lnTo>
                  <a:pt x="51842" y="181029"/>
                </a:lnTo>
                <a:lnTo>
                  <a:pt x="67416" y="213038"/>
                </a:lnTo>
                <a:lnTo>
                  <a:pt x="91585" y="233618"/>
                </a:lnTo>
                <a:lnTo>
                  <a:pt x="122885" y="240895"/>
                </a:lnTo>
                <a:lnTo>
                  <a:pt x="207118" y="240895"/>
                </a:lnTo>
                <a:lnTo>
                  <a:pt x="194159" y="254486"/>
                </a:lnTo>
                <a:lnTo>
                  <a:pt x="160570" y="271979"/>
                </a:lnTo>
                <a:lnTo>
                  <a:pt x="122885" y="277955"/>
                </a:lnTo>
                <a:close/>
              </a:path>
              <a:path w="246380" h="278129">
                <a:moveTo>
                  <a:pt x="207118" y="240895"/>
                </a:moveTo>
                <a:lnTo>
                  <a:pt x="122885" y="240895"/>
                </a:lnTo>
                <a:lnTo>
                  <a:pt x="154262" y="233618"/>
                </a:lnTo>
                <a:lnTo>
                  <a:pt x="178598" y="213038"/>
                </a:lnTo>
                <a:lnTo>
                  <a:pt x="194340" y="181029"/>
                </a:lnTo>
                <a:lnTo>
                  <a:pt x="199933" y="139465"/>
                </a:lnTo>
                <a:lnTo>
                  <a:pt x="194340" y="97749"/>
                </a:lnTo>
                <a:lnTo>
                  <a:pt x="178598" y="65404"/>
                </a:lnTo>
                <a:lnTo>
                  <a:pt x="154262" y="44489"/>
                </a:lnTo>
                <a:lnTo>
                  <a:pt x="122885" y="37060"/>
                </a:lnTo>
                <a:lnTo>
                  <a:pt x="206827" y="37060"/>
                </a:lnTo>
                <a:lnTo>
                  <a:pt x="221194" y="52244"/>
                </a:lnTo>
                <a:lnTo>
                  <a:pt x="239217" y="91068"/>
                </a:lnTo>
                <a:lnTo>
                  <a:pt x="245771" y="139465"/>
                </a:lnTo>
                <a:lnTo>
                  <a:pt x="239217" y="187574"/>
                </a:lnTo>
                <a:lnTo>
                  <a:pt x="221194" y="226133"/>
                </a:lnTo>
                <a:lnTo>
                  <a:pt x="207118" y="2408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15512995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15776322" y="4781894"/>
            <a:ext cx="195580" cy="278130"/>
          </a:xfrm>
          <a:custGeom>
            <a:avLst/>
            <a:gdLst/>
            <a:ahLst/>
            <a:cxnLst/>
            <a:rect l="l" t="t" r="r" b="b"/>
            <a:pathLst>
              <a:path w="195580" h="278129">
                <a:moveTo>
                  <a:pt x="98991" y="277955"/>
                </a:moveTo>
                <a:lnTo>
                  <a:pt x="71249" y="275190"/>
                </a:lnTo>
                <a:lnTo>
                  <a:pt x="44924" y="267532"/>
                </a:lnTo>
                <a:lnTo>
                  <a:pt x="20884" y="255943"/>
                </a:lnTo>
                <a:lnTo>
                  <a:pt x="0" y="241382"/>
                </a:lnTo>
                <a:lnTo>
                  <a:pt x="21943" y="212124"/>
                </a:lnTo>
                <a:lnTo>
                  <a:pt x="39422" y="224818"/>
                </a:lnTo>
                <a:lnTo>
                  <a:pt x="57907" y="234677"/>
                </a:lnTo>
                <a:lnTo>
                  <a:pt x="78037" y="241062"/>
                </a:lnTo>
                <a:lnTo>
                  <a:pt x="100454" y="243333"/>
                </a:lnTo>
                <a:lnTo>
                  <a:pt x="123419" y="240079"/>
                </a:lnTo>
                <a:lnTo>
                  <a:pt x="139709" y="231203"/>
                </a:lnTo>
                <a:lnTo>
                  <a:pt x="149416" y="218029"/>
                </a:lnTo>
                <a:lnTo>
                  <a:pt x="152631" y="201883"/>
                </a:lnTo>
                <a:lnTo>
                  <a:pt x="147298" y="184298"/>
                </a:lnTo>
                <a:lnTo>
                  <a:pt x="133370" y="170918"/>
                </a:lnTo>
                <a:lnTo>
                  <a:pt x="113955" y="160464"/>
                </a:lnTo>
                <a:lnTo>
                  <a:pt x="64185" y="140242"/>
                </a:lnTo>
                <a:lnTo>
                  <a:pt x="38767" y="125080"/>
                </a:lnTo>
                <a:lnTo>
                  <a:pt x="20298" y="104065"/>
                </a:lnTo>
                <a:lnTo>
                  <a:pt x="13166" y="75096"/>
                </a:lnTo>
                <a:lnTo>
                  <a:pt x="19322" y="45670"/>
                </a:lnTo>
                <a:lnTo>
                  <a:pt x="37182" y="21821"/>
                </a:lnTo>
                <a:lnTo>
                  <a:pt x="65831" y="5836"/>
                </a:lnTo>
                <a:lnTo>
                  <a:pt x="104355" y="0"/>
                </a:lnTo>
                <a:lnTo>
                  <a:pt x="128066" y="2384"/>
                </a:lnTo>
                <a:lnTo>
                  <a:pt x="149949" y="8838"/>
                </a:lnTo>
                <a:lnTo>
                  <a:pt x="169638" y="18309"/>
                </a:lnTo>
                <a:lnTo>
                  <a:pt x="186766" y="29746"/>
                </a:lnTo>
                <a:lnTo>
                  <a:pt x="165310" y="58517"/>
                </a:lnTo>
                <a:lnTo>
                  <a:pt x="151328" y="49099"/>
                </a:lnTo>
                <a:lnTo>
                  <a:pt x="136844" y="41693"/>
                </a:lnTo>
                <a:lnTo>
                  <a:pt x="121354" y="36847"/>
                </a:lnTo>
                <a:lnTo>
                  <a:pt x="104355" y="35110"/>
                </a:lnTo>
                <a:lnTo>
                  <a:pt x="82822" y="38173"/>
                </a:lnTo>
                <a:lnTo>
                  <a:pt x="67782" y="46447"/>
                </a:lnTo>
                <a:lnTo>
                  <a:pt x="58958" y="58562"/>
                </a:lnTo>
                <a:lnTo>
                  <a:pt x="56078" y="73146"/>
                </a:lnTo>
                <a:lnTo>
                  <a:pt x="61039" y="89428"/>
                </a:lnTo>
                <a:lnTo>
                  <a:pt x="74182" y="101368"/>
                </a:lnTo>
                <a:lnTo>
                  <a:pt x="92903" y="110656"/>
                </a:lnTo>
                <a:lnTo>
                  <a:pt x="114595" y="118984"/>
                </a:lnTo>
                <a:lnTo>
                  <a:pt x="143496" y="130665"/>
                </a:lnTo>
                <a:lnTo>
                  <a:pt x="169516" y="145865"/>
                </a:lnTo>
                <a:lnTo>
                  <a:pt x="188313" y="167741"/>
                </a:lnTo>
                <a:lnTo>
                  <a:pt x="195544" y="199445"/>
                </a:lnTo>
                <a:lnTo>
                  <a:pt x="189235" y="229816"/>
                </a:lnTo>
                <a:lnTo>
                  <a:pt x="170674" y="254792"/>
                </a:lnTo>
                <a:lnTo>
                  <a:pt x="140410" y="271723"/>
                </a:lnTo>
                <a:lnTo>
                  <a:pt x="98991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16133483" y="4665348"/>
            <a:ext cx="231775" cy="394970"/>
          </a:xfrm>
          <a:custGeom>
            <a:avLst/>
            <a:gdLst/>
            <a:ahLst/>
            <a:cxnLst/>
            <a:rect l="l" t="t" r="r" b="b"/>
            <a:pathLst>
              <a:path w="231775" h="394970">
                <a:moveTo>
                  <a:pt x="35597" y="388162"/>
                </a:moveTo>
                <a:lnTo>
                  <a:pt x="0" y="388162"/>
                </a:lnTo>
                <a:lnTo>
                  <a:pt x="0" y="0"/>
                </a:lnTo>
                <a:lnTo>
                  <a:pt x="44375" y="0"/>
                </a:lnTo>
                <a:lnTo>
                  <a:pt x="44375" y="106305"/>
                </a:lnTo>
                <a:lnTo>
                  <a:pt x="42912" y="154094"/>
                </a:lnTo>
                <a:lnTo>
                  <a:pt x="115571" y="154094"/>
                </a:lnTo>
                <a:lnTo>
                  <a:pt x="98549" y="156449"/>
                </a:lnTo>
                <a:lnTo>
                  <a:pt x="81070" y="163420"/>
                </a:lnTo>
                <a:lnTo>
                  <a:pt x="63042" y="174872"/>
                </a:lnTo>
                <a:lnTo>
                  <a:pt x="44375" y="190667"/>
                </a:lnTo>
                <a:lnTo>
                  <a:pt x="44375" y="329645"/>
                </a:lnTo>
                <a:lnTo>
                  <a:pt x="61915" y="342629"/>
                </a:lnTo>
                <a:lnTo>
                  <a:pt x="78997" y="351224"/>
                </a:lnTo>
                <a:lnTo>
                  <a:pt x="94983" y="355978"/>
                </a:lnTo>
                <a:lnTo>
                  <a:pt x="109231" y="357441"/>
                </a:lnTo>
                <a:lnTo>
                  <a:pt x="196385" y="357441"/>
                </a:lnTo>
                <a:lnTo>
                  <a:pt x="191896" y="360855"/>
                </a:lnTo>
                <a:lnTo>
                  <a:pt x="39498" y="360855"/>
                </a:lnTo>
                <a:lnTo>
                  <a:pt x="35597" y="388162"/>
                </a:lnTo>
                <a:close/>
              </a:path>
              <a:path w="231775" h="394970">
                <a:moveTo>
                  <a:pt x="196385" y="357441"/>
                </a:moveTo>
                <a:lnTo>
                  <a:pt x="109231" y="357441"/>
                </a:lnTo>
                <a:lnTo>
                  <a:pt x="139633" y="350241"/>
                </a:lnTo>
                <a:lnTo>
                  <a:pt x="163725" y="329463"/>
                </a:lnTo>
                <a:lnTo>
                  <a:pt x="179589" y="296341"/>
                </a:lnTo>
                <a:lnTo>
                  <a:pt x="185303" y="252110"/>
                </a:lnTo>
                <a:lnTo>
                  <a:pt x="181471" y="212108"/>
                </a:lnTo>
                <a:lnTo>
                  <a:pt x="169272" y="181158"/>
                </a:lnTo>
                <a:lnTo>
                  <a:pt x="147656" y="161180"/>
                </a:lnTo>
                <a:lnTo>
                  <a:pt x="115571" y="154094"/>
                </a:lnTo>
                <a:lnTo>
                  <a:pt x="42912" y="154094"/>
                </a:lnTo>
                <a:lnTo>
                  <a:pt x="61831" y="139381"/>
                </a:lnTo>
                <a:lnTo>
                  <a:pt x="82350" y="127457"/>
                </a:lnTo>
                <a:lnTo>
                  <a:pt x="103875" y="119464"/>
                </a:lnTo>
                <a:lnTo>
                  <a:pt x="125811" y="116546"/>
                </a:lnTo>
                <a:lnTo>
                  <a:pt x="171352" y="126192"/>
                </a:lnTo>
                <a:lnTo>
                  <a:pt x="204504" y="153485"/>
                </a:lnTo>
                <a:lnTo>
                  <a:pt x="224764" y="195955"/>
                </a:lnTo>
                <a:lnTo>
                  <a:pt x="231629" y="251135"/>
                </a:lnTo>
                <a:lnTo>
                  <a:pt x="222219" y="312007"/>
                </a:lnTo>
                <a:lnTo>
                  <a:pt x="196946" y="357014"/>
                </a:lnTo>
                <a:lnTo>
                  <a:pt x="196385" y="357441"/>
                </a:lnTo>
                <a:close/>
              </a:path>
              <a:path w="231775" h="394970">
                <a:moveTo>
                  <a:pt x="116546" y="394502"/>
                </a:moveTo>
                <a:lnTo>
                  <a:pt x="97741" y="392262"/>
                </a:lnTo>
                <a:lnTo>
                  <a:pt x="78388" y="385724"/>
                </a:lnTo>
                <a:lnTo>
                  <a:pt x="59218" y="375164"/>
                </a:lnTo>
                <a:lnTo>
                  <a:pt x="40961" y="360855"/>
                </a:lnTo>
                <a:lnTo>
                  <a:pt x="191896" y="360855"/>
                </a:lnTo>
                <a:lnTo>
                  <a:pt x="160243" y="384924"/>
                </a:lnTo>
                <a:lnTo>
                  <a:pt x="116546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16409975" y="4714607"/>
            <a:ext cx="1320800" cy="345440"/>
          </a:xfrm>
          <a:custGeom>
            <a:avLst/>
            <a:gdLst/>
            <a:ahLst/>
            <a:cxnLst/>
            <a:rect l="l" t="t" r="r" b="b"/>
            <a:pathLst>
              <a:path w="1320800" h="345439">
                <a:moveTo>
                  <a:pt x="224802" y="191643"/>
                </a:moveTo>
                <a:lnTo>
                  <a:pt x="223939" y="185305"/>
                </a:lnTo>
                <a:lnTo>
                  <a:pt x="217805" y="140322"/>
                </a:lnTo>
                <a:lnTo>
                  <a:pt x="198285" y="102895"/>
                </a:lnTo>
                <a:lnTo>
                  <a:pt x="197370" y="101117"/>
                </a:lnTo>
                <a:lnTo>
                  <a:pt x="185788" y="92354"/>
                </a:lnTo>
                <a:lnTo>
                  <a:pt x="185788" y="185305"/>
                </a:lnTo>
                <a:lnTo>
                  <a:pt x="43878" y="185305"/>
                </a:lnTo>
                <a:lnTo>
                  <a:pt x="52755" y="150418"/>
                </a:lnTo>
                <a:lnTo>
                  <a:pt x="69850" y="124536"/>
                </a:lnTo>
                <a:lnTo>
                  <a:pt x="92976" y="108432"/>
                </a:lnTo>
                <a:lnTo>
                  <a:pt x="119951" y="102895"/>
                </a:lnTo>
                <a:lnTo>
                  <a:pt x="147726" y="108229"/>
                </a:lnTo>
                <a:lnTo>
                  <a:pt x="168414" y="123977"/>
                </a:lnTo>
                <a:lnTo>
                  <a:pt x="181330" y="149796"/>
                </a:lnTo>
                <a:lnTo>
                  <a:pt x="185788" y="185305"/>
                </a:lnTo>
                <a:lnTo>
                  <a:pt x="185788" y="92354"/>
                </a:lnTo>
                <a:lnTo>
                  <a:pt x="164312" y="76098"/>
                </a:lnTo>
                <a:lnTo>
                  <a:pt x="119468" y="67297"/>
                </a:lnTo>
                <a:lnTo>
                  <a:pt x="74879" y="77012"/>
                </a:lnTo>
                <a:lnTo>
                  <a:pt x="36690" y="104838"/>
                </a:lnTo>
                <a:lnTo>
                  <a:pt x="10020" y="148755"/>
                </a:lnTo>
                <a:lnTo>
                  <a:pt x="0" y="206756"/>
                </a:lnTo>
                <a:lnTo>
                  <a:pt x="6438" y="254685"/>
                </a:lnTo>
                <a:lnTo>
                  <a:pt x="24396" y="293217"/>
                </a:lnTo>
                <a:lnTo>
                  <a:pt x="51816" y="321640"/>
                </a:lnTo>
                <a:lnTo>
                  <a:pt x="86626" y="339229"/>
                </a:lnTo>
                <a:lnTo>
                  <a:pt x="126784" y="345249"/>
                </a:lnTo>
                <a:lnTo>
                  <a:pt x="152425" y="343103"/>
                </a:lnTo>
                <a:lnTo>
                  <a:pt x="175425" y="337261"/>
                </a:lnTo>
                <a:lnTo>
                  <a:pt x="196037" y="328587"/>
                </a:lnTo>
                <a:lnTo>
                  <a:pt x="214553" y="317944"/>
                </a:lnTo>
                <a:lnTo>
                  <a:pt x="209994" y="309651"/>
                </a:lnTo>
                <a:lnTo>
                  <a:pt x="198462" y="288683"/>
                </a:lnTo>
                <a:lnTo>
                  <a:pt x="183515" y="297510"/>
                </a:lnTo>
                <a:lnTo>
                  <a:pt x="167678" y="304101"/>
                </a:lnTo>
                <a:lnTo>
                  <a:pt x="150672" y="308229"/>
                </a:lnTo>
                <a:lnTo>
                  <a:pt x="132143" y="309651"/>
                </a:lnTo>
                <a:lnTo>
                  <a:pt x="97650" y="303123"/>
                </a:lnTo>
                <a:lnTo>
                  <a:pt x="70523" y="284543"/>
                </a:lnTo>
                <a:lnTo>
                  <a:pt x="52260" y="255346"/>
                </a:lnTo>
                <a:lnTo>
                  <a:pt x="44373" y="217004"/>
                </a:lnTo>
                <a:lnTo>
                  <a:pt x="222846" y="217004"/>
                </a:lnTo>
                <a:lnTo>
                  <a:pt x="223558" y="211734"/>
                </a:lnTo>
                <a:lnTo>
                  <a:pt x="224193" y="205600"/>
                </a:lnTo>
                <a:lnTo>
                  <a:pt x="224624" y="198831"/>
                </a:lnTo>
                <a:lnTo>
                  <a:pt x="224802" y="191643"/>
                </a:lnTo>
                <a:close/>
              </a:path>
              <a:path w="1320800" h="345439">
                <a:moveTo>
                  <a:pt x="417410" y="335495"/>
                </a:moveTo>
                <a:lnTo>
                  <a:pt x="408635" y="302336"/>
                </a:lnTo>
                <a:lnTo>
                  <a:pt x="401510" y="304838"/>
                </a:lnTo>
                <a:lnTo>
                  <a:pt x="393700" y="307035"/>
                </a:lnTo>
                <a:lnTo>
                  <a:pt x="385800" y="308571"/>
                </a:lnTo>
                <a:lnTo>
                  <a:pt x="378409" y="309168"/>
                </a:lnTo>
                <a:lnTo>
                  <a:pt x="359041" y="305752"/>
                </a:lnTo>
                <a:lnTo>
                  <a:pt x="346405" y="295808"/>
                </a:lnTo>
                <a:lnTo>
                  <a:pt x="339521" y="279742"/>
                </a:lnTo>
                <a:lnTo>
                  <a:pt x="337439" y="257962"/>
                </a:lnTo>
                <a:lnTo>
                  <a:pt x="337439" y="110210"/>
                </a:lnTo>
                <a:lnTo>
                  <a:pt x="409130" y="110210"/>
                </a:lnTo>
                <a:lnTo>
                  <a:pt x="409130" y="74117"/>
                </a:lnTo>
                <a:lnTo>
                  <a:pt x="337439" y="74117"/>
                </a:lnTo>
                <a:lnTo>
                  <a:pt x="337439" y="0"/>
                </a:lnTo>
                <a:lnTo>
                  <a:pt x="300380" y="0"/>
                </a:lnTo>
                <a:lnTo>
                  <a:pt x="295021" y="74117"/>
                </a:lnTo>
                <a:lnTo>
                  <a:pt x="253568" y="76555"/>
                </a:lnTo>
                <a:lnTo>
                  <a:pt x="253568" y="110210"/>
                </a:lnTo>
                <a:lnTo>
                  <a:pt x="293065" y="110210"/>
                </a:lnTo>
                <a:lnTo>
                  <a:pt x="293065" y="256984"/>
                </a:lnTo>
                <a:lnTo>
                  <a:pt x="296926" y="293204"/>
                </a:lnTo>
                <a:lnTo>
                  <a:pt x="309651" y="321056"/>
                </a:lnTo>
                <a:lnTo>
                  <a:pt x="332981" y="338937"/>
                </a:lnTo>
                <a:lnTo>
                  <a:pt x="368655" y="345249"/>
                </a:lnTo>
                <a:lnTo>
                  <a:pt x="380936" y="344411"/>
                </a:lnTo>
                <a:lnTo>
                  <a:pt x="393395" y="342201"/>
                </a:lnTo>
                <a:lnTo>
                  <a:pt x="405688" y="339077"/>
                </a:lnTo>
                <a:lnTo>
                  <a:pt x="417410" y="335495"/>
                </a:lnTo>
                <a:close/>
              </a:path>
              <a:path w="1320800" h="345439">
                <a:moveTo>
                  <a:pt x="797293" y="74117"/>
                </a:moveTo>
                <a:lnTo>
                  <a:pt x="755357" y="74117"/>
                </a:lnTo>
                <a:lnTo>
                  <a:pt x="716343" y="227241"/>
                </a:lnTo>
                <a:lnTo>
                  <a:pt x="699757" y="301358"/>
                </a:lnTo>
                <a:lnTo>
                  <a:pt x="697814" y="301358"/>
                </a:lnTo>
                <a:lnTo>
                  <a:pt x="679284" y="227241"/>
                </a:lnTo>
                <a:lnTo>
                  <a:pt x="637832" y="74117"/>
                </a:lnTo>
                <a:lnTo>
                  <a:pt x="594436" y="74117"/>
                </a:lnTo>
                <a:lnTo>
                  <a:pt x="548589" y="245821"/>
                </a:lnTo>
                <a:lnTo>
                  <a:pt x="535432" y="301358"/>
                </a:lnTo>
                <a:lnTo>
                  <a:pt x="532993" y="301358"/>
                </a:lnTo>
                <a:lnTo>
                  <a:pt x="525373" y="264477"/>
                </a:lnTo>
                <a:lnTo>
                  <a:pt x="517385" y="227241"/>
                </a:lnTo>
                <a:lnTo>
                  <a:pt x="477888" y="74117"/>
                </a:lnTo>
                <a:lnTo>
                  <a:pt x="432536" y="74117"/>
                </a:lnTo>
                <a:lnTo>
                  <a:pt x="506171" y="338912"/>
                </a:lnTo>
                <a:lnTo>
                  <a:pt x="558342" y="338912"/>
                </a:lnTo>
                <a:lnTo>
                  <a:pt x="600278" y="178041"/>
                </a:lnTo>
                <a:lnTo>
                  <a:pt x="604799" y="159029"/>
                </a:lnTo>
                <a:lnTo>
                  <a:pt x="613448" y="119964"/>
                </a:lnTo>
                <a:lnTo>
                  <a:pt x="615886" y="119964"/>
                </a:lnTo>
                <a:lnTo>
                  <a:pt x="629119" y="177419"/>
                </a:lnTo>
                <a:lnTo>
                  <a:pt x="633933" y="196024"/>
                </a:lnTo>
                <a:lnTo>
                  <a:pt x="672452" y="338912"/>
                </a:lnTo>
                <a:lnTo>
                  <a:pt x="726097" y="338912"/>
                </a:lnTo>
                <a:lnTo>
                  <a:pt x="797293" y="74117"/>
                </a:lnTo>
                <a:close/>
              </a:path>
              <a:path w="1320800" h="345439">
                <a:moveTo>
                  <a:pt x="1055255" y="191643"/>
                </a:moveTo>
                <a:lnTo>
                  <a:pt x="1054392" y="185305"/>
                </a:lnTo>
                <a:lnTo>
                  <a:pt x="1048258" y="140322"/>
                </a:lnTo>
                <a:lnTo>
                  <a:pt x="1028738" y="102895"/>
                </a:lnTo>
                <a:lnTo>
                  <a:pt x="1027823" y="101117"/>
                </a:lnTo>
                <a:lnTo>
                  <a:pt x="1016241" y="92354"/>
                </a:lnTo>
                <a:lnTo>
                  <a:pt x="1016241" y="185305"/>
                </a:lnTo>
                <a:lnTo>
                  <a:pt x="874331" y="185305"/>
                </a:lnTo>
                <a:lnTo>
                  <a:pt x="883208" y="150418"/>
                </a:lnTo>
                <a:lnTo>
                  <a:pt x="900303" y="124536"/>
                </a:lnTo>
                <a:lnTo>
                  <a:pt x="923442" y="108432"/>
                </a:lnTo>
                <a:lnTo>
                  <a:pt x="950404" y="102895"/>
                </a:lnTo>
                <a:lnTo>
                  <a:pt x="978179" y="108229"/>
                </a:lnTo>
                <a:lnTo>
                  <a:pt x="998867" y="123977"/>
                </a:lnTo>
                <a:lnTo>
                  <a:pt x="1011783" y="149796"/>
                </a:lnTo>
                <a:lnTo>
                  <a:pt x="1016241" y="185305"/>
                </a:lnTo>
                <a:lnTo>
                  <a:pt x="1016241" y="92354"/>
                </a:lnTo>
                <a:lnTo>
                  <a:pt x="994765" y="76098"/>
                </a:lnTo>
                <a:lnTo>
                  <a:pt x="949921" y="67297"/>
                </a:lnTo>
                <a:lnTo>
                  <a:pt x="905332" y="77012"/>
                </a:lnTo>
                <a:lnTo>
                  <a:pt x="867143" y="104838"/>
                </a:lnTo>
                <a:lnTo>
                  <a:pt x="840473" y="148755"/>
                </a:lnTo>
                <a:lnTo>
                  <a:pt x="830453" y="206756"/>
                </a:lnTo>
                <a:lnTo>
                  <a:pt x="836891" y="254685"/>
                </a:lnTo>
                <a:lnTo>
                  <a:pt x="854849" y="293217"/>
                </a:lnTo>
                <a:lnTo>
                  <a:pt x="882269" y="321640"/>
                </a:lnTo>
                <a:lnTo>
                  <a:pt x="917092" y="339229"/>
                </a:lnTo>
                <a:lnTo>
                  <a:pt x="957237" y="345249"/>
                </a:lnTo>
                <a:lnTo>
                  <a:pt x="982878" y="343103"/>
                </a:lnTo>
                <a:lnTo>
                  <a:pt x="1005878" y="337261"/>
                </a:lnTo>
                <a:lnTo>
                  <a:pt x="1026502" y="328587"/>
                </a:lnTo>
                <a:lnTo>
                  <a:pt x="1045006" y="317944"/>
                </a:lnTo>
                <a:lnTo>
                  <a:pt x="1040447" y="309651"/>
                </a:lnTo>
                <a:lnTo>
                  <a:pt x="1028915" y="288683"/>
                </a:lnTo>
                <a:lnTo>
                  <a:pt x="1013968" y="297510"/>
                </a:lnTo>
                <a:lnTo>
                  <a:pt x="998143" y="304101"/>
                </a:lnTo>
                <a:lnTo>
                  <a:pt x="981125" y="308229"/>
                </a:lnTo>
                <a:lnTo>
                  <a:pt x="962596" y="309651"/>
                </a:lnTo>
                <a:lnTo>
                  <a:pt x="928103" y="303123"/>
                </a:lnTo>
                <a:lnTo>
                  <a:pt x="900976" y="284543"/>
                </a:lnTo>
                <a:lnTo>
                  <a:pt x="882713" y="255346"/>
                </a:lnTo>
                <a:lnTo>
                  <a:pt x="874826" y="217004"/>
                </a:lnTo>
                <a:lnTo>
                  <a:pt x="1053299" y="217004"/>
                </a:lnTo>
                <a:lnTo>
                  <a:pt x="1054023" y="211734"/>
                </a:lnTo>
                <a:lnTo>
                  <a:pt x="1054646" y="205600"/>
                </a:lnTo>
                <a:lnTo>
                  <a:pt x="1055090" y="198831"/>
                </a:lnTo>
                <a:lnTo>
                  <a:pt x="1055255" y="191643"/>
                </a:lnTo>
                <a:close/>
              </a:path>
              <a:path w="1320800" h="345439">
                <a:moveTo>
                  <a:pt x="1320533" y="191643"/>
                </a:moveTo>
                <a:lnTo>
                  <a:pt x="1319669" y="185305"/>
                </a:lnTo>
                <a:lnTo>
                  <a:pt x="1313535" y="140322"/>
                </a:lnTo>
                <a:lnTo>
                  <a:pt x="1294015" y="102895"/>
                </a:lnTo>
                <a:lnTo>
                  <a:pt x="1293101" y="101117"/>
                </a:lnTo>
                <a:lnTo>
                  <a:pt x="1281518" y="92354"/>
                </a:lnTo>
                <a:lnTo>
                  <a:pt x="1281518" y="185305"/>
                </a:lnTo>
                <a:lnTo>
                  <a:pt x="1139609" y="185305"/>
                </a:lnTo>
                <a:lnTo>
                  <a:pt x="1148486" y="150418"/>
                </a:lnTo>
                <a:lnTo>
                  <a:pt x="1165580" y="124536"/>
                </a:lnTo>
                <a:lnTo>
                  <a:pt x="1188720" y="108432"/>
                </a:lnTo>
                <a:lnTo>
                  <a:pt x="1215682" y="102895"/>
                </a:lnTo>
                <a:lnTo>
                  <a:pt x="1243457" y="108229"/>
                </a:lnTo>
                <a:lnTo>
                  <a:pt x="1264145" y="123977"/>
                </a:lnTo>
                <a:lnTo>
                  <a:pt x="1277061" y="149796"/>
                </a:lnTo>
                <a:lnTo>
                  <a:pt x="1281518" y="185305"/>
                </a:lnTo>
                <a:lnTo>
                  <a:pt x="1281518" y="92354"/>
                </a:lnTo>
                <a:lnTo>
                  <a:pt x="1260043" y="76098"/>
                </a:lnTo>
                <a:lnTo>
                  <a:pt x="1215199" y="67297"/>
                </a:lnTo>
                <a:lnTo>
                  <a:pt x="1170609" y="77012"/>
                </a:lnTo>
                <a:lnTo>
                  <a:pt x="1132420" y="104838"/>
                </a:lnTo>
                <a:lnTo>
                  <a:pt x="1105750" y="148755"/>
                </a:lnTo>
                <a:lnTo>
                  <a:pt x="1095730" y="206756"/>
                </a:lnTo>
                <a:lnTo>
                  <a:pt x="1102169" y="254685"/>
                </a:lnTo>
                <a:lnTo>
                  <a:pt x="1120127" y="293217"/>
                </a:lnTo>
                <a:lnTo>
                  <a:pt x="1147546" y="321640"/>
                </a:lnTo>
                <a:lnTo>
                  <a:pt x="1182357" y="339229"/>
                </a:lnTo>
                <a:lnTo>
                  <a:pt x="1222514" y="345249"/>
                </a:lnTo>
                <a:lnTo>
                  <a:pt x="1248156" y="343103"/>
                </a:lnTo>
                <a:lnTo>
                  <a:pt x="1271155" y="337261"/>
                </a:lnTo>
                <a:lnTo>
                  <a:pt x="1291780" y="328587"/>
                </a:lnTo>
                <a:lnTo>
                  <a:pt x="1310284" y="317944"/>
                </a:lnTo>
                <a:lnTo>
                  <a:pt x="1305725" y="309651"/>
                </a:lnTo>
                <a:lnTo>
                  <a:pt x="1294193" y="288683"/>
                </a:lnTo>
                <a:lnTo>
                  <a:pt x="1279245" y="297510"/>
                </a:lnTo>
                <a:lnTo>
                  <a:pt x="1263408" y="304101"/>
                </a:lnTo>
                <a:lnTo>
                  <a:pt x="1246403" y="308229"/>
                </a:lnTo>
                <a:lnTo>
                  <a:pt x="1227874" y="309651"/>
                </a:lnTo>
                <a:lnTo>
                  <a:pt x="1193380" y="303123"/>
                </a:lnTo>
                <a:lnTo>
                  <a:pt x="1166253" y="284543"/>
                </a:lnTo>
                <a:lnTo>
                  <a:pt x="1147991" y="255346"/>
                </a:lnTo>
                <a:lnTo>
                  <a:pt x="1140104" y="217004"/>
                </a:lnTo>
                <a:lnTo>
                  <a:pt x="1318577" y="217004"/>
                </a:lnTo>
                <a:lnTo>
                  <a:pt x="1319301" y="211734"/>
                </a:lnTo>
                <a:lnTo>
                  <a:pt x="1319923" y="205600"/>
                </a:lnTo>
                <a:lnTo>
                  <a:pt x="1320368" y="198831"/>
                </a:lnTo>
                <a:lnTo>
                  <a:pt x="1320533" y="19164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17790977" y="4781894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5756741" y="5299787"/>
            <a:ext cx="164465" cy="345440"/>
          </a:xfrm>
          <a:custGeom>
            <a:avLst/>
            <a:gdLst/>
            <a:ahLst/>
            <a:cxnLst/>
            <a:rect l="l" t="t" r="r" b="b"/>
            <a:pathLst>
              <a:path w="164464" h="345439">
                <a:moveTo>
                  <a:pt x="115083" y="345250"/>
                </a:moveTo>
                <a:lnTo>
                  <a:pt x="79409" y="338933"/>
                </a:lnTo>
                <a:lnTo>
                  <a:pt x="56078" y="321051"/>
                </a:lnTo>
                <a:lnTo>
                  <a:pt x="43354" y="293202"/>
                </a:lnTo>
                <a:lnTo>
                  <a:pt x="39498" y="256987"/>
                </a:lnTo>
                <a:lnTo>
                  <a:pt x="39498" y="110207"/>
                </a:lnTo>
                <a:lnTo>
                  <a:pt x="0" y="110207"/>
                </a:lnTo>
                <a:lnTo>
                  <a:pt x="0" y="76559"/>
                </a:lnTo>
                <a:lnTo>
                  <a:pt x="41449" y="74121"/>
                </a:lnTo>
                <a:lnTo>
                  <a:pt x="46813" y="0"/>
                </a:lnTo>
                <a:lnTo>
                  <a:pt x="83874" y="0"/>
                </a:lnTo>
                <a:lnTo>
                  <a:pt x="83874" y="74121"/>
                </a:lnTo>
                <a:lnTo>
                  <a:pt x="155557" y="74121"/>
                </a:lnTo>
                <a:lnTo>
                  <a:pt x="155557" y="110207"/>
                </a:lnTo>
                <a:lnTo>
                  <a:pt x="83874" y="110207"/>
                </a:lnTo>
                <a:lnTo>
                  <a:pt x="83874" y="257962"/>
                </a:lnTo>
                <a:lnTo>
                  <a:pt x="85954" y="279746"/>
                </a:lnTo>
                <a:lnTo>
                  <a:pt x="92834" y="295815"/>
                </a:lnTo>
                <a:lnTo>
                  <a:pt x="105475" y="305759"/>
                </a:lnTo>
                <a:lnTo>
                  <a:pt x="124836" y="309164"/>
                </a:lnTo>
                <a:lnTo>
                  <a:pt x="132234" y="308578"/>
                </a:lnTo>
                <a:lnTo>
                  <a:pt x="140136" y="307031"/>
                </a:lnTo>
                <a:lnTo>
                  <a:pt x="147945" y="304844"/>
                </a:lnTo>
                <a:lnTo>
                  <a:pt x="155070" y="302337"/>
                </a:lnTo>
                <a:lnTo>
                  <a:pt x="163847" y="335497"/>
                </a:lnTo>
                <a:lnTo>
                  <a:pt x="152113" y="339078"/>
                </a:lnTo>
                <a:lnTo>
                  <a:pt x="139831" y="342202"/>
                </a:lnTo>
                <a:lnTo>
                  <a:pt x="127365" y="344412"/>
                </a:lnTo>
                <a:lnTo>
                  <a:pt x="115083" y="3452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967402" y="5250536"/>
            <a:ext cx="212090" cy="388620"/>
          </a:xfrm>
          <a:custGeom>
            <a:avLst/>
            <a:gdLst/>
            <a:ahLst/>
            <a:cxnLst/>
            <a:rect l="l" t="t" r="r" b="b"/>
            <a:pathLst>
              <a:path w="212089" h="388620">
                <a:moveTo>
                  <a:pt x="211636" y="388162"/>
                </a:moveTo>
                <a:lnTo>
                  <a:pt x="167261" y="388162"/>
                </a:lnTo>
                <a:lnTo>
                  <a:pt x="167261" y="226265"/>
                </a:lnTo>
                <a:lnTo>
                  <a:pt x="164350" y="194233"/>
                </a:lnTo>
                <a:lnTo>
                  <a:pt x="155313" y="172259"/>
                </a:lnTo>
                <a:lnTo>
                  <a:pt x="139694" y="159611"/>
                </a:lnTo>
                <a:lnTo>
                  <a:pt x="117034" y="155557"/>
                </a:lnTo>
                <a:lnTo>
                  <a:pt x="97932" y="158110"/>
                </a:lnTo>
                <a:lnTo>
                  <a:pt x="80521" y="165737"/>
                </a:lnTo>
                <a:lnTo>
                  <a:pt x="63202" y="178393"/>
                </a:lnTo>
                <a:lnTo>
                  <a:pt x="44375" y="196032"/>
                </a:lnTo>
                <a:lnTo>
                  <a:pt x="44375" y="388162"/>
                </a:lnTo>
                <a:lnTo>
                  <a:pt x="0" y="388162"/>
                </a:lnTo>
                <a:lnTo>
                  <a:pt x="0" y="0"/>
                </a:lnTo>
                <a:lnTo>
                  <a:pt x="44375" y="0"/>
                </a:lnTo>
                <a:lnTo>
                  <a:pt x="44375" y="106305"/>
                </a:lnTo>
                <a:lnTo>
                  <a:pt x="42912" y="160921"/>
                </a:lnTo>
                <a:lnTo>
                  <a:pt x="61839" y="143701"/>
                </a:lnTo>
                <a:lnTo>
                  <a:pt x="82411" y="129590"/>
                </a:lnTo>
                <a:lnTo>
                  <a:pt x="105178" y="120051"/>
                </a:lnTo>
                <a:lnTo>
                  <a:pt x="130688" y="116546"/>
                </a:lnTo>
                <a:lnTo>
                  <a:pt x="166788" y="123243"/>
                </a:lnTo>
                <a:lnTo>
                  <a:pt x="192008" y="143061"/>
                </a:lnTo>
                <a:lnTo>
                  <a:pt x="206805" y="175589"/>
                </a:lnTo>
                <a:lnTo>
                  <a:pt x="211636" y="220414"/>
                </a:lnTo>
                <a:lnTo>
                  <a:pt x="211636" y="388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6238531" y="5367082"/>
            <a:ext cx="225425" cy="278130"/>
          </a:xfrm>
          <a:custGeom>
            <a:avLst/>
            <a:gdLst/>
            <a:ahLst/>
            <a:cxnLst/>
            <a:rect l="l" t="t" r="r" b="b"/>
            <a:pathLst>
              <a:path w="225425" h="278129">
                <a:moveTo>
                  <a:pt x="126786" y="277955"/>
                </a:moveTo>
                <a:lnTo>
                  <a:pt x="86636" y="271932"/>
                </a:lnTo>
                <a:lnTo>
                  <a:pt x="51822" y="254346"/>
                </a:lnTo>
                <a:lnTo>
                  <a:pt x="24405" y="225922"/>
                </a:lnTo>
                <a:lnTo>
                  <a:pt x="6444" y="187387"/>
                </a:lnTo>
                <a:lnTo>
                  <a:pt x="0" y="139465"/>
                </a:lnTo>
                <a:lnTo>
                  <a:pt x="10027" y="81466"/>
                </a:lnTo>
                <a:lnTo>
                  <a:pt x="36695" y="37548"/>
                </a:lnTo>
                <a:lnTo>
                  <a:pt x="74883" y="9722"/>
                </a:lnTo>
                <a:lnTo>
                  <a:pt x="119472" y="0"/>
                </a:lnTo>
                <a:lnTo>
                  <a:pt x="164320" y="8800"/>
                </a:lnTo>
                <a:lnTo>
                  <a:pt x="197373" y="33830"/>
                </a:lnTo>
                <a:lnTo>
                  <a:pt x="198294" y="35597"/>
                </a:lnTo>
                <a:lnTo>
                  <a:pt x="119959" y="35597"/>
                </a:lnTo>
                <a:lnTo>
                  <a:pt x="92987" y="41137"/>
                </a:lnTo>
                <a:lnTo>
                  <a:pt x="69854" y="57236"/>
                </a:lnTo>
                <a:lnTo>
                  <a:pt x="52756" y="83120"/>
                </a:lnTo>
                <a:lnTo>
                  <a:pt x="43887" y="118009"/>
                </a:lnTo>
                <a:lnTo>
                  <a:pt x="223938" y="118009"/>
                </a:lnTo>
                <a:lnTo>
                  <a:pt x="224802" y="124348"/>
                </a:lnTo>
                <a:lnTo>
                  <a:pt x="224635" y="131533"/>
                </a:lnTo>
                <a:lnTo>
                  <a:pt x="224193" y="138307"/>
                </a:lnTo>
                <a:lnTo>
                  <a:pt x="223568" y="144441"/>
                </a:lnTo>
                <a:lnTo>
                  <a:pt x="222852" y="149706"/>
                </a:lnTo>
                <a:lnTo>
                  <a:pt x="44375" y="149706"/>
                </a:lnTo>
                <a:lnTo>
                  <a:pt x="52261" y="188046"/>
                </a:lnTo>
                <a:lnTo>
                  <a:pt x="70525" y="217244"/>
                </a:lnTo>
                <a:lnTo>
                  <a:pt x="97657" y="235835"/>
                </a:lnTo>
                <a:lnTo>
                  <a:pt x="132150" y="242358"/>
                </a:lnTo>
                <a:lnTo>
                  <a:pt x="210002" y="242358"/>
                </a:lnTo>
                <a:lnTo>
                  <a:pt x="214562" y="250647"/>
                </a:lnTo>
                <a:lnTo>
                  <a:pt x="196047" y="261292"/>
                </a:lnTo>
                <a:lnTo>
                  <a:pt x="175429" y="269970"/>
                </a:lnTo>
                <a:lnTo>
                  <a:pt x="152433" y="275814"/>
                </a:lnTo>
                <a:lnTo>
                  <a:pt x="126786" y="277955"/>
                </a:lnTo>
                <a:close/>
              </a:path>
              <a:path w="225425" h="278129">
                <a:moveTo>
                  <a:pt x="223938" y="118009"/>
                </a:moveTo>
                <a:lnTo>
                  <a:pt x="185791" y="118009"/>
                </a:lnTo>
                <a:lnTo>
                  <a:pt x="181334" y="82502"/>
                </a:lnTo>
                <a:lnTo>
                  <a:pt x="168419" y="56688"/>
                </a:lnTo>
                <a:lnTo>
                  <a:pt x="147732" y="40931"/>
                </a:lnTo>
                <a:lnTo>
                  <a:pt x="119959" y="35597"/>
                </a:lnTo>
                <a:lnTo>
                  <a:pt x="198294" y="35597"/>
                </a:lnTo>
                <a:lnTo>
                  <a:pt x="217808" y="73031"/>
                </a:lnTo>
                <a:lnTo>
                  <a:pt x="223938" y="118009"/>
                </a:lnTo>
                <a:close/>
              </a:path>
              <a:path w="225425" h="278129">
                <a:moveTo>
                  <a:pt x="210002" y="242358"/>
                </a:moveTo>
                <a:lnTo>
                  <a:pt x="132150" y="242358"/>
                </a:lnTo>
                <a:lnTo>
                  <a:pt x="150673" y="240933"/>
                </a:lnTo>
                <a:lnTo>
                  <a:pt x="167687" y="236811"/>
                </a:lnTo>
                <a:lnTo>
                  <a:pt x="183513" y="230220"/>
                </a:lnTo>
                <a:lnTo>
                  <a:pt x="198470" y="221389"/>
                </a:lnTo>
                <a:lnTo>
                  <a:pt x="210002" y="242358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6630419" y="5281257"/>
            <a:ext cx="257175" cy="363855"/>
          </a:xfrm>
          <a:custGeom>
            <a:avLst/>
            <a:gdLst/>
            <a:ahLst/>
            <a:cxnLst/>
            <a:rect l="l" t="t" r="r" b="b"/>
            <a:pathLst>
              <a:path w="257175" h="363854">
                <a:moveTo>
                  <a:pt x="128249" y="363780"/>
                </a:moveTo>
                <a:lnTo>
                  <a:pt x="87010" y="358803"/>
                </a:lnTo>
                <a:lnTo>
                  <a:pt x="51717" y="342683"/>
                </a:lnTo>
                <a:lnTo>
                  <a:pt x="24218" y="313643"/>
                </a:lnTo>
                <a:lnTo>
                  <a:pt x="6362" y="269903"/>
                </a:lnTo>
                <a:lnTo>
                  <a:pt x="0" y="209686"/>
                </a:lnTo>
                <a:lnTo>
                  <a:pt x="0" y="0"/>
                </a:lnTo>
                <a:lnTo>
                  <a:pt x="45350" y="0"/>
                </a:lnTo>
                <a:lnTo>
                  <a:pt x="45350" y="211148"/>
                </a:lnTo>
                <a:lnTo>
                  <a:pt x="51789" y="265239"/>
                </a:lnTo>
                <a:lnTo>
                  <a:pt x="69428" y="300082"/>
                </a:lnTo>
                <a:lnTo>
                  <a:pt x="95753" y="318742"/>
                </a:lnTo>
                <a:lnTo>
                  <a:pt x="128249" y="324281"/>
                </a:lnTo>
                <a:lnTo>
                  <a:pt x="161744" y="318742"/>
                </a:lnTo>
                <a:lnTo>
                  <a:pt x="188839" y="300082"/>
                </a:lnTo>
                <a:lnTo>
                  <a:pt x="206973" y="265239"/>
                </a:lnTo>
                <a:lnTo>
                  <a:pt x="213587" y="211148"/>
                </a:lnTo>
                <a:lnTo>
                  <a:pt x="213587" y="0"/>
                </a:lnTo>
                <a:lnTo>
                  <a:pt x="256987" y="0"/>
                </a:lnTo>
                <a:lnTo>
                  <a:pt x="256987" y="209686"/>
                </a:lnTo>
                <a:lnTo>
                  <a:pt x="250620" y="269903"/>
                </a:lnTo>
                <a:lnTo>
                  <a:pt x="232737" y="313643"/>
                </a:lnTo>
                <a:lnTo>
                  <a:pt x="205164" y="342683"/>
                </a:lnTo>
                <a:lnTo>
                  <a:pt x="169726" y="358803"/>
                </a:lnTo>
                <a:lnTo>
                  <a:pt x="128249" y="3637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6974694" y="5250536"/>
            <a:ext cx="219710" cy="388620"/>
          </a:xfrm>
          <a:custGeom>
            <a:avLst/>
            <a:gdLst/>
            <a:ahLst/>
            <a:cxnLst/>
            <a:rect l="l" t="t" r="r" b="b"/>
            <a:pathLst>
              <a:path w="219709" h="388620">
                <a:moveTo>
                  <a:pt x="219438" y="388162"/>
                </a:moveTo>
                <a:lnTo>
                  <a:pt x="171162" y="388162"/>
                </a:lnTo>
                <a:lnTo>
                  <a:pt x="93627" y="260400"/>
                </a:lnTo>
                <a:lnTo>
                  <a:pt x="43887" y="318430"/>
                </a:lnTo>
                <a:lnTo>
                  <a:pt x="43887" y="388162"/>
                </a:lnTo>
                <a:lnTo>
                  <a:pt x="0" y="388162"/>
                </a:lnTo>
                <a:lnTo>
                  <a:pt x="0" y="0"/>
                </a:lnTo>
                <a:lnTo>
                  <a:pt x="43887" y="0"/>
                </a:lnTo>
                <a:lnTo>
                  <a:pt x="43887" y="263326"/>
                </a:lnTo>
                <a:lnTo>
                  <a:pt x="44863" y="263326"/>
                </a:lnTo>
                <a:lnTo>
                  <a:pt x="158483" y="123373"/>
                </a:lnTo>
                <a:lnTo>
                  <a:pt x="207735" y="123373"/>
                </a:lnTo>
                <a:lnTo>
                  <a:pt x="118984" y="229679"/>
                </a:lnTo>
                <a:lnTo>
                  <a:pt x="219438" y="388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7326662" y="5367082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5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5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5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5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7613395" y="5367082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7887450" y="5250536"/>
            <a:ext cx="231140" cy="394970"/>
          </a:xfrm>
          <a:custGeom>
            <a:avLst/>
            <a:gdLst/>
            <a:ahLst/>
            <a:cxnLst/>
            <a:rect l="l" t="t" r="r" b="b"/>
            <a:pathLst>
              <a:path w="231140" h="394970">
                <a:moveTo>
                  <a:pt x="231142" y="147755"/>
                </a:moveTo>
                <a:lnTo>
                  <a:pt x="189205" y="147755"/>
                </a:lnTo>
                <a:lnTo>
                  <a:pt x="186766" y="101917"/>
                </a:lnTo>
                <a:lnTo>
                  <a:pt x="186766" y="0"/>
                </a:lnTo>
                <a:lnTo>
                  <a:pt x="231142" y="0"/>
                </a:lnTo>
                <a:lnTo>
                  <a:pt x="231142" y="147755"/>
                </a:lnTo>
                <a:close/>
              </a:path>
              <a:path w="231140" h="394970">
                <a:moveTo>
                  <a:pt x="109231" y="394502"/>
                </a:moveTo>
                <a:lnTo>
                  <a:pt x="64185" y="385275"/>
                </a:lnTo>
                <a:lnTo>
                  <a:pt x="29746" y="358355"/>
                </a:lnTo>
                <a:lnTo>
                  <a:pt x="7741" y="314887"/>
                </a:lnTo>
                <a:lnTo>
                  <a:pt x="0" y="256012"/>
                </a:lnTo>
                <a:lnTo>
                  <a:pt x="9402" y="198013"/>
                </a:lnTo>
                <a:lnTo>
                  <a:pt x="34622" y="154094"/>
                </a:lnTo>
                <a:lnTo>
                  <a:pt x="71180" y="126268"/>
                </a:lnTo>
                <a:lnTo>
                  <a:pt x="114595" y="116546"/>
                </a:lnTo>
                <a:lnTo>
                  <a:pt x="136128" y="118679"/>
                </a:lnTo>
                <a:lnTo>
                  <a:pt x="154826" y="124836"/>
                </a:lnTo>
                <a:lnTo>
                  <a:pt x="172061" y="134650"/>
                </a:lnTo>
                <a:lnTo>
                  <a:pt x="189205" y="147755"/>
                </a:lnTo>
                <a:lnTo>
                  <a:pt x="231142" y="147755"/>
                </a:lnTo>
                <a:lnTo>
                  <a:pt x="231142" y="154094"/>
                </a:lnTo>
                <a:lnTo>
                  <a:pt x="122398" y="154094"/>
                </a:lnTo>
                <a:lnTo>
                  <a:pt x="92331" y="161439"/>
                </a:lnTo>
                <a:lnTo>
                  <a:pt x="68026" y="182134"/>
                </a:lnTo>
                <a:lnTo>
                  <a:pt x="51766" y="214166"/>
                </a:lnTo>
                <a:lnTo>
                  <a:pt x="45838" y="255524"/>
                </a:lnTo>
                <a:lnTo>
                  <a:pt x="50684" y="298398"/>
                </a:lnTo>
                <a:lnTo>
                  <a:pt x="64856" y="330438"/>
                </a:lnTo>
                <a:lnTo>
                  <a:pt x="87806" y="350500"/>
                </a:lnTo>
                <a:lnTo>
                  <a:pt x="118984" y="357441"/>
                </a:lnTo>
                <a:lnTo>
                  <a:pt x="189122" y="357441"/>
                </a:lnTo>
                <a:lnTo>
                  <a:pt x="172731" y="371461"/>
                </a:lnTo>
                <a:lnTo>
                  <a:pt x="153485" y="383408"/>
                </a:lnTo>
                <a:lnTo>
                  <a:pt x="132227" y="391515"/>
                </a:lnTo>
                <a:lnTo>
                  <a:pt x="109231" y="394502"/>
                </a:lnTo>
                <a:close/>
              </a:path>
              <a:path w="231140" h="394970">
                <a:moveTo>
                  <a:pt x="189122" y="357441"/>
                </a:moveTo>
                <a:lnTo>
                  <a:pt x="118984" y="357441"/>
                </a:lnTo>
                <a:lnTo>
                  <a:pt x="136775" y="355155"/>
                </a:lnTo>
                <a:lnTo>
                  <a:pt x="153790" y="348298"/>
                </a:lnTo>
                <a:lnTo>
                  <a:pt x="170347" y="336869"/>
                </a:lnTo>
                <a:lnTo>
                  <a:pt x="186766" y="320868"/>
                </a:lnTo>
                <a:lnTo>
                  <a:pt x="186766" y="181890"/>
                </a:lnTo>
                <a:lnTo>
                  <a:pt x="170331" y="169112"/>
                </a:lnTo>
                <a:lnTo>
                  <a:pt x="154399" y="160495"/>
                </a:lnTo>
                <a:lnTo>
                  <a:pt x="138558" y="155626"/>
                </a:lnTo>
                <a:lnTo>
                  <a:pt x="122398" y="154094"/>
                </a:lnTo>
                <a:lnTo>
                  <a:pt x="231142" y="154094"/>
                </a:lnTo>
                <a:lnTo>
                  <a:pt x="231142" y="356953"/>
                </a:lnTo>
                <a:lnTo>
                  <a:pt x="189692" y="356953"/>
                </a:lnTo>
                <a:lnTo>
                  <a:pt x="189122" y="357441"/>
                </a:lnTo>
                <a:close/>
              </a:path>
              <a:path w="231140" h="394970">
                <a:moveTo>
                  <a:pt x="231142" y="388162"/>
                </a:moveTo>
                <a:lnTo>
                  <a:pt x="195056" y="388162"/>
                </a:lnTo>
                <a:lnTo>
                  <a:pt x="190667" y="356953"/>
                </a:lnTo>
                <a:lnTo>
                  <a:pt x="231142" y="356953"/>
                </a:lnTo>
                <a:lnTo>
                  <a:pt x="231142" y="388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8291665" y="5274436"/>
            <a:ext cx="513715" cy="370840"/>
          </a:xfrm>
          <a:custGeom>
            <a:avLst/>
            <a:gdLst/>
            <a:ahLst/>
            <a:cxnLst/>
            <a:rect l="l" t="t" r="r" b="b"/>
            <a:pathLst>
              <a:path w="513715" h="370839">
                <a:moveTo>
                  <a:pt x="265277" y="319405"/>
                </a:moveTo>
                <a:lnTo>
                  <a:pt x="240398" y="291122"/>
                </a:lnTo>
                <a:lnTo>
                  <a:pt x="222580" y="307860"/>
                </a:lnTo>
                <a:lnTo>
                  <a:pt x="203161" y="320446"/>
                </a:lnTo>
                <a:lnTo>
                  <a:pt x="181635" y="328358"/>
                </a:lnTo>
                <a:lnTo>
                  <a:pt x="157505" y="331114"/>
                </a:lnTo>
                <a:lnTo>
                  <a:pt x="119722" y="324510"/>
                </a:lnTo>
                <a:lnTo>
                  <a:pt x="88874" y="305422"/>
                </a:lnTo>
                <a:lnTo>
                  <a:pt x="65798" y="274967"/>
                </a:lnTo>
                <a:lnTo>
                  <a:pt x="51333" y="234238"/>
                </a:lnTo>
                <a:lnTo>
                  <a:pt x="46316" y="184327"/>
                </a:lnTo>
                <a:lnTo>
                  <a:pt x="54394" y="124053"/>
                </a:lnTo>
                <a:lnTo>
                  <a:pt x="77228" y="78447"/>
                </a:lnTo>
                <a:lnTo>
                  <a:pt x="112776" y="49580"/>
                </a:lnTo>
                <a:lnTo>
                  <a:pt x="158965" y="39497"/>
                </a:lnTo>
                <a:lnTo>
                  <a:pt x="180746" y="42024"/>
                </a:lnTo>
                <a:lnTo>
                  <a:pt x="200113" y="49072"/>
                </a:lnTo>
                <a:lnTo>
                  <a:pt x="217182" y="59867"/>
                </a:lnTo>
                <a:lnTo>
                  <a:pt x="232117" y="73634"/>
                </a:lnTo>
                <a:lnTo>
                  <a:pt x="256501" y="44373"/>
                </a:lnTo>
                <a:lnTo>
                  <a:pt x="238645" y="27774"/>
                </a:lnTo>
                <a:lnTo>
                  <a:pt x="216077" y="13589"/>
                </a:lnTo>
                <a:lnTo>
                  <a:pt x="189230" y="3708"/>
                </a:lnTo>
                <a:lnTo>
                  <a:pt x="158483" y="0"/>
                </a:lnTo>
                <a:lnTo>
                  <a:pt x="115252" y="5740"/>
                </a:lnTo>
                <a:lnTo>
                  <a:pt x="77076" y="22491"/>
                </a:lnTo>
                <a:lnTo>
                  <a:pt x="45224" y="49555"/>
                </a:lnTo>
                <a:lnTo>
                  <a:pt x="20929" y="86258"/>
                </a:lnTo>
                <a:lnTo>
                  <a:pt x="5435" y="131902"/>
                </a:lnTo>
                <a:lnTo>
                  <a:pt x="0" y="185788"/>
                </a:lnTo>
                <a:lnTo>
                  <a:pt x="5359" y="239776"/>
                </a:lnTo>
                <a:lnTo>
                  <a:pt x="20599" y="285292"/>
                </a:lnTo>
                <a:lnTo>
                  <a:pt x="44500" y="321716"/>
                </a:lnTo>
                <a:lnTo>
                  <a:pt x="75780" y="348488"/>
                </a:lnTo>
                <a:lnTo>
                  <a:pt x="113220" y="364972"/>
                </a:lnTo>
                <a:lnTo>
                  <a:pt x="155549" y="370611"/>
                </a:lnTo>
                <a:lnTo>
                  <a:pt x="188264" y="367207"/>
                </a:lnTo>
                <a:lnTo>
                  <a:pt x="217182" y="357263"/>
                </a:lnTo>
                <a:lnTo>
                  <a:pt x="242709" y="341185"/>
                </a:lnTo>
                <a:lnTo>
                  <a:pt x="265277" y="319405"/>
                </a:lnTo>
                <a:close/>
              </a:path>
              <a:path w="513715" h="370839">
                <a:moveTo>
                  <a:pt x="513486" y="201396"/>
                </a:moveTo>
                <a:lnTo>
                  <a:pt x="508215" y="156832"/>
                </a:lnTo>
                <a:lnTo>
                  <a:pt x="495223" y="129717"/>
                </a:lnTo>
                <a:lnTo>
                  <a:pt x="491782" y="122516"/>
                </a:lnTo>
                <a:lnTo>
                  <a:pt x="463283" y="100457"/>
                </a:lnTo>
                <a:lnTo>
                  <a:pt x="421805" y="92646"/>
                </a:lnTo>
                <a:lnTo>
                  <a:pt x="391033" y="95872"/>
                </a:lnTo>
                <a:lnTo>
                  <a:pt x="362864" y="104114"/>
                </a:lnTo>
                <a:lnTo>
                  <a:pt x="338074" y="115277"/>
                </a:lnTo>
                <a:lnTo>
                  <a:pt x="317449" y="127279"/>
                </a:lnTo>
                <a:lnTo>
                  <a:pt x="335013" y="158000"/>
                </a:lnTo>
                <a:lnTo>
                  <a:pt x="351955" y="147612"/>
                </a:lnTo>
                <a:lnTo>
                  <a:pt x="371094" y="138557"/>
                </a:lnTo>
                <a:lnTo>
                  <a:pt x="392061" y="132143"/>
                </a:lnTo>
                <a:lnTo>
                  <a:pt x="414489" y="129717"/>
                </a:lnTo>
                <a:lnTo>
                  <a:pt x="441337" y="135356"/>
                </a:lnTo>
                <a:lnTo>
                  <a:pt x="458076" y="150317"/>
                </a:lnTo>
                <a:lnTo>
                  <a:pt x="466674" y="171678"/>
                </a:lnTo>
                <a:lnTo>
                  <a:pt x="469112" y="196519"/>
                </a:lnTo>
                <a:lnTo>
                  <a:pt x="469112" y="225780"/>
                </a:lnTo>
                <a:lnTo>
                  <a:pt x="469112" y="299897"/>
                </a:lnTo>
                <a:lnTo>
                  <a:pt x="450481" y="315048"/>
                </a:lnTo>
                <a:lnTo>
                  <a:pt x="432777" y="326047"/>
                </a:lnTo>
                <a:lnTo>
                  <a:pt x="415074" y="332752"/>
                </a:lnTo>
                <a:lnTo>
                  <a:pt x="396455" y="335013"/>
                </a:lnTo>
                <a:lnTo>
                  <a:pt x="378028" y="332638"/>
                </a:lnTo>
                <a:lnTo>
                  <a:pt x="363169" y="325132"/>
                </a:lnTo>
                <a:lnTo>
                  <a:pt x="353250" y="311962"/>
                </a:lnTo>
                <a:lnTo>
                  <a:pt x="349631" y="292582"/>
                </a:lnTo>
                <a:lnTo>
                  <a:pt x="355752" y="269252"/>
                </a:lnTo>
                <a:lnTo>
                  <a:pt x="375907" y="250405"/>
                </a:lnTo>
                <a:lnTo>
                  <a:pt x="412788" y="235940"/>
                </a:lnTo>
                <a:lnTo>
                  <a:pt x="469112" y="225780"/>
                </a:lnTo>
                <a:lnTo>
                  <a:pt x="469112" y="196519"/>
                </a:lnTo>
                <a:lnTo>
                  <a:pt x="408914" y="206159"/>
                </a:lnTo>
                <a:lnTo>
                  <a:pt x="363118" y="220268"/>
                </a:lnTo>
                <a:lnTo>
                  <a:pt x="312356" y="264337"/>
                </a:lnTo>
                <a:lnTo>
                  <a:pt x="306235" y="295516"/>
                </a:lnTo>
                <a:lnTo>
                  <a:pt x="312115" y="327406"/>
                </a:lnTo>
                <a:lnTo>
                  <a:pt x="328358" y="350977"/>
                </a:lnTo>
                <a:lnTo>
                  <a:pt x="352933" y="365594"/>
                </a:lnTo>
                <a:lnTo>
                  <a:pt x="383768" y="370611"/>
                </a:lnTo>
                <a:lnTo>
                  <a:pt x="407708" y="367614"/>
                </a:lnTo>
                <a:lnTo>
                  <a:pt x="430403" y="359448"/>
                </a:lnTo>
                <a:lnTo>
                  <a:pt x="451726" y="347357"/>
                </a:lnTo>
                <a:lnTo>
                  <a:pt x="468274" y="335013"/>
                </a:lnTo>
                <a:lnTo>
                  <a:pt x="471551" y="332574"/>
                </a:lnTo>
                <a:lnTo>
                  <a:pt x="473011" y="332574"/>
                </a:lnTo>
                <a:lnTo>
                  <a:pt x="476910" y="364274"/>
                </a:lnTo>
                <a:lnTo>
                  <a:pt x="513486" y="364274"/>
                </a:lnTo>
                <a:lnTo>
                  <a:pt x="513486" y="332574"/>
                </a:lnTo>
                <a:lnTo>
                  <a:pt x="513486" y="225780"/>
                </a:lnTo>
                <a:lnTo>
                  <a:pt x="513486" y="20139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8884640" y="5261762"/>
            <a:ext cx="237490" cy="377190"/>
          </a:xfrm>
          <a:custGeom>
            <a:avLst/>
            <a:gdLst/>
            <a:ahLst/>
            <a:cxnLst/>
            <a:rect l="l" t="t" r="r" b="b"/>
            <a:pathLst>
              <a:path w="237490" h="377189">
                <a:moveTo>
                  <a:pt x="145313" y="111175"/>
                </a:moveTo>
                <a:lnTo>
                  <a:pt x="139039" y="108407"/>
                </a:lnTo>
                <a:lnTo>
                  <a:pt x="132448" y="106603"/>
                </a:lnTo>
                <a:lnTo>
                  <a:pt x="125222" y="105625"/>
                </a:lnTo>
                <a:lnTo>
                  <a:pt x="117030" y="105321"/>
                </a:lnTo>
                <a:lnTo>
                  <a:pt x="95351" y="109207"/>
                </a:lnTo>
                <a:lnTo>
                  <a:pt x="75272" y="120256"/>
                </a:lnTo>
                <a:lnTo>
                  <a:pt x="57302" y="137629"/>
                </a:lnTo>
                <a:lnTo>
                  <a:pt x="41935" y="160426"/>
                </a:lnTo>
                <a:lnTo>
                  <a:pt x="40462" y="160426"/>
                </a:lnTo>
                <a:lnTo>
                  <a:pt x="36563" y="112153"/>
                </a:lnTo>
                <a:lnTo>
                  <a:pt x="0" y="112153"/>
                </a:lnTo>
                <a:lnTo>
                  <a:pt x="0" y="376948"/>
                </a:lnTo>
                <a:lnTo>
                  <a:pt x="44373" y="376948"/>
                </a:lnTo>
                <a:lnTo>
                  <a:pt x="44373" y="206756"/>
                </a:lnTo>
                <a:lnTo>
                  <a:pt x="59131" y="178104"/>
                </a:lnTo>
                <a:lnTo>
                  <a:pt x="76123" y="159270"/>
                </a:lnTo>
                <a:lnTo>
                  <a:pt x="93954" y="148945"/>
                </a:lnTo>
                <a:lnTo>
                  <a:pt x="111175" y="145796"/>
                </a:lnTo>
                <a:lnTo>
                  <a:pt x="118503" y="146011"/>
                </a:lnTo>
                <a:lnTo>
                  <a:pt x="124828" y="146710"/>
                </a:lnTo>
                <a:lnTo>
                  <a:pt x="130784" y="148069"/>
                </a:lnTo>
                <a:lnTo>
                  <a:pt x="137020" y="150190"/>
                </a:lnTo>
                <a:lnTo>
                  <a:pt x="145313" y="111175"/>
                </a:lnTo>
                <a:close/>
              </a:path>
              <a:path w="237490" h="377189">
                <a:moveTo>
                  <a:pt x="228701" y="112153"/>
                </a:moveTo>
                <a:lnTo>
                  <a:pt x="184327" y="112153"/>
                </a:lnTo>
                <a:lnTo>
                  <a:pt x="184327" y="376948"/>
                </a:lnTo>
                <a:lnTo>
                  <a:pt x="228701" y="376948"/>
                </a:lnTo>
                <a:lnTo>
                  <a:pt x="228701" y="112153"/>
                </a:lnTo>
                <a:close/>
              </a:path>
              <a:path w="237490" h="377189">
                <a:moveTo>
                  <a:pt x="237477" y="28765"/>
                </a:moveTo>
                <a:lnTo>
                  <a:pt x="235140" y="16662"/>
                </a:lnTo>
                <a:lnTo>
                  <a:pt x="228701" y="7620"/>
                </a:lnTo>
                <a:lnTo>
                  <a:pt x="218960" y="1955"/>
                </a:lnTo>
                <a:lnTo>
                  <a:pt x="206756" y="0"/>
                </a:lnTo>
                <a:lnTo>
                  <a:pt x="194551" y="1955"/>
                </a:lnTo>
                <a:lnTo>
                  <a:pt x="184810" y="7620"/>
                </a:lnTo>
                <a:lnTo>
                  <a:pt x="178358" y="16662"/>
                </a:lnTo>
                <a:lnTo>
                  <a:pt x="176034" y="28765"/>
                </a:lnTo>
                <a:lnTo>
                  <a:pt x="178358" y="40259"/>
                </a:lnTo>
                <a:lnTo>
                  <a:pt x="184810" y="49364"/>
                </a:lnTo>
                <a:lnTo>
                  <a:pt x="194551" y="55372"/>
                </a:lnTo>
                <a:lnTo>
                  <a:pt x="206756" y="57543"/>
                </a:lnTo>
                <a:lnTo>
                  <a:pt x="218960" y="55372"/>
                </a:lnTo>
                <a:lnTo>
                  <a:pt x="228701" y="49364"/>
                </a:lnTo>
                <a:lnTo>
                  <a:pt x="235140" y="40259"/>
                </a:lnTo>
                <a:lnTo>
                  <a:pt x="237477" y="287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9198195" y="5250536"/>
            <a:ext cx="231775" cy="394970"/>
          </a:xfrm>
          <a:custGeom>
            <a:avLst/>
            <a:gdLst/>
            <a:ahLst/>
            <a:cxnLst/>
            <a:rect l="l" t="t" r="r" b="b"/>
            <a:pathLst>
              <a:path w="231775" h="394970">
                <a:moveTo>
                  <a:pt x="35597" y="388162"/>
                </a:moveTo>
                <a:lnTo>
                  <a:pt x="0" y="388162"/>
                </a:lnTo>
                <a:lnTo>
                  <a:pt x="0" y="0"/>
                </a:lnTo>
                <a:lnTo>
                  <a:pt x="44375" y="0"/>
                </a:lnTo>
                <a:lnTo>
                  <a:pt x="44375" y="106305"/>
                </a:lnTo>
                <a:lnTo>
                  <a:pt x="42912" y="154094"/>
                </a:lnTo>
                <a:lnTo>
                  <a:pt x="115571" y="154094"/>
                </a:lnTo>
                <a:lnTo>
                  <a:pt x="98549" y="156449"/>
                </a:lnTo>
                <a:lnTo>
                  <a:pt x="81070" y="163420"/>
                </a:lnTo>
                <a:lnTo>
                  <a:pt x="63042" y="174872"/>
                </a:lnTo>
                <a:lnTo>
                  <a:pt x="44375" y="190667"/>
                </a:lnTo>
                <a:lnTo>
                  <a:pt x="44375" y="329645"/>
                </a:lnTo>
                <a:lnTo>
                  <a:pt x="61915" y="342629"/>
                </a:lnTo>
                <a:lnTo>
                  <a:pt x="78997" y="351224"/>
                </a:lnTo>
                <a:lnTo>
                  <a:pt x="94983" y="355978"/>
                </a:lnTo>
                <a:lnTo>
                  <a:pt x="109231" y="357441"/>
                </a:lnTo>
                <a:lnTo>
                  <a:pt x="196385" y="357441"/>
                </a:lnTo>
                <a:lnTo>
                  <a:pt x="191896" y="360855"/>
                </a:lnTo>
                <a:lnTo>
                  <a:pt x="39498" y="360855"/>
                </a:lnTo>
                <a:lnTo>
                  <a:pt x="35597" y="388162"/>
                </a:lnTo>
                <a:close/>
              </a:path>
              <a:path w="231775" h="394970">
                <a:moveTo>
                  <a:pt x="196385" y="357441"/>
                </a:moveTo>
                <a:lnTo>
                  <a:pt x="109231" y="357441"/>
                </a:lnTo>
                <a:lnTo>
                  <a:pt x="139633" y="350241"/>
                </a:lnTo>
                <a:lnTo>
                  <a:pt x="163725" y="329463"/>
                </a:lnTo>
                <a:lnTo>
                  <a:pt x="179589" y="296341"/>
                </a:lnTo>
                <a:lnTo>
                  <a:pt x="185303" y="252110"/>
                </a:lnTo>
                <a:lnTo>
                  <a:pt x="181471" y="212108"/>
                </a:lnTo>
                <a:lnTo>
                  <a:pt x="169272" y="181158"/>
                </a:lnTo>
                <a:lnTo>
                  <a:pt x="147656" y="161180"/>
                </a:lnTo>
                <a:lnTo>
                  <a:pt x="115571" y="154094"/>
                </a:lnTo>
                <a:lnTo>
                  <a:pt x="42912" y="154094"/>
                </a:lnTo>
                <a:lnTo>
                  <a:pt x="61831" y="139381"/>
                </a:lnTo>
                <a:lnTo>
                  <a:pt x="82350" y="127457"/>
                </a:lnTo>
                <a:lnTo>
                  <a:pt x="103875" y="119464"/>
                </a:lnTo>
                <a:lnTo>
                  <a:pt x="125811" y="116546"/>
                </a:lnTo>
                <a:lnTo>
                  <a:pt x="171352" y="126192"/>
                </a:lnTo>
                <a:lnTo>
                  <a:pt x="204504" y="153485"/>
                </a:lnTo>
                <a:lnTo>
                  <a:pt x="224764" y="195955"/>
                </a:lnTo>
                <a:lnTo>
                  <a:pt x="231629" y="251135"/>
                </a:lnTo>
                <a:lnTo>
                  <a:pt x="222219" y="312007"/>
                </a:lnTo>
                <a:lnTo>
                  <a:pt x="196946" y="357014"/>
                </a:lnTo>
                <a:lnTo>
                  <a:pt x="196385" y="357441"/>
                </a:lnTo>
                <a:close/>
              </a:path>
              <a:path w="231775" h="394970">
                <a:moveTo>
                  <a:pt x="116546" y="394502"/>
                </a:moveTo>
                <a:lnTo>
                  <a:pt x="97741" y="392262"/>
                </a:lnTo>
                <a:lnTo>
                  <a:pt x="78388" y="385724"/>
                </a:lnTo>
                <a:lnTo>
                  <a:pt x="59218" y="375164"/>
                </a:lnTo>
                <a:lnTo>
                  <a:pt x="40961" y="360855"/>
                </a:lnTo>
                <a:lnTo>
                  <a:pt x="191896" y="360855"/>
                </a:lnTo>
                <a:lnTo>
                  <a:pt x="160243" y="384924"/>
                </a:lnTo>
                <a:lnTo>
                  <a:pt x="116546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9494680" y="5250536"/>
            <a:ext cx="231775" cy="394970"/>
          </a:xfrm>
          <a:custGeom>
            <a:avLst/>
            <a:gdLst/>
            <a:ahLst/>
            <a:cxnLst/>
            <a:rect l="l" t="t" r="r" b="b"/>
            <a:pathLst>
              <a:path w="231775" h="394970">
                <a:moveTo>
                  <a:pt x="35597" y="388162"/>
                </a:moveTo>
                <a:lnTo>
                  <a:pt x="0" y="388162"/>
                </a:lnTo>
                <a:lnTo>
                  <a:pt x="0" y="0"/>
                </a:lnTo>
                <a:lnTo>
                  <a:pt x="44375" y="0"/>
                </a:lnTo>
                <a:lnTo>
                  <a:pt x="44375" y="106305"/>
                </a:lnTo>
                <a:lnTo>
                  <a:pt x="42912" y="154094"/>
                </a:lnTo>
                <a:lnTo>
                  <a:pt x="115571" y="154094"/>
                </a:lnTo>
                <a:lnTo>
                  <a:pt x="98549" y="156449"/>
                </a:lnTo>
                <a:lnTo>
                  <a:pt x="81070" y="163420"/>
                </a:lnTo>
                <a:lnTo>
                  <a:pt x="63042" y="174872"/>
                </a:lnTo>
                <a:lnTo>
                  <a:pt x="44375" y="190667"/>
                </a:lnTo>
                <a:lnTo>
                  <a:pt x="44375" y="329645"/>
                </a:lnTo>
                <a:lnTo>
                  <a:pt x="61915" y="342629"/>
                </a:lnTo>
                <a:lnTo>
                  <a:pt x="78997" y="351224"/>
                </a:lnTo>
                <a:lnTo>
                  <a:pt x="94983" y="355978"/>
                </a:lnTo>
                <a:lnTo>
                  <a:pt x="109231" y="357441"/>
                </a:lnTo>
                <a:lnTo>
                  <a:pt x="196385" y="357441"/>
                </a:lnTo>
                <a:lnTo>
                  <a:pt x="191896" y="360855"/>
                </a:lnTo>
                <a:lnTo>
                  <a:pt x="39498" y="360855"/>
                </a:lnTo>
                <a:lnTo>
                  <a:pt x="35597" y="388162"/>
                </a:lnTo>
                <a:close/>
              </a:path>
              <a:path w="231775" h="394970">
                <a:moveTo>
                  <a:pt x="196385" y="357441"/>
                </a:moveTo>
                <a:lnTo>
                  <a:pt x="109231" y="357441"/>
                </a:lnTo>
                <a:lnTo>
                  <a:pt x="139633" y="350241"/>
                </a:lnTo>
                <a:lnTo>
                  <a:pt x="163725" y="329463"/>
                </a:lnTo>
                <a:lnTo>
                  <a:pt x="179589" y="296341"/>
                </a:lnTo>
                <a:lnTo>
                  <a:pt x="185303" y="252110"/>
                </a:lnTo>
                <a:lnTo>
                  <a:pt x="181471" y="212108"/>
                </a:lnTo>
                <a:lnTo>
                  <a:pt x="169272" y="181158"/>
                </a:lnTo>
                <a:lnTo>
                  <a:pt x="147656" y="161180"/>
                </a:lnTo>
                <a:lnTo>
                  <a:pt x="115571" y="154094"/>
                </a:lnTo>
                <a:lnTo>
                  <a:pt x="42912" y="154094"/>
                </a:lnTo>
                <a:lnTo>
                  <a:pt x="61831" y="139381"/>
                </a:lnTo>
                <a:lnTo>
                  <a:pt x="82350" y="127457"/>
                </a:lnTo>
                <a:lnTo>
                  <a:pt x="103875" y="119464"/>
                </a:lnTo>
                <a:lnTo>
                  <a:pt x="125811" y="116546"/>
                </a:lnTo>
                <a:lnTo>
                  <a:pt x="171352" y="126192"/>
                </a:lnTo>
                <a:lnTo>
                  <a:pt x="204504" y="153485"/>
                </a:lnTo>
                <a:lnTo>
                  <a:pt x="224764" y="195955"/>
                </a:lnTo>
                <a:lnTo>
                  <a:pt x="231629" y="251135"/>
                </a:lnTo>
                <a:lnTo>
                  <a:pt x="222219" y="312007"/>
                </a:lnTo>
                <a:lnTo>
                  <a:pt x="196946" y="357014"/>
                </a:lnTo>
                <a:lnTo>
                  <a:pt x="196385" y="357441"/>
                </a:lnTo>
                <a:close/>
              </a:path>
              <a:path w="231775" h="394970">
                <a:moveTo>
                  <a:pt x="116546" y="394502"/>
                </a:moveTo>
                <a:lnTo>
                  <a:pt x="97741" y="392262"/>
                </a:lnTo>
                <a:lnTo>
                  <a:pt x="78388" y="385724"/>
                </a:lnTo>
                <a:lnTo>
                  <a:pt x="59218" y="375164"/>
                </a:lnTo>
                <a:lnTo>
                  <a:pt x="40961" y="360855"/>
                </a:lnTo>
                <a:lnTo>
                  <a:pt x="191896" y="360855"/>
                </a:lnTo>
                <a:lnTo>
                  <a:pt x="160243" y="384924"/>
                </a:lnTo>
                <a:lnTo>
                  <a:pt x="116546" y="3945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9771164" y="5367083"/>
            <a:ext cx="476250" cy="278130"/>
          </a:xfrm>
          <a:custGeom>
            <a:avLst/>
            <a:gdLst/>
            <a:ahLst/>
            <a:cxnLst/>
            <a:rect l="l" t="t" r="r" b="b"/>
            <a:pathLst>
              <a:path w="476250" h="278129">
                <a:moveTo>
                  <a:pt x="224802" y="124358"/>
                </a:moveTo>
                <a:lnTo>
                  <a:pt x="217817" y="73037"/>
                </a:lnTo>
                <a:lnTo>
                  <a:pt x="198297" y="35598"/>
                </a:lnTo>
                <a:lnTo>
                  <a:pt x="185801" y="25069"/>
                </a:lnTo>
                <a:lnTo>
                  <a:pt x="185801" y="118008"/>
                </a:lnTo>
                <a:lnTo>
                  <a:pt x="43891" y="118008"/>
                </a:lnTo>
                <a:lnTo>
                  <a:pt x="52755" y="83121"/>
                </a:lnTo>
                <a:lnTo>
                  <a:pt x="69862" y="57238"/>
                </a:lnTo>
                <a:lnTo>
                  <a:pt x="92989" y="41148"/>
                </a:lnTo>
                <a:lnTo>
                  <a:pt x="119964" y="35598"/>
                </a:lnTo>
                <a:lnTo>
                  <a:pt x="147739" y="40932"/>
                </a:lnTo>
                <a:lnTo>
                  <a:pt x="168427" y="56692"/>
                </a:lnTo>
                <a:lnTo>
                  <a:pt x="181343" y="82511"/>
                </a:lnTo>
                <a:lnTo>
                  <a:pt x="185801" y="118008"/>
                </a:lnTo>
                <a:lnTo>
                  <a:pt x="185801" y="25069"/>
                </a:lnTo>
                <a:lnTo>
                  <a:pt x="164325" y="8801"/>
                </a:lnTo>
                <a:lnTo>
                  <a:pt x="119481" y="0"/>
                </a:lnTo>
                <a:lnTo>
                  <a:pt x="74891" y="9728"/>
                </a:lnTo>
                <a:lnTo>
                  <a:pt x="36703" y="37553"/>
                </a:lnTo>
                <a:lnTo>
                  <a:pt x="10033" y="81470"/>
                </a:lnTo>
                <a:lnTo>
                  <a:pt x="0" y="139471"/>
                </a:lnTo>
                <a:lnTo>
                  <a:pt x="6451" y="187388"/>
                </a:lnTo>
                <a:lnTo>
                  <a:pt x="24409" y="225933"/>
                </a:lnTo>
                <a:lnTo>
                  <a:pt x="51828" y="254355"/>
                </a:lnTo>
                <a:lnTo>
                  <a:pt x="86639" y="271932"/>
                </a:lnTo>
                <a:lnTo>
                  <a:pt x="126796" y="277964"/>
                </a:lnTo>
                <a:lnTo>
                  <a:pt x="152438" y="275818"/>
                </a:lnTo>
                <a:lnTo>
                  <a:pt x="175437" y="269976"/>
                </a:lnTo>
                <a:lnTo>
                  <a:pt x="196049" y="261302"/>
                </a:lnTo>
                <a:lnTo>
                  <a:pt x="214566" y="250647"/>
                </a:lnTo>
                <a:lnTo>
                  <a:pt x="210007" y="242366"/>
                </a:lnTo>
                <a:lnTo>
                  <a:pt x="198475" y="221399"/>
                </a:lnTo>
                <a:lnTo>
                  <a:pt x="183515" y="230225"/>
                </a:lnTo>
                <a:lnTo>
                  <a:pt x="167690" y="236816"/>
                </a:lnTo>
                <a:lnTo>
                  <a:pt x="150672" y="240944"/>
                </a:lnTo>
                <a:lnTo>
                  <a:pt x="132156" y="242366"/>
                </a:lnTo>
                <a:lnTo>
                  <a:pt x="97663" y="235839"/>
                </a:lnTo>
                <a:lnTo>
                  <a:pt x="70523" y="217246"/>
                </a:lnTo>
                <a:lnTo>
                  <a:pt x="52260" y="188048"/>
                </a:lnTo>
                <a:lnTo>
                  <a:pt x="44373" y="149707"/>
                </a:lnTo>
                <a:lnTo>
                  <a:pt x="222859" y="149707"/>
                </a:lnTo>
                <a:lnTo>
                  <a:pt x="223570" y="144449"/>
                </a:lnTo>
                <a:lnTo>
                  <a:pt x="224193" y="138315"/>
                </a:lnTo>
                <a:lnTo>
                  <a:pt x="224637" y="131533"/>
                </a:lnTo>
                <a:lnTo>
                  <a:pt x="224802" y="124358"/>
                </a:lnTo>
                <a:close/>
              </a:path>
              <a:path w="476250" h="278129">
                <a:moveTo>
                  <a:pt x="475945" y="108750"/>
                </a:moveTo>
                <a:lnTo>
                  <a:pt x="470674" y="64185"/>
                </a:lnTo>
                <a:lnTo>
                  <a:pt x="457682" y="37071"/>
                </a:lnTo>
                <a:lnTo>
                  <a:pt x="454240" y="29870"/>
                </a:lnTo>
                <a:lnTo>
                  <a:pt x="425742" y="7810"/>
                </a:lnTo>
                <a:lnTo>
                  <a:pt x="384263" y="0"/>
                </a:lnTo>
                <a:lnTo>
                  <a:pt x="353491" y="3225"/>
                </a:lnTo>
                <a:lnTo>
                  <a:pt x="325323" y="11468"/>
                </a:lnTo>
                <a:lnTo>
                  <a:pt x="300532" y="22631"/>
                </a:lnTo>
                <a:lnTo>
                  <a:pt x="279908" y="34632"/>
                </a:lnTo>
                <a:lnTo>
                  <a:pt x="297459" y="65354"/>
                </a:lnTo>
                <a:lnTo>
                  <a:pt x="314413" y="54965"/>
                </a:lnTo>
                <a:lnTo>
                  <a:pt x="333552" y="45910"/>
                </a:lnTo>
                <a:lnTo>
                  <a:pt x="354520" y="39497"/>
                </a:lnTo>
                <a:lnTo>
                  <a:pt x="376948" y="37071"/>
                </a:lnTo>
                <a:lnTo>
                  <a:pt x="403796" y="42710"/>
                </a:lnTo>
                <a:lnTo>
                  <a:pt x="420535" y="57670"/>
                </a:lnTo>
                <a:lnTo>
                  <a:pt x="429133" y="79032"/>
                </a:lnTo>
                <a:lnTo>
                  <a:pt x="431571" y="103873"/>
                </a:lnTo>
                <a:lnTo>
                  <a:pt x="431571" y="133134"/>
                </a:lnTo>
                <a:lnTo>
                  <a:pt x="431571" y="207251"/>
                </a:lnTo>
                <a:lnTo>
                  <a:pt x="412940" y="222402"/>
                </a:lnTo>
                <a:lnTo>
                  <a:pt x="395236" y="233400"/>
                </a:lnTo>
                <a:lnTo>
                  <a:pt x="377532" y="240106"/>
                </a:lnTo>
                <a:lnTo>
                  <a:pt x="358902" y="242366"/>
                </a:lnTo>
                <a:lnTo>
                  <a:pt x="340487" y="239991"/>
                </a:lnTo>
                <a:lnTo>
                  <a:pt x="325628" y="232486"/>
                </a:lnTo>
                <a:lnTo>
                  <a:pt x="315709" y="219316"/>
                </a:lnTo>
                <a:lnTo>
                  <a:pt x="312089" y="199936"/>
                </a:lnTo>
                <a:lnTo>
                  <a:pt x="318211" y="176606"/>
                </a:lnTo>
                <a:lnTo>
                  <a:pt x="338366" y="157759"/>
                </a:lnTo>
                <a:lnTo>
                  <a:pt x="375246" y="143294"/>
                </a:lnTo>
                <a:lnTo>
                  <a:pt x="431571" y="133134"/>
                </a:lnTo>
                <a:lnTo>
                  <a:pt x="431571" y="103873"/>
                </a:lnTo>
                <a:lnTo>
                  <a:pt x="371373" y="113512"/>
                </a:lnTo>
                <a:lnTo>
                  <a:pt x="325577" y="127622"/>
                </a:lnTo>
                <a:lnTo>
                  <a:pt x="274815" y="171691"/>
                </a:lnTo>
                <a:lnTo>
                  <a:pt x="268693" y="202869"/>
                </a:lnTo>
                <a:lnTo>
                  <a:pt x="274574" y="234759"/>
                </a:lnTo>
                <a:lnTo>
                  <a:pt x="290817" y="258330"/>
                </a:lnTo>
                <a:lnTo>
                  <a:pt x="315391" y="272948"/>
                </a:lnTo>
                <a:lnTo>
                  <a:pt x="346227" y="277964"/>
                </a:lnTo>
                <a:lnTo>
                  <a:pt x="370166" y="274967"/>
                </a:lnTo>
                <a:lnTo>
                  <a:pt x="392861" y="266801"/>
                </a:lnTo>
                <a:lnTo>
                  <a:pt x="414185" y="254711"/>
                </a:lnTo>
                <a:lnTo>
                  <a:pt x="430733" y="242366"/>
                </a:lnTo>
                <a:lnTo>
                  <a:pt x="434009" y="239928"/>
                </a:lnTo>
                <a:lnTo>
                  <a:pt x="435470" y="239928"/>
                </a:lnTo>
                <a:lnTo>
                  <a:pt x="439369" y="271627"/>
                </a:lnTo>
                <a:lnTo>
                  <a:pt x="475945" y="271627"/>
                </a:lnTo>
                <a:lnTo>
                  <a:pt x="475945" y="239928"/>
                </a:lnTo>
                <a:lnTo>
                  <a:pt x="475945" y="133134"/>
                </a:lnTo>
                <a:lnTo>
                  <a:pt x="475945" y="1087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10326598" y="5367082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10727632" y="5281257"/>
            <a:ext cx="254635" cy="357505"/>
          </a:xfrm>
          <a:custGeom>
            <a:avLst/>
            <a:gdLst/>
            <a:ahLst/>
            <a:cxnLst/>
            <a:rect l="l" t="t" r="r" b="b"/>
            <a:pathLst>
              <a:path w="254634" h="357504">
                <a:moveTo>
                  <a:pt x="254549" y="357441"/>
                </a:moveTo>
                <a:lnTo>
                  <a:pt x="208223" y="357441"/>
                </a:lnTo>
                <a:lnTo>
                  <a:pt x="78022" y="131663"/>
                </a:lnTo>
                <a:lnTo>
                  <a:pt x="39498" y="58029"/>
                </a:lnTo>
                <a:lnTo>
                  <a:pt x="37548" y="58029"/>
                </a:lnTo>
                <a:lnTo>
                  <a:pt x="40961" y="113315"/>
                </a:lnTo>
                <a:lnTo>
                  <a:pt x="42348" y="141484"/>
                </a:lnTo>
                <a:lnTo>
                  <a:pt x="42912" y="169699"/>
                </a:lnTo>
                <a:lnTo>
                  <a:pt x="42912" y="357441"/>
                </a:lnTo>
                <a:lnTo>
                  <a:pt x="0" y="357441"/>
                </a:lnTo>
                <a:lnTo>
                  <a:pt x="0" y="0"/>
                </a:lnTo>
                <a:lnTo>
                  <a:pt x="46813" y="0"/>
                </a:lnTo>
                <a:lnTo>
                  <a:pt x="177014" y="225290"/>
                </a:lnTo>
                <a:lnTo>
                  <a:pt x="215050" y="298924"/>
                </a:lnTo>
                <a:lnTo>
                  <a:pt x="217488" y="298924"/>
                </a:lnTo>
                <a:lnTo>
                  <a:pt x="213648" y="242723"/>
                </a:lnTo>
                <a:lnTo>
                  <a:pt x="212208" y="214029"/>
                </a:lnTo>
                <a:lnTo>
                  <a:pt x="211636" y="185791"/>
                </a:lnTo>
                <a:lnTo>
                  <a:pt x="211636" y="0"/>
                </a:lnTo>
                <a:lnTo>
                  <a:pt x="254549" y="0"/>
                </a:lnTo>
                <a:lnTo>
                  <a:pt x="254549" y="35744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11054352" y="5367082"/>
            <a:ext cx="207645" cy="278130"/>
          </a:xfrm>
          <a:custGeom>
            <a:avLst/>
            <a:gdLst/>
            <a:ahLst/>
            <a:cxnLst/>
            <a:rect l="l" t="t" r="r" b="b"/>
            <a:pathLst>
              <a:path w="207645" h="278129">
                <a:moveTo>
                  <a:pt x="28770" y="65344"/>
                </a:moveTo>
                <a:lnTo>
                  <a:pt x="31841" y="22629"/>
                </a:lnTo>
                <a:lnTo>
                  <a:pt x="84796" y="3215"/>
                </a:lnTo>
                <a:lnTo>
                  <a:pt x="115571" y="0"/>
                </a:lnTo>
                <a:lnTo>
                  <a:pt x="157051" y="7802"/>
                </a:lnTo>
                <a:lnTo>
                  <a:pt x="185547" y="29868"/>
                </a:lnTo>
                <a:lnTo>
                  <a:pt x="188990" y="37060"/>
                </a:lnTo>
                <a:lnTo>
                  <a:pt x="108256" y="37060"/>
                </a:lnTo>
                <a:lnTo>
                  <a:pt x="85824" y="39491"/>
                </a:lnTo>
                <a:lnTo>
                  <a:pt x="64856" y="45899"/>
                </a:lnTo>
                <a:lnTo>
                  <a:pt x="45716" y="54958"/>
                </a:lnTo>
                <a:lnTo>
                  <a:pt x="28770" y="65344"/>
                </a:lnTo>
                <a:close/>
              </a:path>
              <a:path w="207645" h="278129">
                <a:moveTo>
                  <a:pt x="77535" y="277955"/>
                </a:moveTo>
                <a:lnTo>
                  <a:pt x="46699" y="272942"/>
                </a:lnTo>
                <a:lnTo>
                  <a:pt x="22126" y="258328"/>
                </a:lnTo>
                <a:lnTo>
                  <a:pt x="5874" y="234753"/>
                </a:lnTo>
                <a:lnTo>
                  <a:pt x="0" y="202859"/>
                </a:lnTo>
                <a:lnTo>
                  <a:pt x="6124" y="171685"/>
                </a:lnTo>
                <a:lnTo>
                  <a:pt x="24889" y="146807"/>
                </a:lnTo>
                <a:lnTo>
                  <a:pt x="56878" y="127617"/>
                </a:lnTo>
                <a:lnTo>
                  <a:pt x="102677" y="113507"/>
                </a:lnTo>
                <a:lnTo>
                  <a:pt x="162872" y="103867"/>
                </a:lnTo>
                <a:lnTo>
                  <a:pt x="160441" y="79028"/>
                </a:lnTo>
                <a:lnTo>
                  <a:pt x="151839" y="57663"/>
                </a:lnTo>
                <a:lnTo>
                  <a:pt x="135099" y="42699"/>
                </a:lnTo>
                <a:lnTo>
                  <a:pt x="108256" y="37060"/>
                </a:lnTo>
                <a:lnTo>
                  <a:pt x="188990" y="37060"/>
                </a:lnTo>
                <a:lnTo>
                  <a:pt x="201975" y="64185"/>
                </a:lnTo>
                <a:lnTo>
                  <a:pt x="207247" y="108744"/>
                </a:lnTo>
                <a:lnTo>
                  <a:pt x="207247" y="133126"/>
                </a:lnTo>
                <a:lnTo>
                  <a:pt x="162872" y="133126"/>
                </a:lnTo>
                <a:lnTo>
                  <a:pt x="106557" y="143290"/>
                </a:lnTo>
                <a:lnTo>
                  <a:pt x="69671" y="157752"/>
                </a:lnTo>
                <a:lnTo>
                  <a:pt x="49518" y="176602"/>
                </a:lnTo>
                <a:lnTo>
                  <a:pt x="43400" y="199933"/>
                </a:lnTo>
                <a:lnTo>
                  <a:pt x="47011" y="219316"/>
                </a:lnTo>
                <a:lnTo>
                  <a:pt x="56932" y="232483"/>
                </a:lnTo>
                <a:lnTo>
                  <a:pt x="71790" y="239980"/>
                </a:lnTo>
                <a:lnTo>
                  <a:pt x="90213" y="242358"/>
                </a:lnTo>
                <a:lnTo>
                  <a:pt x="162043" y="242358"/>
                </a:lnTo>
                <a:lnTo>
                  <a:pt x="145492" y="254709"/>
                </a:lnTo>
                <a:lnTo>
                  <a:pt x="124165" y="266801"/>
                </a:lnTo>
                <a:lnTo>
                  <a:pt x="101467" y="274961"/>
                </a:lnTo>
                <a:lnTo>
                  <a:pt x="77535" y="277955"/>
                </a:lnTo>
                <a:close/>
              </a:path>
              <a:path w="207645" h="278129">
                <a:moveTo>
                  <a:pt x="162043" y="242358"/>
                </a:moveTo>
                <a:lnTo>
                  <a:pt x="90213" y="242358"/>
                </a:lnTo>
                <a:lnTo>
                  <a:pt x="108835" y="240095"/>
                </a:lnTo>
                <a:lnTo>
                  <a:pt x="126543" y="233397"/>
                </a:lnTo>
                <a:lnTo>
                  <a:pt x="144250" y="222402"/>
                </a:lnTo>
                <a:lnTo>
                  <a:pt x="162872" y="207247"/>
                </a:lnTo>
                <a:lnTo>
                  <a:pt x="162872" y="133126"/>
                </a:lnTo>
                <a:lnTo>
                  <a:pt x="207247" y="133126"/>
                </a:lnTo>
                <a:lnTo>
                  <a:pt x="207247" y="239919"/>
                </a:lnTo>
                <a:lnTo>
                  <a:pt x="165310" y="239919"/>
                </a:lnTo>
                <a:lnTo>
                  <a:pt x="162043" y="242358"/>
                </a:lnTo>
                <a:close/>
              </a:path>
              <a:path w="207645" h="278129">
                <a:moveTo>
                  <a:pt x="207247" y="271616"/>
                </a:moveTo>
                <a:lnTo>
                  <a:pt x="170674" y="271616"/>
                </a:lnTo>
                <a:lnTo>
                  <a:pt x="166773" y="239919"/>
                </a:lnTo>
                <a:lnTo>
                  <a:pt x="207247" y="239919"/>
                </a:lnTo>
                <a:lnTo>
                  <a:pt x="207247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11309388" y="5261762"/>
            <a:ext cx="264160" cy="383540"/>
          </a:xfrm>
          <a:custGeom>
            <a:avLst/>
            <a:gdLst/>
            <a:ahLst/>
            <a:cxnLst/>
            <a:rect l="l" t="t" r="r" b="b"/>
            <a:pathLst>
              <a:path w="264159" h="383539">
                <a:moveTo>
                  <a:pt x="163842" y="373532"/>
                </a:moveTo>
                <a:lnTo>
                  <a:pt x="155067" y="340372"/>
                </a:lnTo>
                <a:lnTo>
                  <a:pt x="147942" y="342874"/>
                </a:lnTo>
                <a:lnTo>
                  <a:pt x="140131" y="345059"/>
                </a:lnTo>
                <a:lnTo>
                  <a:pt x="132232" y="346608"/>
                </a:lnTo>
                <a:lnTo>
                  <a:pt x="124828" y="347192"/>
                </a:lnTo>
                <a:lnTo>
                  <a:pt x="105473" y="343789"/>
                </a:lnTo>
                <a:lnTo>
                  <a:pt x="92824" y="333844"/>
                </a:lnTo>
                <a:lnTo>
                  <a:pt x="85953" y="317779"/>
                </a:lnTo>
                <a:lnTo>
                  <a:pt x="83870" y="295998"/>
                </a:lnTo>
                <a:lnTo>
                  <a:pt x="83870" y="148234"/>
                </a:lnTo>
                <a:lnTo>
                  <a:pt x="155549" y="148234"/>
                </a:lnTo>
                <a:lnTo>
                  <a:pt x="155549" y="112153"/>
                </a:lnTo>
                <a:lnTo>
                  <a:pt x="83870" y="112153"/>
                </a:lnTo>
                <a:lnTo>
                  <a:pt x="83870" y="38036"/>
                </a:lnTo>
                <a:lnTo>
                  <a:pt x="46812" y="38036"/>
                </a:lnTo>
                <a:lnTo>
                  <a:pt x="41440" y="112153"/>
                </a:lnTo>
                <a:lnTo>
                  <a:pt x="0" y="114592"/>
                </a:lnTo>
                <a:lnTo>
                  <a:pt x="0" y="148234"/>
                </a:lnTo>
                <a:lnTo>
                  <a:pt x="39497" y="148234"/>
                </a:lnTo>
                <a:lnTo>
                  <a:pt x="39497" y="295021"/>
                </a:lnTo>
                <a:lnTo>
                  <a:pt x="43345" y="331228"/>
                </a:lnTo>
                <a:lnTo>
                  <a:pt x="56070" y="359079"/>
                </a:lnTo>
                <a:lnTo>
                  <a:pt x="79400" y="376961"/>
                </a:lnTo>
                <a:lnTo>
                  <a:pt x="115074" y="383286"/>
                </a:lnTo>
                <a:lnTo>
                  <a:pt x="127355" y="382447"/>
                </a:lnTo>
                <a:lnTo>
                  <a:pt x="139827" y="380238"/>
                </a:lnTo>
                <a:lnTo>
                  <a:pt x="152107" y="377113"/>
                </a:lnTo>
                <a:lnTo>
                  <a:pt x="163842" y="373532"/>
                </a:lnTo>
                <a:close/>
              </a:path>
              <a:path w="264159" h="383539">
                <a:moveTo>
                  <a:pt x="255028" y="112153"/>
                </a:moveTo>
                <a:lnTo>
                  <a:pt x="210654" y="112153"/>
                </a:lnTo>
                <a:lnTo>
                  <a:pt x="210654" y="376948"/>
                </a:lnTo>
                <a:lnTo>
                  <a:pt x="255028" y="376948"/>
                </a:lnTo>
                <a:lnTo>
                  <a:pt x="255028" y="112153"/>
                </a:lnTo>
                <a:close/>
              </a:path>
              <a:path w="264159" h="383539">
                <a:moveTo>
                  <a:pt x="263804" y="28765"/>
                </a:moveTo>
                <a:lnTo>
                  <a:pt x="261480" y="16662"/>
                </a:lnTo>
                <a:lnTo>
                  <a:pt x="255028" y="7620"/>
                </a:lnTo>
                <a:lnTo>
                  <a:pt x="245287" y="1955"/>
                </a:lnTo>
                <a:lnTo>
                  <a:pt x="233083" y="0"/>
                </a:lnTo>
                <a:lnTo>
                  <a:pt x="220878" y="1955"/>
                </a:lnTo>
                <a:lnTo>
                  <a:pt x="211137" y="7620"/>
                </a:lnTo>
                <a:lnTo>
                  <a:pt x="204698" y="16662"/>
                </a:lnTo>
                <a:lnTo>
                  <a:pt x="202361" y="28765"/>
                </a:lnTo>
                <a:lnTo>
                  <a:pt x="204698" y="40259"/>
                </a:lnTo>
                <a:lnTo>
                  <a:pt x="211137" y="49364"/>
                </a:lnTo>
                <a:lnTo>
                  <a:pt x="220878" y="55372"/>
                </a:lnTo>
                <a:lnTo>
                  <a:pt x="233083" y="57543"/>
                </a:lnTo>
                <a:lnTo>
                  <a:pt x="245287" y="55372"/>
                </a:lnTo>
                <a:lnTo>
                  <a:pt x="255028" y="49364"/>
                </a:lnTo>
                <a:lnTo>
                  <a:pt x="261480" y="40259"/>
                </a:lnTo>
                <a:lnTo>
                  <a:pt x="263804" y="2876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11629282" y="5367082"/>
            <a:ext cx="246379" cy="278130"/>
          </a:xfrm>
          <a:custGeom>
            <a:avLst/>
            <a:gdLst/>
            <a:ahLst/>
            <a:cxnLst/>
            <a:rect l="l" t="t" r="r" b="b"/>
            <a:pathLst>
              <a:path w="246379" h="278129">
                <a:moveTo>
                  <a:pt x="122885" y="277955"/>
                </a:moveTo>
                <a:lnTo>
                  <a:pt x="85200" y="271979"/>
                </a:lnTo>
                <a:lnTo>
                  <a:pt x="24577" y="226133"/>
                </a:lnTo>
                <a:lnTo>
                  <a:pt x="6553" y="187574"/>
                </a:lnTo>
                <a:lnTo>
                  <a:pt x="0" y="139465"/>
                </a:lnTo>
                <a:lnTo>
                  <a:pt x="6553" y="91068"/>
                </a:lnTo>
                <a:lnTo>
                  <a:pt x="24577" y="52244"/>
                </a:lnTo>
                <a:lnTo>
                  <a:pt x="51612" y="23672"/>
                </a:lnTo>
                <a:lnTo>
                  <a:pt x="85200" y="6031"/>
                </a:lnTo>
                <a:lnTo>
                  <a:pt x="122885" y="0"/>
                </a:lnTo>
                <a:lnTo>
                  <a:pt x="160570" y="6031"/>
                </a:lnTo>
                <a:lnTo>
                  <a:pt x="194159" y="23672"/>
                </a:lnTo>
                <a:lnTo>
                  <a:pt x="206827" y="37060"/>
                </a:lnTo>
                <a:lnTo>
                  <a:pt x="122885" y="37060"/>
                </a:lnTo>
                <a:lnTo>
                  <a:pt x="91585" y="44489"/>
                </a:lnTo>
                <a:lnTo>
                  <a:pt x="67416" y="65404"/>
                </a:lnTo>
                <a:lnTo>
                  <a:pt x="51842" y="97749"/>
                </a:lnTo>
                <a:lnTo>
                  <a:pt x="46325" y="139465"/>
                </a:lnTo>
                <a:lnTo>
                  <a:pt x="51842" y="181029"/>
                </a:lnTo>
                <a:lnTo>
                  <a:pt x="67416" y="213038"/>
                </a:lnTo>
                <a:lnTo>
                  <a:pt x="91585" y="233618"/>
                </a:lnTo>
                <a:lnTo>
                  <a:pt x="122885" y="240895"/>
                </a:lnTo>
                <a:lnTo>
                  <a:pt x="207118" y="240895"/>
                </a:lnTo>
                <a:lnTo>
                  <a:pt x="194159" y="254486"/>
                </a:lnTo>
                <a:lnTo>
                  <a:pt x="160570" y="271979"/>
                </a:lnTo>
                <a:lnTo>
                  <a:pt x="122885" y="277955"/>
                </a:lnTo>
                <a:close/>
              </a:path>
              <a:path w="246379" h="278129">
                <a:moveTo>
                  <a:pt x="207118" y="240895"/>
                </a:moveTo>
                <a:lnTo>
                  <a:pt x="122885" y="240895"/>
                </a:lnTo>
                <a:lnTo>
                  <a:pt x="154262" y="233618"/>
                </a:lnTo>
                <a:lnTo>
                  <a:pt x="178598" y="213038"/>
                </a:lnTo>
                <a:lnTo>
                  <a:pt x="194340" y="181029"/>
                </a:lnTo>
                <a:lnTo>
                  <a:pt x="199933" y="139465"/>
                </a:lnTo>
                <a:lnTo>
                  <a:pt x="194340" y="97749"/>
                </a:lnTo>
                <a:lnTo>
                  <a:pt x="178598" y="65404"/>
                </a:lnTo>
                <a:lnTo>
                  <a:pt x="154262" y="44489"/>
                </a:lnTo>
                <a:lnTo>
                  <a:pt x="122885" y="37060"/>
                </a:lnTo>
                <a:lnTo>
                  <a:pt x="206827" y="37060"/>
                </a:lnTo>
                <a:lnTo>
                  <a:pt x="221194" y="52244"/>
                </a:lnTo>
                <a:lnTo>
                  <a:pt x="239217" y="91068"/>
                </a:lnTo>
                <a:lnTo>
                  <a:pt x="245771" y="139465"/>
                </a:lnTo>
                <a:lnTo>
                  <a:pt x="239217" y="187574"/>
                </a:lnTo>
                <a:lnTo>
                  <a:pt x="221194" y="226133"/>
                </a:lnTo>
                <a:lnTo>
                  <a:pt x="207118" y="24089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11939909" y="5367082"/>
            <a:ext cx="212090" cy="271780"/>
          </a:xfrm>
          <a:custGeom>
            <a:avLst/>
            <a:gdLst/>
            <a:ahLst/>
            <a:cxnLst/>
            <a:rect l="l" t="t" r="r" b="b"/>
            <a:pathLst>
              <a:path w="212090" h="271779">
                <a:moveTo>
                  <a:pt x="211636" y="271616"/>
                </a:moveTo>
                <a:lnTo>
                  <a:pt x="167261" y="271616"/>
                </a:lnTo>
                <a:lnTo>
                  <a:pt x="167261" y="109719"/>
                </a:lnTo>
                <a:lnTo>
                  <a:pt x="164350" y="77687"/>
                </a:lnTo>
                <a:lnTo>
                  <a:pt x="155313" y="55713"/>
                </a:lnTo>
                <a:lnTo>
                  <a:pt x="139694" y="43064"/>
                </a:lnTo>
                <a:lnTo>
                  <a:pt x="117034" y="39011"/>
                </a:lnTo>
                <a:lnTo>
                  <a:pt x="97932" y="41563"/>
                </a:lnTo>
                <a:lnTo>
                  <a:pt x="80521" y="49190"/>
                </a:lnTo>
                <a:lnTo>
                  <a:pt x="63202" y="61846"/>
                </a:lnTo>
                <a:lnTo>
                  <a:pt x="44375" y="79485"/>
                </a:lnTo>
                <a:lnTo>
                  <a:pt x="44375" y="271616"/>
                </a:lnTo>
                <a:lnTo>
                  <a:pt x="0" y="271616"/>
                </a:lnTo>
                <a:lnTo>
                  <a:pt x="0" y="6826"/>
                </a:lnTo>
                <a:lnTo>
                  <a:pt x="36573" y="6826"/>
                </a:lnTo>
                <a:lnTo>
                  <a:pt x="40474" y="44863"/>
                </a:lnTo>
                <a:lnTo>
                  <a:pt x="41937" y="44863"/>
                </a:lnTo>
                <a:lnTo>
                  <a:pt x="61427" y="27361"/>
                </a:lnTo>
                <a:lnTo>
                  <a:pt x="82289" y="13105"/>
                </a:lnTo>
                <a:lnTo>
                  <a:pt x="105163" y="3512"/>
                </a:lnTo>
                <a:lnTo>
                  <a:pt x="130688" y="0"/>
                </a:lnTo>
                <a:lnTo>
                  <a:pt x="166788" y="6697"/>
                </a:lnTo>
                <a:lnTo>
                  <a:pt x="192008" y="26515"/>
                </a:lnTo>
                <a:lnTo>
                  <a:pt x="206805" y="59042"/>
                </a:lnTo>
                <a:lnTo>
                  <a:pt x="211636" y="103867"/>
                </a:lnTo>
                <a:lnTo>
                  <a:pt x="211636" y="27161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12203236" y="5367082"/>
            <a:ext cx="195580" cy="278130"/>
          </a:xfrm>
          <a:custGeom>
            <a:avLst/>
            <a:gdLst/>
            <a:ahLst/>
            <a:cxnLst/>
            <a:rect l="l" t="t" r="r" b="b"/>
            <a:pathLst>
              <a:path w="195579" h="278129">
                <a:moveTo>
                  <a:pt x="98991" y="277955"/>
                </a:moveTo>
                <a:lnTo>
                  <a:pt x="71249" y="275190"/>
                </a:lnTo>
                <a:lnTo>
                  <a:pt x="44924" y="267532"/>
                </a:lnTo>
                <a:lnTo>
                  <a:pt x="20884" y="255943"/>
                </a:lnTo>
                <a:lnTo>
                  <a:pt x="0" y="241382"/>
                </a:lnTo>
                <a:lnTo>
                  <a:pt x="21943" y="212124"/>
                </a:lnTo>
                <a:lnTo>
                  <a:pt x="39422" y="224818"/>
                </a:lnTo>
                <a:lnTo>
                  <a:pt x="57907" y="234677"/>
                </a:lnTo>
                <a:lnTo>
                  <a:pt x="78037" y="241062"/>
                </a:lnTo>
                <a:lnTo>
                  <a:pt x="100454" y="243333"/>
                </a:lnTo>
                <a:lnTo>
                  <a:pt x="123419" y="240079"/>
                </a:lnTo>
                <a:lnTo>
                  <a:pt x="139709" y="231203"/>
                </a:lnTo>
                <a:lnTo>
                  <a:pt x="149416" y="218029"/>
                </a:lnTo>
                <a:lnTo>
                  <a:pt x="152631" y="201883"/>
                </a:lnTo>
                <a:lnTo>
                  <a:pt x="147298" y="184298"/>
                </a:lnTo>
                <a:lnTo>
                  <a:pt x="133370" y="170918"/>
                </a:lnTo>
                <a:lnTo>
                  <a:pt x="113955" y="160464"/>
                </a:lnTo>
                <a:lnTo>
                  <a:pt x="64185" y="140242"/>
                </a:lnTo>
                <a:lnTo>
                  <a:pt x="38767" y="125080"/>
                </a:lnTo>
                <a:lnTo>
                  <a:pt x="20298" y="104065"/>
                </a:lnTo>
                <a:lnTo>
                  <a:pt x="13166" y="75096"/>
                </a:lnTo>
                <a:lnTo>
                  <a:pt x="19322" y="45670"/>
                </a:lnTo>
                <a:lnTo>
                  <a:pt x="37182" y="21821"/>
                </a:lnTo>
                <a:lnTo>
                  <a:pt x="65831" y="5836"/>
                </a:lnTo>
                <a:lnTo>
                  <a:pt x="104355" y="0"/>
                </a:lnTo>
                <a:lnTo>
                  <a:pt x="128066" y="2384"/>
                </a:lnTo>
                <a:lnTo>
                  <a:pt x="149949" y="8838"/>
                </a:lnTo>
                <a:lnTo>
                  <a:pt x="169638" y="18309"/>
                </a:lnTo>
                <a:lnTo>
                  <a:pt x="186766" y="29746"/>
                </a:lnTo>
                <a:lnTo>
                  <a:pt x="165310" y="58517"/>
                </a:lnTo>
                <a:lnTo>
                  <a:pt x="151328" y="49099"/>
                </a:lnTo>
                <a:lnTo>
                  <a:pt x="136844" y="41693"/>
                </a:lnTo>
                <a:lnTo>
                  <a:pt x="121354" y="36847"/>
                </a:lnTo>
                <a:lnTo>
                  <a:pt x="104355" y="35110"/>
                </a:lnTo>
                <a:lnTo>
                  <a:pt x="82822" y="38173"/>
                </a:lnTo>
                <a:lnTo>
                  <a:pt x="67782" y="46447"/>
                </a:lnTo>
                <a:lnTo>
                  <a:pt x="58958" y="58562"/>
                </a:lnTo>
                <a:lnTo>
                  <a:pt x="56078" y="73146"/>
                </a:lnTo>
                <a:lnTo>
                  <a:pt x="61039" y="89428"/>
                </a:lnTo>
                <a:lnTo>
                  <a:pt x="74182" y="101368"/>
                </a:lnTo>
                <a:lnTo>
                  <a:pt x="92903" y="110656"/>
                </a:lnTo>
                <a:lnTo>
                  <a:pt x="114595" y="118984"/>
                </a:lnTo>
                <a:lnTo>
                  <a:pt x="143496" y="130665"/>
                </a:lnTo>
                <a:lnTo>
                  <a:pt x="169516" y="145865"/>
                </a:lnTo>
                <a:lnTo>
                  <a:pt x="188313" y="167741"/>
                </a:lnTo>
                <a:lnTo>
                  <a:pt x="195544" y="199445"/>
                </a:lnTo>
                <a:lnTo>
                  <a:pt x="189235" y="229816"/>
                </a:lnTo>
                <a:lnTo>
                  <a:pt x="170674" y="254792"/>
                </a:lnTo>
                <a:lnTo>
                  <a:pt x="140410" y="271723"/>
                </a:lnTo>
                <a:lnTo>
                  <a:pt x="98991" y="27795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5" name="object 8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447057" y="5576768"/>
            <a:ext cx="64368" cy="6826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35574" y="4751450"/>
            <a:ext cx="681355" cy="889000"/>
          </a:xfrm>
          <a:custGeom>
            <a:avLst/>
            <a:gdLst/>
            <a:ahLst/>
            <a:cxnLst/>
            <a:rect l="l" t="t" r="r" b="b"/>
            <a:pathLst>
              <a:path w="681354" h="889000">
                <a:moveTo>
                  <a:pt x="680758" y="0"/>
                </a:moveTo>
                <a:lnTo>
                  <a:pt x="0" y="0"/>
                </a:lnTo>
                <a:lnTo>
                  <a:pt x="0" y="147320"/>
                </a:lnTo>
                <a:lnTo>
                  <a:pt x="250177" y="147320"/>
                </a:lnTo>
                <a:lnTo>
                  <a:pt x="250177" y="889000"/>
                </a:lnTo>
                <a:lnTo>
                  <a:pt x="428180" y="889000"/>
                </a:lnTo>
                <a:lnTo>
                  <a:pt x="428180" y="147320"/>
                </a:lnTo>
                <a:lnTo>
                  <a:pt x="680758" y="147320"/>
                </a:lnTo>
                <a:lnTo>
                  <a:pt x="68075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348645" y="4751444"/>
            <a:ext cx="178435" cy="349250"/>
          </a:xfrm>
          <a:custGeom>
            <a:avLst/>
            <a:gdLst/>
            <a:ahLst/>
            <a:cxnLst/>
            <a:rect l="l" t="t" r="r" b="b"/>
            <a:pathLst>
              <a:path w="178434" h="349250">
                <a:moveTo>
                  <a:pt x="0" y="0"/>
                </a:moveTo>
                <a:lnTo>
                  <a:pt x="178008" y="0"/>
                </a:lnTo>
                <a:lnTo>
                  <a:pt x="178008" y="349249"/>
                </a:lnTo>
                <a:lnTo>
                  <a:pt x="0" y="34924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348641" y="4751450"/>
            <a:ext cx="692150" cy="889000"/>
          </a:xfrm>
          <a:custGeom>
            <a:avLst/>
            <a:gdLst/>
            <a:ahLst/>
            <a:cxnLst/>
            <a:rect l="l" t="t" r="r" b="b"/>
            <a:pathLst>
              <a:path w="692150" h="889000">
                <a:moveTo>
                  <a:pt x="691578" y="0"/>
                </a:moveTo>
                <a:lnTo>
                  <a:pt x="514781" y="0"/>
                </a:lnTo>
                <a:lnTo>
                  <a:pt x="514781" y="349250"/>
                </a:lnTo>
                <a:lnTo>
                  <a:pt x="0" y="349250"/>
                </a:lnTo>
                <a:lnTo>
                  <a:pt x="0" y="504190"/>
                </a:lnTo>
                <a:lnTo>
                  <a:pt x="0" y="889000"/>
                </a:lnTo>
                <a:lnTo>
                  <a:pt x="178003" y="889000"/>
                </a:lnTo>
                <a:lnTo>
                  <a:pt x="178003" y="504190"/>
                </a:lnTo>
                <a:lnTo>
                  <a:pt x="514781" y="504190"/>
                </a:lnTo>
                <a:lnTo>
                  <a:pt x="514781" y="889000"/>
                </a:lnTo>
                <a:lnTo>
                  <a:pt x="691578" y="889000"/>
                </a:lnTo>
                <a:lnTo>
                  <a:pt x="691578" y="504190"/>
                </a:lnTo>
                <a:lnTo>
                  <a:pt x="691578" y="349250"/>
                </a:lnTo>
                <a:lnTo>
                  <a:pt x="69157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132844" y="4750963"/>
            <a:ext cx="781050" cy="890269"/>
          </a:xfrm>
          <a:custGeom>
            <a:avLst/>
            <a:gdLst/>
            <a:ahLst/>
            <a:cxnLst/>
            <a:rect l="l" t="t" r="r" b="b"/>
            <a:pathLst>
              <a:path w="781050" h="890270">
                <a:moveTo>
                  <a:pt x="180413" y="890042"/>
                </a:moveTo>
                <a:lnTo>
                  <a:pt x="0" y="890042"/>
                </a:lnTo>
                <a:lnTo>
                  <a:pt x="285054" y="0"/>
                </a:lnTo>
                <a:lnTo>
                  <a:pt x="494334" y="0"/>
                </a:lnTo>
                <a:lnTo>
                  <a:pt x="537659" y="134709"/>
                </a:lnTo>
                <a:lnTo>
                  <a:pt x="383680" y="134709"/>
                </a:lnTo>
                <a:lnTo>
                  <a:pt x="371970" y="183665"/>
                </a:lnTo>
                <a:lnTo>
                  <a:pt x="359758" y="232889"/>
                </a:lnTo>
                <a:lnTo>
                  <a:pt x="347146" y="282047"/>
                </a:lnTo>
                <a:lnTo>
                  <a:pt x="334233" y="330803"/>
                </a:lnTo>
                <a:lnTo>
                  <a:pt x="321120" y="378824"/>
                </a:lnTo>
                <a:lnTo>
                  <a:pt x="307906" y="425776"/>
                </a:lnTo>
                <a:lnTo>
                  <a:pt x="281445" y="523200"/>
                </a:lnTo>
                <a:lnTo>
                  <a:pt x="662606" y="523200"/>
                </a:lnTo>
                <a:lnTo>
                  <a:pt x="707092" y="661517"/>
                </a:lnTo>
                <a:lnTo>
                  <a:pt x="242957" y="661517"/>
                </a:lnTo>
                <a:lnTo>
                  <a:pt x="180413" y="890042"/>
                </a:lnTo>
                <a:close/>
              </a:path>
              <a:path w="781050" h="890270">
                <a:moveTo>
                  <a:pt x="662606" y="523200"/>
                </a:moveTo>
                <a:lnTo>
                  <a:pt x="493131" y="523200"/>
                </a:lnTo>
                <a:lnTo>
                  <a:pt x="466670" y="425776"/>
                </a:lnTo>
                <a:lnTo>
                  <a:pt x="453111" y="378741"/>
                </a:lnTo>
                <a:lnTo>
                  <a:pt x="439987" y="330536"/>
                </a:lnTo>
                <a:lnTo>
                  <a:pt x="427130" y="281596"/>
                </a:lnTo>
                <a:lnTo>
                  <a:pt x="414373" y="232355"/>
                </a:lnTo>
                <a:lnTo>
                  <a:pt x="401549" y="183248"/>
                </a:lnTo>
                <a:lnTo>
                  <a:pt x="388491" y="134709"/>
                </a:lnTo>
                <a:lnTo>
                  <a:pt x="537659" y="134709"/>
                </a:lnTo>
                <a:lnTo>
                  <a:pt x="662606" y="523200"/>
                </a:lnTo>
                <a:close/>
              </a:path>
              <a:path w="781050" h="890270">
                <a:moveTo>
                  <a:pt x="780591" y="890042"/>
                </a:moveTo>
                <a:lnTo>
                  <a:pt x="594163" y="890042"/>
                </a:lnTo>
                <a:lnTo>
                  <a:pt x="531619" y="661517"/>
                </a:lnTo>
                <a:lnTo>
                  <a:pt x="707092" y="661517"/>
                </a:lnTo>
                <a:lnTo>
                  <a:pt x="780591" y="8900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006048" y="4750963"/>
            <a:ext cx="681355" cy="890269"/>
          </a:xfrm>
          <a:custGeom>
            <a:avLst/>
            <a:gdLst/>
            <a:ahLst/>
            <a:cxnLst/>
            <a:rect l="l" t="t" r="r" b="b"/>
            <a:pathLst>
              <a:path w="681354" h="890270">
                <a:moveTo>
                  <a:pt x="680762" y="890042"/>
                </a:moveTo>
                <a:lnTo>
                  <a:pt x="500348" y="890042"/>
                </a:lnTo>
                <a:lnTo>
                  <a:pt x="242957" y="413749"/>
                </a:lnTo>
                <a:lnTo>
                  <a:pt x="152750" y="222510"/>
                </a:lnTo>
                <a:lnTo>
                  <a:pt x="146736" y="222510"/>
                </a:lnTo>
                <a:lnTo>
                  <a:pt x="156091" y="323007"/>
                </a:lnTo>
                <a:lnTo>
                  <a:pt x="160718" y="375411"/>
                </a:lnTo>
                <a:lnTo>
                  <a:pt x="164644" y="428316"/>
                </a:lnTo>
                <a:lnTo>
                  <a:pt x="167367" y="481020"/>
                </a:lnTo>
                <a:lnTo>
                  <a:pt x="168386" y="532822"/>
                </a:lnTo>
                <a:lnTo>
                  <a:pt x="168386" y="890042"/>
                </a:lnTo>
                <a:lnTo>
                  <a:pt x="0" y="890042"/>
                </a:lnTo>
                <a:lnTo>
                  <a:pt x="0" y="0"/>
                </a:lnTo>
                <a:lnTo>
                  <a:pt x="181616" y="0"/>
                </a:lnTo>
                <a:lnTo>
                  <a:pt x="440210" y="473887"/>
                </a:lnTo>
                <a:lnTo>
                  <a:pt x="529214" y="666328"/>
                </a:lnTo>
                <a:lnTo>
                  <a:pt x="535228" y="666328"/>
                </a:lnTo>
                <a:lnTo>
                  <a:pt x="525026" y="566856"/>
                </a:lnTo>
                <a:lnTo>
                  <a:pt x="520193" y="513728"/>
                </a:lnTo>
                <a:lnTo>
                  <a:pt x="516162" y="459899"/>
                </a:lnTo>
                <a:lnTo>
                  <a:pt x="513400" y="406538"/>
                </a:lnTo>
                <a:lnTo>
                  <a:pt x="512375" y="354814"/>
                </a:lnTo>
                <a:lnTo>
                  <a:pt x="512375" y="0"/>
                </a:lnTo>
                <a:lnTo>
                  <a:pt x="680762" y="0"/>
                </a:lnTo>
                <a:lnTo>
                  <a:pt x="680762" y="8900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94888" y="4750963"/>
            <a:ext cx="720725" cy="890269"/>
          </a:xfrm>
          <a:custGeom>
            <a:avLst/>
            <a:gdLst/>
            <a:ahLst/>
            <a:cxnLst/>
            <a:rect l="l" t="t" r="r" b="b"/>
            <a:pathLst>
              <a:path w="720725" h="890270">
                <a:moveTo>
                  <a:pt x="720453" y="890042"/>
                </a:moveTo>
                <a:lnTo>
                  <a:pt x="524403" y="890042"/>
                </a:lnTo>
                <a:lnTo>
                  <a:pt x="294676" y="490726"/>
                </a:lnTo>
                <a:lnTo>
                  <a:pt x="178008" y="639868"/>
                </a:lnTo>
                <a:lnTo>
                  <a:pt x="178008" y="890042"/>
                </a:lnTo>
                <a:lnTo>
                  <a:pt x="0" y="890042"/>
                </a:lnTo>
                <a:lnTo>
                  <a:pt x="0" y="0"/>
                </a:lnTo>
                <a:lnTo>
                  <a:pt x="178008" y="0"/>
                </a:lnTo>
                <a:lnTo>
                  <a:pt x="178008" y="386085"/>
                </a:lnTo>
                <a:lnTo>
                  <a:pt x="181616" y="386085"/>
                </a:lnTo>
                <a:lnTo>
                  <a:pt x="476292" y="0"/>
                </a:lnTo>
                <a:lnTo>
                  <a:pt x="672342" y="0"/>
                </a:lnTo>
                <a:lnTo>
                  <a:pt x="400519" y="350003"/>
                </a:lnTo>
                <a:lnTo>
                  <a:pt x="720453" y="8900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852053" y="4750963"/>
            <a:ext cx="713740" cy="890269"/>
          </a:xfrm>
          <a:custGeom>
            <a:avLst/>
            <a:gdLst/>
            <a:ahLst/>
            <a:cxnLst/>
            <a:rect l="l" t="t" r="r" b="b"/>
            <a:pathLst>
              <a:path w="713740" h="890270">
                <a:moveTo>
                  <a:pt x="445021" y="890042"/>
                </a:moveTo>
                <a:lnTo>
                  <a:pt x="267012" y="890042"/>
                </a:lnTo>
                <a:lnTo>
                  <a:pt x="267012" y="564094"/>
                </a:lnTo>
                <a:lnTo>
                  <a:pt x="0" y="0"/>
                </a:lnTo>
                <a:lnTo>
                  <a:pt x="188833" y="0"/>
                </a:lnTo>
                <a:lnTo>
                  <a:pt x="277837" y="216496"/>
                </a:lnTo>
                <a:lnTo>
                  <a:pt x="315423" y="314221"/>
                </a:lnTo>
                <a:lnTo>
                  <a:pt x="334667" y="363308"/>
                </a:lnTo>
                <a:lnTo>
                  <a:pt x="354814" y="413749"/>
                </a:lnTo>
                <a:lnTo>
                  <a:pt x="359625" y="413749"/>
                </a:lnTo>
                <a:lnTo>
                  <a:pt x="400218" y="314221"/>
                </a:lnTo>
                <a:lnTo>
                  <a:pt x="419838" y="265584"/>
                </a:lnTo>
                <a:lnTo>
                  <a:pt x="439007" y="216496"/>
                </a:lnTo>
                <a:lnTo>
                  <a:pt x="528011" y="0"/>
                </a:lnTo>
                <a:lnTo>
                  <a:pt x="713236" y="0"/>
                </a:lnTo>
                <a:lnTo>
                  <a:pt x="445021" y="564094"/>
                </a:lnTo>
                <a:lnTo>
                  <a:pt x="445021" y="8900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610995" y="4734124"/>
            <a:ext cx="796290" cy="923925"/>
          </a:xfrm>
          <a:custGeom>
            <a:avLst/>
            <a:gdLst/>
            <a:ahLst/>
            <a:cxnLst/>
            <a:rect l="l" t="t" r="r" b="b"/>
            <a:pathLst>
              <a:path w="796290" h="923925">
                <a:moveTo>
                  <a:pt x="398113" y="923719"/>
                </a:moveTo>
                <a:lnTo>
                  <a:pt x="351969" y="921381"/>
                </a:lnTo>
                <a:lnTo>
                  <a:pt x="307941" y="914443"/>
                </a:lnTo>
                <a:lnTo>
                  <a:pt x="266185" y="903022"/>
                </a:lnTo>
                <a:lnTo>
                  <a:pt x="226860" y="887232"/>
                </a:lnTo>
                <a:lnTo>
                  <a:pt x="190125" y="867189"/>
                </a:lnTo>
                <a:lnTo>
                  <a:pt x="156137" y="843009"/>
                </a:lnTo>
                <a:lnTo>
                  <a:pt x="125055" y="814807"/>
                </a:lnTo>
                <a:lnTo>
                  <a:pt x="97037" y="782698"/>
                </a:lnTo>
                <a:lnTo>
                  <a:pt x="72242" y="746798"/>
                </a:lnTo>
                <a:lnTo>
                  <a:pt x="50827" y="707222"/>
                </a:lnTo>
                <a:lnTo>
                  <a:pt x="32951" y="664087"/>
                </a:lnTo>
                <a:lnTo>
                  <a:pt x="18772" y="617506"/>
                </a:lnTo>
                <a:lnTo>
                  <a:pt x="8448" y="567596"/>
                </a:lnTo>
                <a:lnTo>
                  <a:pt x="2138" y="514473"/>
                </a:lnTo>
                <a:lnTo>
                  <a:pt x="0" y="458251"/>
                </a:lnTo>
                <a:lnTo>
                  <a:pt x="2138" y="401912"/>
                </a:lnTo>
                <a:lnTo>
                  <a:pt x="8448" y="348895"/>
                </a:lnTo>
                <a:lnTo>
                  <a:pt x="18772" y="299285"/>
                </a:lnTo>
                <a:lnTo>
                  <a:pt x="32951" y="253164"/>
                </a:lnTo>
                <a:lnTo>
                  <a:pt x="50827" y="210616"/>
                </a:lnTo>
                <a:lnTo>
                  <a:pt x="72242" y="171725"/>
                </a:lnTo>
                <a:lnTo>
                  <a:pt x="97037" y="136573"/>
                </a:lnTo>
                <a:lnTo>
                  <a:pt x="125055" y="105245"/>
                </a:lnTo>
                <a:lnTo>
                  <a:pt x="156137" y="77823"/>
                </a:lnTo>
                <a:lnTo>
                  <a:pt x="190125" y="54391"/>
                </a:lnTo>
                <a:lnTo>
                  <a:pt x="226860" y="35032"/>
                </a:lnTo>
                <a:lnTo>
                  <a:pt x="266185" y="19831"/>
                </a:lnTo>
                <a:lnTo>
                  <a:pt x="307941" y="8869"/>
                </a:lnTo>
                <a:lnTo>
                  <a:pt x="351969" y="2231"/>
                </a:lnTo>
                <a:lnTo>
                  <a:pt x="398113" y="0"/>
                </a:lnTo>
                <a:lnTo>
                  <a:pt x="444257" y="2246"/>
                </a:lnTo>
                <a:lnTo>
                  <a:pt x="488285" y="8925"/>
                </a:lnTo>
                <a:lnTo>
                  <a:pt x="530041" y="19946"/>
                </a:lnTo>
                <a:lnTo>
                  <a:pt x="569366" y="35221"/>
                </a:lnTo>
                <a:lnTo>
                  <a:pt x="606101" y="54658"/>
                </a:lnTo>
                <a:lnTo>
                  <a:pt x="640089" y="78169"/>
                </a:lnTo>
                <a:lnTo>
                  <a:pt x="671171" y="105664"/>
                </a:lnTo>
                <a:lnTo>
                  <a:pt x="699189" y="137052"/>
                </a:lnTo>
                <a:lnTo>
                  <a:pt x="710249" y="152750"/>
                </a:lnTo>
                <a:lnTo>
                  <a:pt x="398113" y="152750"/>
                </a:lnTo>
                <a:lnTo>
                  <a:pt x="355843" y="156931"/>
                </a:lnTo>
                <a:lnTo>
                  <a:pt x="317434" y="169269"/>
                </a:lnTo>
                <a:lnTo>
                  <a:pt x="283183" y="189456"/>
                </a:lnTo>
                <a:lnTo>
                  <a:pt x="253386" y="217188"/>
                </a:lnTo>
                <a:lnTo>
                  <a:pt x="228341" y="252155"/>
                </a:lnTo>
                <a:lnTo>
                  <a:pt x="208344" y="294052"/>
                </a:lnTo>
                <a:lnTo>
                  <a:pt x="193693" y="342572"/>
                </a:lnTo>
                <a:lnTo>
                  <a:pt x="184685" y="397407"/>
                </a:lnTo>
                <a:lnTo>
                  <a:pt x="181616" y="458251"/>
                </a:lnTo>
                <a:lnTo>
                  <a:pt x="184685" y="518985"/>
                </a:lnTo>
                <a:lnTo>
                  <a:pt x="193693" y="574204"/>
                </a:lnTo>
                <a:lnTo>
                  <a:pt x="208344" y="623475"/>
                </a:lnTo>
                <a:lnTo>
                  <a:pt x="228341" y="666360"/>
                </a:lnTo>
                <a:lnTo>
                  <a:pt x="253386" y="702424"/>
                </a:lnTo>
                <a:lnTo>
                  <a:pt x="283183" y="731233"/>
                </a:lnTo>
                <a:lnTo>
                  <a:pt x="317434" y="752350"/>
                </a:lnTo>
                <a:lnTo>
                  <a:pt x="355843" y="765339"/>
                </a:lnTo>
                <a:lnTo>
                  <a:pt x="398113" y="769766"/>
                </a:lnTo>
                <a:lnTo>
                  <a:pt x="708121" y="769766"/>
                </a:lnTo>
                <a:lnTo>
                  <a:pt x="699189" y="782698"/>
                </a:lnTo>
                <a:lnTo>
                  <a:pt x="671171" y="814807"/>
                </a:lnTo>
                <a:lnTo>
                  <a:pt x="640089" y="843009"/>
                </a:lnTo>
                <a:lnTo>
                  <a:pt x="606101" y="867189"/>
                </a:lnTo>
                <a:lnTo>
                  <a:pt x="569366" y="887232"/>
                </a:lnTo>
                <a:lnTo>
                  <a:pt x="530041" y="903022"/>
                </a:lnTo>
                <a:lnTo>
                  <a:pt x="488285" y="914443"/>
                </a:lnTo>
                <a:lnTo>
                  <a:pt x="444257" y="921381"/>
                </a:lnTo>
                <a:lnTo>
                  <a:pt x="398113" y="923719"/>
                </a:lnTo>
                <a:close/>
              </a:path>
              <a:path w="796290" h="923925">
                <a:moveTo>
                  <a:pt x="708121" y="769766"/>
                </a:moveTo>
                <a:lnTo>
                  <a:pt x="398113" y="769766"/>
                </a:lnTo>
                <a:lnTo>
                  <a:pt x="440383" y="765339"/>
                </a:lnTo>
                <a:lnTo>
                  <a:pt x="478792" y="752350"/>
                </a:lnTo>
                <a:lnTo>
                  <a:pt x="513043" y="731233"/>
                </a:lnTo>
                <a:lnTo>
                  <a:pt x="542840" y="702424"/>
                </a:lnTo>
                <a:lnTo>
                  <a:pt x="567885" y="666360"/>
                </a:lnTo>
                <a:lnTo>
                  <a:pt x="587882" y="623475"/>
                </a:lnTo>
                <a:lnTo>
                  <a:pt x="602533" y="574204"/>
                </a:lnTo>
                <a:lnTo>
                  <a:pt x="611541" y="518985"/>
                </a:lnTo>
                <a:lnTo>
                  <a:pt x="614610" y="458251"/>
                </a:lnTo>
                <a:lnTo>
                  <a:pt x="611541" y="397407"/>
                </a:lnTo>
                <a:lnTo>
                  <a:pt x="602533" y="342572"/>
                </a:lnTo>
                <a:lnTo>
                  <a:pt x="587882" y="294052"/>
                </a:lnTo>
                <a:lnTo>
                  <a:pt x="567885" y="252155"/>
                </a:lnTo>
                <a:lnTo>
                  <a:pt x="542840" y="217188"/>
                </a:lnTo>
                <a:lnTo>
                  <a:pt x="513043" y="189456"/>
                </a:lnTo>
                <a:lnTo>
                  <a:pt x="478792" y="169269"/>
                </a:lnTo>
                <a:lnTo>
                  <a:pt x="440383" y="156931"/>
                </a:lnTo>
                <a:lnTo>
                  <a:pt x="398113" y="152750"/>
                </a:lnTo>
                <a:lnTo>
                  <a:pt x="710249" y="152750"/>
                </a:lnTo>
                <a:lnTo>
                  <a:pt x="745399" y="211151"/>
                </a:lnTo>
                <a:lnTo>
                  <a:pt x="763275" y="253681"/>
                </a:lnTo>
                <a:lnTo>
                  <a:pt x="777454" y="299747"/>
                </a:lnTo>
                <a:lnTo>
                  <a:pt x="787778" y="349256"/>
                </a:lnTo>
                <a:lnTo>
                  <a:pt x="794088" y="402121"/>
                </a:lnTo>
                <a:lnTo>
                  <a:pt x="796227" y="458251"/>
                </a:lnTo>
                <a:lnTo>
                  <a:pt x="794088" y="514473"/>
                </a:lnTo>
                <a:lnTo>
                  <a:pt x="787778" y="567596"/>
                </a:lnTo>
                <a:lnTo>
                  <a:pt x="777454" y="617506"/>
                </a:lnTo>
                <a:lnTo>
                  <a:pt x="763275" y="664087"/>
                </a:lnTo>
                <a:lnTo>
                  <a:pt x="745399" y="707222"/>
                </a:lnTo>
                <a:lnTo>
                  <a:pt x="723984" y="746798"/>
                </a:lnTo>
                <a:lnTo>
                  <a:pt x="708121" y="76976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564784" y="4750963"/>
            <a:ext cx="690880" cy="907415"/>
          </a:xfrm>
          <a:custGeom>
            <a:avLst/>
            <a:gdLst/>
            <a:ahLst/>
            <a:cxnLst/>
            <a:rect l="l" t="t" r="r" b="b"/>
            <a:pathLst>
              <a:path w="690879" h="907414">
                <a:moveTo>
                  <a:pt x="346394" y="906880"/>
                </a:moveTo>
                <a:lnTo>
                  <a:pt x="301343" y="905002"/>
                </a:lnTo>
                <a:lnTo>
                  <a:pt x="259038" y="899289"/>
                </a:lnTo>
                <a:lnTo>
                  <a:pt x="219573" y="889625"/>
                </a:lnTo>
                <a:lnTo>
                  <a:pt x="183043" y="875896"/>
                </a:lnTo>
                <a:lnTo>
                  <a:pt x="119167" y="835777"/>
                </a:lnTo>
                <a:lnTo>
                  <a:pt x="68168" y="778006"/>
                </a:lnTo>
                <a:lnTo>
                  <a:pt x="47733" y="742212"/>
                </a:lnTo>
                <a:lnTo>
                  <a:pt x="30801" y="701657"/>
                </a:lnTo>
                <a:lnTo>
                  <a:pt x="17468" y="656227"/>
                </a:lnTo>
                <a:lnTo>
                  <a:pt x="7826" y="605805"/>
                </a:lnTo>
                <a:lnTo>
                  <a:pt x="1972" y="550275"/>
                </a:lnTo>
                <a:lnTo>
                  <a:pt x="0" y="489523"/>
                </a:lnTo>
                <a:lnTo>
                  <a:pt x="0" y="0"/>
                </a:lnTo>
                <a:lnTo>
                  <a:pt x="178008" y="0"/>
                </a:lnTo>
                <a:lnTo>
                  <a:pt x="178008" y="505159"/>
                </a:lnTo>
                <a:lnTo>
                  <a:pt x="181844" y="577205"/>
                </a:lnTo>
                <a:lnTo>
                  <a:pt x="193086" y="635281"/>
                </a:lnTo>
                <a:lnTo>
                  <a:pt x="211335" y="680439"/>
                </a:lnTo>
                <a:lnTo>
                  <a:pt x="236189" y="713731"/>
                </a:lnTo>
                <a:lnTo>
                  <a:pt x="267251" y="736208"/>
                </a:lnTo>
                <a:lnTo>
                  <a:pt x="304119" y="748923"/>
                </a:lnTo>
                <a:lnTo>
                  <a:pt x="346394" y="752927"/>
                </a:lnTo>
                <a:lnTo>
                  <a:pt x="384225" y="749878"/>
                </a:lnTo>
                <a:lnTo>
                  <a:pt x="447708" y="723370"/>
                </a:lnTo>
                <a:lnTo>
                  <a:pt x="492699" y="664952"/>
                </a:lnTo>
                <a:lnTo>
                  <a:pt x="507414" y="622014"/>
                </a:lnTo>
                <a:lnTo>
                  <a:pt x="516491" y="568985"/>
                </a:lnTo>
                <a:lnTo>
                  <a:pt x="519592" y="505159"/>
                </a:lnTo>
                <a:lnTo>
                  <a:pt x="519592" y="0"/>
                </a:lnTo>
                <a:lnTo>
                  <a:pt x="690384" y="0"/>
                </a:lnTo>
                <a:lnTo>
                  <a:pt x="690384" y="489523"/>
                </a:lnTo>
                <a:lnTo>
                  <a:pt x="688463" y="550275"/>
                </a:lnTo>
                <a:lnTo>
                  <a:pt x="682753" y="605805"/>
                </a:lnTo>
                <a:lnTo>
                  <a:pt x="673330" y="656227"/>
                </a:lnTo>
                <a:lnTo>
                  <a:pt x="660269" y="701657"/>
                </a:lnTo>
                <a:lnTo>
                  <a:pt x="643647" y="742212"/>
                </a:lnTo>
                <a:lnTo>
                  <a:pt x="623541" y="778006"/>
                </a:lnTo>
                <a:lnTo>
                  <a:pt x="600026" y="809156"/>
                </a:lnTo>
                <a:lnTo>
                  <a:pt x="543077" y="857985"/>
                </a:lnTo>
                <a:lnTo>
                  <a:pt x="473409" y="889625"/>
                </a:lnTo>
                <a:lnTo>
                  <a:pt x="433996" y="899289"/>
                </a:lnTo>
                <a:lnTo>
                  <a:pt x="391632" y="905002"/>
                </a:lnTo>
                <a:lnTo>
                  <a:pt x="346394" y="9068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2460840" y="4726908"/>
            <a:ext cx="220345" cy="931544"/>
          </a:xfrm>
          <a:custGeom>
            <a:avLst/>
            <a:gdLst/>
            <a:ahLst/>
            <a:cxnLst/>
            <a:rect l="l" t="t" r="r" b="b"/>
            <a:pathLst>
              <a:path w="220345" h="931545">
                <a:moveTo>
                  <a:pt x="167183" y="611002"/>
                </a:moveTo>
                <a:lnTo>
                  <a:pt x="51718" y="611002"/>
                </a:lnTo>
                <a:lnTo>
                  <a:pt x="26460" y="167183"/>
                </a:lnTo>
                <a:lnTo>
                  <a:pt x="20446" y="0"/>
                </a:lnTo>
                <a:lnTo>
                  <a:pt x="198455" y="0"/>
                </a:lnTo>
                <a:lnTo>
                  <a:pt x="192441" y="167183"/>
                </a:lnTo>
                <a:lnTo>
                  <a:pt x="167183" y="611002"/>
                </a:lnTo>
                <a:close/>
              </a:path>
              <a:path w="220345" h="931545">
                <a:moveTo>
                  <a:pt x="109451" y="930936"/>
                </a:moveTo>
                <a:lnTo>
                  <a:pt x="65963" y="922028"/>
                </a:lnTo>
                <a:lnTo>
                  <a:pt x="31271" y="897559"/>
                </a:lnTo>
                <a:lnTo>
                  <a:pt x="8306" y="860912"/>
                </a:lnTo>
                <a:lnTo>
                  <a:pt x="0" y="815471"/>
                </a:lnTo>
                <a:lnTo>
                  <a:pt x="8306" y="770029"/>
                </a:lnTo>
                <a:lnTo>
                  <a:pt x="31271" y="733382"/>
                </a:lnTo>
                <a:lnTo>
                  <a:pt x="65963" y="708914"/>
                </a:lnTo>
                <a:lnTo>
                  <a:pt x="109451" y="700006"/>
                </a:lnTo>
                <a:lnTo>
                  <a:pt x="153126" y="708914"/>
                </a:lnTo>
                <a:lnTo>
                  <a:pt x="188231" y="733382"/>
                </a:lnTo>
                <a:lnTo>
                  <a:pt x="211610" y="770029"/>
                </a:lnTo>
                <a:lnTo>
                  <a:pt x="220105" y="815471"/>
                </a:lnTo>
                <a:lnTo>
                  <a:pt x="211610" y="860912"/>
                </a:lnTo>
                <a:lnTo>
                  <a:pt x="188231" y="897559"/>
                </a:lnTo>
                <a:lnTo>
                  <a:pt x="153126" y="922028"/>
                </a:lnTo>
                <a:lnTo>
                  <a:pt x="109451" y="93093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0</Words>
  <Application>Microsoft Office PowerPoint</Application>
  <PresentationFormat>Custom</PresentationFormat>
  <Paragraphs>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janieyh 10</cp:lastModifiedBy>
  <cp:revision>1</cp:revision>
  <dcterms:created xsi:type="dcterms:W3CDTF">2024-05-02T00:42:09Z</dcterms:created>
  <dcterms:modified xsi:type="dcterms:W3CDTF">2024-05-02T00:47:14Z</dcterms:modified>
</cp:coreProperties>
</file>