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8EE5C-BCA5-4ED4-9798-3D7F23FCA1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93A719-7622-4AAE-AA76-100376E587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3033B-46DD-48AB-B517-F71FF31F3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2976E-665B-4A60-B656-98C0B2ABABE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17E702-3944-4F2F-9234-387B27D424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C72925-1DE6-4DFD-BC9C-BECEDC257C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29E8C-96C8-486D-A8F3-E13277F5B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2989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B8222E-FCB5-43D6-8D3A-A9DAB9BE2E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E16142-1EEB-4D70-BA4F-1AFC31A628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B6C5EB-40BF-4C95-A8BA-390D2C2F0E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2976E-665B-4A60-B656-98C0B2ABABE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530954-77B5-4744-AA68-53061B389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56F488-7532-4AE2-AEBA-D39030364D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29E8C-96C8-486D-A8F3-E13277F5B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029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AF031-F7EF-4CB8-9771-26CDF268B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B77A83-A33F-4F78-91C6-EBEF002600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154BDF-8228-4968-92F8-6D605A3C1B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2976E-665B-4A60-B656-98C0B2ABABE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C4B6FA-2196-4E7E-9F91-D290D4C401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416891-3121-41B1-BA36-5B4169F347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29E8C-96C8-486D-A8F3-E13277F5B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1493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23724-E8A6-4836-AA6E-120774981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47FF6B-712B-4470-9FDB-952C081DEB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A410B9-3486-4494-B03A-65747DD615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47D6EA-F395-4775-9F33-C409BC8DE8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2976E-665B-4A60-B656-98C0B2ABABE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48575E-A6FC-400E-BDAC-AF8EA45DEC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90BD69-B117-4BD2-9366-9BB22C59ED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29E8C-96C8-486D-A8F3-E13277F5B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747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5B9200-ED79-4205-8F2F-50A8A9B855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B1E83E-F99E-4683-80C5-5BA68AF6B9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378268-6E4C-4D58-A3C7-0AC4F5537A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A25D10-8625-42CE-A9E3-984940432C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D99F6F-2D80-4DD7-B605-473EA2E34F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9A74E38-7B35-48E6-A37D-D3FF92DF5F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2976E-665B-4A60-B656-98C0B2ABABE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2CE18F5-B84A-43E5-924F-8E951DE10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E8D21E7-F438-4FF4-BF6F-65C4264075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29E8C-96C8-486D-A8F3-E13277F5B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948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8B42C-3DC8-4EC4-BDBB-918FFD7C9E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550FA9-1752-4080-BA0E-C143FAABC2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2976E-665B-4A60-B656-98C0B2ABABE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DD5371E-F14B-44CC-BC2E-C7E9A745FA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67CCBA-B1D0-4509-86F0-56328B271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29E8C-96C8-486D-A8F3-E13277F5B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2574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1B93DC-2801-4045-A007-EFCFD7258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2976E-665B-4A60-B656-98C0B2ABABE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FA7E06C-7592-45D5-9B84-44063D0C0C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852A0B-C6D8-47CB-BD84-62E4B61B19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29E8C-96C8-486D-A8F3-E13277F5B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0429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94F64-48DF-4282-881F-56078D926A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65A0D3-EDAE-4ADA-9BF4-0A2DFA63A1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43039E-64D9-4E72-AB9E-F03BBE1671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E08E79-2259-4028-906E-B724D40AB3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2976E-665B-4A60-B656-98C0B2ABABE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711B0B-6B44-4300-9A58-8E68C8124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D675C7-8229-4427-A424-AC3580D35E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29E8C-96C8-486D-A8F3-E13277F5B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3015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DEF96-469B-41FF-9ED4-3A18BEFFC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50407CB-1B98-4438-B762-66DA0B30420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AE9350-030E-401A-92FA-5C8CA4E439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F0FEE7-3C86-490A-B522-3328157B07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2976E-665B-4A60-B656-98C0B2ABABE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55507D-E090-4BA9-82C1-9CE99BCAB6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536872-C61B-4063-A23D-1D66D5C63F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29E8C-96C8-486D-A8F3-E13277F5B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7309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30AFB-BA26-442A-918E-EDBC310A62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36ADD3-8C95-4448-B3EF-91EECDEC08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70DB11-8476-4699-9F63-F78240C151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2976E-665B-4A60-B656-98C0B2ABABE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63395A-2CDB-4540-A0D1-A9C01877F6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C4491A-00D1-486C-881C-3821E223F1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29E8C-96C8-486D-A8F3-E13277F5B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633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DCB6381-07C3-41E1-AA17-4BDDD837100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8D079E-7848-43AE-A741-61814465E5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090557-7CB6-4786-A901-AB9F3C6446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2976E-665B-4A60-B656-98C0B2ABABE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7482ED-00A1-4C1B-AAFC-F32E3B79CD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8609BD-B08F-41F3-913F-4D8EC926A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29E8C-96C8-486D-A8F3-E13277F5B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67298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5AC27B-CC66-45F8-AD26-51A4356F41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DE8535-D2AF-4588-A84F-F6953B14DA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4CE6C8-6C75-45AD-B3A5-36A51BBC7C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C2976E-665B-4A60-B656-98C0B2ABABE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E61829-9CF8-4454-8EE6-C12F1749D66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494A87-290A-48C9-A149-2A7A3DEEF1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29E8C-96C8-486D-A8F3-E13277F5B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9627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EE8EC14B-949D-4795-844F-F96C9122B8B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9167594"/>
              </p:ext>
            </p:extLst>
          </p:nvPr>
        </p:nvGraphicFramePr>
        <p:xfrm>
          <a:off x="1225485" y="1600200"/>
          <a:ext cx="9741031" cy="334887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29619">
                  <a:extLst>
                    <a:ext uri="{9D8B030D-6E8A-4147-A177-3AD203B41FA5}">
                      <a16:colId xmlns:a16="http://schemas.microsoft.com/office/drawing/2014/main" val="330907617"/>
                    </a:ext>
                  </a:extLst>
                </a:gridCol>
                <a:gridCol w="3511412">
                  <a:extLst>
                    <a:ext uri="{9D8B030D-6E8A-4147-A177-3AD203B41FA5}">
                      <a16:colId xmlns:a16="http://schemas.microsoft.com/office/drawing/2014/main" val="684024998"/>
                    </a:ext>
                  </a:extLst>
                </a:gridCol>
              </a:tblGrid>
              <a:tr h="1116291">
                <a:tc>
                  <a:txBody>
                    <a:bodyPr/>
                    <a:lstStyle/>
                    <a:p>
                      <a:r>
                        <a:rPr lang="en-GB" sz="3600" dirty="0"/>
                        <a:t>1</a:t>
                      </a:r>
                      <a:r>
                        <a:rPr lang="en-GB" sz="3600" baseline="30000" dirty="0"/>
                        <a:t>st</a:t>
                      </a:r>
                      <a:r>
                        <a:rPr lang="en-GB" sz="3600" dirty="0"/>
                        <a:t> Presenter:</a:t>
                      </a:r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4911573"/>
                  </a:ext>
                </a:extLst>
              </a:tr>
              <a:tr h="1116291">
                <a:tc>
                  <a:txBody>
                    <a:bodyPr/>
                    <a:lstStyle/>
                    <a:p>
                      <a:r>
                        <a:rPr lang="en-GB" sz="3600" dirty="0"/>
                        <a:t>Hasina Ibrahim Sheikh </a:t>
                      </a: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061823"/>
                  </a:ext>
                </a:extLst>
              </a:tr>
              <a:tr h="1116291">
                <a:tc>
                  <a:txBody>
                    <a:bodyPr/>
                    <a:lstStyle/>
                    <a:p>
                      <a:r>
                        <a:rPr lang="en-GB" sz="3600" dirty="0"/>
                        <a:t>2122535</a:t>
                      </a: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5601838"/>
                  </a:ext>
                </a:extLst>
              </a:tr>
            </a:tbl>
          </a:graphicData>
        </a:graphic>
      </p:graphicFrame>
      <p:pic>
        <p:nvPicPr>
          <p:cNvPr id="5" name="Picture 4" descr="A person wearing a hat&#10;&#10;Description automatically generated with low confidence">
            <a:extLst>
              <a:ext uri="{FF2B5EF4-FFF2-40B4-BE49-F238E27FC236}">
                <a16:creationId xmlns:a16="http://schemas.microsoft.com/office/drawing/2014/main" id="{EEDDE78C-95ED-4A7A-BC06-27A3E777A5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3569" y="2140292"/>
            <a:ext cx="3020600" cy="2196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39698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E022AD4-60C5-4862-A179-CBC6CC8EF0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Introduction: </a:t>
            </a:r>
            <a:r>
              <a:rPr lang="en-GB" i="1" dirty="0"/>
              <a:t>Is there a need to provide training on how to use technology to collaborate at UWTSD?</a:t>
            </a:r>
            <a:br>
              <a:rPr lang="en-GB" i="1" dirty="0"/>
            </a:b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FB8449B-6E93-40F1-9751-F9E7C87A6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PROVIDE,</a:t>
            </a:r>
          </a:p>
          <a:p>
            <a:endParaRPr lang="en-GB" dirty="0"/>
          </a:p>
          <a:p>
            <a:r>
              <a:rPr lang="en-GB" dirty="0"/>
              <a:t>TRAINING,</a:t>
            </a:r>
          </a:p>
          <a:p>
            <a:endParaRPr lang="en-GB" dirty="0"/>
          </a:p>
          <a:p>
            <a:r>
              <a:rPr lang="en-GB" dirty="0"/>
              <a:t>TECHONOLGY,</a:t>
            </a:r>
          </a:p>
          <a:p>
            <a:endParaRPr lang="en-GB" dirty="0"/>
          </a:p>
          <a:p>
            <a:r>
              <a:rPr lang="en-GB" dirty="0"/>
              <a:t>COLLABRATE,</a:t>
            </a:r>
          </a:p>
          <a:p>
            <a:endParaRPr lang="en-GB" dirty="0"/>
          </a:p>
          <a:p>
            <a:r>
              <a:rPr lang="en-GB" dirty="0"/>
              <a:t>UNIVERSITY’S</a:t>
            </a:r>
          </a:p>
        </p:txBody>
      </p:sp>
    </p:spTree>
    <p:extLst>
      <p:ext uri="{BB962C8B-B14F-4D97-AF65-F5344CB8AC3E}">
        <p14:creationId xmlns:p14="http://schemas.microsoft.com/office/powerpoint/2010/main" val="31417596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4F6E4C4-3B84-4F8A-80DB-A7F2AF99C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dirty="0"/>
              <a:t>Rationale 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AC590696-BF00-4E05-A328-D3FB5C16EE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4"/>
            <a:ext cx="5181600" cy="5032375"/>
          </a:xfrm>
        </p:spPr>
        <p:txBody>
          <a:bodyPr>
            <a:normAutofit/>
          </a:bodyPr>
          <a:lstStyle/>
          <a:p>
            <a:r>
              <a:rPr lang="en-GB" dirty="0"/>
              <a:t>Providing more training for independent learning online.</a:t>
            </a:r>
          </a:p>
          <a:p>
            <a:r>
              <a:rPr lang="en-GB" dirty="0"/>
              <a:t>The recent Global pandemic is prime example.</a:t>
            </a:r>
          </a:p>
          <a:p>
            <a:r>
              <a:rPr lang="en-GB" dirty="0"/>
              <a:t>Pandemic limited resources</a:t>
            </a:r>
          </a:p>
          <a:p>
            <a:r>
              <a:rPr lang="en-GB" dirty="0"/>
              <a:t>Library’s</a:t>
            </a:r>
          </a:p>
          <a:p>
            <a:r>
              <a:rPr lang="en-GB" dirty="0"/>
              <a:t>Campuses</a:t>
            </a:r>
          </a:p>
          <a:p>
            <a:r>
              <a:rPr lang="en-GB" dirty="0"/>
              <a:t>1-1 Teacher’s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74837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E3B448E-0749-4371-BB04-E19D6DC69C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439400" cy="1325563"/>
          </a:xfrm>
        </p:spPr>
        <p:txBody>
          <a:bodyPr>
            <a:normAutofit/>
          </a:bodyPr>
          <a:lstStyle/>
          <a:p>
            <a:pPr algn="ctr"/>
            <a:r>
              <a:rPr lang="en-GB" sz="7200" b="1" dirty="0"/>
              <a:t>Rationale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8AFD75C4-C813-4FDB-B6D3-73493C5970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 We need to have a wide variety of ways we are able to navigate online because this allows students’ to be able to obtain different academic resources.</a:t>
            </a:r>
          </a:p>
          <a:p>
            <a:r>
              <a:rPr lang="en-GB" b="1" dirty="0"/>
              <a:t>A Report by the Oxford University shows that when students’ have the ability to be able to independently research, the student becomes more engaged in their Education.</a:t>
            </a:r>
          </a:p>
          <a:p>
            <a:endParaRPr lang="en-GB" b="1" dirty="0"/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1FF80146-829A-4B28-BDC4-BDC47337D1CC}"/>
              </a:ext>
            </a:extLst>
          </p:cNvPr>
          <p:cNvSpPr txBox="1">
            <a:spLocks/>
          </p:cNvSpPr>
          <p:nvPr/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b="1"/>
              <a:t>Without the proper training they would be unable to achieve this.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1"/>
              <a:t>A article by brown Daily Harold showed researchers’ were forced to put a hold on completing their research topic due to not being able to conduct relevant research.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1"/>
              <a:t>Students cannot physically gather research and require the use of technology to be able to achieve the same results.</a:t>
            </a:r>
            <a:endParaRPr lang="en-GB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8A639D-5DDA-4F41-B244-2454F80EEDB1}"/>
              </a:ext>
            </a:extLst>
          </p:cNvPr>
          <p:cNvSpPr txBox="1"/>
          <p:nvPr/>
        </p:nvSpPr>
        <p:spPr>
          <a:xfrm>
            <a:off x="9220200" y="6488668"/>
            <a:ext cx="2971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Hasina Ibrahim Sheikh</a:t>
            </a:r>
          </a:p>
        </p:txBody>
      </p:sp>
    </p:spTree>
    <p:extLst>
      <p:ext uri="{BB962C8B-B14F-4D97-AF65-F5344CB8AC3E}">
        <p14:creationId xmlns:p14="http://schemas.microsoft.com/office/powerpoint/2010/main" val="6693102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>
            <a:extLst>
              <a:ext uri="{FF2B5EF4-FFF2-40B4-BE49-F238E27FC236}">
                <a16:creationId xmlns:a16="http://schemas.microsoft.com/office/drawing/2014/main" id="{19E56635-CE44-42E9-984E-7464E714C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dirty="0"/>
              <a:t>Harvard Referencing</a:t>
            </a:r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90E16785-1B62-4749-BAB0-AE2BF0873F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b="0" i="0" dirty="0">
                <a:effectLst/>
              </a:rPr>
              <a:t>1. </a:t>
            </a:r>
            <a:r>
              <a:rPr lang="en-GB" sz="1400" b="0" i="0" dirty="0" err="1">
                <a:effectLst/>
              </a:rPr>
              <a:t>Mynewsdesk</a:t>
            </a:r>
            <a:r>
              <a:rPr lang="en-GB" sz="1400" b="0" i="0" dirty="0">
                <a:effectLst/>
              </a:rPr>
              <a:t>. 2021. </a:t>
            </a:r>
            <a:r>
              <a:rPr lang="en-GB" sz="1400" b="0" i="1" dirty="0">
                <a:effectLst/>
              </a:rPr>
              <a:t>NEW REPORT: lack of skills holds back digital learning, affecting both students and teachers</a:t>
            </a:r>
            <a:r>
              <a:rPr lang="en-GB" sz="1400" b="0" i="0" dirty="0">
                <a:effectLst/>
              </a:rPr>
              <a:t>. [online] Available at: &lt;https://www.mynewsdesk.com/uk/oxford-university-press/pressreleases/new-report-lack-of-skills-holds-back-digital-learning-affecting-both-students-and-teachers-3138943&gt; [Accessed 23 February 2022].</a:t>
            </a:r>
          </a:p>
          <a:p>
            <a:pPr marL="0" indent="0">
              <a:buNone/>
            </a:pPr>
            <a:r>
              <a:rPr lang="en-GB" sz="1400" b="0" i="0" dirty="0">
                <a:effectLst/>
              </a:rPr>
              <a:t>2. Ryan, C. and </a:t>
            </a:r>
            <a:r>
              <a:rPr lang="en-GB" sz="1400" b="0" i="0" dirty="0" err="1">
                <a:effectLst/>
              </a:rPr>
              <a:t>Esagaityte</a:t>
            </a:r>
            <a:r>
              <a:rPr lang="en-GB" sz="1400" b="0" i="0" dirty="0">
                <a:effectLst/>
              </a:rPr>
              <a:t>, m., 2020. </a:t>
            </a:r>
            <a:r>
              <a:rPr lang="en-GB" sz="1400" b="0" i="1" dirty="0">
                <a:effectLst/>
              </a:rPr>
              <a:t>Historic pandemic poses lasting impact on libraries, scholarship</a:t>
            </a:r>
            <a:r>
              <a:rPr lang="en-GB" sz="1400" b="0" i="0" dirty="0">
                <a:effectLst/>
              </a:rPr>
              <a:t>. [online] The Brown Daily Herald. Available at: &lt;https://www.browndailyherald.com/article/2020/03/historic-pandemic-poses-lasting-impact-on-libraries-scholarship/&gt; [Accessed 23 February 2022].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0341118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295</Words>
  <Application>Microsoft Office PowerPoint</Application>
  <PresentationFormat>Widescreen</PresentationFormat>
  <Paragraphs>30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PowerPoint Presentation</vt:lpstr>
      <vt:lpstr>Introduction: Is there a need to provide training on how to use technology to collaborate at UWTSD? </vt:lpstr>
      <vt:lpstr>Rationale </vt:lpstr>
      <vt:lpstr>Rationale</vt:lpstr>
      <vt:lpstr>Harvard Referencing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Hasina Ibrahim Sheikh (2122535)</dc:creator>
  <cp:lastModifiedBy>Hasina Ibrahim Sheikh (2122535)</cp:lastModifiedBy>
  <cp:revision>1</cp:revision>
  <dcterms:created xsi:type="dcterms:W3CDTF">2022-02-26T12:25:50Z</dcterms:created>
  <dcterms:modified xsi:type="dcterms:W3CDTF">2022-02-26T12:34:35Z</dcterms:modified>
</cp:coreProperties>
</file>