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  <p:sldMasterId id="2147483820" r:id="rId2"/>
  </p:sldMasterIdLst>
  <p:notesMasterIdLst>
    <p:notesMasterId r:id="rId8"/>
  </p:notesMasterIdLst>
  <p:sldIdLst>
    <p:sldId id="257" r:id="rId3"/>
    <p:sldId id="256" r:id="rId4"/>
    <p:sldId id="261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AF476-D933-2262-6C44-F028BF229AC9}" v="198" dt="2021-10-10T17:44:43.378"/>
    <p1510:client id="{D6BD4541-AE51-4E2E-975C-F1E346AB1EDE}" v="8" dt="2021-10-10T14:16:46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54BC41-1175-5D4C-B91C-940BA2E77D25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E7B59-8A6D-804B-B58E-4610DD6490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5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Have a plan B in the event of technical difficulties. </a:t>
            </a:r>
            <a:endParaRPr lang="en-US"/>
          </a:p>
          <a:p>
            <a:r>
              <a:rPr lang="en-US" err="1">
                <a:cs typeface="Calibri"/>
              </a:rPr>
              <a:t>E.g</a:t>
            </a:r>
            <a:r>
              <a:rPr lang="en-US">
                <a:cs typeface="Calibri"/>
              </a:rPr>
              <a:t> printouts of your presentation.</a:t>
            </a:r>
          </a:p>
          <a:p>
            <a:r>
              <a:rPr lang="en-US">
                <a:cs typeface="Calibri"/>
              </a:rPr>
              <a:t>Researching your project. </a:t>
            </a:r>
          </a:p>
          <a:p>
            <a:r>
              <a:rPr lang="en-US">
                <a:cs typeface="Calibri"/>
              </a:rPr>
              <a:t>Preparation is the key. 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6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>
                <a:latin typeface="Abadi Extra Light"/>
              </a:rPr>
              <a:t>David </a:t>
            </a:r>
            <a:r>
              <a:rPr lang="en-GB" err="1">
                <a:latin typeface="Abadi Extra Light"/>
              </a:rPr>
              <a:t>jp</a:t>
            </a:r>
            <a:r>
              <a:rPr lang="en-GB">
                <a:latin typeface="Abadi Extra Light"/>
              </a:rPr>
              <a:t> Phillips who presented on TED Talks about Death By PowerPoint, presented some invaluable sources about how to create  said, contrast  controls your focus.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The use of effective contrast, helps you to focus on what's being presented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latin typeface="Abadi Extra Light" panose="020B0204020104020204" pitchFamily="34" charset="0"/>
              </a:rPr>
              <a:t>Use contrasting colours for text and background. Light text and dark background is best.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latin typeface="Abadi Extra Light" panose="020B0204020104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5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message in a PowerPoint presentation is very important because the audience must be focused on a single message, in order to understand the subject, the topic itself and to unfold as concretely as possible and on everyone's understanding of the presentation / subject.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9FAF0B-239D-436A-B28D-046F22F839A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61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6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020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62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6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4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7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0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54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85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04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83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3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70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92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5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38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3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6444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79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515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2873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62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315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6683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489300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27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7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867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44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13" r:id="rId6"/>
    <p:sldLayoutId id="2147483809" r:id="rId7"/>
    <p:sldLayoutId id="2147483810" r:id="rId8"/>
    <p:sldLayoutId id="2147483811" r:id="rId9"/>
    <p:sldLayoutId id="2147483812" r:id="rId10"/>
    <p:sldLayoutId id="214748381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A71A-6717-4EE7-94AE-61F68AA66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latin typeface="Abadi Extra Light"/>
              </a:rPr>
              <a:t>THE ART OF POWERPOINT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C2D76-F4DC-4C87-B390-5DE19988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5001246"/>
            <a:ext cx="10369378" cy="625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latin typeface="Abadi Extra Light"/>
              </a:rPr>
              <a:t>To create a consistent and simple design.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Not to overcrowd your slides.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Simplify and limit the number of words.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Always have a plan B</a:t>
            </a:r>
            <a:endParaRPr lang="en-GB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193CB-DED8-405B-B7E2-02B27C873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29B3-F8A6-4E8C-B045-830687C65C69}"/>
              </a:ext>
            </a:extLst>
          </p:cNvPr>
          <p:cNvSpPr txBox="1"/>
          <p:nvPr/>
        </p:nvSpPr>
        <p:spPr>
          <a:xfrm>
            <a:off x="4209535" y="9349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4E5DE-24CB-446B-A4A2-8519B518C34F}"/>
              </a:ext>
            </a:extLst>
          </p:cNvPr>
          <p:cNvSpPr txBox="1"/>
          <p:nvPr/>
        </p:nvSpPr>
        <p:spPr>
          <a:xfrm>
            <a:off x="1460157" y="49427"/>
            <a:ext cx="186793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badi Extra Light"/>
                <a:cs typeface="Segoe UI"/>
              </a:rPr>
              <a:t>Sky Diaz Chin 2110748</a:t>
            </a:r>
            <a:r>
              <a:rPr lang="en-US" sz="1400">
                <a:latin typeface="Abadi Extra Light"/>
                <a:cs typeface="Segoe UI"/>
              </a:rPr>
              <a:t>​</a:t>
            </a:r>
          </a:p>
          <a:p>
            <a:r>
              <a:rPr lang="en-GB" sz="1400">
                <a:latin typeface="Abadi Extra Light"/>
                <a:cs typeface="Segoe UI"/>
              </a:rPr>
              <a:t>Lecturer: </a:t>
            </a:r>
            <a:r>
              <a:rPr lang="en-US" sz="1400">
                <a:latin typeface="Abadi Extra Light"/>
                <a:cs typeface="Segoe UI"/>
              </a:rPr>
              <a:t>​</a:t>
            </a:r>
          </a:p>
          <a:p>
            <a:r>
              <a:rPr lang="en-GB" sz="1400">
                <a:latin typeface="Abadi Extra Light"/>
                <a:cs typeface="Segoe UI"/>
              </a:rPr>
              <a:t>Abdi Rahman</a:t>
            </a:r>
            <a:r>
              <a:rPr lang="en-GB" sz="1400">
                <a:latin typeface="Abadi"/>
                <a:cs typeface="Segoe UI"/>
              </a:rPr>
              <a:t> </a:t>
            </a:r>
            <a:r>
              <a:rPr lang="en-US" sz="1400">
                <a:latin typeface="Abadi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27206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86C14A-1930-6944-A5BE-1E073EB8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96" y="716377"/>
            <a:ext cx="9905999" cy="1631091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/>
                <a:ea typeface="Arial Rounded MT Bold" panose="02000000000000000000" pitchFamily="2" charset="0"/>
              </a:rPr>
              <a:t>CONTRAST</a:t>
            </a:r>
            <a:endParaRPr lang="en-US" sz="3600" b="1">
              <a:solidFill>
                <a:srgbClr val="FF40C4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badi"/>
              <a:ea typeface="Arial Rounded MT Bold" panose="0200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A3182-2A85-5D46-8388-321AF9C98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2869407"/>
            <a:ext cx="9906000" cy="213121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Can you see it?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You don’t always know what to focus on in a PowerPoint presentation but applying the principles of contrasting, and it will look like this.</a:t>
            </a:r>
            <a:endParaRPr lang="en-US" sz="3600">
              <a:latin typeface="Abadi Extra Light" panose="020B0204020104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9018A1AD-00C9-BC43-8F64-EBFA4E851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B9950-CBE1-6046-A179-C4D5892647C6}"/>
              </a:ext>
            </a:extLst>
          </p:cNvPr>
          <p:cNvSpPr txBox="1"/>
          <p:nvPr/>
        </p:nvSpPr>
        <p:spPr>
          <a:xfrm>
            <a:off x="1416843" y="190499"/>
            <a:ext cx="2524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Sky Diaz Chin 2110748</a:t>
            </a:r>
          </a:p>
          <a:p>
            <a:pPr algn="l"/>
            <a:r>
              <a:rPr lang="en-GB"/>
              <a:t>Lecturer: </a:t>
            </a:r>
          </a:p>
          <a:p>
            <a:pPr algn="l"/>
            <a:r>
              <a:rPr lang="en-GB"/>
              <a:t>Abdi Rahman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87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56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58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E823A-93D4-4EA1-828B-C32F54DDD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85" y="225951"/>
            <a:ext cx="4582569" cy="6503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600" b="1">
                <a:latin typeface="Abadi Extra Light" panose="020B0204020104020204" pitchFamily="34" charset="0"/>
                <a:cs typeface="Arial" panose="020B0604020202020204" pitchFamily="34" charset="0"/>
              </a:rPr>
              <a:t>One message</a:t>
            </a:r>
          </a:p>
        </p:txBody>
      </p:sp>
      <p:pic>
        <p:nvPicPr>
          <p:cNvPr id="4" name="Picture 3" descr="An abstract cyber space concept">
            <a:extLst>
              <a:ext uri="{FF2B5EF4-FFF2-40B4-BE49-F238E27FC236}">
                <a16:creationId xmlns:a16="http://schemas.microsoft.com/office/drawing/2014/main" id="{7B243F73-4DDF-41C2-9259-63E4F68F6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71"/>
          <a:stretch/>
        </p:blipFill>
        <p:spPr>
          <a:xfrm>
            <a:off x="3126471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69" name="Freeform: Shape 60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0FD25F9-0405-41E8-86B7-F601D2BED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470" y="1102204"/>
            <a:ext cx="8986580" cy="200015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14400">
              <a:latin typeface="Abadi Extra Ligh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A key message is the number ONE thing you want your audience to remember.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Some experts call it “ the big idea” 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Start planning your presentation by deciding on the key message.</a:t>
            </a:r>
          </a:p>
          <a:p>
            <a:endParaRPr lang="en-GB" sz="14400">
              <a:latin typeface="Abadi Extra Light" panose="020B0204020104020204" pitchFamily="34" charset="0"/>
            </a:endParaRPr>
          </a:p>
          <a:p>
            <a:endParaRPr lang="en-GB" sz="3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</p:txBody>
      </p:sp>
      <p:sp>
        <p:nvSpPr>
          <p:cNvPr id="53" name="Subtitle 5">
            <a:extLst>
              <a:ext uri="{FF2B5EF4-FFF2-40B4-BE49-F238E27FC236}">
                <a16:creationId xmlns:a16="http://schemas.microsoft.com/office/drawing/2014/main" id="{79B621EA-4C07-4E4A-BDB6-BA8A48A1E777}"/>
              </a:ext>
            </a:extLst>
          </p:cNvPr>
          <p:cNvSpPr txBox="1">
            <a:spLocks/>
          </p:cNvSpPr>
          <p:nvPr/>
        </p:nvSpPr>
        <p:spPr>
          <a:xfrm>
            <a:off x="7371329" y="5686114"/>
            <a:ext cx="2941164" cy="622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badi Extra Light" panose="020B0204020104020204" pitchFamily="34" charset="0"/>
              </a:rPr>
              <a:t>*Alice Iuliana Ioan*</a:t>
            </a:r>
          </a:p>
          <a:p>
            <a:r>
              <a:rPr lang="en-GB" sz="2400">
                <a:latin typeface="Abadi Extra Light" panose="020B0204020104020204" pitchFamily="34" charset="0"/>
              </a:rPr>
              <a:t>Id student: 1911517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</p:txBody>
      </p:sp>
      <p:pic>
        <p:nvPicPr>
          <p:cNvPr id="8" name="Picture 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EFE4AAB-06BC-45EB-A363-B7120B9DF5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914" y="4675921"/>
            <a:ext cx="1136559" cy="202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2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, sign, screenshot&#10;&#10;Description automatically generated">
            <a:extLst>
              <a:ext uri="{FF2B5EF4-FFF2-40B4-BE49-F238E27FC236}">
                <a16:creationId xmlns:a16="http://schemas.microsoft.com/office/drawing/2014/main" id="{EFDA1838-2001-4241-9FD3-0285E2142D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9" b="425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217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D5C2A28-5EC5-4E1D-B7A6-51AE1987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66" y="62814"/>
            <a:ext cx="10013090" cy="661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78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268</Words>
  <Application>Microsoft Office PowerPoint</Application>
  <PresentationFormat>Widescreen</PresentationFormat>
  <Paragraphs>43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Abadi</vt:lpstr>
      <vt:lpstr>Abadi Extra Light</vt:lpstr>
      <vt:lpstr>Arial</vt:lpstr>
      <vt:lpstr>Calibri</vt:lpstr>
      <vt:lpstr>Century Gothic</vt:lpstr>
      <vt:lpstr>Walbaum Display</vt:lpstr>
      <vt:lpstr>Wingdings</vt:lpstr>
      <vt:lpstr>Mesh</vt:lpstr>
      <vt:lpstr>RegattaVTI</vt:lpstr>
      <vt:lpstr>THE ART OF POWERPOINT PRESENTATION</vt:lpstr>
      <vt:lpstr>CONTRAST</vt:lpstr>
      <vt:lpstr>One message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CONTRAST</dc:title>
  <dc:creator>Sky Chin</dc:creator>
  <cp:lastModifiedBy>Alice Iuliana Ioan</cp:lastModifiedBy>
  <cp:revision>1</cp:revision>
  <dcterms:created xsi:type="dcterms:W3CDTF">2021-10-07T19:02:24Z</dcterms:created>
  <dcterms:modified xsi:type="dcterms:W3CDTF">2021-10-10T18:20:23Z</dcterms:modified>
</cp:coreProperties>
</file>