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0C74D2-3CC5-4DFF-8287-9DDA6312E422}" v="2" dt="2022-11-04T22:38:14.5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9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B2B4D-AC48-FEC2-0EB8-636D19573F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BEDDBE-EB9A-1099-0772-3CE5716E49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87DBE-93B1-647A-8566-80AFBEA9E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75D5-3473-1D40-4012-6805CCB28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382B1-AD90-6927-19A7-4CDAF3450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9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9C1B7-7C87-E0F5-0EF2-DE9F73293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E4FAA-827D-85BD-7222-5FCE690F3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B336A-8A2E-652F-5C26-091BB9607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BF7B-C9CC-473A-B7F0-0BB78E759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2EA98-E3E6-730D-BF87-7BB60D70C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29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70707-DD0D-2A68-4329-86553ACD9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CEFFC6-CACC-6035-93F8-6E9086D319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D8EEC-FCCF-DF52-1D0C-5B6F176A4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0653B-D27A-79A1-79DA-BC6FC228A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308CE-5971-E559-4F23-0C916E811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61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8F0A8-2C37-A8D2-B26A-3FE3FD8B8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C213C-715A-3F41-0EED-82FA59451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910FB1-4F2F-3C43-C264-7C1892654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BB35CD-4370-1B86-CEE8-572EDA688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2815AE-D44A-94DA-4FDC-E54CD8971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477DA-F7BF-EA79-91C5-912CADEB6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19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3EDBE-16CF-359D-5383-4054314AD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DC876-E2DD-D664-ADB1-2936492BCC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68629D-AE47-BBA9-CDCC-265663B370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E8EDA6-4B97-5D0B-1F7E-2046C0C00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314332-F889-CBC8-2D0E-45C7A19022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733F9D-B602-8E54-5071-DF2EB72E4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7018E2-B96B-C5DE-AD95-947D05E39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4FB9C-72A8-947F-5163-7F762BBCC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991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96E07-33BA-8782-B071-807D595C5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DBC577-246A-7805-FB0D-C9C630E1B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D4DE58-4341-8E42-03E1-579FC35D0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441036-64A1-BEAC-DE80-66BD876C8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881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A6F3BB-DFBC-40CF-CDA6-CEB1EE567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00278F-E849-4C58-2445-E2FA22044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3AFBCA-DB9A-3C1C-D6D2-74F7DF3C9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69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F644B-ABBE-ACD1-38CD-E28905DBA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934F0-A791-CA81-7DDA-BCE01F93D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B26341-FBF1-C674-1BA3-C0F1B08EF8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8DE693-6E65-634F-B39F-6DFD7701D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C4F0F3-CBF0-46BF-4422-9F5ABC0DB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D45D38-CAFF-7F3C-D004-965413315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915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C8D47-49E0-6DB5-3D5A-D5A211375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6000B7-9DD9-BAC2-63A7-D051BE9B8C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7BA4F5-2C3C-5758-85BB-2368A4EB2D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CCC2E-25B7-07C8-D146-F555F6C07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8E2764-7604-2CB4-74D8-DD8E8D3FA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42F8A0-9616-2F71-804C-E2F16CE8E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351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440AB-A292-DA1A-F65E-8AEE9073E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CAF1CF-3789-C9B3-2FE8-DB5041B95E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926A9-75FA-E73B-C755-76864E635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2E813-225E-B316-5210-E7DF4C79D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7D334-2696-B3CF-C108-DF6CD3318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062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F123E7-438C-5C14-A9AB-6FDF2C47F4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BE938-6BD3-BC48-248C-CDAA8628C9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D407E-1075-F6D1-CEF3-A419BD781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7DD93-42CC-2A4F-5B74-5A8BDC2C8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1128F-81F8-DB54-7DD7-14224CF3A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461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F63CB4-E757-6DBA-E3C7-C4719D1F3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BB62C3-257D-DD11-16C1-F95F2DD30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B79EB-0B3A-DB84-1DF9-1F9176203D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86C7EE-0360-491F-925B-2F26DA3E8F71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E4726-95F8-4367-FA42-8E5C8F25C0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6A357-AB1C-3A4C-97EF-62EBF84B70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199B0-6B0F-4C57-B889-20AE57416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9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teamykitchen.com/58-easy-apple-tart-with-bourbon-whipped-cream.html" TargetMode="External"/><Relationship Id="rId2" Type="http://schemas.openxmlformats.org/officeDocument/2006/relationships/hyperlink" Target="https://www.london-unattached.com/cod-capers-and-tomato-chateau-de-tracy-2019-pouilly-fum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itbread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966F-EBCE-1A84-696A-4A94B0510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Menu Engineering!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Food and Beverage Operations</a:t>
            </a:r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BMIH(4002)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BEB2F-6479-F00F-5B12-660643DC4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4271"/>
            <a:ext cx="10515600" cy="4082692"/>
          </a:xfrm>
        </p:spPr>
        <p:txBody>
          <a:bodyPr/>
          <a:lstStyle/>
          <a:p>
            <a:pPr algn="ctr"/>
            <a:r>
              <a:rPr lang="en-GB" dirty="0"/>
              <a:t>Krisztian Mihaly Auer 2121009</a:t>
            </a:r>
          </a:p>
          <a:p>
            <a:pPr algn="ctr"/>
            <a:r>
              <a:rPr lang="en-GB" dirty="0"/>
              <a:t>Lecturer: </a:t>
            </a:r>
            <a:r>
              <a:rPr lang="en-GB" dirty="0" err="1"/>
              <a:t>Fifion</a:t>
            </a:r>
            <a:r>
              <a:rPr lang="en-GB" dirty="0"/>
              <a:t> </a:t>
            </a:r>
            <a:r>
              <a:rPr lang="en-GB" dirty="0" err="1"/>
              <a:t>Cumberpatch</a:t>
            </a:r>
            <a:endParaRPr lang="en-GB" dirty="0"/>
          </a:p>
        </p:txBody>
      </p:sp>
      <p:pic>
        <p:nvPicPr>
          <p:cNvPr id="5" name="Picture 4" descr="A picture containing text, sky, grass, outdoor">
            <a:extLst>
              <a:ext uri="{FF2B5EF4-FFF2-40B4-BE49-F238E27FC236}">
                <a16:creationId xmlns:a16="http://schemas.microsoft.com/office/drawing/2014/main" id="{A8356631-F5A1-7971-E495-F0992AB074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135" y="3125480"/>
            <a:ext cx="11906865" cy="3367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656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E812F-58C3-5E42-26CC-452749C78C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6600"/>
              <a:t>Welcome to my Presentation!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54C2A9-E399-BAC2-10B4-FC3E9746BE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4636008"/>
            <a:ext cx="6894576" cy="1572768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022DBE-C7A7-66FA-6F3C-A7A1449927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638" r="33146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00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79A48-DCB1-F2B3-1285-AEB80564D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Christmas menu!</a:t>
            </a:r>
            <a:br>
              <a:rPr lang="en-GB" sz="5400"/>
            </a:br>
            <a:r>
              <a:rPr lang="en-GB" sz="5400"/>
              <a:t>Delta Hotels by Marriott Swansea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2D763-41B4-71B6-4B76-2C1823A34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Welcome to the Restaurant!</a:t>
            </a:r>
          </a:p>
          <a:p>
            <a:r>
              <a:rPr lang="en-GB" sz="2200"/>
              <a:t>Food Allergy notice:</a:t>
            </a:r>
          </a:p>
          <a:p>
            <a:r>
              <a:rPr lang="en-GB" sz="2200"/>
              <a:t>If you have a food allergy or a special dietary requirement please inform a member of team!</a:t>
            </a:r>
          </a:p>
        </p:txBody>
      </p:sp>
    </p:spTree>
    <p:extLst>
      <p:ext uri="{BB962C8B-B14F-4D97-AF65-F5344CB8AC3E}">
        <p14:creationId xmlns:p14="http://schemas.microsoft.com/office/powerpoint/2010/main" val="1894265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B086BC-81E1-6CAC-F691-7147C1981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Starters!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1BBAA-2D35-1B5C-93E4-71D35335E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Cenarth brie- in sesame crust, topped with Chili and Cranberry Jam </a:t>
            </a:r>
          </a:p>
          <a:p>
            <a:r>
              <a:rPr lang="en-GB" sz="2200"/>
              <a:t>Oak Smoked Salmon- King prawn and Cucumber Cocktail with Marie rose sauce and brown bread</a:t>
            </a:r>
          </a:p>
          <a:p>
            <a:r>
              <a:rPr lang="en-GB" sz="2200"/>
              <a:t>Avocado and Heritage Tomato Burschetta </a:t>
            </a:r>
          </a:p>
        </p:txBody>
      </p:sp>
      <p:pic>
        <p:nvPicPr>
          <p:cNvPr id="5" name="Picture 4" descr="A picture containing food, dish, slice, bread&#10;&#10;Description automatically generated">
            <a:extLst>
              <a:ext uri="{FF2B5EF4-FFF2-40B4-BE49-F238E27FC236}">
                <a16:creationId xmlns:a16="http://schemas.microsoft.com/office/drawing/2014/main" id="{7CFEE9D1-CDC6-8BD8-ADE3-9C3F5CC351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5" r="1421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1276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50E1A-19E5-E7AF-4097-487820358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Main Course!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A12B5-A489-BABE-1477-CEE826281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/>
              <a:t>Wild Salmon with French Lentil Ragout Haricots Verts And Sundried Tomato Salad with Lemon Thyme Jus, Wine Paring : Domenica 2003</a:t>
            </a:r>
          </a:p>
          <a:p>
            <a:r>
              <a:rPr lang="en-GB" sz="1900"/>
              <a:t>Beef Tenderloin  with Wild Mushroom and French Lentil Ragout Sauteed Peavine and Roasted Garlic Demi-Glace</a:t>
            </a:r>
          </a:p>
          <a:p>
            <a:r>
              <a:rPr lang="en-GB" sz="1900"/>
              <a:t>Cod with Capers and Tomato, Wine Paring : Chateau de Tracy 2019 Pouilly-Fume </a:t>
            </a:r>
          </a:p>
        </p:txBody>
      </p:sp>
      <p:pic>
        <p:nvPicPr>
          <p:cNvPr id="5" name="Picture 4" descr="A plate of food and a bottle of wine&#10;&#10;Description automatically generated with medium confidence">
            <a:extLst>
              <a:ext uri="{FF2B5EF4-FFF2-40B4-BE49-F238E27FC236}">
                <a16:creationId xmlns:a16="http://schemas.microsoft.com/office/drawing/2014/main" id="{4B1FBA79-9BF7-B39B-8A28-DD28B79ECF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5" r="1779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6918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A84F9-AE58-85AE-A2C7-F5B36FD6A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Dessert!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F2A29-7B6D-AFDF-A06E-127640A8B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Apple-Almond Tart with Bourbon Whipped  Cream, Wine paring: Di Stefano 2003 Saint John</a:t>
            </a:r>
          </a:p>
        </p:txBody>
      </p:sp>
      <p:pic>
        <p:nvPicPr>
          <p:cNvPr id="5" name="Picture 4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9F85A6A7-854A-3742-AE35-806D2C5DA8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1" r="7778"/>
          <a:stretch/>
        </p:blipFill>
        <p:spPr>
          <a:xfrm>
            <a:off x="5648762" y="10"/>
            <a:ext cx="654171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6977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D2279-272B-5449-D0EE-EC6340FE7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0DB66-36D8-FE36-4CC8-D04F430C5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hlinkClick r:id="rId2"/>
              </a:rPr>
              <a:t>https://www.london-unattached.com/cod-capers-and-tomato-chateau-de-tracy-2019-pouilly-fume/</a:t>
            </a:r>
            <a:r>
              <a:rPr lang="en-GB" dirty="0"/>
              <a:t> (Accessed on 4 of Nov 2022)</a:t>
            </a:r>
          </a:p>
          <a:p>
            <a:r>
              <a:rPr lang="en-GB" dirty="0"/>
              <a:t>https://www.google.com/maps/place/Delta+Hotels+by+Marriott+Swansea/@51.6140724,-3.9447284,3a,75y,90t/data=!3m8!1e2!3m6!1shttps:%2F%2Fphotos.hotelbeds.com%2Fgiata%2Foriginal%2F15%2F153997%2F153997a_hb_r_005.jpg!2e7!3e27!6s%2F%2Flh3.googleusercontent.com%2Fproxy%2FjeeQuEYW_XB8vp8_9Y2rtWY9L8iphcYLtHx9fiHwsdGC_HXKphCemGwAb62npgqowXXdEMPeGAIlj9OixvljjaQrwGPYCLOYkKXbNgLFq_xyQkrqxd1bTfUAT_mnvlBo9GcoNNF4zAwp5cz2HDA5pHhYtvKp9A%3Dw203-h139-k-no!7i2736!8i1878!4m18!1m9!2m8!1sHotels!3m6!1sHotels!2sSwansea!3s0x486e45555a4e97b1:0x3d77128e2fe7cb74!4m2!1d-3.943646!2d51.62144!3m7!1s0x486e8aca4223ea87:0x927675fd7a0f0c1b!5m2!4m1!1i2!14m1!1BCgIYIA!15sCgZIb3RlbHOSAQVob3RlbOABAA (Accessed on 4 of Nov 2022)</a:t>
            </a:r>
          </a:p>
          <a:p>
            <a:r>
              <a:rPr lang="en-GB" dirty="0">
                <a:hlinkClick r:id="rId3"/>
              </a:rPr>
              <a:t>https://steamykitchen.com/58-easy-apple-tart-with-bourbon-whipped-cream.html</a:t>
            </a:r>
            <a:r>
              <a:rPr lang="en-GB" dirty="0"/>
              <a:t> (Accessed on 4 of Nov 2022)</a:t>
            </a:r>
          </a:p>
          <a:p>
            <a:r>
              <a:rPr lang="en-GB" dirty="0">
                <a:hlinkClick r:id="rId4"/>
              </a:rPr>
              <a:t>https://www.whitbread.co.uk/</a:t>
            </a:r>
            <a:r>
              <a:rPr lang="en-GB" dirty="0"/>
              <a:t> </a:t>
            </a:r>
            <a:r>
              <a:rPr lang="en-GB"/>
              <a:t>(Accessed on 4 of Nov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4040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322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Menu Engineering! Food and Beverage Operations BMIH(4002)</vt:lpstr>
      <vt:lpstr>Welcome to my Presentation!</vt:lpstr>
      <vt:lpstr>Christmas menu! Delta Hotels by Marriott Swansea </vt:lpstr>
      <vt:lpstr>Starters!</vt:lpstr>
      <vt:lpstr>Main Course!</vt:lpstr>
      <vt:lpstr>Dessert!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 Engineering! Food and Beverage Operations BMIH(4002)</dc:title>
  <dc:creator>Krisztian Auer</dc:creator>
  <cp:lastModifiedBy>Krisztian Auer</cp:lastModifiedBy>
  <cp:revision>2</cp:revision>
  <dcterms:created xsi:type="dcterms:W3CDTF">2022-11-04T21:37:23Z</dcterms:created>
  <dcterms:modified xsi:type="dcterms:W3CDTF">2022-11-04T22:38:42Z</dcterms:modified>
</cp:coreProperties>
</file>