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4" autoAdjust="0"/>
    <p:restoredTop sz="94660"/>
  </p:normalViewPr>
  <p:slideViewPr>
    <p:cSldViewPr snapToGrid="0">
      <p:cViewPr varScale="1">
        <p:scale>
          <a:sx n="50" d="100"/>
          <a:sy n="50" d="100"/>
        </p:scale>
        <p:origin x="-47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428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04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617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55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92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412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886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21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/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737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4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60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D928ACB-561B-4BFB-A5B6-CC85C2097049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2BBDBED-4786-4EF6-A81B-DDB789485A8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1710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Women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Authority and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571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Perceptions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408484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/>
              <a:t>General prevailing attitude was misogynistic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/>
              <a:t>Intellectual development matched by </a:t>
            </a:r>
            <a:r>
              <a:rPr lang="en-GB" sz="2400" dirty="0"/>
              <a:t>i</a:t>
            </a:r>
            <a:r>
              <a:rPr lang="en-GB" sz="2400" dirty="0" smtClean="0"/>
              <a:t>nstitutional development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/>
              <a:t>Universities = all male environments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0886" y="820160"/>
            <a:ext cx="5937037" cy="5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98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084832"/>
            <a:ext cx="4767072" cy="4023360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Biblical example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Eve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Biological example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Aristotle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Albert the Great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Intellectual reasoning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Aquinas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6540" y="380534"/>
            <a:ext cx="4120448" cy="604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59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virgin </a:t>
            </a:r>
            <a:r>
              <a:rPr lang="en-GB" dirty="0" err="1" smtClean="0"/>
              <a:t>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749143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Increased interest in Mary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Compassionate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Virtuous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Model of female behaviour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Unique among women</a:t>
            </a:r>
            <a:endParaRPr lang="en-GB" sz="2800" dirty="0"/>
          </a:p>
        </p:txBody>
      </p:sp>
      <p:pic>
        <p:nvPicPr>
          <p:cNvPr id="1026" name="Picture 2" descr="http://www.medievalists.net/wp-content/uploads/2012/04/Dietisalvi_di_Speme_Madonna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294" y="133442"/>
            <a:ext cx="5133228" cy="657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32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Women religious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076450"/>
            <a:ext cx="5413248" cy="42329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Increase in lay spirituality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New orders and houses founded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Men and women in institutions together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Reasons for joining a monastery: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Career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Vocation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Population imbalance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Family decision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277538"/>
            <a:ext cx="4538662" cy="597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3478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943100"/>
            <a:ext cx="4721578" cy="43662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Neither male nor female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Same duties and structure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Process of entering a monastery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Gender irrelevant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 smtClean="0"/>
              <a:t>Max Webber’s theory</a:t>
            </a:r>
            <a:endParaRPr lang="en-GB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706" y="1843089"/>
            <a:ext cx="6270081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7294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case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791456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Premonstratensians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Norbert of Xanten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Cistercians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Alphonso of Castile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Friars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Dominic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Francis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Clare at San </a:t>
            </a:r>
            <a:r>
              <a:rPr lang="en-GB" dirty="0" err="1" smtClean="0"/>
              <a:t>Damiano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Robert f </a:t>
            </a:r>
            <a:r>
              <a:rPr lang="en-GB" dirty="0" err="1" smtClean="0"/>
              <a:t>Abrissel</a:t>
            </a:r>
            <a:r>
              <a:rPr lang="en-GB" dirty="0" smtClean="0"/>
              <a:t> and </a:t>
            </a:r>
            <a:r>
              <a:rPr lang="en-GB" dirty="0" err="1" smtClean="0"/>
              <a:t>Fonvrault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 Nun of </a:t>
            </a:r>
            <a:r>
              <a:rPr lang="en-GB" dirty="0" err="1" smtClean="0"/>
              <a:t>Watton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150" y="0"/>
            <a:ext cx="4895850" cy="3434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356" y="3434402"/>
            <a:ext cx="6018044" cy="3423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9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Study: Hildegard of </a:t>
            </a:r>
            <a:r>
              <a:rPr lang="en-GB" dirty="0" err="1" smtClean="0"/>
              <a:t>Bingen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5233237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Child oblate at </a:t>
            </a:r>
            <a:r>
              <a:rPr lang="en-GB" sz="2400" dirty="0" err="1" smtClean="0"/>
              <a:t>Dosibadenberg</a:t>
            </a:r>
            <a:r>
              <a:rPr lang="en-GB" sz="2400" dirty="0" smtClean="0"/>
              <a:t> monastery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Jutta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Writing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Visions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Interaction with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Bernard of </a:t>
            </a:r>
            <a:r>
              <a:rPr lang="en-GB" sz="2400" dirty="0" err="1" smtClean="0"/>
              <a:t>Clairvaux</a:t>
            </a:r>
            <a:endParaRPr lang="en-GB" sz="24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Papacy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Abbots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3034" y="1450177"/>
            <a:ext cx="3514165" cy="5138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741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Hildegard’s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749143" cy="4023360"/>
          </a:xfrm>
        </p:spPr>
        <p:txBody>
          <a:bodyPr/>
          <a:lstStyle/>
          <a:p>
            <a:r>
              <a:rPr lang="en-GB" dirty="0" smtClean="0"/>
              <a:t>Songs</a:t>
            </a:r>
          </a:p>
          <a:p>
            <a:r>
              <a:rPr lang="en-GB" dirty="0" smtClean="0"/>
              <a:t>Letter</a:t>
            </a:r>
          </a:p>
          <a:p>
            <a:r>
              <a:rPr lang="en-GB" dirty="0" smtClean="0"/>
              <a:t>Biographies</a:t>
            </a:r>
          </a:p>
          <a:p>
            <a:r>
              <a:rPr lang="en-GB" dirty="0" smtClean="0"/>
              <a:t>Science and Medicine</a:t>
            </a:r>
          </a:p>
          <a:p>
            <a:r>
              <a:rPr lang="en-GB" dirty="0" smtClean="0"/>
              <a:t>‘Causes and Cures’</a:t>
            </a:r>
          </a:p>
          <a:p>
            <a:r>
              <a:rPr lang="en-GB" dirty="0" smtClean="0"/>
              <a:t>‘Know the Ways’</a:t>
            </a:r>
          </a:p>
          <a:p>
            <a:r>
              <a:rPr lang="en-GB" dirty="0" smtClean="0"/>
              <a:t>‘Book of Life’s Merits’</a:t>
            </a:r>
          </a:p>
          <a:p>
            <a:r>
              <a:rPr lang="en-GB" dirty="0" smtClean="0"/>
              <a:t>‘Book of Divine Works’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3271" y="0"/>
            <a:ext cx="3857360" cy="28188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0915" y="2286000"/>
            <a:ext cx="3752850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09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Hildegard’s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641566" cy="4023360"/>
          </a:xfrm>
        </p:spPr>
        <p:txBody>
          <a:bodyPr/>
          <a:lstStyle/>
          <a:p>
            <a:r>
              <a:rPr lang="en-GB" dirty="0" smtClean="0"/>
              <a:t>Exceptional</a:t>
            </a:r>
          </a:p>
          <a:p>
            <a:r>
              <a:rPr lang="en-GB" dirty="0" smtClean="0"/>
              <a:t>Not weak or submissive</a:t>
            </a:r>
          </a:p>
          <a:p>
            <a:r>
              <a:rPr lang="en-GB" dirty="0" smtClean="0"/>
              <a:t>Took on male authority</a:t>
            </a:r>
          </a:p>
          <a:p>
            <a:r>
              <a:rPr lang="en-GB" dirty="0" smtClean="0"/>
              <a:t>Used family connection</a:t>
            </a:r>
          </a:p>
          <a:p>
            <a:r>
              <a:rPr lang="en-GB" dirty="0" smtClean="0"/>
              <a:t>Bullied monks!</a:t>
            </a:r>
          </a:p>
          <a:p>
            <a:r>
              <a:rPr lang="en-GB" dirty="0" smtClean="0"/>
              <a:t>Chastised kings and emperors</a:t>
            </a:r>
          </a:p>
          <a:p>
            <a:r>
              <a:rPr lang="en-GB" dirty="0" smtClean="0"/>
              <a:t>Crazy or powerful?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224" y="0"/>
            <a:ext cx="5235388" cy="688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6002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A41AC481-B287-49C8-90EF-C669597D2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34</TotalTime>
  <Words>208</Words>
  <Application>Microsoft Office PowerPoint</Application>
  <PresentationFormat>Custom</PresentationFormat>
  <Paragraphs>73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Integral</vt:lpstr>
      <vt:lpstr>Women in the Middle Ages</vt:lpstr>
      <vt:lpstr>General Perceptions</vt:lpstr>
      <vt:lpstr>Why?</vt:lpstr>
      <vt:lpstr>The virgin mary</vt:lpstr>
      <vt:lpstr>Women religious</vt:lpstr>
      <vt:lpstr>Religious Identity</vt:lpstr>
      <vt:lpstr>Some case studies</vt:lpstr>
      <vt:lpstr>Case Study: Hildegard of Bingen</vt:lpstr>
      <vt:lpstr>Hildegard’s works</vt:lpstr>
      <vt:lpstr>Hildegard’s impact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Women in the Middle Ages</dc:title>
  <dc:creator>Harriet Webster</dc:creator>
  <cp:lastModifiedBy>Harriett</cp:lastModifiedBy>
  <cp:revision>4</cp:revision>
  <dcterms:created xsi:type="dcterms:W3CDTF">2015-11-20T13:59:54Z</dcterms:created>
  <dcterms:modified xsi:type="dcterms:W3CDTF">2015-11-23T08:47:18Z</dcterms:modified>
</cp:coreProperties>
</file>