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sldIdLst>
    <p:sldId id="256" r:id="rId2"/>
    <p:sldId id="257" r:id="rId3"/>
    <p:sldId id="258" r:id="rId4"/>
    <p:sldId id="259" r:id="rId5"/>
    <p:sldId id="260" r:id="rId6"/>
    <p:sldId id="262" r:id="rId7"/>
    <p:sldId id="263"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3EF2D5-48D6-458B-AA6B-90493E9AE445}" v="490" dt="2022-02-26T18:52:28.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tina-Daniela Ruse (2117471)" userId="S::2117471@student.uwtsd.ac.uk::cff57751-4ab2-4a4b-adae-1151c78e46ed" providerId="AD" clId="Web-{B73EF2D5-48D6-458B-AA6B-90493E9AE445}"/>
    <pc:docChg chg="addSld modSld addMainMaster delMainMaster">
      <pc:chgData name="Florentina-Daniela Ruse (2117471)" userId="S::2117471@student.uwtsd.ac.uk::cff57751-4ab2-4a4b-adae-1151c78e46ed" providerId="AD" clId="Web-{B73EF2D5-48D6-458B-AA6B-90493E9AE445}" dt="2022-02-26T18:54:46.676" v="515" actId="20577"/>
      <pc:docMkLst>
        <pc:docMk/>
      </pc:docMkLst>
      <pc:sldChg chg="addSp delSp modSp mod setBg modClrScheme chgLayout">
        <pc:chgData name="Florentina-Daniela Ruse (2117471)" userId="S::2117471@student.uwtsd.ac.uk::cff57751-4ab2-4a4b-adae-1151c78e46ed" providerId="AD" clId="Web-{B73EF2D5-48D6-458B-AA6B-90493E9AE445}" dt="2022-02-26T17:48:10.282" v="86"/>
        <pc:sldMkLst>
          <pc:docMk/>
          <pc:sldMk cId="109857222" sldId="256"/>
        </pc:sldMkLst>
        <pc:spChg chg="mod ord">
          <ac:chgData name="Florentina-Daniela Ruse (2117471)" userId="S::2117471@student.uwtsd.ac.uk::cff57751-4ab2-4a4b-adae-1151c78e46ed" providerId="AD" clId="Web-{B73EF2D5-48D6-458B-AA6B-90493E9AE445}" dt="2022-02-26T17:48:10.282" v="86"/>
          <ac:spMkLst>
            <pc:docMk/>
            <pc:sldMk cId="109857222" sldId="256"/>
            <ac:spMk id="2" creationId="{00000000-0000-0000-0000-000000000000}"/>
          </ac:spMkLst>
        </pc:spChg>
        <pc:spChg chg="mod ord">
          <ac:chgData name="Florentina-Daniela Ruse (2117471)" userId="S::2117471@student.uwtsd.ac.uk::cff57751-4ab2-4a4b-adae-1151c78e46ed" providerId="AD" clId="Web-{B73EF2D5-48D6-458B-AA6B-90493E9AE445}" dt="2022-02-26T17:48:10.282" v="86"/>
          <ac:spMkLst>
            <pc:docMk/>
            <pc:sldMk cId="109857222" sldId="256"/>
            <ac:spMk id="3" creationId="{00000000-0000-0000-0000-000000000000}"/>
          </ac:spMkLst>
        </pc:spChg>
        <pc:spChg chg="add del">
          <ac:chgData name="Florentina-Daniela Ruse (2117471)" userId="S::2117471@student.uwtsd.ac.uk::cff57751-4ab2-4a4b-adae-1151c78e46ed" providerId="AD" clId="Web-{B73EF2D5-48D6-458B-AA6B-90493E9AE445}" dt="2022-02-26T17:47:59.250" v="84"/>
          <ac:spMkLst>
            <pc:docMk/>
            <pc:sldMk cId="109857222" sldId="256"/>
            <ac:spMk id="9" creationId="{A5D0B0D3-D735-4619-AA45-B57B791E1744}"/>
          </ac:spMkLst>
        </pc:spChg>
        <pc:spChg chg="add del">
          <ac:chgData name="Florentina-Daniela Ruse (2117471)" userId="S::2117471@student.uwtsd.ac.uk::cff57751-4ab2-4a4b-adae-1151c78e46ed" providerId="AD" clId="Web-{B73EF2D5-48D6-458B-AA6B-90493E9AE445}" dt="2022-02-26T17:47:59.250" v="84"/>
          <ac:spMkLst>
            <pc:docMk/>
            <pc:sldMk cId="109857222" sldId="256"/>
            <ac:spMk id="11" creationId="{948AEA76-67F2-4344-A189-9BFFE0076388}"/>
          </ac:spMkLst>
        </pc:spChg>
        <pc:spChg chg="add del">
          <ac:chgData name="Florentina-Daniela Ruse (2117471)" userId="S::2117471@student.uwtsd.ac.uk::cff57751-4ab2-4a4b-adae-1151c78e46ed" providerId="AD" clId="Web-{B73EF2D5-48D6-458B-AA6B-90493E9AE445}" dt="2022-02-26T17:47:59.250" v="84"/>
          <ac:spMkLst>
            <pc:docMk/>
            <pc:sldMk cId="109857222" sldId="256"/>
            <ac:spMk id="13" creationId="{838456E0-BAD6-49AA-B7F3-846752A7EE0B}"/>
          </ac:spMkLst>
        </pc:spChg>
        <pc:spChg chg="add del">
          <ac:chgData name="Florentina-Daniela Ruse (2117471)" userId="S::2117471@student.uwtsd.ac.uk::cff57751-4ab2-4a4b-adae-1151c78e46ed" providerId="AD" clId="Web-{B73EF2D5-48D6-458B-AA6B-90493E9AE445}" dt="2022-02-26T17:47:59.250" v="84"/>
          <ac:spMkLst>
            <pc:docMk/>
            <pc:sldMk cId="109857222" sldId="256"/>
            <ac:spMk id="23" creationId="{ACFC1F4B-C7BE-44D2-8FA4-1CE2FCF06B0C}"/>
          </ac:spMkLst>
        </pc:spChg>
        <pc:spChg chg="add del">
          <ac:chgData name="Florentina-Daniela Ruse (2117471)" userId="S::2117471@student.uwtsd.ac.uk::cff57751-4ab2-4a4b-adae-1151c78e46ed" providerId="AD" clId="Web-{B73EF2D5-48D6-458B-AA6B-90493E9AE445}" dt="2022-02-26T17:47:53.719" v="81"/>
          <ac:spMkLst>
            <pc:docMk/>
            <pc:sldMk cId="109857222" sldId="256"/>
            <ac:spMk id="37" creationId="{5964CBE2-084A-47DF-A704-CF5F6217B569}"/>
          </ac:spMkLst>
        </pc:spChg>
        <pc:spChg chg="add del">
          <ac:chgData name="Florentina-Daniela Ruse (2117471)" userId="S::2117471@student.uwtsd.ac.uk::cff57751-4ab2-4a4b-adae-1151c78e46ed" providerId="AD" clId="Web-{B73EF2D5-48D6-458B-AA6B-90493E9AE445}" dt="2022-02-26T17:47:59.219" v="83"/>
          <ac:spMkLst>
            <pc:docMk/>
            <pc:sldMk cId="109857222" sldId="256"/>
            <ac:spMk id="39" creationId="{D65E0E3C-32F3-480B-9842-7611BBE2EE9F}"/>
          </ac:spMkLst>
        </pc:spChg>
        <pc:spChg chg="add del">
          <ac:chgData name="Florentina-Daniela Ruse (2117471)" userId="S::2117471@student.uwtsd.ac.uk::cff57751-4ab2-4a4b-adae-1151c78e46ed" providerId="AD" clId="Web-{B73EF2D5-48D6-458B-AA6B-90493E9AE445}" dt="2022-02-26T17:47:59.219" v="83"/>
          <ac:spMkLst>
            <pc:docMk/>
            <pc:sldMk cId="109857222" sldId="256"/>
            <ac:spMk id="40" creationId="{4AA13AD3-0A4F-475A-BEBB-DEEFF5C096C3}"/>
          </ac:spMkLst>
        </pc:spChg>
        <pc:spChg chg="add del">
          <ac:chgData name="Florentina-Daniela Ruse (2117471)" userId="S::2117471@student.uwtsd.ac.uk::cff57751-4ab2-4a4b-adae-1151c78e46ed" providerId="AD" clId="Web-{B73EF2D5-48D6-458B-AA6B-90493E9AE445}" dt="2022-02-26T17:48:10.282" v="86"/>
          <ac:spMkLst>
            <pc:docMk/>
            <pc:sldMk cId="109857222" sldId="256"/>
            <ac:spMk id="42" creationId="{5964CBE2-084A-47DF-A704-CF5F6217B569}"/>
          </ac:spMkLst>
        </pc:spChg>
        <pc:spChg chg="add">
          <ac:chgData name="Florentina-Daniela Ruse (2117471)" userId="S::2117471@student.uwtsd.ac.uk::cff57751-4ab2-4a4b-adae-1151c78e46ed" providerId="AD" clId="Web-{B73EF2D5-48D6-458B-AA6B-90493E9AE445}" dt="2022-02-26T17:48:10.282" v="86"/>
          <ac:spMkLst>
            <pc:docMk/>
            <pc:sldMk cId="109857222" sldId="256"/>
            <ac:spMk id="47" creationId="{9B37791B-B040-4694-BFDC-8DD132D86E8E}"/>
          </ac:spMkLst>
        </pc:spChg>
        <pc:grpChg chg="add del">
          <ac:chgData name="Florentina-Daniela Ruse (2117471)" userId="S::2117471@student.uwtsd.ac.uk::cff57751-4ab2-4a4b-adae-1151c78e46ed" providerId="AD" clId="Web-{B73EF2D5-48D6-458B-AA6B-90493E9AE445}" dt="2022-02-26T17:47:59.250" v="84"/>
          <ac:grpSpMkLst>
            <pc:docMk/>
            <pc:sldMk cId="109857222" sldId="256"/>
            <ac:grpSpMk id="15" creationId="{DBBA0A0D-8F6A-400A-9E49-8C008E2C7DB1}"/>
          </ac:grpSpMkLst>
        </pc:grpChg>
        <pc:grpChg chg="add del">
          <ac:chgData name="Florentina-Daniela Ruse (2117471)" userId="S::2117471@student.uwtsd.ac.uk::cff57751-4ab2-4a4b-adae-1151c78e46ed" providerId="AD" clId="Web-{B73EF2D5-48D6-458B-AA6B-90493E9AE445}" dt="2022-02-26T17:47:59.250" v="84"/>
          <ac:grpSpMkLst>
            <pc:docMk/>
            <pc:sldMk cId="109857222" sldId="256"/>
            <ac:grpSpMk id="25" creationId="{BDA258B3-4238-403A-9CAC-51B872D45201}"/>
          </ac:grpSpMkLst>
        </pc:grpChg>
        <pc:grpChg chg="add">
          <ac:chgData name="Florentina-Daniela Ruse (2117471)" userId="S::2117471@student.uwtsd.ac.uk::cff57751-4ab2-4a4b-adae-1151c78e46ed" providerId="AD" clId="Web-{B73EF2D5-48D6-458B-AA6B-90493E9AE445}" dt="2022-02-26T17:48:10.282" v="86"/>
          <ac:grpSpMkLst>
            <pc:docMk/>
            <pc:sldMk cId="109857222" sldId="256"/>
            <ac:grpSpMk id="49" creationId="{4252769E-B9F0-4068-A645-5BBEF16E9C28}"/>
          </ac:grpSpMkLst>
        </pc:grpChg>
        <pc:picChg chg="add mod ord">
          <ac:chgData name="Florentina-Daniela Ruse (2117471)" userId="S::2117471@student.uwtsd.ac.uk::cff57751-4ab2-4a4b-adae-1151c78e46ed" providerId="AD" clId="Web-{B73EF2D5-48D6-458B-AA6B-90493E9AE445}" dt="2022-02-26T17:48:10.282" v="86"/>
          <ac:picMkLst>
            <pc:docMk/>
            <pc:sldMk cId="109857222" sldId="256"/>
            <ac:picMk id="4" creationId="{5F5B6A06-E3C2-4102-AA99-A7FA7B9661A4}"/>
          </ac:picMkLst>
        </pc:picChg>
      </pc:sldChg>
      <pc:sldChg chg="addSp delSp modSp new mod setBg">
        <pc:chgData name="Florentina-Daniela Ruse (2117471)" userId="S::2117471@student.uwtsd.ac.uk::cff57751-4ab2-4a4b-adae-1151c78e46ed" providerId="AD" clId="Web-{B73EF2D5-48D6-458B-AA6B-90493E9AE445}" dt="2022-02-26T17:59:42.238" v="145" actId="20577"/>
        <pc:sldMkLst>
          <pc:docMk/>
          <pc:sldMk cId="3225108639" sldId="257"/>
        </pc:sldMkLst>
        <pc:spChg chg="mod">
          <ac:chgData name="Florentina-Daniela Ruse (2117471)" userId="S::2117471@student.uwtsd.ac.uk::cff57751-4ab2-4a4b-adae-1151c78e46ed" providerId="AD" clId="Web-{B73EF2D5-48D6-458B-AA6B-90493E9AE445}" dt="2022-02-26T17:59:42.238" v="145" actId="20577"/>
          <ac:spMkLst>
            <pc:docMk/>
            <pc:sldMk cId="3225108639" sldId="257"/>
            <ac:spMk id="2" creationId="{678282F6-A7B8-470C-9020-83312F02504B}"/>
          </ac:spMkLst>
        </pc:spChg>
        <pc:spChg chg="mod">
          <ac:chgData name="Florentina-Daniela Ruse (2117471)" userId="S::2117471@student.uwtsd.ac.uk::cff57751-4ab2-4a4b-adae-1151c78e46ed" providerId="AD" clId="Web-{B73EF2D5-48D6-458B-AA6B-90493E9AE445}" dt="2022-02-26T17:58:44.705" v="121" actId="20577"/>
          <ac:spMkLst>
            <pc:docMk/>
            <pc:sldMk cId="3225108639" sldId="257"/>
            <ac:spMk id="3" creationId="{8BC722C4-DFE4-4F04-85F3-63FFD00F65D2}"/>
          </ac:spMkLst>
        </pc:spChg>
        <pc:spChg chg="add del">
          <ac:chgData name="Florentina-Daniela Ruse (2117471)" userId="S::2117471@student.uwtsd.ac.uk::cff57751-4ab2-4a4b-adae-1151c78e46ed" providerId="AD" clId="Web-{B73EF2D5-48D6-458B-AA6B-90493E9AE445}" dt="2022-02-26T17:53:37.540" v="109"/>
          <ac:spMkLst>
            <pc:docMk/>
            <pc:sldMk cId="3225108639" sldId="257"/>
            <ac:spMk id="8" creationId="{B95B9BA8-1D69-4796-85F5-B6D0BD52354B}"/>
          </ac:spMkLst>
        </pc:spChg>
        <pc:spChg chg="add">
          <ac:chgData name="Florentina-Daniela Ruse (2117471)" userId="S::2117471@student.uwtsd.ac.uk::cff57751-4ab2-4a4b-adae-1151c78e46ed" providerId="AD" clId="Web-{B73EF2D5-48D6-458B-AA6B-90493E9AE445}" dt="2022-02-26T17:53:37.540" v="109"/>
          <ac:spMkLst>
            <pc:docMk/>
            <pc:sldMk cId="3225108639" sldId="257"/>
            <ac:spMk id="18" creationId="{B95B9BA8-1D69-4796-85F5-B6D0BD52354B}"/>
          </ac:spMkLst>
        </pc:spChg>
        <pc:spChg chg="add">
          <ac:chgData name="Florentina-Daniela Ruse (2117471)" userId="S::2117471@student.uwtsd.ac.uk::cff57751-4ab2-4a4b-adae-1151c78e46ed" providerId="AD" clId="Web-{B73EF2D5-48D6-458B-AA6B-90493E9AE445}" dt="2022-02-26T17:53:37.540" v="109"/>
          <ac:spMkLst>
            <pc:docMk/>
            <pc:sldMk cId="3225108639" sldId="257"/>
            <ac:spMk id="20" creationId="{340822D1-9EEA-4ECF-9360-D9AF87950D47}"/>
          </ac:spMkLst>
        </pc:spChg>
        <pc:spChg chg="add">
          <ac:chgData name="Florentina-Daniela Ruse (2117471)" userId="S::2117471@student.uwtsd.ac.uk::cff57751-4ab2-4a4b-adae-1151c78e46ed" providerId="AD" clId="Web-{B73EF2D5-48D6-458B-AA6B-90493E9AE445}" dt="2022-02-26T17:53:37.540" v="109"/>
          <ac:spMkLst>
            <pc:docMk/>
            <pc:sldMk cId="3225108639" sldId="257"/>
            <ac:spMk id="22" creationId="{DC292A62-7F34-4E30-BE04-48164A1DAF7B}"/>
          </ac:spMkLst>
        </pc:spChg>
        <pc:grpChg chg="add del">
          <ac:chgData name="Florentina-Daniela Ruse (2117471)" userId="S::2117471@student.uwtsd.ac.uk::cff57751-4ab2-4a4b-adae-1151c78e46ed" providerId="AD" clId="Web-{B73EF2D5-48D6-458B-AA6B-90493E9AE445}" dt="2022-02-26T17:53:37.540" v="109"/>
          <ac:grpSpMkLst>
            <pc:docMk/>
            <pc:sldMk cId="3225108639" sldId="257"/>
            <ac:grpSpMk id="10" creationId="{946904AF-CB04-4074-8038-1E84BC0922C0}"/>
          </ac:grpSpMkLst>
        </pc:grpChg>
        <pc:picChg chg="add">
          <ac:chgData name="Florentina-Daniela Ruse (2117471)" userId="S::2117471@student.uwtsd.ac.uk::cff57751-4ab2-4a4b-adae-1151c78e46ed" providerId="AD" clId="Web-{B73EF2D5-48D6-458B-AA6B-90493E9AE445}" dt="2022-02-26T17:53:37.540" v="109"/>
          <ac:picMkLst>
            <pc:docMk/>
            <pc:sldMk cId="3225108639" sldId="257"/>
            <ac:picMk id="14" creationId="{9AA7DDCD-C16C-4288-B949-CF1E0CDE89B6}"/>
          </ac:picMkLst>
        </pc:picChg>
      </pc:sldChg>
      <pc:sldChg chg="addSp delSp modSp new mod setBg">
        <pc:chgData name="Florentina-Daniela Ruse (2117471)" userId="S::2117471@student.uwtsd.ac.uk::cff57751-4ab2-4a4b-adae-1151c78e46ed" providerId="AD" clId="Web-{B73EF2D5-48D6-458B-AA6B-90493E9AE445}" dt="2022-02-26T18:04:17.041" v="203"/>
        <pc:sldMkLst>
          <pc:docMk/>
          <pc:sldMk cId="1389073659" sldId="258"/>
        </pc:sldMkLst>
        <pc:spChg chg="mod">
          <ac:chgData name="Florentina-Daniela Ruse (2117471)" userId="S::2117471@student.uwtsd.ac.uk::cff57751-4ab2-4a4b-adae-1151c78e46ed" providerId="AD" clId="Web-{B73EF2D5-48D6-458B-AA6B-90493E9AE445}" dt="2022-02-26T18:04:17.041" v="203"/>
          <ac:spMkLst>
            <pc:docMk/>
            <pc:sldMk cId="1389073659" sldId="258"/>
            <ac:spMk id="2" creationId="{C780288E-994B-4F40-8BDD-A20477F78AD6}"/>
          </ac:spMkLst>
        </pc:spChg>
        <pc:spChg chg="add del mod">
          <ac:chgData name="Florentina-Daniela Ruse (2117471)" userId="S::2117471@student.uwtsd.ac.uk::cff57751-4ab2-4a4b-adae-1151c78e46ed" providerId="AD" clId="Web-{B73EF2D5-48D6-458B-AA6B-90493E9AE445}" dt="2022-02-26T18:04:17.041" v="203"/>
          <ac:spMkLst>
            <pc:docMk/>
            <pc:sldMk cId="1389073659" sldId="258"/>
            <ac:spMk id="3" creationId="{1266CBC3-04BF-4388-98FB-FD594A241A29}"/>
          </ac:spMkLst>
        </pc:spChg>
        <pc:spChg chg="add del">
          <ac:chgData name="Florentina-Daniela Ruse (2117471)" userId="S::2117471@student.uwtsd.ac.uk::cff57751-4ab2-4a4b-adae-1151c78e46ed" providerId="AD" clId="Web-{B73EF2D5-48D6-458B-AA6B-90493E9AE445}" dt="2022-02-26T18:04:17.010" v="202"/>
          <ac:spMkLst>
            <pc:docMk/>
            <pc:sldMk cId="1389073659" sldId="258"/>
            <ac:spMk id="9" creationId="{60DB02BD-FF61-4042-BC21-4EFF543EC0C3}"/>
          </ac:spMkLst>
        </pc:spChg>
        <pc:spChg chg="add del">
          <ac:chgData name="Florentina-Daniela Ruse (2117471)" userId="S::2117471@student.uwtsd.ac.uk::cff57751-4ab2-4a4b-adae-1151c78e46ed" providerId="AD" clId="Web-{B73EF2D5-48D6-458B-AA6B-90493E9AE445}" dt="2022-02-26T18:04:17.010" v="202"/>
          <ac:spMkLst>
            <pc:docMk/>
            <pc:sldMk cId="1389073659" sldId="258"/>
            <ac:spMk id="11" creationId="{5811A85E-38EA-465A-84F9-6230CF743E76}"/>
          </ac:spMkLst>
        </pc:spChg>
        <pc:spChg chg="add del">
          <ac:chgData name="Florentina-Daniela Ruse (2117471)" userId="S::2117471@student.uwtsd.ac.uk::cff57751-4ab2-4a4b-adae-1151c78e46ed" providerId="AD" clId="Web-{B73EF2D5-48D6-458B-AA6B-90493E9AE445}" dt="2022-02-26T18:04:17.010" v="202"/>
          <ac:spMkLst>
            <pc:docMk/>
            <pc:sldMk cId="1389073659" sldId="258"/>
            <ac:spMk id="13" creationId="{866290A3-7E80-441D-AA1E-5263326B1657}"/>
          </ac:spMkLst>
        </pc:spChg>
        <pc:spChg chg="add">
          <ac:chgData name="Florentina-Daniela Ruse (2117471)" userId="S::2117471@student.uwtsd.ac.uk::cff57751-4ab2-4a4b-adae-1151c78e46ed" providerId="AD" clId="Web-{B73EF2D5-48D6-458B-AA6B-90493E9AE445}" dt="2022-02-26T18:04:17.041" v="203"/>
          <ac:spMkLst>
            <pc:docMk/>
            <pc:sldMk cId="1389073659" sldId="258"/>
            <ac:spMk id="15" creationId="{60DB02BD-FF61-4042-BC21-4EFF543EC0C3}"/>
          </ac:spMkLst>
        </pc:spChg>
        <pc:spChg chg="add">
          <ac:chgData name="Florentina-Daniela Ruse (2117471)" userId="S::2117471@student.uwtsd.ac.uk::cff57751-4ab2-4a4b-adae-1151c78e46ed" providerId="AD" clId="Web-{B73EF2D5-48D6-458B-AA6B-90493E9AE445}" dt="2022-02-26T18:04:17.041" v="203"/>
          <ac:spMkLst>
            <pc:docMk/>
            <pc:sldMk cId="1389073659" sldId="258"/>
            <ac:spMk id="16" creationId="{5811A85E-38EA-465A-84F9-6230CF743E76}"/>
          </ac:spMkLst>
        </pc:spChg>
        <pc:spChg chg="add">
          <ac:chgData name="Florentina-Daniela Ruse (2117471)" userId="S::2117471@student.uwtsd.ac.uk::cff57751-4ab2-4a4b-adae-1151c78e46ed" providerId="AD" clId="Web-{B73EF2D5-48D6-458B-AA6B-90493E9AE445}" dt="2022-02-26T18:04:17.041" v="203"/>
          <ac:spMkLst>
            <pc:docMk/>
            <pc:sldMk cId="1389073659" sldId="258"/>
            <ac:spMk id="17" creationId="{866290A3-7E80-441D-AA1E-5263326B1657}"/>
          </ac:spMkLst>
        </pc:spChg>
        <pc:graphicFrameChg chg="add del">
          <ac:chgData name="Florentina-Daniela Ruse (2117471)" userId="S::2117471@student.uwtsd.ac.uk::cff57751-4ab2-4a4b-adae-1151c78e46ed" providerId="AD" clId="Web-{B73EF2D5-48D6-458B-AA6B-90493E9AE445}" dt="2022-02-26T18:04:17.010" v="202"/>
          <ac:graphicFrameMkLst>
            <pc:docMk/>
            <pc:sldMk cId="1389073659" sldId="258"/>
            <ac:graphicFrameMk id="5" creationId="{B2539FD9-A958-4529-B728-3E63FA92BEA2}"/>
          </ac:graphicFrameMkLst>
        </pc:graphicFrameChg>
        <pc:graphicFrameChg chg="add">
          <ac:chgData name="Florentina-Daniela Ruse (2117471)" userId="S::2117471@student.uwtsd.ac.uk::cff57751-4ab2-4a4b-adae-1151c78e46ed" providerId="AD" clId="Web-{B73EF2D5-48D6-458B-AA6B-90493E9AE445}" dt="2022-02-26T18:04:17.041" v="203"/>
          <ac:graphicFrameMkLst>
            <pc:docMk/>
            <pc:sldMk cId="1389073659" sldId="258"/>
            <ac:graphicFrameMk id="18" creationId="{990EAE02-5804-4361-BAC7-6381A4CBE780}"/>
          </ac:graphicFrameMkLst>
        </pc:graphicFrameChg>
      </pc:sldChg>
      <pc:sldChg chg="addSp delSp modSp new mod setBg">
        <pc:chgData name="Florentina-Daniela Ruse (2117471)" userId="S::2117471@student.uwtsd.ac.uk::cff57751-4ab2-4a4b-adae-1151c78e46ed" providerId="AD" clId="Web-{B73EF2D5-48D6-458B-AA6B-90493E9AE445}" dt="2022-02-26T18:54:46.676" v="515" actId="20577"/>
        <pc:sldMkLst>
          <pc:docMk/>
          <pc:sldMk cId="1861829762" sldId="259"/>
        </pc:sldMkLst>
        <pc:spChg chg="mod">
          <ac:chgData name="Florentina-Daniela Ruse (2117471)" userId="S::2117471@student.uwtsd.ac.uk::cff57751-4ab2-4a4b-adae-1151c78e46ed" providerId="AD" clId="Web-{B73EF2D5-48D6-458B-AA6B-90493E9AE445}" dt="2022-02-26T18:18:54.031" v="270"/>
          <ac:spMkLst>
            <pc:docMk/>
            <pc:sldMk cId="1861829762" sldId="259"/>
            <ac:spMk id="2" creationId="{BEBB29C1-DE60-42A7-9693-EF38497DDF53}"/>
          </ac:spMkLst>
        </pc:spChg>
        <pc:spChg chg="del mod">
          <ac:chgData name="Florentina-Daniela Ruse (2117471)" userId="S::2117471@student.uwtsd.ac.uk::cff57751-4ab2-4a4b-adae-1151c78e46ed" providerId="AD" clId="Web-{B73EF2D5-48D6-458B-AA6B-90493E9AE445}" dt="2022-02-26T18:18:54.031" v="270"/>
          <ac:spMkLst>
            <pc:docMk/>
            <pc:sldMk cId="1861829762" sldId="259"/>
            <ac:spMk id="3" creationId="{6127A0FF-6CEC-495A-ADCF-E7FD90AE76F7}"/>
          </ac:spMkLst>
        </pc:spChg>
        <pc:spChg chg="add del">
          <ac:chgData name="Florentina-Daniela Ruse (2117471)" userId="S::2117471@student.uwtsd.ac.uk::cff57751-4ab2-4a4b-adae-1151c78e46ed" providerId="AD" clId="Web-{B73EF2D5-48D6-458B-AA6B-90493E9AE445}" dt="2022-02-26T18:17:41.951" v="268"/>
          <ac:spMkLst>
            <pc:docMk/>
            <pc:sldMk cId="1861829762" sldId="259"/>
            <ac:spMk id="8" creationId="{B95B9BA8-1D69-4796-85F5-B6D0BD52354B}"/>
          </ac:spMkLst>
        </pc:spChg>
        <pc:spChg chg="add del">
          <ac:chgData name="Florentina-Daniela Ruse (2117471)" userId="S::2117471@student.uwtsd.ac.uk::cff57751-4ab2-4a4b-adae-1151c78e46ed" providerId="AD" clId="Web-{B73EF2D5-48D6-458B-AA6B-90493E9AE445}" dt="2022-02-26T18:18:54.031" v="270"/>
          <ac:spMkLst>
            <pc:docMk/>
            <pc:sldMk cId="1861829762" sldId="259"/>
            <ac:spMk id="14" creationId="{B95B9BA8-1D69-4796-85F5-B6D0BD52354B}"/>
          </ac:spMkLst>
        </pc:spChg>
        <pc:spChg chg="add">
          <ac:chgData name="Florentina-Daniela Ruse (2117471)" userId="S::2117471@student.uwtsd.ac.uk::cff57751-4ab2-4a4b-adae-1151c78e46ed" providerId="AD" clId="Web-{B73EF2D5-48D6-458B-AA6B-90493E9AE445}" dt="2022-02-26T18:18:54.031" v="270"/>
          <ac:spMkLst>
            <pc:docMk/>
            <pc:sldMk cId="1861829762" sldId="259"/>
            <ac:spMk id="21" creationId="{6B0479F5-59EA-43F3-BAFC-2606376EB662}"/>
          </ac:spMkLst>
        </pc:spChg>
        <pc:grpChg chg="add del">
          <ac:chgData name="Florentina-Daniela Ruse (2117471)" userId="S::2117471@student.uwtsd.ac.uk::cff57751-4ab2-4a4b-adae-1151c78e46ed" providerId="AD" clId="Web-{B73EF2D5-48D6-458B-AA6B-90493E9AE445}" dt="2022-02-26T18:17:41.951" v="268"/>
          <ac:grpSpMkLst>
            <pc:docMk/>
            <pc:sldMk cId="1861829762" sldId="259"/>
            <ac:grpSpMk id="10" creationId="{946904AF-CB04-4074-8038-1E84BC0922C0}"/>
          </ac:grpSpMkLst>
        </pc:grpChg>
        <pc:grpChg chg="add del">
          <ac:chgData name="Florentina-Daniela Ruse (2117471)" userId="S::2117471@student.uwtsd.ac.uk::cff57751-4ab2-4a4b-adae-1151c78e46ed" providerId="AD" clId="Web-{B73EF2D5-48D6-458B-AA6B-90493E9AE445}" dt="2022-02-26T18:18:54.031" v="270"/>
          <ac:grpSpMkLst>
            <pc:docMk/>
            <pc:sldMk cId="1861829762" sldId="259"/>
            <ac:grpSpMk id="15" creationId="{1C03C1F1-33AC-4C16-AD56-DD6382C36967}"/>
          </ac:grpSpMkLst>
        </pc:grpChg>
        <pc:graphicFrameChg chg="add modGraphic">
          <ac:chgData name="Florentina-Daniela Ruse (2117471)" userId="S::2117471@student.uwtsd.ac.uk::cff57751-4ab2-4a4b-adae-1151c78e46ed" providerId="AD" clId="Web-{B73EF2D5-48D6-458B-AA6B-90493E9AE445}" dt="2022-02-26T18:54:46.676" v="515" actId="20577"/>
          <ac:graphicFrameMkLst>
            <pc:docMk/>
            <pc:sldMk cId="1861829762" sldId="259"/>
            <ac:graphicFrameMk id="17" creationId="{4336F7EE-593C-4106-81C7-C5C452A1C104}"/>
          </ac:graphicFrameMkLst>
        </pc:graphicFrameChg>
      </pc:sldChg>
      <pc:sldChg chg="addSp modSp new mod setBg addAnim">
        <pc:chgData name="Florentina-Daniela Ruse (2117471)" userId="S::2117471@student.uwtsd.ac.uk::cff57751-4ab2-4a4b-adae-1151c78e46ed" providerId="AD" clId="Web-{B73EF2D5-48D6-458B-AA6B-90493E9AE445}" dt="2022-02-26T18:52:28.548" v="512" actId="14100"/>
        <pc:sldMkLst>
          <pc:docMk/>
          <pc:sldMk cId="2647438358" sldId="260"/>
        </pc:sldMkLst>
        <pc:spChg chg="mod">
          <ac:chgData name="Florentina-Daniela Ruse (2117471)" userId="S::2117471@student.uwtsd.ac.uk::cff57751-4ab2-4a4b-adae-1151c78e46ed" providerId="AD" clId="Web-{B73EF2D5-48D6-458B-AA6B-90493E9AE445}" dt="2022-02-26T18:52:05.750" v="509"/>
          <ac:spMkLst>
            <pc:docMk/>
            <pc:sldMk cId="2647438358" sldId="260"/>
            <ac:spMk id="2" creationId="{8A757A70-8639-4662-8B66-E286DE4E9BBF}"/>
          </ac:spMkLst>
        </pc:spChg>
        <pc:spChg chg="mod">
          <ac:chgData name="Florentina-Daniela Ruse (2117471)" userId="S::2117471@student.uwtsd.ac.uk::cff57751-4ab2-4a4b-adae-1151c78e46ed" providerId="AD" clId="Web-{B73EF2D5-48D6-458B-AA6B-90493E9AE445}" dt="2022-02-26T18:52:28.548" v="512" actId="14100"/>
          <ac:spMkLst>
            <pc:docMk/>
            <pc:sldMk cId="2647438358" sldId="260"/>
            <ac:spMk id="3" creationId="{C906B368-E602-4158-B719-B3F48179C632}"/>
          </ac:spMkLst>
        </pc:spChg>
        <pc:spChg chg="add">
          <ac:chgData name="Florentina-Daniela Ruse (2117471)" userId="S::2117471@student.uwtsd.ac.uk::cff57751-4ab2-4a4b-adae-1151c78e46ed" providerId="AD" clId="Web-{B73EF2D5-48D6-458B-AA6B-90493E9AE445}" dt="2022-02-26T18:52:05.750" v="509"/>
          <ac:spMkLst>
            <pc:docMk/>
            <pc:sldMk cId="2647438358" sldId="260"/>
            <ac:spMk id="9" creationId="{9B37791B-B040-4694-BFDC-8DD132D86E8E}"/>
          </ac:spMkLst>
        </pc:spChg>
        <pc:spChg chg="add">
          <ac:chgData name="Florentina-Daniela Ruse (2117471)" userId="S::2117471@student.uwtsd.ac.uk::cff57751-4ab2-4a4b-adae-1151c78e46ed" providerId="AD" clId="Web-{B73EF2D5-48D6-458B-AA6B-90493E9AE445}" dt="2022-02-26T18:52:05.750" v="509"/>
          <ac:spMkLst>
            <pc:docMk/>
            <pc:sldMk cId="2647438358" sldId="260"/>
            <ac:spMk id="11" creationId="{0A3D475D-F146-44DA-80FB-3306B95B8D04}"/>
          </ac:spMkLst>
        </pc:spChg>
        <pc:picChg chg="add">
          <ac:chgData name="Florentina-Daniela Ruse (2117471)" userId="S::2117471@student.uwtsd.ac.uk::cff57751-4ab2-4a4b-adae-1151c78e46ed" providerId="AD" clId="Web-{B73EF2D5-48D6-458B-AA6B-90493E9AE445}" dt="2022-02-26T18:52:05.750" v="509"/>
          <ac:picMkLst>
            <pc:docMk/>
            <pc:sldMk cId="2647438358" sldId="260"/>
            <ac:picMk id="5" creationId="{27D1C092-38FC-4A7A-859C-0191052695A4}"/>
          </ac:picMkLst>
        </pc:picChg>
      </pc:sldChg>
      <pc:sldChg chg="addSp delSp modSp new mod setBg modShow">
        <pc:chgData name="Florentina-Daniela Ruse (2117471)" userId="S::2117471@student.uwtsd.ac.uk::cff57751-4ab2-4a4b-adae-1151c78e46ed" providerId="AD" clId="Web-{B73EF2D5-48D6-458B-AA6B-90493E9AE445}" dt="2022-02-26T18:34:46.585" v="347" actId="20577"/>
        <pc:sldMkLst>
          <pc:docMk/>
          <pc:sldMk cId="3106029639" sldId="261"/>
        </pc:sldMkLst>
        <pc:spChg chg="mod">
          <ac:chgData name="Florentina-Daniela Ruse (2117471)" userId="S::2117471@student.uwtsd.ac.uk::cff57751-4ab2-4a4b-adae-1151c78e46ed" providerId="AD" clId="Web-{B73EF2D5-48D6-458B-AA6B-90493E9AE445}" dt="2022-02-26T18:34:22.084" v="343"/>
          <ac:spMkLst>
            <pc:docMk/>
            <pc:sldMk cId="3106029639" sldId="261"/>
            <ac:spMk id="2" creationId="{D366FA16-55F5-4CCB-8068-5A64B0BC8FE7}"/>
          </ac:spMkLst>
        </pc:spChg>
        <pc:spChg chg="del mod">
          <ac:chgData name="Florentina-Daniela Ruse (2117471)" userId="S::2117471@student.uwtsd.ac.uk::cff57751-4ab2-4a4b-adae-1151c78e46ed" providerId="AD" clId="Web-{B73EF2D5-48D6-458B-AA6B-90493E9AE445}" dt="2022-02-26T18:27:50.966" v="318"/>
          <ac:spMkLst>
            <pc:docMk/>
            <pc:sldMk cId="3106029639" sldId="261"/>
            <ac:spMk id="3" creationId="{B97E72AA-6AF0-4532-88D8-17482DEDB055}"/>
          </ac:spMkLst>
        </pc:spChg>
        <pc:spChg chg="add del">
          <ac:chgData name="Florentina-Daniela Ruse (2117471)" userId="S::2117471@student.uwtsd.ac.uk::cff57751-4ab2-4a4b-adae-1151c78e46ed" providerId="AD" clId="Web-{B73EF2D5-48D6-458B-AA6B-90493E9AE445}" dt="2022-02-26T18:27:50.966" v="318"/>
          <ac:spMkLst>
            <pc:docMk/>
            <pc:sldMk cId="3106029639" sldId="261"/>
            <ac:spMk id="8" creationId="{B95B9BA8-1D69-4796-85F5-B6D0BD52354B}"/>
          </ac:spMkLst>
        </pc:spChg>
        <pc:spChg chg="add del">
          <ac:chgData name="Florentina-Daniela Ruse (2117471)" userId="S::2117471@student.uwtsd.ac.uk::cff57751-4ab2-4a4b-adae-1151c78e46ed" providerId="AD" clId="Web-{B73EF2D5-48D6-458B-AA6B-90493E9AE445}" dt="2022-02-26T18:27:50.966" v="318"/>
          <ac:spMkLst>
            <pc:docMk/>
            <pc:sldMk cId="3106029639" sldId="261"/>
            <ac:spMk id="10" creationId="{A9FEAAE4-608F-4DE6-97B4-51573869A30B}"/>
          </ac:spMkLst>
        </pc:spChg>
        <pc:spChg chg="add del">
          <ac:chgData name="Florentina-Daniela Ruse (2117471)" userId="S::2117471@student.uwtsd.ac.uk::cff57751-4ab2-4a4b-adae-1151c78e46ed" providerId="AD" clId="Web-{B73EF2D5-48D6-458B-AA6B-90493E9AE445}" dt="2022-02-26T18:34:22.084" v="343"/>
          <ac:spMkLst>
            <pc:docMk/>
            <pc:sldMk cId="3106029639" sldId="261"/>
            <ac:spMk id="20" creationId="{60DB02BD-FF61-4042-BC21-4EFF543EC0C3}"/>
          </ac:spMkLst>
        </pc:spChg>
        <pc:spChg chg="add del">
          <ac:chgData name="Florentina-Daniela Ruse (2117471)" userId="S::2117471@student.uwtsd.ac.uk::cff57751-4ab2-4a4b-adae-1151c78e46ed" providerId="AD" clId="Web-{B73EF2D5-48D6-458B-AA6B-90493E9AE445}" dt="2022-02-26T18:34:22.084" v="343"/>
          <ac:spMkLst>
            <pc:docMk/>
            <pc:sldMk cId="3106029639" sldId="261"/>
            <ac:spMk id="22" creationId="{5811A85E-38EA-465A-84F9-6230CF743E76}"/>
          </ac:spMkLst>
        </pc:spChg>
        <pc:spChg chg="add del">
          <ac:chgData name="Florentina-Daniela Ruse (2117471)" userId="S::2117471@student.uwtsd.ac.uk::cff57751-4ab2-4a4b-adae-1151c78e46ed" providerId="AD" clId="Web-{B73EF2D5-48D6-458B-AA6B-90493E9AE445}" dt="2022-02-26T18:34:22.084" v="343"/>
          <ac:spMkLst>
            <pc:docMk/>
            <pc:sldMk cId="3106029639" sldId="261"/>
            <ac:spMk id="24" creationId="{866290A3-7E80-441D-AA1E-5263326B1657}"/>
          </ac:spMkLst>
        </pc:spChg>
        <pc:spChg chg="add">
          <ac:chgData name="Florentina-Daniela Ruse (2117471)" userId="S::2117471@student.uwtsd.ac.uk::cff57751-4ab2-4a4b-adae-1151c78e46ed" providerId="AD" clId="Web-{B73EF2D5-48D6-458B-AA6B-90493E9AE445}" dt="2022-02-26T18:34:22.084" v="343"/>
          <ac:spMkLst>
            <pc:docMk/>
            <pc:sldMk cId="3106029639" sldId="261"/>
            <ac:spMk id="29" creationId="{6B0479F5-59EA-43F3-BAFC-2606376EB662}"/>
          </ac:spMkLst>
        </pc:spChg>
        <pc:grpChg chg="add del">
          <ac:chgData name="Florentina-Daniela Ruse (2117471)" userId="S::2117471@student.uwtsd.ac.uk::cff57751-4ab2-4a4b-adae-1151c78e46ed" providerId="AD" clId="Web-{B73EF2D5-48D6-458B-AA6B-90493E9AE445}" dt="2022-02-26T18:27:50.966" v="318"/>
          <ac:grpSpMkLst>
            <pc:docMk/>
            <pc:sldMk cId="3106029639" sldId="261"/>
            <ac:grpSpMk id="12" creationId="{1C03C1F1-33AC-4C16-AD56-DD6382C36967}"/>
          </ac:grpSpMkLst>
        </pc:grpChg>
        <pc:graphicFrameChg chg="add mod modGraphic">
          <ac:chgData name="Florentina-Daniela Ruse (2117471)" userId="S::2117471@student.uwtsd.ac.uk::cff57751-4ab2-4a4b-adae-1151c78e46ed" providerId="AD" clId="Web-{B73EF2D5-48D6-458B-AA6B-90493E9AE445}" dt="2022-02-26T18:34:46.585" v="347" actId="20577"/>
          <ac:graphicFrameMkLst>
            <pc:docMk/>
            <pc:sldMk cId="3106029639" sldId="261"/>
            <ac:graphicFrameMk id="16" creationId="{DA564C93-E6A5-4128-9F40-5FA7256B00B3}"/>
          </ac:graphicFrameMkLst>
        </pc:graphicFrameChg>
      </pc:sldChg>
      <pc:sldChg chg="addSp delSp modSp new mod setBg addAnim delAnim modShow">
        <pc:chgData name="Florentina-Daniela Ruse (2117471)" userId="S::2117471@student.uwtsd.ac.uk::cff57751-4ab2-4a4b-adae-1151c78e46ed" providerId="AD" clId="Web-{B73EF2D5-48D6-458B-AA6B-90493E9AE445}" dt="2022-02-26T18:43:04.237" v="360"/>
        <pc:sldMkLst>
          <pc:docMk/>
          <pc:sldMk cId="3213004993" sldId="262"/>
        </pc:sldMkLst>
        <pc:spChg chg="mod">
          <ac:chgData name="Florentina-Daniela Ruse (2117471)" userId="S::2117471@student.uwtsd.ac.uk::cff57751-4ab2-4a4b-adae-1151c78e46ed" providerId="AD" clId="Web-{B73EF2D5-48D6-458B-AA6B-90493E9AE445}" dt="2022-02-26T18:43:04.222" v="358"/>
          <ac:spMkLst>
            <pc:docMk/>
            <pc:sldMk cId="3213004993" sldId="262"/>
            <ac:spMk id="2" creationId="{F6E60FB9-64B4-4B84-BF59-AC83FBEF50D7}"/>
          </ac:spMkLst>
        </pc:spChg>
        <pc:spChg chg="del">
          <ac:chgData name="Florentina-Daniela Ruse (2117471)" userId="S::2117471@student.uwtsd.ac.uk::cff57751-4ab2-4a4b-adae-1151c78e46ed" providerId="AD" clId="Web-{B73EF2D5-48D6-458B-AA6B-90493E9AE445}" dt="2022-02-26T18:32:52.285" v="333"/>
          <ac:spMkLst>
            <pc:docMk/>
            <pc:sldMk cId="3213004993" sldId="262"/>
            <ac:spMk id="3" creationId="{7E030587-7070-4FBE-A34C-66F66D9B304F}"/>
          </ac:spMkLst>
        </pc:spChg>
        <pc:spChg chg="add del">
          <ac:chgData name="Florentina-Daniela Ruse (2117471)" userId="S::2117471@student.uwtsd.ac.uk::cff57751-4ab2-4a4b-adae-1151c78e46ed" providerId="AD" clId="Web-{B73EF2D5-48D6-458B-AA6B-90493E9AE445}" dt="2022-02-26T18:33:49.240" v="341"/>
          <ac:spMkLst>
            <pc:docMk/>
            <pc:sldMk cId="3213004993" sldId="262"/>
            <ac:spMk id="9" creationId="{9B37791B-B040-4694-BFDC-8DD132D86E8E}"/>
          </ac:spMkLst>
        </pc:spChg>
        <pc:spChg chg="add del">
          <ac:chgData name="Florentina-Daniela Ruse (2117471)" userId="S::2117471@student.uwtsd.ac.uk::cff57751-4ab2-4a4b-adae-1151c78e46ed" providerId="AD" clId="Web-{B73EF2D5-48D6-458B-AA6B-90493E9AE445}" dt="2022-02-26T18:33:49.240" v="341"/>
          <ac:spMkLst>
            <pc:docMk/>
            <pc:sldMk cId="3213004993" sldId="262"/>
            <ac:spMk id="11" creationId="{0A3D475D-F146-44DA-80FB-3306B95B8D04}"/>
          </ac:spMkLst>
        </pc:spChg>
        <pc:spChg chg="add del">
          <ac:chgData name="Florentina-Daniela Ruse (2117471)" userId="S::2117471@student.uwtsd.ac.uk::cff57751-4ab2-4a4b-adae-1151c78e46ed" providerId="AD" clId="Web-{B73EF2D5-48D6-458B-AA6B-90493E9AE445}" dt="2022-02-26T18:43:04.237" v="359"/>
          <ac:spMkLst>
            <pc:docMk/>
            <pc:sldMk cId="3213004993" sldId="262"/>
            <ac:spMk id="16" creationId="{6B0479F5-59EA-43F3-BAFC-2606376EB662}"/>
          </ac:spMkLst>
        </pc:spChg>
        <pc:spChg chg="add del">
          <ac:chgData name="Florentina-Daniela Ruse (2117471)" userId="S::2117471@student.uwtsd.ac.uk::cff57751-4ab2-4a4b-adae-1151c78e46ed" providerId="AD" clId="Web-{B73EF2D5-48D6-458B-AA6B-90493E9AE445}" dt="2022-02-26T18:43:04.237" v="359"/>
          <ac:spMkLst>
            <pc:docMk/>
            <pc:sldMk cId="3213004993" sldId="262"/>
            <ac:spMk id="18" creationId="{90079F9F-0458-4E1F-8C66-3DC92F3184C0}"/>
          </ac:spMkLst>
        </pc:spChg>
        <pc:spChg chg="add del">
          <ac:chgData name="Florentina-Daniela Ruse (2117471)" userId="S::2117471@student.uwtsd.ac.uk::cff57751-4ab2-4a4b-adae-1151c78e46ed" providerId="AD" clId="Web-{B73EF2D5-48D6-458B-AA6B-90493E9AE445}" dt="2022-02-26T18:43:04.237" v="359"/>
          <ac:spMkLst>
            <pc:docMk/>
            <pc:sldMk cId="3213004993" sldId="262"/>
            <ac:spMk id="20" creationId="{35BFB1BD-917C-4E12-A662-6CD1860F2762}"/>
          </ac:spMkLst>
        </pc:spChg>
        <pc:spChg chg="add del">
          <ac:chgData name="Florentina-Daniela Ruse (2117471)" userId="S::2117471@student.uwtsd.ac.uk::cff57751-4ab2-4a4b-adae-1151c78e46ed" providerId="AD" clId="Web-{B73EF2D5-48D6-458B-AA6B-90493E9AE445}" dt="2022-02-26T18:43:04.222" v="358"/>
          <ac:spMkLst>
            <pc:docMk/>
            <pc:sldMk cId="3213004993" sldId="262"/>
            <ac:spMk id="25" creationId="{6B0479F5-59EA-43F3-BAFC-2606376EB662}"/>
          </ac:spMkLst>
        </pc:spChg>
        <pc:spChg chg="add del">
          <ac:chgData name="Florentina-Daniela Ruse (2117471)" userId="S::2117471@student.uwtsd.ac.uk::cff57751-4ab2-4a4b-adae-1151c78e46ed" providerId="AD" clId="Web-{B73EF2D5-48D6-458B-AA6B-90493E9AE445}" dt="2022-02-26T18:43:04.222" v="358"/>
          <ac:spMkLst>
            <pc:docMk/>
            <pc:sldMk cId="3213004993" sldId="262"/>
            <ac:spMk id="27" creationId="{71811820-403F-4D93-B710-D7F182DECC3C}"/>
          </ac:spMkLst>
        </pc:spChg>
        <pc:spChg chg="add del">
          <ac:chgData name="Florentina-Daniela Ruse (2117471)" userId="S::2117471@student.uwtsd.ac.uk::cff57751-4ab2-4a4b-adae-1151c78e46ed" providerId="AD" clId="Web-{B73EF2D5-48D6-458B-AA6B-90493E9AE445}" dt="2022-02-26T18:43:04.222" v="358"/>
          <ac:spMkLst>
            <pc:docMk/>
            <pc:sldMk cId="3213004993" sldId="262"/>
            <ac:spMk id="29" creationId="{E1A8673D-5FEF-402F-8864-988FBAF8C336}"/>
          </ac:spMkLst>
        </pc:spChg>
        <pc:spChg chg="add">
          <ac:chgData name="Florentina-Daniela Ruse (2117471)" userId="S::2117471@student.uwtsd.ac.uk::cff57751-4ab2-4a4b-adae-1151c78e46ed" providerId="AD" clId="Web-{B73EF2D5-48D6-458B-AA6B-90493E9AE445}" dt="2022-02-26T18:43:04.237" v="359"/>
          <ac:spMkLst>
            <pc:docMk/>
            <pc:sldMk cId="3213004993" sldId="262"/>
            <ac:spMk id="31" creationId="{6B0479F5-59EA-43F3-BAFC-2606376EB662}"/>
          </ac:spMkLst>
        </pc:spChg>
        <pc:spChg chg="add">
          <ac:chgData name="Florentina-Daniela Ruse (2117471)" userId="S::2117471@student.uwtsd.ac.uk::cff57751-4ab2-4a4b-adae-1151c78e46ed" providerId="AD" clId="Web-{B73EF2D5-48D6-458B-AA6B-90493E9AE445}" dt="2022-02-26T18:43:04.237" v="359"/>
          <ac:spMkLst>
            <pc:docMk/>
            <pc:sldMk cId="3213004993" sldId="262"/>
            <ac:spMk id="32" creationId="{90079F9F-0458-4E1F-8C66-3DC92F3184C0}"/>
          </ac:spMkLst>
        </pc:spChg>
        <pc:spChg chg="add">
          <ac:chgData name="Florentina-Daniela Ruse (2117471)" userId="S::2117471@student.uwtsd.ac.uk::cff57751-4ab2-4a4b-adae-1151c78e46ed" providerId="AD" clId="Web-{B73EF2D5-48D6-458B-AA6B-90493E9AE445}" dt="2022-02-26T18:43:04.237" v="359"/>
          <ac:spMkLst>
            <pc:docMk/>
            <pc:sldMk cId="3213004993" sldId="262"/>
            <ac:spMk id="33" creationId="{35BFB1BD-917C-4E12-A662-6CD1860F2762}"/>
          </ac:spMkLst>
        </pc:spChg>
        <pc:picChg chg="add del mod">
          <ac:chgData name="Florentina-Daniela Ruse (2117471)" userId="S::2117471@student.uwtsd.ac.uk::cff57751-4ab2-4a4b-adae-1151c78e46ed" providerId="AD" clId="Web-{B73EF2D5-48D6-458B-AA6B-90493E9AE445}" dt="2022-02-26T18:42:23.049" v="348"/>
          <ac:picMkLst>
            <pc:docMk/>
            <pc:sldMk cId="3213004993" sldId="262"/>
            <ac:picMk id="4" creationId="{157D9F9F-04FA-4843-9615-E246551CBE76}"/>
          </ac:picMkLst>
        </pc:picChg>
        <pc:picChg chg="add mod ord">
          <ac:chgData name="Florentina-Daniela Ruse (2117471)" userId="S::2117471@student.uwtsd.ac.uk::cff57751-4ab2-4a4b-adae-1151c78e46ed" providerId="AD" clId="Web-{B73EF2D5-48D6-458B-AA6B-90493E9AE445}" dt="2022-02-26T18:43:04.237" v="359"/>
          <ac:picMkLst>
            <pc:docMk/>
            <pc:sldMk cId="3213004993" sldId="262"/>
            <ac:picMk id="5" creationId="{2A3DE47C-C6E8-4A92-A81D-40243C1CDECD}"/>
          </ac:picMkLst>
        </pc:picChg>
        <pc:picChg chg="add mod">
          <ac:chgData name="Florentina-Daniela Ruse (2117471)" userId="S::2117471@student.uwtsd.ac.uk::cff57751-4ab2-4a4b-adae-1151c78e46ed" providerId="AD" clId="Web-{B73EF2D5-48D6-458B-AA6B-90493E9AE445}" dt="2022-02-26T18:43:04.237" v="359"/>
          <ac:picMkLst>
            <pc:docMk/>
            <pc:sldMk cId="3213004993" sldId="262"/>
            <ac:picMk id="6" creationId="{5334736A-06BA-45AC-988C-13E72A2A931B}"/>
          </ac:picMkLst>
        </pc:picChg>
      </pc:sldChg>
      <pc:sldChg chg="addSp delSp modSp new mod setBg addAnim modShow">
        <pc:chgData name="Florentina-Daniela Ruse (2117471)" userId="S::2117471@student.uwtsd.ac.uk::cff57751-4ab2-4a4b-adae-1151c78e46ed" providerId="AD" clId="Web-{B73EF2D5-48D6-458B-AA6B-90493E9AE445}" dt="2022-02-26T18:48:40.495" v="448"/>
        <pc:sldMkLst>
          <pc:docMk/>
          <pc:sldMk cId="3044202636" sldId="263"/>
        </pc:sldMkLst>
        <pc:spChg chg="mod ord">
          <ac:chgData name="Florentina-Daniela Ruse (2117471)" userId="S::2117471@student.uwtsd.ac.uk::cff57751-4ab2-4a4b-adae-1151c78e46ed" providerId="AD" clId="Web-{B73EF2D5-48D6-458B-AA6B-90493E9AE445}" dt="2022-02-26T18:48:40.495" v="447"/>
          <ac:spMkLst>
            <pc:docMk/>
            <pc:sldMk cId="3044202636" sldId="263"/>
            <ac:spMk id="2" creationId="{329A7570-4D61-4A20-90B0-8A66B103EF8F}"/>
          </ac:spMkLst>
        </pc:spChg>
        <pc:spChg chg="del">
          <ac:chgData name="Florentina-Daniela Ruse (2117471)" userId="S::2117471@student.uwtsd.ac.uk::cff57751-4ab2-4a4b-adae-1151c78e46ed" providerId="AD" clId="Web-{B73EF2D5-48D6-458B-AA6B-90493E9AE445}" dt="2022-02-26T18:46:02.164" v="391"/>
          <ac:spMkLst>
            <pc:docMk/>
            <pc:sldMk cId="3044202636" sldId="263"/>
            <ac:spMk id="3" creationId="{61289C4B-FF55-4F60-BC3E-127977AAC69C}"/>
          </ac:spMkLst>
        </pc:spChg>
        <pc:spChg chg="add mod ord">
          <ac:chgData name="Florentina-Daniela Ruse (2117471)" userId="S::2117471@student.uwtsd.ac.uk::cff57751-4ab2-4a4b-adae-1151c78e46ed" providerId="AD" clId="Web-{B73EF2D5-48D6-458B-AA6B-90493E9AE445}" dt="2022-02-26T18:48:40.495" v="447"/>
          <ac:spMkLst>
            <pc:docMk/>
            <pc:sldMk cId="3044202636" sldId="263"/>
            <ac:spMk id="6" creationId="{21467D5D-6A20-43C2-8E75-6A64FE9BE86B}"/>
          </ac:spMkLst>
        </pc:spChg>
        <pc:spChg chg="add del">
          <ac:chgData name="Florentina-Daniela Ruse (2117471)" userId="S::2117471@student.uwtsd.ac.uk::cff57751-4ab2-4a4b-adae-1151c78e46ed" providerId="AD" clId="Web-{B73EF2D5-48D6-458B-AA6B-90493E9AE445}" dt="2022-02-26T18:48:40.495" v="447"/>
          <ac:spMkLst>
            <pc:docMk/>
            <pc:sldMk cId="3044202636" sldId="263"/>
            <ac:spMk id="12" creationId="{B95B9BA8-1D69-4796-85F5-B6D0BD52354B}"/>
          </ac:spMkLst>
        </pc:spChg>
        <pc:spChg chg="add">
          <ac:chgData name="Florentina-Daniela Ruse (2117471)" userId="S::2117471@student.uwtsd.ac.uk::cff57751-4ab2-4a4b-adae-1151c78e46ed" providerId="AD" clId="Web-{B73EF2D5-48D6-458B-AA6B-90493E9AE445}" dt="2022-02-26T18:48:40.495" v="447"/>
          <ac:spMkLst>
            <pc:docMk/>
            <pc:sldMk cId="3044202636" sldId="263"/>
            <ac:spMk id="17" creationId="{9B37791B-B040-4694-BFDC-8DD132D86E8E}"/>
          </ac:spMkLst>
        </pc:spChg>
        <pc:spChg chg="add">
          <ac:chgData name="Florentina-Daniela Ruse (2117471)" userId="S::2117471@student.uwtsd.ac.uk::cff57751-4ab2-4a4b-adae-1151c78e46ed" providerId="AD" clId="Web-{B73EF2D5-48D6-458B-AA6B-90493E9AE445}" dt="2022-02-26T18:48:40.495" v="447"/>
          <ac:spMkLst>
            <pc:docMk/>
            <pc:sldMk cId="3044202636" sldId="263"/>
            <ac:spMk id="19" creationId="{0A3D475D-F146-44DA-80FB-3306B95B8D04}"/>
          </ac:spMkLst>
        </pc:spChg>
        <pc:picChg chg="add del mod ord">
          <ac:chgData name="Florentina-Daniela Ruse (2117471)" userId="S::2117471@student.uwtsd.ac.uk::cff57751-4ab2-4a4b-adae-1151c78e46ed" providerId="AD" clId="Web-{B73EF2D5-48D6-458B-AA6B-90493E9AE445}" dt="2022-02-26T18:46:20.633" v="393"/>
          <ac:picMkLst>
            <pc:docMk/>
            <pc:sldMk cId="3044202636" sldId="263"/>
            <ac:picMk id="4" creationId="{78671D15-9111-4934-B866-7C27F34A2E30}"/>
          </ac:picMkLst>
        </pc:picChg>
        <pc:picChg chg="add mod">
          <ac:chgData name="Florentina-Daniela Ruse (2117471)" userId="S::2117471@student.uwtsd.ac.uk::cff57751-4ab2-4a4b-adae-1151c78e46ed" providerId="AD" clId="Web-{B73EF2D5-48D6-458B-AA6B-90493E9AE445}" dt="2022-02-26T18:48:40.495" v="447"/>
          <ac:picMkLst>
            <pc:docMk/>
            <pc:sldMk cId="3044202636" sldId="263"/>
            <ac:picMk id="7" creationId="{A6306C33-26F2-4C02-869E-932530904598}"/>
          </ac:picMkLst>
        </pc:picChg>
      </pc:sldChg>
      <pc:sldMasterChg chg="del delSldLayout">
        <pc:chgData name="Florentina-Daniela Ruse (2117471)" userId="S::2117471@student.uwtsd.ac.uk::cff57751-4ab2-4a4b-adae-1151c78e46ed" providerId="AD" clId="Web-{B73EF2D5-48D6-458B-AA6B-90493E9AE445}" dt="2022-02-26T17:43:34.004" v="13"/>
        <pc:sldMasterMkLst>
          <pc:docMk/>
          <pc:sldMasterMk cId="2460954070" sldId="2147483660"/>
        </pc:sldMasterMkLst>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2385387890" sldId="2147483661"/>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949138452" sldId="2147483662"/>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2591524520" sldId="2147483663"/>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1203092039" sldId="2147483664"/>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3733172339" sldId="2147483665"/>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3210312558" sldId="2147483666"/>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3146388984" sldId="2147483667"/>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3171841454" sldId="2147483668"/>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1718958274" sldId="2147483669"/>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2202905451" sldId="2147483670"/>
          </pc:sldLayoutMkLst>
        </pc:sldLayoutChg>
        <pc:sldLayoutChg chg="del">
          <pc:chgData name="Florentina-Daniela Ruse (2117471)" userId="S::2117471@student.uwtsd.ac.uk::cff57751-4ab2-4a4b-adae-1151c78e46ed" providerId="AD" clId="Web-{B73EF2D5-48D6-458B-AA6B-90493E9AE445}" dt="2022-02-26T17:43:34.004" v="13"/>
          <pc:sldLayoutMkLst>
            <pc:docMk/>
            <pc:sldMasterMk cId="2460954070" sldId="2147483660"/>
            <pc:sldLayoutMk cId="3479445657" sldId="2147483671"/>
          </pc:sldLayoutMkLst>
        </pc:sldLayoutChg>
      </pc:sldMasterChg>
      <pc:sldMasterChg chg="add del replId addSldLayout delSldLayout">
        <pc:chgData name="Florentina-Daniela Ruse (2117471)" userId="S::2117471@student.uwtsd.ac.uk::cff57751-4ab2-4a4b-adae-1151c78e46ed" providerId="AD" clId="Web-{B73EF2D5-48D6-458B-AA6B-90493E9AE445}" dt="2022-02-26T17:47:59.250" v="84"/>
        <pc:sldMasterMkLst>
          <pc:docMk/>
          <pc:sldMasterMk cId="820966330" sldId="2147483672"/>
        </pc:sldMasterMkLst>
        <pc:sldLayoutChg chg="add del">
          <pc:chgData name="Florentina-Daniela Ruse (2117471)" userId="S::2117471@student.uwtsd.ac.uk::cff57751-4ab2-4a4b-adae-1151c78e46ed" providerId="AD" clId="Web-{B73EF2D5-48D6-458B-AA6B-90493E9AE445}" dt="2022-02-26T17:47:59.250" v="84"/>
          <pc:sldLayoutMkLst>
            <pc:docMk/>
            <pc:sldMasterMk cId="820966330" sldId="2147483672"/>
            <pc:sldLayoutMk cId="3065867430" sldId="2147483673"/>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648903950" sldId="2147483674"/>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3268969522" sldId="2147483675"/>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3948716687" sldId="2147483676"/>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1952972380" sldId="2147483677"/>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3798416645" sldId="2147483678"/>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3206371552" sldId="2147483679"/>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15833871" sldId="2147483680"/>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2031346724" sldId="2147483681"/>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7086137" sldId="2147483682"/>
          </pc:sldLayoutMkLst>
        </pc:sldLayoutChg>
        <pc:sldLayoutChg chg="add del replId">
          <pc:chgData name="Florentina-Daniela Ruse (2117471)" userId="S::2117471@student.uwtsd.ac.uk::cff57751-4ab2-4a4b-adae-1151c78e46ed" providerId="AD" clId="Web-{B73EF2D5-48D6-458B-AA6B-90493E9AE445}" dt="2022-02-26T17:47:59.250" v="84"/>
          <pc:sldLayoutMkLst>
            <pc:docMk/>
            <pc:sldMasterMk cId="820966330" sldId="2147483672"/>
            <pc:sldLayoutMk cId="2317054729" sldId="2147483683"/>
          </pc:sldLayoutMkLst>
        </pc:sldLayoutChg>
      </pc:sldMasterChg>
      <pc:sldMasterChg chg="add del addSldLayout delSldLayout">
        <pc:chgData name="Florentina-Daniela Ruse (2117471)" userId="S::2117471@student.uwtsd.ac.uk::cff57751-4ab2-4a4b-adae-1151c78e46ed" providerId="AD" clId="Web-{B73EF2D5-48D6-458B-AA6B-90493E9AE445}" dt="2022-02-26T17:47:59.250" v="84"/>
        <pc:sldMasterMkLst>
          <pc:docMk/>
          <pc:sldMasterMk cId="647442879" sldId="2147483707"/>
        </pc:sldMasterMkLst>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3484719331" sldId="2147483696"/>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342789394" sldId="2147483697"/>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3006808297" sldId="2147483698"/>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242187118" sldId="2147483699"/>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681073351" sldId="2147483700"/>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817032546" sldId="2147483701"/>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3304373850" sldId="2147483702"/>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3653939096" sldId="2147483703"/>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927359378" sldId="2147483704"/>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4016593068" sldId="2147483705"/>
          </pc:sldLayoutMkLst>
        </pc:sldLayoutChg>
        <pc:sldLayoutChg chg="add del">
          <pc:chgData name="Florentina-Daniela Ruse (2117471)" userId="S::2117471@student.uwtsd.ac.uk::cff57751-4ab2-4a4b-adae-1151c78e46ed" providerId="AD" clId="Web-{B73EF2D5-48D6-458B-AA6B-90493E9AE445}" dt="2022-02-26T17:47:59.250" v="84"/>
          <pc:sldLayoutMkLst>
            <pc:docMk/>
            <pc:sldMasterMk cId="647442879" sldId="2147483707"/>
            <pc:sldLayoutMk cId="50384886" sldId="2147483706"/>
          </pc:sldLayoutMkLst>
        </pc:sldLayoutChg>
      </pc:sldMasterChg>
      <pc:sldMasterChg chg="add del addSldLayout delSldLayout">
        <pc:chgData name="Florentina-Daniela Ruse (2117471)" userId="S::2117471@student.uwtsd.ac.uk::cff57751-4ab2-4a4b-adae-1151c78e46ed" providerId="AD" clId="Web-{B73EF2D5-48D6-458B-AA6B-90493E9AE445}" dt="2022-02-26T17:47:59.219" v="83"/>
        <pc:sldMasterMkLst>
          <pc:docMk/>
          <pc:sldMasterMk cId="22010700" sldId="2147483720"/>
        </pc:sldMasterMkLst>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4124213990" sldId="2147483709"/>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38949180" sldId="2147483710"/>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3256737771" sldId="2147483711"/>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4143501087" sldId="2147483712"/>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2173311996" sldId="2147483713"/>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1047662820" sldId="2147483714"/>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4269209881" sldId="2147483715"/>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1323148775" sldId="2147483716"/>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2369803712" sldId="2147483717"/>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3061099519" sldId="2147483718"/>
          </pc:sldLayoutMkLst>
        </pc:sldLayoutChg>
        <pc:sldLayoutChg chg="add del">
          <pc:chgData name="Florentina-Daniela Ruse (2117471)" userId="S::2117471@student.uwtsd.ac.uk::cff57751-4ab2-4a4b-adae-1151c78e46ed" providerId="AD" clId="Web-{B73EF2D5-48D6-458B-AA6B-90493E9AE445}" dt="2022-02-26T17:47:59.219" v="83"/>
          <pc:sldLayoutMkLst>
            <pc:docMk/>
            <pc:sldMasterMk cId="22010700" sldId="2147483720"/>
            <pc:sldLayoutMk cId="2833286896" sldId="214748371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4CFD07-CAAE-4B74-AA78-13A3F2840CC2}"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FE1D566C-FCAA-4F6C-81F8-48A0BB45FE96}">
      <dgm:prSet/>
      <dgm:spPr/>
      <dgm:t>
        <a:bodyPr/>
        <a:lstStyle/>
        <a:p>
          <a:r>
            <a:rPr lang="en-GB"/>
            <a:t>What digital tool to use</a:t>
          </a:r>
          <a:endParaRPr lang="en-US"/>
        </a:p>
      </dgm:t>
    </dgm:pt>
    <dgm:pt modelId="{44F02C5E-4961-4813-A125-FE8FAAFF5CDC}" type="parTrans" cxnId="{372B757A-8A9A-4FB0-B00C-2C595AD79327}">
      <dgm:prSet/>
      <dgm:spPr/>
      <dgm:t>
        <a:bodyPr/>
        <a:lstStyle/>
        <a:p>
          <a:endParaRPr lang="en-US"/>
        </a:p>
      </dgm:t>
    </dgm:pt>
    <dgm:pt modelId="{2CA1FF29-4869-4A4D-B94E-DF2D3D8A3105}" type="sibTrans" cxnId="{372B757A-8A9A-4FB0-B00C-2C595AD79327}">
      <dgm:prSet/>
      <dgm:spPr/>
      <dgm:t>
        <a:bodyPr/>
        <a:lstStyle/>
        <a:p>
          <a:endParaRPr lang="en-US"/>
        </a:p>
      </dgm:t>
    </dgm:pt>
    <dgm:pt modelId="{7DAF9018-9013-4C3F-AFBC-61524074FF62}">
      <dgm:prSet/>
      <dgm:spPr/>
      <dgm:t>
        <a:bodyPr/>
        <a:lstStyle/>
        <a:p>
          <a:r>
            <a:rPr lang="en-GB"/>
            <a:t>How to use them </a:t>
          </a:r>
          <a:endParaRPr lang="en-US"/>
        </a:p>
      </dgm:t>
    </dgm:pt>
    <dgm:pt modelId="{01245F30-06DD-4595-A450-E81676D57BCE}" type="parTrans" cxnId="{F903AE3E-60C1-4CDF-8733-3D222B66FBCD}">
      <dgm:prSet/>
      <dgm:spPr/>
      <dgm:t>
        <a:bodyPr/>
        <a:lstStyle/>
        <a:p>
          <a:endParaRPr lang="en-US"/>
        </a:p>
      </dgm:t>
    </dgm:pt>
    <dgm:pt modelId="{75896BF1-49C9-46FB-A27B-10AA4AC858D0}" type="sibTrans" cxnId="{F903AE3E-60C1-4CDF-8733-3D222B66FBCD}">
      <dgm:prSet/>
      <dgm:spPr/>
      <dgm:t>
        <a:bodyPr/>
        <a:lstStyle/>
        <a:p>
          <a:endParaRPr lang="en-US"/>
        </a:p>
      </dgm:t>
    </dgm:pt>
    <dgm:pt modelId="{F5CB06F0-031A-4B5B-BC6A-7288593B8664}">
      <dgm:prSet/>
      <dgm:spPr/>
      <dgm:t>
        <a:bodyPr/>
        <a:lstStyle/>
        <a:p>
          <a:r>
            <a:rPr lang="en-GB"/>
            <a:t>Where can u get them from </a:t>
          </a:r>
          <a:endParaRPr lang="en-US"/>
        </a:p>
      </dgm:t>
    </dgm:pt>
    <dgm:pt modelId="{A9143C04-DC3A-4029-A034-F476F83DCA91}" type="parTrans" cxnId="{77B3A100-A72A-4BC7-93E7-715CBF2322B9}">
      <dgm:prSet/>
      <dgm:spPr/>
      <dgm:t>
        <a:bodyPr/>
        <a:lstStyle/>
        <a:p>
          <a:endParaRPr lang="en-US"/>
        </a:p>
      </dgm:t>
    </dgm:pt>
    <dgm:pt modelId="{C40FF10D-8DAE-4874-AA8C-822D72E3D872}" type="sibTrans" cxnId="{77B3A100-A72A-4BC7-93E7-715CBF2322B9}">
      <dgm:prSet/>
      <dgm:spPr/>
      <dgm:t>
        <a:bodyPr/>
        <a:lstStyle/>
        <a:p>
          <a:endParaRPr lang="en-US"/>
        </a:p>
      </dgm:t>
    </dgm:pt>
    <dgm:pt modelId="{01B9169F-5EA5-449D-A728-A9F6B037FF71}">
      <dgm:prSet/>
      <dgm:spPr/>
      <dgm:t>
        <a:bodyPr/>
        <a:lstStyle/>
        <a:p>
          <a:r>
            <a:rPr lang="en-GB"/>
            <a:t>What is engine search</a:t>
          </a:r>
          <a:endParaRPr lang="en-US"/>
        </a:p>
      </dgm:t>
    </dgm:pt>
    <dgm:pt modelId="{568093A5-E98A-4B83-B30D-62B7C3655DEA}" type="parTrans" cxnId="{E3290CB2-6839-431C-89BD-4D32B902AC7C}">
      <dgm:prSet/>
      <dgm:spPr/>
      <dgm:t>
        <a:bodyPr/>
        <a:lstStyle/>
        <a:p>
          <a:endParaRPr lang="en-US"/>
        </a:p>
      </dgm:t>
    </dgm:pt>
    <dgm:pt modelId="{D96C65D5-43D9-420F-A07E-C58A2175E17E}" type="sibTrans" cxnId="{E3290CB2-6839-431C-89BD-4D32B902AC7C}">
      <dgm:prSet/>
      <dgm:spPr/>
      <dgm:t>
        <a:bodyPr/>
        <a:lstStyle/>
        <a:p>
          <a:endParaRPr lang="en-US"/>
        </a:p>
      </dgm:t>
    </dgm:pt>
    <dgm:pt modelId="{59938F3B-8307-4121-96F0-1AFE3170DB43}">
      <dgm:prSet/>
      <dgm:spPr/>
      <dgm:t>
        <a:bodyPr/>
        <a:lstStyle/>
        <a:p>
          <a:r>
            <a:rPr lang="en-GB"/>
            <a:t>Best tool for collaboration</a:t>
          </a:r>
          <a:endParaRPr lang="en-US"/>
        </a:p>
      </dgm:t>
    </dgm:pt>
    <dgm:pt modelId="{6723F5E9-2699-412D-9F67-1B5DA2FCAD62}" type="parTrans" cxnId="{78F4184F-75B7-4C2D-BD50-E7E0EC96731F}">
      <dgm:prSet/>
      <dgm:spPr/>
      <dgm:t>
        <a:bodyPr/>
        <a:lstStyle/>
        <a:p>
          <a:endParaRPr lang="en-US"/>
        </a:p>
      </dgm:t>
    </dgm:pt>
    <dgm:pt modelId="{80AAE7BE-82EF-4F4E-95AB-AAFF6036A306}" type="sibTrans" cxnId="{78F4184F-75B7-4C2D-BD50-E7E0EC96731F}">
      <dgm:prSet/>
      <dgm:spPr/>
      <dgm:t>
        <a:bodyPr/>
        <a:lstStyle/>
        <a:p>
          <a:endParaRPr lang="en-US"/>
        </a:p>
      </dgm:t>
    </dgm:pt>
    <dgm:pt modelId="{F23F4D7A-3335-471B-AF70-9E44B8C597E4}" type="pres">
      <dgm:prSet presAssocID="{D04CFD07-CAAE-4B74-AA78-13A3F2840CC2}" presName="linear" presStyleCnt="0">
        <dgm:presLayoutVars>
          <dgm:dir/>
          <dgm:animLvl val="lvl"/>
          <dgm:resizeHandles val="exact"/>
        </dgm:presLayoutVars>
      </dgm:prSet>
      <dgm:spPr/>
    </dgm:pt>
    <dgm:pt modelId="{BF402312-8994-4485-A8E9-C42953938DDC}" type="pres">
      <dgm:prSet presAssocID="{FE1D566C-FCAA-4F6C-81F8-48A0BB45FE96}" presName="parentLin" presStyleCnt="0"/>
      <dgm:spPr/>
    </dgm:pt>
    <dgm:pt modelId="{E7686CC0-1203-4750-B86C-2E7F30D5C071}" type="pres">
      <dgm:prSet presAssocID="{FE1D566C-FCAA-4F6C-81F8-48A0BB45FE96}" presName="parentLeftMargin" presStyleLbl="node1" presStyleIdx="0" presStyleCnt="5"/>
      <dgm:spPr/>
    </dgm:pt>
    <dgm:pt modelId="{F15CEA4F-02B6-4CC3-9D6C-166125F5CEE1}" type="pres">
      <dgm:prSet presAssocID="{FE1D566C-FCAA-4F6C-81F8-48A0BB45FE96}" presName="parentText" presStyleLbl="node1" presStyleIdx="0" presStyleCnt="5">
        <dgm:presLayoutVars>
          <dgm:chMax val="0"/>
          <dgm:bulletEnabled val="1"/>
        </dgm:presLayoutVars>
      </dgm:prSet>
      <dgm:spPr/>
    </dgm:pt>
    <dgm:pt modelId="{5488ADE4-CFCC-4816-AD98-C0C5188EE4B8}" type="pres">
      <dgm:prSet presAssocID="{FE1D566C-FCAA-4F6C-81F8-48A0BB45FE96}" presName="negativeSpace" presStyleCnt="0"/>
      <dgm:spPr/>
    </dgm:pt>
    <dgm:pt modelId="{39E9F60E-E549-437C-ACB3-7FB5E881BB1B}" type="pres">
      <dgm:prSet presAssocID="{FE1D566C-FCAA-4F6C-81F8-48A0BB45FE96}" presName="childText" presStyleLbl="conFgAcc1" presStyleIdx="0" presStyleCnt="5">
        <dgm:presLayoutVars>
          <dgm:bulletEnabled val="1"/>
        </dgm:presLayoutVars>
      </dgm:prSet>
      <dgm:spPr/>
    </dgm:pt>
    <dgm:pt modelId="{ACF93898-133A-43EF-9A02-00351145C3CD}" type="pres">
      <dgm:prSet presAssocID="{2CA1FF29-4869-4A4D-B94E-DF2D3D8A3105}" presName="spaceBetweenRectangles" presStyleCnt="0"/>
      <dgm:spPr/>
    </dgm:pt>
    <dgm:pt modelId="{AD43C7A0-0824-4A9B-B3D0-E77CC78856AB}" type="pres">
      <dgm:prSet presAssocID="{7DAF9018-9013-4C3F-AFBC-61524074FF62}" presName="parentLin" presStyleCnt="0"/>
      <dgm:spPr/>
    </dgm:pt>
    <dgm:pt modelId="{F3A42D27-0732-46D5-A062-5B525D238DAF}" type="pres">
      <dgm:prSet presAssocID="{7DAF9018-9013-4C3F-AFBC-61524074FF62}" presName="parentLeftMargin" presStyleLbl="node1" presStyleIdx="0" presStyleCnt="5"/>
      <dgm:spPr/>
    </dgm:pt>
    <dgm:pt modelId="{B03F4A1F-6CAC-4B28-9C8D-77963E383C10}" type="pres">
      <dgm:prSet presAssocID="{7DAF9018-9013-4C3F-AFBC-61524074FF62}" presName="parentText" presStyleLbl="node1" presStyleIdx="1" presStyleCnt="5">
        <dgm:presLayoutVars>
          <dgm:chMax val="0"/>
          <dgm:bulletEnabled val="1"/>
        </dgm:presLayoutVars>
      </dgm:prSet>
      <dgm:spPr/>
    </dgm:pt>
    <dgm:pt modelId="{8C67E6F6-A9F4-4C11-B121-AF830995D901}" type="pres">
      <dgm:prSet presAssocID="{7DAF9018-9013-4C3F-AFBC-61524074FF62}" presName="negativeSpace" presStyleCnt="0"/>
      <dgm:spPr/>
    </dgm:pt>
    <dgm:pt modelId="{6434A2A8-AC9F-4D76-BB15-9480A1E2F1E1}" type="pres">
      <dgm:prSet presAssocID="{7DAF9018-9013-4C3F-AFBC-61524074FF62}" presName="childText" presStyleLbl="conFgAcc1" presStyleIdx="1" presStyleCnt="5">
        <dgm:presLayoutVars>
          <dgm:bulletEnabled val="1"/>
        </dgm:presLayoutVars>
      </dgm:prSet>
      <dgm:spPr/>
    </dgm:pt>
    <dgm:pt modelId="{8447323D-9EBF-40B2-8020-8A826A1B338B}" type="pres">
      <dgm:prSet presAssocID="{75896BF1-49C9-46FB-A27B-10AA4AC858D0}" presName="spaceBetweenRectangles" presStyleCnt="0"/>
      <dgm:spPr/>
    </dgm:pt>
    <dgm:pt modelId="{D25AD61F-BC54-49A4-A12D-DDF82B2F504B}" type="pres">
      <dgm:prSet presAssocID="{F5CB06F0-031A-4B5B-BC6A-7288593B8664}" presName="parentLin" presStyleCnt="0"/>
      <dgm:spPr/>
    </dgm:pt>
    <dgm:pt modelId="{F63BBFB8-0796-41E7-8BDD-BD27FA297CC3}" type="pres">
      <dgm:prSet presAssocID="{F5CB06F0-031A-4B5B-BC6A-7288593B8664}" presName="parentLeftMargin" presStyleLbl="node1" presStyleIdx="1" presStyleCnt="5"/>
      <dgm:spPr/>
    </dgm:pt>
    <dgm:pt modelId="{61566D97-4ADA-4045-A46F-ACBC14F6D8FE}" type="pres">
      <dgm:prSet presAssocID="{F5CB06F0-031A-4B5B-BC6A-7288593B8664}" presName="parentText" presStyleLbl="node1" presStyleIdx="2" presStyleCnt="5">
        <dgm:presLayoutVars>
          <dgm:chMax val="0"/>
          <dgm:bulletEnabled val="1"/>
        </dgm:presLayoutVars>
      </dgm:prSet>
      <dgm:spPr/>
    </dgm:pt>
    <dgm:pt modelId="{451224CD-64D7-497D-966E-4B13FD4DB932}" type="pres">
      <dgm:prSet presAssocID="{F5CB06F0-031A-4B5B-BC6A-7288593B8664}" presName="negativeSpace" presStyleCnt="0"/>
      <dgm:spPr/>
    </dgm:pt>
    <dgm:pt modelId="{663D0F2B-DFCA-4340-A6F0-FC014DAFCBAE}" type="pres">
      <dgm:prSet presAssocID="{F5CB06F0-031A-4B5B-BC6A-7288593B8664}" presName="childText" presStyleLbl="conFgAcc1" presStyleIdx="2" presStyleCnt="5">
        <dgm:presLayoutVars>
          <dgm:bulletEnabled val="1"/>
        </dgm:presLayoutVars>
      </dgm:prSet>
      <dgm:spPr/>
    </dgm:pt>
    <dgm:pt modelId="{0FA2C4B7-0D6E-47A0-BF0C-945587F1322A}" type="pres">
      <dgm:prSet presAssocID="{C40FF10D-8DAE-4874-AA8C-822D72E3D872}" presName="spaceBetweenRectangles" presStyleCnt="0"/>
      <dgm:spPr/>
    </dgm:pt>
    <dgm:pt modelId="{D63AA610-C191-44D9-BD76-2A66B3FA46E3}" type="pres">
      <dgm:prSet presAssocID="{01B9169F-5EA5-449D-A728-A9F6B037FF71}" presName="parentLin" presStyleCnt="0"/>
      <dgm:spPr/>
    </dgm:pt>
    <dgm:pt modelId="{D558935C-3B31-4156-BCD2-0C0EBBD47FBF}" type="pres">
      <dgm:prSet presAssocID="{01B9169F-5EA5-449D-A728-A9F6B037FF71}" presName="parentLeftMargin" presStyleLbl="node1" presStyleIdx="2" presStyleCnt="5"/>
      <dgm:spPr/>
    </dgm:pt>
    <dgm:pt modelId="{7F7D5B2F-D088-4C6D-969F-CB5A2CA2EAED}" type="pres">
      <dgm:prSet presAssocID="{01B9169F-5EA5-449D-A728-A9F6B037FF71}" presName="parentText" presStyleLbl="node1" presStyleIdx="3" presStyleCnt="5">
        <dgm:presLayoutVars>
          <dgm:chMax val="0"/>
          <dgm:bulletEnabled val="1"/>
        </dgm:presLayoutVars>
      </dgm:prSet>
      <dgm:spPr/>
    </dgm:pt>
    <dgm:pt modelId="{FB0F1AD0-F0EF-4075-83A2-CD1B7567C9C7}" type="pres">
      <dgm:prSet presAssocID="{01B9169F-5EA5-449D-A728-A9F6B037FF71}" presName="negativeSpace" presStyleCnt="0"/>
      <dgm:spPr/>
    </dgm:pt>
    <dgm:pt modelId="{CB8B10A9-6E55-4EA9-99F2-02B9FB798C01}" type="pres">
      <dgm:prSet presAssocID="{01B9169F-5EA5-449D-A728-A9F6B037FF71}" presName="childText" presStyleLbl="conFgAcc1" presStyleIdx="3" presStyleCnt="5">
        <dgm:presLayoutVars>
          <dgm:bulletEnabled val="1"/>
        </dgm:presLayoutVars>
      </dgm:prSet>
      <dgm:spPr/>
    </dgm:pt>
    <dgm:pt modelId="{DD140356-A8A8-49F0-8A25-C412A7296B0D}" type="pres">
      <dgm:prSet presAssocID="{D96C65D5-43D9-420F-A07E-C58A2175E17E}" presName="spaceBetweenRectangles" presStyleCnt="0"/>
      <dgm:spPr/>
    </dgm:pt>
    <dgm:pt modelId="{33A429B7-CA2E-4BB0-BEF1-27C2C2132A39}" type="pres">
      <dgm:prSet presAssocID="{59938F3B-8307-4121-96F0-1AFE3170DB43}" presName="parentLin" presStyleCnt="0"/>
      <dgm:spPr/>
    </dgm:pt>
    <dgm:pt modelId="{076E34D6-AF5B-4919-8340-6EB8C630DF77}" type="pres">
      <dgm:prSet presAssocID="{59938F3B-8307-4121-96F0-1AFE3170DB43}" presName="parentLeftMargin" presStyleLbl="node1" presStyleIdx="3" presStyleCnt="5"/>
      <dgm:spPr/>
    </dgm:pt>
    <dgm:pt modelId="{991B0E8A-462D-4AE1-AA88-255E6FE601FC}" type="pres">
      <dgm:prSet presAssocID="{59938F3B-8307-4121-96F0-1AFE3170DB43}" presName="parentText" presStyleLbl="node1" presStyleIdx="4" presStyleCnt="5">
        <dgm:presLayoutVars>
          <dgm:chMax val="0"/>
          <dgm:bulletEnabled val="1"/>
        </dgm:presLayoutVars>
      </dgm:prSet>
      <dgm:spPr/>
    </dgm:pt>
    <dgm:pt modelId="{C859ACCA-2834-450C-B985-8C703CF0E904}" type="pres">
      <dgm:prSet presAssocID="{59938F3B-8307-4121-96F0-1AFE3170DB43}" presName="negativeSpace" presStyleCnt="0"/>
      <dgm:spPr/>
    </dgm:pt>
    <dgm:pt modelId="{E4398FB2-E0BF-438A-8AFF-D84E149713C4}" type="pres">
      <dgm:prSet presAssocID="{59938F3B-8307-4121-96F0-1AFE3170DB43}" presName="childText" presStyleLbl="conFgAcc1" presStyleIdx="4" presStyleCnt="5">
        <dgm:presLayoutVars>
          <dgm:bulletEnabled val="1"/>
        </dgm:presLayoutVars>
      </dgm:prSet>
      <dgm:spPr/>
    </dgm:pt>
  </dgm:ptLst>
  <dgm:cxnLst>
    <dgm:cxn modelId="{77B3A100-A72A-4BC7-93E7-715CBF2322B9}" srcId="{D04CFD07-CAAE-4B74-AA78-13A3F2840CC2}" destId="{F5CB06F0-031A-4B5B-BC6A-7288593B8664}" srcOrd="2" destOrd="0" parTransId="{A9143C04-DC3A-4029-A034-F476F83DCA91}" sibTransId="{C40FF10D-8DAE-4874-AA8C-822D72E3D872}"/>
    <dgm:cxn modelId="{75711B12-CE6A-4871-A7F6-149C9218ABBA}" type="presOf" srcId="{59938F3B-8307-4121-96F0-1AFE3170DB43}" destId="{076E34D6-AF5B-4919-8340-6EB8C630DF77}" srcOrd="0" destOrd="0" presId="urn:microsoft.com/office/officeart/2005/8/layout/list1"/>
    <dgm:cxn modelId="{BE80ED1A-1D60-4D25-A4C8-E65713C38F67}" type="presOf" srcId="{F5CB06F0-031A-4B5B-BC6A-7288593B8664}" destId="{F63BBFB8-0796-41E7-8BDD-BD27FA297CC3}" srcOrd="0" destOrd="0" presId="urn:microsoft.com/office/officeart/2005/8/layout/list1"/>
    <dgm:cxn modelId="{95398025-5B0D-4C96-8891-27B6DED968A2}" type="presOf" srcId="{F5CB06F0-031A-4B5B-BC6A-7288593B8664}" destId="{61566D97-4ADA-4045-A46F-ACBC14F6D8FE}" srcOrd="1" destOrd="0" presId="urn:microsoft.com/office/officeart/2005/8/layout/list1"/>
    <dgm:cxn modelId="{F5C6A92A-6FBB-467F-850E-9080F0525E00}" type="presOf" srcId="{7DAF9018-9013-4C3F-AFBC-61524074FF62}" destId="{B03F4A1F-6CAC-4B28-9C8D-77963E383C10}" srcOrd="1" destOrd="0" presId="urn:microsoft.com/office/officeart/2005/8/layout/list1"/>
    <dgm:cxn modelId="{5AD16A37-6912-4CC8-AD75-B0FDFB36EAC4}" type="presOf" srcId="{D04CFD07-CAAE-4B74-AA78-13A3F2840CC2}" destId="{F23F4D7A-3335-471B-AF70-9E44B8C597E4}" srcOrd="0" destOrd="0" presId="urn:microsoft.com/office/officeart/2005/8/layout/list1"/>
    <dgm:cxn modelId="{F903AE3E-60C1-4CDF-8733-3D222B66FBCD}" srcId="{D04CFD07-CAAE-4B74-AA78-13A3F2840CC2}" destId="{7DAF9018-9013-4C3F-AFBC-61524074FF62}" srcOrd="1" destOrd="0" parTransId="{01245F30-06DD-4595-A450-E81676D57BCE}" sibTransId="{75896BF1-49C9-46FB-A27B-10AA4AC858D0}"/>
    <dgm:cxn modelId="{20F9294C-EE37-4313-B0B3-FA26F0D63E3C}" type="presOf" srcId="{FE1D566C-FCAA-4F6C-81F8-48A0BB45FE96}" destId="{E7686CC0-1203-4750-B86C-2E7F30D5C071}" srcOrd="0" destOrd="0" presId="urn:microsoft.com/office/officeart/2005/8/layout/list1"/>
    <dgm:cxn modelId="{78F4184F-75B7-4C2D-BD50-E7E0EC96731F}" srcId="{D04CFD07-CAAE-4B74-AA78-13A3F2840CC2}" destId="{59938F3B-8307-4121-96F0-1AFE3170DB43}" srcOrd="4" destOrd="0" parTransId="{6723F5E9-2699-412D-9F67-1B5DA2FCAD62}" sibTransId="{80AAE7BE-82EF-4F4E-95AB-AAFF6036A306}"/>
    <dgm:cxn modelId="{4CC88479-E270-4047-B54E-7B93D1D61DF5}" type="presOf" srcId="{01B9169F-5EA5-449D-A728-A9F6B037FF71}" destId="{7F7D5B2F-D088-4C6D-969F-CB5A2CA2EAED}" srcOrd="1" destOrd="0" presId="urn:microsoft.com/office/officeart/2005/8/layout/list1"/>
    <dgm:cxn modelId="{372B757A-8A9A-4FB0-B00C-2C595AD79327}" srcId="{D04CFD07-CAAE-4B74-AA78-13A3F2840CC2}" destId="{FE1D566C-FCAA-4F6C-81F8-48A0BB45FE96}" srcOrd="0" destOrd="0" parTransId="{44F02C5E-4961-4813-A125-FE8FAAFF5CDC}" sibTransId="{2CA1FF29-4869-4A4D-B94E-DF2D3D8A3105}"/>
    <dgm:cxn modelId="{8DD1EB7C-A4D0-4619-8CB9-85A7DEEBB3BC}" type="presOf" srcId="{7DAF9018-9013-4C3F-AFBC-61524074FF62}" destId="{F3A42D27-0732-46D5-A062-5B525D238DAF}" srcOrd="0" destOrd="0" presId="urn:microsoft.com/office/officeart/2005/8/layout/list1"/>
    <dgm:cxn modelId="{ED72098B-3FE8-4702-A8B5-A188FE14B998}" type="presOf" srcId="{59938F3B-8307-4121-96F0-1AFE3170DB43}" destId="{991B0E8A-462D-4AE1-AA88-255E6FE601FC}" srcOrd="1" destOrd="0" presId="urn:microsoft.com/office/officeart/2005/8/layout/list1"/>
    <dgm:cxn modelId="{E3290CB2-6839-431C-89BD-4D32B902AC7C}" srcId="{D04CFD07-CAAE-4B74-AA78-13A3F2840CC2}" destId="{01B9169F-5EA5-449D-A728-A9F6B037FF71}" srcOrd="3" destOrd="0" parTransId="{568093A5-E98A-4B83-B30D-62B7C3655DEA}" sibTransId="{D96C65D5-43D9-420F-A07E-C58A2175E17E}"/>
    <dgm:cxn modelId="{E2E9D2B8-AFBB-4E34-BDC1-32C234CE9CD1}" type="presOf" srcId="{FE1D566C-FCAA-4F6C-81F8-48A0BB45FE96}" destId="{F15CEA4F-02B6-4CC3-9D6C-166125F5CEE1}" srcOrd="1" destOrd="0" presId="urn:microsoft.com/office/officeart/2005/8/layout/list1"/>
    <dgm:cxn modelId="{F1EFAEEA-1F8A-4C97-AE61-4867F7DEB545}" type="presOf" srcId="{01B9169F-5EA5-449D-A728-A9F6B037FF71}" destId="{D558935C-3B31-4156-BCD2-0C0EBBD47FBF}" srcOrd="0" destOrd="0" presId="urn:microsoft.com/office/officeart/2005/8/layout/list1"/>
    <dgm:cxn modelId="{90E743B4-967A-4282-ABBC-AC0212BD067E}" type="presParOf" srcId="{F23F4D7A-3335-471B-AF70-9E44B8C597E4}" destId="{BF402312-8994-4485-A8E9-C42953938DDC}" srcOrd="0" destOrd="0" presId="urn:microsoft.com/office/officeart/2005/8/layout/list1"/>
    <dgm:cxn modelId="{FD1FC9BF-8527-42D5-AE29-B43C0834F57F}" type="presParOf" srcId="{BF402312-8994-4485-A8E9-C42953938DDC}" destId="{E7686CC0-1203-4750-B86C-2E7F30D5C071}" srcOrd="0" destOrd="0" presId="urn:microsoft.com/office/officeart/2005/8/layout/list1"/>
    <dgm:cxn modelId="{129F280D-4FC7-4A6D-8842-485DC6BBCA2D}" type="presParOf" srcId="{BF402312-8994-4485-A8E9-C42953938DDC}" destId="{F15CEA4F-02B6-4CC3-9D6C-166125F5CEE1}" srcOrd="1" destOrd="0" presId="urn:microsoft.com/office/officeart/2005/8/layout/list1"/>
    <dgm:cxn modelId="{5D4ABFE5-0C65-434D-B0FF-1EE2CF239420}" type="presParOf" srcId="{F23F4D7A-3335-471B-AF70-9E44B8C597E4}" destId="{5488ADE4-CFCC-4816-AD98-C0C5188EE4B8}" srcOrd="1" destOrd="0" presId="urn:microsoft.com/office/officeart/2005/8/layout/list1"/>
    <dgm:cxn modelId="{0CFA0FEC-968D-4705-8EDA-F2EF1D567629}" type="presParOf" srcId="{F23F4D7A-3335-471B-AF70-9E44B8C597E4}" destId="{39E9F60E-E549-437C-ACB3-7FB5E881BB1B}" srcOrd="2" destOrd="0" presId="urn:microsoft.com/office/officeart/2005/8/layout/list1"/>
    <dgm:cxn modelId="{397014A9-6ED6-45C8-ACEA-C900EEAB9D70}" type="presParOf" srcId="{F23F4D7A-3335-471B-AF70-9E44B8C597E4}" destId="{ACF93898-133A-43EF-9A02-00351145C3CD}" srcOrd="3" destOrd="0" presId="urn:microsoft.com/office/officeart/2005/8/layout/list1"/>
    <dgm:cxn modelId="{B785216D-E16A-4F0A-964B-65B9C93337EB}" type="presParOf" srcId="{F23F4D7A-3335-471B-AF70-9E44B8C597E4}" destId="{AD43C7A0-0824-4A9B-B3D0-E77CC78856AB}" srcOrd="4" destOrd="0" presId="urn:microsoft.com/office/officeart/2005/8/layout/list1"/>
    <dgm:cxn modelId="{CA64F126-3C3A-4F6D-8E99-713BE3A6C00B}" type="presParOf" srcId="{AD43C7A0-0824-4A9B-B3D0-E77CC78856AB}" destId="{F3A42D27-0732-46D5-A062-5B525D238DAF}" srcOrd="0" destOrd="0" presId="urn:microsoft.com/office/officeart/2005/8/layout/list1"/>
    <dgm:cxn modelId="{4B57A9BE-CC75-4244-B247-9E8957CB0D94}" type="presParOf" srcId="{AD43C7A0-0824-4A9B-B3D0-E77CC78856AB}" destId="{B03F4A1F-6CAC-4B28-9C8D-77963E383C10}" srcOrd="1" destOrd="0" presId="urn:microsoft.com/office/officeart/2005/8/layout/list1"/>
    <dgm:cxn modelId="{DFE5CC35-E176-4E8F-90D4-8AB01712A245}" type="presParOf" srcId="{F23F4D7A-3335-471B-AF70-9E44B8C597E4}" destId="{8C67E6F6-A9F4-4C11-B121-AF830995D901}" srcOrd="5" destOrd="0" presId="urn:microsoft.com/office/officeart/2005/8/layout/list1"/>
    <dgm:cxn modelId="{972ECE2D-D59E-4DB9-97B5-1A27DF796B3B}" type="presParOf" srcId="{F23F4D7A-3335-471B-AF70-9E44B8C597E4}" destId="{6434A2A8-AC9F-4D76-BB15-9480A1E2F1E1}" srcOrd="6" destOrd="0" presId="urn:microsoft.com/office/officeart/2005/8/layout/list1"/>
    <dgm:cxn modelId="{452834D9-0764-4C84-9BC6-3F617623C02E}" type="presParOf" srcId="{F23F4D7A-3335-471B-AF70-9E44B8C597E4}" destId="{8447323D-9EBF-40B2-8020-8A826A1B338B}" srcOrd="7" destOrd="0" presId="urn:microsoft.com/office/officeart/2005/8/layout/list1"/>
    <dgm:cxn modelId="{2CB83B36-BE3D-4996-A4F7-292ECEA8CACF}" type="presParOf" srcId="{F23F4D7A-3335-471B-AF70-9E44B8C597E4}" destId="{D25AD61F-BC54-49A4-A12D-DDF82B2F504B}" srcOrd="8" destOrd="0" presId="urn:microsoft.com/office/officeart/2005/8/layout/list1"/>
    <dgm:cxn modelId="{26350389-0EF1-4B9E-A47C-4CDB7BBC2E5F}" type="presParOf" srcId="{D25AD61F-BC54-49A4-A12D-DDF82B2F504B}" destId="{F63BBFB8-0796-41E7-8BDD-BD27FA297CC3}" srcOrd="0" destOrd="0" presId="urn:microsoft.com/office/officeart/2005/8/layout/list1"/>
    <dgm:cxn modelId="{FBB567A3-ADEE-4D38-9D75-19A0DAA7E36A}" type="presParOf" srcId="{D25AD61F-BC54-49A4-A12D-DDF82B2F504B}" destId="{61566D97-4ADA-4045-A46F-ACBC14F6D8FE}" srcOrd="1" destOrd="0" presId="urn:microsoft.com/office/officeart/2005/8/layout/list1"/>
    <dgm:cxn modelId="{F4C332FB-09FF-4DDD-ADFC-61C2B3541731}" type="presParOf" srcId="{F23F4D7A-3335-471B-AF70-9E44B8C597E4}" destId="{451224CD-64D7-497D-966E-4B13FD4DB932}" srcOrd="9" destOrd="0" presId="urn:microsoft.com/office/officeart/2005/8/layout/list1"/>
    <dgm:cxn modelId="{7DFBD62D-3D67-4234-9296-00608AF8C9BB}" type="presParOf" srcId="{F23F4D7A-3335-471B-AF70-9E44B8C597E4}" destId="{663D0F2B-DFCA-4340-A6F0-FC014DAFCBAE}" srcOrd="10" destOrd="0" presId="urn:microsoft.com/office/officeart/2005/8/layout/list1"/>
    <dgm:cxn modelId="{A7DFCC48-98BE-4E59-A1BF-9C6080F23D7F}" type="presParOf" srcId="{F23F4D7A-3335-471B-AF70-9E44B8C597E4}" destId="{0FA2C4B7-0D6E-47A0-BF0C-945587F1322A}" srcOrd="11" destOrd="0" presId="urn:microsoft.com/office/officeart/2005/8/layout/list1"/>
    <dgm:cxn modelId="{BF6923B0-8F90-415C-93D6-EF7BB10905F8}" type="presParOf" srcId="{F23F4D7A-3335-471B-AF70-9E44B8C597E4}" destId="{D63AA610-C191-44D9-BD76-2A66B3FA46E3}" srcOrd="12" destOrd="0" presId="urn:microsoft.com/office/officeart/2005/8/layout/list1"/>
    <dgm:cxn modelId="{4206E4DA-2045-4308-A163-23B4B8DAF668}" type="presParOf" srcId="{D63AA610-C191-44D9-BD76-2A66B3FA46E3}" destId="{D558935C-3B31-4156-BCD2-0C0EBBD47FBF}" srcOrd="0" destOrd="0" presId="urn:microsoft.com/office/officeart/2005/8/layout/list1"/>
    <dgm:cxn modelId="{D8F56488-431C-45FF-A94B-31249C70B4A7}" type="presParOf" srcId="{D63AA610-C191-44D9-BD76-2A66B3FA46E3}" destId="{7F7D5B2F-D088-4C6D-969F-CB5A2CA2EAED}" srcOrd="1" destOrd="0" presId="urn:microsoft.com/office/officeart/2005/8/layout/list1"/>
    <dgm:cxn modelId="{0E8A53B7-9734-40E1-AA46-7140CBD6CCA6}" type="presParOf" srcId="{F23F4D7A-3335-471B-AF70-9E44B8C597E4}" destId="{FB0F1AD0-F0EF-4075-83A2-CD1B7567C9C7}" srcOrd="13" destOrd="0" presId="urn:microsoft.com/office/officeart/2005/8/layout/list1"/>
    <dgm:cxn modelId="{FF1FB4CC-92B8-4173-92D8-E00DCE104923}" type="presParOf" srcId="{F23F4D7A-3335-471B-AF70-9E44B8C597E4}" destId="{CB8B10A9-6E55-4EA9-99F2-02B9FB798C01}" srcOrd="14" destOrd="0" presId="urn:microsoft.com/office/officeart/2005/8/layout/list1"/>
    <dgm:cxn modelId="{A74BFC89-0E70-4CB1-BA88-1CCF2E3ADE1F}" type="presParOf" srcId="{F23F4D7A-3335-471B-AF70-9E44B8C597E4}" destId="{DD140356-A8A8-49F0-8A25-C412A7296B0D}" srcOrd="15" destOrd="0" presId="urn:microsoft.com/office/officeart/2005/8/layout/list1"/>
    <dgm:cxn modelId="{86CDEDF4-068E-478C-86B8-3600C8FD450B}" type="presParOf" srcId="{F23F4D7A-3335-471B-AF70-9E44B8C597E4}" destId="{33A429B7-CA2E-4BB0-BEF1-27C2C2132A39}" srcOrd="16" destOrd="0" presId="urn:microsoft.com/office/officeart/2005/8/layout/list1"/>
    <dgm:cxn modelId="{230E53C6-34CD-49F2-AA42-69D332A5A931}" type="presParOf" srcId="{33A429B7-CA2E-4BB0-BEF1-27C2C2132A39}" destId="{076E34D6-AF5B-4919-8340-6EB8C630DF77}" srcOrd="0" destOrd="0" presId="urn:microsoft.com/office/officeart/2005/8/layout/list1"/>
    <dgm:cxn modelId="{2ED6BD3F-549E-4720-A48B-2DD0E73ACBD7}" type="presParOf" srcId="{33A429B7-CA2E-4BB0-BEF1-27C2C2132A39}" destId="{991B0E8A-462D-4AE1-AA88-255E6FE601FC}" srcOrd="1" destOrd="0" presId="urn:microsoft.com/office/officeart/2005/8/layout/list1"/>
    <dgm:cxn modelId="{483E09E2-E221-4436-A251-3B66D5B00EA6}" type="presParOf" srcId="{F23F4D7A-3335-471B-AF70-9E44B8C597E4}" destId="{C859ACCA-2834-450C-B985-8C703CF0E904}" srcOrd="17" destOrd="0" presId="urn:microsoft.com/office/officeart/2005/8/layout/list1"/>
    <dgm:cxn modelId="{316C5C64-176C-4170-9D93-1890F6B8CC50}" type="presParOf" srcId="{F23F4D7A-3335-471B-AF70-9E44B8C597E4}" destId="{E4398FB2-E0BF-438A-8AFF-D84E149713C4}"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1CA3D2-947E-4AE1-A942-09B05C117B3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0BF76F4-FB7B-4D27-B86B-42F286AB3767}">
      <dgm:prSet/>
      <dgm:spPr/>
      <dgm:t>
        <a:bodyPr/>
        <a:lstStyle/>
        <a:p>
          <a:r>
            <a:rPr lang="en-GB" dirty="0">
              <a:latin typeface="Impact"/>
            </a:rPr>
            <a:t>Power</a:t>
          </a:r>
          <a:r>
            <a:rPr lang="en-GB" dirty="0"/>
            <a:t> point </a:t>
          </a:r>
          <a:endParaRPr lang="en-US" dirty="0"/>
        </a:p>
      </dgm:t>
    </dgm:pt>
    <dgm:pt modelId="{EBB4F2C7-040C-43EB-93EC-D166D684D68F}" type="parTrans" cxnId="{5717E61A-2284-43B5-8752-8A1EDA2C1DE5}">
      <dgm:prSet/>
      <dgm:spPr/>
      <dgm:t>
        <a:bodyPr/>
        <a:lstStyle/>
        <a:p>
          <a:endParaRPr lang="en-US"/>
        </a:p>
      </dgm:t>
    </dgm:pt>
    <dgm:pt modelId="{BE0474BA-7BEA-4B5E-B925-A08A90BA7E82}" type="sibTrans" cxnId="{5717E61A-2284-43B5-8752-8A1EDA2C1DE5}">
      <dgm:prSet/>
      <dgm:spPr/>
      <dgm:t>
        <a:bodyPr/>
        <a:lstStyle/>
        <a:p>
          <a:endParaRPr lang="en-US"/>
        </a:p>
      </dgm:t>
    </dgm:pt>
    <dgm:pt modelId="{9D811AA0-7650-4A63-B031-A3DFD7A732FB}">
      <dgm:prSet/>
      <dgm:spPr/>
      <dgm:t>
        <a:bodyPr/>
        <a:lstStyle/>
        <a:p>
          <a:r>
            <a:rPr lang="en-GB" dirty="0"/>
            <a:t>Word document </a:t>
          </a:r>
          <a:endParaRPr lang="en-US" dirty="0"/>
        </a:p>
      </dgm:t>
    </dgm:pt>
    <dgm:pt modelId="{697F276D-8053-43F9-9450-A46D6BA5581C}" type="parTrans" cxnId="{B1FC7CCD-171E-4F0C-B951-DF7482931325}">
      <dgm:prSet/>
      <dgm:spPr/>
      <dgm:t>
        <a:bodyPr/>
        <a:lstStyle/>
        <a:p>
          <a:endParaRPr lang="en-US"/>
        </a:p>
      </dgm:t>
    </dgm:pt>
    <dgm:pt modelId="{A78A8637-3F9D-4164-8E2C-16709C91B54D}" type="sibTrans" cxnId="{B1FC7CCD-171E-4F0C-B951-DF7482931325}">
      <dgm:prSet/>
      <dgm:spPr/>
      <dgm:t>
        <a:bodyPr/>
        <a:lstStyle/>
        <a:p>
          <a:endParaRPr lang="en-US"/>
        </a:p>
      </dgm:t>
    </dgm:pt>
    <dgm:pt modelId="{4772D30A-7D66-4C87-A20B-2B5E5F31D9FB}">
      <dgm:prSet/>
      <dgm:spPr/>
      <dgm:t>
        <a:bodyPr/>
        <a:lstStyle/>
        <a:p>
          <a:r>
            <a:rPr lang="en-GB" dirty="0"/>
            <a:t>Google drive</a:t>
          </a:r>
          <a:endParaRPr lang="en-US" dirty="0"/>
        </a:p>
      </dgm:t>
    </dgm:pt>
    <dgm:pt modelId="{6F75799D-DD0A-4E0E-A719-D1170C6A911A}" type="parTrans" cxnId="{04830A7C-AC55-4DB7-BE8A-283BF860DD94}">
      <dgm:prSet/>
      <dgm:spPr/>
      <dgm:t>
        <a:bodyPr/>
        <a:lstStyle/>
        <a:p>
          <a:endParaRPr lang="en-US"/>
        </a:p>
      </dgm:t>
    </dgm:pt>
    <dgm:pt modelId="{3B430F14-6CFE-44C1-A9E9-C3E88B50E1D0}" type="sibTrans" cxnId="{04830A7C-AC55-4DB7-BE8A-283BF860DD94}">
      <dgm:prSet/>
      <dgm:spPr/>
      <dgm:t>
        <a:bodyPr/>
        <a:lstStyle/>
        <a:p>
          <a:endParaRPr lang="en-US"/>
        </a:p>
      </dgm:t>
    </dgm:pt>
    <dgm:pt modelId="{941BBBCB-7B8D-4ED5-B4D9-358CCE90F3DE}">
      <dgm:prSet/>
      <dgm:spPr/>
      <dgm:t>
        <a:bodyPr/>
        <a:lstStyle/>
        <a:p>
          <a:r>
            <a:rPr lang="en-GB" dirty="0"/>
            <a:t>Outlook </a:t>
          </a:r>
          <a:endParaRPr lang="en-US" dirty="0"/>
        </a:p>
      </dgm:t>
    </dgm:pt>
    <dgm:pt modelId="{DE661EBA-649A-4F0D-9C42-D59248A9C39D}" type="parTrans" cxnId="{E138F213-0DA0-42BD-9255-A1538E0E7771}">
      <dgm:prSet/>
      <dgm:spPr/>
      <dgm:t>
        <a:bodyPr/>
        <a:lstStyle/>
        <a:p>
          <a:endParaRPr lang="en-US"/>
        </a:p>
      </dgm:t>
    </dgm:pt>
    <dgm:pt modelId="{BB2B4A11-C096-4D48-BC5C-6E2556485043}" type="sibTrans" cxnId="{E138F213-0DA0-42BD-9255-A1538E0E7771}">
      <dgm:prSet/>
      <dgm:spPr/>
      <dgm:t>
        <a:bodyPr/>
        <a:lstStyle/>
        <a:p>
          <a:endParaRPr lang="en-US"/>
        </a:p>
      </dgm:t>
    </dgm:pt>
    <dgm:pt modelId="{CF036293-FCE8-47DC-993A-41918437BEFD}">
      <dgm:prSet/>
      <dgm:spPr/>
      <dgm:t>
        <a:bodyPr/>
        <a:lstStyle/>
        <a:p>
          <a:r>
            <a:rPr lang="en-GB" dirty="0"/>
            <a:t>Microsoft office </a:t>
          </a:r>
          <a:endParaRPr lang="en-US" dirty="0"/>
        </a:p>
      </dgm:t>
    </dgm:pt>
    <dgm:pt modelId="{E0BD51DE-43B2-4385-8509-A6CC57A7BE82}" type="parTrans" cxnId="{6CB1E269-D052-4BFE-BA23-C5D9FAE6E87F}">
      <dgm:prSet/>
      <dgm:spPr/>
      <dgm:t>
        <a:bodyPr/>
        <a:lstStyle/>
        <a:p>
          <a:endParaRPr lang="en-US"/>
        </a:p>
      </dgm:t>
    </dgm:pt>
    <dgm:pt modelId="{03D74CC8-1F54-45ED-85C9-93808216ABCC}" type="sibTrans" cxnId="{6CB1E269-D052-4BFE-BA23-C5D9FAE6E87F}">
      <dgm:prSet/>
      <dgm:spPr/>
      <dgm:t>
        <a:bodyPr/>
        <a:lstStyle/>
        <a:p>
          <a:endParaRPr lang="en-US"/>
        </a:p>
      </dgm:t>
    </dgm:pt>
    <dgm:pt modelId="{364E065F-1763-4D55-991D-214572F8B0E9}">
      <dgm:prSet/>
      <dgm:spPr/>
      <dgm:t>
        <a:bodyPr/>
        <a:lstStyle/>
        <a:p>
          <a:r>
            <a:rPr lang="en-GB" dirty="0"/>
            <a:t>Cloud drive</a:t>
          </a:r>
          <a:endParaRPr lang="en-US" dirty="0"/>
        </a:p>
      </dgm:t>
    </dgm:pt>
    <dgm:pt modelId="{42836B81-2BD8-4F41-8FD0-C30AE7973EA2}" type="parTrans" cxnId="{6189A9D1-6B8D-4BFE-A586-BF2B0CFC4CA6}">
      <dgm:prSet/>
      <dgm:spPr/>
      <dgm:t>
        <a:bodyPr/>
        <a:lstStyle/>
        <a:p>
          <a:endParaRPr lang="en-US"/>
        </a:p>
      </dgm:t>
    </dgm:pt>
    <dgm:pt modelId="{16ED2E2E-8EEB-46CF-ABAC-FF4E86501E0D}" type="sibTrans" cxnId="{6189A9D1-6B8D-4BFE-A586-BF2B0CFC4CA6}">
      <dgm:prSet/>
      <dgm:spPr/>
      <dgm:t>
        <a:bodyPr/>
        <a:lstStyle/>
        <a:p>
          <a:endParaRPr lang="en-US"/>
        </a:p>
      </dgm:t>
    </dgm:pt>
    <dgm:pt modelId="{FD844C22-9C7A-40D3-ACB4-E72C04B57F01}" type="pres">
      <dgm:prSet presAssocID="{DB1CA3D2-947E-4AE1-A942-09B05C117B36}" presName="diagram" presStyleCnt="0">
        <dgm:presLayoutVars>
          <dgm:dir/>
          <dgm:resizeHandles val="exact"/>
        </dgm:presLayoutVars>
      </dgm:prSet>
      <dgm:spPr/>
    </dgm:pt>
    <dgm:pt modelId="{D1EE712E-AA67-4C1B-A0D0-A5E11CF81923}" type="pres">
      <dgm:prSet presAssocID="{80BF76F4-FB7B-4D27-B86B-42F286AB3767}" presName="node" presStyleLbl="node1" presStyleIdx="0" presStyleCnt="6">
        <dgm:presLayoutVars>
          <dgm:bulletEnabled val="1"/>
        </dgm:presLayoutVars>
      </dgm:prSet>
      <dgm:spPr/>
    </dgm:pt>
    <dgm:pt modelId="{CB460784-70BE-4DB1-8B50-E393F089CA9C}" type="pres">
      <dgm:prSet presAssocID="{BE0474BA-7BEA-4B5E-B925-A08A90BA7E82}" presName="sibTrans" presStyleCnt="0"/>
      <dgm:spPr/>
    </dgm:pt>
    <dgm:pt modelId="{E0C3DFB3-1716-49A0-B835-C965C452CC26}" type="pres">
      <dgm:prSet presAssocID="{9D811AA0-7650-4A63-B031-A3DFD7A732FB}" presName="node" presStyleLbl="node1" presStyleIdx="1" presStyleCnt="6">
        <dgm:presLayoutVars>
          <dgm:bulletEnabled val="1"/>
        </dgm:presLayoutVars>
      </dgm:prSet>
      <dgm:spPr/>
    </dgm:pt>
    <dgm:pt modelId="{69E6F6F8-A3BA-473C-B9B3-FB7DCD1EC563}" type="pres">
      <dgm:prSet presAssocID="{A78A8637-3F9D-4164-8E2C-16709C91B54D}" presName="sibTrans" presStyleCnt="0"/>
      <dgm:spPr/>
    </dgm:pt>
    <dgm:pt modelId="{6B5D3C7F-69A8-46F1-B210-7C347BC15700}" type="pres">
      <dgm:prSet presAssocID="{4772D30A-7D66-4C87-A20B-2B5E5F31D9FB}" presName="node" presStyleLbl="node1" presStyleIdx="2" presStyleCnt="6">
        <dgm:presLayoutVars>
          <dgm:bulletEnabled val="1"/>
        </dgm:presLayoutVars>
      </dgm:prSet>
      <dgm:spPr/>
    </dgm:pt>
    <dgm:pt modelId="{6E546517-0F67-4574-BF0B-C50F78CD1406}" type="pres">
      <dgm:prSet presAssocID="{3B430F14-6CFE-44C1-A9E9-C3E88B50E1D0}" presName="sibTrans" presStyleCnt="0"/>
      <dgm:spPr/>
    </dgm:pt>
    <dgm:pt modelId="{874B305C-535B-4A19-BF03-5BC6ECE40F0C}" type="pres">
      <dgm:prSet presAssocID="{941BBBCB-7B8D-4ED5-B4D9-358CCE90F3DE}" presName="node" presStyleLbl="node1" presStyleIdx="3" presStyleCnt="6">
        <dgm:presLayoutVars>
          <dgm:bulletEnabled val="1"/>
        </dgm:presLayoutVars>
      </dgm:prSet>
      <dgm:spPr/>
    </dgm:pt>
    <dgm:pt modelId="{704664B2-37EE-40EC-8655-60B3D35416FE}" type="pres">
      <dgm:prSet presAssocID="{BB2B4A11-C096-4D48-BC5C-6E2556485043}" presName="sibTrans" presStyleCnt="0"/>
      <dgm:spPr/>
    </dgm:pt>
    <dgm:pt modelId="{16E04CA1-A695-47A0-A626-1F52838EEA2A}" type="pres">
      <dgm:prSet presAssocID="{CF036293-FCE8-47DC-993A-41918437BEFD}" presName="node" presStyleLbl="node1" presStyleIdx="4" presStyleCnt="6">
        <dgm:presLayoutVars>
          <dgm:bulletEnabled val="1"/>
        </dgm:presLayoutVars>
      </dgm:prSet>
      <dgm:spPr/>
    </dgm:pt>
    <dgm:pt modelId="{2B3D1ED9-B739-4FBA-A291-97486EE98504}" type="pres">
      <dgm:prSet presAssocID="{03D74CC8-1F54-45ED-85C9-93808216ABCC}" presName="sibTrans" presStyleCnt="0"/>
      <dgm:spPr/>
    </dgm:pt>
    <dgm:pt modelId="{F36838BB-3EB0-4E0B-B0FC-FDD9F9A0B11C}" type="pres">
      <dgm:prSet presAssocID="{364E065F-1763-4D55-991D-214572F8B0E9}" presName="node" presStyleLbl="node1" presStyleIdx="5" presStyleCnt="6">
        <dgm:presLayoutVars>
          <dgm:bulletEnabled val="1"/>
        </dgm:presLayoutVars>
      </dgm:prSet>
      <dgm:spPr/>
    </dgm:pt>
  </dgm:ptLst>
  <dgm:cxnLst>
    <dgm:cxn modelId="{E138F213-0DA0-42BD-9255-A1538E0E7771}" srcId="{DB1CA3D2-947E-4AE1-A942-09B05C117B36}" destId="{941BBBCB-7B8D-4ED5-B4D9-358CCE90F3DE}" srcOrd="3" destOrd="0" parTransId="{DE661EBA-649A-4F0D-9C42-D59248A9C39D}" sibTransId="{BB2B4A11-C096-4D48-BC5C-6E2556485043}"/>
    <dgm:cxn modelId="{82E9C615-73A6-466E-ADF3-C298983455BA}" type="presOf" srcId="{9D811AA0-7650-4A63-B031-A3DFD7A732FB}" destId="{E0C3DFB3-1716-49A0-B835-C965C452CC26}" srcOrd="0" destOrd="0" presId="urn:microsoft.com/office/officeart/2005/8/layout/default"/>
    <dgm:cxn modelId="{5717E61A-2284-43B5-8752-8A1EDA2C1DE5}" srcId="{DB1CA3D2-947E-4AE1-A942-09B05C117B36}" destId="{80BF76F4-FB7B-4D27-B86B-42F286AB3767}" srcOrd="0" destOrd="0" parTransId="{EBB4F2C7-040C-43EB-93EC-D166D684D68F}" sibTransId="{BE0474BA-7BEA-4B5E-B925-A08A90BA7E82}"/>
    <dgm:cxn modelId="{F511351E-A0B4-4531-92B5-C75D3F064F66}" type="presOf" srcId="{80BF76F4-FB7B-4D27-B86B-42F286AB3767}" destId="{D1EE712E-AA67-4C1B-A0D0-A5E11CF81923}" srcOrd="0" destOrd="0" presId="urn:microsoft.com/office/officeart/2005/8/layout/default"/>
    <dgm:cxn modelId="{62466123-6DAC-4A37-AE06-C32348020549}" type="presOf" srcId="{4772D30A-7D66-4C87-A20B-2B5E5F31D9FB}" destId="{6B5D3C7F-69A8-46F1-B210-7C347BC15700}" srcOrd="0" destOrd="0" presId="urn:microsoft.com/office/officeart/2005/8/layout/default"/>
    <dgm:cxn modelId="{6D7CA639-5EF2-4529-AC6E-1344E9B2753A}" type="presOf" srcId="{364E065F-1763-4D55-991D-214572F8B0E9}" destId="{F36838BB-3EB0-4E0B-B0FC-FDD9F9A0B11C}" srcOrd="0" destOrd="0" presId="urn:microsoft.com/office/officeart/2005/8/layout/default"/>
    <dgm:cxn modelId="{6CB1E269-D052-4BFE-BA23-C5D9FAE6E87F}" srcId="{DB1CA3D2-947E-4AE1-A942-09B05C117B36}" destId="{CF036293-FCE8-47DC-993A-41918437BEFD}" srcOrd="4" destOrd="0" parTransId="{E0BD51DE-43B2-4385-8509-A6CC57A7BE82}" sibTransId="{03D74CC8-1F54-45ED-85C9-93808216ABCC}"/>
    <dgm:cxn modelId="{04830A7C-AC55-4DB7-BE8A-283BF860DD94}" srcId="{DB1CA3D2-947E-4AE1-A942-09B05C117B36}" destId="{4772D30A-7D66-4C87-A20B-2B5E5F31D9FB}" srcOrd="2" destOrd="0" parTransId="{6F75799D-DD0A-4E0E-A719-D1170C6A911A}" sibTransId="{3B430F14-6CFE-44C1-A9E9-C3E88B50E1D0}"/>
    <dgm:cxn modelId="{1C3619B0-8D77-4884-9A70-79412B3E1701}" type="presOf" srcId="{CF036293-FCE8-47DC-993A-41918437BEFD}" destId="{16E04CA1-A695-47A0-A626-1F52838EEA2A}" srcOrd="0" destOrd="0" presId="urn:microsoft.com/office/officeart/2005/8/layout/default"/>
    <dgm:cxn modelId="{B1FC7CCD-171E-4F0C-B951-DF7482931325}" srcId="{DB1CA3D2-947E-4AE1-A942-09B05C117B36}" destId="{9D811AA0-7650-4A63-B031-A3DFD7A732FB}" srcOrd="1" destOrd="0" parTransId="{697F276D-8053-43F9-9450-A46D6BA5581C}" sibTransId="{A78A8637-3F9D-4164-8E2C-16709C91B54D}"/>
    <dgm:cxn modelId="{6189A9D1-6B8D-4BFE-A586-BF2B0CFC4CA6}" srcId="{DB1CA3D2-947E-4AE1-A942-09B05C117B36}" destId="{364E065F-1763-4D55-991D-214572F8B0E9}" srcOrd="5" destOrd="0" parTransId="{42836B81-2BD8-4F41-8FD0-C30AE7973EA2}" sibTransId="{16ED2E2E-8EEB-46CF-ABAC-FF4E86501E0D}"/>
    <dgm:cxn modelId="{76D004D5-B3DD-4C61-A99F-E662E7E27DFC}" type="presOf" srcId="{941BBBCB-7B8D-4ED5-B4D9-358CCE90F3DE}" destId="{874B305C-535B-4A19-BF03-5BC6ECE40F0C}" srcOrd="0" destOrd="0" presId="urn:microsoft.com/office/officeart/2005/8/layout/default"/>
    <dgm:cxn modelId="{FC1CBCFE-0F8C-40C7-9371-E53FDB89D9D9}" type="presOf" srcId="{DB1CA3D2-947E-4AE1-A942-09B05C117B36}" destId="{FD844C22-9C7A-40D3-ACB4-E72C04B57F01}" srcOrd="0" destOrd="0" presId="urn:microsoft.com/office/officeart/2005/8/layout/default"/>
    <dgm:cxn modelId="{B1F83237-4570-4BE3-B1F5-D42654F95004}" type="presParOf" srcId="{FD844C22-9C7A-40D3-ACB4-E72C04B57F01}" destId="{D1EE712E-AA67-4C1B-A0D0-A5E11CF81923}" srcOrd="0" destOrd="0" presId="urn:microsoft.com/office/officeart/2005/8/layout/default"/>
    <dgm:cxn modelId="{F3A5EF9D-7E77-44C6-BF42-EABCADDDE440}" type="presParOf" srcId="{FD844C22-9C7A-40D3-ACB4-E72C04B57F01}" destId="{CB460784-70BE-4DB1-8B50-E393F089CA9C}" srcOrd="1" destOrd="0" presId="urn:microsoft.com/office/officeart/2005/8/layout/default"/>
    <dgm:cxn modelId="{DFC8BA6E-39B7-4C79-A998-FB7E2753E50E}" type="presParOf" srcId="{FD844C22-9C7A-40D3-ACB4-E72C04B57F01}" destId="{E0C3DFB3-1716-49A0-B835-C965C452CC26}" srcOrd="2" destOrd="0" presId="urn:microsoft.com/office/officeart/2005/8/layout/default"/>
    <dgm:cxn modelId="{560161F5-326A-48BB-B31A-45CFD0A85241}" type="presParOf" srcId="{FD844C22-9C7A-40D3-ACB4-E72C04B57F01}" destId="{69E6F6F8-A3BA-473C-B9B3-FB7DCD1EC563}" srcOrd="3" destOrd="0" presId="urn:microsoft.com/office/officeart/2005/8/layout/default"/>
    <dgm:cxn modelId="{3B95C192-E5AF-4407-9E1C-DC0A41AED0A2}" type="presParOf" srcId="{FD844C22-9C7A-40D3-ACB4-E72C04B57F01}" destId="{6B5D3C7F-69A8-46F1-B210-7C347BC15700}" srcOrd="4" destOrd="0" presId="urn:microsoft.com/office/officeart/2005/8/layout/default"/>
    <dgm:cxn modelId="{0E37B713-F887-4120-9979-FFE635FF6097}" type="presParOf" srcId="{FD844C22-9C7A-40D3-ACB4-E72C04B57F01}" destId="{6E546517-0F67-4574-BF0B-C50F78CD1406}" srcOrd="5" destOrd="0" presId="urn:microsoft.com/office/officeart/2005/8/layout/default"/>
    <dgm:cxn modelId="{E5CF783B-AD58-451B-86E5-BFAC2612B467}" type="presParOf" srcId="{FD844C22-9C7A-40D3-ACB4-E72C04B57F01}" destId="{874B305C-535B-4A19-BF03-5BC6ECE40F0C}" srcOrd="6" destOrd="0" presId="urn:microsoft.com/office/officeart/2005/8/layout/default"/>
    <dgm:cxn modelId="{C5415A4C-7F8C-43B6-87AF-C3D9B109CAB7}" type="presParOf" srcId="{FD844C22-9C7A-40D3-ACB4-E72C04B57F01}" destId="{704664B2-37EE-40EC-8655-60B3D35416FE}" srcOrd="7" destOrd="0" presId="urn:microsoft.com/office/officeart/2005/8/layout/default"/>
    <dgm:cxn modelId="{0003B1B5-C8F7-4985-8A53-B007A58AA149}" type="presParOf" srcId="{FD844C22-9C7A-40D3-ACB4-E72C04B57F01}" destId="{16E04CA1-A695-47A0-A626-1F52838EEA2A}" srcOrd="8" destOrd="0" presId="urn:microsoft.com/office/officeart/2005/8/layout/default"/>
    <dgm:cxn modelId="{74EDEAE4-97C8-4591-BEE2-0D96E5EF139E}" type="presParOf" srcId="{FD844C22-9C7A-40D3-ACB4-E72C04B57F01}" destId="{2B3D1ED9-B739-4FBA-A291-97486EE98504}" srcOrd="9" destOrd="0" presId="urn:microsoft.com/office/officeart/2005/8/layout/default"/>
    <dgm:cxn modelId="{6BE5BD62-556C-4CA3-BE6B-877062C7C393}" type="presParOf" srcId="{FD844C22-9C7A-40D3-ACB4-E72C04B57F01}" destId="{F36838BB-3EB0-4E0B-B0FC-FDD9F9A0B11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B14288-0A63-4F73-B1D7-BCB29F6AEA3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773D4EF-E03B-4406-AFB9-5525C2CED922}">
      <dgm:prSet/>
      <dgm:spPr/>
      <dgm:t>
        <a:bodyPr/>
        <a:lstStyle/>
        <a:p>
          <a:r>
            <a:rPr lang="en-GB" dirty="0"/>
            <a:t>Google chrome</a:t>
          </a:r>
          <a:endParaRPr lang="en-US" dirty="0"/>
        </a:p>
      </dgm:t>
    </dgm:pt>
    <dgm:pt modelId="{4E07AF0C-4983-4D48-8844-3E9AE7D0584A}" type="parTrans" cxnId="{5036E1AB-E718-4D9F-83BB-6721F0A5BBAA}">
      <dgm:prSet/>
      <dgm:spPr/>
      <dgm:t>
        <a:bodyPr/>
        <a:lstStyle/>
        <a:p>
          <a:endParaRPr lang="en-US"/>
        </a:p>
      </dgm:t>
    </dgm:pt>
    <dgm:pt modelId="{6B75A04F-8987-481C-BF3A-C276C963A3B6}" type="sibTrans" cxnId="{5036E1AB-E718-4D9F-83BB-6721F0A5BBAA}">
      <dgm:prSet/>
      <dgm:spPr/>
      <dgm:t>
        <a:bodyPr/>
        <a:lstStyle/>
        <a:p>
          <a:endParaRPr lang="en-US"/>
        </a:p>
      </dgm:t>
    </dgm:pt>
    <dgm:pt modelId="{04AE852A-820D-4B92-970F-DD7A93AA0DA8}">
      <dgm:prSet/>
      <dgm:spPr/>
      <dgm:t>
        <a:bodyPr/>
        <a:lstStyle/>
        <a:p>
          <a:r>
            <a:rPr lang="en-GB" dirty="0"/>
            <a:t>Google Play </a:t>
          </a:r>
          <a:endParaRPr lang="en-US" dirty="0"/>
        </a:p>
      </dgm:t>
    </dgm:pt>
    <dgm:pt modelId="{7913454B-B96A-48A2-A79A-8793AB0D3C61}" type="parTrans" cxnId="{0B458F7F-9670-4610-BDCB-6AB3A11EF8EC}">
      <dgm:prSet/>
      <dgm:spPr/>
      <dgm:t>
        <a:bodyPr/>
        <a:lstStyle/>
        <a:p>
          <a:endParaRPr lang="en-US"/>
        </a:p>
      </dgm:t>
    </dgm:pt>
    <dgm:pt modelId="{8F765826-AE42-4413-9602-FC6F67AE5995}" type="sibTrans" cxnId="{0B458F7F-9670-4610-BDCB-6AB3A11EF8EC}">
      <dgm:prSet/>
      <dgm:spPr/>
      <dgm:t>
        <a:bodyPr/>
        <a:lstStyle/>
        <a:p>
          <a:endParaRPr lang="en-US"/>
        </a:p>
      </dgm:t>
    </dgm:pt>
    <dgm:pt modelId="{3D124F02-86EA-4CDE-B96B-A23ABE408632}">
      <dgm:prSet/>
      <dgm:spPr/>
      <dgm:t>
        <a:bodyPr/>
        <a:lstStyle/>
        <a:p>
          <a:r>
            <a:rPr lang="en-GB" dirty="0"/>
            <a:t>App store</a:t>
          </a:r>
          <a:endParaRPr lang="en-US" dirty="0"/>
        </a:p>
      </dgm:t>
    </dgm:pt>
    <dgm:pt modelId="{59929291-6A69-4BED-B19E-F4C536FA54CF}" type="parTrans" cxnId="{062BE2DB-0ACA-433A-98BD-5D61EC7E5400}">
      <dgm:prSet/>
      <dgm:spPr/>
      <dgm:t>
        <a:bodyPr/>
        <a:lstStyle/>
        <a:p>
          <a:endParaRPr lang="en-US"/>
        </a:p>
      </dgm:t>
    </dgm:pt>
    <dgm:pt modelId="{D3C6E47F-D92A-4549-8B7B-BCD726C9C751}" type="sibTrans" cxnId="{062BE2DB-0ACA-433A-98BD-5D61EC7E5400}">
      <dgm:prSet/>
      <dgm:spPr/>
      <dgm:t>
        <a:bodyPr/>
        <a:lstStyle/>
        <a:p>
          <a:endParaRPr lang="en-US"/>
        </a:p>
      </dgm:t>
    </dgm:pt>
    <dgm:pt modelId="{09AC6F06-C96E-4D0F-B532-72F0AD696E03}">
      <dgm:prSet/>
      <dgm:spPr/>
      <dgm:t>
        <a:bodyPr/>
        <a:lstStyle/>
        <a:p>
          <a:r>
            <a:rPr lang="en-GB" dirty="0" err="1"/>
            <a:t>Magazin</a:t>
          </a:r>
          <a:r>
            <a:rPr lang="en-GB" dirty="0"/>
            <a:t> Play</a:t>
          </a:r>
          <a:endParaRPr lang="en-US" dirty="0"/>
        </a:p>
      </dgm:t>
    </dgm:pt>
    <dgm:pt modelId="{4A69FDB1-1CC6-48B2-A41B-114DBFFC0AA9}" type="parTrans" cxnId="{6513F1E4-CDB7-4423-B31D-3560E916A703}">
      <dgm:prSet/>
      <dgm:spPr/>
      <dgm:t>
        <a:bodyPr/>
        <a:lstStyle/>
        <a:p>
          <a:endParaRPr lang="en-US"/>
        </a:p>
      </dgm:t>
    </dgm:pt>
    <dgm:pt modelId="{283EC1FE-010C-450A-B38B-F4055FB03E8D}" type="sibTrans" cxnId="{6513F1E4-CDB7-4423-B31D-3560E916A703}">
      <dgm:prSet/>
      <dgm:spPr/>
      <dgm:t>
        <a:bodyPr/>
        <a:lstStyle/>
        <a:p>
          <a:endParaRPr lang="en-US"/>
        </a:p>
      </dgm:t>
    </dgm:pt>
    <dgm:pt modelId="{65712E46-3DD2-4C86-8018-4799DDCA1B27}" type="pres">
      <dgm:prSet presAssocID="{22B14288-0A63-4F73-B1D7-BCB29F6AEA38}" presName="diagram" presStyleCnt="0">
        <dgm:presLayoutVars>
          <dgm:dir/>
          <dgm:resizeHandles val="exact"/>
        </dgm:presLayoutVars>
      </dgm:prSet>
      <dgm:spPr/>
    </dgm:pt>
    <dgm:pt modelId="{2E95C4A7-282A-4C7B-BF20-071E4AD73099}" type="pres">
      <dgm:prSet presAssocID="{7773D4EF-E03B-4406-AFB9-5525C2CED922}" presName="node" presStyleLbl="node1" presStyleIdx="0" presStyleCnt="4">
        <dgm:presLayoutVars>
          <dgm:bulletEnabled val="1"/>
        </dgm:presLayoutVars>
      </dgm:prSet>
      <dgm:spPr/>
    </dgm:pt>
    <dgm:pt modelId="{70A3625A-0A7C-4763-8268-CC028A078091}" type="pres">
      <dgm:prSet presAssocID="{6B75A04F-8987-481C-BF3A-C276C963A3B6}" presName="sibTrans" presStyleCnt="0"/>
      <dgm:spPr/>
    </dgm:pt>
    <dgm:pt modelId="{A94F5F48-5318-47F7-BEEF-4A52F7E3E1C4}" type="pres">
      <dgm:prSet presAssocID="{04AE852A-820D-4B92-970F-DD7A93AA0DA8}" presName="node" presStyleLbl="node1" presStyleIdx="1" presStyleCnt="4">
        <dgm:presLayoutVars>
          <dgm:bulletEnabled val="1"/>
        </dgm:presLayoutVars>
      </dgm:prSet>
      <dgm:spPr/>
    </dgm:pt>
    <dgm:pt modelId="{FB6A7849-EDFE-40F5-957C-6A400090D715}" type="pres">
      <dgm:prSet presAssocID="{8F765826-AE42-4413-9602-FC6F67AE5995}" presName="sibTrans" presStyleCnt="0"/>
      <dgm:spPr/>
    </dgm:pt>
    <dgm:pt modelId="{C0E0F9FB-B985-4F9A-9D05-A61BDDEE97CD}" type="pres">
      <dgm:prSet presAssocID="{3D124F02-86EA-4CDE-B96B-A23ABE408632}" presName="node" presStyleLbl="node1" presStyleIdx="2" presStyleCnt="4">
        <dgm:presLayoutVars>
          <dgm:bulletEnabled val="1"/>
        </dgm:presLayoutVars>
      </dgm:prSet>
      <dgm:spPr/>
    </dgm:pt>
    <dgm:pt modelId="{3613E872-5830-4EE0-915D-EE27F657E0E4}" type="pres">
      <dgm:prSet presAssocID="{D3C6E47F-D92A-4549-8B7B-BCD726C9C751}" presName="sibTrans" presStyleCnt="0"/>
      <dgm:spPr/>
    </dgm:pt>
    <dgm:pt modelId="{B5645333-FD3E-4664-9F1A-4AD579CDDE9D}" type="pres">
      <dgm:prSet presAssocID="{09AC6F06-C96E-4D0F-B532-72F0AD696E03}" presName="node" presStyleLbl="node1" presStyleIdx="3" presStyleCnt="4">
        <dgm:presLayoutVars>
          <dgm:bulletEnabled val="1"/>
        </dgm:presLayoutVars>
      </dgm:prSet>
      <dgm:spPr/>
    </dgm:pt>
  </dgm:ptLst>
  <dgm:cxnLst>
    <dgm:cxn modelId="{FF569632-1D79-44A0-A0D4-CBC632C8A3AD}" type="presOf" srcId="{7773D4EF-E03B-4406-AFB9-5525C2CED922}" destId="{2E95C4A7-282A-4C7B-BF20-071E4AD73099}" srcOrd="0" destOrd="0" presId="urn:microsoft.com/office/officeart/2005/8/layout/default"/>
    <dgm:cxn modelId="{0B458F7F-9670-4610-BDCB-6AB3A11EF8EC}" srcId="{22B14288-0A63-4F73-B1D7-BCB29F6AEA38}" destId="{04AE852A-820D-4B92-970F-DD7A93AA0DA8}" srcOrd="1" destOrd="0" parTransId="{7913454B-B96A-48A2-A79A-8793AB0D3C61}" sibTransId="{8F765826-AE42-4413-9602-FC6F67AE5995}"/>
    <dgm:cxn modelId="{E85D258F-545A-40C3-8A18-B97A8D7F15E0}" type="presOf" srcId="{22B14288-0A63-4F73-B1D7-BCB29F6AEA38}" destId="{65712E46-3DD2-4C86-8018-4799DDCA1B27}" srcOrd="0" destOrd="0" presId="urn:microsoft.com/office/officeart/2005/8/layout/default"/>
    <dgm:cxn modelId="{5036E1AB-E718-4D9F-83BB-6721F0A5BBAA}" srcId="{22B14288-0A63-4F73-B1D7-BCB29F6AEA38}" destId="{7773D4EF-E03B-4406-AFB9-5525C2CED922}" srcOrd="0" destOrd="0" parTransId="{4E07AF0C-4983-4D48-8844-3E9AE7D0584A}" sibTransId="{6B75A04F-8987-481C-BF3A-C276C963A3B6}"/>
    <dgm:cxn modelId="{6A00D1DA-8E5C-476C-A0ED-FD0AAB1640C9}" type="presOf" srcId="{3D124F02-86EA-4CDE-B96B-A23ABE408632}" destId="{C0E0F9FB-B985-4F9A-9D05-A61BDDEE97CD}" srcOrd="0" destOrd="0" presId="urn:microsoft.com/office/officeart/2005/8/layout/default"/>
    <dgm:cxn modelId="{062BE2DB-0ACA-433A-98BD-5D61EC7E5400}" srcId="{22B14288-0A63-4F73-B1D7-BCB29F6AEA38}" destId="{3D124F02-86EA-4CDE-B96B-A23ABE408632}" srcOrd="2" destOrd="0" parTransId="{59929291-6A69-4BED-B19E-F4C536FA54CF}" sibTransId="{D3C6E47F-D92A-4549-8B7B-BCD726C9C751}"/>
    <dgm:cxn modelId="{6513F1E4-CDB7-4423-B31D-3560E916A703}" srcId="{22B14288-0A63-4F73-B1D7-BCB29F6AEA38}" destId="{09AC6F06-C96E-4D0F-B532-72F0AD696E03}" srcOrd="3" destOrd="0" parTransId="{4A69FDB1-1CC6-48B2-A41B-114DBFFC0AA9}" sibTransId="{283EC1FE-010C-450A-B38B-F4055FB03E8D}"/>
    <dgm:cxn modelId="{F21E4EE8-D70E-4C43-BDD2-742A50BB81EE}" type="presOf" srcId="{09AC6F06-C96E-4D0F-B532-72F0AD696E03}" destId="{B5645333-FD3E-4664-9F1A-4AD579CDDE9D}" srcOrd="0" destOrd="0" presId="urn:microsoft.com/office/officeart/2005/8/layout/default"/>
    <dgm:cxn modelId="{921EEFF9-3279-414C-B6F7-47F9DFF7F63B}" type="presOf" srcId="{04AE852A-820D-4B92-970F-DD7A93AA0DA8}" destId="{A94F5F48-5318-47F7-BEEF-4A52F7E3E1C4}" srcOrd="0" destOrd="0" presId="urn:microsoft.com/office/officeart/2005/8/layout/default"/>
    <dgm:cxn modelId="{5719F6F7-F9EE-4C03-9CD5-41404E8962B9}" type="presParOf" srcId="{65712E46-3DD2-4C86-8018-4799DDCA1B27}" destId="{2E95C4A7-282A-4C7B-BF20-071E4AD73099}" srcOrd="0" destOrd="0" presId="urn:microsoft.com/office/officeart/2005/8/layout/default"/>
    <dgm:cxn modelId="{37F7DF9A-059D-48DE-9E2E-351D8E0EE28C}" type="presParOf" srcId="{65712E46-3DD2-4C86-8018-4799DDCA1B27}" destId="{70A3625A-0A7C-4763-8268-CC028A078091}" srcOrd="1" destOrd="0" presId="urn:microsoft.com/office/officeart/2005/8/layout/default"/>
    <dgm:cxn modelId="{F1934D5B-CB34-471F-BC34-F70DF74DB852}" type="presParOf" srcId="{65712E46-3DD2-4C86-8018-4799DDCA1B27}" destId="{A94F5F48-5318-47F7-BEEF-4A52F7E3E1C4}" srcOrd="2" destOrd="0" presId="urn:microsoft.com/office/officeart/2005/8/layout/default"/>
    <dgm:cxn modelId="{845E2D94-FB81-4752-B7DB-A0209E000D59}" type="presParOf" srcId="{65712E46-3DD2-4C86-8018-4799DDCA1B27}" destId="{FB6A7849-EDFE-40F5-957C-6A400090D715}" srcOrd="3" destOrd="0" presId="urn:microsoft.com/office/officeart/2005/8/layout/default"/>
    <dgm:cxn modelId="{587CD5C2-0062-4E0F-87E9-7EE0B5948DD8}" type="presParOf" srcId="{65712E46-3DD2-4C86-8018-4799DDCA1B27}" destId="{C0E0F9FB-B985-4F9A-9D05-A61BDDEE97CD}" srcOrd="4" destOrd="0" presId="urn:microsoft.com/office/officeart/2005/8/layout/default"/>
    <dgm:cxn modelId="{99125DF1-11E7-4703-AE40-1DF4123C0BFD}" type="presParOf" srcId="{65712E46-3DD2-4C86-8018-4799DDCA1B27}" destId="{3613E872-5830-4EE0-915D-EE27F657E0E4}" srcOrd="5" destOrd="0" presId="urn:microsoft.com/office/officeart/2005/8/layout/default"/>
    <dgm:cxn modelId="{62AAA9E9-9DA0-4DA8-9BFF-75E194552916}" type="presParOf" srcId="{65712E46-3DD2-4C86-8018-4799DDCA1B27}" destId="{B5645333-FD3E-4664-9F1A-4AD579CDDE9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9F60E-E549-437C-ACB3-7FB5E881BB1B}">
      <dsp:nvSpPr>
        <dsp:cNvPr id="0" name=""/>
        <dsp:cNvSpPr/>
      </dsp:nvSpPr>
      <dsp:spPr>
        <a:xfrm>
          <a:off x="0" y="362080"/>
          <a:ext cx="6096000"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5CEA4F-02B6-4CC3-9D6C-166125F5CEE1}">
      <dsp:nvSpPr>
        <dsp:cNvPr id="0" name=""/>
        <dsp:cNvSpPr/>
      </dsp:nvSpPr>
      <dsp:spPr>
        <a:xfrm>
          <a:off x="304800" y="7840"/>
          <a:ext cx="4267200"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What digital tool to use</a:t>
          </a:r>
          <a:endParaRPr lang="en-US" sz="2400" kern="1200"/>
        </a:p>
      </dsp:txBody>
      <dsp:txXfrm>
        <a:off x="339385" y="42425"/>
        <a:ext cx="4198030" cy="639310"/>
      </dsp:txXfrm>
    </dsp:sp>
    <dsp:sp modelId="{6434A2A8-AC9F-4D76-BB15-9480A1E2F1E1}">
      <dsp:nvSpPr>
        <dsp:cNvPr id="0" name=""/>
        <dsp:cNvSpPr/>
      </dsp:nvSpPr>
      <dsp:spPr>
        <a:xfrm>
          <a:off x="0" y="1450720"/>
          <a:ext cx="6096000" cy="604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3F4A1F-6CAC-4B28-9C8D-77963E383C10}">
      <dsp:nvSpPr>
        <dsp:cNvPr id="0" name=""/>
        <dsp:cNvSpPr/>
      </dsp:nvSpPr>
      <dsp:spPr>
        <a:xfrm>
          <a:off x="304800" y="1096480"/>
          <a:ext cx="4267200" cy="708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How to use them </a:t>
          </a:r>
          <a:endParaRPr lang="en-US" sz="2400" kern="1200"/>
        </a:p>
      </dsp:txBody>
      <dsp:txXfrm>
        <a:off x="339385" y="1131065"/>
        <a:ext cx="4198030" cy="639310"/>
      </dsp:txXfrm>
    </dsp:sp>
    <dsp:sp modelId="{663D0F2B-DFCA-4340-A6F0-FC014DAFCBAE}">
      <dsp:nvSpPr>
        <dsp:cNvPr id="0" name=""/>
        <dsp:cNvSpPr/>
      </dsp:nvSpPr>
      <dsp:spPr>
        <a:xfrm>
          <a:off x="0" y="2539360"/>
          <a:ext cx="6096000" cy="604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566D97-4ADA-4045-A46F-ACBC14F6D8FE}">
      <dsp:nvSpPr>
        <dsp:cNvPr id="0" name=""/>
        <dsp:cNvSpPr/>
      </dsp:nvSpPr>
      <dsp:spPr>
        <a:xfrm>
          <a:off x="304800" y="2185120"/>
          <a:ext cx="4267200" cy="7084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Where can u get them from </a:t>
          </a:r>
          <a:endParaRPr lang="en-US" sz="2400" kern="1200"/>
        </a:p>
      </dsp:txBody>
      <dsp:txXfrm>
        <a:off x="339385" y="2219705"/>
        <a:ext cx="4198030" cy="639310"/>
      </dsp:txXfrm>
    </dsp:sp>
    <dsp:sp modelId="{CB8B10A9-6E55-4EA9-99F2-02B9FB798C01}">
      <dsp:nvSpPr>
        <dsp:cNvPr id="0" name=""/>
        <dsp:cNvSpPr/>
      </dsp:nvSpPr>
      <dsp:spPr>
        <a:xfrm>
          <a:off x="0" y="3628000"/>
          <a:ext cx="6096000"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7D5B2F-D088-4C6D-969F-CB5A2CA2EAED}">
      <dsp:nvSpPr>
        <dsp:cNvPr id="0" name=""/>
        <dsp:cNvSpPr/>
      </dsp:nvSpPr>
      <dsp:spPr>
        <a:xfrm>
          <a:off x="304800" y="3273760"/>
          <a:ext cx="4267200" cy="708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What is engine search</a:t>
          </a:r>
          <a:endParaRPr lang="en-US" sz="2400" kern="1200"/>
        </a:p>
      </dsp:txBody>
      <dsp:txXfrm>
        <a:off x="339385" y="3308345"/>
        <a:ext cx="4198030" cy="639310"/>
      </dsp:txXfrm>
    </dsp:sp>
    <dsp:sp modelId="{E4398FB2-E0BF-438A-8AFF-D84E149713C4}">
      <dsp:nvSpPr>
        <dsp:cNvPr id="0" name=""/>
        <dsp:cNvSpPr/>
      </dsp:nvSpPr>
      <dsp:spPr>
        <a:xfrm>
          <a:off x="0" y="4716639"/>
          <a:ext cx="6096000" cy="604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1B0E8A-462D-4AE1-AA88-255E6FE601FC}">
      <dsp:nvSpPr>
        <dsp:cNvPr id="0" name=""/>
        <dsp:cNvSpPr/>
      </dsp:nvSpPr>
      <dsp:spPr>
        <a:xfrm>
          <a:off x="304800" y="4362399"/>
          <a:ext cx="4267200" cy="7084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066800">
            <a:lnSpc>
              <a:spcPct val="90000"/>
            </a:lnSpc>
            <a:spcBef>
              <a:spcPct val="0"/>
            </a:spcBef>
            <a:spcAft>
              <a:spcPct val="35000"/>
            </a:spcAft>
            <a:buNone/>
          </a:pPr>
          <a:r>
            <a:rPr lang="en-GB" sz="2400" kern="1200"/>
            <a:t>Best tool for collaboration</a:t>
          </a:r>
          <a:endParaRPr lang="en-US" sz="2400" kern="1200"/>
        </a:p>
      </dsp:txBody>
      <dsp:txXfrm>
        <a:off x="339385" y="4396984"/>
        <a:ext cx="4198030"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E712E-AA67-4C1B-A0D0-A5E11CF81923}">
      <dsp:nvSpPr>
        <dsp:cNvPr id="0" name=""/>
        <dsp:cNvSpPr/>
      </dsp:nvSpPr>
      <dsp:spPr>
        <a:xfrm>
          <a:off x="626696" y="2902"/>
          <a:ext cx="2668860" cy="16013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latin typeface="Impact"/>
            </a:rPr>
            <a:t>Power</a:t>
          </a:r>
          <a:r>
            <a:rPr lang="en-GB" sz="4300" kern="1200" dirty="0"/>
            <a:t> point </a:t>
          </a:r>
          <a:endParaRPr lang="en-US" sz="4300" kern="1200" dirty="0"/>
        </a:p>
      </dsp:txBody>
      <dsp:txXfrm>
        <a:off x="626696" y="2902"/>
        <a:ext cx="2668860" cy="1601316"/>
      </dsp:txXfrm>
    </dsp:sp>
    <dsp:sp modelId="{E0C3DFB3-1716-49A0-B835-C965C452CC26}">
      <dsp:nvSpPr>
        <dsp:cNvPr id="0" name=""/>
        <dsp:cNvSpPr/>
      </dsp:nvSpPr>
      <dsp:spPr>
        <a:xfrm>
          <a:off x="3562443" y="2902"/>
          <a:ext cx="2668860" cy="16013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Word document </a:t>
          </a:r>
          <a:endParaRPr lang="en-US" sz="4300" kern="1200" dirty="0"/>
        </a:p>
      </dsp:txBody>
      <dsp:txXfrm>
        <a:off x="3562443" y="2902"/>
        <a:ext cx="2668860" cy="1601316"/>
      </dsp:txXfrm>
    </dsp:sp>
    <dsp:sp modelId="{6B5D3C7F-69A8-46F1-B210-7C347BC15700}">
      <dsp:nvSpPr>
        <dsp:cNvPr id="0" name=""/>
        <dsp:cNvSpPr/>
      </dsp:nvSpPr>
      <dsp:spPr>
        <a:xfrm>
          <a:off x="626696" y="1871104"/>
          <a:ext cx="2668860" cy="16013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Google drive</a:t>
          </a:r>
          <a:endParaRPr lang="en-US" sz="4300" kern="1200" dirty="0"/>
        </a:p>
      </dsp:txBody>
      <dsp:txXfrm>
        <a:off x="626696" y="1871104"/>
        <a:ext cx="2668860" cy="1601316"/>
      </dsp:txXfrm>
    </dsp:sp>
    <dsp:sp modelId="{874B305C-535B-4A19-BF03-5BC6ECE40F0C}">
      <dsp:nvSpPr>
        <dsp:cNvPr id="0" name=""/>
        <dsp:cNvSpPr/>
      </dsp:nvSpPr>
      <dsp:spPr>
        <a:xfrm>
          <a:off x="3562443" y="1871104"/>
          <a:ext cx="2668860" cy="16013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Outlook </a:t>
          </a:r>
          <a:endParaRPr lang="en-US" sz="4300" kern="1200" dirty="0"/>
        </a:p>
      </dsp:txBody>
      <dsp:txXfrm>
        <a:off x="3562443" y="1871104"/>
        <a:ext cx="2668860" cy="1601316"/>
      </dsp:txXfrm>
    </dsp:sp>
    <dsp:sp modelId="{16E04CA1-A695-47A0-A626-1F52838EEA2A}">
      <dsp:nvSpPr>
        <dsp:cNvPr id="0" name=""/>
        <dsp:cNvSpPr/>
      </dsp:nvSpPr>
      <dsp:spPr>
        <a:xfrm>
          <a:off x="626696" y="3739307"/>
          <a:ext cx="2668860" cy="16013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Microsoft office </a:t>
          </a:r>
          <a:endParaRPr lang="en-US" sz="4300" kern="1200" dirty="0"/>
        </a:p>
      </dsp:txBody>
      <dsp:txXfrm>
        <a:off x="626696" y="3739307"/>
        <a:ext cx="2668860" cy="1601316"/>
      </dsp:txXfrm>
    </dsp:sp>
    <dsp:sp modelId="{F36838BB-3EB0-4E0B-B0FC-FDD9F9A0B11C}">
      <dsp:nvSpPr>
        <dsp:cNvPr id="0" name=""/>
        <dsp:cNvSpPr/>
      </dsp:nvSpPr>
      <dsp:spPr>
        <a:xfrm>
          <a:off x="3562443" y="3739307"/>
          <a:ext cx="2668860" cy="16013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Cloud drive</a:t>
          </a:r>
          <a:endParaRPr lang="en-US" sz="4300" kern="1200" dirty="0"/>
        </a:p>
      </dsp:txBody>
      <dsp:txXfrm>
        <a:off x="3562443" y="3739307"/>
        <a:ext cx="2668860" cy="16013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5C4A7-282A-4C7B-BF20-071E4AD73099}">
      <dsp:nvSpPr>
        <dsp:cNvPr id="0" name=""/>
        <dsp:cNvSpPr/>
      </dsp:nvSpPr>
      <dsp:spPr>
        <a:xfrm>
          <a:off x="837" y="549566"/>
          <a:ext cx="3264916" cy="19589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kern="1200" dirty="0"/>
            <a:t>Google chrome</a:t>
          </a:r>
          <a:endParaRPr lang="en-US" sz="5500" kern="1200" dirty="0"/>
        </a:p>
      </dsp:txBody>
      <dsp:txXfrm>
        <a:off x="837" y="549566"/>
        <a:ext cx="3264916" cy="1958950"/>
      </dsp:txXfrm>
    </dsp:sp>
    <dsp:sp modelId="{A94F5F48-5318-47F7-BEEF-4A52F7E3E1C4}">
      <dsp:nvSpPr>
        <dsp:cNvPr id="0" name=""/>
        <dsp:cNvSpPr/>
      </dsp:nvSpPr>
      <dsp:spPr>
        <a:xfrm>
          <a:off x="3592245" y="549566"/>
          <a:ext cx="3264916" cy="195895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kern="1200" dirty="0"/>
            <a:t>Google Play </a:t>
          </a:r>
          <a:endParaRPr lang="en-US" sz="5500" kern="1200" dirty="0"/>
        </a:p>
      </dsp:txBody>
      <dsp:txXfrm>
        <a:off x="3592245" y="549566"/>
        <a:ext cx="3264916" cy="1958950"/>
      </dsp:txXfrm>
    </dsp:sp>
    <dsp:sp modelId="{C0E0F9FB-B985-4F9A-9D05-A61BDDEE97CD}">
      <dsp:nvSpPr>
        <dsp:cNvPr id="0" name=""/>
        <dsp:cNvSpPr/>
      </dsp:nvSpPr>
      <dsp:spPr>
        <a:xfrm>
          <a:off x="837" y="2835008"/>
          <a:ext cx="3264916" cy="195895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kern="1200" dirty="0"/>
            <a:t>App store</a:t>
          </a:r>
          <a:endParaRPr lang="en-US" sz="5500" kern="1200" dirty="0"/>
        </a:p>
      </dsp:txBody>
      <dsp:txXfrm>
        <a:off x="837" y="2835008"/>
        <a:ext cx="3264916" cy="1958950"/>
      </dsp:txXfrm>
    </dsp:sp>
    <dsp:sp modelId="{B5645333-FD3E-4664-9F1A-4AD579CDDE9D}">
      <dsp:nvSpPr>
        <dsp:cNvPr id="0" name=""/>
        <dsp:cNvSpPr/>
      </dsp:nvSpPr>
      <dsp:spPr>
        <a:xfrm>
          <a:off x="3592245" y="2835008"/>
          <a:ext cx="3264916" cy="195895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kern="1200" dirty="0" err="1"/>
            <a:t>Magazin</a:t>
          </a:r>
          <a:r>
            <a:rPr lang="en-GB" sz="5500" kern="1200" dirty="0"/>
            <a:t> Play</a:t>
          </a:r>
          <a:endParaRPr lang="en-US" sz="5500" kern="1200" dirty="0"/>
        </a:p>
      </dsp:txBody>
      <dsp:txXfrm>
        <a:off x="3592245" y="2835008"/>
        <a:ext cx="3264916" cy="19589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2/26/2022</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484719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2789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006808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42187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681073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50384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81703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30437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53939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016593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2/26/2022</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927359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2/26/2022</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647442879"/>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6" r:id="rId6"/>
    <p:sldLayoutId id="2147483701" r:id="rId7"/>
    <p:sldLayoutId id="2147483702" r:id="rId8"/>
    <p:sldLayoutId id="2147483703" r:id="rId9"/>
    <p:sldLayoutId id="2147483705" r:id="rId10"/>
    <p:sldLayoutId id="214748370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F5B6A06-E3C2-4102-AA99-A7FA7B9661A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
          <a:stretch/>
        </p:blipFill>
        <p:spPr>
          <a:xfrm>
            <a:off x="762000" y="1660242"/>
            <a:ext cx="4670612" cy="2627875"/>
          </a:xfrm>
          <a:prstGeom prst="rect">
            <a:avLst/>
          </a:prstGeom>
        </p:spPr>
      </p:pic>
      <p:grpSp>
        <p:nvGrpSpPr>
          <p:cNvPr id="49" name="Group 48">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50" name="Freeform: Shape 49">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6044452" y="790900"/>
            <a:ext cx="5289177" cy="2727367"/>
          </a:xfrm>
        </p:spPr>
        <p:txBody>
          <a:bodyPr>
            <a:normAutofit/>
          </a:bodyPr>
          <a:lstStyle/>
          <a:p>
            <a:pPr algn="l"/>
            <a:r>
              <a:rPr lang="en-GB" sz="4400">
                <a:cs typeface="Calibri Light"/>
              </a:rPr>
              <a:t>Which digital tool is most commonly used for collaboration at UWTSD</a:t>
            </a:r>
          </a:p>
        </p:txBody>
      </p:sp>
      <p:sp>
        <p:nvSpPr>
          <p:cNvPr id="3" name="Subtitle 2"/>
          <p:cNvSpPr>
            <a:spLocks noGrp="1"/>
          </p:cNvSpPr>
          <p:nvPr>
            <p:ph type="subTitle" idx="1"/>
          </p:nvPr>
        </p:nvSpPr>
        <p:spPr>
          <a:xfrm>
            <a:off x="6044452" y="3809999"/>
            <a:ext cx="3939990" cy="1111625"/>
          </a:xfrm>
        </p:spPr>
        <p:txBody>
          <a:bodyPr vert="horz" lIns="91440" tIns="45720" rIns="91440" bIns="45720" rtlCol="0">
            <a:normAutofit/>
          </a:bodyPr>
          <a:lstStyle/>
          <a:p>
            <a:pPr algn="l"/>
            <a:r>
              <a:rPr lang="en-GB"/>
              <a:t>Florentina Daniela Ruse</a:t>
            </a:r>
          </a:p>
          <a:p>
            <a:pPr algn="l"/>
            <a:r>
              <a:rPr lang="en-GB"/>
              <a:t>(2117471)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8282F6-A7B8-470C-9020-83312F02504B}"/>
              </a:ext>
            </a:extLst>
          </p:cNvPr>
          <p:cNvSpPr>
            <a:spLocks noGrp="1"/>
          </p:cNvSpPr>
          <p:nvPr>
            <p:ph type="title"/>
          </p:nvPr>
        </p:nvSpPr>
        <p:spPr>
          <a:xfrm>
            <a:off x="5334001" y="1163594"/>
            <a:ext cx="6095999" cy="1624055"/>
          </a:xfrm>
        </p:spPr>
        <p:txBody>
          <a:bodyPr anchor="b">
            <a:normAutofit/>
          </a:bodyPr>
          <a:lstStyle/>
          <a:p>
            <a:r>
              <a:rPr lang="en-GB" dirty="0"/>
              <a:t>What is digital collaboration?</a:t>
            </a:r>
          </a:p>
        </p:txBody>
      </p:sp>
      <p:pic>
        <p:nvPicPr>
          <p:cNvPr id="14" name="Picture 13" descr="Person watching empty phone">
            <a:extLst>
              <a:ext uri="{FF2B5EF4-FFF2-40B4-BE49-F238E27FC236}">
                <a16:creationId xmlns:a16="http://schemas.microsoft.com/office/drawing/2014/main" id="{9AA7DDCD-C16C-4288-B949-CF1E0CDE89B6}"/>
              </a:ext>
            </a:extLst>
          </p:cNvPr>
          <p:cNvPicPr>
            <a:picLocks noChangeAspect="1"/>
          </p:cNvPicPr>
          <p:nvPr/>
        </p:nvPicPr>
        <p:blipFill rotWithShape="1">
          <a:blip r:embed="rId2"/>
          <a:srcRect l="44472" r="11057" b="-10"/>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20" name="Freeform: Shape 19">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BC722C4-DFE4-4F04-85F3-63FFD00F65D2}"/>
              </a:ext>
            </a:extLst>
          </p:cNvPr>
          <p:cNvSpPr>
            <a:spLocks noGrp="1"/>
          </p:cNvSpPr>
          <p:nvPr>
            <p:ph idx="1"/>
          </p:nvPr>
        </p:nvSpPr>
        <p:spPr>
          <a:xfrm>
            <a:off x="5334001" y="3047999"/>
            <a:ext cx="6095999" cy="3048001"/>
          </a:xfrm>
        </p:spPr>
        <p:txBody>
          <a:bodyPr vert="horz" lIns="91440" tIns="45720" rIns="91440" bIns="45720" rtlCol="0" anchor="t">
            <a:normAutofit/>
          </a:bodyPr>
          <a:lstStyle/>
          <a:p>
            <a:pPr marL="0" indent="0">
              <a:buNone/>
            </a:pPr>
            <a:r>
              <a:rPr lang="en-GB" dirty="0">
                <a:ea typeface="+mn-lt"/>
                <a:cs typeface="+mn-lt"/>
              </a:rPr>
              <a:t>The term "digital collaboration" refers to the process of cooperating and accomplishing tasks utilising digital devices and technology. Tools, apps, software, methods, processes, or an entirely new technique can all be included. </a:t>
            </a:r>
            <a:endParaRPr lang="en-US"/>
          </a:p>
        </p:txBody>
      </p:sp>
    </p:spTree>
    <p:extLst>
      <p:ext uri="{BB962C8B-B14F-4D97-AF65-F5344CB8AC3E}">
        <p14:creationId xmlns:p14="http://schemas.microsoft.com/office/powerpoint/2010/main" val="3225108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0288E-994B-4F40-8BDD-A20477F78AD6}"/>
              </a:ext>
            </a:extLst>
          </p:cNvPr>
          <p:cNvSpPr>
            <a:spLocks noGrp="1"/>
          </p:cNvSpPr>
          <p:nvPr>
            <p:ph type="title"/>
          </p:nvPr>
        </p:nvSpPr>
        <p:spPr>
          <a:xfrm>
            <a:off x="762001" y="1524001"/>
            <a:ext cx="3047999" cy="3810000"/>
          </a:xfrm>
        </p:spPr>
        <p:txBody>
          <a:bodyPr anchor="ctr">
            <a:normAutofit/>
          </a:bodyPr>
          <a:lstStyle/>
          <a:p>
            <a:r>
              <a:rPr lang="en-GB" sz="4100"/>
              <a:t>Introduction</a:t>
            </a:r>
          </a:p>
        </p:txBody>
      </p:sp>
      <p:sp>
        <p:nvSpPr>
          <p:cNvPr id="16" name="Freeform: Shape 10">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2">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8" name="Content Placeholder 2">
            <a:extLst>
              <a:ext uri="{FF2B5EF4-FFF2-40B4-BE49-F238E27FC236}">
                <a16:creationId xmlns:a16="http://schemas.microsoft.com/office/drawing/2014/main" id="{990EAE02-5804-4361-BAC7-6381A4CBE780}"/>
              </a:ext>
            </a:extLst>
          </p:cNvPr>
          <p:cNvGraphicFramePr>
            <a:graphicFrameLocks noGrp="1"/>
          </p:cNvGraphicFramePr>
          <p:nvPr>
            <p:ph idx="1"/>
            <p:extLst>
              <p:ext uri="{D42A27DB-BD31-4B8C-83A1-F6EECF244321}">
                <p14:modId xmlns:p14="http://schemas.microsoft.com/office/powerpoint/2010/main" val="1170791588"/>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9073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B29C1-DE60-42A7-9693-EF38497DDF53}"/>
              </a:ext>
            </a:extLst>
          </p:cNvPr>
          <p:cNvSpPr>
            <a:spLocks noGrp="1"/>
          </p:cNvSpPr>
          <p:nvPr>
            <p:ph type="title"/>
          </p:nvPr>
        </p:nvSpPr>
        <p:spPr>
          <a:xfrm>
            <a:off x="762000" y="1528717"/>
            <a:ext cx="3810000" cy="3805283"/>
          </a:xfrm>
        </p:spPr>
        <p:txBody>
          <a:bodyPr>
            <a:normAutofit/>
          </a:bodyPr>
          <a:lstStyle/>
          <a:p>
            <a:r>
              <a:rPr lang="en-GB" sz="2400">
                <a:ea typeface="+mj-lt"/>
                <a:cs typeface="+mj-lt"/>
              </a:rPr>
              <a:t>Programs, websites, and online resources that make activities easier to execute are referred to as digital tools. Many of them may be viewed in web browsers without having to download anything, and you can do so at home, learning programs or at work.</a:t>
            </a:r>
            <a:endParaRPr lang="en-US" sz="2400"/>
          </a:p>
        </p:txBody>
      </p:sp>
      <p:graphicFrame>
        <p:nvGraphicFramePr>
          <p:cNvPr id="17" name="Content Placeholder 2">
            <a:extLst>
              <a:ext uri="{FF2B5EF4-FFF2-40B4-BE49-F238E27FC236}">
                <a16:creationId xmlns:a16="http://schemas.microsoft.com/office/drawing/2014/main" id="{4336F7EE-593C-4106-81C7-C5C452A1C104}"/>
              </a:ext>
            </a:extLst>
          </p:cNvPr>
          <p:cNvGraphicFramePr>
            <a:graphicFrameLocks noGrp="1"/>
          </p:cNvGraphicFramePr>
          <p:nvPr>
            <p:ph idx="1"/>
            <p:extLst>
              <p:ext uri="{D42A27DB-BD31-4B8C-83A1-F6EECF244321}">
                <p14:modId xmlns:p14="http://schemas.microsoft.com/office/powerpoint/2010/main" val="34383980"/>
              </p:ext>
            </p:extLst>
          </p:nvPr>
        </p:nvGraphicFramePr>
        <p:xfrm>
          <a:off x="4572000" y="761999"/>
          <a:ext cx="6858000" cy="5343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1829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 tools and supplies">
            <a:extLst>
              <a:ext uri="{FF2B5EF4-FFF2-40B4-BE49-F238E27FC236}">
                <a16:creationId xmlns:a16="http://schemas.microsoft.com/office/drawing/2014/main" id="{27D1C092-38FC-4A7A-859C-0191052695A4}"/>
              </a:ext>
            </a:extLst>
          </p:cNvPr>
          <p:cNvPicPr>
            <a:picLocks noChangeAspect="1"/>
          </p:cNvPicPr>
          <p:nvPr/>
        </p:nvPicPr>
        <p:blipFill rotWithShape="1">
          <a:blip r:embed="rId2"/>
          <a:srcRect t="5847" r="3" b="9756"/>
          <a:stretch/>
        </p:blipFill>
        <p:spPr>
          <a:xfrm>
            <a:off x="20" y="10"/>
            <a:ext cx="12191435" cy="6857989"/>
          </a:xfrm>
          <a:prstGeom prst="rect">
            <a:avLst/>
          </a:prstGeom>
        </p:spPr>
      </p:pic>
      <p:sp>
        <p:nvSpPr>
          <p:cNvPr id="11" name="Rectangle 10">
            <a:extLst>
              <a:ext uri="{FF2B5EF4-FFF2-40B4-BE49-F238E27FC236}">
                <a16:creationId xmlns:a16="http://schemas.microsoft.com/office/drawing/2014/main" id="{0A3D475D-F146-44DA-80FB-3306B95B8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23925" y="-923925"/>
            <a:ext cx="6858000" cy="8705850"/>
          </a:xfrm>
          <a:prstGeom prst="rect">
            <a:avLst/>
          </a:prstGeom>
          <a:gradFill>
            <a:gsLst>
              <a:gs pos="100000">
                <a:srgbClr val="000000">
                  <a:alpha val="0"/>
                </a:srgbClr>
              </a:gs>
              <a:gs pos="31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57A70-8639-4662-8B66-E286DE4E9BBF}"/>
              </a:ext>
            </a:extLst>
          </p:cNvPr>
          <p:cNvSpPr>
            <a:spLocks noGrp="1"/>
          </p:cNvSpPr>
          <p:nvPr>
            <p:ph type="title"/>
          </p:nvPr>
        </p:nvSpPr>
        <p:spPr>
          <a:xfrm>
            <a:off x="762000" y="1523999"/>
            <a:ext cx="5334000" cy="3535018"/>
          </a:xfrm>
        </p:spPr>
        <p:txBody>
          <a:bodyPr vert="horz" lIns="91440" tIns="45720" rIns="91440" bIns="45720" rtlCol="0" anchor="ctr" anchorCtr="0">
            <a:normAutofit/>
          </a:bodyPr>
          <a:lstStyle/>
          <a:p>
            <a:r>
              <a:rPr lang="en-US" sz="8000">
                <a:solidFill>
                  <a:srgbClr val="FFFFFF"/>
                </a:solidFill>
              </a:rPr>
              <a:t>How to use them</a:t>
            </a:r>
          </a:p>
        </p:txBody>
      </p:sp>
      <p:sp>
        <p:nvSpPr>
          <p:cNvPr id="3" name="Content Placeholder 2">
            <a:extLst>
              <a:ext uri="{FF2B5EF4-FFF2-40B4-BE49-F238E27FC236}">
                <a16:creationId xmlns:a16="http://schemas.microsoft.com/office/drawing/2014/main" id="{C906B368-E602-4158-B719-B3F48179C632}"/>
              </a:ext>
            </a:extLst>
          </p:cNvPr>
          <p:cNvSpPr>
            <a:spLocks noGrp="1"/>
          </p:cNvSpPr>
          <p:nvPr>
            <p:ph idx="1"/>
          </p:nvPr>
        </p:nvSpPr>
        <p:spPr>
          <a:xfrm>
            <a:off x="762000" y="5059179"/>
            <a:ext cx="10468131" cy="1036819"/>
          </a:xfrm>
        </p:spPr>
        <p:txBody>
          <a:bodyPr vert="horz" lIns="91440" tIns="45720" rIns="91440" bIns="45720" rtlCol="0" anchor="t">
            <a:normAutofit/>
          </a:bodyPr>
          <a:lstStyle/>
          <a:p>
            <a:pPr marL="0" indent="0">
              <a:buNone/>
            </a:pPr>
            <a:r>
              <a:rPr lang="en-US" sz="2200">
                <a:solidFill>
                  <a:srgbClr val="FFFFFF"/>
                </a:solidFill>
              </a:rPr>
              <a:t>The tools are very simple to use once you are taking time to explore and understand them. </a:t>
            </a:r>
          </a:p>
        </p:txBody>
      </p:sp>
    </p:spTree>
    <p:extLst>
      <p:ext uri="{BB962C8B-B14F-4D97-AF65-F5344CB8AC3E}">
        <p14:creationId xmlns:p14="http://schemas.microsoft.com/office/powerpoint/2010/main" val="2647438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60FB9-64B4-4B84-BF59-AC83FBEF50D7}"/>
              </a:ext>
            </a:extLst>
          </p:cNvPr>
          <p:cNvSpPr>
            <a:spLocks noGrp="1"/>
          </p:cNvSpPr>
          <p:nvPr>
            <p:ph type="title"/>
          </p:nvPr>
        </p:nvSpPr>
        <p:spPr>
          <a:xfrm>
            <a:off x="762001" y="1163595"/>
            <a:ext cx="4210593" cy="2646406"/>
          </a:xfrm>
        </p:spPr>
        <p:txBody>
          <a:bodyPr vert="horz" lIns="91440" tIns="45720" rIns="91440" bIns="45720" rtlCol="0" anchor="b" anchorCtr="0">
            <a:normAutofit/>
          </a:bodyPr>
          <a:lstStyle/>
          <a:p>
            <a:pPr algn="ctr"/>
            <a:r>
              <a:rPr lang="en-US" sz="5100"/>
              <a:t>What is engine search?</a:t>
            </a:r>
            <a:br>
              <a:rPr lang="en-US" sz="5100"/>
            </a:br>
            <a:endParaRPr lang="en-US" sz="5100"/>
          </a:p>
        </p:txBody>
      </p:sp>
      <p:pic>
        <p:nvPicPr>
          <p:cNvPr id="5" name="Picture 4" descr="Magnifying glass and question mark">
            <a:extLst>
              <a:ext uri="{FF2B5EF4-FFF2-40B4-BE49-F238E27FC236}">
                <a16:creationId xmlns:a16="http://schemas.microsoft.com/office/drawing/2014/main" id="{2A3DE47C-C6E8-4A92-A81D-40243C1CDECD}"/>
              </a:ext>
            </a:extLst>
          </p:cNvPr>
          <p:cNvPicPr>
            <a:picLocks noChangeAspect="1"/>
          </p:cNvPicPr>
          <p:nvPr/>
        </p:nvPicPr>
        <p:blipFill rotWithShape="1">
          <a:blip r:embed="rId2"/>
          <a:srcRect r="-2" b="4655"/>
          <a:stretch/>
        </p:blipFill>
        <p:spPr>
          <a:xfrm>
            <a:off x="5975896" y="-1"/>
            <a:ext cx="6216104" cy="3333750"/>
          </a:xfrm>
          <a:custGeom>
            <a:avLst/>
            <a:gdLst/>
            <a:ahLst/>
            <a:cxnLst/>
            <a:rect l="l" t="t" r="r" b="b"/>
            <a:pathLst>
              <a:path w="6216104" h="3333750">
                <a:moveTo>
                  <a:pt x="485126" y="0"/>
                </a:moveTo>
                <a:lnTo>
                  <a:pt x="6216104" y="0"/>
                </a:lnTo>
                <a:lnTo>
                  <a:pt x="6216104" y="3333750"/>
                </a:lnTo>
                <a:lnTo>
                  <a:pt x="110704" y="3333750"/>
                </a:lnTo>
                <a:lnTo>
                  <a:pt x="109716" y="3326101"/>
                </a:lnTo>
                <a:cubicBezTo>
                  <a:pt x="100334" y="3271963"/>
                  <a:pt x="86998" y="3218512"/>
                  <a:pt x="74044" y="3165061"/>
                </a:cubicBezTo>
                <a:cubicBezTo>
                  <a:pt x="58041" y="3099154"/>
                  <a:pt x="57089" y="3034817"/>
                  <a:pt x="73282" y="2968910"/>
                </a:cubicBezTo>
                <a:cubicBezTo>
                  <a:pt x="85094" y="2921245"/>
                  <a:pt x="65661" y="2876129"/>
                  <a:pt x="52327" y="2831604"/>
                </a:cubicBezTo>
                <a:cubicBezTo>
                  <a:pt x="49661" y="2822385"/>
                  <a:pt x="39183" y="2813754"/>
                  <a:pt x="30228" y="2808850"/>
                </a:cubicBezTo>
                <a:cubicBezTo>
                  <a:pt x="-1397" y="2791196"/>
                  <a:pt x="-6349" y="2761970"/>
                  <a:pt x="6795" y="2725094"/>
                </a:cubicBezTo>
                <a:cubicBezTo>
                  <a:pt x="17084" y="2695868"/>
                  <a:pt x="30800" y="2669191"/>
                  <a:pt x="55185" y="2645455"/>
                </a:cubicBezTo>
                <a:cubicBezTo>
                  <a:pt x="83760" y="2617603"/>
                  <a:pt x="116337" y="2588768"/>
                  <a:pt x="128339" y="2545615"/>
                </a:cubicBezTo>
                <a:cubicBezTo>
                  <a:pt x="133482" y="2526980"/>
                  <a:pt x="134244" y="2510897"/>
                  <a:pt x="128909" y="2491281"/>
                </a:cubicBezTo>
                <a:cubicBezTo>
                  <a:pt x="118623" y="2453227"/>
                  <a:pt x="111383" y="2414980"/>
                  <a:pt x="143198" y="2379279"/>
                </a:cubicBezTo>
                <a:cubicBezTo>
                  <a:pt x="160725" y="2359664"/>
                  <a:pt x="171965" y="2333183"/>
                  <a:pt x="167583" y="2301603"/>
                </a:cubicBezTo>
                <a:cubicBezTo>
                  <a:pt x="162059" y="2262177"/>
                  <a:pt x="175965" y="2226281"/>
                  <a:pt x="196540" y="2192740"/>
                </a:cubicBezTo>
                <a:cubicBezTo>
                  <a:pt x="203970" y="2180774"/>
                  <a:pt x="208160" y="2166063"/>
                  <a:pt x="211780" y="2152137"/>
                </a:cubicBezTo>
                <a:cubicBezTo>
                  <a:pt x="220163" y="2119968"/>
                  <a:pt x="227593" y="2087602"/>
                  <a:pt x="234451" y="2055042"/>
                </a:cubicBezTo>
                <a:cubicBezTo>
                  <a:pt x="240165" y="2028365"/>
                  <a:pt x="244357" y="2001493"/>
                  <a:pt x="249310" y="1974618"/>
                </a:cubicBezTo>
                <a:cubicBezTo>
                  <a:pt x="254644" y="1945197"/>
                  <a:pt x="267028" y="1921855"/>
                  <a:pt x="295793" y="1909694"/>
                </a:cubicBezTo>
                <a:cubicBezTo>
                  <a:pt x="304937" y="1905771"/>
                  <a:pt x="312178" y="1896356"/>
                  <a:pt x="319798" y="1888901"/>
                </a:cubicBezTo>
                <a:cubicBezTo>
                  <a:pt x="325322" y="1883606"/>
                  <a:pt x="329514" y="1876543"/>
                  <a:pt x="335228" y="1871640"/>
                </a:cubicBezTo>
                <a:cubicBezTo>
                  <a:pt x="365329" y="1845943"/>
                  <a:pt x="395618" y="1820640"/>
                  <a:pt x="425719" y="1795142"/>
                </a:cubicBezTo>
                <a:cubicBezTo>
                  <a:pt x="428577" y="1792590"/>
                  <a:pt x="432006" y="1789845"/>
                  <a:pt x="433340" y="1786511"/>
                </a:cubicBezTo>
                <a:cubicBezTo>
                  <a:pt x="447246" y="1751988"/>
                  <a:pt x="460390" y="1717073"/>
                  <a:pt x="475061" y="1682944"/>
                </a:cubicBezTo>
                <a:cubicBezTo>
                  <a:pt x="480775" y="1669800"/>
                  <a:pt x="487823" y="1656267"/>
                  <a:pt x="497730" y="1646459"/>
                </a:cubicBezTo>
                <a:cubicBezTo>
                  <a:pt x="520210" y="1624098"/>
                  <a:pt x="544595" y="1603698"/>
                  <a:pt x="554311" y="1571529"/>
                </a:cubicBezTo>
                <a:cubicBezTo>
                  <a:pt x="557168" y="1562114"/>
                  <a:pt x="558692" y="1550935"/>
                  <a:pt x="556216" y="1541910"/>
                </a:cubicBezTo>
                <a:cubicBezTo>
                  <a:pt x="545929" y="1505229"/>
                  <a:pt x="533165" y="1469335"/>
                  <a:pt x="522307" y="1432851"/>
                </a:cubicBezTo>
                <a:cubicBezTo>
                  <a:pt x="515638" y="1409705"/>
                  <a:pt x="507636" y="1388716"/>
                  <a:pt x="484013" y="1377535"/>
                </a:cubicBezTo>
                <a:cubicBezTo>
                  <a:pt x="477347" y="1374398"/>
                  <a:pt x="470107" y="1365570"/>
                  <a:pt x="468773" y="1358313"/>
                </a:cubicBezTo>
                <a:cubicBezTo>
                  <a:pt x="460200" y="1311630"/>
                  <a:pt x="456010" y="1265534"/>
                  <a:pt x="485157" y="1222576"/>
                </a:cubicBezTo>
                <a:cubicBezTo>
                  <a:pt x="491443" y="1213555"/>
                  <a:pt x="491443" y="1196684"/>
                  <a:pt x="488777" y="1184720"/>
                </a:cubicBezTo>
                <a:cubicBezTo>
                  <a:pt x="478871" y="1138623"/>
                  <a:pt x="475441" y="1094882"/>
                  <a:pt x="507066" y="1054866"/>
                </a:cubicBezTo>
                <a:cubicBezTo>
                  <a:pt x="510876" y="1050159"/>
                  <a:pt x="507446" y="1035056"/>
                  <a:pt x="502684" y="1027995"/>
                </a:cubicBezTo>
                <a:cubicBezTo>
                  <a:pt x="456200" y="959929"/>
                  <a:pt x="455056" y="922662"/>
                  <a:pt x="499064" y="853028"/>
                </a:cubicBezTo>
                <a:cubicBezTo>
                  <a:pt x="501922" y="848516"/>
                  <a:pt x="505160" y="842633"/>
                  <a:pt x="509542" y="840866"/>
                </a:cubicBezTo>
                <a:cubicBezTo>
                  <a:pt x="537547" y="828900"/>
                  <a:pt x="538309" y="803401"/>
                  <a:pt x="540595" y="778095"/>
                </a:cubicBezTo>
                <a:cubicBezTo>
                  <a:pt x="543071" y="750244"/>
                  <a:pt x="546309" y="722389"/>
                  <a:pt x="548595" y="694341"/>
                </a:cubicBezTo>
                <a:cubicBezTo>
                  <a:pt x="548977" y="689436"/>
                  <a:pt x="547453" y="683943"/>
                  <a:pt x="545737" y="679040"/>
                </a:cubicBezTo>
                <a:cubicBezTo>
                  <a:pt x="539451" y="660210"/>
                  <a:pt x="530307" y="641968"/>
                  <a:pt x="526497" y="622548"/>
                </a:cubicBezTo>
                <a:cubicBezTo>
                  <a:pt x="518304" y="580573"/>
                  <a:pt x="501922" y="539970"/>
                  <a:pt x="508590" y="495638"/>
                </a:cubicBezTo>
                <a:cubicBezTo>
                  <a:pt x="509732" y="487990"/>
                  <a:pt x="504208" y="479162"/>
                  <a:pt x="502112" y="470924"/>
                </a:cubicBezTo>
                <a:cubicBezTo>
                  <a:pt x="498492" y="456017"/>
                  <a:pt x="493349" y="441500"/>
                  <a:pt x="492015" y="426397"/>
                </a:cubicBezTo>
                <a:cubicBezTo>
                  <a:pt x="488585" y="386383"/>
                  <a:pt x="485537" y="345976"/>
                  <a:pt x="485347" y="305764"/>
                </a:cubicBezTo>
                <a:cubicBezTo>
                  <a:pt x="485157" y="286346"/>
                  <a:pt x="492395" y="266927"/>
                  <a:pt x="495254" y="247312"/>
                </a:cubicBezTo>
                <a:cubicBezTo>
                  <a:pt x="496588" y="238486"/>
                  <a:pt x="498874" y="224165"/>
                  <a:pt x="494682" y="221224"/>
                </a:cubicBezTo>
                <a:cubicBezTo>
                  <a:pt x="462869" y="198471"/>
                  <a:pt x="468965" y="166498"/>
                  <a:pt x="469345" y="134133"/>
                </a:cubicBezTo>
                <a:cubicBezTo>
                  <a:pt x="469726" y="98433"/>
                  <a:pt x="476632" y="63322"/>
                  <a:pt x="482013" y="27991"/>
                </a:cubicBezTo>
                <a:close/>
              </a:path>
            </a:pathLst>
          </a:custGeom>
        </p:spPr>
      </p:pic>
      <p:pic>
        <p:nvPicPr>
          <p:cNvPr id="6" name="Picture 6" descr="Diagram&#10;&#10;Description automatically generated">
            <a:extLst>
              <a:ext uri="{FF2B5EF4-FFF2-40B4-BE49-F238E27FC236}">
                <a16:creationId xmlns:a16="http://schemas.microsoft.com/office/drawing/2014/main" id="{5334736A-06BA-45AC-988C-13E72A2A931B}"/>
              </a:ext>
            </a:extLst>
          </p:cNvPr>
          <p:cNvPicPr>
            <a:picLocks noChangeAspect="1"/>
          </p:cNvPicPr>
          <p:nvPr/>
        </p:nvPicPr>
        <p:blipFill rotWithShape="1">
          <a:blip r:embed="rId3"/>
          <a:srcRect t="771" r="1" b="5925"/>
          <a:stretch/>
        </p:blipFill>
        <p:spPr>
          <a:xfrm>
            <a:off x="5840059" y="3524252"/>
            <a:ext cx="6351941" cy="3333749"/>
          </a:xfrm>
          <a:custGeom>
            <a:avLst/>
            <a:gdLst/>
            <a:ahLst/>
            <a:cxnLst/>
            <a:rect l="l" t="t" r="r" b="b"/>
            <a:pathLst>
              <a:path w="6351941" h="3333749">
                <a:moveTo>
                  <a:pt x="265966" y="0"/>
                </a:moveTo>
                <a:lnTo>
                  <a:pt x="6351941" y="0"/>
                </a:lnTo>
                <a:lnTo>
                  <a:pt x="6351941" y="3333749"/>
                </a:lnTo>
                <a:lnTo>
                  <a:pt x="137148" y="3333749"/>
                </a:lnTo>
                <a:lnTo>
                  <a:pt x="144347" y="3316486"/>
                </a:lnTo>
                <a:cubicBezTo>
                  <a:pt x="160922" y="3289026"/>
                  <a:pt x="164922" y="3262741"/>
                  <a:pt x="143585" y="3234104"/>
                </a:cubicBezTo>
                <a:cubicBezTo>
                  <a:pt x="128917" y="3214682"/>
                  <a:pt x="136157" y="3176434"/>
                  <a:pt x="153112" y="3157998"/>
                </a:cubicBezTo>
                <a:cubicBezTo>
                  <a:pt x="159208" y="3151327"/>
                  <a:pt x="165304" y="3144461"/>
                  <a:pt x="175591" y="3133281"/>
                </a:cubicBezTo>
                <a:cubicBezTo>
                  <a:pt x="128917" y="3113077"/>
                  <a:pt x="124727" y="3070513"/>
                  <a:pt x="115201" y="3029515"/>
                </a:cubicBezTo>
                <a:cubicBezTo>
                  <a:pt x="109296" y="3004411"/>
                  <a:pt x="85292" y="2998329"/>
                  <a:pt x="63193" y="2993621"/>
                </a:cubicBezTo>
                <a:cubicBezTo>
                  <a:pt x="23377" y="2985382"/>
                  <a:pt x="5851" y="2965571"/>
                  <a:pt x="9089" y="2924183"/>
                </a:cubicBezTo>
                <a:cubicBezTo>
                  <a:pt x="12709" y="2878480"/>
                  <a:pt x="18995" y="2832778"/>
                  <a:pt x="26426" y="2787466"/>
                </a:cubicBezTo>
                <a:cubicBezTo>
                  <a:pt x="31188" y="2758830"/>
                  <a:pt x="42808" y="2732938"/>
                  <a:pt x="65097" y="2712144"/>
                </a:cubicBezTo>
                <a:cubicBezTo>
                  <a:pt x="86816" y="2691942"/>
                  <a:pt x="84339" y="2687234"/>
                  <a:pt x="67003" y="2663892"/>
                </a:cubicBezTo>
                <a:cubicBezTo>
                  <a:pt x="46808" y="2636627"/>
                  <a:pt x="28140" y="2608381"/>
                  <a:pt x="10803" y="2579155"/>
                </a:cubicBezTo>
                <a:cubicBezTo>
                  <a:pt x="5279" y="2569935"/>
                  <a:pt x="5469" y="2556597"/>
                  <a:pt x="4327" y="2545024"/>
                </a:cubicBezTo>
                <a:cubicBezTo>
                  <a:pt x="2231" y="2525408"/>
                  <a:pt x="-1579" y="2505204"/>
                  <a:pt x="707" y="2485983"/>
                </a:cubicBezTo>
                <a:cubicBezTo>
                  <a:pt x="2993" y="2467545"/>
                  <a:pt x="10803" y="2449301"/>
                  <a:pt x="18613" y="2432238"/>
                </a:cubicBezTo>
                <a:cubicBezTo>
                  <a:pt x="40522" y="2384573"/>
                  <a:pt x="67765" y="2340831"/>
                  <a:pt x="107008" y="2305719"/>
                </a:cubicBezTo>
                <a:cubicBezTo>
                  <a:pt x="112152" y="2301210"/>
                  <a:pt x="114058" y="2292185"/>
                  <a:pt x="115773" y="2284730"/>
                </a:cubicBezTo>
                <a:cubicBezTo>
                  <a:pt x="118631" y="2272570"/>
                  <a:pt x="121297" y="2260016"/>
                  <a:pt x="121679" y="2247659"/>
                </a:cubicBezTo>
                <a:cubicBezTo>
                  <a:pt x="123583" y="2187637"/>
                  <a:pt x="150254" y="2140561"/>
                  <a:pt x="192927" y="2101722"/>
                </a:cubicBezTo>
                <a:cubicBezTo>
                  <a:pt x="205120" y="2090542"/>
                  <a:pt x="206454" y="2081912"/>
                  <a:pt x="192355" y="2069749"/>
                </a:cubicBezTo>
                <a:cubicBezTo>
                  <a:pt x="175973" y="2055628"/>
                  <a:pt x="182449" y="2035424"/>
                  <a:pt x="186259" y="2017180"/>
                </a:cubicBezTo>
                <a:cubicBezTo>
                  <a:pt x="190069" y="1998352"/>
                  <a:pt x="194071" y="1979324"/>
                  <a:pt x="197881" y="1960494"/>
                </a:cubicBezTo>
                <a:cubicBezTo>
                  <a:pt x="200547" y="1946568"/>
                  <a:pt x="202833" y="1932837"/>
                  <a:pt x="206072" y="1919105"/>
                </a:cubicBezTo>
                <a:cubicBezTo>
                  <a:pt x="216170" y="1876345"/>
                  <a:pt x="213122" y="1837900"/>
                  <a:pt x="182069" y="1803181"/>
                </a:cubicBezTo>
                <a:cubicBezTo>
                  <a:pt x="158256" y="1776701"/>
                  <a:pt x="151206" y="1742767"/>
                  <a:pt x="158446" y="1706674"/>
                </a:cubicBezTo>
                <a:cubicBezTo>
                  <a:pt x="159398" y="1702163"/>
                  <a:pt x="163208" y="1696475"/>
                  <a:pt x="161684" y="1693337"/>
                </a:cubicBezTo>
                <a:cubicBezTo>
                  <a:pt x="139395" y="1646064"/>
                  <a:pt x="178641" y="1608599"/>
                  <a:pt x="181117" y="1565053"/>
                </a:cubicBezTo>
                <a:cubicBezTo>
                  <a:pt x="182259" y="1545831"/>
                  <a:pt x="196357" y="1526215"/>
                  <a:pt x="207596" y="1508955"/>
                </a:cubicBezTo>
                <a:cubicBezTo>
                  <a:pt x="223028" y="1485218"/>
                  <a:pt x="237887" y="1464034"/>
                  <a:pt x="231028" y="1431867"/>
                </a:cubicBezTo>
                <a:cubicBezTo>
                  <a:pt x="223980" y="1399698"/>
                  <a:pt x="236935" y="1370275"/>
                  <a:pt x="259033" y="1346148"/>
                </a:cubicBezTo>
                <a:cubicBezTo>
                  <a:pt x="275798" y="1327711"/>
                  <a:pt x="277322" y="1307506"/>
                  <a:pt x="272560" y="1283184"/>
                </a:cubicBezTo>
                <a:cubicBezTo>
                  <a:pt x="266654" y="1252781"/>
                  <a:pt x="266272" y="1221201"/>
                  <a:pt x="262653" y="1190406"/>
                </a:cubicBezTo>
                <a:cubicBezTo>
                  <a:pt x="261891" y="1183735"/>
                  <a:pt x="259223" y="1175302"/>
                  <a:pt x="254651" y="1171377"/>
                </a:cubicBezTo>
                <a:cubicBezTo>
                  <a:pt x="197881" y="1123320"/>
                  <a:pt x="197309" y="1055649"/>
                  <a:pt x="194641" y="988957"/>
                </a:cubicBezTo>
                <a:cubicBezTo>
                  <a:pt x="192927" y="948552"/>
                  <a:pt x="192927" y="907947"/>
                  <a:pt x="193879" y="867344"/>
                </a:cubicBezTo>
                <a:cubicBezTo>
                  <a:pt x="194071" y="853613"/>
                  <a:pt x="197119" y="839098"/>
                  <a:pt x="202833" y="826936"/>
                </a:cubicBezTo>
                <a:cubicBezTo>
                  <a:pt x="214836" y="801633"/>
                  <a:pt x="230456" y="778292"/>
                  <a:pt x="242649" y="753182"/>
                </a:cubicBezTo>
                <a:cubicBezTo>
                  <a:pt x="247413" y="743770"/>
                  <a:pt x="247603" y="731608"/>
                  <a:pt x="248365" y="720622"/>
                </a:cubicBezTo>
                <a:cubicBezTo>
                  <a:pt x="249889" y="701204"/>
                  <a:pt x="245317" y="679628"/>
                  <a:pt x="252175" y="662955"/>
                </a:cubicBezTo>
                <a:cubicBezTo>
                  <a:pt x="269892" y="619604"/>
                  <a:pt x="265892" y="579001"/>
                  <a:pt x="248365" y="537809"/>
                </a:cubicBezTo>
                <a:cubicBezTo>
                  <a:pt x="223790" y="480140"/>
                  <a:pt x="225694" y="425612"/>
                  <a:pt x="264557" y="374612"/>
                </a:cubicBezTo>
                <a:cubicBezTo>
                  <a:pt x="282084" y="351663"/>
                  <a:pt x="273702" y="329301"/>
                  <a:pt x="259605" y="309883"/>
                </a:cubicBezTo>
                <a:cubicBezTo>
                  <a:pt x="243221" y="287521"/>
                  <a:pt x="239031" y="265748"/>
                  <a:pt x="251031" y="240054"/>
                </a:cubicBezTo>
                <a:cubicBezTo>
                  <a:pt x="253699" y="234363"/>
                  <a:pt x="252365" y="226322"/>
                  <a:pt x="251413" y="219652"/>
                </a:cubicBezTo>
                <a:lnTo>
                  <a:pt x="250057" y="200798"/>
                </a:lnTo>
                <a:lnTo>
                  <a:pt x="237709" y="199121"/>
                </a:lnTo>
                <a:cubicBezTo>
                  <a:pt x="208187" y="194887"/>
                  <a:pt x="178620" y="190893"/>
                  <a:pt x="148511" y="188488"/>
                </a:cubicBezTo>
                <a:lnTo>
                  <a:pt x="148495" y="188488"/>
                </a:lnTo>
                <a:lnTo>
                  <a:pt x="148510" y="188487"/>
                </a:lnTo>
                <a:cubicBezTo>
                  <a:pt x="178619" y="190892"/>
                  <a:pt x="208186" y="194886"/>
                  <a:pt x="237708" y="199120"/>
                </a:cubicBezTo>
                <a:lnTo>
                  <a:pt x="250056" y="200797"/>
                </a:lnTo>
                <a:lnTo>
                  <a:pt x="247364" y="163357"/>
                </a:lnTo>
                <a:cubicBezTo>
                  <a:pt x="248888" y="145164"/>
                  <a:pt x="255126" y="127854"/>
                  <a:pt x="271605" y="112358"/>
                </a:cubicBezTo>
                <a:cubicBezTo>
                  <a:pt x="278083" y="106276"/>
                  <a:pt x="280749" y="96076"/>
                  <a:pt x="285131" y="87837"/>
                </a:cubicBezTo>
                <a:cubicBezTo>
                  <a:pt x="303040" y="53315"/>
                  <a:pt x="301324" y="54688"/>
                  <a:pt x="279607" y="23893"/>
                </a:cubicBezTo>
                <a:close/>
              </a:path>
            </a:pathLst>
          </a:custGeom>
        </p:spPr>
      </p:pic>
      <p:sp>
        <p:nvSpPr>
          <p:cNvPr id="32" name="Freeform: Shape 26">
            <a:extLst>
              <a:ext uri="{FF2B5EF4-FFF2-40B4-BE49-F238E27FC236}">
                <a16:creationId xmlns:a16="http://schemas.microsoft.com/office/drawing/2014/main" id="{90079F9F-0458-4E1F-8C66-3DC92F318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28">
            <a:extLst>
              <a:ext uri="{FF2B5EF4-FFF2-40B4-BE49-F238E27FC236}">
                <a16:creationId xmlns:a16="http://schemas.microsoft.com/office/drawing/2014/main" id="{35BFB1BD-917C-4E12-A662-6CD1860F2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1300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Icon&#10;&#10;Description automatically generated">
            <a:extLst>
              <a:ext uri="{FF2B5EF4-FFF2-40B4-BE49-F238E27FC236}">
                <a16:creationId xmlns:a16="http://schemas.microsoft.com/office/drawing/2014/main" id="{A6306C33-26F2-4C02-869E-932530904598}"/>
              </a:ext>
            </a:extLst>
          </p:cNvPr>
          <p:cNvPicPr>
            <a:picLocks noChangeAspect="1"/>
          </p:cNvPicPr>
          <p:nvPr/>
        </p:nvPicPr>
        <p:blipFill rotWithShape="1">
          <a:blip r:embed="rId2"/>
          <a:srcRect t="280" r="1" b="39234"/>
          <a:stretch/>
        </p:blipFill>
        <p:spPr>
          <a:xfrm>
            <a:off x="20" y="10"/>
            <a:ext cx="12191435" cy="6857989"/>
          </a:xfrm>
          <a:prstGeom prst="rect">
            <a:avLst/>
          </a:prstGeom>
        </p:spPr>
      </p:pic>
      <p:sp>
        <p:nvSpPr>
          <p:cNvPr id="19" name="Rectangle 18">
            <a:extLst>
              <a:ext uri="{FF2B5EF4-FFF2-40B4-BE49-F238E27FC236}">
                <a16:creationId xmlns:a16="http://schemas.microsoft.com/office/drawing/2014/main" id="{0A3D475D-F146-44DA-80FB-3306B95B8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23925" y="-923925"/>
            <a:ext cx="6858000" cy="8705850"/>
          </a:xfrm>
          <a:prstGeom prst="rect">
            <a:avLst/>
          </a:prstGeom>
          <a:gradFill>
            <a:gsLst>
              <a:gs pos="100000">
                <a:srgbClr val="000000">
                  <a:alpha val="0"/>
                </a:srgbClr>
              </a:gs>
              <a:gs pos="31000">
                <a:srgbClr val="000000">
                  <a:alpha val="70000"/>
                </a:srgbClr>
              </a:gs>
              <a:gs pos="0">
                <a:schemeClr val="bg1"/>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7570-4D61-4A20-90B0-8A66B103EF8F}"/>
              </a:ext>
            </a:extLst>
          </p:cNvPr>
          <p:cNvSpPr>
            <a:spLocks noGrp="1"/>
          </p:cNvSpPr>
          <p:nvPr>
            <p:ph type="title"/>
          </p:nvPr>
        </p:nvSpPr>
        <p:spPr>
          <a:xfrm>
            <a:off x="762000" y="1523999"/>
            <a:ext cx="5334000" cy="3535018"/>
          </a:xfrm>
        </p:spPr>
        <p:txBody>
          <a:bodyPr vert="horz" lIns="91440" tIns="45720" rIns="91440" bIns="45720" rtlCol="0" anchor="ctr" anchorCtr="0">
            <a:normAutofit/>
          </a:bodyPr>
          <a:lstStyle/>
          <a:p>
            <a:r>
              <a:rPr lang="en-US" sz="6800">
                <a:solidFill>
                  <a:srgbClr val="FFFFFF"/>
                </a:solidFill>
              </a:rPr>
              <a:t>Best tool for collaboration at UWTSD</a:t>
            </a:r>
          </a:p>
        </p:txBody>
      </p:sp>
      <p:sp>
        <p:nvSpPr>
          <p:cNvPr id="6" name="Content Placeholder 5">
            <a:extLst>
              <a:ext uri="{FF2B5EF4-FFF2-40B4-BE49-F238E27FC236}">
                <a16:creationId xmlns:a16="http://schemas.microsoft.com/office/drawing/2014/main" id="{21467D5D-6A20-43C2-8E75-6A64FE9BE86B}"/>
              </a:ext>
            </a:extLst>
          </p:cNvPr>
          <p:cNvSpPr>
            <a:spLocks noGrp="1"/>
          </p:cNvSpPr>
          <p:nvPr>
            <p:ph idx="1"/>
          </p:nvPr>
        </p:nvSpPr>
        <p:spPr>
          <a:xfrm>
            <a:off x="762000" y="5333998"/>
            <a:ext cx="5334000" cy="762000"/>
          </a:xfrm>
        </p:spPr>
        <p:txBody>
          <a:bodyPr vert="horz" lIns="91440" tIns="45720" rIns="91440" bIns="45720" rtlCol="0" anchor="t">
            <a:normAutofit/>
          </a:bodyPr>
          <a:lstStyle/>
          <a:p>
            <a:pPr marL="0" indent="0">
              <a:buNone/>
            </a:pPr>
            <a:r>
              <a:rPr lang="en-US" sz="2000">
                <a:solidFill>
                  <a:srgbClr val="FFFFFF"/>
                </a:solidFill>
              </a:rPr>
              <a:t>Microsoft Teams it's the best tool for collaboration when we are talking about UWTSD. </a:t>
            </a:r>
          </a:p>
        </p:txBody>
      </p:sp>
    </p:spTree>
    <p:extLst>
      <p:ext uri="{BB962C8B-B14F-4D97-AF65-F5344CB8AC3E}">
        <p14:creationId xmlns:p14="http://schemas.microsoft.com/office/powerpoint/2010/main" val="3044202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6FA16-55F5-4CCB-8068-5A64B0BC8FE7}"/>
              </a:ext>
            </a:extLst>
          </p:cNvPr>
          <p:cNvSpPr>
            <a:spLocks noGrp="1"/>
          </p:cNvSpPr>
          <p:nvPr>
            <p:ph type="title"/>
          </p:nvPr>
        </p:nvSpPr>
        <p:spPr>
          <a:xfrm>
            <a:off x="762000" y="1528717"/>
            <a:ext cx="3810000" cy="3805283"/>
          </a:xfrm>
        </p:spPr>
        <p:txBody>
          <a:bodyPr anchor="ctr">
            <a:normAutofit/>
          </a:bodyPr>
          <a:lstStyle/>
          <a:p>
            <a:r>
              <a:rPr lang="en-GB" dirty="0"/>
              <a:t>Where can you get them from ?</a:t>
            </a:r>
            <a:endParaRPr lang="en-GB"/>
          </a:p>
        </p:txBody>
      </p:sp>
      <p:graphicFrame>
        <p:nvGraphicFramePr>
          <p:cNvPr id="16" name="Content Placeholder 2">
            <a:extLst>
              <a:ext uri="{FF2B5EF4-FFF2-40B4-BE49-F238E27FC236}">
                <a16:creationId xmlns:a16="http://schemas.microsoft.com/office/drawing/2014/main" id="{DA564C93-E6A5-4128-9F40-5FA7256B00B3}"/>
              </a:ext>
            </a:extLst>
          </p:cNvPr>
          <p:cNvGraphicFramePr>
            <a:graphicFrameLocks noGrp="1"/>
          </p:cNvGraphicFramePr>
          <p:nvPr>
            <p:ph idx="1"/>
            <p:extLst>
              <p:ext uri="{D42A27DB-BD31-4B8C-83A1-F6EECF244321}">
                <p14:modId xmlns:p14="http://schemas.microsoft.com/office/powerpoint/2010/main" val="189758415"/>
              </p:ext>
            </p:extLst>
          </p:nvPr>
        </p:nvGraphicFramePr>
        <p:xfrm>
          <a:off x="4572000" y="761999"/>
          <a:ext cx="6858000" cy="5343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6029639"/>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2</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TornVTI</vt:lpstr>
      <vt:lpstr>Which digital tool is most commonly used for collaboration at UWTSD</vt:lpstr>
      <vt:lpstr>What is digital collaboration?</vt:lpstr>
      <vt:lpstr>Introduction</vt:lpstr>
      <vt:lpstr>Programs, websites, and online resources that make activities easier to execute are referred to as digital tools. Many of them may be viewed in web browsers without having to download anything, and you can do so at home, learning programs or at work.</vt:lpstr>
      <vt:lpstr>How to use them</vt:lpstr>
      <vt:lpstr>What is engine search? </vt:lpstr>
      <vt:lpstr>Best tool for collaboration at UWTSD</vt:lpstr>
      <vt:lpstr>Where can you get them from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179</cp:revision>
  <dcterms:created xsi:type="dcterms:W3CDTF">2022-02-26T17:41:55Z</dcterms:created>
  <dcterms:modified xsi:type="dcterms:W3CDTF">2022-02-26T18:54:47Z</dcterms:modified>
</cp:coreProperties>
</file>