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044D52-6E2A-7CC2-172C-0A28E9B2BD19}" v="2556" dt="2026-10-05T10:46:39.1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evaeh Salmon (2521130)" userId="S::2521130@student.uwtsd.ac.uk::e677f6ec-d1ce-48f0-a986-b4c704f44eab" providerId="AD" clId="Web-{63427FB2-265C-F640-48D0-6C6602EBFAC6}"/>
    <pc:docChg chg="addSld modSld">
      <pc:chgData name="Nevaeh Salmon (2521130)" userId="S::2521130@student.uwtsd.ac.uk::e677f6ec-d1ce-48f0-a986-b4c704f44eab" providerId="AD" clId="Web-{63427FB2-265C-F640-48D0-6C6602EBFAC6}" dt="2026-09-30T08:21:04.802" v="648" actId="20577"/>
      <pc:docMkLst>
        <pc:docMk/>
      </pc:docMkLst>
      <pc:sldChg chg="addSp delSp modSp mod setBg">
        <pc:chgData name="Nevaeh Salmon (2521130)" userId="S::2521130@student.uwtsd.ac.uk::e677f6ec-d1ce-48f0-a986-b4c704f44eab" providerId="AD" clId="Web-{63427FB2-265C-F640-48D0-6C6602EBFAC6}" dt="2026-09-30T08:19:36.486" v="638"/>
        <pc:sldMkLst>
          <pc:docMk/>
          <pc:sldMk cId="109857222" sldId="256"/>
        </pc:sldMkLst>
        <pc:spChg chg="mod">
          <ac:chgData name="Nevaeh Salmon (2521130)" userId="S::2521130@student.uwtsd.ac.uk::e677f6ec-d1ce-48f0-a986-b4c704f44eab" providerId="AD" clId="Web-{63427FB2-265C-F640-48D0-6C6602EBFAC6}" dt="2026-09-30T08:19:36.486" v="638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evaeh Salmon (2521130)" userId="S::2521130@student.uwtsd.ac.uk::e677f6ec-d1ce-48f0-a986-b4c704f44eab" providerId="AD" clId="Web-{63427FB2-265C-F640-48D0-6C6602EBFAC6}" dt="2026-09-30T08:19:36.486" v="638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Nevaeh Salmon (2521130)" userId="S::2521130@student.uwtsd.ac.uk::e677f6ec-d1ce-48f0-a986-b4c704f44eab" providerId="AD" clId="Web-{63427FB2-265C-F640-48D0-6C6602EBFAC6}" dt="2026-09-30T08:21:04.802" v="648" actId="20577"/>
        <pc:sldMkLst>
          <pc:docMk/>
          <pc:sldMk cId="1782599881" sldId="258"/>
        </pc:sldMkLst>
        <pc:spChg chg="mod">
          <ac:chgData name="Nevaeh Salmon (2521130)" userId="S::2521130@student.uwtsd.ac.uk::e677f6ec-d1ce-48f0-a986-b4c704f44eab" providerId="AD" clId="Web-{63427FB2-265C-F640-48D0-6C6602EBFAC6}" dt="2026-09-30T08:21:04.802" v="648" actId="20577"/>
          <ac:spMkLst>
            <pc:docMk/>
            <pc:sldMk cId="1782599881" sldId="258"/>
            <ac:spMk id="2" creationId="{8E051A17-DFF0-6639-4BC0-AC9FBBDDED75}"/>
          </ac:spMkLst>
        </pc:spChg>
      </pc:sldChg>
    </pc:docChg>
  </pc:docChgLst>
  <pc:docChgLst>
    <pc:chgData name="Nevaeh Salmon (2521130)" userId="S::2521130@student.uwtsd.ac.uk::e677f6ec-d1ce-48f0-a986-b4c704f44eab" providerId="AD" clId="Web-{DF044D52-6E2A-7CC2-172C-0A28E9B2BD19}"/>
    <pc:docChg chg="addSld delSld modSld">
      <pc:chgData name="Nevaeh Salmon (2521130)" userId="S::2521130@student.uwtsd.ac.uk::e677f6ec-d1ce-48f0-a986-b4c704f44eab" providerId="AD" clId="Web-{DF044D52-6E2A-7CC2-172C-0A28E9B2BD19}" dt="2026-10-05T10:46:39.153" v="2529" actId="20577"/>
      <pc:docMkLst>
        <pc:docMk/>
      </pc:docMkLst>
      <pc:sldChg chg="modSp">
        <pc:chgData name="Nevaeh Salmon (2521130)" userId="S::2521130@student.uwtsd.ac.uk::e677f6ec-d1ce-48f0-a986-b4c704f44eab" providerId="AD" clId="Web-{DF044D52-6E2A-7CC2-172C-0A28E9B2BD19}" dt="2026-09-30T10:48:55.140" v="1371" actId="20577"/>
        <pc:sldMkLst>
          <pc:docMk/>
          <pc:sldMk cId="109857222" sldId="256"/>
        </pc:sldMkLst>
        <pc:spChg chg="mod">
          <ac:chgData name="Nevaeh Salmon (2521130)" userId="S::2521130@student.uwtsd.ac.uk::e677f6ec-d1ce-48f0-a986-b4c704f44eab" providerId="AD" clId="Web-{DF044D52-6E2A-7CC2-172C-0A28E9B2BD19}" dt="2026-09-30T10:48:55.140" v="1371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 del">
        <pc:chgData name="Nevaeh Salmon (2521130)" userId="S::2521130@student.uwtsd.ac.uk::e677f6ec-d1ce-48f0-a986-b4c704f44eab" providerId="AD" clId="Web-{DF044D52-6E2A-7CC2-172C-0A28E9B2BD19}" dt="2026-10-05T09:16:30.043" v="1373"/>
        <pc:sldMkLst>
          <pc:docMk/>
          <pc:sldMk cId="70364793" sldId="257"/>
        </pc:sldMkLst>
      </pc:sldChg>
      <pc:sldChg chg="addSp delSp modSp mod setBg">
        <pc:chgData name="Nevaeh Salmon (2521130)" userId="S::2521130@student.uwtsd.ac.uk::e677f6ec-d1ce-48f0-a986-b4c704f44eab" providerId="AD" clId="Web-{DF044D52-6E2A-7CC2-172C-0A28E9B2BD19}" dt="2026-09-30T10:14:58.125" v="251"/>
        <pc:sldMkLst>
          <pc:docMk/>
          <pc:sldMk cId="383264148" sldId="259"/>
        </pc:sldMkLst>
        <pc:spChg chg="mod">
          <ac:chgData name="Nevaeh Salmon (2521130)" userId="S::2521130@student.uwtsd.ac.uk::e677f6ec-d1ce-48f0-a986-b4c704f44eab" providerId="AD" clId="Web-{DF044D52-6E2A-7CC2-172C-0A28E9B2BD19}" dt="2026-09-30T10:14:58.109" v="250"/>
          <ac:spMkLst>
            <pc:docMk/>
            <pc:sldMk cId="383264148" sldId="259"/>
            <ac:spMk id="2" creationId="{6401BE61-E323-74C6-A095-9B6AB1C1106D}"/>
          </ac:spMkLst>
        </pc:spChg>
        <pc:spChg chg="mod">
          <ac:chgData name="Nevaeh Salmon (2521130)" userId="S::2521130@student.uwtsd.ac.uk::e677f6ec-d1ce-48f0-a986-b4c704f44eab" providerId="AD" clId="Web-{DF044D52-6E2A-7CC2-172C-0A28E9B2BD19}" dt="2026-09-30T10:14:58.125" v="251"/>
          <ac:spMkLst>
            <pc:docMk/>
            <pc:sldMk cId="383264148" sldId="259"/>
            <ac:spMk id="3" creationId="{B6BC8D6D-DEED-26D3-405E-9E6C7C906158}"/>
          </ac:spMkLst>
        </pc:spChg>
        <pc:spChg chg="add">
          <ac:chgData name="Nevaeh Salmon (2521130)" userId="S::2521130@student.uwtsd.ac.uk::e677f6ec-d1ce-48f0-a986-b4c704f44eab" providerId="AD" clId="Web-{DF044D52-6E2A-7CC2-172C-0A28E9B2BD19}" dt="2026-09-30T10:14:58.125" v="251"/>
          <ac:spMkLst>
            <pc:docMk/>
            <pc:sldMk cId="383264148" sldId="259"/>
            <ac:spMk id="22" creationId="{100EDD19-6802-4EC3-95CE-CFFAB042CFD6}"/>
          </ac:spMkLst>
        </pc:spChg>
        <pc:spChg chg="add">
          <ac:chgData name="Nevaeh Salmon (2521130)" userId="S::2521130@student.uwtsd.ac.uk::e677f6ec-d1ce-48f0-a986-b4c704f44eab" providerId="AD" clId="Web-{DF044D52-6E2A-7CC2-172C-0A28E9B2BD19}" dt="2026-09-30T10:14:58.125" v="251"/>
          <ac:spMkLst>
            <pc:docMk/>
            <pc:sldMk cId="383264148" sldId="259"/>
            <ac:spMk id="23" creationId="{DB17E863-922E-4C26-BD64-E8FD41D28661}"/>
          </ac:spMkLst>
        </pc:spChg>
      </pc:sldChg>
      <pc:sldChg chg="addSp delSp modSp new mod setBg">
        <pc:chgData name="Nevaeh Salmon (2521130)" userId="S::2521130@student.uwtsd.ac.uk::e677f6ec-d1ce-48f0-a986-b4c704f44eab" providerId="AD" clId="Web-{DF044D52-6E2A-7CC2-172C-0A28E9B2BD19}" dt="2026-09-30T10:31:09.006" v="915" actId="20577"/>
        <pc:sldMkLst>
          <pc:docMk/>
          <pc:sldMk cId="1258060187" sldId="260"/>
        </pc:sldMkLst>
        <pc:spChg chg="mod">
          <ac:chgData name="Nevaeh Salmon (2521130)" userId="S::2521130@student.uwtsd.ac.uk::e677f6ec-d1ce-48f0-a986-b4c704f44eab" providerId="AD" clId="Web-{DF044D52-6E2A-7CC2-172C-0A28E9B2BD19}" dt="2026-09-30T10:30:50.817" v="913"/>
          <ac:spMkLst>
            <pc:docMk/>
            <pc:sldMk cId="1258060187" sldId="260"/>
            <ac:spMk id="2" creationId="{68B7CA79-D861-A6E8-0E41-C87DFA41FB92}"/>
          </ac:spMkLst>
        </pc:spChg>
        <pc:spChg chg="add mod">
          <ac:chgData name="Nevaeh Salmon (2521130)" userId="S::2521130@student.uwtsd.ac.uk::e677f6ec-d1ce-48f0-a986-b4c704f44eab" providerId="AD" clId="Web-{DF044D52-6E2A-7CC2-172C-0A28E9B2BD19}" dt="2026-09-30T10:31:09.006" v="915" actId="20577"/>
          <ac:spMkLst>
            <pc:docMk/>
            <pc:sldMk cId="1258060187" sldId="260"/>
            <ac:spMk id="16" creationId="{5F9C6484-5711-F457-63E7-7DF12FB44747}"/>
          </ac:spMkLst>
        </pc:spChg>
        <pc:spChg chg="add">
          <ac:chgData name="Nevaeh Salmon (2521130)" userId="S::2521130@student.uwtsd.ac.uk::e677f6ec-d1ce-48f0-a986-b4c704f44eab" providerId="AD" clId="Web-{DF044D52-6E2A-7CC2-172C-0A28E9B2BD19}" dt="2026-09-30T10:30:50.817" v="913"/>
          <ac:spMkLst>
            <pc:docMk/>
            <pc:sldMk cId="1258060187" sldId="260"/>
            <ac:spMk id="28" creationId="{2B97F24A-32CE-4C1C-A50D-3016B394DCFB}"/>
          </ac:spMkLst>
        </pc:spChg>
        <pc:spChg chg="add">
          <ac:chgData name="Nevaeh Salmon (2521130)" userId="S::2521130@student.uwtsd.ac.uk::e677f6ec-d1ce-48f0-a986-b4c704f44eab" providerId="AD" clId="Web-{DF044D52-6E2A-7CC2-172C-0A28E9B2BD19}" dt="2026-09-30T10:30:50.817" v="913"/>
          <ac:spMkLst>
            <pc:docMk/>
            <pc:sldMk cId="1258060187" sldId="260"/>
            <ac:spMk id="29" creationId="{CD8B4F24-440B-49E9-B85D-733523DC064B}"/>
          </ac:spMkLst>
        </pc:spChg>
        <pc:graphicFrameChg chg="add mod ord modGraphic">
          <ac:chgData name="Nevaeh Salmon (2521130)" userId="S::2521130@student.uwtsd.ac.uk::e677f6ec-d1ce-48f0-a986-b4c704f44eab" providerId="AD" clId="Web-{DF044D52-6E2A-7CC2-172C-0A28E9B2BD19}" dt="2026-09-30T10:30:50.817" v="913"/>
          <ac:graphicFrameMkLst>
            <pc:docMk/>
            <pc:sldMk cId="1258060187" sldId="260"/>
            <ac:graphicFrameMk id="14" creationId="{D9646764-59EB-F695-C9D4-48F12D605877}"/>
          </ac:graphicFrameMkLst>
        </pc:graphicFrameChg>
      </pc:sldChg>
      <pc:sldChg chg="addSp delSp modSp new mod setBg">
        <pc:chgData name="Nevaeh Salmon (2521130)" userId="S::2521130@student.uwtsd.ac.uk::e677f6ec-d1ce-48f0-a986-b4c704f44eab" providerId="AD" clId="Web-{DF044D52-6E2A-7CC2-172C-0A28E9B2BD19}" dt="2026-09-30T10:45:02.131" v="1341"/>
        <pc:sldMkLst>
          <pc:docMk/>
          <pc:sldMk cId="1716133769" sldId="261"/>
        </pc:sldMkLst>
        <pc:spChg chg="mod">
          <ac:chgData name="Nevaeh Salmon (2521130)" userId="S::2521130@student.uwtsd.ac.uk::e677f6ec-d1ce-48f0-a986-b4c704f44eab" providerId="AD" clId="Web-{DF044D52-6E2A-7CC2-172C-0A28E9B2BD19}" dt="2026-09-30T10:45:02.131" v="1341"/>
          <ac:spMkLst>
            <pc:docMk/>
            <pc:sldMk cId="1716133769" sldId="261"/>
            <ac:spMk id="2" creationId="{FD181086-309D-EDC9-DCDE-7E4109CE09B7}"/>
          </ac:spMkLst>
        </pc:spChg>
        <pc:spChg chg="mod">
          <ac:chgData name="Nevaeh Salmon (2521130)" userId="S::2521130@student.uwtsd.ac.uk::e677f6ec-d1ce-48f0-a986-b4c704f44eab" providerId="AD" clId="Web-{DF044D52-6E2A-7CC2-172C-0A28E9B2BD19}" dt="2026-09-30T10:45:02.131" v="1341"/>
          <ac:spMkLst>
            <pc:docMk/>
            <pc:sldMk cId="1716133769" sldId="261"/>
            <ac:spMk id="3" creationId="{CE23A303-3D6B-C195-0E0B-78B14E34282F}"/>
          </ac:spMkLst>
        </pc:spChg>
        <pc:spChg chg="add">
          <ac:chgData name="Nevaeh Salmon (2521130)" userId="S::2521130@student.uwtsd.ac.uk::e677f6ec-d1ce-48f0-a986-b4c704f44eab" providerId="AD" clId="Web-{DF044D52-6E2A-7CC2-172C-0A28E9B2BD19}" dt="2026-09-30T10:45:02.131" v="1341"/>
          <ac:spMkLst>
            <pc:docMk/>
            <pc:sldMk cId="1716133769" sldId="261"/>
            <ac:spMk id="6" creationId="{777A147A-9ED8-46B4-8660-1B3C2AA880B5}"/>
          </ac:spMkLst>
        </pc:spChg>
        <pc:spChg chg="add">
          <ac:chgData name="Nevaeh Salmon (2521130)" userId="S::2521130@student.uwtsd.ac.uk::e677f6ec-d1ce-48f0-a986-b4c704f44eab" providerId="AD" clId="Web-{DF044D52-6E2A-7CC2-172C-0A28E9B2BD19}" dt="2026-09-30T10:45:02.131" v="1341"/>
          <ac:spMkLst>
            <pc:docMk/>
            <pc:sldMk cId="1716133769" sldId="261"/>
            <ac:spMk id="9" creationId="{5D6C15A0-C087-4593-8414-2B4EC1CDC3DE}"/>
          </ac:spMkLst>
        </pc:spChg>
      </pc:sldChg>
      <pc:sldChg chg="addSp delSp modSp new mod setBg">
        <pc:chgData name="Nevaeh Salmon (2521130)" userId="S::2521130@student.uwtsd.ac.uk::e677f6ec-d1ce-48f0-a986-b4c704f44eab" providerId="AD" clId="Web-{DF044D52-6E2A-7CC2-172C-0A28E9B2BD19}" dt="2026-10-05T10:34:18.192" v="2526" actId="20577"/>
        <pc:sldMkLst>
          <pc:docMk/>
          <pc:sldMk cId="2459266195" sldId="262"/>
        </pc:sldMkLst>
        <pc:spChg chg="mod">
          <ac:chgData name="Nevaeh Salmon (2521130)" userId="S::2521130@student.uwtsd.ac.uk::e677f6ec-d1ce-48f0-a986-b4c704f44eab" providerId="AD" clId="Web-{DF044D52-6E2A-7CC2-172C-0A28E9B2BD19}" dt="2026-10-05T09:51:19.232" v="1690"/>
          <ac:spMkLst>
            <pc:docMk/>
            <pc:sldMk cId="2459266195" sldId="262"/>
            <ac:spMk id="2" creationId="{4890B4AC-98B1-6577-A8AA-8326B3FE5FDC}"/>
          </ac:spMkLst>
        </pc:spChg>
        <pc:spChg chg="mod">
          <ac:chgData name="Nevaeh Salmon (2521130)" userId="S::2521130@student.uwtsd.ac.uk::e677f6ec-d1ce-48f0-a986-b4c704f44eab" providerId="AD" clId="Web-{DF044D52-6E2A-7CC2-172C-0A28E9B2BD19}" dt="2026-10-05T10:34:18.192" v="2526" actId="20577"/>
          <ac:spMkLst>
            <pc:docMk/>
            <pc:sldMk cId="2459266195" sldId="262"/>
            <ac:spMk id="3" creationId="{54F22338-2043-5C1A-06DA-5E6CCD04480D}"/>
          </ac:spMkLst>
        </pc:spChg>
        <pc:spChg chg="add del">
          <ac:chgData name="Nevaeh Salmon (2521130)" userId="S::2521130@student.uwtsd.ac.uk::e677f6ec-d1ce-48f0-a986-b4c704f44eab" providerId="AD" clId="Web-{DF044D52-6E2A-7CC2-172C-0A28E9B2BD19}" dt="2026-10-05T09:51:19.232" v="1690"/>
          <ac:spMkLst>
            <pc:docMk/>
            <pc:sldMk cId="2459266195" sldId="262"/>
            <ac:spMk id="8" creationId="{100EDD19-6802-4EC3-95CE-CFFAB042CFD6}"/>
          </ac:spMkLst>
        </pc:spChg>
        <pc:spChg chg="add del">
          <ac:chgData name="Nevaeh Salmon (2521130)" userId="S::2521130@student.uwtsd.ac.uk::e677f6ec-d1ce-48f0-a986-b4c704f44eab" providerId="AD" clId="Web-{DF044D52-6E2A-7CC2-172C-0A28E9B2BD19}" dt="2026-10-05T09:51:19.232" v="1690"/>
          <ac:spMkLst>
            <pc:docMk/>
            <pc:sldMk cId="2459266195" sldId="262"/>
            <ac:spMk id="10" creationId="{DB17E863-922E-4C26-BD64-E8FD41D28661}"/>
          </ac:spMkLst>
        </pc:spChg>
        <pc:spChg chg="add">
          <ac:chgData name="Nevaeh Salmon (2521130)" userId="S::2521130@student.uwtsd.ac.uk::e677f6ec-d1ce-48f0-a986-b4c704f44eab" providerId="AD" clId="Web-{DF044D52-6E2A-7CC2-172C-0A28E9B2BD19}" dt="2026-10-05T09:51:19.232" v="1690"/>
          <ac:spMkLst>
            <pc:docMk/>
            <pc:sldMk cId="2459266195" sldId="262"/>
            <ac:spMk id="15" creationId="{560AFAAC-EA6C-45A9-9E03-C9C9F0193B4F}"/>
          </ac:spMkLst>
        </pc:spChg>
        <pc:spChg chg="add">
          <ac:chgData name="Nevaeh Salmon (2521130)" userId="S::2521130@student.uwtsd.ac.uk::e677f6ec-d1ce-48f0-a986-b4c704f44eab" providerId="AD" clId="Web-{DF044D52-6E2A-7CC2-172C-0A28E9B2BD19}" dt="2026-10-05T09:51:19.232" v="1690"/>
          <ac:spMkLst>
            <pc:docMk/>
            <pc:sldMk cId="2459266195" sldId="262"/>
            <ac:spMk id="17" creationId="{83549E37-C86B-4401-90BD-D8BF83859F14}"/>
          </ac:spMkLst>
        </pc:spChg>
        <pc:spChg chg="add">
          <ac:chgData name="Nevaeh Salmon (2521130)" userId="S::2521130@student.uwtsd.ac.uk::e677f6ec-d1ce-48f0-a986-b4c704f44eab" providerId="AD" clId="Web-{DF044D52-6E2A-7CC2-172C-0A28E9B2BD19}" dt="2026-10-05T09:51:19.232" v="1690"/>
          <ac:spMkLst>
            <pc:docMk/>
            <pc:sldMk cId="2459266195" sldId="262"/>
            <ac:spMk id="19" creationId="{8A17784E-76D8-4521-A77D-0D2EBB923004}"/>
          </ac:spMkLst>
        </pc:spChg>
        <pc:spChg chg="add">
          <ac:chgData name="Nevaeh Salmon (2521130)" userId="S::2521130@student.uwtsd.ac.uk::e677f6ec-d1ce-48f0-a986-b4c704f44eab" providerId="AD" clId="Web-{DF044D52-6E2A-7CC2-172C-0A28E9B2BD19}" dt="2026-10-05T09:51:19.232" v="1690"/>
          <ac:spMkLst>
            <pc:docMk/>
            <pc:sldMk cId="2459266195" sldId="262"/>
            <ac:spMk id="21" creationId="{C0036C6B-F09C-4EAB-AE02-8D056EE74856}"/>
          </ac:spMkLst>
        </pc:spChg>
        <pc:spChg chg="add">
          <ac:chgData name="Nevaeh Salmon (2521130)" userId="S::2521130@student.uwtsd.ac.uk::e677f6ec-d1ce-48f0-a986-b4c704f44eab" providerId="AD" clId="Web-{DF044D52-6E2A-7CC2-172C-0A28E9B2BD19}" dt="2026-10-05T09:51:19.232" v="1690"/>
          <ac:spMkLst>
            <pc:docMk/>
            <pc:sldMk cId="2459266195" sldId="262"/>
            <ac:spMk id="23" creationId="{FC8D5885-2804-4D3C-BE31-902E4D3279B0}"/>
          </ac:spMkLst>
        </pc:spChg>
        <pc:picChg chg="add mod ord">
          <ac:chgData name="Nevaeh Salmon (2521130)" userId="S::2521130@student.uwtsd.ac.uk::e677f6ec-d1ce-48f0-a986-b4c704f44eab" providerId="AD" clId="Web-{DF044D52-6E2A-7CC2-172C-0A28E9B2BD19}" dt="2026-10-05T09:52:47.829" v="1704" actId="1076"/>
          <ac:picMkLst>
            <pc:docMk/>
            <pc:sldMk cId="2459266195" sldId="262"/>
            <ac:picMk id="4" creationId="{F147EAB3-C46D-BB72-DB15-CE98D75913F0}"/>
          </ac:picMkLst>
        </pc:picChg>
      </pc:sldChg>
      <pc:sldChg chg="addSp modSp new mod setBg">
        <pc:chgData name="Nevaeh Salmon (2521130)" userId="S::2521130@student.uwtsd.ac.uk::e677f6ec-d1ce-48f0-a986-b4c704f44eab" providerId="AD" clId="Web-{DF044D52-6E2A-7CC2-172C-0A28E9B2BD19}" dt="2026-10-05T09:57:47.870" v="1893"/>
        <pc:sldMkLst>
          <pc:docMk/>
          <pc:sldMk cId="4047220985" sldId="263"/>
        </pc:sldMkLst>
        <pc:spChg chg="mod">
          <ac:chgData name="Nevaeh Salmon (2521130)" userId="S::2521130@student.uwtsd.ac.uk::e677f6ec-d1ce-48f0-a986-b4c704f44eab" providerId="AD" clId="Web-{DF044D52-6E2A-7CC2-172C-0A28E9B2BD19}" dt="2026-10-05T09:57:47.870" v="1893"/>
          <ac:spMkLst>
            <pc:docMk/>
            <pc:sldMk cId="4047220985" sldId="263"/>
            <ac:spMk id="2" creationId="{5F2CA4DB-DDEA-D28B-A553-67A465CA2ED5}"/>
          </ac:spMkLst>
        </pc:spChg>
        <pc:spChg chg="mod">
          <ac:chgData name="Nevaeh Salmon (2521130)" userId="S::2521130@student.uwtsd.ac.uk::e677f6ec-d1ce-48f0-a986-b4c704f44eab" providerId="AD" clId="Web-{DF044D52-6E2A-7CC2-172C-0A28E9B2BD19}" dt="2026-10-05T09:57:47.870" v="1893"/>
          <ac:spMkLst>
            <pc:docMk/>
            <pc:sldMk cId="4047220985" sldId="263"/>
            <ac:spMk id="3" creationId="{E3FC2B0C-FC91-3186-5530-16116B926ABF}"/>
          </ac:spMkLst>
        </pc:spChg>
        <pc:spChg chg="add">
          <ac:chgData name="Nevaeh Salmon (2521130)" userId="S::2521130@student.uwtsd.ac.uk::e677f6ec-d1ce-48f0-a986-b4c704f44eab" providerId="AD" clId="Web-{DF044D52-6E2A-7CC2-172C-0A28E9B2BD19}" dt="2026-10-05T09:57:47.870" v="1893"/>
          <ac:spMkLst>
            <pc:docMk/>
            <pc:sldMk cId="4047220985" sldId="263"/>
            <ac:spMk id="8" creationId="{100EDD19-6802-4EC3-95CE-CFFAB042CFD6}"/>
          </ac:spMkLst>
        </pc:spChg>
        <pc:spChg chg="add">
          <ac:chgData name="Nevaeh Salmon (2521130)" userId="S::2521130@student.uwtsd.ac.uk::e677f6ec-d1ce-48f0-a986-b4c704f44eab" providerId="AD" clId="Web-{DF044D52-6E2A-7CC2-172C-0A28E9B2BD19}" dt="2026-10-05T09:57:47.870" v="1893"/>
          <ac:spMkLst>
            <pc:docMk/>
            <pc:sldMk cId="4047220985" sldId="263"/>
            <ac:spMk id="10" creationId="{DB17E863-922E-4C26-BD64-E8FD41D28661}"/>
          </ac:spMkLst>
        </pc:spChg>
      </pc:sldChg>
      <pc:sldChg chg="addSp modSp new mod setBg">
        <pc:chgData name="Nevaeh Salmon (2521130)" userId="S::2521130@student.uwtsd.ac.uk::e677f6ec-d1ce-48f0-a986-b4c704f44eab" providerId="AD" clId="Web-{DF044D52-6E2A-7CC2-172C-0A28E9B2BD19}" dt="2026-10-05T10:09:06.627" v="2265"/>
        <pc:sldMkLst>
          <pc:docMk/>
          <pc:sldMk cId="1585128644" sldId="264"/>
        </pc:sldMkLst>
        <pc:spChg chg="mod">
          <ac:chgData name="Nevaeh Salmon (2521130)" userId="S::2521130@student.uwtsd.ac.uk::e677f6ec-d1ce-48f0-a986-b4c704f44eab" providerId="AD" clId="Web-{DF044D52-6E2A-7CC2-172C-0A28E9B2BD19}" dt="2026-10-05T10:09:06.627" v="2265"/>
          <ac:spMkLst>
            <pc:docMk/>
            <pc:sldMk cId="1585128644" sldId="264"/>
            <ac:spMk id="2" creationId="{7E67C015-4E5D-8E8E-614C-1FB22CCA16FA}"/>
          </ac:spMkLst>
        </pc:spChg>
        <pc:spChg chg="mod">
          <ac:chgData name="Nevaeh Salmon (2521130)" userId="S::2521130@student.uwtsd.ac.uk::e677f6ec-d1ce-48f0-a986-b4c704f44eab" providerId="AD" clId="Web-{DF044D52-6E2A-7CC2-172C-0A28E9B2BD19}" dt="2026-10-05T10:09:06.627" v="2265"/>
          <ac:spMkLst>
            <pc:docMk/>
            <pc:sldMk cId="1585128644" sldId="264"/>
            <ac:spMk id="3" creationId="{2B76AD62-B6C6-8492-301C-2C025E1C382B}"/>
          </ac:spMkLst>
        </pc:spChg>
        <pc:spChg chg="add">
          <ac:chgData name="Nevaeh Salmon (2521130)" userId="S::2521130@student.uwtsd.ac.uk::e677f6ec-d1ce-48f0-a986-b4c704f44eab" providerId="AD" clId="Web-{DF044D52-6E2A-7CC2-172C-0A28E9B2BD19}" dt="2026-10-05T10:09:06.627" v="2265"/>
          <ac:spMkLst>
            <pc:docMk/>
            <pc:sldMk cId="1585128644" sldId="264"/>
            <ac:spMk id="8" creationId="{777A147A-9ED8-46B4-8660-1B3C2AA880B5}"/>
          </ac:spMkLst>
        </pc:spChg>
        <pc:spChg chg="add">
          <ac:chgData name="Nevaeh Salmon (2521130)" userId="S::2521130@student.uwtsd.ac.uk::e677f6ec-d1ce-48f0-a986-b4c704f44eab" providerId="AD" clId="Web-{DF044D52-6E2A-7CC2-172C-0A28E9B2BD19}" dt="2026-10-05T10:09:06.627" v="2265"/>
          <ac:spMkLst>
            <pc:docMk/>
            <pc:sldMk cId="1585128644" sldId="264"/>
            <ac:spMk id="10" creationId="{5D6C15A0-C087-4593-8414-2B4EC1CDC3DE}"/>
          </ac:spMkLst>
        </pc:spChg>
      </pc:sldChg>
      <pc:sldChg chg="addSp delSp modSp new mod setBg">
        <pc:chgData name="Nevaeh Salmon (2521130)" userId="S::2521130@student.uwtsd.ac.uk::e677f6ec-d1ce-48f0-a986-b4c704f44eab" providerId="AD" clId="Web-{DF044D52-6E2A-7CC2-172C-0A28E9B2BD19}" dt="2026-10-05T10:30:05.637" v="2509"/>
        <pc:sldMkLst>
          <pc:docMk/>
          <pc:sldMk cId="2198087489" sldId="265"/>
        </pc:sldMkLst>
        <pc:spChg chg="mod">
          <ac:chgData name="Nevaeh Salmon (2521130)" userId="S::2521130@student.uwtsd.ac.uk::e677f6ec-d1ce-48f0-a986-b4c704f44eab" providerId="AD" clId="Web-{DF044D52-6E2A-7CC2-172C-0A28E9B2BD19}" dt="2026-10-05T10:30:05.637" v="2509"/>
          <ac:spMkLst>
            <pc:docMk/>
            <pc:sldMk cId="2198087489" sldId="265"/>
            <ac:spMk id="2" creationId="{3813CEBD-6770-6A1F-A0B7-701903C0E9CB}"/>
          </ac:spMkLst>
        </pc:spChg>
        <pc:spChg chg="del mod">
          <ac:chgData name="Nevaeh Salmon (2521130)" userId="S::2521130@student.uwtsd.ac.uk::e677f6ec-d1ce-48f0-a986-b4c704f44eab" providerId="AD" clId="Web-{DF044D52-6E2A-7CC2-172C-0A28E9B2BD19}" dt="2026-10-05T10:30:05.637" v="2509"/>
          <ac:spMkLst>
            <pc:docMk/>
            <pc:sldMk cId="2198087489" sldId="265"/>
            <ac:spMk id="3" creationId="{81A31C06-5E6D-915D-BA8E-A3E9736DFEB0}"/>
          </ac:spMkLst>
        </pc:spChg>
        <pc:spChg chg="add">
          <ac:chgData name="Nevaeh Salmon (2521130)" userId="S::2521130@student.uwtsd.ac.uk::e677f6ec-d1ce-48f0-a986-b4c704f44eab" providerId="AD" clId="Web-{DF044D52-6E2A-7CC2-172C-0A28E9B2BD19}" dt="2026-10-05T10:30:05.637" v="2509"/>
          <ac:spMkLst>
            <pc:docMk/>
            <pc:sldMk cId="2198087489" sldId="265"/>
            <ac:spMk id="9" creationId="{35DB3719-6FDC-4E5D-891D-FF40B7300F64}"/>
          </ac:spMkLst>
        </pc:spChg>
        <pc:spChg chg="add">
          <ac:chgData name="Nevaeh Salmon (2521130)" userId="S::2521130@student.uwtsd.ac.uk::e677f6ec-d1ce-48f0-a986-b4c704f44eab" providerId="AD" clId="Web-{DF044D52-6E2A-7CC2-172C-0A28E9B2BD19}" dt="2026-10-05T10:30:05.637" v="2509"/>
          <ac:spMkLst>
            <pc:docMk/>
            <pc:sldMk cId="2198087489" sldId="265"/>
            <ac:spMk id="11" creationId="{E0CBAC23-2E3F-4A90-BA59-F8299F6A5439}"/>
          </ac:spMkLst>
        </pc:spChg>
        <pc:graphicFrameChg chg="add">
          <ac:chgData name="Nevaeh Salmon (2521130)" userId="S::2521130@student.uwtsd.ac.uk::e677f6ec-d1ce-48f0-a986-b4c704f44eab" providerId="AD" clId="Web-{DF044D52-6E2A-7CC2-172C-0A28E9B2BD19}" dt="2026-10-05T10:30:05.637" v="2509"/>
          <ac:graphicFrameMkLst>
            <pc:docMk/>
            <pc:sldMk cId="2198087489" sldId="265"/>
            <ac:graphicFrameMk id="5" creationId="{C517A373-AB9D-6B24-7C1A-1E01FBF87493}"/>
          </ac:graphicFrameMkLst>
        </pc:graphicFrameChg>
        <pc:picChg chg="add del mod">
          <ac:chgData name="Nevaeh Salmon (2521130)" userId="S::2521130@student.uwtsd.ac.uk::e677f6ec-d1ce-48f0-a986-b4c704f44eab" providerId="AD" clId="Web-{DF044D52-6E2A-7CC2-172C-0A28E9B2BD19}" dt="2026-10-05T10:21:25.885" v="2349"/>
          <ac:picMkLst>
            <pc:docMk/>
            <pc:sldMk cId="2198087489" sldId="265"/>
            <ac:picMk id="4" creationId="{90E17FBC-FE9A-9915-66BF-32FB8003E3D6}"/>
          </ac:picMkLst>
        </pc:picChg>
      </pc:sldChg>
      <pc:sldChg chg="new del">
        <pc:chgData name="Nevaeh Salmon (2521130)" userId="S::2521130@student.uwtsd.ac.uk::e677f6ec-d1ce-48f0-a986-b4c704f44eab" providerId="AD" clId="Web-{DF044D52-6E2A-7CC2-172C-0A28E9B2BD19}" dt="2026-10-05T10:11:17.474" v="2267"/>
        <pc:sldMkLst>
          <pc:docMk/>
          <pc:sldMk cId="4075504672" sldId="265"/>
        </pc:sldMkLst>
      </pc:sldChg>
      <pc:sldChg chg="new del">
        <pc:chgData name="Nevaeh Salmon (2521130)" userId="S::2521130@student.uwtsd.ac.uk::e677f6ec-d1ce-48f0-a986-b4c704f44eab" providerId="AD" clId="Web-{DF044D52-6E2A-7CC2-172C-0A28E9B2BD19}" dt="2026-10-05T10:21:24.370" v="2348"/>
        <pc:sldMkLst>
          <pc:docMk/>
          <pc:sldMk cId="2705419183" sldId="266"/>
        </pc:sldMkLst>
      </pc:sldChg>
      <pc:sldChg chg="addSp modSp new mod setBg">
        <pc:chgData name="Nevaeh Salmon (2521130)" userId="S::2521130@student.uwtsd.ac.uk::e677f6ec-d1ce-48f0-a986-b4c704f44eab" providerId="AD" clId="Web-{DF044D52-6E2A-7CC2-172C-0A28E9B2BD19}" dt="2026-10-05T10:46:39.153" v="2529" actId="20577"/>
        <pc:sldMkLst>
          <pc:docMk/>
          <pc:sldMk cId="3683044405" sldId="266"/>
        </pc:sldMkLst>
        <pc:spChg chg="mod">
          <ac:chgData name="Nevaeh Salmon (2521130)" userId="S::2521130@student.uwtsd.ac.uk::e677f6ec-d1ce-48f0-a986-b4c704f44eab" providerId="AD" clId="Web-{DF044D52-6E2A-7CC2-172C-0A28E9B2BD19}" dt="2026-10-05T10:33:25.846" v="2521"/>
          <ac:spMkLst>
            <pc:docMk/>
            <pc:sldMk cId="3683044405" sldId="266"/>
            <ac:spMk id="2" creationId="{BFD602EB-42A9-EBC8-8317-0E2F6BF066AB}"/>
          </ac:spMkLst>
        </pc:spChg>
        <pc:spChg chg="mod">
          <ac:chgData name="Nevaeh Salmon (2521130)" userId="S::2521130@student.uwtsd.ac.uk::e677f6ec-d1ce-48f0-a986-b4c704f44eab" providerId="AD" clId="Web-{DF044D52-6E2A-7CC2-172C-0A28E9B2BD19}" dt="2026-10-05T10:46:39.153" v="2529" actId="20577"/>
          <ac:spMkLst>
            <pc:docMk/>
            <pc:sldMk cId="3683044405" sldId="266"/>
            <ac:spMk id="3" creationId="{01942CD9-CAD2-BE87-A6C8-844A6FEB1FB1}"/>
          </ac:spMkLst>
        </pc:spChg>
        <pc:spChg chg="add">
          <ac:chgData name="Nevaeh Salmon (2521130)" userId="S::2521130@student.uwtsd.ac.uk::e677f6ec-d1ce-48f0-a986-b4c704f44eab" providerId="AD" clId="Web-{DF044D52-6E2A-7CC2-172C-0A28E9B2BD19}" dt="2026-10-05T10:33:25.846" v="2521"/>
          <ac:spMkLst>
            <pc:docMk/>
            <pc:sldMk cId="3683044405" sldId="266"/>
            <ac:spMk id="8" creationId="{100EDD19-6802-4EC3-95CE-CFFAB042CFD6}"/>
          </ac:spMkLst>
        </pc:spChg>
        <pc:spChg chg="add">
          <ac:chgData name="Nevaeh Salmon (2521130)" userId="S::2521130@student.uwtsd.ac.uk::e677f6ec-d1ce-48f0-a986-b4c704f44eab" providerId="AD" clId="Web-{DF044D52-6E2A-7CC2-172C-0A28E9B2BD19}" dt="2026-10-05T10:33:25.846" v="2521"/>
          <ac:spMkLst>
            <pc:docMk/>
            <pc:sldMk cId="3683044405" sldId="266"/>
            <ac:spMk id="10" creationId="{DB17E863-922E-4C26-BD64-E8FD41D28661}"/>
          </ac:spMkLst>
        </pc:spChg>
      </pc:sldChg>
    </pc:docChg>
  </pc:docChgLst>
  <pc:docChgLst>
    <pc:chgData name="Nevaeh Salmon (2521130)" userId="S::2521130@student.uwtsd.ac.uk::e677f6ec-d1ce-48f0-a986-b4c704f44eab" providerId="AD" clId="Web-{00000000-0000-0000-0000-000000000000}"/>
    <pc:docChg chg="addSld modSld">
      <pc:chgData name="Nevaeh Salmon (2521130)" userId="S::2521130@student.uwtsd.ac.uk::e677f6ec-d1ce-48f0-a986-b4c704f44eab" providerId="AD" clId="Web-{00000000-0000-0000-0000-000000000000}" dt="2026-09-30T08:45:33.206" v="305" actId="20577"/>
      <pc:docMkLst>
        <pc:docMk/>
      </pc:docMkLst>
      <pc:sldChg chg="addSp delSp modSp">
        <pc:chgData name="Nevaeh Salmon (2521130)" userId="S::2521130@student.uwtsd.ac.uk::e677f6ec-d1ce-48f0-a986-b4c704f44eab" providerId="AD" clId="Web-{00000000-0000-0000-0000-000000000000}" dt="2026-09-30T08:32:21.612" v="220" actId="1076"/>
        <pc:sldMkLst>
          <pc:docMk/>
          <pc:sldMk cId="109857222" sldId="256"/>
        </pc:sldMkLst>
        <pc:spChg chg="mod">
          <ac:chgData name="Nevaeh Salmon (2521130)" userId="S::2521130@student.uwtsd.ac.uk::e677f6ec-d1ce-48f0-a986-b4c704f44eab" providerId="AD" clId="Web-{00000000-0000-0000-0000-000000000000}" dt="2026-09-30T08:32:21.612" v="220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evaeh Salmon (2521130)" userId="S::2521130@student.uwtsd.ac.uk::e677f6ec-d1ce-48f0-a986-b4c704f44eab" providerId="AD" clId="Web-{00000000-0000-0000-0000-000000000000}" dt="2026-09-30T08:31:53.142" v="217" actId="1410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Nevaeh Salmon (2521130)" userId="S::2521130@student.uwtsd.ac.uk::e677f6ec-d1ce-48f0-a986-b4c704f44eab" providerId="AD" clId="Web-{00000000-0000-0000-0000-000000000000}" dt="2026-09-30T08:31:40.579" v="214"/>
          <ac:spMkLst>
            <pc:docMk/>
            <pc:sldMk cId="109857222" sldId="256"/>
            <ac:spMk id="36" creationId="{943CAA20-3569-4189-9E48-239A229A86CA}"/>
          </ac:spMkLst>
        </pc:spChg>
        <pc:spChg chg="add">
          <ac:chgData name="Nevaeh Salmon (2521130)" userId="S::2521130@student.uwtsd.ac.uk::e677f6ec-d1ce-48f0-a986-b4c704f44eab" providerId="AD" clId="Web-{00000000-0000-0000-0000-000000000000}" dt="2026-09-30T08:31:40.579" v="214"/>
          <ac:spMkLst>
            <pc:docMk/>
            <pc:sldMk cId="109857222" sldId="256"/>
            <ac:spMk id="38" creationId="{DA542B6D-E775-4832-91DC-2D20F857813A}"/>
          </ac:spMkLst>
        </pc:spChg>
      </pc:sldChg>
      <pc:sldChg chg="addSp delSp modSp mod setBg">
        <pc:chgData name="Nevaeh Salmon (2521130)" userId="S::2521130@student.uwtsd.ac.uk::e677f6ec-d1ce-48f0-a986-b4c704f44eab" providerId="AD" clId="Web-{00000000-0000-0000-0000-000000000000}" dt="2026-09-30T08:36:31.950" v="254" actId="20577"/>
        <pc:sldMkLst>
          <pc:docMk/>
          <pc:sldMk cId="1782599881" sldId="258"/>
        </pc:sldMkLst>
        <pc:spChg chg="mod">
          <ac:chgData name="Nevaeh Salmon (2521130)" userId="S::2521130@student.uwtsd.ac.uk::e677f6ec-d1ce-48f0-a986-b4c704f44eab" providerId="AD" clId="Web-{00000000-0000-0000-0000-000000000000}" dt="2026-09-30T08:31:13.468" v="213"/>
          <ac:spMkLst>
            <pc:docMk/>
            <pc:sldMk cId="1782599881" sldId="258"/>
            <ac:spMk id="2" creationId="{8E051A17-DFF0-6639-4BC0-AC9FBBDDED75}"/>
          </ac:spMkLst>
        </pc:spChg>
        <pc:spChg chg="mod">
          <ac:chgData name="Nevaeh Salmon (2521130)" userId="S::2521130@student.uwtsd.ac.uk::e677f6ec-d1ce-48f0-a986-b4c704f44eab" providerId="AD" clId="Web-{00000000-0000-0000-0000-000000000000}" dt="2026-09-30T08:36:31.950" v="254" actId="20577"/>
          <ac:spMkLst>
            <pc:docMk/>
            <pc:sldMk cId="1782599881" sldId="258"/>
            <ac:spMk id="3" creationId="{203FDE68-C5CD-84B7-026E-A068EEAA17E1}"/>
          </ac:spMkLst>
        </pc:spChg>
        <pc:spChg chg="add">
          <ac:chgData name="Nevaeh Salmon (2521130)" userId="S::2521130@student.uwtsd.ac.uk::e677f6ec-d1ce-48f0-a986-b4c704f44eab" providerId="AD" clId="Web-{00000000-0000-0000-0000-000000000000}" dt="2026-09-30T08:31:13.468" v="213"/>
          <ac:spMkLst>
            <pc:docMk/>
            <pc:sldMk cId="1782599881" sldId="258"/>
            <ac:spMk id="19" creationId="{F13C74B1-5B17-4795-BED0-7140497B445A}"/>
          </ac:spMkLst>
        </pc:spChg>
        <pc:spChg chg="add">
          <ac:chgData name="Nevaeh Salmon (2521130)" userId="S::2521130@student.uwtsd.ac.uk::e677f6ec-d1ce-48f0-a986-b4c704f44eab" providerId="AD" clId="Web-{00000000-0000-0000-0000-000000000000}" dt="2026-09-30T08:31:13.468" v="213"/>
          <ac:spMkLst>
            <pc:docMk/>
            <pc:sldMk cId="1782599881" sldId="258"/>
            <ac:spMk id="21" creationId="{D4974D33-8DC5-464E-8C6D-BE58F0669C17}"/>
          </ac:spMkLst>
        </pc:spChg>
        <pc:picChg chg="add mod">
          <ac:chgData name="Nevaeh Salmon (2521130)" userId="S::2521130@student.uwtsd.ac.uk::e677f6ec-d1ce-48f0-a986-b4c704f44eab" providerId="AD" clId="Web-{00000000-0000-0000-0000-000000000000}" dt="2026-09-30T08:31:13.468" v="213"/>
          <ac:picMkLst>
            <pc:docMk/>
            <pc:sldMk cId="1782599881" sldId="258"/>
            <ac:picMk id="4" creationId="{9028FE1E-0F7E-C64E-469F-3D6C99EFD505}"/>
          </ac:picMkLst>
        </pc:picChg>
      </pc:sldChg>
      <pc:sldChg chg="modSp new">
        <pc:chgData name="Nevaeh Salmon (2521130)" userId="S::2521130@student.uwtsd.ac.uk::e677f6ec-d1ce-48f0-a986-b4c704f44eab" providerId="AD" clId="Web-{00000000-0000-0000-0000-000000000000}" dt="2026-09-30T08:45:33.206" v="305" actId="20577"/>
        <pc:sldMkLst>
          <pc:docMk/>
          <pc:sldMk cId="383264148" sldId="259"/>
        </pc:sldMkLst>
        <pc:spChg chg="mod">
          <ac:chgData name="Nevaeh Salmon (2521130)" userId="S::2521130@student.uwtsd.ac.uk::e677f6ec-d1ce-48f0-a986-b4c704f44eab" providerId="AD" clId="Web-{00000000-0000-0000-0000-000000000000}" dt="2026-09-30T08:37:39.234" v="265" actId="20577"/>
          <ac:spMkLst>
            <pc:docMk/>
            <pc:sldMk cId="383264148" sldId="259"/>
            <ac:spMk id="2" creationId="{6401BE61-E323-74C6-A095-9B6AB1C1106D}"/>
          </ac:spMkLst>
        </pc:spChg>
        <pc:spChg chg="mod">
          <ac:chgData name="Nevaeh Salmon (2521130)" userId="S::2521130@student.uwtsd.ac.uk::e677f6ec-d1ce-48f0-a986-b4c704f44eab" providerId="AD" clId="Web-{00000000-0000-0000-0000-000000000000}" dt="2026-09-30T08:45:33.206" v="305" actId="20577"/>
          <ac:spMkLst>
            <pc:docMk/>
            <pc:sldMk cId="383264148" sldId="259"/>
            <ac:spMk id="3" creationId="{B6BC8D6D-DEED-26D3-405E-9E6C7C906158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44432E5-6401-470E-B824-858C45F5507C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9A02200-9A30-4E85-9920-C863C6C6794C}">
      <dgm:prSet/>
      <dgm:spPr/>
      <dgm:t>
        <a:bodyPr/>
        <a:lstStyle/>
        <a:p>
          <a:r>
            <a:rPr lang="en-GB"/>
            <a:t>Key points </a:t>
          </a:r>
          <a:endParaRPr lang="en-US"/>
        </a:p>
      </dgm:t>
    </dgm:pt>
    <dgm:pt modelId="{21B8B9B4-5089-412F-8F60-47054C11323B}" type="parTrans" cxnId="{E7268407-BD0A-4C87-AB58-743221EB717F}">
      <dgm:prSet/>
      <dgm:spPr/>
      <dgm:t>
        <a:bodyPr/>
        <a:lstStyle/>
        <a:p>
          <a:endParaRPr lang="en-US"/>
        </a:p>
      </dgm:t>
    </dgm:pt>
    <dgm:pt modelId="{08B8CCF3-6A99-41C7-9F5D-B5573A66038D}" type="sibTrans" cxnId="{E7268407-BD0A-4C87-AB58-743221EB717F}">
      <dgm:prSet/>
      <dgm:spPr/>
      <dgm:t>
        <a:bodyPr/>
        <a:lstStyle/>
        <a:p>
          <a:endParaRPr lang="en-US"/>
        </a:p>
      </dgm:t>
    </dgm:pt>
    <dgm:pt modelId="{2140519D-426A-4373-BDDA-A890BC17B80B}">
      <dgm:prSet/>
      <dgm:spPr/>
      <dgm:t>
        <a:bodyPr/>
        <a:lstStyle/>
        <a:p>
          <a:r>
            <a:rPr lang="en-GB"/>
            <a:t>Attachment can influence emotional and social development</a:t>
          </a:r>
          <a:endParaRPr lang="en-US"/>
        </a:p>
      </dgm:t>
    </dgm:pt>
    <dgm:pt modelId="{02CA88A6-333B-464F-841D-C27098D30F49}" type="parTrans" cxnId="{04452C6D-94FD-43DF-88CD-DBE3F0531B22}">
      <dgm:prSet/>
      <dgm:spPr/>
      <dgm:t>
        <a:bodyPr/>
        <a:lstStyle/>
        <a:p>
          <a:endParaRPr lang="en-US"/>
        </a:p>
      </dgm:t>
    </dgm:pt>
    <dgm:pt modelId="{DA75E24A-C550-409A-B026-1E0A2F23582A}" type="sibTrans" cxnId="{04452C6D-94FD-43DF-88CD-DBE3F0531B22}">
      <dgm:prSet/>
      <dgm:spPr/>
      <dgm:t>
        <a:bodyPr/>
        <a:lstStyle/>
        <a:p>
          <a:endParaRPr lang="en-US"/>
        </a:p>
      </dgm:t>
    </dgm:pt>
    <dgm:pt modelId="{173B8C0F-165C-4AFA-9327-96BF5CA30CDB}">
      <dgm:prSet/>
      <dgm:spPr/>
      <dgm:t>
        <a:bodyPr/>
        <a:lstStyle/>
        <a:p>
          <a:r>
            <a:rPr lang="en-GB"/>
            <a:t>Shona may need increased emotional  security during her transition</a:t>
          </a:r>
          <a:endParaRPr lang="en-US"/>
        </a:p>
      </dgm:t>
    </dgm:pt>
    <dgm:pt modelId="{A8AB4CF1-0A5F-47C7-B00E-26D051433192}" type="parTrans" cxnId="{F0CD9B74-875F-49CF-9D87-A7087E28DBAD}">
      <dgm:prSet/>
      <dgm:spPr/>
      <dgm:t>
        <a:bodyPr/>
        <a:lstStyle/>
        <a:p>
          <a:endParaRPr lang="en-US"/>
        </a:p>
      </dgm:t>
    </dgm:pt>
    <dgm:pt modelId="{9A0396AF-DE3B-46EE-8D11-9AA372C006A4}" type="sibTrans" cxnId="{F0CD9B74-875F-49CF-9D87-A7087E28DBAD}">
      <dgm:prSet/>
      <dgm:spPr/>
      <dgm:t>
        <a:bodyPr/>
        <a:lstStyle/>
        <a:p>
          <a:endParaRPr lang="en-US"/>
        </a:p>
      </dgm:t>
    </dgm:pt>
    <dgm:pt modelId="{B40A95CC-C111-4AE0-9ED6-243C46A42236}">
      <dgm:prSet/>
      <dgm:spPr/>
      <dgm:t>
        <a:bodyPr/>
        <a:lstStyle/>
        <a:p>
          <a:r>
            <a:rPr lang="en-GB"/>
            <a:t>A consistent key person can provide reassurance</a:t>
          </a:r>
          <a:endParaRPr lang="en-US"/>
        </a:p>
      </dgm:t>
    </dgm:pt>
    <dgm:pt modelId="{2198F0DB-08FC-4123-AAEF-4D1DEBF1BF49}" type="parTrans" cxnId="{30B169BA-7F72-41DA-BF6F-8319EDDB0784}">
      <dgm:prSet/>
      <dgm:spPr/>
      <dgm:t>
        <a:bodyPr/>
        <a:lstStyle/>
        <a:p>
          <a:endParaRPr lang="en-US"/>
        </a:p>
      </dgm:t>
    </dgm:pt>
    <dgm:pt modelId="{3038B01A-1C14-4587-84BD-2CDB35EB763B}" type="sibTrans" cxnId="{30B169BA-7F72-41DA-BF6F-8319EDDB0784}">
      <dgm:prSet/>
      <dgm:spPr/>
      <dgm:t>
        <a:bodyPr/>
        <a:lstStyle/>
        <a:p>
          <a:endParaRPr lang="en-US"/>
        </a:p>
      </dgm:t>
    </dgm:pt>
    <dgm:pt modelId="{FD6153D7-7B3E-4D2B-B5AF-F5C01CD19C87}">
      <dgm:prSet/>
      <dgm:spPr/>
      <dgm:t>
        <a:bodyPr/>
        <a:lstStyle/>
        <a:p>
          <a:r>
            <a:rPr lang="en-GB"/>
            <a:t>Communication and social participation should be supported gradually</a:t>
          </a:r>
          <a:endParaRPr lang="en-US"/>
        </a:p>
      </dgm:t>
    </dgm:pt>
    <dgm:pt modelId="{B23E341F-222B-4672-A1A2-C9EF7D084E4A}" type="parTrans" cxnId="{A4FD48DF-3619-4B0B-A0B8-C5D90CB8E885}">
      <dgm:prSet/>
      <dgm:spPr/>
      <dgm:t>
        <a:bodyPr/>
        <a:lstStyle/>
        <a:p>
          <a:endParaRPr lang="en-US"/>
        </a:p>
      </dgm:t>
    </dgm:pt>
    <dgm:pt modelId="{DF1036AC-9C5C-425F-B2E1-FA5FCB77939E}" type="sibTrans" cxnId="{A4FD48DF-3619-4B0B-A0B8-C5D90CB8E885}">
      <dgm:prSet/>
      <dgm:spPr/>
      <dgm:t>
        <a:bodyPr/>
        <a:lstStyle/>
        <a:p>
          <a:endParaRPr lang="en-US"/>
        </a:p>
      </dgm:t>
    </dgm:pt>
    <dgm:pt modelId="{947DBF55-B4DE-4826-ACFB-928A45B0A2CA}">
      <dgm:prSet/>
      <dgm:spPr/>
      <dgm:t>
        <a:bodyPr/>
        <a:lstStyle/>
        <a:p>
          <a:r>
            <a:rPr lang="en-GB"/>
            <a:t>Nature and nurture interact in development</a:t>
          </a:r>
          <a:endParaRPr lang="en-US"/>
        </a:p>
      </dgm:t>
    </dgm:pt>
    <dgm:pt modelId="{0D2106D8-8C75-4B37-A0E0-176903CAD4A5}" type="parTrans" cxnId="{45524DF6-2A06-48CE-8443-FE6C994B90F8}">
      <dgm:prSet/>
      <dgm:spPr/>
      <dgm:t>
        <a:bodyPr/>
        <a:lstStyle/>
        <a:p>
          <a:endParaRPr lang="en-US"/>
        </a:p>
      </dgm:t>
    </dgm:pt>
    <dgm:pt modelId="{132D81D6-B5F3-4C7C-B4BC-9604D3A81563}" type="sibTrans" cxnId="{45524DF6-2A06-48CE-8443-FE6C994B90F8}">
      <dgm:prSet/>
      <dgm:spPr/>
      <dgm:t>
        <a:bodyPr/>
        <a:lstStyle/>
        <a:p>
          <a:endParaRPr lang="en-US"/>
        </a:p>
      </dgm:t>
    </dgm:pt>
    <dgm:pt modelId="{59E416D3-1C37-47EF-80D6-A107E4A03E0B}">
      <dgm:prSet/>
      <dgm:spPr/>
      <dgm:t>
        <a:bodyPr/>
        <a:lstStyle/>
        <a:p>
          <a:r>
            <a:rPr lang="en-GB"/>
            <a:t>Bowly's theory is useful but should not be used in isolation</a:t>
          </a:r>
          <a:endParaRPr lang="en-US"/>
        </a:p>
      </dgm:t>
    </dgm:pt>
    <dgm:pt modelId="{6912C31A-1341-4300-AD82-A91383FD6082}" type="parTrans" cxnId="{A17B7E0D-F8F0-4C8C-A72C-83B27D4F1864}">
      <dgm:prSet/>
      <dgm:spPr/>
      <dgm:t>
        <a:bodyPr/>
        <a:lstStyle/>
        <a:p>
          <a:endParaRPr lang="en-US"/>
        </a:p>
      </dgm:t>
    </dgm:pt>
    <dgm:pt modelId="{E1C409DE-057D-4329-884B-AE2E3BFA0888}" type="sibTrans" cxnId="{A17B7E0D-F8F0-4C8C-A72C-83B27D4F1864}">
      <dgm:prSet/>
      <dgm:spPr/>
      <dgm:t>
        <a:bodyPr/>
        <a:lstStyle/>
        <a:p>
          <a:endParaRPr lang="en-US"/>
        </a:p>
      </dgm:t>
    </dgm:pt>
    <dgm:pt modelId="{E3814C70-A54E-4C2E-95D7-F3CDC470208E}" type="pres">
      <dgm:prSet presAssocID="{C44432E5-6401-470E-B824-858C45F5507C}" presName="Name0" presStyleCnt="0">
        <dgm:presLayoutVars>
          <dgm:dir/>
          <dgm:resizeHandles val="exact"/>
        </dgm:presLayoutVars>
      </dgm:prSet>
      <dgm:spPr/>
    </dgm:pt>
    <dgm:pt modelId="{088DF609-D38C-44B8-B80B-565FA300FC62}" type="pres">
      <dgm:prSet presAssocID="{29A02200-9A30-4E85-9920-C863C6C6794C}" presName="node" presStyleLbl="node1" presStyleIdx="0" presStyleCnt="7">
        <dgm:presLayoutVars>
          <dgm:bulletEnabled val="1"/>
        </dgm:presLayoutVars>
      </dgm:prSet>
      <dgm:spPr/>
    </dgm:pt>
    <dgm:pt modelId="{7C8AC560-744C-4624-9275-3202C2AFF667}" type="pres">
      <dgm:prSet presAssocID="{08B8CCF3-6A99-41C7-9F5D-B5573A66038D}" presName="sibTrans" presStyleLbl="sibTrans1D1" presStyleIdx="0" presStyleCnt="6"/>
      <dgm:spPr/>
    </dgm:pt>
    <dgm:pt modelId="{7C9DD0FB-9784-4F99-B256-B6DF0778D910}" type="pres">
      <dgm:prSet presAssocID="{08B8CCF3-6A99-41C7-9F5D-B5573A66038D}" presName="connectorText" presStyleLbl="sibTrans1D1" presStyleIdx="0" presStyleCnt="6"/>
      <dgm:spPr/>
    </dgm:pt>
    <dgm:pt modelId="{6179648A-B3D2-48F3-9570-90BAE19CB0BE}" type="pres">
      <dgm:prSet presAssocID="{2140519D-426A-4373-BDDA-A890BC17B80B}" presName="node" presStyleLbl="node1" presStyleIdx="1" presStyleCnt="7">
        <dgm:presLayoutVars>
          <dgm:bulletEnabled val="1"/>
        </dgm:presLayoutVars>
      </dgm:prSet>
      <dgm:spPr/>
    </dgm:pt>
    <dgm:pt modelId="{FE7E4DEB-03A4-476E-B484-69795C759988}" type="pres">
      <dgm:prSet presAssocID="{DA75E24A-C550-409A-B026-1E0A2F23582A}" presName="sibTrans" presStyleLbl="sibTrans1D1" presStyleIdx="1" presStyleCnt="6"/>
      <dgm:spPr/>
    </dgm:pt>
    <dgm:pt modelId="{4A7FEECD-92B8-4FA0-A043-9E75A11B79E1}" type="pres">
      <dgm:prSet presAssocID="{DA75E24A-C550-409A-B026-1E0A2F23582A}" presName="connectorText" presStyleLbl="sibTrans1D1" presStyleIdx="1" presStyleCnt="6"/>
      <dgm:spPr/>
    </dgm:pt>
    <dgm:pt modelId="{C20E5553-AB88-4A56-9A35-AEFBD5A5BFD8}" type="pres">
      <dgm:prSet presAssocID="{173B8C0F-165C-4AFA-9327-96BF5CA30CDB}" presName="node" presStyleLbl="node1" presStyleIdx="2" presStyleCnt="7">
        <dgm:presLayoutVars>
          <dgm:bulletEnabled val="1"/>
        </dgm:presLayoutVars>
      </dgm:prSet>
      <dgm:spPr/>
    </dgm:pt>
    <dgm:pt modelId="{AFD0D824-35E5-404F-A68B-B8BCB4DF13CC}" type="pres">
      <dgm:prSet presAssocID="{9A0396AF-DE3B-46EE-8D11-9AA372C006A4}" presName="sibTrans" presStyleLbl="sibTrans1D1" presStyleIdx="2" presStyleCnt="6"/>
      <dgm:spPr/>
    </dgm:pt>
    <dgm:pt modelId="{0C11943D-3C61-48D6-8ABC-226A862BAC01}" type="pres">
      <dgm:prSet presAssocID="{9A0396AF-DE3B-46EE-8D11-9AA372C006A4}" presName="connectorText" presStyleLbl="sibTrans1D1" presStyleIdx="2" presStyleCnt="6"/>
      <dgm:spPr/>
    </dgm:pt>
    <dgm:pt modelId="{6F64B7D9-E4C1-4327-9EE5-59FAFFDEBF74}" type="pres">
      <dgm:prSet presAssocID="{B40A95CC-C111-4AE0-9ED6-243C46A42236}" presName="node" presStyleLbl="node1" presStyleIdx="3" presStyleCnt="7">
        <dgm:presLayoutVars>
          <dgm:bulletEnabled val="1"/>
        </dgm:presLayoutVars>
      </dgm:prSet>
      <dgm:spPr/>
    </dgm:pt>
    <dgm:pt modelId="{0254253E-7900-4160-8565-87CF9CA1F69E}" type="pres">
      <dgm:prSet presAssocID="{3038B01A-1C14-4587-84BD-2CDB35EB763B}" presName="sibTrans" presStyleLbl="sibTrans1D1" presStyleIdx="3" presStyleCnt="6"/>
      <dgm:spPr/>
    </dgm:pt>
    <dgm:pt modelId="{78CCFBB0-B2F2-4C02-9CE2-B518B6C7A2C8}" type="pres">
      <dgm:prSet presAssocID="{3038B01A-1C14-4587-84BD-2CDB35EB763B}" presName="connectorText" presStyleLbl="sibTrans1D1" presStyleIdx="3" presStyleCnt="6"/>
      <dgm:spPr/>
    </dgm:pt>
    <dgm:pt modelId="{AD3D21BD-7C85-4ABA-AAAB-1BAC4357DF75}" type="pres">
      <dgm:prSet presAssocID="{FD6153D7-7B3E-4D2B-B5AF-F5C01CD19C87}" presName="node" presStyleLbl="node1" presStyleIdx="4" presStyleCnt="7">
        <dgm:presLayoutVars>
          <dgm:bulletEnabled val="1"/>
        </dgm:presLayoutVars>
      </dgm:prSet>
      <dgm:spPr/>
    </dgm:pt>
    <dgm:pt modelId="{5643236F-4475-4058-9CE4-89CDCA3E9A3E}" type="pres">
      <dgm:prSet presAssocID="{DF1036AC-9C5C-425F-B2E1-FA5FCB77939E}" presName="sibTrans" presStyleLbl="sibTrans1D1" presStyleIdx="4" presStyleCnt="6"/>
      <dgm:spPr/>
    </dgm:pt>
    <dgm:pt modelId="{E9E5C4FA-49FE-44CE-8A85-824F074551D4}" type="pres">
      <dgm:prSet presAssocID="{DF1036AC-9C5C-425F-B2E1-FA5FCB77939E}" presName="connectorText" presStyleLbl="sibTrans1D1" presStyleIdx="4" presStyleCnt="6"/>
      <dgm:spPr/>
    </dgm:pt>
    <dgm:pt modelId="{209C4EFB-785D-4F49-A169-30BB6E07D866}" type="pres">
      <dgm:prSet presAssocID="{947DBF55-B4DE-4826-ACFB-928A45B0A2CA}" presName="node" presStyleLbl="node1" presStyleIdx="5" presStyleCnt="7">
        <dgm:presLayoutVars>
          <dgm:bulletEnabled val="1"/>
        </dgm:presLayoutVars>
      </dgm:prSet>
      <dgm:spPr/>
    </dgm:pt>
    <dgm:pt modelId="{E719CB1B-9182-42B7-91D8-6D46A1FEE70D}" type="pres">
      <dgm:prSet presAssocID="{132D81D6-B5F3-4C7C-B4BC-9604D3A81563}" presName="sibTrans" presStyleLbl="sibTrans1D1" presStyleIdx="5" presStyleCnt="6"/>
      <dgm:spPr/>
    </dgm:pt>
    <dgm:pt modelId="{783CB72F-0442-496F-97C5-907B6088653A}" type="pres">
      <dgm:prSet presAssocID="{132D81D6-B5F3-4C7C-B4BC-9604D3A81563}" presName="connectorText" presStyleLbl="sibTrans1D1" presStyleIdx="5" presStyleCnt="6"/>
      <dgm:spPr/>
    </dgm:pt>
    <dgm:pt modelId="{E70D5C01-3B50-4B6E-A5A8-2FEE7231248B}" type="pres">
      <dgm:prSet presAssocID="{59E416D3-1C37-47EF-80D6-A107E4A03E0B}" presName="node" presStyleLbl="node1" presStyleIdx="6" presStyleCnt="7">
        <dgm:presLayoutVars>
          <dgm:bulletEnabled val="1"/>
        </dgm:presLayoutVars>
      </dgm:prSet>
      <dgm:spPr/>
    </dgm:pt>
  </dgm:ptLst>
  <dgm:cxnLst>
    <dgm:cxn modelId="{5413C501-7A4D-43D6-B3AB-DD943F06E692}" type="presOf" srcId="{DF1036AC-9C5C-425F-B2E1-FA5FCB77939E}" destId="{5643236F-4475-4058-9CE4-89CDCA3E9A3E}" srcOrd="0" destOrd="0" presId="urn:microsoft.com/office/officeart/2016/7/layout/RepeatingBendingProcessNew"/>
    <dgm:cxn modelId="{E7268407-BD0A-4C87-AB58-743221EB717F}" srcId="{C44432E5-6401-470E-B824-858C45F5507C}" destId="{29A02200-9A30-4E85-9920-C863C6C6794C}" srcOrd="0" destOrd="0" parTransId="{21B8B9B4-5089-412F-8F60-47054C11323B}" sibTransId="{08B8CCF3-6A99-41C7-9F5D-B5573A66038D}"/>
    <dgm:cxn modelId="{A4992D0A-6775-414E-BDE4-2023059DD13E}" type="presOf" srcId="{08B8CCF3-6A99-41C7-9F5D-B5573A66038D}" destId="{7C8AC560-744C-4624-9275-3202C2AFF667}" srcOrd="0" destOrd="0" presId="urn:microsoft.com/office/officeart/2016/7/layout/RepeatingBendingProcessNew"/>
    <dgm:cxn modelId="{A17B7E0D-F8F0-4C8C-A72C-83B27D4F1864}" srcId="{C44432E5-6401-470E-B824-858C45F5507C}" destId="{59E416D3-1C37-47EF-80D6-A107E4A03E0B}" srcOrd="6" destOrd="0" parTransId="{6912C31A-1341-4300-AD82-A91383FD6082}" sibTransId="{E1C409DE-057D-4329-884B-AE2E3BFA0888}"/>
    <dgm:cxn modelId="{A08E3E17-B301-4CAC-9CB9-40E03F6EC600}" type="presOf" srcId="{29A02200-9A30-4E85-9920-C863C6C6794C}" destId="{088DF609-D38C-44B8-B80B-565FA300FC62}" srcOrd="0" destOrd="0" presId="urn:microsoft.com/office/officeart/2016/7/layout/RepeatingBendingProcessNew"/>
    <dgm:cxn modelId="{ACB78737-8C88-46A8-9ACD-29D584729C19}" type="presOf" srcId="{08B8CCF3-6A99-41C7-9F5D-B5573A66038D}" destId="{7C9DD0FB-9784-4F99-B256-B6DF0778D910}" srcOrd="1" destOrd="0" presId="urn:microsoft.com/office/officeart/2016/7/layout/RepeatingBendingProcessNew"/>
    <dgm:cxn modelId="{9F385C44-6D29-460D-B263-978CB589FAEF}" type="presOf" srcId="{9A0396AF-DE3B-46EE-8D11-9AA372C006A4}" destId="{AFD0D824-35E5-404F-A68B-B8BCB4DF13CC}" srcOrd="0" destOrd="0" presId="urn:microsoft.com/office/officeart/2016/7/layout/RepeatingBendingProcessNew"/>
    <dgm:cxn modelId="{E2D4D76B-FC57-404A-B63A-236ADEAACA96}" type="presOf" srcId="{3038B01A-1C14-4587-84BD-2CDB35EB763B}" destId="{0254253E-7900-4160-8565-87CF9CA1F69E}" srcOrd="0" destOrd="0" presId="urn:microsoft.com/office/officeart/2016/7/layout/RepeatingBendingProcessNew"/>
    <dgm:cxn modelId="{8D4A4D6C-E916-463F-BC43-046B2D68A445}" type="presOf" srcId="{B40A95CC-C111-4AE0-9ED6-243C46A42236}" destId="{6F64B7D9-E4C1-4327-9EE5-59FAFFDEBF74}" srcOrd="0" destOrd="0" presId="urn:microsoft.com/office/officeart/2016/7/layout/RepeatingBendingProcessNew"/>
    <dgm:cxn modelId="{04452C6D-94FD-43DF-88CD-DBE3F0531B22}" srcId="{C44432E5-6401-470E-B824-858C45F5507C}" destId="{2140519D-426A-4373-BDDA-A890BC17B80B}" srcOrd="1" destOrd="0" parTransId="{02CA88A6-333B-464F-841D-C27098D30F49}" sibTransId="{DA75E24A-C550-409A-B026-1E0A2F23582A}"/>
    <dgm:cxn modelId="{528DE571-39B2-43EC-902F-4233FF7E6124}" type="presOf" srcId="{59E416D3-1C37-47EF-80D6-A107E4A03E0B}" destId="{E70D5C01-3B50-4B6E-A5A8-2FEE7231248B}" srcOrd="0" destOrd="0" presId="urn:microsoft.com/office/officeart/2016/7/layout/RepeatingBendingProcessNew"/>
    <dgm:cxn modelId="{42100C52-A449-4540-A3EA-EA16B260C2DE}" type="presOf" srcId="{DA75E24A-C550-409A-B026-1E0A2F23582A}" destId="{FE7E4DEB-03A4-476E-B484-69795C759988}" srcOrd="0" destOrd="0" presId="urn:microsoft.com/office/officeart/2016/7/layout/RepeatingBendingProcessNew"/>
    <dgm:cxn modelId="{F0CD9B74-875F-49CF-9D87-A7087E28DBAD}" srcId="{C44432E5-6401-470E-B824-858C45F5507C}" destId="{173B8C0F-165C-4AFA-9327-96BF5CA30CDB}" srcOrd="2" destOrd="0" parTransId="{A8AB4CF1-0A5F-47C7-B00E-26D051433192}" sibTransId="{9A0396AF-DE3B-46EE-8D11-9AA372C006A4}"/>
    <dgm:cxn modelId="{F7FC3756-EA82-49F1-A941-FD980CA45D82}" type="presOf" srcId="{3038B01A-1C14-4587-84BD-2CDB35EB763B}" destId="{78CCFBB0-B2F2-4C02-9CE2-B518B6C7A2C8}" srcOrd="1" destOrd="0" presId="urn:microsoft.com/office/officeart/2016/7/layout/RepeatingBendingProcessNew"/>
    <dgm:cxn modelId="{F0D72858-67CF-4B64-9959-5CADB47E3E87}" type="presOf" srcId="{9A0396AF-DE3B-46EE-8D11-9AA372C006A4}" destId="{0C11943D-3C61-48D6-8ABC-226A862BAC01}" srcOrd="1" destOrd="0" presId="urn:microsoft.com/office/officeart/2016/7/layout/RepeatingBendingProcessNew"/>
    <dgm:cxn modelId="{33D30A8C-9967-46DF-86B6-57F62DADB685}" type="presOf" srcId="{132D81D6-B5F3-4C7C-B4BC-9604D3A81563}" destId="{783CB72F-0442-496F-97C5-907B6088653A}" srcOrd="1" destOrd="0" presId="urn:microsoft.com/office/officeart/2016/7/layout/RepeatingBendingProcessNew"/>
    <dgm:cxn modelId="{AE57D792-61FE-4C47-9F79-DAE91348F2DD}" type="presOf" srcId="{947DBF55-B4DE-4826-ACFB-928A45B0A2CA}" destId="{209C4EFB-785D-4F49-A169-30BB6E07D866}" srcOrd="0" destOrd="0" presId="urn:microsoft.com/office/officeart/2016/7/layout/RepeatingBendingProcessNew"/>
    <dgm:cxn modelId="{D36A28AB-CBDE-4D52-985A-396A47B94FB5}" type="presOf" srcId="{132D81D6-B5F3-4C7C-B4BC-9604D3A81563}" destId="{E719CB1B-9182-42B7-91D8-6D46A1FEE70D}" srcOrd="0" destOrd="0" presId="urn:microsoft.com/office/officeart/2016/7/layout/RepeatingBendingProcessNew"/>
    <dgm:cxn modelId="{30B169BA-7F72-41DA-BF6F-8319EDDB0784}" srcId="{C44432E5-6401-470E-B824-858C45F5507C}" destId="{B40A95CC-C111-4AE0-9ED6-243C46A42236}" srcOrd="3" destOrd="0" parTransId="{2198F0DB-08FC-4123-AAEF-4D1DEBF1BF49}" sibTransId="{3038B01A-1C14-4587-84BD-2CDB35EB763B}"/>
    <dgm:cxn modelId="{1C1A6CBE-015F-45E1-8865-F0A474C6C680}" type="presOf" srcId="{2140519D-426A-4373-BDDA-A890BC17B80B}" destId="{6179648A-B3D2-48F3-9570-90BAE19CB0BE}" srcOrd="0" destOrd="0" presId="urn:microsoft.com/office/officeart/2016/7/layout/RepeatingBendingProcessNew"/>
    <dgm:cxn modelId="{50F3CED3-F0A1-46D3-A062-D0819C2B0A3E}" type="presOf" srcId="{173B8C0F-165C-4AFA-9327-96BF5CA30CDB}" destId="{C20E5553-AB88-4A56-9A35-AEFBD5A5BFD8}" srcOrd="0" destOrd="0" presId="urn:microsoft.com/office/officeart/2016/7/layout/RepeatingBendingProcessNew"/>
    <dgm:cxn modelId="{A4FD48DF-3619-4B0B-A0B8-C5D90CB8E885}" srcId="{C44432E5-6401-470E-B824-858C45F5507C}" destId="{FD6153D7-7B3E-4D2B-B5AF-F5C01CD19C87}" srcOrd="4" destOrd="0" parTransId="{B23E341F-222B-4672-A1A2-C9EF7D084E4A}" sibTransId="{DF1036AC-9C5C-425F-B2E1-FA5FCB77939E}"/>
    <dgm:cxn modelId="{1EB913E1-9C1C-4FF8-A2AB-C2F45BEC3791}" type="presOf" srcId="{C44432E5-6401-470E-B824-858C45F5507C}" destId="{E3814C70-A54E-4C2E-95D7-F3CDC470208E}" srcOrd="0" destOrd="0" presId="urn:microsoft.com/office/officeart/2016/7/layout/RepeatingBendingProcessNew"/>
    <dgm:cxn modelId="{AFFA1BED-83AE-450D-AC18-05A2AAAF5428}" type="presOf" srcId="{DA75E24A-C550-409A-B026-1E0A2F23582A}" destId="{4A7FEECD-92B8-4FA0-A043-9E75A11B79E1}" srcOrd="1" destOrd="0" presId="urn:microsoft.com/office/officeart/2016/7/layout/RepeatingBendingProcessNew"/>
    <dgm:cxn modelId="{0635A3EE-C85C-44E7-B761-9BD52463E21A}" type="presOf" srcId="{FD6153D7-7B3E-4D2B-B5AF-F5C01CD19C87}" destId="{AD3D21BD-7C85-4ABA-AAAB-1BAC4357DF75}" srcOrd="0" destOrd="0" presId="urn:microsoft.com/office/officeart/2016/7/layout/RepeatingBendingProcessNew"/>
    <dgm:cxn modelId="{96219CEF-561A-40A1-9568-9DE5FD40441A}" type="presOf" srcId="{DF1036AC-9C5C-425F-B2E1-FA5FCB77939E}" destId="{E9E5C4FA-49FE-44CE-8A85-824F074551D4}" srcOrd="1" destOrd="0" presId="urn:microsoft.com/office/officeart/2016/7/layout/RepeatingBendingProcessNew"/>
    <dgm:cxn modelId="{45524DF6-2A06-48CE-8443-FE6C994B90F8}" srcId="{C44432E5-6401-470E-B824-858C45F5507C}" destId="{947DBF55-B4DE-4826-ACFB-928A45B0A2CA}" srcOrd="5" destOrd="0" parTransId="{0D2106D8-8C75-4B37-A0E0-176903CAD4A5}" sibTransId="{132D81D6-B5F3-4C7C-B4BC-9604D3A81563}"/>
    <dgm:cxn modelId="{14710623-B03D-4218-9D86-AA10C5E716B2}" type="presParOf" srcId="{E3814C70-A54E-4C2E-95D7-F3CDC470208E}" destId="{088DF609-D38C-44B8-B80B-565FA300FC62}" srcOrd="0" destOrd="0" presId="urn:microsoft.com/office/officeart/2016/7/layout/RepeatingBendingProcessNew"/>
    <dgm:cxn modelId="{4C832485-9F08-4785-974E-B1D29D67A7C5}" type="presParOf" srcId="{E3814C70-A54E-4C2E-95D7-F3CDC470208E}" destId="{7C8AC560-744C-4624-9275-3202C2AFF667}" srcOrd="1" destOrd="0" presId="urn:microsoft.com/office/officeart/2016/7/layout/RepeatingBendingProcessNew"/>
    <dgm:cxn modelId="{8E4581F8-3F8A-4DA2-AD58-7BE638CFAFF8}" type="presParOf" srcId="{7C8AC560-744C-4624-9275-3202C2AFF667}" destId="{7C9DD0FB-9784-4F99-B256-B6DF0778D910}" srcOrd="0" destOrd="0" presId="urn:microsoft.com/office/officeart/2016/7/layout/RepeatingBendingProcessNew"/>
    <dgm:cxn modelId="{F097CA0E-A685-4877-80F7-2AA0FECCE657}" type="presParOf" srcId="{E3814C70-A54E-4C2E-95D7-F3CDC470208E}" destId="{6179648A-B3D2-48F3-9570-90BAE19CB0BE}" srcOrd="2" destOrd="0" presId="urn:microsoft.com/office/officeart/2016/7/layout/RepeatingBendingProcessNew"/>
    <dgm:cxn modelId="{089D136D-54E0-450A-B955-9CDDA0766571}" type="presParOf" srcId="{E3814C70-A54E-4C2E-95D7-F3CDC470208E}" destId="{FE7E4DEB-03A4-476E-B484-69795C759988}" srcOrd="3" destOrd="0" presId="urn:microsoft.com/office/officeart/2016/7/layout/RepeatingBendingProcessNew"/>
    <dgm:cxn modelId="{3981BE73-C727-4A00-BFA2-2C3B94DF5E74}" type="presParOf" srcId="{FE7E4DEB-03A4-476E-B484-69795C759988}" destId="{4A7FEECD-92B8-4FA0-A043-9E75A11B79E1}" srcOrd="0" destOrd="0" presId="urn:microsoft.com/office/officeart/2016/7/layout/RepeatingBendingProcessNew"/>
    <dgm:cxn modelId="{6E361A03-202C-4FC6-BB8C-E33DE44A89E8}" type="presParOf" srcId="{E3814C70-A54E-4C2E-95D7-F3CDC470208E}" destId="{C20E5553-AB88-4A56-9A35-AEFBD5A5BFD8}" srcOrd="4" destOrd="0" presId="urn:microsoft.com/office/officeart/2016/7/layout/RepeatingBendingProcessNew"/>
    <dgm:cxn modelId="{4D932051-0D6D-42BE-B0BE-C5FF4B24C0F4}" type="presParOf" srcId="{E3814C70-A54E-4C2E-95D7-F3CDC470208E}" destId="{AFD0D824-35E5-404F-A68B-B8BCB4DF13CC}" srcOrd="5" destOrd="0" presId="urn:microsoft.com/office/officeart/2016/7/layout/RepeatingBendingProcessNew"/>
    <dgm:cxn modelId="{48F13028-73B6-44E1-9418-2F4B534A164A}" type="presParOf" srcId="{AFD0D824-35E5-404F-A68B-B8BCB4DF13CC}" destId="{0C11943D-3C61-48D6-8ABC-226A862BAC01}" srcOrd="0" destOrd="0" presId="urn:microsoft.com/office/officeart/2016/7/layout/RepeatingBendingProcessNew"/>
    <dgm:cxn modelId="{4BD8A8C0-7B96-43DE-8FF4-51D8E11DD2DD}" type="presParOf" srcId="{E3814C70-A54E-4C2E-95D7-F3CDC470208E}" destId="{6F64B7D9-E4C1-4327-9EE5-59FAFFDEBF74}" srcOrd="6" destOrd="0" presId="urn:microsoft.com/office/officeart/2016/7/layout/RepeatingBendingProcessNew"/>
    <dgm:cxn modelId="{D194D87B-252D-48A8-B557-560FEE5E5602}" type="presParOf" srcId="{E3814C70-A54E-4C2E-95D7-F3CDC470208E}" destId="{0254253E-7900-4160-8565-87CF9CA1F69E}" srcOrd="7" destOrd="0" presId="urn:microsoft.com/office/officeart/2016/7/layout/RepeatingBendingProcessNew"/>
    <dgm:cxn modelId="{64BD89F2-0A57-41A3-8CE6-4D087A623D9B}" type="presParOf" srcId="{0254253E-7900-4160-8565-87CF9CA1F69E}" destId="{78CCFBB0-B2F2-4C02-9CE2-B518B6C7A2C8}" srcOrd="0" destOrd="0" presId="urn:microsoft.com/office/officeart/2016/7/layout/RepeatingBendingProcessNew"/>
    <dgm:cxn modelId="{DC000F3C-B5E5-414F-94E6-0C2F140F8A43}" type="presParOf" srcId="{E3814C70-A54E-4C2E-95D7-F3CDC470208E}" destId="{AD3D21BD-7C85-4ABA-AAAB-1BAC4357DF75}" srcOrd="8" destOrd="0" presId="urn:microsoft.com/office/officeart/2016/7/layout/RepeatingBendingProcessNew"/>
    <dgm:cxn modelId="{64B0070D-6685-446B-9540-E13522BCDB4D}" type="presParOf" srcId="{E3814C70-A54E-4C2E-95D7-F3CDC470208E}" destId="{5643236F-4475-4058-9CE4-89CDCA3E9A3E}" srcOrd="9" destOrd="0" presId="urn:microsoft.com/office/officeart/2016/7/layout/RepeatingBendingProcessNew"/>
    <dgm:cxn modelId="{D739712A-6013-4536-A20F-FF46A3CAB040}" type="presParOf" srcId="{5643236F-4475-4058-9CE4-89CDCA3E9A3E}" destId="{E9E5C4FA-49FE-44CE-8A85-824F074551D4}" srcOrd="0" destOrd="0" presId="urn:microsoft.com/office/officeart/2016/7/layout/RepeatingBendingProcessNew"/>
    <dgm:cxn modelId="{7621936C-0E01-4E5B-AD58-2E148F75A0B2}" type="presParOf" srcId="{E3814C70-A54E-4C2E-95D7-F3CDC470208E}" destId="{209C4EFB-785D-4F49-A169-30BB6E07D866}" srcOrd="10" destOrd="0" presId="urn:microsoft.com/office/officeart/2016/7/layout/RepeatingBendingProcessNew"/>
    <dgm:cxn modelId="{3A13DEBF-AD9C-4370-B572-531795E76FC2}" type="presParOf" srcId="{E3814C70-A54E-4C2E-95D7-F3CDC470208E}" destId="{E719CB1B-9182-42B7-91D8-6D46A1FEE70D}" srcOrd="11" destOrd="0" presId="urn:microsoft.com/office/officeart/2016/7/layout/RepeatingBendingProcessNew"/>
    <dgm:cxn modelId="{ABD9A328-D380-4A30-B7E2-FEB4CDE3351D}" type="presParOf" srcId="{E719CB1B-9182-42B7-91D8-6D46A1FEE70D}" destId="{783CB72F-0442-496F-97C5-907B6088653A}" srcOrd="0" destOrd="0" presId="urn:microsoft.com/office/officeart/2016/7/layout/RepeatingBendingProcessNew"/>
    <dgm:cxn modelId="{70567FEF-C767-4599-849D-96E8CEC94021}" type="presParOf" srcId="{E3814C70-A54E-4C2E-95D7-F3CDC470208E}" destId="{E70D5C01-3B50-4B6E-A5A8-2FEE7231248B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8AC560-744C-4624-9275-3202C2AFF667}">
      <dsp:nvSpPr>
        <dsp:cNvPr id="0" name=""/>
        <dsp:cNvSpPr/>
      </dsp:nvSpPr>
      <dsp:spPr>
        <a:xfrm>
          <a:off x="2241532" y="99860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71087" y="1041745"/>
        <a:ext cx="25774" cy="5154"/>
      </dsp:txXfrm>
    </dsp:sp>
    <dsp:sp modelId="{088DF609-D38C-44B8-B80B-565FA300FC62}">
      <dsp:nvSpPr>
        <dsp:cNvPr id="0" name=""/>
        <dsp:cNvSpPr/>
      </dsp:nvSpPr>
      <dsp:spPr>
        <a:xfrm>
          <a:off x="2092" y="371951"/>
          <a:ext cx="2241239" cy="134474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Key points </a:t>
          </a:r>
          <a:endParaRPr lang="en-US" sz="1700" kern="1200"/>
        </a:p>
      </dsp:txBody>
      <dsp:txXfrm>
        <a:off x="2092" y="371951"/>
        <a:ext cx="2241239" cy="1344743"/>
      </dsp:txXfrm>
    </dsp:sp>
    <dsp:sp modelId="{FE7E4DEB-03A4-476E-B484-69795C759988}">
      <dsp:nvSpPr>
        <dsp:cNvPr id="0" name=""/>
        <dsp:cNvSpPr/>
      </dsp:nvSpPr>
      <dsp:spPr>
        <a:xfrm>
          <a:off x="4998257" y="99860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5">
              <a:hueOff val="-2430430"/>
              <a:satOff val="-165"/>
              <a:lumOff val="39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7812" y="1041745"/>
        <a:ext cx="25774" cy="5154"/>
      </dsp:txXfrm>
    </dsp:sp>
    <dsp:sp modelId="{6179648A-B3D2-48F3-9570-90BAE19CB0BE}">
      <dsp:nvSpPr>
        <dsp:cNvPr id="0" name=""/>
        <dsp:cNvSpPr/>
      </dsp:nvSpPr>
      <dsp:spPr>
        <a:xfrm>
          <a:off x="2758817" y="371951"/>
          <a:ext cx="2241239" cy="1344743"/>
        </a:xfrm>
        <a:prstGeom prst="rect">
          <a:avLst/>
        </a:prstGeom>
        <a:solidFill>
          <a:schemeClr val="accent5">
            <a:hueOff val="-2025358"/>
            <a:satOff val="-138"/>
            <a:lumOff val="32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Attachment can influence emotional and social development</a:t>
          </a:r>
          <a:endParaRPr lang="en-US" sz="1700" kern="1200"/>
        </a:p>
      </dsp:txBody>
      <dsp:txXfrm>
        <a:off x="2758817" y="371951"/>
        <a:ext cx="2241239" cy="1344743"/>
      </dsp:txXfrm>
    </dsp:sp>
    <dsp:sp modelId="{AFD0D824-35E5-404F-A68B-B8BCB4DF13CC}">
      <dsp:nvSpPr>
        <dsp:cNvPr id="0" name=""/>
        <dsp:cNvSpPr/>
      </dsp:nvSpPr>
      <dsp:spPr>
        <a:xfrm>
          <a:off x="7754982" y="99860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5">
              <a:hueOff val="-4860860"/>
              <a:satOff val="-330"/>
              <a:lumOff val="78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984537" y="1041745"/>
        <a:ext cx="25774" cy="5154"/>
      </dsp:txXfrm>
    </dsp:sp>
    <dsp:sp modelId="{C20E5553-AB88-4A56-9A35-AEFBD5A5BFD8}">
      <dsp:nvSpPr>
        <dsp:cNvPr id="0" name=""/>
        <dsp:cNvSpPr/>
      </dsp:nvSpPr>
      <dsp:spPr>
        <a:xfrm>
          <a:off x="5515542" y="371951"/>
          <a:ext cx="2241239" cy="1344743"/>
        </a:xfrm>
        <a:prstGeom prst="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Shona may need increased emotional  security during her transition</a:t>
          </a:r>
          <a:endParaRPr lang="en-US" sz="1700" kern="1200"/>
        </a:p>
      </dsp:txBody>
      <dsp:txXfrm>
        <a:off x="5515542" y="371951"/>
        <a:ext cx="2241239" cy="1344743"/>
      </dsp:txXfrm>
    </dsp:sp>
    <dsp:sp modelId="{0254253E-7900-4160-8565-87CF9CA1F69E}">
      <dsp:nvSpPr>
        <dsp:cNvPr id="0" name=""/>
        <dsp:cNvSpPr/>
      </dsp:nvSpPr>
      <dsp:spPr>
        <a:xfrm>
          <a:off x="1122712" y="1714895"/>
          <a:ext cx="8270175" cy="484885"/>
        </a:xfrm>
        <a:custGeom>
          <a:avLst/>
          <a:gdLst/>
          <a:ahLst/>
          <a:cxnLst/>
          <a:rect l="0" t="0" r="0" b="0"/>
          <a:pathLst>
            <a:path>
              <a:moveTo>
                <a:pt x="8270175" y="0"/>
              </a:moveTo>
              <a:lnTo>
                <a:pt x="8270175" y="259542"/>
              </a:lnTo>
              <a:lnTo>
                <a:pt x="0" y="259542"/>
              </a:lnTo>
              <a:lnTo>
                <a:pt x="0" y="484885"/>
              </a:lnTo>
            </a:path>
          </a:pathLst>
        </a:custGeom>
        <a:noFill/>
        <a:ln w="12700" cap="flat" cmpd="sng" algn="ctr">
          <a:solidFill>
            <a:schemeClr val="accent5">
              <a:hueOff val="-7291290"/>
              <a:satOff val="-496"/>
              <a:lumOff val="117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50644" y="1954760"/>
        <a:ext cx="414311" cy="5154"/>
      </dsp:txXfrm>
    </dsp:sp>
    <dsp:sp modelId="{6F64B7D9-E4C1-4327-9EE5-59FAFFDEBF74}">
      <dsp:nvSpPr>
        <dsp:cNvPr id="0" name=""/>
        <dsp:cNvSpPr/>
      </dsp:nvSpPr>
      <dsp:spPr>
        <a:xfrm>
          <a:off x="8272267" y="371951"/>
          <a:ext cx="2241239" cy="1344743"/>
        </a:xfrm>
        <a:prstGeom prst="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 consistent key person can provide reassurance</a:t>
          </a:r>
          <a:endParaRPr lang="en-US" sz="1700" kern="1200"/>
        </a:p>
      </dsp:txBody>
      <dsp:txXfrm>
        <a:off x="8272267" y="371951"/>
        <a:ext cx="2241239" cy="1344743"/>
      </dsp:txXfrm>
    </dsp:sp>
    <dsp:sp modelId="{5643236F-4475-4058-9CE4-89CDCA3E9A3E}">
      <dsp:nvSpPr>
        <dsp:cNvPr id="0" name=""/>
        <dsp:cNvSpPr/>
      </dsp:nvSpPr>
      <dsp:spPr>
        <a:xfrm>
          <a:off x="2241532" y="2858832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5">
              <a:hueOff val="-9721720"/>
              <a:satOff val="-661"/>
              <a:lumOff val="156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71087" y="2901975"/>
        <a:ext cx="25774" cy="5154"/>
      </dsp:txXfrm>
    </dsp:sp>
    <dsp:sp modelId="{AD3D21BD-7C85-4ABA-AAAB-1BAC4357DF75}">
      <dsp:nvSpPr>
        <dsp:cNvPr id="0" name=""/>
        <dsp:cNvSpPr/>
      </dsp:nvSpPr>
      <dsp:spPr>
        <a:xfrm>
          <a:off x="2092" y="2232180"/>
          <a:ext cx="2241239" cy="1344743"/>
        </a:xfrm>
        <a:prstGeom prst="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Communication and social participation should be supported gradually</a:t>
          </a:r>
          <a:endParaRPr lang="en-US" sz="1700" kern="1200"/>
        </a:p>
      </dsp:txBody>
      <dsp:txXfrm>
        <a:off x="2092" y="2232180"/>
        <a:ext cx="2241239" cy="1344743"/>
      </dsp:txXfrm>
    </dsp:sp>
    <dsp:sp modelId="{E719CB1B-9182-42B7-91D8-6D46A1FEE70D}">
      <dsp:nvSpPr>
        <dsp:cNvPr id="0" name=""/>
        <dsp:cNvSpPr/>
      </dsp:nvSpPr>
      <dsp:spPr>
        <a:xfrm>
          <a:off x="4998257" y="2858832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7812" y="2901975"/>
        <a:ext cx="25774" cy="5154"/>
      </dsp:txXfrm>
    </dsp:sp>
    <dsp:sp modelId="{209C4EFB-785D-4F49-A169-30BB6E07D866}">
      <dsp:nvSpPr>
        <dsp:cNvPr id="0" name=""/>
        <dsp:cNvSpPr/>
      </dsp:nvSpPr>
      <dsp:spPr>
        <a:xfrm>
          <a:off x="2758817" y="2232180"/>
          <a:ext cx="2241239" cy="1344743"/>
        </a:xfrm>
        <a:prstGeom prst="rect">
          <a:avLst/>
        </a:prstGeom>
        <a:solidFill>
          <a:schemeClr val="accent5">
            <a:hueOff val="-10126791"/>
            <a:satOff val="-688"/>
            <a:lumOff val="163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Nature and nurture interact in development</a:t>
          </a:r>
          <a:endParaRPr lang="en-US" sz="1700" kern="1200"/>
        </a:p>
      </dsp:txBody>
      <dsp:txXfrm>
        <a:off x="2758817" y="2232180"/>
        <a:ext cx="2241239" cy="1344743"/>
      </dsp:txXfrm>
    </dsp:sp>
    <dsp:sp modelId="{E70D5C01-3B50-4B6E-A5A8-2FEE7231248B}">
      <dsp:nvSpPr>
        <dsp:cNvPr id="0" name=""/>
        <dsp:cNvSpPr/>
      </dsp:nvSpPr>
      <dsp:spPr>
        <a:xfrm>
          <a:off x="5515542" y="2232180"/>
          <a:ext cx="2241239" cy="1344743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Bowly's theory is useful but should not be used in isolation</a:t>
          </a:r>
          <a:endParaRPr lang="en-US" sz="1700" kern="1200"/>
        </a:p>
      </dsp:txBody>
      <dsp:txXfrm>
        <a:off x="5515542" y="2232180"/>
        <a:ext cx="2241239" cy="13447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tel:11414-11419" TargetMode="External"/><Relationship Id="rId2" Type="http://schemas.openxmlformats.org/officeDocument/2006/relationships/hyperlink" Target="https://help-for-early-years-providers.education.gov.uk/areas-of-learning/personal-social-and-emotional-development/relationships%E2%81%A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tel:172032511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3096" y="2191470"/>
            <a:ext cx="10512552" cy="195113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6600" dirty="0"/>
              <a:t>Assignment 1: individual presentation</a:t>
            </a:r>
            <a:endParaRPr lang="en-US" sz="6600" kern="1200" dirty="0">
              <a:latin typeface="+mj-l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199" y="4983276"/>
            <a:ext cx="10512552" cy="1661217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Name: Nevaeh Salmon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Module Code: LCHS4010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Lecture Name: Alice Clayton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Submission date:</a:t>
            </a:r>
          </a:p>
        </p:txBody>
      </p:sp>
      <p:sp>
        <p:nvSpPr>
          <p:cNvPr id="38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01F4C2-D63E-E5FB-067C-7BEE786C1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/>
              <a:t>Shona's Developmental Needs</a:t>
            </a:r>
          </a:p>
        </p:txBody>
      </p:sp>
      <p:sp>
        <p:nvSpPr>
          <p:cNvPr id="2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74F1DB-BF1B-8793-726E-D2172DDA41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20499"/>
            <a:ext cx="4243589" cy="332066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400" dirty="0"/>
              <a:t>Shona is showing: </a:t>
            </a:r>
          </a:p>
          <a:p>
            <a:pPr marL="0" indent="0">
              <a:buNone/>
            </a:pPr>
            <a:r>
              <a:rPr lang="en-GB" sz="1400" dirty="0"/>
              <a:t>Anxiety when separated from carers </a:t>
            </a:r>
          </a:p>
          <a:p>
            <a:pPr marL="0" indent="0">
              <a:buNone/>
            </a:pPr>
            <a:r>
              <a:rPr lang="en-GB" sz="1400" dirty="0"/>
              <a:t>Limited verbal communication</a:t>
            </a:r>
          </a:p>
          <a:p>
            <a:pPr marL="0" indent="0">
              <a:buNone/>
            </a:pPr>
            <a:r>
              <a:rPr lang="en-GB" sz="1400" dirty="0"/>
              <a:t>Difficulty engaging in group play</a:t>
            </a:r>
          </a:p>
          <a:p>
            <a:pPr marL="0" indent="0">
              <a:buNone/>
            </a:pPr>
            <a:r>
              <a:rPr lang="en-GB" sz="1400" dirty="0"/>
              <a:t>Recent transition into the nursery </a:t>
            </a:r>
          </a:p>
          <a:p>
            <a:pPr marL="0" indent="0">
              <a:buNone/>
            </a:pPr>
            <a:r>
              <a:rPr lang="en-GB" sz="1400" dirty="0"/>
              <a:t>Potential need for emotional security and reassurance 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b="1" dirty="0"/>
              <a:t>Key development areas </a:t>
            </a:r>
          </a:p>
          <a:p>
            <a:pPr marL="0" indent="0">
              <a:buNone/>
            </a:pPr>
            <a:r>
              <a:rPr lang="en-GB" sz="1400" dirty="0"/>
              <a:t>Emotional - managing separation and feelings</a:t>
            </a:r>
          </a:p>
          <a:p>
            <a:pPr marL="0" indent="0">
              <a:buNone/>
            </a:pPr>
            <a:r>
              <a:rPr lang="en-GB" sz="1400" dirty="0"/>
              <a:t>Social- building relationships and participating in play </a:t>
            </a:r>
          </a:p>
          <a:p>
            <a:pPr marL="0" indent="0">
              <a:buNone/>
            </a:pPr>
            <a:r>
              <a:rPr lang="en-GB" sz="1400" dirty="0"/>
              <a:t>physical - participation in play and nursery activates 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869EDC16-32F4-3FF3-52D8-164CA07EC39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271" r="1517" b="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03647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051A17-DFF0-6639-4BC0-AC9FBBDDED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3800"/>
              <a:t>What is Bowlby's Attachment Theory?</a:t>
            </a:r>
          </a:p>
        </p:txBody>
      </p:sp>
      <p:sp>
        <p:nvSpPr>
          <p:cNvPr id="2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3FDE68-C5CD-84B7-026E-A068EEAA17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400" dirty="0"/>
              <a:t>John Bowlby </a:t>
            </a:r>
          </a:p>
          <a:p>
            <a:pPr marL="0" indent="0">
              <a:buNone/>
            </a:pPr>
            <a:r>
              <a:rPr lang="en-GB" sz="1400" dirty="0"/>
              <a:t>Attachment is an emotional bond between a child and their caregiver</a:t>
            </a:r>
          </a:p>
          <a:p>
            <a:pPr marL="0" indent="0">
              <a:buNone/>
            </a:pPr>
            <a:r>
              <a:rPr lang="en-GB" sz="1400" dirty="0"/>
              <a:t>Bowlby argued that </a:t>
            </a:r>
          </a:p>
          <a:p>
            <a:r>
              <a:rPr lang="en-GB" sz="1400" dirty="0"/>
              <a:t>Attachment has an important</a:t>
            </a:r>
            <a:r>
              <a:rPr lang="en-GB" sz="1400" b="1" dirty="0"/>
              <a:t> biological function </a:t>
            </a:r>
          </a:p>
          <a:p>
            <a:r>
              <a:rPr lang="en-GB" sz="1400" dirty="0"/>
              <a:t>Children seek proximity to caregivers when distressed</a:t>
            </a:r>
          </a:p>
          <a:p>
            <a:r>
              <a:rPr lang="en-GB" sz="1400" dirty="0"/>
              <a:t>A consistent caregiver can provide a</a:t>
            </a:r>
            <a:r>
              <a:rPr lang="en-GB" sz="1400" b="1" dirty="0"/>
              <a:t> secure base</a:t>
            </a:r>
          </a:p>
          <a:p>
            <a:r>
              <a:rPr lang="en-GB" sz="1400" dirty="0"/>
              <a:t>Feeling secure can allow children to </a:t>
            </a:r>
            <a:r>
              <a:rPr lang="en-GB" sz="1400" b="1" dirty="0"/>
              <a:t>explore and learn</a:t>
            </a:r>
          </a:p>
          <a:p>
            <a:r>
              <a:rPr lang="en-GB" sz="1400" dirty="0"/>
              <a:t>Early relationships can influence later social and emotional development</a:t>
            </a:r>
          </a:p>
          <a:p>
            <a:pPr marL="0" indent="0">
              <a:buNone/>
            </a:pPr>
            <a:r>
              <a:rPr lang="en-GB" sz="1400" dirty="0"/>
              <a:t>{Bowlby, 1969;  Fearon and Roisman, 2017}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028FE1E-0F7E-C64E-469F-3D6C99EFD5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6276" b="-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825998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01BE61-E323-74C6-A095-9B6AB1C110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Key concepts </a:t>
            </a:r>
          </a:p>
        </p:txBody>
      </p:sp>
      <p:sp>
        <p:nvSpPr>
          <p:cNvPr id="23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BC8D6D-DEED-26D3-405E-9E6C7C9061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200" b="1" i="1" dirty="0"/>
              <a:t>Secure base</a:t>
            </a:r>
          </a:p>
          <a:p>
            <a:pPr marL="0" indent="0">
              <a:buNone/>
            </a:pPr>
            <a:r>
              <a:rPr lang="en-GB" sz="2200" dirty="0"/>
              <a:t>A trusted caregiver provides safety while the child explores.</a:t>
            </a:r>
          </a:p>
          <a:p>
            <a:pPr marL="0" indent="0">
              <a:buNone/>
            </a:pPr>
            <a:r>
              <a:rPr lang="en-GB" sz="2200" b="1" i="1" dirty="0"/>
              <a:t>Proximity seeking</a:t>
            </a:r>
          </a:p>
          <a:p>
            <a:pPr marL="0" indent="0">
              <a:buNone/>
            </a:pPr>
            <a:r>
              <a:rPr lang="en-GB" sz="2200" dirty="0"/>
              <a:t>Children seek closeness to caregivers when distressed.</a:t>
            </a:r>
          </a:p>
          <a:p>
            <a:pPr marL="0" indent="0">
              <a:buNone/>
            </a:pPr>
            <a:r>
              <a:rPr lang="en-GB" sz="2200" b="1" i="1" dirty="0"/>
              <a:t>Internal working model </a:t>
            </a:r>
          </a:p>
          <a:p>
            <a:pPr marL="0" indent="0">
              <a:buNone/>
            </a:pPr>
            <a:r>
              <a:rPr lang="en-GB" sz="2200" dirty="0"/>
              <a:t>Early relationship experiences may influence expectations about themselves and others.</a:t>
            </a:r>
          </a:p>
          <a:p>
            <a:pPr marL="0" indent="0">
              <a:buNone/>
            </a:pPr>
            <a:r>
              <a:rPr lang="en-GB" sz="2200" b="1" i="1" dirty="0"/>
              <a:t>Multiple attachments relationships</a:t>
            </a:r>
          </a:p>
          <a:p>
            <a:pPr marL="0" indent="0">
              <a:buNone/>
            </a:pPr>
            <a:r>
              <a:rPr lang="en-GB" sz="2200" dirty="0"/>
              <a:t>Children can develop meaningful relationships with more than one caregiver</a:t>
            </a:r>
          </a:p>
          <a:p>
            <a:pPr marL="0" indent="0">
              <a:buNone/>
            </a:pPr>
            <a:r>
              <a:rPr lang="en-GB" sz="2200" dirty="0"/>
              <a:t>{</a:t>
            </a:r>
            <a:r>
              <a:rPr lang="en-GB" sz="2200"/>
              <a:t>Bowbly</a:t>
            </a:r>
            <a:r>
              <a:rPr lang="en-GB" sz="2200" dirty="0"/>
              <a:t>, 1969; Dagan and Sagi-Schwartz, 2021}</a:t>
            </a:r>
          </a:p>
          <a:p>
            <a:pPr marL="0" indent="0">
              <a:buNone/>
            </a:pP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3832641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B7CA79-D861-A6E8-0E41-C87DFA41F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Applying the Theory to Shona</a:t>
            </a:r>
          </a:p>
        </p:txBody>
      </p:sp>
      <p:sp>
        <p:nvSpPr>
          <p:cNvPr id="29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F9C6484-5711-F457-63E7-7DF12FB44747}"/>
              </a:ext>
            </a:extLst>
          </p:cNvPr>
          <p:cNvSpPr txBox="1"/>
          <p:nvPr/>
        </p:nvSpPr>
        <p:spPr>
          <a:xfrm>
            <a:off x="630936" y="2807208"/>
            <a:ext cx="3429000" cy="341071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Important: behavior alone cannot determine Shona's attachment style.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{Bowlby,1969; O'Neill et al., 2021}</a:t>
            </a:r>
          </a:p>
        </p:txBody>
      </p:sp>
      <p:graphicFrame>
        <p:nvGraphicFramePr>
          <p:cNvPr id="14" name="Content Placeholder 13">
            <a:extLst>
              <a:ext uri="{FF2B5EF4-FFF2-40B4-BE49-F238E27FC236}">
                <a16:creationId xmlns:a16="http://schemas.microsoft.com/office/drawing/2014/main" id="{D9646764-59EB-F695-C9D4-48F12D6058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3903053"/>
              </p:ext>
            </p:extLst>
          </p:nvPr>
        </p:nvGraphicFramePr>
        <p:xfrm>
          <a:off x="4654296" y="935799"/>
          <a:ext cx="6903721" cy="49864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12865">
                  <a:extLst>
                    <a:ext uri="{9D8B030D-6E8A-4147-A177-3AD203B41FA5}">
                      <a16:colId xmlns:a16="http://schemas.microsoft.com/office/drawing/2014/main" val="2047738597"/>
                    </a:ext>
                  </a:extLst>
                </a:gridCol>
                <a:gridCol w="3490856">
                  <a:extLst>
                    <a:ext uri="{9D8B030D-6E8A-4147-A177-3AD203B41FA5}">
                      <a16:colId xmlns:a16="http://schemas.microsoft.com/office/drawing/2014/main" val="4023189127"/>
                    </a:ext>
                  </a:extLst>
                </a:gridCol>
              </a:tblGrid>
              <a:tr h="494148">
                <a:tc>
                  <a:txBody>
                    <a:bodyPr/>
                    <a:lstStyle/>
                    <a:p>
                      <a:r>
                        <a:rPr lang="en-GB" sz="2200"/>
                        <a:t>Shona's behaviour </a:t>
                      </a:r>
                    </a:p>
                  </a:txBody>
                  <a:tcPr marL="112306" marR="112306" marT="56153" marB="56153"/>
                </a:tc>
                <a:tc>
                  <a:txBody>
                    <a:bodyPr/>
                    <a:lstStyle/>
                    <a:p>
                      <a:r>
                        <a:rPr lang="en-GB" sz="2200"/>
                        <a:t>Attachment perspective</a:t>
                      </a:r>
                    </a:p>
                  </a:txBody>
                  <a:tcPr marL="112306" marR="112306" marT="56153" marB="56153"/>
                </a:tc>
                <a:extLst>
                  <a:ext uri="{0D108BD9-81ED-4DB2-BD59-A6C34878D82A}">
                    <a16:rowId xmlns:a16="http://schemas.microsoft.com/office/drawing/2014/main" val="3069364904"/>
                  </a:ext>
                </a:extLst>
              </a:tr>
              <a:tr h="831067">
                <a:tc>
                  <a:txBody>
                    <a:bodyPr/>
                    <a:lstStyle/>
                    <a:p>
                      <a:r>
                        <a:rPr lang="en-GB" sz="2200"/>
                        <a:t>Anxiety when carers leave </a:t>
                      </a:r>
                    </a:p>
                  </a:txBody>
                  <a:tcPr marL="112306" marR="112306" marT="56153" marB="56153"/>
                </a:tc>
                <a:tc>
                  <a:txBody>
                    <a:bodyPr/>
                    <a:lstStyle/>
                    <a:p>
                      <a:r>
                        <a:rPr lang="en-GB" sz="2200"/>
                        <a:t>May reflect separation-related distress</a:t>
                      </a:r>
                    </a:p>
                  </a:txBody>
                  <a:tcPr marL="112306" marR="112306" marT="56153" marB="56153"/>
                </a:tc>
                <a:extLst>
                  <a:ext uri="{0D108BD9-81ED-4DB2-BD59-A6C34878D82A}">
                    <a16:rowId xmlns:a16="http://schemas.microsoft.com/office/drawing/2014/main" val="3523268036"/>
                  </a:ext>
                </a:extLst>
              </a:tr>
              <a:tr h="831067">
                <a:tc>
                  <a:txBody>
                    <a:bodyPr/>
                    <a:lstStyle/>
                    <a:p>
                      <a:r>
                        <a:rPr lang="en-GB" sz="2200"/>
                        <a:t>Seeking reassurance</a:t>
                      </a:r>
                    </a:p>
                  </a:txBody>
                  <a:tcPr marL="112306" marR="112306" marT="56153" marB="56153"/>
                </a:tc>
                <a:tc>
                  <a:txBody>
                    <a:bodyPr/>
                    <a:lstStyle/>
                    <a:p>
                      <a:r>
                        <a:rPr lang="en-GB" sz="2200"/>
                        <a:t>May represent proximity- seeking</a:t>
                      </a:r>
                    </a:p>
                  </a:txBody>
                  <a:tcPr marL="112306" marR="112306" marT="56153" marB="56153"/>
                </a:tc>
                <a:extLst>
                  <a:ext uri="{0D108BD9-81ED-4DB2-BD59-A6C34878D82A}">
                    <a16:rowId xmlns:a16="http://schemas.microsoft.com/office/drawing/2014/main" val="913277770"/>
                  </a:ext>
                </a:extLst>
              </a:tr>
              <a:tr h="831067">
                <a:tc>
                  <a:txBody>
                    <a:bodyPr/>
                    <a:lstStyle/>
                    <a:p>
                      <a:r>
                        <a:rPr lang="en-GB" sz="2200"/>
                        <a:t>Limited exploration</a:t>
                      </a:r>
                    </a:p>
                  </a:txBody>
                  <a:tcPr marL="112306" marR="112306" marT="56153" marB="56153"/>
                </a:tc>
                <a:tc>
                  <a:txBody>
                    <a:bodyPr/>
                    <a:lstStyle/>
                    <a:p>
                      <a:r>
                        <a:rPr lang="en-GB" sz="2200"/>
                        <a:t>May indicate a need for greater security </a:t>
                      </a:r>
                    </a:p>
                  </a:txBody>
                  <a:tcPr marL="112306" marR="112306" marT="56153" marB="56153"/>
                </a:tc>
                <a:extLst>
                  <a:ext uri="{0D108BD9-81ED-4DB2-BD59-A6C34878D82A}">
                    <a16:rowId xmlns:a16="http://schemas.microsoft.com/office/drawing/2014/main" val="2954497200"/>
                  </a:ext>
                </a:extLst>
              </a:tr>
              <a:tr h="831067">
                <a:tc>
                  <a:txBody>
                    <a:bodyPr/>
                    <a:lstStyle/>
                    <a:p>
                      <a:r>
                        <a:rPr lang="en-GB" sz="2200"/>
                        <a:t>Difficulty with group play</a:t>
                      </a:r>
                    </a:p>
                  </a:txBody>
                  <a:tcPr marL="112306" marR="112306" marT="56153" marB="56153"/>
                </a:tc>
                <a:tc>
                  <a:txBody>
                    <a:bodyPr/>
                    <a:lstStyle/>
                    <a:p>
                      <a:r>
                        <a:rPr lang="en-GB" sz="2200"/>
                        <a:t>May benefit from support from a trusted adult </a:t>
                      </a:r>
                    </a:p>
                  </a:txBody>
                  <a:tcPr marL="112306" marR="112306" marT="56153" marB="56153"/>
                </a:tc>
                <a:extLst>
                  <a:ext uri="{0D108BD9-81ED-4DB2-BD59-A6C34878D82A}">
                    <a16:rowId xmlns:a16="http://schemas.microsoft.com/office/drawing/2014/main" val="2400068729"/>
                  </a:ext>
                </a:extLst>
              </a:tr>
              <a:tr h="1167986">
                <a:tc>
                  <a:txBody>
                    <a:bodyPr/>
                    <a:lstStyle/>
                    <a:p>
                      <a:r>
                        <a:rPr lang="en-GB" sz="2200"/>
                        <a:t>Limited communication</a:t>
                      </a:r>
                    </a:p>
                  </a:txBody>
                  <a:tcPr marL="112306" marR="112306" marT="56153" marB="56153"/>
                </a:tc>
                <a:tc>
                  <a:txBody>
                    <a:bodyPr/>
                    <a:lstStyle/>
                    <a:p>
                      <a:r>
                        <a:rPr lang="en-GB" sz="2200"/>
                        <a:t>May make expressing emotions and needs more difficult </a:t>
                      </a:r>
                    </a:p>
                  </a:txBody>
                  <a:tcPr marL="112306" marR="112306" marT="56153" marB="56153"/>
                </a:tc>
                <a:extLst>
                  <a:ext uri="{0D108BD9-81ED-4DB2-BD59-A6C34878D82A}">
                    <a16:rowId xmlns:a16="http://schemas.microsoft.com/office/drawing/2014/main" val="23298825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80601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181086-309D-EDC9-DCDE-7E4109CE0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Nature and Nurture </a:t>
            </a:r>
          </a:p>
        </p:txBody>
      </p:sp>
      <p:sp>
        <p:nvSpPr>
          <p:cNvPr id="9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3A303-3D6B-C195-0E0B-78B14E342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700" b="1"/>
              <a:t>Nature- biological influences  </a:t>
            </a:r>
            <a:r>
              <a:rPr lang="en-GB" sz="1700"/>
              <a:t>                  </a:t>
            </a:r>
          </a:p>
          <a:p>
            <a:r>
              <a:rPr lang="en-GB" sz="1700"/>
              <a:t>Temperament </a:t>
            </a:r>
          </a:p>
          <a:p>
            <a:r>
              <a:rPr lang="en-GB" sz="1700"/>
              <a:t>Individual differences </a:t>
            </a:r>
          </a:p>
          <a:p>
            <a:r>
              <a:rPr lang="en-GB" sz="1700"/>
              <a:t>Genetic influences </a:t>
            </a:r>
          </a:p>
          <a:p>
            <a:r>
              <a:rPr lang="en-GB" sz="1700"/>
              <a:t>Neurological development</a:t>
            </a:r>
          </a:p>
          <a:p>
            <a:r>
              <a:rPr lang="en-GB" sz="1700"/>
              <a:t>Communication development </a:t>
            </a:r>
          </a:p>
          <a:p>
            <a:pPr marL="0" indent="0">
              <a:buNone/>
            </a:pPr>
            <a:r>
              <a:rPr lang="en-GB" sz="1700" b="1"/>
              <a:t>Nurture- environmental influences </a:t>
            </a:r>
            <a:endParaRPr lang="en-GB" sz="1700"/>
          </a:p>
          <a:p>
            <a:r>
              <a:rPr lang="en-GB" sz="1700"/>
              <a:t>Quality of caregiving</a:t>
            </a:r>
          </a:p>
          <a:p>
            <a:r>
              <a:rPr lang="en-GB" sz="1700"/>
              <a:t>Family relationships</a:t>
            </a:r>
          </a:p>
          <a:p>
            <a:r>
              <a:rPr lang="en-GB" sz="1700"/>
              <a:t>Nursery environment</a:t>
            </a:r>
          </a:p>
          <a:p>
            <a:r>
              <a:rPr lang="en-GB" sz="1700"/>
              <a:t>Experiences of separation</a:t>
            </a:r>
          </a:p>
          <a:p>
            <a:r>
              <a:rPr lang="en-GB" sz="1700"/>
              <a:t>Social interaction</a:t>
            </a:r>
          </a:p>
          <a:p>
            <a:r>
              <a:rPr lang="en-GB" sz="1700"/>
              <a:t>Responsive relationships</a:t>
            </a:r>
          </a:p>
          <a:p>
            <a:pPr marL="0" indent="0">
              <a:buNone/>
            </a:pPr>
            <a:r>
              <a:rPr lang="en-GB" sz="1700"/>
              <a:t>Development involves an interaction between nature and nurture</a:t>
            </a:r>
          </a:p>
          <a:p>
            <a:pPr marL="0" indent="0">
              <a:buNone/>
            </a:pPr>
            <a:r>
              <a:rPr lang="en-GB" sz="1700"/>
              <a:t>{Fearon and Roisman, 2017;Keller, 2018}</a:t>
            </a:r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17161337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60AFAAC-EA6C-45A9-9E03-C9C9F0193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eaching Strategies">
            <a:extLst>
              <a:ext uri="{FF2B5EF4-FFF2-40B4-BE49-F238E27FC236}">
                <a16:creationId xmlns:a16="http://schemas.microsoft.com/office/drawing/2014/main" id="{F147EAB3-C46D-BB72-DB15-CE98D75913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8859" b="-1"/>
          <a:stretch>
            <a:fillRect/>
          </a:stretch>
        </p:blipFill>
        <p:spPr>
          <a:xfrm>
            <a:off x="4883022" y="10"/>
            <a:ext cx="7308978" cy="6857990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17" name="Freeform: Shape 16">
            <a:extLst>
              <a:ext uri="{FF2B5EF4-FFF2-40B4-BE49-F238E27FC236}">
                <a16:creationId xmlns:a16="http://schemas.microsoft.com/office/drawing/2014/main" id="{83549E37-C86B-4401-90BD-D8BF83859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3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3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3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3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9" name="Freeform: Shape 18">
            <a:extLst>
              <a:ext uri="{FF2B5EF4-FFF2-40B4-BE49-F238E27FC236}">
                <a16:creationId xmlns:a16="http://schemas.microsoft.com/office/drawing/2014/main" id="{8A17784E-76D8-4521-A77D-0D2EBB923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6857" cy="6858000"/>
          </a:xfrm>
          <a:custGeom>
            <a:avLst/>
            <a:gdLst>
              <a:gd name="connsiteX0" fmla="*/ 0 w 6086857"/>
              <a:gd name="connsiteY0" fmla="*/ 0 h 6858000"/>
              <a:gd name="connsiteX1" fmla="*/ 4873879 w 6086857"/>
              <a:gd name="connsiteY1" fmla="*/ 0 h 6858000"/>
              <a:gd name="connsiteX2" fmla="*/ 4936862 w 6086857"/>
              <a:gd name="connsiteY2" fmla="*/ 69271 h 6858000"/>
              <a:gd name="connsiteX3" fmla="*/ 6086857 w 6086857"/>
              <a:gd name="connsiteY3" fmla="*/ 3429000 h 6858000"/>
              <a:gd name="connsiteX4" fmla="*/ 4936862 w 6086857"/>
              <a:gd name="connsiteY4" fmla="*/ 6788730 h 6858000"/>
              <a:gd name="connsiteX5" fmla="*/ 4873879 w 6086857"/>
              <a:gd name="connsiteY5" fmla="*/ 6858000 h 6858000"/>
              <a:gd name="connsiteX6" fmla="*/ 0 w 608685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6857" h="6858000">
                <a:moveTo>
                  <a:pt x="0" y="0"/>
                </a:moveTo>
                <a:lnTo>
                  <a:pt x="4873879" y="0"/>
                </a:lnTo>
                <a:lnTo>
                  <a:pt x="4936862" y="69271"/>
                </a:lnTo>
                <a:cubicBezTo>
                  <a:pt x="5647388" y="929100"/>
                  <a:pt x="6086857" y="2116944"/>
                  <a:pt x="6086857" y="3429000"/>
                </a:cubicBezTo>
                <a:cubicBezTo>
                  <a:pt x="6086857" y="4741056"/>
                  <a:pt x="5647388" y="5928900"/>
                  <a:pt x="4936862" y="6788730"/>
                </a:cubicBezTo>
                <a:lnTo>
                  <a:pt x="487387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90B4AC-98B1-6577-A8AA-8326B3FE5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904" y="856488"/>
            <a:ext cx="4992624" cy="1243584"/>
          </a:xfrm>
        </p:spPr>
        <p:txBody>
          <a:bodyPr anchor="ctr">
            <a:normAutofit/>
          </a:bodyPr>
          <a:lstStyle/>
          <a:p>
            <a:r>
              <a:rPr lang="en-GB" sz="3400"/>
              <a:t>Practical strategies 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0036C6B-F09C-4EAB-AE02-8D056EE74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325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C8D5885-2804-4D3C-BE31-902E4D32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769" y="2195336"/>
            <a:ext cx="49834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F22338-2043-5C1A-06DA-5E6CCD0448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904" y="2522949"/>
            <a:ext cx="5065776" cy="340236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1600" dirty="0"/>
              <a:t>supporting Shona</a:t>
            </a:r>
            <a:endParaRPr lang="en-GB" sz="1600"/>
          </a:p>
          <a:p>
            <a:pPr marL="457200" indent="-457200"/>
            <a:r>
              <a:rPr lang="en-GB" sz="1600" b="1" dirty="0"/>
              <a:t>Consistent Key person</a:t>
            </a:r>
          </a:p>
          <a:p>
            <a:pPr marL="0" indent="0">
              <a:buNone/>
            </a:pPr>
            <a:r>
              <a:rPr lang="en-GB" sz="1600" dirty="0"/>
              <a:t>Build a trusting relationship with Shona.</a:t>
            </a:r>
            <a:endParaRPr lang="en-GB" sz="1600"/>
          </a:p>
          <a:p>
            <a:pPr marL="457200" indent="-457200"/>
            <a:r>
              <a:rPr lang="en-GB" sz="1600" b="1" dirty="0"/>
              <a:t>Gradual settling-in</a:t>
            </a:r>
          </a:p>
          <a:p>
            <a:pPr marL="0" indent="0">
              <a:buNone/>
            </a:pPr>
            <a:r>
              <a:rPr lang="en-GB" sz="1600" dirty="0"/>
              <a:t>Create a predictable separation routine.</a:t>
            </a:r>
            <a:endParaRPr lang="en-GB" sz="1600"/>
          </a:p>
          <a:p>
            <a:pPr marL="457200" indent="-457200"/>
            <a:r>
              <a:rPr lang="en-GB" sz="1600" b="1" dirty="0"/>
              <a:t>Comfort and reassurance </a:t>
            </a:r>
          </a:p>
          <a:p>
            <a:pPr marL="0" indent="0">
              <a:buNone/>
            </a:pPr>
            <a:r>
              <a:rPr lang="en-GB" sz="1600" dirty="0"/>
              <a:t>Use familiar routines and appropriate comfort objects</a:t>
            </a:r>
            <a:endParaRPr lang="en-GB" sz="1600"/>
          </a:p>
          <a:p>
            <a:pPr marL="457200" indent="-457200"/>
            <a:r>
              <a:rPr lang="en-GB" sz="1600" b="1" dirty="0"/>
              <a:t>Small- group play</a:t>
            </a:r>
          </a:p>
          <a:p>
            <a:pPr marL="0" indent="0">
              <a:buNone/>
            </a:pPr>
            <a:r>
              <a:rPr lang="en-GB" sz="1600" dirty="0"/>
              <a:t>Begin with one or two children before larger groups.</a:t>
            </a:r>
            <a:endParaRPr lang="en-GB" sz="1600"/>
          </a:p>
          <a:p>
            <a:pPr marL="457200" indent="-457200"/>
            <a:r>
              <a:rPr lang="en-GB" sz="1600" b="1" dirty="0"/>
              <a:t>Support communication</a:t>
            </a:r>
          </a:p>
          <a:p>
            <a:pPr marL="0" indent="0">
              <a:buNone/>
            </a:pPr>
            <a:r>
              <a:rPr lang="en-GB" sz="1600" dirty="0"/>
              <a:t>Use simple language, gestures and visual resources.</a:t>
            </a:r>
            <a:endParaRPr lang="en-GB" sz="1600"/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4592661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2CA4DB-DDEA-D28B-A553-67A465CA2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Usefulness of Bowlby's Theory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FC2B0C-FC91-3186-5530-16116B926A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200"/>
              <a:t>Why is it useful?</a:t>
            </a:r>
            <a:endParaRPr lang="en-US" sz="2200"/>
          </a:p>
          <a:p>
            <a:pPr marL="514350" indent="-514350">
              <a:buAutoNum type="arabicPeriod"/>
            </a:pPr>
            <a:r>
              <a:rPr lang="en-GB" sz="2200"/>
              <a:t>Highlights the importance of emotional security</a:t>
            </a:r>
          </a:p>
          <a:p>
            <a:pPr marL="514350" indent="-514350">
              <a:buAutoNum type="arabicPeriod"/>
            </a:pPr>
            <a:r>
              <a:rPr lang="en-GB" sz="2200"/>
              <a:t>Emphasises responsive caregiving</a:t>
            </a:r>
          </a:p>
          <a:p>
            <a:pPr marL="514350" indent="-514350">
              <a:buAutoNum type="arabicPeriod"/>
            </a:pPr>
            <a:r>
              <a:rPr lang="en-GB" sz="2200"/>
              <a:t>Supports the importance of trusting relationships</a:t>
            </a:r>
          </a:p>
          <a:p>
            <a:pPr marL="514350" indent="-514350">
              <a:buAutoNum type="arabicPeriod"/>
            </a:pPr>
            <a:r>
              <a:rPr lang="en-GB" sz="2200"/>
              <a:t>Helps the practitioners consider relationships when understanding behaviour</a:t>
            </a:r>
          </a:p>
          <a:p>
            <a:pPr marL="514350" indent="-514350">
              <a:buAutoNum type="arabicPeriod"/>
            </a:pPr>
            <a:r>
              <a:rPr lang="en-GB" sz="2200"/>
              <a:t>Provides a framework for supporting exploration and social development</a:t>
            </a:r>
          </a:p>
          <a:p>
            <a:pPr marL="0" indent="0">
              <a:buNone/>
            </a:pPr>
            <a:r>
              <a:rPr lang="en-GB" sz="2200"/>
              <a:t>{ Bowlby, 1969; Fearon and Roisman, 2017; Department for Education, 2026}</a:t>
            </a:r>
          </a:p>
          <a:p>
            <a:pPr marL="0" indent="0">
              <a:buNone/>
            </a:pP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40472209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67C015-4E5D-8E8E-614C-1FB22CCA1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Limitations and Critical Evaluation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6AD62-B6C6-8492-301C-2C025E1C38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900" b="1"/>
              <a:t>Limitations</a:t>
            </a:r>
            <a:endParaRPr lang="en-GB" sz="1900"/>
          </a:p>
          <a:p>
            <a:pPr marL="0" indent="0">
              <a:buNone/>
            </a:pPr>
            <a:r>
              <a:rPr lang="en-GB" sz="1900" b="1"/>
              <a:t>May overemphasise early relationships</a:t>
            </a:r>
          </a:p>
          <a:p>
            <a:pPr marL="0" indent="0">
              <a:buNone/>
            </a:pPr>
            <a:r>
              <a:rPr lang="en-GB" sz="1900"/>
              <a:t>Development is influenced by multiple factors</a:t>
            </a:r>
          </a:p>
          <a:p>
            <a:pPr marL="0" indent="0">
              <a:buNone/>
            </a:pPr>
            <a:r>
              <a:rPr lang="en-GB" sz="1900" b="1"/>
              <a:t>Cultural differences</a:t>
            </a:r>
          </a:p>
          <a:p>
            <a:pPr marL="0" indent="0">
              <a:buNone/>
            </a:pPr>
            <a:r>
              <a:rPr lang="en-GB" sz="1900"/>
              <a:t>Caregiving practices differ across cultures</a:t>
            </a:r>
          </a:p>
          <a:p>
            <a:pPr marL="0" indent="0">
              <a:buNone/>
            </a:pPr>
            <a:r>
              <a:rPr lang="en-GB" sz="1900" b="1"/>
              <a:t>Multiple caregivers</a:t>
            </a:r>
          </a:p>
          <a:p>
            <a:pPr marL="0" indent="0">
              <a:buNone/>
            </a:pPr>
            <a:r>
              <a:rPr lang="en-GB" sz="1900"/>
              <a:t>Children can form meaningful relationships with several caregivers</a:t>
            </a:r>
          </a:p>
          <a:p>
            <a:pPr marL="0" indent="0">
              <a:buNone/>
            </a:pPr>
            <a:r>
              <a:rPr lang="en-GB" sz="1900" b="1"/>
              <a:t>Behaviour is not proof of attachment type </a:t>
            </a:r>
          </a:p>
          <a:p>
            <a:pPr marL="0" indent="0">
              <a:buNone/>
            </a:pPr>
            <a:r>
              <a:rPr lang="en-GB" sz="1900"/>
              <a:t>Shona's behaviour may have several explanations</a:t>
            </a:r>
          </a:p>
          <a:p>
            <a:pPr marL="0" indent="0">
              <a:buNone/>
            </a:pPr>
            <a:r>
              <a:rPr lang="en-GB" sz="1900" b="1"/>
              <a:t>Theory had developed on time</a:t>
            </a:r>
          </a:p>
          <a:p>
            <a:pPr marL="0" indent="0">
              <a:buNone/>
            </a:pPr>
            <a:r>
              <a:rPr lang="en-GB" sz="1900"/>
              <a:t>Contemporary attachment research has extended and challenged aspects of the original theory </a:t>
            </a:r>
          </a:p>
          <a:p>
            <a:pPr marL="0" indent="0">
              <a:buNone/>
            </a:pPr>
            <a:r>
              <a:rPr lang="en-GB" sz="1900"/>
              <a:t>{ Keller, 2018; Dagan and Sagi-Schwartz, 2021; Fearon and Roisman, 2017</a:t>
            </a:r>
          </a:p>
        </p:txBody>
      </p:sp>
    </p:spTree>
    <p:extLst>
      <p:ext uri="{BB962C8B-B14F-4D97-AF65-F5344CB8AC3E}">
        <p14:creationId xmlns:p14="http://schemas.microsoft.com/office/powerpoint/2010/main" val="15851286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13CEBD-6770-6A1F-A0B7-701903C0E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Conclusion 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17A373-AB9D-6B24-7C1A-1E01FBF874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3628149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980874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D602EB-42A9-EBC8-8317-0E2F6BF06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References 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942CD9-CAD2-BE87-A6C8-844A6FEB1F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GB" sz="1500" dirty="0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Bowlby, J. (1969) </a:t>
            </a:r>
            <a:r>
              <a:rPr lang="en-GB" sz="1500" i="1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Attachment and Loss: Volume 1: Attachment</a:t>
            </a:r>
            <a:r>
              <a:rPr lang="en-GB" sz="1500" dirty="0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. New York: Basic Books. </a:t>
            </a:r>
            <a:endParaRPr lang="en-US" dirty="0"/>
          </a:p>
          <a:p>
            <a:pPr>
              <a:buNone/>
            </a:pPr>
            <a:r>
              <a:rPr lang="en-GB" sz="1500" dirty="0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Dagan, O. and Sagi-Schwartz, A. (2021) ‘Early attachment networks to multiple caregivers: History, assessment models, and future research recommendations’, </a:t>
            </a:r>
            <a:r>
              <a:rPr lang="en-GB" sz="1500" i="1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New Directions for Child and Adolescent Development</a:t>
            </a:r>
            <a:r>
              <a:rPr lang="en-GB" sz="1500" dirty="0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, 2021(180), pp. 9–19. </a:t>
            </a:r>
            <a:r>
              <a:rPr lang="en-GB" sz="1500" dirty="0" err="1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doi</a:t>
            </a:r>
            <a:r>
              <a:rPr lang="en-GB" sz="1500" dirty="0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: 10.1002/cad.20446. </a:t>
            </a:r>
            <a:endParaRPr lang="en-GB" dirty="0"/>
          </a:p>
          <a:p>
            <a:pPr>
              <a:buNone/>
            </a:pPr>
            <a:r>
              <a:rPr lang="en-GB" sz="1500" dirty="0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Department for Education (2026) </a:t>
            </a:r>
            <a:r>
              <a:rPr lang="en-GB" sz="1500" i="1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Relationships: Help for early years providers</a:t>
            </a:r>
            <a:r>
              <a:rPr lang="en-GB" sz="1500" dirty="0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. Available at: </a:t>
            </a:r>
            <a:r>
              <a:rPr lang="en-GB" sz="1500" dirty="0">
                <a:solidFill>
                  <a:srgbClr val="242424"/>
                </a:solidFill>
                <a:highlight>
                  <a:srgbClr val="FFFFFF"/>
                </a:highlight>
                <a:latin typeface="inherit"/>
                <a:hlinkClick r:id="rId2"/>
              </a:rPr>
              <a:t>https://help-for-early-years-providers.education.gov.uk/areas-of-learning/personal-social-and-emotional-development/relationships⁠</a:t>
            </a:r>
            <a:r>
              <a:rPr lang="en-GB" sz="1500" dirty="0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 (Accessed: 5 October 2026). </a:t>
            </a:r>
            <a:endParaRPr lang="en-GB" dirty="0"/>
          </a:p>
          <a:p>
            <a:pPr>
              <a:buNone/>
            </a:pPr>
            <a:r>
              <a:rPr lang="en-GB" sz="1500" dirty="0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Fearon, R.M.P. and Roisman, G.I. (2017) ‘Attachment theory: Progress and future directions’, </a:t>
            </a:r>
            <a:r>
              <a:rPr lang="en-GB" sz="1500" i="1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Current Opinion in Psychology</a:t>
            </a:r>
            <a:r>
              <a:rPr lang="en-GB" sz="1500" dirty="0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, 15, pp. 131–136. </a:t>
            </a:r>
            <a:r>
              <a:rPr lang="en-GB" sz="1500" dirty="0" err="1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doi</a:t>
            </a:r>
            <a:r>
              <a:rPr lang="en-GB" sz="1500" dirty="0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: 10.1016/j.copsyc.2017.03.002. </a:t>
            </a:r>
            <a:endParaRPr lang="en-GB" dirty="0"/>
          </a:p>
          <a:p>
            <a:pPr>
              <a:buNone/>
            </a:pPr>
            <a:r>
              <a:rPr lang="en-GB" sz="1500" dirty="0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Keller, H. (2018) ‘Universality claim of attachment theory: Children’s socioemotional development across cultures’, </a:t>
            </a:r>
            <a:r>
              <a:rPr lang="en-GB" sz="1500" i="1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Proceedings of the National Academy of Sciences</a:t>
            </a:r>
            <a:r>
              <a:rPr lang="en-GB" sz="1500" dirty="0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, 115(45), pp. </a:t>
            </a:r>
            <a:r>
              <a:rPr lang="en-GB" sz="1500" dirty="0">
                <a:solidFill>
                  <a:srgbClr val="0000EE"/>
                </a:solidFill>
                <a:highlight>
                  <a:srgbClr val="FFFFFF"/>
                </a:highlight>
                <a:latin typeface="inherit"/>
                <a:hlinkClick r:id="rId3"/>
              </a:rPr>
              <a:t>11414–11419</a:t>
            </a:r>
            <a:r>
              <a:rPr lang="en-GB" sz="1500" dirty="0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. </a:t>
            </a:r>
            <a:r>
              <a:rPr lang="en-GB" sz="1500" dirty="0" err="1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doi</a:t>
            </a:r>
            <a:r>
              <a:rPr lang="en-GB" sz="1500" dirty="0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: 10.1073/</a:t>
            </a:r>
            <a:r>
              <a:rPr lang="en-GB" sz="1500" dirty="0" err="1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pnas</a:t>
            </a:r>
            <a:r>
              <a:rPr lang="en-GB" sz="1500" dirty="0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.</a:t>
            </a:r>
            <a:r>
              <a:rPr lang="en-GB" sz="1500" dirty="0">
                <a:solidFill>
                  <a:srgbClr val="0000EE"/>
                </a:solidFill>
                <a:highlight>
                  <a:srgbClr val="FFFFFF"/>
                </a:highlight>
                <a:latin typeface="inherit"/>
                <a:hlinkClick r:id="rId4"/>
              </a:rPr>
              <a:t>1720325115</a:t>
            </a:r>
            <a:r>
              <a:rPr lang="en-GB" sz="1500" dirty="0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. </a:t>
            </a:r>
            <a:endParaRPr lang="en-GB" dirty="0"/>
          </a:p>
          <a:p>
            <a:pPr>
              <a:buNone/>
            </a:pPr>
            <a:r>
              <a:rPr lang="en-GB" sz="1500" dirty="0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Madigan, S., Deneault, A.-A., Duschinsky, R., </a:t>
            </a:r>
            <a:r>
              <a:rPr lang="en-GB" sz="1500" dirty="0" err="1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Bakermans</a:t>
            </a:r>
            <a:r>
              <a:rPr lang="en-GB" sz="1500" dirty="0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-Kranenburg, M.J., </a:t>
            </a:r>
            <a:r>
              <a:rPr lang="en-GB" sz="1500" dirty="0" err="1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Schuengel</a:t>
            </a:r>
            <a:r>
              <a:rPr lang="en-GB" sz="1500" dirty="0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, C., van </a:t>
            </a:r>
            <a:r>
              <a:rPr lang="en-GB" sz="1500" dirty="0" err="1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IJzendoorn</a:t>
            </a:r>
            <a:r>
              <a:rPr lang="en-GB" sz="1500" dirty="0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, M.H., Ly, A., Fearon, R.M.P., Eirich, R. and Verhage, M.L. (2024) ‘Maternal and paternal sensitivity: Key determinants of child attachment security examined through meta-analysis’, </a:t>
            </a:r>
            <a:r>
              <a:rPr lang="en-GB" sz="1500" i="1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Psychological Bulletin</a:t>
            </a:r>
            <a:r>
              <a:rPr lang="en-GB" sz="1500" dirty="0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, 150(7), pp. 839–872. </a:t>
            </a:r>
            <a:r>
              <a:rPr lang="en-GB" sz="1500" dirty="0" err="1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doi</a:t>
            </a:r>
            <a:r>
              <a:rPr lang="en-GB" sz="1500" dirty="0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: 10.1037/bul0000433. </a:t>
            </a:r>
            <a:endParaRPr lang="en-GB" dirty="0"/>
          </a:p>
          <a:p>
            <a:pPr>
              <a:buNone/>
            </a:pPr>
            <a:r>
              <a:rPr lang="en-GB" sz="1500" dirty="0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O’Neill, M.C., Badovinac, S., Pillai Riddell, R., Bureau, J.-F., </a:t>
            </a:r>
            <a:r>
              <a:rPr lang="en-GB" sz="1500" dirty="0" err="1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Rumeo</a:t>
            </a:r>
            <a:r>
              <a:rPr lang="en-GB" sz="1500" dirty="0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, C. and Costa, S. (2021) ‘The longitudinal and concurrent relationship between caregiver sensitivity and preschool attachment: A systematic review and meta-analysis’, </a:t>
            </a:r>
            <a:r>
              <a:rPr lang="en-GB" sz="1500" i="1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PLOS ONE</a:t>
            </a:r>
            <a:r>
              <a:rPr lang="en-GB" sz="1500" dirty="0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, 16(1), e0245061. </a:t>
            </a:r>
            <a:r>
              <a:rPr lang="en-GB" sz="1500" dirty="0" err="1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doi</a:t>
            </a:r>
            <a:r>
              <a:rPr lang="en-GB" sz="1500" dirty="0">
                <a:solidFill>
                  <a:srgbClr val="242424"/>
                </a:solidFill>
                <a:highlight>
                  <a:srgbClr val="FFFFFF"/>
                </a:highlight>
                <a:latin typeface="inherit"/>
              </a:rPr>
              <a:t>: 10.1371/journal.pone.0245061. </a:t>
            </a:r>
            <a:endParaRPr lang="en-GB" dirty="0"/>
          </a:p>
          <a:p>
            <a:pPr>
              <a:buNone/>
            </a:pPr>
            <a:endParaRPr lang="en-GB" sz="1600" dirty="0">
              <a:highlight>
                <a:srgbClr val="FFFFFF"/>
              </a:highlight>
              <a:latin typeface="inherit"/>
            </a:endParaRPr>
          </a:p>
        </p:txBody>
      </p:sp>
    </p:spTree>
    <p:extLst>
      <p:ext uri="{BB962C8B-B14F-4D97-AF65-F5344CB8AC3E}">
        <p14:creationId xmlns:p14="http://schemas.microsoft.com/office/powerpoint/2010/main" val="36830444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Assignment 1: individual presentation</vt:lpstr>
      <vt:lpstr>Shona's Developmental Needs</vt:lpstr>
      <vt:lpstr>What is Bowlby's Attachment Theory?</vt:lpstr>
      <vt:lpstr>Key concepts </vt:lpstr>
      <vt:lpstr>Applying the Theory to Shona</vt:lpstr>
      <vt:lpstr>Nature and Nurture </vt:lpstr>
      <vt:lpstr>Practical strategies </vt:lpstr>
      <vt:lpstr>Usefulness of Bowlby's Theory</vt:lpstr>
      <vt:lpstr>Limitations and Critical Evaluation</vt:lpstr>
      <vt:lpstr>Conclusion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816</cp:revision>
  <dcterms:created xsi:type="dcterms:W3CDTF">2026-09-30T07:11:44Z</dcterms:created>
  <dcterms:modified xsi:type="dcterms:W3CDTF">2026-10-05T10:55:52Z</dcterms:modified>
</cp:coreProperties>
</file>