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5.jpeg" ContentType="image/jpeg"/>
  <Override PartName="/ppt/media/image6.jpeg" ContentType="image/jpeg"/>
  <Override PartName="/ppt/media/image7.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F5CECC"/>
          </a:solidFill>
        </a:fill>
      </a:tcStyle>
    </a:wholeTbl>
    <a:band2H>
      <a:tcTxStyle b="def" i="def"/>
      <a:tcStyle>
        <a:tcBdr/>
        <a:fill>
          <a:solidFill>
            <a:srgbClr val="FAE8E7"/>
          </a:solidFill>
        </a:fill>
      </a:tcStyle>
    </a:band2H>
    <a:firstCol>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1"/>
          </a:solidFill>
        </a:fill>
      </a:tcStyle>
    </a:firstCol>
    <a:la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381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1"/>
          </a:solidFill>
        </a:fill>
      </a:tcStyle>
    </a:lastRow>
    <a:fir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381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E8DAD2"/>
          </a:solidFill>
        </a:fill>
      </a:tcStyle>
    </a:wholeTbl>
    <a:band2H>
      <a:tcTxStyle b="def" i="def"/>
      <a:tcStyle>
        <a:tcBdr/>
        <a:fill>
          <a:solidFill>
            <a:srgbClr val="F4EDEA"/>
          </a:solidFill>
        </a:fill>
      </a:tcStyle>
    </a:band2H>
    <a:firstCol>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3"/>
          </a:solidFill>
        </a:fill>
      </a:tcStyle>
    </a:firstCol>
    <a:la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381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3"/>
          </a:solidFill>
        </a:fill>
      </a:tcStyle>
    </a:lastRow>
    <a:fir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381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D8D1D1"/>
          </a:solidFill>
        </a:fill>
      </a:tcStyle>
    </a:wholeTbl>
    <a:band2H>
      <a:tcTxStyle b="def" i="def"/>
      <a:tcStyle>
        <a:tcBdr/>
        <a:fill>
          <a:solidFill>
            <a:srgbClr val="EDE9E9"/>
          </a:solidFill>
        </a:fill>
      </a:tcStyle>
    </a:band2H>
    <a:firstCol>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6"/>
          </a:solidFill>
        </a:fill>
      </a:tcStyle>
    </a:firstCol>
    <a:la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381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6"/>
          </a:solidFill>
        </a:fill>
      </a:tcStyle>
    </a:lastRow>
    <a:fir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381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EDE1ED"/>
          </a:solidFill>
        </a:fill>
      </a:tcStyle>
    </a:band2H>
    <a:firstCol>
      <a:tcTxStyle b="on" i="off">
        <a:fontRef idx="minor">
          <a:srgbClr val="EDE1ED"/>
        </a:fontRef>
        <a:srgbClr val="EDE1ED"/>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EDE1ED"/>
          </a:solidFill>
        </a:fill>
      </a:tcStyle>
    </a:lastRow>
    <a:firstRow>
      <a:tcTxStyle b="on" i="off">
        <a:fontRef idx="minor">
          <a:srgbClr val="EDE1ED"/>
        </a:fontRef>
        <a:srgbClr val="EDE1ED"/>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000000"/>
          </a:solidFill>
        </a:fill>
      </a:tcStyle>
    </a:firstCol>
    <a:la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381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000000"/>
          </a:solidFill>
        </a:fill>
      </a:tcStyle>
    </a:lastRow>
    <a:fir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381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56" name="Shape 356"/>
          <p:cNvSpPr/>
          <p:nvPr>
            <p:ph type="sldImg"/>
          </p:nvPr>
        </p:nvSpPr>
        <p:spPr>
          <a:xfrm>
            <a:off x="1143000" y="685800"/>
            <a:ext cx="4572000" cy="3429000"/>
          </a:xfrm>
          <a:prstGeom prst="rect">
            <a:avLst/>
          </a:prstGeom>
        </p:spPr>
        <p:txBody>
          <a:bodyPr/>
          <a:lstStyle/>
          <a:p>
            <a:pPr/>
          </a:p>
        </p:txBody>
      </p:sp>
      <p:sp>
        <p:nvSpPr>
          <p:cNvPr id="357" name="Shape 35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Meiryo"/>
      </a:defRPr>
    </a:lvl1pPr>
    <a:lvl2pPr indent="228600" latinLnBrk="0">
      <a:defRPr sz="1200">
        <a:latin typeface="+mj-lt"/>
        <a:ea typeface="+mj-ea"/>
        <a:cs typeface="+mj-cs"/>
        <a:sym typeface="Meiryo"/>
      </a:defRPr>
    </a:lvl2pPr>
    <a:lvl3pPr indent="457200" latinLnBrk="0">
      <a:defRPr sz="1200">
        <a:latin typeface="+mj-lt"/>
        <a:ea typeface="+mj-ea"/>
        <a:cs typeface="+mj-cs"/>
        <a:sym typeface="Meiryo"/>
      </a:defRPr>
    </a:lvl3pPr>
    <a:lvl4pPr indent="685800" latinLnBrk="0">
      <a:defRPr sz="1200">
        <a:latin typeface="+mj-lt"/>
        <a:ea typeface="+mj-ea"/>
        <a:cs typeface="+mj-cs"/>
        <a:sym typeface="Meiryo"/>
      </a:defRPr>
    </a:lvl4pPr>
    <a:lvl5pPr indent="914400" latinLnBrk="0">
      <a:defRPr sz="1200">
        <a:latin typeface="+mj-lt"/>
        <a:ea typeface="+mj-ea"/>
        <a:cs typeface="+mj-cs"/>
        <a:sym typeface="Meiryo"/>
      </a:defRPr>
    </a:lvl5pPr>
    <a:lvl6pPr indent="1143000" latinLnBrk="0">
      <a:defRPr sz="1200">
        <a:latin typeface="+mj-lt"/>
        <a:ea typeface="+mj-ea"/>
        <a:cs typeface="+mj-cs"/>
        <a:sym typeface="Meiryo"/>
      </a:defRPr>
    </a:lvl6pPr>
    <a:lvl7pPr indent="1371600" latinLnBrk="0">
      <a:defRPr sz="1200">
        <a:latin typeface="+mj-lt"/>
        <a:ea typeface="+mj-ea"/>
        <a:cs typeface="+mj-cs"/>
        <a:sym typeface="Meiryo"/>
      </a:defRPr>
    </a:lvl7pPr>
    <a:lvl8pPr indent="1600200" latinLnBrk="0">
      <a:defRPr sz="1200">
        <a:latin typeface="+mj-lt"/>
        <a:ea typeface="+mj-ea"/>
        <a:cs typeface="+mj-cs"/>
        <a:sym typeface="Meiryo"/>
      </a:defRPr>
    </a:lvl8pPr>
    <a:lvl9pPr indent="1828800" latinLnBrk="0">
      <a:defRPr sz="1200">
        <a:latin typeface="+mj-lt"/>
        <a:ea typeface="+mj-ea"/>
        <a:cs typeface="+mj-cs"/>
        <a:sym typeface="Meiryo"/>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 Id="rId3" Type="http://schemas.openxmlformats.org/officeDocument/2006/relationships/hyperlink" Target="https://www.google.com/url?sa=t&amp;rct=j&amp;q=&amp;esrc=s&amp;source=web&amp;cd=&amp;cad=rja&amp;uact=8&amp;ved=2ahUKEwjiure04IT6AhWZi1wKHXEaCaIQtwJ6BAgZEAI&amp;url=https://www.youtube.com/watch?v=M5XxudAA3q0&amp;usg=AOvVaw0UKo4mbPY09vhZhZSpe69T" TargetMode="External"/></Relationships>

</file>

<file path=ppt/notesSlides/_rels/notesSlide2.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8" name="Shape 398"/>
          <p:cNvSpPr/>
          <p:nvPr>
            <p:ph type="sldImg"/>
          </p:nvPr>
        </p:nvSpPr>
        <p:spPr>
          <a:prstGeom prst="rect">
            <a:avLst/>
          </a:prstGeom>
        </p:spPr>
        <p:txBody>
          <a:bodyPr/>
          <a:lstStyle/>
          <a:p>
            <a:pPr/>
          </a:p>
        </p:txBody>
      </p:sp>
      <p:sp>
        <p:nvSpPr>
          <p:cNvPr id="399" name="Shape 399"/>
          <p:cNvSpPr/>
          <p:nvPr>
            <p:ph type="body" sz="quarter" idx="1"/>
          </p:nvPr>
        </p:nvSpPr>
        <p:spPr>
          <a:prstGeom prst="rect">
            <a:avLst/>
          </a:prstGeom>
        </p:spPr>
        <p:txBody>
          <a:bodyPr/>
          <a:lstStyle/>
          <a:p>
            <a:pPr>
              <a:defRPr>
                <a:solidFill>
                  <a:srgbClr val="0000FF"/>
                </a:solidFill>
                <a:uFill>
                  <a:solidFill>
                    <a:srgbClr val="0000FF"/>
                  </a:solidFill>
                </a:uFill>
                <a:latin typeface="Calibri"/>
                <a:ea typeface="Calibri"/>
                <a:cs typeface="Calibri"/>
                <a:sym typeface="Calibri"/>
              </a:defRPr>
            </a:pPr>
            <a:r>
              <a:rPr u="sng">
                <a:solidFill>
                  <a:srgbClr val="0563C1"/>
                </a:solidFill>
                <a:uFill>
                  <a:solidFill>
                    <a:srgbClr val="0563C1"/>
                  </a:solidFill>
                </a:uFill>
                <a:hlinkClick r:id="rId3" invalidUrl="" action="" tgtFrame="" tooltip="" history="1" highlightClick="0" endSnd="0"/>
              </a:rPr>
              <a:t>https://www.google.com/url?sa=t&amp;rct=j&amp;q=&amp;esrc=s&amp;source=web&amp;cd=&amp;cad=rja&amp;uact=8&amp;ved=2ahUKEwjiure04IT6AhWZi1wKHXEaCaIQtwJ6BAgZEAI&amp;url=https%3A%2F%2Fwww.youtube.com%2Fwatch%3Fv%3DM5XxudAA3q0&amp;usg=AOvVaw0UKo4mbPY09vhZhZSpe69T</a:t>
            </a:r>
          </a:p>
          <a:p>
            <a:pPr>
              <a:defRPr>
                <a:latin typeface="Calibri"/>
                <a:ea typeface="Calibri"/>
                <a:cs typeface="Calibri"/>
                <a:sym typeface="Calibri"/>
              </a:defRPr>
            </a:pPr>
            <a:r>
              <a:t>Discuss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1" name="Shape 691"/>
          <p:cNvSpPr/>
          <p:nvPr>
            <p:ph type="sldImg"/>
          </p:nvPr>
        </p:nvSpPr>
        <p:spPr>
          <a:prstGeom prst="rect">
            <a:avLst/>
          </a:prstGeom>
        </p:spPr>
        <p:txBody>
          <a:bodyPr/>
          <a:lstStyle/>
          <a:p>
            <a:pPr/>
          </a:p>
        </p:txBody>
      </p:sp>
      <p:sp>
        <p:nvSpPr>
          <p:cNvPr id="692" name="Shape 692"/>
          <p:cNvSpPr/>
          <p:nvPr>
            <p:ph type="body" sz="quarter" idx="1"/>
          </p:nvPr>
        </p:nvSpPr>
        <p:spPr>
          <a:prstGeom prst="rect">
            <a:avLst/>
          </a:prstGeom>
        </p:spPr>
        <p:txBody>
          <a:bodyPr/>
          <a:lstStyle/>
          <a:p>
            <a:pPr>
              <a:defRPr u="sng">
                <a:latin typeface="Calibri"/>
                <a:ea typeface="Calibri"/>
                <a:cs typeface="Calibri"/>
                <a:sym typeface="Calibri"/>
              </a:defRPr>
            </a:pPr>
            <a:r>
              <a:t>What is foundation learning? </a:t>
            </a:r>
            <a:r>
              <a:rPr u="none"/>
              <a:t>Following the implementation of Curriculum for Wales in September 2022, the use of the term ‘Foundation Phase’ (and ‘key stages’) was removed from the curriculum to reflect a continuum of learning without stages or phases. Foundation learning forms part of the 3 to 16 Curriculum for Wales and is designed to reflect the specific learning and development needs of children up to the age of 8 or learners who have additional developmental needs. Foundation learning focuses on the pedagogical teaching and learning approaches which scaffold the learning and development for all children in the early years, or learners who might have similar developmental needs. This reflects the importance we, as the Welsh Government, and our partners place on this unique period of teaching and learning, and is designed to support practitioners in consistent discussions to meet the needs of these learners. </a:t>
            </a:r>
            <a:endParaRPr u="none"/>
          </a:p>
          <a:p>
            <a:pPr>
              <a:defRPr>
                <a:latin typeface="Calibri"/>
                <a:ea typeface="Calibri"/>
                <a:cs typeface="Calibri"/>
                <a:sym typeface="Calibri"/>
              </a:defRPr>
            </a:pPr>
          </a:p>
          <a:p>
            <a:pPr>
              <a:defRPr u="sng">
                <a:latin typeface="Calibri"/>
                <a:ea typeface="Calibri"/>
                <a:cs typeface="Calibri"/>
                <a:sym typeface="Calibri"/>
              </a:defRPr>
            </a:pPr>
            <a:r>
              <a:t>Does the term ‘foundation learning’ replace ‘Foundation Phase’? </a:t>
            </a:r>
            <a:r>
              <a:rPr u="none"/>
              <a:t>The term ‘foundation learning’ is not a direct replacement for ‘Foundation Phase’ and the terminology used will depend on the context. Here are some examples of how terminology might be used in Curriculum for Wales. </a:t>
            </a:r>
            <a:endParaRPr u="none"/>
          </a:p>
          <a:p>
            <a:pPr>
              <a:defRPr>
                <a:latin typeface="Calibri"/>
                <a:ea typeface="Calibri"/>
                <a:cs typeface="Calibri"/>
                <a:sym typeface="Calibri"/>
              </a:defRPr>
            </a:pPr>
          </a:p>
          <a:p>
            <a:pPr>
              <a:defRPr>
                <a:latin typeface="Calibri"/>
                <a:ea typeface="Calibri"/>
                <a:cs typeface="Calibri"/>
                <a:sym typeface="Calibri"/>
              </a:defRPr>
            </a:pPr>
            <a:r>
              <a:t>GIVE STUDENTS TIME TO SEARCH FOR THESE DOCUMENTS AND TO DOWNLOAD _ they will need them!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0" name="Shape 700"/>
          <p:cNvSpPr/>
          <p:nvPr>
            <p:ph type="sldImg"/>
          </p:nvPr>
        </p:nvSpPr>
        <p:spPr>
          <a:prstGeom prst="rect">
            <a:avLst/>
          </a:prstGeom>
        </p:spPr>
        <p:txBody>
          <a:bodyPr/>
          <a:lstStyle/>
          <a:p>
            <a:pPr/>
          </a:p>
        </p:txBody>
      </p:sp>
      <p:sp>
        <p:nvSpPr>
          <p:cNvPr id="701" name="Shape 701"/>
          <p:cNvSpPr/>
          <p:nvPr>
            <p:ph type="body" sz="quarter" idx="1"/>
          </p:nvPr>
        </p:nvSpPr>
        <p:spPr>
          <a:prstGeom prst="rect">
            <a:avLst/>
          </a:prstGeom>
        </p:spPr>
        <p:txBody>
          <a:bodyPr/>
          <a:lstStyle/>
          <a:p>
            <a:pPr>
              <a:defRPr>
                <a:latin typeface="Calibri"/>
                <a:ea typeface="Calibri"/>
                <a:cs typeface="Calibri"/>
                <a:sym typeface="Calibri"/>
              </a:defRPr>
            </a:pPr>
            <a:r>
              <a:t>We need to understand how young children learn</a:t>
            </a:r>
          </a:p>
          <a:p>
            <a:pPr>
              <a:defRPr>
                <a:latin typeface="Calibri"/>
                <a:ea typeface="Calibri"/>
                <a:cs typeface="Calibri"/>
                <a:sym typeface="Calibri"/>
              </a:defRPr>
            </a:pPr>
            <a:r>
              <a:t>ACTIVITY – ask student teachers how they learn something new, i.e. s sport/game/craft pr how to use a new appliance (washing machine) do they sit and read the manual or do they start pressing buttons and working it out themselves. Do they copy/transfer skills, talk, ask questions etc.</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bg>
      <p:bgPr>
        <a:solidFill>
          <a:srgbClr val="EDE1ED"/>
        </a:solidFill>
      </p:bgPr>
    </p:bg>
    <p:spTree>
      <p:nvGrpSpPr>
        <p:cNvPr id="1" name=""/>
        <p:cNvGrpSpPr/>
        <p:nvPr/>
      </p:nvGrpSpPr>
      <p:grpSpPr>
        <a:xfrm>
          <a:off x="0" y="0"/>
          <a:ext cx="0" cy="0"/>
          <a:chOff x="0" y="0"/>
          <a:chExt cx="0" cy="0"/>
        </a:xfrm>
      </p:grpSpPr>
      <p:sp>
        <p:nvSpPr>
          <p:cNvPr id="11"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12" name="Freeform: Shape 27"/>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13" name="Title Text"/>
          <p:cNvSpPr txBox="1"/>
          <p:nvPr>
            <p:ph type="title"/>
          </p:nvPr>
        </p:nvSpPr>
        <p:spPr>
          <a:xfrm>
            <a:off x="4654293" y="1346268"/>
            <a:ext cx="7060139" cy="3285207"/>
          </a:xfrm>
          <a:prstGeom prst="rect">
            <a:avLst/>
          </a:prstGeom>
        </p:spPr>
        <p:txBody>
          <a:bodyPr lIns="91436" tIns="91436" rIns="91436" bIns="91436" anchor="b"/>
          <a:lstStyle>
            <a:lvl1pPr>
              <a:lnSpc>
                <a:spcPct val="120000"/>
              </a:lnSpc>
              <a:defRPr b="1" spc="150" sz="5400">
                <a:solidFill>
                  <a:srgbClr val="262626"/>
                </a:solidFill>
                <a:latin typeface="+mj-lt"/>
                <a:ea typeface="+mj-ea"/>
                <a:cs typeface="+mj-cs"/>
                <a:sym typeface="Meiryo"/>
              </a:defRPr>
            </a:lvl1pPr>
          </a:lstStyle>
          <a:p>
            <a:pPr/>
            <a:r>
              <a:t>Title Text</a:t>
            </a:r>
          </a:p>
        </p:txBody>
      </p:sp>
      <p:sp>
        <p:nvSpPr>
          <p:cNvPr id="14" name="Body Level One…"/>
          <p:cNvSpPr txBox="1"/>
          <p:nvPr>
            <p:ph type="body" sz="quarter" idx="1"/>
          </p:nvPr>
        </p:nvSpPr>
        <p:spPr>
          <a:xfrm>
            <a:off x="4662311" y="4631475"/>
            <a:ext cx="7052121" cy="1150206"/>
          </a:xfrm>
          <a:prstGeom prst="rect">
            <a:avLst/>
          </a:prstGeom>
        </p:spPr>
        <p:txBody>
          <a:bodyPr lIns="91436" tIns="91436" rIns="91436" bIns="91436"/>
          <a:lstStyle>
            <a:lvl1pPr marL="0" indent="0">
              <a:lnSpc>
                <a:spcPct val="130000"/>
              </a:lnSpc>
              <a:spcBef>
                <a:spcPts val="900"/>
              </a:spcBef>
              <a:buSzTx/>
              <a:buFontTx/>
              <a:buNone/>
              <a:defRPr spc="150" sz="2400">
                <a:solidFill>
                  <a:srgbClr val="262626"/>
                </a:solidFill>
                <a:latin typeface="+mj-lt"/>
                <a:ea typeface="+mj-ea"/>
                <a:cs typeface="+mj-cs"/>
                <a:sym typeface="Meiryo"/>
              </a:defRPr>
            </a:lvl1pPr>
            <a:lvl2pPr marL="0" indent="0">
              <a:lnSpc>
                <a:spcPct val="130000"/>
              </a:lnSpc>
              <a:spcBef>
                <a:spcPts val="900"/>
              </a:spcBef>
              <a:buSzTx/>
              <a:buFontTx/>
              <a:buNone/>
              <a:defRPr spc="150" sz="2400">
                <a:solidFill>
                  <a:srgbClr val="262626"/>
                </a:solidFill>
                <a:latin typeface="+mj-lt"/>
                <a:ea typeface="+mj-ea"/>
                <a:cs typeface="+mj-cs"/>
                <a:sym typeface="Meiryo"/>
              </a:defRPr>
            </a:lvl2pPr>
            <a:lvl3pPr marL="0" indent="0">
              <a:lnSpc>
                <a:spcPct val="130000"/>
              </a:lnSpc>
              <a:spcBef>
                <a:spcPts val="900"/>
              </a:spcBef>
              <a:buSzTx/>
              <a:buFontTx/>
              <a:buNone/>
              <a:defRPr spc="150" sz="2400">
                <a:solidFill>
                  <a:srgbClr val="262626"/>
                </a:solidFill>
                <a:latin typeface="+mj-lt"/>
                <a:ea typeface="+mj-ea"/>
                <a:cs typeface="+mj-cs"/>
                <a:sym typeface="Meiryo"/>
              </a:defRPr>
            </a:lvl3pPr>
            <a:lvl4pPr marL="0" indent="0">
              <a:lnSpc>
                <a:spcPct val="130000"/>
              </a:lnSpc>
              <a:spcBef>
                <a:spcPts val="900"/>
              </a:spcBef>
              <a:buSzTx/>
              <a:buFontTx/>
              <a:buNone/>
              <a:defRPr spc="150" sz="2400">
                <a:solidFill>
                  <a:srgbClr val="262626"/>
                </a:solidFill>
                <a:latin typeface="+mj-lt"/>
                <a:ea typeface="+mj-ea"/>
                <a:cs typeface="+mj-cs"/>
                <a:sym typeface="Meiryo"/>
              </a:defRPr>
            </a:lvl4pPr>
            <a:lvl5pPr marL="0" indent="0">
              <a:lnSpc>
                <a:spcPct val="130000"/>
              </a:lnSpc>
              <a:spcBef>
                <a:spcPts val="900"/>
              </a:spcBef>
              <a:buSzTx/>
              <a:buFontTx/>
              <a:buNone/>
              <a:defRPr spc="150" sz="2400">
                <a:solidFill>
                  <a:srgbClr val="262626"/>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15" name="Freeform: Shape 3"/>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16" name="Freeform: Shape 4"/>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17" name="Freeform: Shape 5"/>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18" name="Slide Number"/>
          <p:cNvSpPr txBox="1"/>
          <p:nvPr>
            <p:ph type="sldNum" sz="quarter" idx="2"/>
          </p:nvPr>
        </p:nvSpPr>
        <p:spPr>
          <a:xfrm>
            <a:off x="11292838" y="6203521"/>
            <a:ext cx="421593" cy="424173"/>
          </a:xfrm>
          <a:prstGeom prst="rect">
            <a:avLst/>
          </a:prstGeom>
        </p:spPr>
        <p:txBody>
          <a:bodyPr lIns="91436" tIns="91436" rIns="91436" bIns="91436" anchor="b"/>
          <a:lstStyle>
            <a:lvl1pPr>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bg>
      <p:bgPr>
        <a:solidFill>
          <a:srgbClr val="EDE1ED"/>
        </a:solidFill>
      </p:bgPr>
    </p:bg>
    <p:spTree>
      <p:nvGrpSpPr>
        <p:cNvPr id="1" name=""/>
        <p:cNvGrpSpPr/>
        <p:nvPr/>
      </p:nvGrpSpPr>
      <p:grpSpPr>
        <a:xfrm>
          <a:off x="0" y="0"/>
          <a:ext cx="0" cy="0"/>
          <a:chOff x="0" y="0"/>
          <a:chExt cx="0" cy="0"/>
        </a:xfrm>
      </p:grpSpPr>
      <p:sp>
        <p:nvSpPr>
          <p:cNvPr id="25"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26" name="Title Text"/>
          <p:cNvSpPr txBox="1"/>
          <p:nvPr>
            <p:ph type="title"/>
          </p:nvPr>
        </p:nvSpPr>
        <p:spPr>
          <a:xfrm>
            <a:off x="1920238" y="442220"/>
            <a:ext cx="8770574" cy="1345269"/>
          </a:xfrm>
          <a:prstGeom prst="rect">
            <a:avLst/>
          </a:prstGeom>
        </p:spPr>
        <p:txBody>
          <a:bodyPr lIns="91436" tIns="91436" rIns="91436" bIns="91436" anchor="b"/>
          <a:lstStyle>
            <a:lvl1pPr>
              <a:lnSpc>
                <a:spcPct val="130000"/>
              </a:lnSpc>
              <a:defRPr b="1" spc="150" sz="3200">
                <a:solidFill>
                  <a:srgbClr val="404040"/>
                </a:solidFill>
                <a:latin typeface="+mj-lt"/>
                <a:ea typeface="+mj-ea"/>
                <a:cs typeface="+mj-cs"/>
                <a:sym typeface="Meiryo"/>
              </a:defRPr>
            </a:lvl1pPr>
          </a:lstStyle>
          <a:p>
            <a:pPr/>
            <a:r>
              <a:t>Title Text</a:t>
            </a:r>
          </a:p>
        </p:txBody>
      </p:sp>
      <p:sp>
        <p:nvSpPr>
          <p:cNvPr id="27" name="Body Level One…"/>
          <p:cNvSpPr txBox="1"/>
          <p:nvPr>
            <p:ph type="body" sz="half" idx="1"/>
          </p:nvPr>
        </p:nvSpPr>
        <p:spPr>
          <a:xfrm>
            <a:off x="1920238" y="2312273"/>
            <a:ext cx="8770574" cy="3651509"/>
          </a:xfrm>
          <a:prstGeom prst="rect">
            <a:avLst/>
          </a:prstGeom>
        </p:spPr>
        <p:txBody>
          <a:bodyPr lIns="91436" tIns="91436" rIns="91436" bIns="91436"/>
          <a:lstStyle>
            <a:lvl1pPr marL="0" indent="0">
              <a:lnSpc>
                <a:spcPct val="140000"/>
              </a:lnSpc>
              <a:spcBef>
                <a:spcPts val="900"/>
              </a:spcBef>
              <a:buSzTx/>
              <a:buFontTx/>
              <a:buNone/>
              <a:defRPr spc="150" sz="1800">
                <a:solidFill>
                  <a:srgbClr val="404040"/>
                </a:solidFill>
                <a:latin typeface="+mj-lt"/>
                <a:ea typeface="+mj-ea"/>
                <a:cs typeface="+mj-cs"/>
                <a:sym typeface="Meiryo"/>
              </a:defRPr>
            </a:lvl1pPr>
            <a:lvl2pPr marL="0" indent="0">
              <a:lnSpc>
                <a:spcPct val="140000"/>
              </a:lnSpc>
              <a:spcBef>
                <a:spcPts val="900"/>
              </a:spcBef>
              <a:buSzTx/>
              <a:buFontTx/>
              <a:buNone/>
              <a:defRPr spc="150" sz="1800">
                <a:solidFill>
                  <a:srgbClr val="404040"/>
                </a:solidFill>
                <a:latin typeface="+mj-lt"/>
                <a:ea typeface="+mj-ea"/>
                <a:cs typeface="+mj-cs"/>
                <a:sym typeface="Meiryo"/>
              </a:defRPr>
            </a:lvl2pPr>
            <a:lvl3pPr marL="91440" indent="-411480">
              <a:lnSpc>
                <a:spcPct val="140000"/>
              </a:lnSpc>
              <a:spcBef>
                <a:spcPts val="900"/>
              </a:spcBef>
              <a:buFontTx/>
              <a:buChar char="–"/>
              <a:defRPr spc="150" sz="1800">
                <a:solidFill>
                  <a:srgbClr val="404040"/>
                </a:solidFill>
                <a:latin typeface="+mj-lt"/>
                <a:ea typeface="+mj-ea"/>
                <a:cs typeface="+mj-cs"/>
                <a:sym typeface="Meiryo"/>
              </a:defRPr>
            </a:lvl3pPr>
            <a:lvl4pPr marL="91440" indent="-411480">
              <a:lnSpc>
                <a:spcPct val="140000"/>
              </a:lnSpc>
              <a:spcBef>
                <a:spcPts val="900"/>
              </a:spcBef>
              <a:buFontTx/>
              <a:buChar char="–"/>
              <a:defRPr spc="150" sz="1800">
                <a:solidFill>
                  <a:srgbClr val="404040"/>
                </a:solidFill>
                <a:latin typeface="+mj-lt"/>
                <a:ea typeface="+mj-ea"/>
                <a:cs typeface="+mj-cs"/>
                <a:sym typeface="Meiryo"/>
              </a:defRPr>
            </a:lvl4pPr>
            <a:lvl5pPr marL="91440" indent="-411480">
              <a:lnSpc>
                <a:spcPct val="140000"/>
              </a:lnSpc>
              <a:spcBef>
                <a:spcPts val="900"/>
              </a:spcBef>
              <a:buFontTx/>
              <a:buChar char="–"/>
              <a:defRPr spc="150" sz="18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28"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bg>
      <p:bgPr>
        <a:solidFill>
          <a:srgbClr val="EDE1ED"/>
        </a:solidFill>
      </p:bgPr>
    </p:bg>
    <p:spTree>
      <p:nvGrpSpPr>
        <p:cNvPr id="1" name=""/>
        <p:cNvGrpSpPr/>
        <p:nvPr/>
      </p:nvGrpSpPr>
      <p:grpSpPr>
        <a:xfrm>
          <a:off x="0" y="0"/>
          <a:ext cx="0" cy="0"/>
          <a:chOff x="0" y="0"/>
          <a:chExt cx="0" cy="0"/>
        </a:xfrm>
      </p:grpSpPr>
      <p:sp>
        <p:nvSpPr>
          <p:cNvPr id="35"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grpSp>
        <p:nvGrpSpPr>
          <p:cNvPr id="40" name="Group 6"/>
          <p:cNvGrpSpPr/>
          <p:nvPr/>
        </p:nvGrpSpPr>
        <p:grpSpPr>
          <a:xfrm>
            <a:off x="3124552" y="-6"/>
            <a:ext cx="4389509" cy="2917289"/>
            <a:chOff x="-4" y="0"/>
            <a:chExt cx="4389508" cy="2917288"/>
          </a:xfrm>
        </p:grpSpPr>
        <p:sp>
          <p:nvSpPr>
            <p:cNvPr id="36" name="Freeform: Shape 48"/>
            <p:cNvSpPr/>
            <p:nvPr/>
          </p:nvSpPr>
          <p:spPr>
            <a:xfrm>
              <a:off x="196076" y="-1"/>
              <a:ext cx="4013341" cy="274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83" y="0"/>
                  </a:moveTo>
                  <a:lnTo>
                    <a:pt x="20689" y="0"/>
                  </a:lnTo>
                  <a:lnTo>
                    <a:pt x="20950" y="1035"/>
                  </a:lnTo>
                  <a:cubicBezTo>
                    <a:pt x="21376" y="2984"/>
                    <a:pt x="21600" y="5142"/>
                    <a:pt x="21600" y="7414"/>
                  </a:cubicBezTo>
                  <a:cubicBezTo>
                    <a:pt x="21600" y="9227"/>
                    <a:pt x="21254" y="10683"/>
                    <a:pt x="20478" y="12133"/>
                  </a:cubicBezTo>
                  <a:cubicBezTo>
                    <a:pt x="19666" y="13650"/>
                    <a:pt x="18447" y="15048"/>
                    <a:pt x="17155" y="16527"/>
                  </a:cubicBezTo>
                  <a:cubicBezTo>
                    <a:pt x="16917" y="16799"/>
                    <a:pt x="16671" y="17082"/>
                    <a:pt x="16425" y="17367"/>
                  </a:cubicBezTo>
                  <a:cubicBezTo>
                    <a:pt x="14222" y="19924"/>
                    <a:pt x="12614" y="21600"/>
                    <a:pt x="10422" y="21600"/>
                  </a:cubicBezTo>
                  <a:cubicBezTo>
                    <a:pt x="7083" y="21600"/>
                    <a:pt x="4718" y="19542"/>
                    <a:pt x="2515" y="14720"/>
                  </a:cubicBezTo>
                  <a:cubicBezTo>
                    <a:pt x="2227" y="14089"/>
                    <a:pt x="1945" y="13515"/>
                    <a:pt x="1672" y="12960"/>
                  </a:cubicBezTo>
                  <a:cubicBezTo>
                    <a:pt x="543" y="10659"/>
                    <a:pt x="0" y="9463"/>
                    <a:pt x="0" y="7414"/>
                  </a:cubicBezTo>
                  <a:cubicBezTo>
                    <a:pt x="0" y="5380"/>
                    <a:pt x="340" y="3371"/>
                    <a:pt x="1010" y="1442"/>
                  </a:cubicBezTo>
                  <a:cubicBezTo>
                    <a:pt x="1174" y="970"/>
                    <a:pt x="1356" y="509"/>
                    <a:pt x="1555" y="58"/>
                  </a:cubicBezTo>
                  <a:close/>
                </a:path>
              </a:pathLst>
            </a:custGeom>
            <a:solidFill>
              <a:srgbClr val="FFFFFF">
                <a:alpha val="6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37" name="Freeform: Shape 49"/>
            <p:cNvSpPr/>
            <p:nvPr/>
          </p:nvSpPr>
          <p:spPr>
            <a:xfrm>
              <a:off x="441758" y="0"/>
              <a:ext cx="3401425" cy="24404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14" y="0"/>
                  </a:moveTo>
                  <a:lnTo>
                    <a:pt x="20366" y="0"/>
                  </a:lnTo>
                  <a:lnTo>
                    <a:pt x="20592" y="663"/>
                  </a:lnTo>
                  <a:cubicBezTo>
                    <a:pt x="21251" y="2852"/>
                    <a:pt x="21600" y="5386"/>
                    <a:pt x="21600" y="8091"/>
                  </a:cubicBezTo>
                  <a:cubicBezTo>
                    <a:pt x="21600" y="9818"/>
                    <a:pt x="21254" y="11204"/>
                    <a:pt x="20478" y="12585"/>
                  </a:cubicBezTo>
                  <a:cubicBezTo>
                    <a:pt x="19666" y="14029"/>
                    <a:pt x="18447" y="15360"/>
                    <a:pt x="17155" y="16769"/>
                  </a:cubicBezTo>
                  <a:cubicBezTo>
                    <a:pt x="16917" y="17028"/>
                    <a:pt x="16671" y="17297"/>
                    <a:pt x="16425" y="17569"/>
                  </a:cubicBezTo>
                  <a:cubicBezTo>
                    <a:pt x="14222" y="20004"/>
                    <a:pt x="12614" y="21600"/>
                    <a:pt x="10422" y="21600"/>
                  </a:cubicBezTo>
                  <a:cubicBezTo>
                    <a:pt x="7083" y="21600"/>
                    <a:pt x="4718" y="19641"/>
                    <a:pt x="2515" y="15048"/>
                  </a:cubicBezTo>
                  <a:cubicBezTo>
                    <a:pt x="2227" y="14447"/>
                    <a:pt x="1945" y="13900"/>
                    <a:pt x="1672" y="13372"/>
                  </a:cubicBezTo>
                  <a:cubicBezTo>
                    <a:pt x="543" y="11181"/>
                    <a:pt x="0" y="10042"/>
                    <a:pt x="0" y="8091"/>
                  </a:cubicBezTo>
                  <a:cubicBezTo>
                    <a:pt x="0" y="6154"/>
                    <a:pt x="340" y="4241"/>
                    <a:pt x="1010" y="2404"/>
                  </a:cubicBezTo>
                  <a:cubicBezTo>
                    <a:pt x="1174" y="1955"/>
                    <a:pt x="1356" y="1515"/>
                    <a:pt x="1555" y="1086"/>
                  </a:cubicBezTo>
                  <a:close/>
                </a:path>
              </a:pathLst>
            </a:custGeom>
            <a:noFill/>
            <a:ln w="15875" cap="flat">
              <a:solidFill>
                <a:srgbClr val="DDD7C5"/>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38" name="Freeform: Shape 50"/>
            <p:cNvSpPr/>
            <p:nvPr/>
          </p:nvSpPr>
          <p:spPr>
            <a:xfrm>
              <a:off x="107929" y="-1"/>
              <a:ext cx="4164608" cy="28171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41" y="0"/>
                  </a:moveTo>
                  <a:lnTo>
                    <a:pt x="20904" y="0"/>
                  </a:lnTo>
                  <a:lnTo>
                    <a:pt x="20950" y="187"/>
                  </a:lnTo>
                  <a:cubicBezTo>
                    <a:pt x="21376" y="2217"/>
                    <a:pt x="21600" y="4463"/>
                    <a:pt x="21600" y="6829"/>
                  </a:cubicBezTo>
                  <a:cubicBezTo>
                    <a:pt x="21600" y="8717"/>
                    <a:pt x="21254" y="10232"/>
                    <a:pt x="20478" y="11743"/>
                  </a:cubicBezTo>
                  <a:cubicBezTo>
                    <a:pt x="19666" y="13322"/>
                    <a:pt x="18447" y="14777"/>
                    <a:pt x="17155" y="16318"/>
                  </a:cubicBezTo>
                  <a:cubicBezTo>
                    <a:pt x="16917" y="16601"/>
                    <a:pt x="16671" y="16895"/>
                    <a:pt x="16425" y="17193"/>
                  </a:cubicBezTo>
                  <a:cubicBezTo>
                    <a:pt x="14222" y="19855"/>
                    <a:pt x="12614" y="21600"/>
                    <a:pt x="10422" y="21600"/>
                  </a:cubicBezTo>
                  <a:cubicBezTo>
                    <a:pt x="7083" y="21600"/>
                    <a:pt x="4718" y="19458"/>
                    <a:pt x="2515" y="14436"/>
                  </a:cubicBezTo>
                  <a:cubicBezTo>
                    <a:pt x="2227" y="13779"/>
                    <a:pt x="1945" y="13181"/>
                    <a:pt x="1672" y="12603"/>
                  </a:cubicBezTo>
                  <a:cubicBezTo>
                    <a:pt x="543" y="10208"/>
                    <a:pt x="0" y="8962"/>
                    <a:pt x="0" y="6829"/>
                  </a:cubicBezTo>
                  <a:cubicBezTo>
                    <a:pt x="0" y="4711"/>
                    <a:pt x="340" y="2619"/>
                    <a:pt x="1010" y="611"/>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39" name="Freeform: Shape 51"/>
            <p:cNvSpPr/>
            <p:nvPr/>
          </p:nvSpPr>
          <p:spPr>
            <a:xfrm>
              <a:off x="-5" y="-1"/>
              <a:ext cx="4389509" cy="2917289"/>
            </a:xfrm>
            <a:custGeom>
              <a:avLst/>
              <a:gdLst/>
              <a:ahLst/>
              <a:cxnLst>
                <a:cxn ang="0">
                  <a:pos x="wd2" y="hd2"/>
                </a:cxn>
                <a:cxn ang="5400000">
                  <a:pos x="wd2" y="hd2"/>
                </a:cxn>
                <a:cxn ang="10800000">
                  <a:pos x="wd2" y="hd2"/>
                </a:cxn>
                <a:cxn ang="16200000">
                  <a:pos x="wd2" y="hd2"/>
                </a:cxn>
              </a:cxnLst>
              <a:rect l="0" t="0" r="r" b="b"/>
              <a:pathLst>
                <a:path w="21429" h="21349" fill="norm" stroke="1" extrusionOk="0">
                  <a:moveTo>
                    <a:pt x="1017" y="0"/>
                  </a:moveTo>
                  <a:lnTo>
                    <a:pt x="20914" y="0"/>
                  </a:lnTo>
                  <a:lnTo>
                    <a:pt x="21166" y="1522"/>
                  </a:lnTo>
                  <a:cubicBezTo>
                    <a:pt x="21425" y="3511"/>
                    <a:pt x="21495" y="5664"/>
                    <a:pt x="21365" y="7896"/>
                  </a:cubicBezTo>
                  <a:cubicBezTo>
                    <a:pt x="21254" y="9797"/>
                    <a:pt x="20823" y="11277"/>
                    <a:pt x="19967" y="12697"/>
                  </a:cubicBezTo>
                  <a:cubicBezTo>
                    <a:pt x="19072" y="14182"/>
                    <a:pt x="17782" y="15488"/>
                    <a:pt x="16415" y="16871"/>
                  </a:cubicBezTo>
                  <a:cubicBezTo>
                    <a:pt x="16163" y="17126"/>
                    <a:pt x="15903" y="17390"/>
                    <a:pt x="15642" y="17658"/>
                  </a:cubicBezTo>
                  <a:cubicBezTo>
                    <a:pt x="13309" y="20052"/>
                    <a:pt x="11617" y="21600"/>
                    <a:pt x="9452" y="21316"/>
                  </a:cubicBezTo>
                  <a:cubicBezTo>
                    <a:pt x="6152" y="20883"/>
                    <a:pt x="3941" y="18420"/>
                    <a:pt x="2059" y="13080"/>
                  </a:cubicBezTo>
                  <a:cubicBezTo>
                    <a:pt x="1812" y="12381"/>
                    <a:pt x="1569" y="11743"/>
                    <a:pt x="1334" y="11126"/>
                  </a:cubicBezTo>
                  <a:cubicBezTo>
                    <a:pt x="358" y="8568"/>
                    <a:pt x="-105" y="7244"/>
                    <a:pt x="20" y="5097"/>
                  </a:cubicBezTo>
                  <a:cubicBezTo>
                    <a:pt x="114" y="3498"/>
                    <a:pt x="395" y="1938"/>
                    <a:pt x="859" y="442"/>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grpSp>
      <p:grpSp>
        <p:nvGrpSpPr>
          <p:cNvPr id="45" name="Group 7"/>
          <p:cNvGrpSpPr/>
          <p:nvPr/>
        </p:nvGrpSpPr>
        <p:grpSpPr>
          <a:xfrm>
            <a:off x="8123161" y="-9"/>
            <a:ext cx="4068852" cy="3547217"/>
            <a:chOff x="43" y="-1"/>
            <a:chExt cx="4068851" cy="3547215"/>
          </a:xfrm>
        </p:grpSpPr>
        <p:sp>
          <p:nvSpPr>
            <p:cNvPr id="41" name="Freeform: Shape 53"/>
            <p:cNvSpPr/>
            <p:nvPr/>
          </p:nvSpPr>
          <p:spPr>
            <a:xfrm>
              <a:off x="43" y="-2"/>
              <a:ext cx="4068852" cy="3547217"/>
            </a:xfrm>
            <a:custGeom>
              <a:avLst/>
              <a:gdLst/>
              <a:ahLst/>
              <a:cxnLst>
                <a:cxn ang="0">
                  <a:pos x="wd2" y="hd2"/>
                </a:cxn>
                <a:cxn ang="5400000">
                  <a:pos x="wd2" y="hd2"/>
                </a:cxn>
                <a:cxn ang="10800000">
                  <a:pos x="wd2" y="hd2"/>
                </a:cxn>
                <a:cxn ang="16200000">
                  <a:pos x="wd2" y="hd2"/>
                </a:cxn>
              </a:cxnLst>
              <a:rect l="0" t="0" r="r" b="b"/>
              <a:pathLst>
                <a:path w="21431" h="21371" fill="norm" stroke="1" extrusionOk="0">
                  <a:moveTo>
                    <a:pt x="1608" y="0"/>
                  </a:moveTo>
                  <a:lnTo>
                    <a:pt x="21431" y="0"/>
                  </a:lnTo>
                  <a:lnTo>
                    <a:pt x="21431" y="17266"/>
                  </a:lnTo>
                  <a:lnTo>
                    <a:pt x="21051" y="17759"/>
                  </a:lnTo>
                  <a:cubicBezTo>
                    <a:pt x="19250" y="19952"/>
                    <a:pt x="17130" y="21065"/>
                    <a:pt x="14393" y="21339"/>
                  </a:cubicBezTo>
                  <a:cubicBezTo>
                    <a:pt x="11780" y="21600"/>
                    <a:pt x="9746" y="20252"/>
                    <a:pt x="6940" y="18166"/>
                  </a:cubicBezTo>
                  <a:cubicBezTo>
                    <a:pt x="6626" y="17933"/>
                    <a:pt x="6313" y="17703"/>
                    <a:pt x="6010" y="17481"/>
                  </a:cubicBezTo>
                  <a:cubicBezTo>
                    <a:pt x="4366" y="16276"/>
                    <a:pt x="2814" y="15138"/>
                    <a:pt x="1740" y="13841"/>
                  </a:cubicBezTo>
                  <a:cubicBezTo>
                    <a:pt x="713" y="12601"/>
                    <a:pt x="198" y="11306"/>
                    <a:pt x="70" y="9640"/>
                  </a:cubicBezTo>
                  <a:cubicBezTo>
                    <a:pt x="-169" y="6509"/>
                    <a:pt x="210" y="3554"/>
                    <a:pt x="1146" y="1076"/>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42" name="Freeform: Shape 54"/>
            <p:cNvSpPr/>
            <p:nvPr/>
          </p:nvSpPr>
          <p:spPr>
            <a:xfrm flipH="1">
              <a:off x="196877" y="0"/>
              <a:ext cx="3872019" cy="33216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338" y="0"/>
                  </a:moveTo>
                  <a:lnTo>
                    <a:pt x="367" y="0"/>
                  </a:lnTo>
                  <a:lnTo>
                    <a:pt x="0" y="387"/>
                  </a:lnTo>
                  <a:lnTo>
                    <a:pt x="0" y="16377"/>
                  </a:lnTo>
                  <a:lnTo>
                    <a:pt x="447" y="17029"/>
                  </a:lnTo>
                  <a:cubicBezTo>
                    <a:pt x="2735" y="20215"/>
                    <a:pt x="5257" y="21600"/>
                    <a:pt x="8644" y="21600"/>
                  </a:cubicBezTo>
                  <a:cubicBezTo>
                    <a:pt x="11184" y="21600"/>
                    <a:pt x="13048" y="20127"/>
                    <a:pt x="15601" y="17879"/>
                  </a:cubicBezTo>
                  <a:cubicBezTo>
                    <a:pt x="15887" y="17628"/>
                    <a:pt x="16172" y="17380"/>
                    <a:pt x="16448" y="17141"/>
                  </a:cubicBezTo>
                  <a:cubicBezTo>
                    <a:pt x="17945" y="15840"/>
                    <a:pt x="19359" y="14612"/>
                    <a:pt x="20299" y="13278"/>
                  </a:cubicBezTo>
                  <a:cubicBezTo>
                    <a:pt x="21199" y="12003"/>
                    <a:pt x="21600" y="10724"/>
                    <a:pt x="21600" y="9130"/>
                  </a:cubicBezTo>
                  <a:cubicBezTo>
                    <a:pt x="21600" y="5635"/>
                    <a:pt x="20806" y="2448"/>
                    <a:pt x="19346" y="13"/>
                  </a:cubicBezTo>
                  <a:close/>
                </a:path>
              </a:pathLst>
            </a:custGeom>
            <a:solidFill>
              <a:srgbClr val="FFFFFF">
                <a:alpha val="60000"/>
              </a:srgbClr>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sp>
          <p:nvSpPr>
            <p:cNvPr id="43" name="Freeform: Shape 55"/>
            <p:cNvSpPr/>
            <p:nvPr/>
          </p:nvSpPr>
          <p:spPr>
            <a:xfrm flipH="1">
              <a:off x="606125" y="9273"/>
              <a:ext cx="3462464" cy="30109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8425" y="0"/>
                  </a:moveTo>
                  <a:lnTo>
                    <a:pt x="2980" y="0"/>
                  </a:lnTo>
                  <a:lnTo>
                    <a:pt x="2042" y="816"/>
                  </a:lnTo>
                  <a:cubicBezTo>
                    <a:pt x="1387" y="1439"/>
                    <a:pt x="802" y="2106"/>
                    <a:pt x="290" y="2811"/>
                  </a:cubicBezTo>
                  <a:lnTo>
                    <a:pt x="0" y="3253"/>
                  </a:lnTo>
                  <a:lnTo>
                    <a:pt x="0" y="14946"/>
                  </a:lnTo>
                  <a:lnTo>
                    <a:pt x="165" y="15199"/>
                  </a:lnTo>
                  <a:cubicBezTo>
                    <a:pt x="319" y="15438"/>
                    <a:pt x="476" y="15686"/>
                    <a:pt x="634" y="15945"/>
                  </a:cubicBezTo>
                  <a:cubicBezTo>
                    <a:pt x="3054" y="19909"/>
                    <a:pt x="5652" y="21600"/>
                    <a:pt x="9320" y="21600"/>
                  </a:cubicBezTo>
                  <a:cubicBezTo>
                    <a:pt x="11728" y="21600"/>
                    <a:pt x="13494" y="20222"/>
                    <a:pt x="15915" y="18121"/>
                  </a:cubicBezTo>
                  <a:cubicBezTo>
                    <a:pt x="16185" y="17887"/>
                    <a:pt x="16455" y="17655"/>
                    <a:pt x="16717" y="17431"/>
                  </a:cubicBezTo>
                  <a:cubicBezTo>
                    <a:pt x="18136" y="16215"/>
                    <a:pt x="19476" y="15066"/>
                    <a:pt x="20367" y="13819"/>
                  </a:cubicBezTo>
                  <a:cubicBezTo>
                    <a:pt x="21220" y="12627"/>
                    <a:pt x="21600" y="11432"/>
                    <a:pt x="21600" y="9941"/>
                  </a:cubicBezTo>
                  <a:cubicBezTo>
                    <a:pt x="21600" y="6206"/>
                    <a:pt x="20617" y="2848"/>
                    <a:pt x="18832" y="485"/>
                  </a:cubicBezTo>
                  <a:close/>
                </a:path>
              </a:pathLst>
            </a:custGeom>
            <a:noFill/>
            <a:ln w="15875" cap="flat">
              <a:solidFill>
                <a:srgbClr val="DDD7C5"/>
              </a:solidFill>
              <a:prstDash val="solid"/>
              <a:round/>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sp>
          <p:nvSpPr>
            <p:cNvPr id="44" name="Freeform: Shape 56"/>
            <p:cNvSpPr/>
            <p:nvPr/>
          </p:nvSpPr>
          <p:spPr>
            <a:xfrm flipH="1">
              <a:off x="120130" y="9272"/>
              <a:ext cx="3948460" cy="34114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721" y="0"/>
                  </a:moveTo>
                  <a:lnTo>
                    <a:pt x="0" y="0"/>
                  </a:lnTo>
                  <a:lnTo>
                    <a:pt x="0" y="16842"/>
                  </a:lnTo>
                  <a:lnTo>
                    <a:pt x="10" y="16857"/>
                  </a:lnTo>
                  <a:cubicBezTo>
                    <a:pt x="2346" y="20163"/>
                    <a:pt x="4920" y="21600"/>
                    <a:pt x="8376" y="21600"/>
                  </a:cubicBezTo>
                  <a:cubicBezTo>
                    <a:pt x="10969" y="21600"/>
                    <a:pt x="12871" y="20071"/>
                    <a:pt x="15478" y="17740"/>
                  </a:cubicBezTo>
                  <a:cubicBezTo>
                    <a:pt x="15769" y="17479"/>
                    <a:pt x="16060" y="17222"/>
                    <a:pt x="16342" y="16973"/>
                  </a:cubicBezTo>
                  <a:cubicBezTo>
                    <a:pt x="17870" y="15624"/>
                    <a:pt x="19312" y="14349"/>
                    <a:pt x="20272" y="12966"/>
                  </a:cubicBezTo>
                  <a:cubicBezTo>
                    <a:pt x="21190" y="11643"/>
                    <a:pt x="21600" y="10316"/>
                    <a:pt x="21600" y="8662"/>
                  </a:cubicBezTo>
                  <a:cubicBezTo>
                    <a:pt x="21600" y="5553"/>
                    <a:pt x="21005" y="2680"/>
                    <a:pt x="19896" y="331"/>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grpSp>
      <p:grpSp>
        <p:nvGrpSpPr>
          <p:cNvPr id="50" name="Group 8"/>
          <p:cNvGrpSpPr/>
          <p:nvPr/>
        </p:nvGrpSpPr>
        <p:grpSpPr>
          <a:xfrm>
            <a:off x="-10" y="1355060"/>
            <a:ext cx="4381511" cy="5510900"/>
            <a:chOff x="-1" y="-35"/>
            <a:chExt cx="4381509" cy="5510898"/>
          </a:xfrm>
        </p:grpSpPr>
        <p:sp>
          <p:nvSpPr>
            <p:cNvPr id="46" name="Freeform: Shape 58"/>
            <p:cNvSpPr/>
            <p:nvPr/>
          </p:nvSpPr>
          <p:spPr>
            <a:xfrm>
              <a:off x="-1" y="329251"/>
              <a:ext cx="4293120" cy="5181612"/>
            </a:xfrm>
            <a:custGeom>
              <a:avLst/>
              <a:gdLst/>
              <a:ahLst/>
              <a:cxnLst>
                <a:cxn ang="0">
                  <a:pos x="wd2" y="hd2"/>
                </a:cxn>
                <a:cxn ang="5400000">
                  <a:pos x="wd2" y="hd2"/>
                </a:cxn>
                <a:cxn ang="10800000">
                  <a:pos x="wd2" y="hd2"/>
                </a:cxn>
                <a:cxn ang="16200000">
                  <a:pos x="wd2" y="hd2"/>
                </a:cxn>
              </a:cxnLst>
              <a:rect l="0" t="0" r="r" b="b"/>
              <a:pathLst>
                <a:path w="19273" h="21563" fill="norm" stroke="1" extrusionOk="0">
                  <a:moveTo>
                    <a:pt x="5333" y="4"/>
                  </a:moveTo>
                  <a:cubicBezTo>
                    <a:pt x="7224" y="53"/>
                    <a:pt x="9163" y="538"/>
                    <a:pt x="11067" y="1529"/>
                  </a:cubicBezTo>
                  <a:cubicBezTo>
                    <a:pt x="17876" y="5072"/>
                    <a:pt x="21600" y="13635"/>
                    <a:pt x="17674" y="19765"/>
                  </a:cubicBezTo>
                  <a:cubicBezTo>
                    <a:pt x="17306" y="20339"/>
                    <a:pt x="16893" y="20801"/>
                    <a:pt x="16444" y="21186"/>
                  </a:cubicBezTo>
                  <a:lnTo>
                    <a:pt x="15941" y="21563"/>
                  </a:lnTo>
                  <a:lnTo>
                    <a:pt x="0" y="21563"/>
                  </a:lnTo>
                  <a:lnTo>
                    <a:pt x="0" y="1047"/>
                  </a:lnTo>
                  <a:lnTo>
                    <a:pt x="727" y="760"/>
                  </a:lnTo>
                  <a:cubicBezTo>
                    <a:pt x="2196" y="229"/>
                    <a:pt x="3748" y="-37"/>
                    <a:pt x="5333" y="4"/>
                  </a:cubicBezTo>
                  <a:close/>
                </a:path>
              </a:pathLst>
            </a:custGeom>
            <a:solidFill>
              <a:srgbClr val="FFFFFF">
                <a:alpha val="6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47" name="Freeform: Shape 59"/>
            <p:cNvSpPr/>
            <p:nvPr/>
          </p:nvSpPr>
          <p:spPr>
            <a:xfrm>
              <a:off x="0" y="-36"/>
              <a:ext cx="4381509" cy="5510900"/>
            </a:xfrm>
            <a:custGeom>
              <a:avLst/>
              <a:gdLst/>
              <a:ahLst/>
              <a:cxnLst>
                <a:cxn ang="0">
                  <a:pos x="wd2" y="hd2"/>
                </a:cxn>
                <a:cxn ang="5400000">
                  <a:pos x="wd2" y="hd2"/>
                </a:cxn>
                <a:cxn ang="10800000">
                  <a:pos x="wd2" y="hd2"/>
                </a:cxn>
                <a:cxn ang="16200000">
                  <a:pos x="wd2" y="hd2"/>
                </a:cxn>
              </a:cxnLst>
              <a:rect l="0" t="0" r="r" b="b"/>
              <a:pathLst>
                <a:path w="19137" h="21570" fill="norm" stroke="1" extrusionOk="0">
                  <a:moveTo>
                    <a:pt x="4263" y="6"/>
                  </a:moveTo>
                  <a:cubicBezTo>
                    <a:pt x="6268" y="66"/>
                    <a:pt x="8326" y="570"/>
                    <a:pt x="10351" y="1588"/>
                  </a:cubicBezTo>
                  <a:cubicBezTo>
                    <a:pt x="17594" y="5232"/>
                    <a:pt x="21600" y="13967"/>
                    <a:pt x="17480" y="20184"/>
                  </a:cubicBezTo>
                  <a:cubicBezTo>
                    <a:pt x="17191" y="20621"/>
                    <a:pt x="16874" y="20993"/>
                    <a:pt x="16534" y="21316"/>
                  </a:cubicBezTo>
                  <a:lnTo>
                    <a:pt x="16247" y="21570"/>
                  </a:lnTo>
                  <a:lnTo>
                    <a:pt x="0" y="21570"/>
                  </a:lnTo>
                  <a:lnTo>
                    <a:pt x="0" y="567"/>
                  </a:lnTo>
                  <a:lnTo>
                    <a:pt x="738" y="361"/>
                  </a:lnTo>
                  <a:cubicBezTo>
                    <a:pt x="1881" y="93"/>
                    <a:pt x="3062" y="-30"/>
                    <a:pt x="4263" y="6"/>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48" name="Freeform: Shape 60"/>
            <p:cNvSpPr/>
            <p:nvPr/>
          </p:nvSpPr>
          <p:spPr>
            <a:xfrm>
              <a:off x="-2" y="245502"/>
              <a:ext cx="4144621" cy="5265361"/>
            </a:xfrm>
            <a:custGeom>
              <a:avLst/>
              <a:gdLst/>
              <a:ahLst/>
              <a:cxnLst>
                <a:cxn ang="0">
                  <a:pos x="wd2" y="hd2"/>
                </a:cxn>
                <a:cxn ang="5400000">
                  <a:pos x="wd2" y="hd2"/>
                </a:cxn>
                <a:cxn ang="10800000">
                  <a:pos x="wd2" y="hd2"/>
                </a:cxn>
                <a:cxn ang="16200000">
                  <a:pos x="wd2" y="hd2"/>
                </a:cxn>
              </a:cxnLst>
              <a:rect l="0" t="0" r="r" b="b"/>
              <a:pathLst>
                <a:path w="19181" h="21598" fill="norm" stroke="1" extrusionOk="0">
                  <a:moveTo>
                    <a:pt x="3870" y="3"/>
                  </a:moveTo>
                  <a:cubicBezTo>
                    <a:pt x="4104" y="-2"/>
                    <a:pt x="4339" y="-1"/>
                    <a:pt x="4575" y="6"/>
                  </a:cubicBezTo>
                  <a:cubicBezTo>
                    <a:pt x="6543" y="64"/>
                    <a:pt x="8565" y="553"/>
                    <a:pt x="10554" y="1543"/>
                  </a:cubicBezTo>
                  <a:cubicBezTo>
                    <a:pt x="17666" y="5081"/>
                    <a:pt x="21600" y="13564"/>
                    <a:pt x="17554" y="19602"/>
                  </a:cubicBezTo>
                  <a:cubicBezTo>
                    <a:pt x="16985" y="20451"/>
                    <a:pt x="16311" y="21048"/>
                    <a:pt x="15556" y="21518"/>
                  </a:cubicBezTo>
                  <a:lnTo>
                    <a:pt x="15411" y="21598"/>
                  </a:lnTo>
                  <a:lnTo>
                    <a:pt x="0" y="21598"/>
                  </a:lnTo>
                  <a:lnTo>
                    <a:pt x="0" y="668"/>
                  </a:lnTo>
                  <a:lnTo>
                    <a:pt x="278" y="571"/>
                  </a:lnTo>
                  <a:cubicBezTo>
                    <a:pt x="1436" y="226"/>
                    <a:pt x="2640" y="31"/>
                    <a:pt x="3870" y="3"/>
                  </a:cubicBezTo>
                  <a:close/>
                </a:path>
              </a:pathLst>
            </a:custGeom>
            <a:noFill/>
            <a:ln w="19050" cap="flat">
              <a:solidFill>
                <a:srgbClr val="DDD7C5"/>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49" name="Freeform: Shape 61"/>
            <p:cNvSpPr/>
            <p:nvPr/>
          </p:nvSpPr>
          <p:spPr>
            <a:xfrm>
              <a:off x="-2" y="800444"/>
              <a:ext cx="3807836" cy="4710418"/>
            </a:xfrm>
            <a:custGeom>
              <a:avLst/>
              <a:gdLst/>
              <a:ahLst/>
              <a:cxnLst>
                <a:cxn ang="0">
                  <a:pos x="wd2" y="hd2"/>
                </a:cxn>
                <a:cxn ang="5400000">
                  <a:pos x="wd2" y="hd2"/>
                </a:cxn>
                <a:cxn ang="10800000">
                  <a:pos x="wd2" y="hd2"/>
                </a:cxn>
                <a:cxn ang="16200000">
                  <a:pos x="wd2" y="hd2"/>
                </a:cxn>
              </a:cxnLst>
              <a:rect l="0" t="0" r="r" b="b"/>
              <a:pathLst>
                <a:path w="19315" h="21552" fill="norm" stroke="1" extrusionOk="0">
                  <a:moveTo>
                    <a:pt x="5518" y="6"/>
                  </a:moveTo>
                  <a:cubicBezTo>
                    <a:pt x="7377" y="62"/>
                    <a:pt x="9287" y="532"/>
                    <a:pt x="11165" y="1483"/>
                  </a:cubicBezTo>
                  <a:cubicBezTo>
                    <a:pt x="17883" y="4884"/>
                    <a:pt x="21600" y="13039"/>
                    <a:pt x="17778" y="18844"/>
                  </a:cubicBezTo>
                  <a:cubicBezTo>
                    <a:pt x="16883" y="20204"/>
                    <a:pt x="15710" y="20890"/>
                    <a:pt x="14369" y="21462"/>
                  </a:cubicBezTo>
                  <a:lnTo>
                    <a:pt x="14147" y="21552"/>
                  </a:lnTo>
                  <a:lnTo>
                    <a:pt x="0" y="21552"/>
                  </a:lnTo>
                  <a:lnTo>
                    <a:pt x="0" y="1096"/>
                  </a:lnTo>
                  <a:lnTo>
                    <a:pt x="380" y="929"/>
                  </a:lnTo>
                  <a:cubicBezTo>
                    <a:pt x="1999" y="279"/>
                    <a:pt x="3735" y="-48"/>
                    <a:pt x="5518" y="6"/>
                  </a:cubicBezTo>
                  <a:close/>
                </a:path>
              </a:pathLst>
            </a:custGeom>
            <a:noFill/>
            <a:ln w="15875" cap="flat">
              <a:solidFill>
                <a:srgbClr val="DDD7C5"/>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grpSp>
      <p:sp>
        <p:nvSpPr>
          <p:cNvPr id="51" name="Title Text"/>
          <p:cNvSpPr txBox="1"/>
          <p:nvPr>
            <p:ph type="title"/>
          </p:nvPr>
        </p:nvSpPr>
        <p:spPr>
          <a:xfrm>
            <a:off x="4654296" y="3420733"/>
            <a:ext cx="6665977" cy="2129679"/>
          </a:xfrm>
          <a:prstGeom prst="rect">
            <a:avLst/>
          </a:prstGeom>
        </p:spPr>
        <p:txBody>
          <a:bodyPr lIns="91436" tIns="91436" rIns="91436" bIns="91436" anchor="b"/>
          <a:lstStyle>
            <a:lvl1pPr>
              <a:lnSpc>
                <a:spcPct val="110000"/>
              </a:lnSpc>
              <a:defRPr b="1" spc="150" sz="4800">
                <a:solidFill>
                  <a:srgbClr val="404040"/>
                </a:solidFill>
                <a:latin typeface="+mj-lt"/>
                <a:ea typeface="+mj-ea"/>
                <a:cs typeface="+mj-cs"/>
                <a:sym typeface="Meiryo"/>
              </a:defRPr>
            </a:lvl1pPr>
          </a:lstStyle>
          <a:p>
            <a:pPr/>
            <a:r>
              <a:t>Title Text</a:t>
            </a:r>
          </a:p>
        </p:txBody>
      </p:sp>
      <p:sp>
        <p:nvSpPr>
          <p:cNvPr id="52" name="Body Level One…"/>
          <p:cNvSpPr txBox="1"/>
          <p:nvPr>
            <p:ph type="body" sz="quarter" idx="1"/>
          </p:nvPr>
        </p:nvSpPr>
        <p:spPr>
          <a:xfrm>
            <a:off x="4654293" y="5550408"/>
            <a:ext cx="6665980" cy="512070"/>
          </a:xfrm>
          <a:prstGeom prst="rect">
            <a:avLst/>
          </a:prstGeom>
        </p:spPr>
        <p:txBody>
          <a:bodyPr lIns="91436" tIns="91436" rIns="91436" bIns="91436"/>
          <a:lstStyle>
            <a:lvl1pPr marL="0" indent="0">
              <a:lnSpc>
                <a:spcPct val="130000"/>
              </a:lnSpc>
              <a:spcBef>
                <a:spcPts val="0"/>
              </a:spcBef>
              <a:buSzTx/>
              <a:buFontTx/>
              <a:buNone/>
              <a:defRPr spc="150" sz="2000">
                <a:solidFill>
                  <a:srgbClr val="404040"/>
                </a:solidFill>
                <a:latin typeface="+mj-lt"/>
                <a:ea typeface="+mj-ea"/>
                <a:cs typeface="+mj-cs"/>
                <a:sym typeface="Meiryo"/>
              </a:defRPr>
            </a:lvl1pPr>
            <a:lvl2pPr marL="0" indent="0">
              <a:lnSpc>
                <a:spcPct val="130000"/>
              </a:lnSpc>
              <a:spcBef>
                <a:spcPts val="0"/>
              </a:spcBef>
              <a:buSzTx/>
              <a:buFontTx/>
              <a:buNone/>
              <a:defRPr spc="150" sz="2000">
                <a:solidFill>
                  <a:srgbClr val="404040"/>
                </a:solidFill>
                <a:latin typeface="+mj-lt"/>
                <a:ea typeface="+mj-ea"/>
                <a:cs typeface="+mj-cs"/>
                <a:sym typeface="Meiryo"/>
              </a:defRPr>
            </a:lvl2pPr>
            <a:lvl3pPr marL="0" indent="0">
              <a:lnSpc>
                <a:spcPct val="130000"/>
              </a:lnSpc>
              <a:spcBef>
                <a:spcPts val="0"/>
              </a:spcBef>
              <a:buSzTx/>
              <a:buFontTx/>
              <a:buNone/>
              <a:defRPr spc="150" sz="2000">
                <a:solidFill>
                  <a:srgbClr val="404040"/>
                </a:solidFill>
                <a:latin typeface="+mj-lt"/>
                <a:ea typeface="+mj-ea"/>
                <a:cs typeface="+mj-cs"/>
                <a:sym typeface="Meiryo"/>
              </a:defRPr>
            </a:lvl3pPr>
            <a:lvl4pPr marL="0" indent="0">
              <a:lnSpc>
                <a:spcPct val="130000"/>
              </a:lnSpc>
              <a:spcBef>
                <a:spcPts val="0"/>
              </a:spcBef>
              <a:buSzTx/>
              <a:buFontTx/>
              <a:buNone/>
              <a:defRPr spc="150" sz="2000">
                <a:solidFill>
                  <a:srgbClr val="404040"/>
                </a:solidFill>
                <a:latin typeface="+mj-lt"/>
                <a:ea typeface="+mj-ea"/>
                <a:cs typeface="+mj-cs"/>
                <a:sym typeface="Meiryo"/>
              </a:defRPr>
            </a:lvl4pPr>
            <a:lvl5pPr marL="0" indent="0">
              <a:lnSpc>
                <a:spcPct val="130000"/>
              </a:lnSpc>
              <a:spcBef>
                <a:spcPts val="0"/>
              </a:spcBef>
              <a:buSzTx/>
              <a:buFontTx/>
              <a:buNone/>
              <a:defRPr spc="150" sz="20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53"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bg>
      <p:bgPr>
        <a:solidFill>
          <a:srgbClr val="EDE1ED"/>
        </a:solidFill>
      </p:bgPr>
    </p:bg>
    <p:spTree>
      <p:nvGrpSpPr>
        <p:cNvPr id="1" name=""/>
        <p:cNvGrpSpPr/>
        <p:nvPr/>
      </p:nvGrpSpPr>
      <p:grpSpPr>
        <a:xfrm>
          <a:off x="0" y="0"/>
          <a:ext cx="0" cy="0"/>
          <a:chOff x="0" y="0"/>
          <a:chExt cx="0" cy="0"/>
        </a:xfrm>
      </p:grpSpPr>
      <p:sp>
        <p:nvSpPr>
          <p:cNvPr id="60"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61" name="Title Text"/>
          <p:cNvSpPr txBox="1"/>
          <p:nvPr>
            <p:ph type="title"/>
          </p:nvPr>
        </p:nvSpPr>
        <p:spPr>
          <a:xfrm>
            <a:off x="1920238" y="442220"/>
            <a:ext cx="8770574" cy="1345269"/>
          </a:xfrm>
          <a:prstGeom prst="rect">
            <a:avLst/>
          </a:prstGeom>
        </p:spPr>
        <p:txBody>
          <a:bodyPr lIns="91436" tIns="91436" rIns="91436" bIns="91436" anchor="b"/>
          <a:lstStyle>
            <a:lvl1pPr>
              <a:lnSpc>
                <a:spcPct val="130000"/>
              </a:lnSpc>
              <a:defRPr b="1" spc="150" sz="3200">
                <a:solidFill>
                  <a:srgbClr val="404040"/>
                </a:solidFill>
                <a:latin typeface="+mj-lt"/>
                <a:ea typeface="+mj-ea"/>
                <a:cs typeface="+mj-cs"/>
                <a:sym typeface="Meiryo"/>
              </a:defRPr>
            </a:lvl1pPr>
          </a:lstStyle>
          <a:p>
            <a:pPr/>
            <a:r>
              <a:t>Title Text</a:t>
            </a:r>
          </a:p>
        </p:txBody>
      </p:sp>
      <p:sp>
        <p:nvSpPr>
          <p:cNvPr id="62" name="Body Level One…"/>
          <p:cNvSpPr txBox="1"/>
          <p:nvPr>
            <p:ph type="body" sz="quarter" idx="1"/>
          </p:nvPr>
        </p:nvSpPr>
        <p:spPr>
          <a:xfrm>
            <a:off x="1920238" y="2438399"/>
            <a:ext cx="4160524" cy="3657602"/>
          </a:xfrm>
          <a:prstGeom prst="rect">
            <a:avLst/>
          </a:prstGeom>
        </p:spPr>
        <p:txBody>
          <a:bodyPr lIns="91436" tIns="91436" rIns="91436" bIns="91436"/>
          <a:lstStyle>
            <a:lvl1pPr marL="0" indent="0">
              <a:lnSpc>
                <a:spcPct val="140000"/>
              </a:lnSpc>
              <a:spcBef>
                <a:spcPts val="900"/>
              </a:spcBef>
              <a:buSzTx/>
              <a:buFontTx/>
              <a:buNone/>
              <a:defRPr spc="150" sz="1800">
                <a:solidFill>
                  <a:srgbClr val="404040"/>
                </a:solidFill>
                <a:latin typeface="+mj-lt"/>
                <a:ea typeface="+mj-ea"/>
                <a:cs typeface="+mj-cs"/>
                <a:sym typeface="Meiryo"/>
              </a:defRPr>
            </a:lvl1pPr>
            <a:lvl2pPr marL="0" indent="0">
              <a:lnSpc>
                <a:spcPct val="140000"/>
              </a:lnSpc>
              <a:spcBef>
                <a:spcPts val="900"/>
              </a:spcBef>
              <a:buSzTx/>
              <a:buFontTx/>
              <a:buNone/>
              <a:defRPr spc="150" sz="1800">
                <a:solidFill>
                  <a:srgbClr val="404040"/>
                </a:solidFill>
                <a:latin typeface="+mj-lt"/>
                <a:ea typeface="+mj-ea"/>
                <a:cs typeface="+mj-cs"/>
                <a:sym typeface="Meiryo"/>
              </a:defRPr>
            </a:lvl2pPr>
            <a:lvl3pPr marL="91440" indent="-411480">
              <a:lnSpc>
                <a:spcPct val="140000"/>
              </a:lnSpc>
              <a:spcBef>
                <a:spcPts val="900"/>
              </a:spcBef>
              <a:buFontTx/>
              <a:buChar char="–"/>
              <a:defRPr spc="150" sz="1800">
                <a:solidFill>
                  <a:srgbClr val="404040"/>
                </a:solidFill>
                <a:latin typeface="+mj-lt"/>
                <a:ea typeface="+mj-ea"/>
                <a:cs typeface="+mj-cs"/>
                <a:sym typeface="Meiryo"/>
              </a:defRPr>
            </a:lvl3pPr>
            <a:lvl4pPr marL="91440" indent="-411480">
              <a:lnSpc>
                <a:spcPct val="140000"/>
              </a:lnSpc>
              <a:spcBef>
                <a:spcPts val="900"/>
              </a:spcBef>
              <a:buFontTx/>
              <a:buChar char="–"/>
              <a:defRPr spc="150" sz="1800">
                <a:solidFill>
                  <a:srgbClr val="404040"/>
                </a:solidFill>
                <a:latin typeface="+mj-lt"/>
                <a:ea typeface="+mj-ea"/>
                <a:cs typeface="+mj-cs"/>
                <a:sym typeface="Meiryo"/>
              </a:defRPr>
            </a:lvl4pPr>
            <a:lvl5pPr marL="91440" indent="-411480">
              <a:lnSpc>
                <a:spcPct val="140000"/>
              </a:lnSpc>
              <a:spcBef>
                <a:spcPts val="900"/>
              </a:spcBef>
              <a:buFontTx/>
              <a:buChar char="–"/>
              <a:defRPr spc="150" sz="18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63"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bg>
      <p:bgPr>
        <a:solidFill>
          <a:srgbClr val="EDE1ED"/>
        </a:solidFill>
      </p:bgPr>
    </p:bg>
    <p:spTree>
      <p:nvGrpSpPr>
        <p:cNvPr id="1" name=""/>
        <p:cNvGrpSpPr/>
        <p:nvPr/>
      </p:nvGrpSpPr>
      <p:grpSpPr>
        <a:xfrm>
          <a:off x="0" y="0"/>
          <a:ext cx="0" cy="0"/>
          <a:chOff x="0" y="0"/>
          <a:chExt cx="0" cy="0"/>
        </a:xfrm>
      </p:grpSpPr>
      <p:sp>
        <p:nvSpPr>
          <p:cNvPr id="70"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71" name="Body Level One…"/>
          <p:cNvSpPr txBox="1"/>
          <p:nvPr>
            <p:ph type="body" sz="quarter" idx="1"/>
          </p:nvPr>
        </p:nvSpPr>
        <p:spPr>
          <a:xfrm>
            <a:off x="1920238" y="2456408"/>
            <a:ext cx="4160526" cy="823913"/>
          </a:xfrm>
          <a:prstGeom prst="rect">
            <a:avLst/>
          </a:prstGeom>
        </p:spPr>
        <p:txBody>
          <a:bodyPr lIns="91436" tIns="91436" rIns="91436" bIns="91436" anchor="b"/>
          <a:lstStyle>
            <a:lvl1pPr marL="0" indent="0">
              <a:lnSpc>
                <a:spcPct val="130000"/>
              </a:lnSpc>
              <a:spcBef>
                <a:spcPts val="900"/>
              </a:spcBef>
              <a:buSzTx/>
              <a:buFontTx/>
              <a:buNone/>
              <a:defRPr b="1" cap="all" spc="150" sz="1800">
                <a:solidFill>
                  <a:schemeClr val="accent1"/>
                </a:solidFill>
                <a:latin typeface="+mj-lt"/>
                <a:ea typeface="+mj-ea"/>
                <a:cs typeface="+mj-cs"/>
                <a:sym typeface="Meiryo"/>
              </a:defRPr>
            </a:lvl1pPr>
            <a:lvl2pPr marL="0" indent="0">
              <a:lnSpc>
                <a:spcPct val="130000"/>
              </a:lnSpc>
              <a:spcBef>
                <a:spcPts val="900"/>
              </a:spcBef>
              <a:buSzTx/>
              <a:buFontTx/>
              <a:buNone/>
              <a:defRPr b="1" cap="all" spc="150" sz="1800">
                <a:solidFill>
                  <a:schemeClr val="accent1"/>
                </a:solidFill>
                <a:latin typeface="+mj-lt"/>
                <a:ea typeface="+mj-ea"/>
                <a:cs typeface="+mj-cs"/>
                <a:sym typeface="Meiryo"/>
              </a:defRPr>
            </a:lvl2pPr>
            <a:lvl3pPr marL="0" indent="0">
              <a:lnSpc>
                <a:spcPct val="130000"/>
              </a:lnSpc>
              <a:spcBef>
                <a:spcPts val="900"/>
              </a:spcBef>
              <a:buSzTx/>
              <a:buFontTx/>
              <a:buNone/>
              <a:defRPr b="1" cap="all" spc="150" sz="1800">
                <a:solidFill>
                  <a:schemeClr val="accent1"/>
                </a:solidFill>
                <a:latin typeface="+mj-lt"/>
                <a:ea typeface="+mj-ea"/>
                <a:cs typeface="+mj-cs"/>
                <a:sym typeface="Meiryo"/>
              </a:defRPr>
            </a:lvl3pPr>
            <a:lvl4pPr marL="0" indent="0">
              <a:lnSpc>
                <a:spcPct val="130000"/>
              </a:lnSpc>
              <a:spcBef>
                <a:spcPts val="900"/>
              </a:spcBef>
              <a:buSzTx/>
              <a:buFontTx/>
              <a:buNone/>
              <a:defRPr b="1" cap="all" spc="150" sz="1800">
                <a:solidFill>
                  <a:schemeClr val="accent1"/>
                </a:solidFill>
                <a:latin typeface="+mj-lt"/>
                <a:ea typeface="+mj-ea"/>
                <a:cs typeface="+mj-cs"/>
                <a:sym typeface="Meiryo"/>
              </a:defRPr>
            </a:lvl4pPr>
            <a:lvl5pPr marL="0" indent="0">
              <a:lnSpc>
                <a:spcPct val="130000"/>
              </a:lnSpc>
              <a:spcBef>
                <a:spcPts val="900"/>
              </a:spcBef>
              <a:buSzTx/>
              <a:buFontTx/>
              <a:buNone/>
              <a:defRPr b="1" cap="all" spc="150" sz="1800">
                <a:solidFill>
                  <a:schemeClr val="accent1"/>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72" name="Text Placeholder 4"/>
          <p:cNvSpPr/>
          <p:nvPr>
            <p:ph type="body" sz="quarter" idx="21"/>
          </p:nvPr>
        </p:nvSpPr>
        <p:spPr>
          <a:xfrm>
            <a:off x="6530288" y="2456408"/>
            <a:ext cx="4160526" cy="823914"/>
          </a:xfrm>
          <a:prstGeom prst="rect">
            <a:avLst/>
          </a:prstGeom>
        </p:spPr>
        <p:txBody>
          <a:bodyPr lIns="91436" tIns="91436" rIns="91436" bIns="91436" anchor="b"/>
          <a:lstStyle/>
          <a:p>
            <a:pPr/>
          </a:p>
        </p:txBody>
      </p:sp>
      <p:sp>
        <p:nvSpPr>
          <p:cNvPr id="73" name="Title Text"/>
          <p:cNvSpPr txBox="1"/>
          <p:nvPr>
            <p:ph type="title"/>
          </p:nvPr>
        </p:nvSpPr>
        <p:spPr>
          <a:xfrm>
            <a:off x="1920238" y="442220"/>
            <a:ext cx="8770574" cy="1345269"/>
          </a:xfrm>
          <a:prstGeom prst="rect">
            <a:avLst/>
          </a:prstGeom>
        </p:spPr>
        <p:txBody>
          <a:bodyPr lIns="91436" tIns="91436" rIns="91436" bIns="91436" anchor="b"/>
          <a:lstStyle>
            <a:lvl1pPr>
              <a:lnSpc>
                <a:spcPct val="130000"/>
              </a:lnSpc>
              <a:defRPr b="1" spc="150" sz="3200">
                <a:solidFill>
                  <a:srgbClr val="404040"/>
                </a:solidFill>
                <a:latin typeface="+mj-lt"/>
                <a:ea typeface="+mj-ea"/>
                <a:cs typeface="+mj-cs"/>
                <a:sym typeface="Meiryo"/>
              </a:defRPr>
            </a:lvl1pPr>
          </a:lstStyle>
          <a:p>
            <a:pPr/>
            <a:r>
              <a:t>Title Text</a:t>
            </a:r>
          </a:p>
        </p:txBody>
      </p:sp>
      <p:sp>
        <p:nvSpPr>
          <p:cNvPr id="74"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bg>
      <p:bgPr>
        <a:solidFill>
          <a:srgbClr val="EDE1ED"/>
        </a:solidFill>
      </p:bgPr>
    </p:bg>
    <p:spTree>
      <p:nvGrpSpPr>
        <p:cNvPr id="1" name=""/>
        <p:cNvGrpSpPr/>
        <p:nvPr/>
      </p:nvGrpSpPr>
      <p:grpSpPr>
        <a:xfrm>
          <a:off x="0" y="0"/>
          <a:ext cx="0" cy="0"/>
          <a:chOff x="0" y="0"/>
          <a:chExt cx="0" cy="0"/>
        </a:xfrm>
      </p:grpSpPr>
      <p:sp>
        <p:nvSpPr>
          <p:cNvPr id="81"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82" name="Title Text"/>
          <p:cNvSpPr txBox="1"/>
          <p:nvPr>
            <p:ph type="title"/>
          </p:nvPr>
        </p:nvSpPr>
        <p:spPr>
          <a:xfrm>
            <a:off x="1920238" y="442220"/>
            <a:ext cx="8770574" cy="1345269"/>
          </a:xfrm>
          <a:prstGeom prst="rect">
            <a:avLst/>
          </a:prstGeom>
        </p:spPr>
        <p:txBody>
          <a:bodyPr lIns="91436" tIns="91436" rIns="91436" bIns="91436" anchor="b"/>
          <a:lstStyle>
            <a:lvl1pPr>
              <a:lnSpc>
                <a:spcPct val="130000"/>
              </a:lnSpc>
              <a:defRPr b="1" spc="150" sz="3200">
                <a:solidFill>
                  <a:srgbClr val="404040"/>
                </a:solidFill>
                <a:latin typeface="+mj-lt"/>
                <a:ea typeface="+mj-ea"/>
                <a:cs typeface="+mj-cs"/>
                <a:sym typeface="Meiryo"/>
              </a:defRPr>
            </a:lvl1pPr>
          </a:lstStyle>
          <a:p>
            <a:pPr/>
            <a:r>
              <a:t>Title Text</a:t>
            </a:r>
          </a:p>
        </p:txBody>
      </p:sp>
      <p:sp>
        <p:nvSpPr>
          <p:cNvPr id="83"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bg>
      <p:bgPr>
        <a:solidFill>
          <a:srgbClr val="EDE1ED"/>
        </a:solidFill>
      </p:bgPr>
    </p:bg>
    <p:spTree>
      <p:nvGrpSpPr>
        <p:cNvPr id="1" name=""/>
        <p:cNvGrpSpPr/>
        <p:nvPr/>
      </p:nvGrpSpPr>
      <p:grpSpPr>
        <a:xfrm>
          <a:off x="0" y="0"/>
          <a:ext cx="0" cy="0"/>
          <a:chOff x="0" y="0"/>
          <a:chExt cx="0" cy="0"/>
        </a:xfrm>
      </p:grpSpPr>
      <p:sp>
        <p:nvSpPr>
          <p:cNvPr id="90"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91"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bg>
      <p:bgPr>
        <a:solidFill>
          <a:srgbClr val="EDE1ED"/>
        </a:solidFill>
      </p:bgPr>
    </p:bg>
    <p:spTree>
      <p:nvGrpSpPr>
        <p:cNvPr id="1" name=""/>
        <p:cNvGrpSpPr/>
        <p:nvPr/>
      </p:nvGrpSpPr>
      <p:grpSpPr>
        <a:xfrm>
          <a:off x="0" y="0"/>
          <a:ext cx="0" cy="0"/>
          <a:chOff x="0" y="0"/>
          <a:chExt cx="0" cy="0"/>
        </a:xfrm>
      </p:grpSpPr>
      <p:sp>
        <p:nvSpPr>
          <p:cNvPr id="98"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99" name="Title Text"/>
          <p:cNvSpPr txBox="1"/>
          <p:nvPr>
            <p:ph type="title"/>
          </p:nvPr>
        </p:nvSpPr>
        <p:spPr>
          <a:xfrm>
            <a:off x="8476488" y="640080"/>
            <a:ext cx="3227716" cy="2551753"/>
          </a:xfrm>
          <a:prstGeom prst="rect">
            <a:avLst/>
          </a:prstGeom>
        </p:spPr>
        <p:txBody>
          <a:bodyPr lIns="91436" tIns="91436" rIns="91436" bIns="91436" anchor="b"/>
          <a:lstStyle>
            <a:lvl1pPr>
              <a:lnSpc>
                <a:spcPct val="104000"/>
              </a:lnSpc>
              <a:defRPr b="1" spc="150" sz="3400">
                <a:solidFill>
                  <a:srgbClr val="404040"/>
                </a:solidFill>
                <a:latin typeface="+mj-lt"/>
                <a:ea typeface="+mj-ea"/>
                <a:cs typeface="+mj-cs"/>
                <a:sym typeface="Meiryo"/>
              </a:defRPr>
            </a:lvl1pPr>
          </a:lstStyle>
          <a:p>
            <a:pPr/>
            <a:r>
              <a:t>Title Text</a:t>
            </a:r>
          </a:p>
        </p:txBody>
      </p:sp>
      <p:sp>
        <p:nvSpPr>
          <p:cNvPr id="100" name="Body Level One…"/>
          <p:cNvSpPr txBox="1"/>
          <p:nvPr>
            <p:ph type="body" idx="1"/>
          </p:nvPr>
        </p:nvSpPr>
        <p:spPr>
          <a:xfrm>
            <a:off x="1280160" y="640080"/>
            <a:ext cx="6949441" cy="5455919"/>
          </a:xfrm>
          <a:prstGeom prst="rect">
            <a:avLst/>
          </a:prstGeom>
        </p:spPr>
        <p:txBody>
          <a:bodyPr lIns="91436" tIns="91436" rIns="91436" bIns="91436"/>
          <a:lstStyle>
            <a:lvl1pPr marL="0" indent="0">
              <a:lnSpc>
                <a:spcPct val="140000"/>
              </a:lnSpc>
              <a:spcBef>
                <a:spcPts val="900"/>
              </a:spcBef>
              <a:buSzTx/>
              <a:buFontTx/>
              <a:buNone/>
              <a:defRPr spc="150" sz="2000">
                <a:solidFill>
                  <a:srgbClr val="404040"/>
                </a:solidFill>
                <a:latin typeface="+mj-lt"/>
                <a:ea typeface="+mj-ea"/>
                <a:cs typeface="+mj-cs"/>
                <a:sym typeface="Meiryo"/>
              </a:defRPr>
            </a:lvl1pPr>
            <a:lvl2pPr marL="0" indent="0">
              <a:lnSpc>
                <a:spcPct val="140000"/>
              </a:lnSpc>
              <a:spcBef>
                <a:spcPts val="900"/>
              </a:spcBef>
              <a:buSzTx/>
              <a:buFontTx/>
              <a:buNone/>
              <a:defRPr spc="150" sz="2000">
                <a:solidFill>
                  <a:srgbClr val="404040"/>
                </a:solidFill>
                <a:latin typeface="+mj-lt"/>
                <a:ea typeface="+mj-ea"/>
                <a:cs typeface="+mj-cs"/>
                <a:sym typeface="Meiryo"/>
              </a:defRPr>
            </a:lvl2pPr>
            <a:lvl3pPr marL="80008" indent="-400050">
              <a:lnSpc>
                <a:spcPct val="140000"/>
              </a:lnSpc>
              <a:spcBef>
                <a:spcPts val="900"/>
              </a:spcBef>
              <a:buFontTx/>
              <a:buChar char="–"/>
              <a:defRPr spc="150" sz="2000">
                <a:solidFill>
                  <a:srgbClr val="404040"/>
                </a:solidFill>
                <a:latin typeface="+mj-lt"/>
                <a:ea typeface="+mj-ea"/>
                <a:cs typeface="+mj-cs"/>
                <a:sym typeface="Meiryo"/>
              </a:defRPr>
            </a:lvl3pPr>
            <a:lvl4pPr marL="137158" indent="-457200">
              <a:lnSpc>
                <a:spcPct val="140000"/>
              </a:lnSpc>
              <a:spcBef>
                <a:spcPts val="900"/>
              </a:spcBef>
              <a:buFontTx/>
              <a:buChar char="–"/>
              <a:defRPr spc="150" sz="2000">
                <a:solidFill>
                  <a:srgbClr val="404040"/>
                </a:solidFill>
                <a:latin typeface="+mj-lt"/>
                <a:ea typeface="+mj-ea"/>
                <a:cs typeface="+mj-cs"/>
                <a:sym typeface="Meiryo"/>
              </a:defRPr>
            </a:lvl4pPr>
            <a:lvl5pPr marL="137158" indent="-457200">
              <a:lnSpc>
                <a:spcPct val="140000"/>
              </a:lnSpc>
              <a:spcBef>
                <a:spcPts val="900"/>
              </a:spcBef>
              <a:buFontTx/>
              <a:buChar char="–"/>
              <a:defRPr spc="150" sz="20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101" name="Text Placeholder 3"/>
          <p:cNvSpPr/>
          <p:nvPr>
            <p:ph type="body" sz="quarter" idx="21"/>
          </p:nvPr>
        </p:nvSpPr>
        <p:spPr>
          <a:xfrm>
            <a:off x="8476487" y="3223803"/>
            <a:ext cx="3227722" cy="2872199"/>
          </a:xfrm>
          <a:prstGeom prst="rect">
            <a:avLst/>
          </a:prstGeom>
        </p:spPr>
        <p:txBody>
          <a:bodyPr lIns="91436" tIns="91436" rIns="91436" bIns="91436"/>
          <a:lstStyle/>
          <a:p>
            <a:pPr/>
          </a:p>
        </p:txBody>
      </p:sp>
      <p:sp>
        <p:nvSpPr>
          <p:cNvPr id="102"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bg>
      <p:bgPr>
        <a:solidFill>
          <a:srgbClr val="EDE1ED"/>
        </a:solidFill>
      </p:bgPr>
    </p:bg>
    <p:spTree>
      <p:nvGrpSpPr>
        <p:cNvPr id="1" name=""/>
        <p:cNvGrpSpPr/>
        <p:nvPr/>
      </p:nvGrpSpPr>
      <p:grpSpPr>
        <a:xfrm>
          <a:off x="0" y="0"/>
          <a:ext cx="0" cy="0"/>
          <a:chOff x="0" y="0"/>
          <a:chExt cx="0" cy="0"/>
        </a:xfrm>
      </p:grpSpPr>
      <p:sp>
        <p:nvSpPr>
          <p:cNvPr id="109"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110" name="Picture Placeholder 2"/>
          <p:cNvSpPr/>
          <p:nvPr>
            <p:ph type="pic" idx="21"/>
          </p:nvPr>
        </p:nvSpPr>
        <p:spPr>
          <a:xfrm>
            <a:off x="0" y="0"/>
            <a:ext cx="8102652" cy="6858000"/>
          </a:xfrm>
          <a:prstGeom prst="rect">
            <a:avLst/>
          </a:prstGeom>
        </p:spPr>
        <p:txBody>
          <a:bodyPr lIns="91439" tIns="45719" rIns="91439" bIns="45719">
            <a:noAutofit/>
          </a:bodyPr>
          <a:lstStyle/>
          <a:p>
            <a:pPr/>
          </a:p>
        </p:txBody>
      </p:sp>
      <p:sp>
        <p:nvSpPr>
          <p:cNvPr id="111" name="Title Text"/>
          <p:cNvSpPr txBox="1"/>
          <p:nvPr>
            <p:ph type="title"/>
          </p:nvPr>
        </p:nvSpPr>
        <p:spPr>
          <a:xfrm>
            <a:off x="8476488" y="1503910"/>
            <a:ext cx="3230629" cy="1687924"/>
          </a:xfrm>
          <a:prstGeom prst="rect">
            <a:avLst/>
          </a:prstGeom>
        </p:spPr>
        <p:txBody>
          <a:bodyPr lIns="91436" tIns="91436" rIns="91436" bIns="91436" anchor="b"/>
          <a:lstStyle>
            <a:lvl1pPr>
              <a:lnSpc>
                <a:spcPct val="104000"/>
              </a:lnSpc>
              <a:defRPr b="1" spc="150" sz="3400">
                <a:solidFill>
                  <a:srgbClr val="404040"/>
                </a:solidFill>
                <a:latin typeface="+mj-lt"/>
                <a:ea typeface="+mj-ea"/>
                <a:cs typeface="+mj-cs"/>
                <a:sym typeface="Meiryo"/>
              </a:defRPr>
            </a:lvl1pPr>
          </a:lstStyle>
          <a:p>
            <a:pPr/>
            <a:r>
              <a:t>Title Text</a:t>
            </a:r>
          </a:p>
        </p:txBody>
      </p:sp>
      <p:sp>
        <p:nvSpPr>
          <p:cNvPr id="112" name="Body Level One…"/>
          <p:cNvSpPr txBox="1"/>
          <p:nvPr>
            <p:ph type="body" sz="quarter" idx="1"/>
          </p:nvPr>
        </p:nvSpPr>
        <p:spPr>
          <a:xfrm>
            <a:off x="8476488" y="3223803"/>
            <a:ext cx="3227835" cy="2872197"/>
          </a:xfrm>
          <a:prstGeom prst="rect">
            <a:avLst/>
          </a:prstGeom>
        </p:spPr>
        <p:txBody>
          <a:bodyPr lIns="91436" tIns="91436" rIns="91436" bIns="91436"/>
          <a:lstStyle>
            <a:lvl1pPr marL="0" indent="0">
              <a:lnSpc>
                <a:spcPct val="140000"/>
              </a:lnSpc>
              <a:spcBef>
                <a:spcPts val="1400"/>
              </a:spcBef>
              <a:buSzTx/>
              <a:buFontTx/>
              <a:buNone/>
              <a:defRPr spc="150" sz="1600">
                <a:solidFill>
                  <a:srgbClr val="404040"/>
                </a:solidFill>
                <a:latin typeface="+mj-lt"/>
                <a:ea typeface="+mj-ea"/>
                <a:cs typeface="+mj-cs"/>
                <a:sym typeface="Meiryo"/>
              </a:defRPr>
            </a:lvl1pPr>
            <a:lvl2pPr marL="0" indent="0">
              <a:lnSpc>
                <a:spcPct val="140000"/>
              </a:lnSpc>
              <a:spcBef>
                <a:spcPts val="1400"/>
              </a:spcBef>
              <a:buSzTx/>
              <a:buFontTx/>
              <a:buNone/>
              <a:defRPr spc="150" sz="1600">
                <a:solidFill>
                  <a:srgbClr val="404040"/>
                </a:solidFill>
                <a:latin typeface="+mj-lt"/>
                <a:ea typeface="+mj-ea"/>
                <a:cs typeface="+mj-cs"/>
                <a:sym typeface="Meiryo"/>
              </a:defRPr>
            </a:lvl2pPr>
            <a:lvl3pPr marL="0" indent="0">
              <a:lnSpc>
                <a:spcPct val="140000"/>
              </a:lnSpc>
              <a:spcBef>
                <a:spcPts val="1400"/>
              </a:spcBef>
              <a:buSzTx/>
              <a:buFontTx/>
              <a:buNone/>
              <a:defRPr spc="150" sz="1600">
                <a:solidFill>
                  <a:srgbClr val="404040"/>
                </a:solidFill>
                <a:latin typeface="+mj-lt"/>
                <a:ea typeface="+mj-ea"/>
                <a:cs typeface="+mj-cs"/>
                <a:sym typeface="Meiryo"/>
              </a:defRPr>
            </a:lvl3pPr>
            <a:lvl4pPr marL="0" indent="0">
              <a:lnSpc>
                <a:spcPct val="140000"/>
              </a:lnSpc>
              <a:spcBef>
                <a:spcPts val="1400"/>
              </a:spcBef>
              <a:buSzTx/>
              <a:buFontTx/>
              <a:buNone/>
              <a:defRPr spc="150" sz="1600">
                <a:solidFill>
                  <a:srgbClr val="404040"/>
                </a:solidFill>
                <a:latin typeface="+mj-lt"/>
                <a:ea typeface="+mj-ea"/>
                <a:cs typeface="+mj-cs"/>
                <a:sym typeface="Meiryo"/>
              </a:defRPr>
            </a:lvl4pPr>
            <a:lvl5pPr marL="0" indent="0">
              <a:lnSpc>
                <a:spcPct val="140000"/>
              </a:lnSpc>
              <a:spcBef>
                <a:spcPts val="1400"/>
              </a:spcBef>
              <a:buSzTx/>
              <a:buFontTx/>
              <a:buNone/>
              <a:defRPr spc="150" sz="16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113"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120" name="Title Text"/>
          <p:cNvSpPr txBox="1"/>
          <p:nvPr>
            <p:ph type="title"/>
          </p:nvPr>
        </p:nvSpPr>
        <p:spPr>
          <a:prstGeom prst="rect">
            <a:avLst/>
          </a:prstGeom>
        </p:spPr>
        <p:txBody>
          <a:bodyPr/>
          <a:lstStyle/>
          <a:p>
            <a:pPr/>
            <a:r>
              <a:t>Title Text</a:t>
            </a:r>
          </a:p>
        </p:txBody>
      </p:sp>
      <p:sp>
        <p:nvSpPr>
          <p:cNvPr id="1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129" name="Title Text"/>
          <p:cNvSpPr txBox="1"/>
          <p:nvPr>
            <p:ph type="title"/>
          </p:nvPr>
        </p:nvSpPr>
        <p:spPr>
          <a:prstGeom prst="rect">
            <a:avLst/>
          </a:prstGeom>
        </p:spPr>
        <p:txBody>
          <a:bodyPr/>
          <a:lstStyle/>
          <a:p>
            <a:pPr/>
            <a:r>
              <a:t>Title Text</a:t>
            </a:r>
          </a:p>
        </p:txBody>
      </p:sp>
      <p:sp>
        <p:nvSpPr>
          <p:cNvPr id="130"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31" name="Slide Number"/>
          <p:cNvSpPr txBox="1"/>
          <p:nvPr>
            <p:ph type="sldNum" sz="quarter" idx="2"/>
          </p:nvPr>
        </p:nvSpPr>
        <p:spPr>
          <a:xfrm>
            <a:off x="11095181" y="6414762"/>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138" name="Rectangle 114"/>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168" name="Group 79"/>
          <p:cNvGrpSpPr/>
          <p:nvPr/>
        </p:nvGrpSpPr>
        <p:grpSpPr>
          <a:xfrm>
            <a:off x="-6219" y="-4"/>
            <a:ext cx="12214839" cy="6858007"/>
            <a:chOff x="-1" y="-1"/>
            <a:chExt cx="12214837" cy="6858006"/>
          </a:xfrm>
        </p:grpSpPr>
        <p:sp>
          <p:nvSpPr>
            <p:cNvPr id="139" name="Straight Connector 80"/>
            <p:cNvSpPr/>
            <p:nvPr/>
          </p:nvSpPr>
          <p:spPr>
            <a:xfrm>
              <a:off x="-2"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0" name="Straight Connector 81"/>
            <p:cNvSpPr/>
            <p:nvPr/>
          </p:nvSpPr>
          <p:spPr>
            <a:xfrm flipH="1">
              <a:off x="6213"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1" name="Straight Connector 82"/>
            <p:cNvSpPr/>
            <p:nvPr/>
          </p:nvSpPr>
          <p:spPr>
            <a:xfrm flipH="1">
              <a:off x="1199947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2" name="Straight Connector 83"/>
            <p:cNvSpPr/>
            <p:nvPr/>
          </p:nvSpPr>
          <p:spPr>
            <a:xfrm flipH="1">
              <a:off x="19874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3" name="Straight Connector 84"/>
            <p:cNvSpPr/>
            <p:nvPr/>
          </p:nvSpPr>
          <p:spPr>
            <a:xfrm flipH="1">
              <a:off x="119818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4" name="Straight Connector 85"/>
            <p:cNvSpPr/>
            <p:nvPr/>
          </p:nvSpPr>
          <p:spPr>
            <a:xfrm flipH="1">
              <a:off x="219761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5" name="Straight Connector 86"/>
            <p:cNvSpPr/>
            <p:nvPr/>
          </p:nvSpPr>
          <p:spPr>
            <a:xfrm flipH="1">
              <a:off x="3197057"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6" name="Straight Connector 88"/>
            <p:cNvSpPr/>
            <p:nvPr/>
          </p:nvSpPr>
          <p:spPr>
            <a:xfrm flipH="1">
              <a:off x="4196495"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7" name="Straight Connector 89"/>
            <p:cNvSpPr/>
            <p:nvPr/>
          </p:nvSpPr>
          <p:spPr>
            <a:xfrm flipH="1">
              <a:off x="519593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8" name="Straight Connector 90"/>
            <p:cNvSpPr/>
            <p:nvPr/>
          </p:nvSpPr>
          <p:spPr>
            <a:xfrm flipH="1">
              <a:off x="619537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9" name="Straight Connector 91"/>
            <p:cNvSpPr/>
            <p:nvPr/>
          </p:nvSpPr>
          <p:spPr>
            <a:xfrm flipH="1">
              <a:off x="7194812"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0" name="Straight Connector 92"/>
            <p:cNvSpPr/>
            <p:nvPr/>
          </p:nvSpPr>
          <p:spPr>
            <a:xfrm flipH="1">
              <a:off x="8194250"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1" name="Straight Connector 93"/>
            <p:cNvSpPr/>
            <p:nvPr/>
          </p:nvSpPr>
          <p:spPr>
            <a:xfrm flipH="1">
              <a:off x="9193688"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2" name="Straight Connector 94"/>
            <p:cNvSpPr/>
            <p:nvPr/>
          </p:nvSpPr>
          <p:spPr>
            <a:xfrm flipH="1">
              <a:off x="1019312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3" name="Straight Connector 95"/>
            <p:cNvSpPr/>
            <p:nvPr/>
          </p:nvSpPr>
          <p:spPr>
            <a:xfrm flipH="1">
              <a:off x="1119256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4" name="Straight Connector 96"/>
            <p:cNvSpPr/>
            <p:nvPr/>
          </p:nvSpPr>
          <p:spPr>
            <a:xfrm flipH="1">
              <a:off x="1219200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5" name="Straight Connector 97"/>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6" name="Straight Connector 98"/>
            <p:cNvSpPr/>
            <p:nvPr/>
          </p:nvSpPr>
          <p:spPr>
            <a:xfrm>
              <a:off x="6212"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7" name="Straight Connector 99"/>
            <p:cNvSpPr/>
            <p:nvPr/>
          </p:nvSpPr>
          <p:spPr>
            <a:xfrm>
              <a:off x="6212"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8" name="Straight Connector 100"/>
            <p:cNvSpPr/>
            <p:nvPr/>
          </p:nvSpPr>
          <p:spPr>
            <a:xfrm>
              <a:off x="6212"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9" name="Straight Connector 101"/>
            <p:cNvSpPr/>
            <p:nvPr/>
          </p:nvSpPr>
          <p:spPr>
            <a:xfrm>
              <a:off x="6212"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0" name="Straight Connector 102"/>
            <p:cNvSpPr/>
            <p:nvPr/>
          </p:nvSpPr>
          <p:spPr>
            <a:xfrm>
              <a:off x="6212"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1" name="Straight Connector 103"/>
            <p:cNvSpPr/>
            <p:nvPr/>
          </p:nvSpPr>
          <p:spPr>
            <a:xfrm>
              <a:off x="6212" y="351485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2" name="Straight Connector 104"/>
            <p:cNvSpPr/>
            <p:nvPr/>
          </p:nvSpPr>
          <p:spPr>
            <a:xfrm>
              <a:off x="6212" y="407204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3" name="Straight Connector 105"/>
            <p:cNvSpPr/>
            <p:nvPr/>
          </p:nvSpPr>
          <p:spPr>
            <a:xfrm>
              <a:off x="6212"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4" name="Straight Connector 106"/>
            <p:cNvSpPr/>
            <p:nvPr/>
          </p:nvSpPr>
          <p:spPr>
            <a:xfrm>
              <a:off x="6212" y="518642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5" name="Straight Connector 107"/>
            <p:cNvSpPr/>
            <p:nvPr/>
          </p:nvSpPr>
          <p:spPr>
            <a:xfrm>
              <a:off x="6212" y="574361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6" name="Straight Connector 108"/>
            <p:cNvSpPr/>
            <p:nvPr/>
          </p:nvSpPr>
          <p:spPr>
            <a:xfrm>
              <a:off x="6212"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7" name="Straight Connector 109"/>
            <p:cNvSpPr/>
            <p:nvPr/>
          </p:nvSpPr>
          <p:spPr>
            <a:xfrm>
              <a:off x="22825" y="62484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169" name="Freeform: Shape 148"/>
          <p:cNvSpPr/>
          <p:nvPr/>
        </p:nvSpPr>
        <p:spPr>
          <a:xfrm>
            <a:off x="-6216" y="5014714"/>
            <a:ext cx="2800130" cy="18432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895" y="0"/>
                </a:moveTo>
                <a:cubicBezTo>
                  <a:pt x="11616" y="0"/>
                  <a:pt x="18994" y="8725"/>
                  <a:pt x="21455" y="20742"/>
                </a:cubicBezTo>
                <a:lnTo>
                  <a:pt x="21600" y="21600"/>
                </a:lnTo>
                <a:lnTo>
                  <a:pt x="15334" y="21600"/>
                </a:lnTo>
                <a:lnTo>
                  <a:pt x="15321" y="21546"/>
                </a:lnTo>
                <a:cubicBezTo>
                  <a:pt x="13274" y="14194"/>
                  <a:pt x="8481" y="9034"/>
                  <a:pt x="2895" y="9034"/>
                </a:cubicBezTo>
                <a:cubicBezTo>
                  <a:pt x="1964" y="9034"/>
                  <a:pt x="1056" y="9178"/>
                  <a:pt x="178" y="9451"/>
                </a:cubicBezTo>
                <a:lnTo>
                  <a:pt x="0" y="9520"/>
                </a:lnTo>
                <a:lnTo>
                  <a:pt x="0" y="363"/>
                </a:lnTo>
                <a:lnTo>
                  <a:pt x="909" y="152"/>
                </a:lnTo>
                <a:cubicBezTo>
                  <a:pt x="1562" y="52"/>
                  <a:pt x="2225" y="0"/>
                  <a:pt x="2895" y="0"/>
                </a:cubicBezTo>
                <a:close/>
              </a:path>
            </a:pathLst>
          </a:custGeom>
          <a:solidFill>
            <a:srgbClr val="220BFD">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170" name="Freeform: Shape 76"/>
          <p:cNvSpPr/>
          <p:nvPr/>
        </p:nvSpPr>
        <p:spPr>
          <a:xfrm>
            <a:off x="7979726" y="-2"/>
            <a:ext cx="4209228" cy="16505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4344" y="0"/>
                </a:lnTo>
                <a:lnTo>
                  <a:pt x="4683" y="1424"/>
                </a:lnTo>
                <a:cubicBezTo>
                  <a:pt x="6295" y="7509"/>
                  <a:pt x="9025" y="11511"/>
                  <a:pt x="12122" y="11511"/>
                </a:cubicBezTo>
                <a:cubicBezTo>
                  <a:pt x="15218" y="11511"/>
                  <a:pt x="17949" y="7509"/>
                  <a:pt x="19561" y="1424"/>
                </a:cubicBezTo>
                <a:lnTo>
                  <a:pt x="19900" y="0"/>
                </a:lnTo>
                <a:lnTo>
                  <a:pt x="21600" y="0"/>
                </a:lnTo>
                <a:lnTo>
                  <a:pt x="21600" y="10998"/>
                </a:lnTo>
                <a:lnTo>
                  <a:pt x="21263" y="11944"/>
                </a:lnTo>
                <a:cubicBezTo>
                  <a:pt x="18924" y="17910"/>
                  <a:pt x="15692" y="21600"/>
                  <a:pt x="12122" y="21600"/>
                </a:cubicBezTo>
                <a:cubicBezTo>
                  <a:pt x="6767" y="21600"/>
                  <a:pt x="2173" y="13297"/>
                  <a:pt x="210" y="1465"/>
                </a:cubicBezTo>
                <a:close/>
              </a:path>
            </a:pathLst>
          </a:custGeom>
          <a:solidFill>
            <a:srgbClr val="AAA1FE">
              <a:alpha val="5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171" name="Title Text"/>
          <p:cNvSpPr txBox="1"/>
          <p:nvPr>
            <p:ph type="title"/>
          </p:nvPr>
        </p:nvSpPr>
        <p:spPr>
          <a:xfrm>
            <a:off x="839787" y="685800"/>
            <a:ext cx="3932240" cy="1981200"/>
          </a:xfrm>
          <a:prstGeom prst="rect">
            <a:avLst/>
          </a:prstGeom>
        </p:spPr>
        <p:txBody>
          <a:bodyPr anchor="b"/>
          <a:lstStyle>
            <a:lvl1pPr>
              <a:defRPr>
                <a:solidFill>
                  <a:srgbClr val="FFFFFF"/>
                </a:solidFill>
                <a:latin typeface="Posterama"/>
                <a:ea typeface="Posterama"/>
                <a:cs typeface="Posterama"/>
                <a:sym typeface="Posterama"/>
              </a:defRPr>
            </a:lvl1pPr>
          </a:lstStyle>
          <a:p>
            <a:pPr/>
            <a:r>
              <a:t>Title Text</a:t>
            </a:r>
          </a:p>
        </p:txBody>
      </p:sp>
      <p:sp>
        <p:nvSpPr>
          <p:cNvPr id="172" name="Body Level One…"/>
          <p:cNvSpPr txBox="1"/>
          <p:nvPr>
            <p:ph type="body" sz="half" idx="1"/>
          </p:nvPr>
        </p:nvSpPr>
        <p:spPr>
          <a:xfrm>
            <a:off x="5183187" y="685801"/>
            <a:ext cx="6172204" cy="5175252"/>
          </a:xfrm>
          <a:prstGeom prst="rect">
            <a:avLst/>
          </a:prstGeom>
        </p:spPr>
        <p:txBody>
          <a:bodyPr/>
          <a:lstStyle>
            <a:lvl1pPr>
              <a:lnSpc>
                <a:spcPct val="110000"/>
              </a:lnSpc>
              <a:buClr>
                <a:srgbClr val="FFFFFF"/>
              </a:buClr>
              <a:buSzPct val="75000"/>
              <a:buFontTx/>
              <a:buAutoNum type="arabicPeriod" startAt="1"/>
              <a:defRPr sz="3200">
                <a:solidFill>
                  <a:srgbClr val="FFFFFF"/>
                </a:solidFill>
                <a:latin typeface="Avenir Next LT Pro"/>
                <a:ea typeface="Avenir Next LT Pro"/>
                <a:cs typeface="Avenir Next LT Pro"/>
                <a:sym typeface="Avenir Next LT Pro"/>
              </a:defRPr>
            </a:lvl1pPr>
            <a:lvl2pPr marL="261256" indent="-261256">
              <a:lnSpc>
                <a:spcPct val="110000"/>
              </a:lnSpc>
              <a:buClr>
                <a:srgbClr val="FFFFFF"/>
              </a:buClr>
              <a:buSzPct val="75000"/>
              <a:buFontTx/>
              <a:buAutoNum type="arabicPeriod" startAt="1"/>
              <a:defRPr sz="3200">
                <a:solidFill>
                  <a:srgbClr val="FFFFFF"/>
                </a:solidFill>
                <a:latin typeface="Avenir Next LT Pro"/>
                <a:ea typeface="Avenir Next LT Pro"/>
                <a:cs typeface="Avenir Next LT Pro"/>
                <a:sym typeface="Avenir Next LT Pro"/>
              </a:defRPr>
            </a:lvl2pPr>
            <a:lvl3pPr marL="304800" indent="-304800">
              <a:lnSpc>
                <a:spcPct val="110000"/>
              </a:lnSpc>
              <a:buClr>
                <a:srgbClr val="FFFFFF"/>
              </a:buClr>
              <a:buSzPct val="75000"/>
              <a:buFontTx/>
              <a:buAutoNum type="arabicPeriod" startAt="1"/>
              <a:defRPr sz="3200">
                <a:solidFill>
                  <a:srgbClr val="FFFFFF"/>
                </a:solidFill>
                <a:latin typeface="Avenir Next LT Pro"/>
                <a:ea typeface="Avenir Next LT Pro"/>
                <a:cs typeface="Avenir Next LT Pro"/>
                <a:sym typeface="Avenir Next LT Pro"/>
              </a:defRPr>
            </a:lvl3pPr>
            <a:lvl4pPr marL="365758" indent="-365758">
              <a:lnSpc>
                <a:spcPct val="110000"/>
              </a:lnSpc>
              <a:buClr>
                <a:srgbClr val="FFFFFF"/>
              </a:buClr>
              <a:buSzPct val="75000"/>
              <a:buFontTx/>
              <a:buAutoNum type="arabicPeriod" startAt="1"/>
              <a:defRPr sz="3200">
                <a:solidFill>
                  <a:srgbClr val="FFFFFF"/>
                </a:solidFill>
                <a:latin typeface="Avenir Next LT Pro"/>
                <a:ea typeface="Avenir Next LT Pro"/>
                <a:cs typeface="Avenir Next LT Pro"/>
                <a:sym typeface="Avenir Next LT Pro"/>
              </a:defRPr>
            </a:lvl4pPr>
            <a:lvl5pPr marL="365758" indent="-365758">
              <a:lnSpc>
                <a:spcPct val="110000"/>
              </a:lnSpc>
              <a:buClr>
                <a:srgbClr val="FFFFFF"/>
              </a:buClr>
              <a:buSzPct val="75000"/>
              <a:buFontTx/>
              <a:buAutoNum type="arabicPeriod" startAt="1"/>
              <a:defRPr sz="3200">
                <a:solidFill>
                  <a:srgbClr val="FFFFFF"/>
                </a:solidFill>
                <a:latin typeface="Avenir Next LT Pro"/>
                <a:ea typeface="Avenir Next LT Pro"/>
                <a:cs typeface="Avenir Next LT Pro"/>
                <a:sym typeface="Avenir Next LT Pro"/>
              </a:defRPr>
            </a:lvl5pPr>
          </a:lstStyle>
          <a:p>
            <a:pPr/>
            <a:r>
              <a:t>Body Level One</a:t>
            </a:r>
          </a:p>
          <a:p>
            <a:pPr lvl="1"/>
            <a:r>
              <a:t>Body Level Two</a:t>
            </a:r>
          </a:p>
          <a:p>
            <a:pPr lvl="2"/>
            <a:r>
              <a:t>Body Level Three</a:t>
            </a:r>
          </a:p>
          <a:p>
            <a:pPr lvl="3"/>
            <a:r>
              <a:t>Body Level Four</a:t>
            </a:r>
          </a:p>
          <a:p>
            <a:pPr lvl="4"/>
            <a:r>
              <a:t>Body Level Five</a:t>
            </a:r>
          </a:p>
        </p:txBody>
      </p:sp>
      <p:sp>
        <p:nvSpPr>
          <p:cNvPr id="173" name="Text Placeholder 3"/>
          <p:cNvSpPr/>
          <p:nvPr>
            <p:ph type="body" sz="quarter" idx="21"/>
          </p:nvPr>
        </p:nvSpPr>
        <p:spPr>
          <a:xfrm>
            <a:off x="839786" y="2971799"/>
            <a:ext cx="3932242" cy="2897193"/>
          </a:xfrm>
          <a:prstGeom prst="rect">
            <a:avLst/>
          </a:prstGeom>
        </p:spPr>
        <p:txBody>
          <a:bodyPr/>
          <a:lstStyle/>
          <a:p>
            <a:pPr/>
          </a:p>
        </p:txBody>
      </p:sp>
      <p:sp>
        <p:nvSpPr>
          <p:cNvPr id="174" name="Slide Number"/>
          <p:cNvSpPr txBox="1"/>
          <p:nvPr>
            <p:ph type="sldNum" sz="quarter" idx="2"/>
          </p:nvPr>
        </p:nvSpPr>
        <p:spPr>
          <a:xfrm>
            <a:off x="11455658" y="6391594"/>
            <a:ext cx="269374" cy="231137"/>
          </a:xfrm>
          <a:prstGeom prst="rect">
            <a:avLst/>
          </a:prstGeom>
        </p:spPr>
        <p:txBody>
          <a:bodyPr/>
          <a:lstStyle>
            <a:lvl1pPr algn="ctr">
              <a:defRPr cap="all" spc="150" sz="900">
                <a:solidFill>
                  <a:srgbClr val="FFFFFF"/>
                </a:solidFill>
                <a:latin typeface="Avenir Next LT Pro"/>
                <a:ea typeface="Avenir Next LT Pro"/>
                <a:cs typeface="Avenir Next LT Pro"/>
                <a:sym typeface="Avenir Next LT Pr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181" name="Rectangle 114"/>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211" name="Group 79"/>
          <p:cNvGrpSpPr/>
          <p:nvPr/>
        </p:nvGrpSpPr>
        <p:grpSpPr>
          <a:xfrm>
            <a:off x="-6219" y="-4"/>
            <a:ext cx="12214839" cy="6858007"/>
            <a:chOff x="-1" y="-1"/>
            <a:chExt cx="12214837" cy="6858006"/>
          </a:xfrm>
        </p:grpSpPr>
        <p:sp>
          <p:nvSpPr>
            <p:cNvPr id="182" name="Straight Connector 80"/>
            <p:cNvSpPr/>
            <p:nvPr/>
          </p:nvSpPr>
          <p:spPr>
            <a:xfrm>
              <a:off x="-2"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3" name="Straight Connector 81"/>
            <p:cNvSpPr/>
            <p:nvPr/>
          </p:nvSpPr>
          <p:spPr>
            <a:xfrm flipH="1">
              <a:off x="6213"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4" name="Straight Connector 82"/>
            <p:cNvSpPr/>
            <p:nvPr/>
          </p:nvSpPr>
          <p:spPr>
            <a:xfrm flipH="1">
              <a:off x="1199947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5" name="Straight Connector 83"/>
            <p:cNvSpPr/>
            <p:nvPr/>
          </p:nvSpPr>
          <p:spPr>
            <a:xfrm flipH="1">
              <a:off x="19874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6" name="Straight Connector 84"/>
            <p:cNvSpPr/>
            <p:nvPr/>
          </p:nvSpPr>
          <p:spPr>
            <a:xfrm flipH="1">
              <a:off x="119818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7" name="Straight Connector 85"/>
            <p:cNvSpPr/>
            <p:nvPr/>
          </p:nvSpPr>
          <p:spPr>
            <a:xfrm flipH="1">
              <a:off x="219761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8" name="Straight Connector 86"/>
            <p:cNvSpPr/>
            <p:nvPr/>
          </p:nvSpPr>
          <p:spPr>
            <a:xfrm flipH="1">
              <a:off x="3197057"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9" name="Straight Connector 88"/>
            <p:cNvSpPr/>
            <p:nvPr/>
          </p:nvSpPr>
          <p:spPr>
            <a:xfrm flipH="1">
              <a:off x="4196495"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0" name="Straight Connector 89"/>
            <p:cNvSpPr/>
            <p:nvPr/>
          </p:nvSpPr>
          <p:spPr>
            <a:xfrm flipH="1">
              <a:off x="519593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1" name="Straight Connector 90"/>
            <p:cNvSpPr/>
            <p:nvPr/>
          </p:nvSpPr>
          <p:spPr>
            <a:xfrm flipH="1">
              <a:off x="619537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2" name="Straight Connector 91"/>
            <p:cNvSpPr/>
            <p:nvPr/>
          </p:nvSpPr>
          <p:spPr>
            <a:xfrm flipH="1">
              <a:off x="7194812"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3" name="Straight Connector 92"/>
            <p:cNvSpPr/>
            <p:nvPr/>
          </p:nvSpPr>
          <p:spPr>
            <a:xfrm flipH="1">
              <a:off x="8194250"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4" name="Straight Connector 93"/>
            <p:cNvSpPr/>
            <p:nvPr/>
          </p:nvSpPr>
          <p:spPr>
            <a:xfrm flipH="1">
              <a:off x="9193688"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5" name="Straight Connector 94"/>
            <p:cNvSpPr/>
            <p:nvPr/>
          </p:nvSpPr>
          <p:spPr>
            <a:xfrm flipH="1">
              <a:off x="1019312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6" name="Straight Connector 95"/>
            <p:cNvSpPr/>
            <p:nvPr/>
          </p:nvSpPr>
          <p:spPr>
            <a:xfrm flipH="1">
              <a:off x="1119256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7" name="Straight Connector 96"/>
            <p:cNvSpPr/>
            <p:nvPr/>
          </p:nvSpPr>
          <p:spPr>
            <a:xfrm flipH="1">
              <a:off x="1219200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8" name="Straight Connector 97"/>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9" name="Straight Connector 98"/>
            <p:cNvSpPr/>
            <p:nvPr/>
          </p:nvSpPr>
          <p:spPr>
            <a:xfrm>
              <a:off x="6212"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0" name="Straight Connector 99"/>
            <p:cNvSpPr/>
            <p:nvPr/>
          </p:nvSpPr>
          <p:spPr>
            <a:xfrm>
              <a:off x="6212"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1" name="Straight Connector 100"/>
            <p:cNvSpPr/>
            <p:nvPr/>
          </p:nvSpPr>
          <p:spPr>
            <a:xfrm>
              <a:off x="6212"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2" name="Straight Connector 101"/>
            <p:cNvSpPr/>
            <p:nvPr/>
          </p:nvSpPr>
          <p:spPr>
            <a:xfrm>
              <a:off x="6212"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3" name="Straight Connector 102"/>
            <p:cNvSpPr/>
            <p:nvPr/>
          </p:nvSpPr>
          <p:spPr>
            <a:xfrm>
              <a:off x="6212"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4" name="Straight Connector 103"/>
            <p:cNvSpPr/>
            <p:nvPr/>
          </p:nvSpPr>
          <p:spPr>
            <a:xfrm>
              <a:off x="6212" y="351485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5" name="Straight Connector 104"/>
            <p:cNvSpPr/>
            <p:nvPr/>
          </p:nvSpPr>
          <p:spPr>
            <a:xfrm>
              <a:off x="6212" y="407204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6" name="Straight Connector 105"/>
            <p:cNvSpPr/>
            <p:nvPr/>
          </p:nvSpPr>
          <p:spPr>
            <a:xfrm>
              <a:off x="6212"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7" name="Straight Connector 106"/>
            <p:cNvSpPr/>
            <p:nvPr/>
          </p:nvSpPr>
          <p:spPr>
            <a:xfrm>
              <a:off x="6212" y="518642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8" name="Straight Connector 107"/>
            <p:cNvSpPr/>
            <p:nvPr/>
          </p:nvSpPr>
          <p:spPr>
            <a:xfrm>
              <a:off x="6212" y="574361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9" name="Straight Connector 108"/>
            <p:cNvSpPr/>
            <p:nvPr/>
          </p:nvSpPr>
          <p:spPr>
            <a:xfrm>
              <a:off x="6212"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10" name="Straight Connector 109"/>
            <p:cNvSpPr/>
            <p:nvPr/>
          </p:nvSpPr>
          <p:spPr>
            <a:xfrm>
              <a:off x="22825" y="62484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212" name="Freeform: Shape 148"/>
          <p:cNvSpPr/>
          <p:nvPr/>
        </p:nvSpPr>
        <p:spPr>
          <a:xfrm>
            <a:off x="-6216" y="5014714"/>
            <a:ext cx="2800130" cy="18432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895" y="0"/>
                </a:moveTo>
                <a:cubicBezTo>
                  <a:pt x="11616" y="0"/>
                  <a:pt x="18994" y="8725"/>
                  <a:pt x="21455" y="20742"/>
                </a:cubicBezTo>
                <a:lnTo>
                  <a:pt x="21600" y="21600"/>
                </a:lnTo>
                <a:lnTo>
                  <a:pt x="15334" y="21600"/>
                </a:lnTo>
                <a:lnTo>
                  <a:pt x="15321" y="21546"/>
                </a:lnTo>
                <a:cubicBezTo>
                  <a:pt x="13274" y="14194"/>
                  <a:pt x="8481" y="9034"/>
                  <a:pt x="2895" y="9034"/>
                </a:cubicBezTo>
                <a:cubicBezTo>
                  <a:pt x="1964" y="9034"/>
                  <a:pt x="1056" y="9178"/>
                  <a:pt x="178" y="9451"/>
                </a:cubicBezTo>
                <a:lnTo>
                  <a:pt x="0" y="9520"/>
                </a:lnTo>
                <a:lnTo>
                  <a:pt x="0" y="363"/>
                </a:lnTo>
                <a:lnTo>
                  <a:pt x="909" y="152"/>
                </a:lnTo>
                <a:cubicBezTo>
                  <a:pt x="1562" y="52"/>
                  <a:pt x="2225" y="0"/>
                  <a:pt x="2895" y="0"/>
                </a:cubicBezTo>
                <a:close/>
              </a:path>
            </a:pathLst>
          </a:custGeom>
          <a:solidFill>
            <a:srgbClr val="220BFD">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213" name="Freeform: Shape 76"/>
          <p:cNvSpPr/>
          <p:nvPr/>
        </p:nvSpPr>
        <p:spPr>
          <a:xfrm>
            <a:off x="7979726" y="-2"/>
            <a:ext cx="4209228" cy="16505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4344" y="0"/>
                </a:lnTo>
                <a:lnTo>
                  <a:pt x="4683" y="1424"/>
                </a:lnTo>
                <a:cubicBezTo>
                  <a:pt x="6295" y="7509"/>
                  <a:pt x="9025" y="11511"/>
                  <a:pt x="12122" y="11511"/>
                </a:cubicBezTo>
                <a:cubicBezTo>
                  <a:pt x="15218" y="11511"/>
                  <a:pt x="17949" y="7509"/>
                  <a:pt x="19561" y="1424"/>
                </a:cubicBezTo>
                <a:lnTo>
                  <a:pt x="19900" y="0"/>
                </a:lnTo>
                <a:lnTo>
                  <a:pt x="21600" y="0"/>
                </a:lnTo>
                <a:lnTo>
                  <a:pt x="21600" y="10998"/>
                </a:lnTo>
                <a:lnTo>
                  <a:pt x="21263" y="11944"/>
                </a:lnTo>
                <a:cubicBezTo>
                  <a:pt x="18924" y="17910"/>
                  <a:pt x="15692" y="21600"/>
                  <a:pt x="12122" y="21600"/>
                </a:cubicBezTo>
                <a:cubicBezTo>
                  <a:pt x="6767" y="21600"/>
                  <a:pt x="2173" y="13297"/>
                  <a:pt x="210" y="1465"/>
                </a:cubicBezTo>
                <a:close/>
              </a:path>
            </a:pathLst>
          </a:custGeom>
          <a:solidFill>
            <a:srgbClr val="AAA1FE">
              <a:alpha val="5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214" name="Slide Number"/>
          <p:cNvSpPr txBox="1"/>
          <p:nvPr>
            <p:ph type="sldNum" sz="quarter" idx="2"/>
          </p:nvPr>
        </p:nvSpPr>
        <p:spPr>
          <a:xfrm>
            <a:off x="11455658" y="6391594"/>
            <a:ext cx="269374" cy="231137"/>
          </a:xfrm>
          <a:prstGeom prst="rect">
            <a:avLst/>
          </a:prstGeom>
        </p:spPr>
        <p:txBody>
          <a:bodyPr/>
          <a:lstStyle>
            <a:lvl1pPr algn="ctr">
              <a:defRPr cap="all" spc="150" sz="900">
                <a:solidFill>
                  <a:srgbClr val="FFFFFF"/>
                </a:solidFill>
                <a:latin typeface="Avenir Next LT Pro"/>
                <a:ea typeface="Avenir Next LT Pro"/>
                <a:cs typeface="Avenir Next LT Pro"/>
                <a:sym typeface="Avenir Next LT Pr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221" name="Rectangle 114"/>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251" name="Group 79"/>
          <p:cNvGrpSpPr/>
          <p:nvPr/>
        </p:nvGrpSpPr>
        <p:grpSpPr>
          <a:xfrm>
            <a:off x="-6219" y="-4"/>
            <a:ext cx="12214839" cy="6858007"/>
            <a:chOff x="-1" y="-1"/>
            <a:chExt cx="12214837" cy="6858006"/>
          </a:xfrm>
        </p:grpSpPr>
        <p:sp>
          <p:nvSpPr>
            <p:cNvPr id="222" name="Straight Connector 80"/>
            <p:cNvSpPr/>
            <p:nvPr/>
          </p:nvSpPr>
          <p:spPr>
            <a:xfrm>
              <a:off x="-2"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23" name="Straight Connector 81"/>
            <p:cNvSpPr/>
            <p:nvPr/>
          </p:nvSpPr>
          <p:spPr>
            <a:xfrm flipH="1">
              <a:off x="6213"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24" name="Straight Connector 82"/>
            <p:cNvSpPr/>
            <p:nvPr/>
          </p:nvSpPr>
          <p:spPr>
            <a:xfrm flipH="1">
              <a:off x="1199947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25" name="Straight Connector 83"/>
            <p:cNvSpPr/>
            <p:nvPr/>
          </p:nvSpPr>
          <p:spPr>
            <a:xfrm flipH="1">
              <a:off x="19874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26" name="Straight Connector 84"/>
            <p:cNvSpPr/>
            <p:nvPr/>
          </p:nvSpPr>
          <p:spPr>
            <a:xfrm flipH="1">
              <a:off x="119818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27" name="Straight Connector 85"/>
            <p:cNvSpPr/>
            <p:nvPr/>
          </p:nvSpPr>
          <p:spPr>
            <a:xfrm flipH="1">
              <a:off x="219761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28" name="Straight Connector 86"/>
            <p:cNvSpPr/>
            <p:nvPr/>
          </p:nvSpPr>
          <p:spPr>
            <a:xfrm flipH="1">
              <a:off x="3197057"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29" name="Straight Connector 88"/>
            <p:cNvSpPr/>
            <p:nvPr/>
          </p:nvSpPr>
          <p:spPr>
            <a:xfrm flipH="1">
              <a:off x="4196495"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0" name="Straight Connector 89"/>
            <p:cNvSpPr/>
            <p:nvPr/>
          </p:nvSpPr>
          <p:spPr>
            <a:xfrm flipH="1">
              <a:off x="519593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1" name="Straight Connector 90"/>
            <p:cNvSpPr/>
            <p:nvPr/>
          </p:nvSpPr>
          <p:spPr>
            <a:xfrm flipH="1">
              <a:off x="619537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2" name="Straight Connector 91"/>
            <p:cNvSpPr/>
            <p:nvPr/>
          </p:nvSpPr>
          <p:spPr>
            <a:xfrm flipH="1">
              <a:off x="7194812"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3" name="Straight Connector 92"/>
            <p:cNvSpPr/>
            <p:nvPr/>
          </p:nvSpPr>
          <p:spPr>
            <a:xfrm flipH="1">
              <a:off x="8194250"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4" name="Straight Connector 93"/>
            <p:cNvSpPr/>
            <p:nvPr/>
          </p:nvSpPr>
          <p:spPr>
            <a:xfrm flipH="1">
              <a:off x="9193688"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5" name="Straight Connector 94"/>
            <p:cNvSpPr/>
            <p:nvPr/>
          </p:nvSpPr>
          <p:spPr>
            <a:xfrm flipH="1">
              <a:off x="1019312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6" name="Straight Connector 95"/>
            <p:cNvSpPr/>
            <p:nvPr/>
          </p:nvSpPr>
          <p:spPr>
            <a:xfrm flipH="1">
              <a:off x="1119256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7" name="Straight Connector 96"/>
            <p:cNvSpPr/>
            <p:nvPr/>
          </p:nvSpPr>
          <p:spPr>
            <a:xfrm flipH="1">
              <a:off x="1219200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8" name="Straight Connector 97"/>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39" name="Straight Connector 98"/>
            <p:cNvSpPr/>
            <p:nvPr/>
          </p:nvSpPr>
          <p:spPr>
            <a:xfrm>
              <a:off x="6212"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0" name="Straight Connector 99"/>
            <p:cNvSpPr/>
            <p:nvPr/>
          </p:nvSpPr>
          <p:spPr>
            <a:xfrm>
              <a:off x="6212"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1" name="Straight Connector 100"/>
            <p:cNvSpPr/>
            <p:nvPr/>
          </p:nvSpPr>
          <p:spPr>
            <a:xfrm>
              <a:off x="6212"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2" name="Straight Connector 101"/>
            <p:cNvSpPr/>
            <p:nvPr/>
          </p:nvSpPr>
          <p:spPr>
            <a:xfrm>
              <a:off x="6212"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3" name="Straight Connector 102"/>
            <p:cNvSpPr/>
            <p:nvPr/>
          </p:nvSpPr>
          <p:spPr>
            <a:xfrm>
              <a:off x="6212"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4" name="Straight Connector 103"/>
            <p:cNvSpPr/>
            <p:nvPr/>
          </p:nvSpPr>
          <p:spPr>
            <a:xfrm>
              <a:off x="6212" y="351485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5" name="Straight Connector 104"/>
            <p:cNvSpPr/>
            <p:nvPr/>
          </p:nvSpPr>
          <p:spPr>
            <a:xfrm>
              <a:off x="6212" y="407204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6" name="Straight Connector 105"/>
            <p:cNvSpPr/>
            <p:nvPr/>
          </p:nvSpPr>
          <p:spPr>
            <a:xfrm>
              <a:off x="6212"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7" name="Straight Connector 106"/>
            <p:cNvSpPr/>
            <p:nvPr/>
          </p:nvSpPr>
          <p:spPr>
            <a:xfrm>
              <a:off x="6212" y="518642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8" name="Straight Connector 107"/>
            <p:cNvSpPr/>
            <p:nvPr/>
          </p:nvSpPr>
          <p:spPr>
            <a:xfrm>
              <a:off x="6212" y="574361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49" name="Straight Connector 108"/>
            <p:cNvSpPr/>
            <p:nvPr/>
          </p:nvSpPr>
          <p:spPr>
            <a:xfrm>
              <a:off x="6212"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50" name="Straight Connector 109"/>
            <p:cNvSpPr/>
            <p:nvPr/>
          </p:nvSpPr>
          <p:spPr>
            <a:xfrm>
              <a:off x="22825" y="62484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252" name="Freeform: Shape 148"/>
          <p:cNvSpPr/>
          <p:nvPr/>
        </p:nvSpPr>
        <p:spPr>
          <a:xfrm>
            <a:off x="-6216" y="5014714"/>
            <a:ext cx="2800130" cy="18432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895" y="0"/>
                </a:moveTo>
                <a:cubicBezTo>
                  <a:pt x="11616" y="0"/>
                  <a:pt x="18994" y="8725"/>
                  <a:pt x="21455" y="20742"/>
                </a:cubicBezTo>
                <a:lnTo>
                  <a:pt x="21600" y="21600"/>
                </a:lnTo>
                <a:lnTo>
                  <a:pt x="15334" y="21600"/>
                </a:lnTo>
                <a:lnTo>
                  <a:pt x="15321" y="21546"/>
                </a:lnTo>
                <a:cubicBezTo>
                  <a:pt x="13274" y="14194"/>
                  <a:pt x="8481" y="9034"/>
                  <a:pt x="2895" y="9034"/>
                </a:cubicBezTo>
                <a:cubicBezTo>
                  <a:pt x="1964" y="9034"/>
                  <a:pt x="1056" y="9178"/>
                  <a:pt x="178" y="9451"/>
                </a:cubicBezTo>
                <a:lnTo>
                  <a:pt x="0" y="9520"/>
                </a:lnTo>
                <a:lnTo>
                  <a:pt x="0" y="363"/>
                </a:lnTo>
                <a:lnTo>
                  <a:pt x="909" y="152"/>
                </a:lnTo>
                <a:cubicBezTo>
                  <a:pt x="1562" y="52"/>
                  <a:pt x="2225" y="0"/>
                  <a:pt x="2895" y="0"/>
                </a:cubicBezTo>
                <a:close/>
              </a:path>
            </a:pathLst>
          </a:custGeom>
          <a:solidFill>
            <a:srgbClr val="220BFD">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253" name="Freeform: Shape 76"/>
          <p:cNvSpPr/>
          <p:nvPr/>
        </p:nvSpPr>
        <p:spPr>
          <a:xfrm>
            <a:off x="7979726" y="-2"/>
            <a:ext cx="4209228" cy="16505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4344" y="0"/>
                </a:lnTo>
                <a:lnTo>
                  <a:pt x="4683" y="1424"/>
                </a:lnTo>
                <a:cubicBezTo>
                  <a:pt x="6295" y="7509"/>
                  <a:pt x="9025" y="11511"/>
                  <a:pt x="12122" y="11511"/>
                </a:cubicBezTo>
                <a:cubicBezTo>
                  <a:pt x="15218" y="11511"/>
                  <a:pt x="17949" y="7509"/>
                  <a:pt x="19561" y="1424"/>
                </a:cubicBezTo>
                <a:lnTo>
                  <a:pt x="19900" y="0"/>
                </a:lnTo>
                <a:lnTo>
                  <a:pt x="21600" y="0"/>
                </a:lnTo>
                <a:lnTo>
                  <a:pt x="21600" y="10998"/>
                </a:lnTo>
                <a:lnTo>
                  <a:pt x="21263" y="11944"/>
                </a:lnTo>
                <a:cubicBezTo>
                  <a:pt x="18924" y="17910"/>
                  <a:pt x="15692" y="21600"/>
                  <a:pt x="12122" y="21600"/>
                </a:cubicBezTo>
                <a:cubicBezTo>
                  <a:pt x="6767" y="21600"/>
                  <a:pt x="2173" y="13297"/>
                  <a:pt x="210" y="1465"/>
                </a:cubicBezTo>
                <a:close/>
              </a:path>
            </a:pathLst>
          </a:custGeom>
          <a:solidFill>
            <a:srgbClr val="AAA1FE">
              <a:alpha val="5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254" name="Title Text"/>
          <p:cNvSpPr txBox="1"/>
          <p:nvPr>
            <p:ph type="title"/>
          </p:nvPr>
        </p:nvSpPr>
        <p:spPr>
          <a:xfrm>
            <a:off x="457200" y="365125"/>
            <a:ext cx="10722934" cy="1325563"/>
          </a:xfrm>
          <a:prstGeom prst="rect">
            <a:avLst/>
          </a:prstGeom>
        </p:spPr>
        <p:txBody>
          <a:bodyPr/>
          <a:lstStyle>
            <a:lvl1pPr>
              <a:defRPr>
                <a:solidFill>
                  <a:srgbClr val="FFFFFF"/>
                </a:solidFill>
                <a:latin typeface="Posterama"/>
                <a:ea typeface="Posterama"/>
                <a:cs typeface="Posterama"/>
                <a:sym typeface="Posterama"/>
              </a:defRPr>
            </a:lvl1pPr>
          </a:lstStyle>
          <a:p>
            <a:pPr/>
            <a:r>
              <a:t>Title Text</a:t>
            </a:r>
          </a:p>
        </p:txBody>
      </p:sp>
      <p:sp>
        <p:nvSpPr>
          <p:cNvPr id="255" name="Slide Number"/>
          <p:cNvSpPr txBox="1"/>
          <p:nvPr>
            <p:ph type="sldNum" sz="quarter" idx="2"/>
          </p:nvPr>
        </p:nvSpPr>
        <p:spPr>
          <a:xfrm>
            <a:off x="11455658" y="6391594"/>
            <a:ext cx="269374" cy="231137"/>
          </a:xfrm>
          <a:prstGeom prst="rect">
            <a:avLst/>
          </a:prstGeom>
        </p:spPr>
        <p:txBody>
          <a:bodyPr/>
          <a:lstStyle>
            <a:lvl1pPr algn="ctr">
              <a:defRPr cap="all" spc="150" sz="900">
                <a:solidFill>
                  <a:srgbClr val="FFFFFF"/>
                </a:solidFill>
                <a:latin typeface="Avenir Next LT Pro"/>
                <a:ea typeface="Avenir Next LT Pro"/>
                <a:cs typeface="Avenir Next LT Pro"/>
                <a:sym typeface="Avenir Next LT Pr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spTree>
      <p:nvGrpSpPr>
        <p:cNvPr id="1" name=""/>
        <p:cNvGrpSpPr/>
        <p:nvPr/>
      </p:nvGrpSpPr>
      <p:grpSpPr>
        <a:xfrm>
          <a:off x="0" y="0"/>
          <a:ext cx="0" cy="0"/>
          <a:chOff x="0" y="0"/>
          <a:chExt cx="0" cy="0"/>
        </a:xfrm>
      </p:grpSpPr>
      <p:sp>
        <p:nvSpPr>
          <p:cNvPr id="262" name="Rectangle 114"/>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292" name="Group 79"/>
          <p:cNvGrpSpPr/>
          <p:nvPr/>
        </p:nvGrpSpPr>
        <p:grpSpPr>
          <a:xfrm>
            <a:off x="-6219" y="-4"/>
            <a:ext cx="12214839" cy="6858007"/>
            <a:chOff x="-1" y="-1"/>
            <a:chExt cx="12214837" cy="6858006"/>
          </a:xfrm>
        </p:grpSpPr>
        <p:sp>
          <p:nvSpPr>
            <p:cNvPr id="263" name="Straight Connector 80"/>
            <p:cNvSpPr/>
            <p:nvPr/>
          </p:nvSpPr>
          <p:spPr>
            <a:xfrm>
              <a:off x="-2"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64" name="Straight Connector 81"/>
            <p:cNvSpPr/>
            <p:nvPr/>
          </p:nvSpPr>
          <p:spPr>
            <a:xfrm flipH="1">
              <a:off x="6213"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65" name="Straight Connector 82"/>
            <p:cNvSpPr/>
            <p:nvPr/>
          </p:nvSpPr>
          <p:spPr>
            <a:xfrm flipH="1">
              <a:off x="1199947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66" name="Straight Connector 83"/>
            <p:cNvSpPr/>
            <p:nvPr/>
          </p:nvSpPr>
          <p:spPr>
            <a:xfrm flipH="1">
              <a:off x="19874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67" name="Straight Connector 84"/>
            <p:cNvSpPr/>
            <p:nvPr/>
          </p:nvSpPr>
          <p:spPr>
            <a:xfrm flipH="1">
              <a:off x="119818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68" name="Straight Connector 85"/>
            <p:cNvSpPr/>
            <p:nvPr/>
          </p:nvSpPr>
          <p:spPr>
            <a:xfrm flipH="1">
              <a:off x="219761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69" name="Straight Connector 86"/>
            <p:cNvSpPr/>
            <p:nvPr/>
          </p:nvSpPr>
          <p:spPr>
            <a:xfrm flipH="1">
              <a:off x="3197057"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0" name="Straight Connector 88"/>
            <p:cNvSpPr/>
            <p:nvPr/>
          </p:nvSpPr>
          <p:spPr>
            <a:xfrm flipH="1">
              <a:off x="4196495"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1" name="Straight Connector 89"/>
            <p:cNvSpPr/>
            <p:nvPr/>
          </p:nvSpPr>
          <p:spPr>
            <a:xfrm flipH="1">
              <a:off x="519593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2" name="Straight Connector 90"/>
            <p:cNvSpPr/>
            <p:nvPr/>
          </p:nvSpPr>
          <p:spPr>
            <a:xfrm flipH="1">
              <a:off x="619537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3" name="Straight Connector 91"/>
            <p:cNvSpPr/>
            <p:nvPr/>
          </p:nvSpPr>
          <p:spPr>
            <a:xfrm flipH="1">
              <a:off x="7194812"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4" name="Straight Connector 92"/>
            <p:cNvSpPr/>
            <p:nvPr/>
          </p:nvSpPr>
          <p:spPr>
            <a:xfrm flipH="1">
              <a:off x="8194250"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5" name="Straight Connector 93"/>
            <p:cNvSpPr/>
            <p:nvPr/>
          </p:nvSpPr>
          <p:spPr>
            <a:xfrm flipH="1">
              <a:off x="9193688"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6" name="Straight Connector 94"/>
            <p:cNvSpPr/>
            <p:nvPr/>
          </p:nvSpPr>
          <p:spPr>
            <a:xfrm flipH="1">
              <a:off x="1019312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7" name="Straight Connector 95"/>
            <p:cNvSpPr/>
            <p:nvPr/>
          </p:nvSpPr>
          <p:spPr>
            <a:xfrm flipH="1">
              <a:off x="1119256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8" name="Straight Connector 96"/>
            <p:cNvSpPr/>
            <p:nvPr/>
          </p:nvSpPr>
          <p:spPr>
            <a:xfrm flipH="1">
              <a:off x="1219200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79" name="Straight Connector 97"/>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0" name="Straight Connector 98"/>
            <p:cNvSpPr/>
            <p:nvPr/>
          </p:nvSpPr>
          <p:spPr>
            <a:xfrm>
              <a:off x="6212"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1" name="Straight Connector 99"/>
            <p:cNvSpPr/>
            <p:nvPr/>
          </p:nvSpPr>
          <p:spPr>
            <a:xfrm>
              <a:off x="6212"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2" name="Straight Connector 100"/>
            <p:cNvSpPr/>
            <p:nvPr/>
          </p:nvSpPr>
          <p:spPr>
            <a:xfrm>
              <a:off x="6212"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3" name="Straight Connector 101"/>
            <p:cNvSpPr/>
            <p:nvPr/>
          </p:nvSpPr>
          <p:spPr>
            <a:xfrm>
              <a:off x="6212"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4" name="Straight Connector 102"/>
            <p:cNvSpPr/>
            <p:nvPr/>
          </p:nvSpPr>
          <p:spPr>
            <a:xfrm>
              <a:off x="6212"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5" name="Straight Connector 103"/>
            <p:cNvSpPr/>
            <p:nvPr/>
          </p:nvSpPr>
          <p:spPr>
            <a:xfrm>
              <a:off x="6212" y="351485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6" name="Straight Connector 104"/>
            <p:cNvSpPr/>
            <p:nvPr/>
          </p:nvSpPr>
          <p:spPr>
            <a:xfrm>
              <a:off x="6212" y="407204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7" name="Straight Connector 105"/>
            <p:cNvSpPr/>
            <p:nvPr/>
          </p:nvSpPr>
          <p:spPr>
            <a:xfrm>
              <a:off x="6212"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8" name="Straight Connector 106"/>
            <p:cNvSpPr/>
            <p:nvPr/>
          </p:nvSpPr>
          <p:spPr>
            <a:xfrm>
              <a:off x="6212" y="518642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89" name="Straight Connector 107"/>
            <p:cNvSpPr/>
            <p:nvPr/>
          </p:nvSpPr>
          <p:spPr>
            <a:xfrm>
              <a:off x="6212" y="574361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90" name="Straight Connector 108"/>
            <p:cNvSpPr/>
            <p:nvPr/>
          </p:nvSpPr>
          <p:spPr>
            <a:xfrm>
              <a:off x="6212"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91" name="Straight Connector 109"/>
            <p:cNvSpPr/>
            <p:nvPr/>
          </p:nvSpPr>
          <p:spPr>
            <a:xfrm>
              <a:off x="22825" y="62484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293" name="Freeform: Shape 148"/>
          <p:cNvSpPr/>
          <p:nvPr/>
        </p:nvSpPr>
        <p:spPr>
          <a:xfrm>
            <a:off x="-6216" y="5014714"/>
            <a:ext cx="2800130" cy="18432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895" y="0"/>
                </a:moveTo>
                <a:cubicBezTo>
                  <a:pt x="11616" y="0"/>
                  <a:pt x="18994" y="8725"/>
                  <a:pt x="21455" y="20742"/>
                </a:cubicBezTo>
                <a:lnTo>
                  <a:pt x="21600" y="21600"/>
                </a:lnTo>
                <a:lnTo>
                  <a:pt x="15334" y="21600"/>
                </a:lnTo>
                <a:lnTo>
                  <a:pt x="15321" y="21546"/>
                </a:lnTo>
                <a:cubicBezTo>
                  <a:pt x="13274" y="14194"/>
                  <a:pt x="8481" y="9034"/>
                  <a:pt x="2895" y="9034"/>
                </a:cubicBezTo>
                <a:cubicBezTo>
                  <a:pt x="1964" y="9034"/>
                  <a:pt x="1056" y="9178"/>
                  <a:pt x="178" y="9451"/>
                </a:cubicBezTo>
                <a:lnTo>
                  <a:pt x="0" y="9520"/>
                </a:lnTo>
                <a:lnTo>
                  <a:pt x="0" y="363"/>
                </a:lnTo>
                <a:lnTo>
                  <a:pt x="909" y="152"/>
                </a:lnTo>
                <a:cubicBezTo>
                  <a:pt x="1562" y="52"/>
                  <a:pt x="2225" y="0"/>
                  <a:pt x="2895" y="0"/>
                </a:cubicBezTo>
                <a:close/>
              </a:path>
            </a:pathLst>
          </a:custGeom>
          <a:solidFill>
            <a:srgbClr val="220BFD">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294" name="Freeform: Shape 76"/>
          <p:cNvSpPr/>
          <p:nvPr/>
        </p:nvSpPr>
        <p:spPr>
          <a:xfrm>
            <a:off x="7979726" y="-2"/>
            <a:ext cx="4209228" cy="16505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4344" y="0"/>
                </a:lnTo>
                <a:lnTo>
                  <a:pt x="4683" y="1424"/>
                </a:lnTo>
                <a:cubicBezTo>
                  <a:pt x="6295" y="7509"/>
                  <a:pt x="9025" y="11511"/>
                  <a:pt x="12122" y="11511"/>
                </a:cubicBezTo>
                <a:cubicBezTo>
                  <a:pt x="15218" y="11511"/>
                  <a:pt x="17949" y="7509"/>
                  <a:pt x="19561" y="1424"/>
                </a:cubicBezTo>
                <a:lnTo>
                  <a:pt x="19900" y="0"/>
                </a:lnTo>
                <a:lnTo>
                  <a:pt x="21600" y="0"/>
                </a:lnTo>
                <a:lnTo>
                  <a:pt x="21600" y="10998"/>
                </a:lnTo>
                <a:lnTo>
                  <a:pt x="21263" y="11944"/>
                </a:lnTo>
                <a:cubicBezTo>
                  <a:pt x="18924" y="17910"/>
                  <a:pt x="15692" y="21600"/>
                  <a:pt x="12122" y="21600"/>
                </a:cubicBezTo>
                <a:cubicBezTo>
                  <a:pt x="6767" y="21600"/>
                  <a:pt x="2173" y="13297"/>
                  <a:pt x="210" y="1465"/>
                </a:cubicBezTo>
                <a:close/>
              </a:path>
            </a:pathLst>
          </a:custGeom>
          <a:solidFill>
            <a:srgbClr val="AAA1FE">
              <a:alpha val="5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295" name="Title Text"/>
          <p:cNvSpPr txBox="1"/>
          <p:nvPr>
            <p:ph type="title"/>
          </p:nvPr>
        </p:nvSpPr>
        <p:spPr>
          <a:xfrm>
            <a:off x="1524000" y="1122362"/>
            <a:ext cx="9144000" cy="2387601"/>
          </a:xfrm>
          <a:prstGeom prst="rect">
            <a:avLst/>
          </a:prstGeom>
        </p:spPr>
        <p:txBody>
          <a:bodyPr anchor="b"/>
          <a:lstStyle>
            <a:lvl1pPr algn="ctr">
              <a:defRPr sz="5400">
                <a:solidFill>
                  <a:srgbClr val="FFFFFF"/>
                </a:solidFill>
                <a:latin typeface="Posterama"/>
                <a:ea typeface="Posterama"/>
                <a:cs typeface="Posterama"/>
                <a:sym typeface="Posterama"/>
              </a:defRPr>
            </a:lvl1pPr>
          </a:lstStyle>
          <a:p>
            <a:pPr/>
            <a:r>
              <a:t>Title Text</a:t>
            </a:r>
          </a:p>
        </p:txBody>
      </p:sp>
      <p:sp>
        <p:nvSpPr>
          <p:cNvPr id="296" name="Body Level One…"/>
          <p:cNvSpPr txBox="1"/>
          <p:nvPr>
            <p:ph type="body" sz="quarter" idx="1"/>
          </p:nvPr>
        </p:nvSpPr>
        <p:spPr>
          <a:xfrm>
            <a:off x="1524000" y="3602037"/>
            <a:ext cx="9144000" cy="1655766"/>
          </a:xfrm>
          <a:prstGeom prst="rect">
            <a:avLst/>
          </a:prstGeom>
        </p:spPr>
        <p:txBody>
          <a:bodyPr/>
          <a:lstStyle>
            <a:lvl1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1pPr>
            <a:lvl2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2pPr>
            <a:lvl3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3pPr>
            <a:lvl4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4pPr>
            <a:lvl5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5pPr>
          </a:lstStyle>
          <a:p>
            <a:pPr/>
            <a:r>
              <a:t>Body Level One</a:t>
            </a:r>
          </a:p>
          <a:p>
            <a:pPr lvl="1"/>
            <a:r>
              <a:t>Body Level Two</a:t>
            </a:r>
          </a:p>
          <a:p>
            <a:pPr lvl="2"/>
            <a:r>
              <a:t>Body Level Three</a:t>
            </a:r>
          </a:p>
          <a:p>
            <a:pPr lvl="3"/>
            <a:r>
              <a:t>Body Level Four</a:t>
            </a:r>
          </a:p>
          <a:p>
            <a:pPr lvl="4"/>
            <a:r>
              <a:t>Body Level Five</a:t>
            </a:r>
          </a:p>
        </p:txBody>
      </p:sp>
      <p:sp>
        <p:nvSpPr>
          <p:cNvPr id="297" name="Slide Number"/>
          <p:cNvSpPr txBox="1"/>
          <p:nvPr>
            <p:ph type="sldNum" sz="quarter" idx="2"/>
          </p:nvPr>
        </p:nvSpPr>
        <p:spPr>
          <a:xfrm>
            <a:off x="11455658" y="6391594"/>
            <a:ext cx="269374" cy="231137"/>
          </a:xfrm>
          <a:prstGeom prst="rect">
            <a:avLst/>
          </a:prstGeom>
        </p:spPr>
        <p:txBody>
          <a:bodyPr/>
          <a:lstStyle>
            <a:lvl1pPr algn="ctr">
              <a:defRPr cap="all" spc="150" sz="900">
                <a:solidFill>
                  <a:srgbClr val="FFFFFF"/>
                </a:solidFill>
                <a:latin typeface="Avenir Next LT Pro"/>
                <a:ea typeface="Avenir Next LT Pro"/>
                <a:cs typeface="Avenir Next LT Pro"/>
                <a:sym typeface="Avenir Next LT Pr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bg>
      <p:bgPr>
        <a:solidFill>
          <a:srgbClr val="EDE1ED"/>
        </a:solidFill>
      </p:bgPr>
    </p:bg>
    <p:spTree>
      <p:nvGrpSpPr>
        <p:cNvPr id="1" name=""/>
        <p:cNvGrpSpPr/>
        <p:nvPr/>
      </p:nvGrpSpPr>
      <p:grpSpPr>
        <a:xfrm>
          <a:off x="0" y="0"/>
          <a:ext cx="0" cy="0"/>
          <a:chOff x="0" y="0"/>
          <a:chExt cx="0" cy="0"/>
        </a:xfrm>
      </p:grpSpPr>
      <p:sp>
        <p:nvSpPr>
          <p:cNvPr id="304" name="Rule LineStraight Connector 8"/>
          <p:cNvSpPr/>
          <p:nvPr/>
        </p:nvSpPr>
        <p:spPr>
          <a:xfrm>
            <a:off x="1920239" y="2176010"/>
            <a:ext cx="8770572" cy="2"/>
          </a:xfrm>
          <a:prstGeom prst="line">
            <a:avLst/>
          </a:prstGeom>
          <a:ln w="25400">
            <a:solidFill>
              <a:srgbClr val="808080"/>
            </a:solidFill>
          </a:ln>
        </p:spPr>
        <p:txBody>
          <a:bodyPr lIns="45718" tIns="45718" rIns="45718" bIns="45718"/>
          <a:lstStyle/>
          <a:p>
            <a:pPr/>
          </a:p>
        </p:txBody>
      </p:sp>
      <p:sp>
        <p:nvSpPr>
          <p:cNvPr id="305"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pic>
        <p:nvPicPr>
          <p:cNvPr id="312"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313" name="Picture 3" descr="Picture 3"/>
          <p:cNvPicPr>
            <a:picLocks noChangeAspect="1"/>
          </p:cNvPicPr>
          <p:nvPr/>
        </p:nvPicPr>
        <p:blipFill>
          <a:blip r:embed="rId3">
            <a:extLst/>
          </a:blip>
          <a:srcRect l="51836" t="0" r="0" b="0"/>
          <a:stretch>
            <a:fillRect/>
          </a:stretch>
        </p:blipFill>
        <p:spPr>
          <a:xfrm>
            <a:off x="275902" y="1094173"/>
            <a:ext cx="1641608" cy="596516"/>
          </a:xfrm>
          <a:prstGeom prst="rect">
            <a:avLst/>
          </a:prstGeom>
          <a:ln w="12700">
            <a:miter lim="400000"/>
          </a:ln>
        </p:spPr>
      </p:pic>
      <p:sp>
        <p:nvSpPr>
          <p:cNvPr id="314" name="Title Text"/>
          <p:cNvSpPr txBox="1"/>
          <p:nvPr>
            <p:ph type="title"/>
          </p:nvPr>
        </p:nvSpPr>
        <p:spPr>
          <a:xfrm>
            <a:off x="3780147" y="365125"/>
            <a:ext cx="7956224" cy="1325563"/>
          </a:xfrm>
          <a:prstGeom prst="rect">
            <a:avLst/>
          </a:prstGeom>
        </p:spPr>
        <p:txBody>
          <a:bodyPr lIns="45719" tIns="45719" rIns="45719" bIns="45719"/>
          <a:lstStyle/>
          <a:p>
            <a:pPr/>
            <a:r>
              <a:t>Title Text</a:t>
            </a:r>
          </a:p>
        </p:txBody>
      </p:sp>
      <p:sp>
        <p:nvSpPr>
          <p:cNvPr id="315" name="Body Level One…"/>
          <p:cNvSpPr txBox="1"/>
          <p:nvPr>
            <p:ph type="body" sz="half" idx="1"/>
          </p:nvPr>
        </p:nvSpPr>
        <p:spPr>
          <a:xfrm>
            <a:off x="838200" y="1825625"/>
            <a:ext cx="5181600" cy="4351338"/>
          </a:xfrm>
          <a:prstGeom prst="rect">
            <a:avLst/>
          </a:prstGeom>
        </p:spPr>
        <p:txBody>
          <a:bodyPr lIns="45719" tIns="45719" rIns="45719" bIns="45719"/>
          <a:lstStyle>
            <a:lvl3pPr marL="1234439" indent="-320039"/>
          </a:lstStyle>
          <a:p>
            <a:pPr/>
            <a:r>
              <a:t>Body Level One</a:t>
            </a:r>
          </a:p>
          <a:p>
            <a:pPr lvl="1"/>
            <a:r>
              <a:t>Body Level Two</a:t>
            </a:r>
          </a:p>
          <a:p>
            <a:pPr lvl="2"/>
            <a:r>
              <a:t>Body Level Three</a:t>
            </a:r>
          </a:p>
          <a:p>
            <a:pPr lvl="3"/>
            <a:r>
              <a:t>Body Level Four</a:t>
            </a:r>
          </a:p>
          <a:p>
            <a:pPr lvl="4"/>
            <a:r>
              <a:t>Body Level Five</a:t>
            </a:r>
          </a:p>
        </p:txBody>
      </p:sp>
      <p:sp>
        <p:nvSpPr>
          <p:cNvPr id="316" name="Slide Number"/>
          <p:cNvSpPr txBox="1"/>
          <p:nvPr>
            <p:ph type="sldNum" sz="quarter" idx="2"/>
          </p:nvPr>
        </p:nvSpPr>
        <p:spPr>
          <a:xfrm>
            <a:off x="0" y="0"/>
            <a:ext cx="335866" cy="333088"/>
          </a:xfrm>
          <a:prstGeom prst="rect">
            <a:avLst/>
          </a:prstGeom>
        </p:spPr>
        <p:txBody>
          <a:bodyPr lIns="45719" tIns="45719" rIns="45719" bIns="45719"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ustom Layout">
    <p:spTree>
      <p:nvGrpSpPr>
        <p:cNvPr id="1" name=""/>
        <p:cNvGrpSpPr/>
        <p:nvPr/>
      </p:nvGrpSpPr>
      <p:grpSpPr>
        <a:xfrm>
          <a:off x="0" y="0"/>
          <a:ext cx="0" cy="0"/>
          <a:chOff x="0" y="0"/>
          <a:chExt cx="0" cy="0"/>
        </a:xfrm>
      </p:grpSpPr>
      <p:pic>
        <p:nvPicPr>
          <p:cNvPr id="323"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324" name="Picture 3" descr="Picture 3"/>
          <p:cNvPicPr>
            <a:picLocks noChangeAspect="1"/>
          </p:cNvPicPr>
          <p:nvPr/>
        </p:nvPicPr>
        <p:blipFill>
          <a:blip r:embed="rId3">
            <a:extLst/>
          </a:blip>
          <a:srcRect l="51836" t="0" r="0" b="0"/>
          <a:stretch>
            <a:fillRect/>
          </a:stretch>
        </p:blipFill>
        <p:spPr>
          <a:xfrm>
            <a:off x="275902" y="1094173"/>
            <a:ext cx="1641608" cy="596519"/>
          </a:xfrm>
          <a:prstGeom prst="rect">
            <a:avLst/>
          </a:prstGeom>
          <a:ln w="12700">
            <a:miter lim="400000"/>
          </a:ln>
        </p:spPr>
      </p:pic>
      <p:sp>
        <p:nvSpPr>
          <p:cNvPr id="325" name="Title Text"/>
          <p:cNvSpPr txBox="1"/>
          <p:nvPr>
            <p:ph type="title"/>
          </p:nvPr>
        </p:nvSpPr>
        <p:spPr>
          <a:xfrm>
            <a:off x="3780147" y="365125"/>
            <a:ext cx="7956224" cy="1325563"/>
          </a:xfrm>
          <a:prstGeom prst="rect">
            <a:avLst/>
          </a:prstGeom>
        </p:spPr>
        <p:txBody>
          <a:bodyPr/>
          <a:lstStyle/>
          <a:p>
            <a:pPr/>
            <a:r>
              <a:t>Title Text</a:t>
            </a:r>
          </a:p>
        </p:txBody>
      </p:sp>
      <p:sp>
        <p:nvSpPr>
          <p:cNvPr id="326" name="Body Level One…"/>
          <p:cNvSpPr txBox="1"/>
          <p:nvPr>
            <p:ph type="body" idx="1"/>
          </p:nvPr>
        </p:nvSpPr>
        <p:spPr>
          <a:xfrm>
            <a:off x="3780147" y="1825625"/>
            <a:ext cx="7956224" cy="466725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327"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pic>
        <p:nvPicPr>
          <p:cNvPr id="334"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335" name="Picture 3" descr="Picture 3"/>
          <p:cNvPicPr>
            <a:picLocks noChangeAspect="1"/>
          </p:cNvPicPr>
          <p:nvPr/>
        </p:nvPicPr>
        <p:blipFill>
          <a:blip r:embed="rId3">
            <a:extLst/>
          </a:blip>
          <a:srcRect l="51836" t="0" r="0" b="0"/>
          <a:stretch>
            <a:fillRect/>
          </a:stretch>
        </p:blipFill>
        <p:spPr>
          <a:xfrm>
            <a:off x="275902" y="1094173"/>
            <a:ext cx="1641608" cy="596518"/>
          </a:xfrm>
          <a:prstGeom prst="rect">
            <a:avLst/>
          </a:prstGeom>
          <a:ln w="12700">
            <a:miter lim="400000"/>
          </a:ln>
        </p:spPr>
      </p:pic>
      <p:sp>
        <p:nvSpPr>
          <p:cNvPr id="336"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337" name="Body Level One…"/>
          <p:cNvSpPr txBox="1"/>
          <p:nvPr>
            <p:ph type="body" sz="half" idx="1"/>
          </p:nvPr>
        </p:nvSpPr>
        <p:spPr>
          <a:xfrm>
            <a:off x="5183187" y="987427"/>
            <a:ext cx="6172203" cy="4873627"/>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338" name="Text Placeholder 3"/>
          <p:cNvSpPr/>
          <p:nvPr>
            <p:ph type="body" sz="quarter" idx="21"/>
          </p:nvPr>
        </p:nvSpPr>
        <p:spPr>
          <a:xfrm>
            <a:off x="839787" y="2057400"/>
            <a:ext cx="3932238" cy="3811588"/>
          </a:xfrm>
          <a:prstGeom prst="rect">
            <a:avLst/>
          </a:prstGeom>
        </p:spPr>
        <p:txBody>
          <a:bodyPr/>
          <a:lstStyle/>
          <a:p>
            <a:pPr/>
          </a:p>
        </p:txBody>
      </p:sp>
      <p:sp>
        <p:nvSpPr>
          <p:cNvPr id="339" name="Slide Number"/>
          <p:cNvSpPr txBox="1"/>
          <p:nvPr>
            <p:ph type="sldNum" sz="quarter" idx="2"/>
          </p:nvPr>
        </p:nvSpPr>
        <p:spPr>
          <a:xfrm>
            <a:off x="0" y="0"/>
            <a:ext cx="335862" cy="333084"/>
          </a:xfrm>
          <a:prstGeom prst="rect">
            <a:avLst/>
          </a:prstGeom>
        </p:spPr>
        <p:txBody>
          <a:bodyPr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ustom Layout">
    <p:spTree>
      <p:nvGrpSpPr>
        <p:cNvPr id="1" name=""/>
        <p:cNvGrpSpPr/>
        <p:nvPr/>
      </p:nvGrpSpPr>
      <p:grpSpPr>
        <a:xfrm>
          <a:off x="0" y="0"/>
          <a:ext cx="0" cy="0"/>
          <a:chOff x="0" y="0"/>
          <a:chExt cx="0" cy="0"/>
        </a:xfrm>
      </p:grpSpPr>
      <p:pic>
        <p:nvPicPr>
          <p:cNvPr id="346"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347" name="Picture 3" descr="Picture 3"/>
          <p:cNvPicPr>
            <a:picLocks noChangeAspect="1"/>
          </p:cNvPicPr>
          <p:nvPr/>
        </p:nvPicPr>
        <p:blipFill>
          <a:blip r:embed="rId3">
            <a:extLst/>
          </a:blip>
          <a:srcRect l="51836" t="0" r="0" b="0"/>
          <a:stretch>
            <a:fillRect/>
          </a:stretch>
        </p:blipFill>
        <p:spPr>
          <a:xfrm>
            <a:off x="2030809" y="5989011"/>
            <a:ext cx="1641612" cy="596519"/>
          </a:xfrm>
          <a:prstGeom prst="rect">
            <a:avLst/>
          </a:prstGeom>
          <a:ln w="12700">
            <a:miter lim="400000"/>
          </a:ln>
        </p:spPr>
      </p:pic>
      <p:sp>
        <p:nvSpPr>
          <p:cNvPr id="348" name="Title Text"/>
          <p:cNvSpPr txBox="1"/>
          <p:nvPr>
            <p:ph type="title"/>
          </p:nvPr>
        </p:nvSpPr>
        <p:spPr>
          <a:xfrm>
            <a:off x="358219" y="365125"/>
            <a:ext cx="11481849" cy="1325563"/>
          </a:xfrm>
          <a:prstGeom prst="rect">
            <a:avLst/>
          </a:prstGeom>
        </p:spPr>
        <p:txBody>
          <a:bodyPr/>
          <a:lstStyle/>
          <a:p>
            <a:pPr/>
            <a:r>
              <a:t>Title Text</a:t>
            </a:r>
          </a:p>
        </p:txBody>
      </p:sp>
      <p:sp>
        <p:nvSpPr>
          <p:cNvPr id="349" name="Body Level One…"/>
          <p:cNvSpPr txBox="1"/>
          <p:nvPr>
            <p:ph type="body" idx="1"/>
          </p:nvPr>
        </p:nvSpPr>
        <p:spPr>
          <a:xfrm>
            <a:off x="358219" y="1825625"/>
            <a:ext cx="11481849" cy="3575935"/>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350"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81" y="6414762"/>
            <a:ext cx="258620" cy="248301"/>
          </a:xfrm>
          <a:prstGeom prst="rect">
            <a:avLst/>
          </a:prstGeom>
          <a:ln w="12700">
            <a:miter lim="400000"/>
          </a:ln>
        </p:spPr>
        <p:txBody>
          <a:bodyPr wrap="none" lIns="45718" tIns="45718" rIns="45718" bIns="45718" anchor="ctr">
            <a:spAutoFit/>
          </a:bodyPr>
          <a:lstStyle>
            <a:lvl1pPr algn="r">
              <a:defRPr sz="1200">
                <a:solidFill>
                  <a:srgbClr val="888888"/>
                </a:solidFill>
                <a:latin typeface="Calibri"/>
                <a:ea typeface="Calibri"/>
                <a:cs typeface="Calibri"/>
                <a:sym typeface="Calibri"/>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jpeg"/><Relationship Id="rId3" Type="http://schemas.openxmlformats.org/officeDocument/2006/relationships/hyperlink" Target="mailto:f.jones@uwtsd.ac.uk" TargetMode="External"/><Relationship Id="rId4" Type="http://schemas.openxmlformats.org/officeDocument/2006/relationships/image" Target="../media/image3.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png"/><Relationship Id="rId3" Type="http://schemas.openxmlformats.org/officeDocument/2006/relationships/image" Target="../media/image4.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xml"/><Relationship Id="rId3" Type="http://schemas.openxmlformats.org/officeDocument/2006/relationships/hyperlink" Target="https://www.google.com/url?sa=t&amp;rct=j&amp;q=&amp;esrc=s&amp;source=web&amp;cd=&amp;cad=rja&amp;uact=8&amp;ved=2ahUKEwjiure04IT6AhWZi1wKHXEaCaIQtwJ6BAgZEAI&amp;url=https://www.youtube.com/watch?v=M5XxudAA3q0&amp;usg=AOvVaw0UKo4mbPY09vhZhZSpe69T" TargetMode="External"/><Relationship Id="rId4" Type="http://schemas.openxmlformats.org/officeDocument/2006/relationships/image" Target="../media/image5.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8.png"/><Relationship Id="rId3" Type="http://schemas.openxmlformats.org/officeDocument/2006/relationships/image" Target="../media/image7.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9.png"/><Relationship Id="rId3" Type="http://schemas.openxmlformats.org/officeDocument/2006/relationships/image" Target="../media/image10.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1.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14.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 Id="rId3" Type="http://schemas.openxmlformats.org/officeDocument/2006/relationships/image" Target="../media/image15.png"/><Relationship Id="rId4" Type="http://schemas.openxmlformats.org/officeDocument/2006/relationships/hyperlink" Target="https://hwb.gov.wales/cwricwlwm-i-gymru" TargetMode="External"/><Relationship Id="rId5" Type="http://schemas.openxmlformats.org/officeDocument/2006/relationships/hyperlink" Target="https://hwb.gov.wales/api/storage/f0f6edf7-415f-42aa-9053-6f8e691e2eff/fframwaith-rhifedd.pdf" TargetMode="External"/><Relationship Id="rId6" Type="http://schemas.openxmlformats.org/officeDocument/2006/relationships/image" Target="../media/image16.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xml"/><Relationship Id="rId3" Type="http://schemas.openxmlformats.org/officeDocument/2006/relationships/image" Target="../media/image17.png"/><Relationship Id="rId4" Type="http://schemas.openxmlformats.org/officeDocument/2006/relationships/image" Target="../media/image18.png"/><Relationship Id="rId5" Type="http://schemas.openxmlformats.org/officeDocument/2006/relationships/hyperlink" Target="https://hwb.gov.wales/storage/4f222e31-85c2-407b-9760-5ed8bd0b9e48/fframwaith-y-cyfnod-sylfaen.pdf" TargetMode="External"/><Relationship Id="rId6" Type="http://schemas.openxmlformats.org/officeDocument/2006/relationships/hyperlink" Target="https://hwb.gov.wales/cwricwlwm-i-gymru" TargetMode="External"/><Relationship Id="rId7" Type="http://schemas.openxmlformats.org/officeDocument/2006/relationships/hyperlink" Target="https://hwb.gov.wales/cwricwlwm-i-gymru/cwricwlwm-ar-gyfer-lleoliadau-meithrin-a-ariennir-nas-cynhelir" TargetMode="External"/><Relationship Id="rId8" Type="http://schemas.openxmlformats.org/officeDocument/2006/relationships/image" Target="../media/image19.png"/><Relationship Id="rId9" Type="http://schemas.openxmlformats.org/officeDocument/2006/relationships/image" Target="../media/image20.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1.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xml"/><Relationship Id="rId3" Type="http://schemas.openxmlformats.org/officeDocument/2006/relationships/image" Target="../media/image22.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3.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4.png"/><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7.png"/><Relationship Id="rId6" Type="http://schemas.openxmlformats.org/officeDocument/2006/relationships/image" Target="../media/image28.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image" Target="../media/image5.jpeg"/><Relationship Id="rId3" Type="http://schemas.openxmlformats.org/officeDocument/2006/relationships/image" Target="../media/image29.png"/><Relationship Id="rId4" Type="http://schemas.openxmlformats.org/officeDocument/2006/relationships/image" Target="../media/image30.png"/><Relationship Id="rId5" Type="http://schemas.openxmlformats.org/officeDocument/2006/relationships/image" Target="../media/image31.png"/><Relationship Id="rId6" Type="http://schemas.openxmlformats.org/officeDocument/2006/relationships/image" Target="../media/image32.png"/><Relationship Id="rId7" Type="http://schemas.openxmlformats.org/officeDocument/2006/relationships/hyperlink" Target="https://peniarth.cymru/" TargetMode="External"/></Relationships>

</file>

<file path=ppt/slides/_rels/slide20.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33.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4.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5.png"/><Relationship Id="rId3" Type="http://schemas.openxmlformats.org/officeDocument/2006/relationships/image" Target="../media/image36.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37.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8.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jpeg"/></Relationships>

</file>

<file path=ppt/slides/_rels/slide26.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9.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0.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1.png"/><Relationship Id="rId3" Type="http://schemas.openxmlformats.org/officeDocument/2006/relationships/image" Target="../media/image42.png"/><Relationship Id="rId4" Type="http://schemas.openxmlformats.org/officeDocument/2006/relationships/image" Target="../media/image43.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4.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5.png"/><Relationship Id="rId3" Type="http://schemas.openxmlformats.org/officeDocument/2006/relationships/image" Target="../media/image46.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7.png"/><Relationship Id="rId3" Type="http://schemas.openxmlformats.org/officeDocument/2006/relationships/image" Target="../media/image48.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9.png"/><Relationship Id="rId3" Type="http://schemas.openxmlformats.org/officeDocument/2006/relationships/image" Target="../media/image50.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1.png"/><Relationship Id="rId3" Type="http://schemas.openxmlformats.org/officeDocument/2006/relationships/image" Target="../media/image52.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3.png"/><Relationship Id="rId3" Type="http://schemas.openxmlformats.org/officeDocument/2006/relationships/image" Target="../media/image5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5.png"/><Relationship Id="rId3" Type="http://schemas.openxmlformats.org/officeDocument/2006/relationships/image" Target="../media/image56.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7.png"/><Relationship Id="rId3" Type="http://schemas.openxmlformats.org/officeDocument/2006/relationships/image" Target="../media/image58.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7.jpeg"/><Relationship Id="rId3" Type="http://schemas.openxmlformats.org/officeDocument/2006/relationships/image" Target="../media/image59.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0.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1.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2.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3.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4.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5.png"/></Relationships>

</file>

<file path=ppt/slides/_rels/slide4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6.png"/></Relationships>

</file>

<file path=ppt/slides/_rels/slide4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7.png"/></Relationships>

</file>

<file path=ppt/slides/_rels/slide4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9" name="Straight Connector 19"/>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360" name="Rectangle 21"/>
          <p:cNvSpPr/>
          <p:nvPr/>
        </p:nvSpPr>
        <p:spPr>
          <a:xfrm>
            <a:off x="304" y="0"/>
            <a:ext cx="12191697" cy="6858000"/>
          </a:xfrm>
          <a:prstGeom prst="rect">
            <a:avLst/>
          </a:prstGeom>
          <a:solidFill>
            <a:srgbClr val="EDE1ED"/>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pic>
        <p:nvPicPr>
          <p:cNvPr id="361" name="Picture 3" descr="Picture 3"/>
          <p:cNvPicPr>
            <a:picLocks noChangeAspect="1"/>
          </p:cNvPicPr>
          <p:nvPr/>
        </p:nvPicPr>
        <p:blipFill>
          <a:blip r:embed="rId2">
            <a:extLst/>
          </a:blip>
          <a:srcRect l="0" t="3308" r="0" b="3303"/>
          <a:stretch>
            <a:fillRect/>
          </a:stretch>
        </p:blipFill>
        <p:spPr>
          <a:xfrm>
            <a:off x="1522" y="6"/>
            <a:ext cx="12188833" cy="6857998"/>
          </a:xfrm>
          <a:prstGeom prst="rect">
            <a:avLst/>
          </a:prstGeom>
          <a:ln w="12700">
            <a:miter lim="400000"/>
          </a:ln>
        </p:spPr>
      </p:pic>
      <p:sp>
        <p:nvSpPr>
          <p:cNvPr id="362" name="Freeform: Shape 23"/>
          <p:cNvSpPr/>
          <p:nvPr/>
        </p:nvSpPr>
        <p:spPr>
          <a:xfrm rot="5400000">
            <a:off x="3167672" y="-3167679"/>
            <a:ext cx="5856347" cy="12191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17106" y="0"/>
                </a:lnTo>
                <a:lnTo>
                  <a:pt x="17167" y="47"/>
                </a:lnTo>
                <a:cubicBezTo>
                  <a:pt x="20011" y="2377"/>
                  <a:pt x="21600" y="6593"/>
                  <a:pt x="21600" y="11407"/>
                </a:cubicBezTo>
                <a:cubicBezTo>
                  <a:pt x="21600" y="15651"/>
                  <a:pt x="19028" y="17647"/>
                  <a:pt x="16410" y="20078"/>
                </a:cubicBezTo>
                <a:cubicBezTo>
                  <a:pt x="15933" y="20521"/>
                  <a:pt x="15461" y="20955"/>
                  <a:pt x="14980" y="21356"/>
                </a:cubicBezTo>
                <a:lnTo>
                  <a:pt x="14670" y="21600"/>
                </a:lnTo>
                <a:lnTo>
                  <a:pt x="899" y="21600"/>
                </a:lnTo>
                <a:close/>
              </a:path>
            </a:pathLst>
          </a:custGeom>
          <a:solidFill>
            <a:srgbClr val="FFFFFF">
              <a:alpha val="85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63" name="Title 1"/>
          <p:cNvSpPr txBox="1"/>
          <p:nvPr>
            <p:ph type="ctrTitle"/>
          </p:nvPr>
        </p:nvSpPr>
        <p:spPr>
          <a:xfrm>
            <a:off x="1920875" y="442912"/>
            <a:ext cx="8391967" cy="1730695"/>
          </a:xfrm>
          <a:prstGeom prst="rect">
            <a:avLst/>
          </a:prstGeom>
        </p:spPr>
        <p:txBody>
          <a:bodyPr/>
          <a:lstStyle/>
          <a:p>
            <a:pPr algn="ctr" defTabSz="859536">
              <a:lnSpc>
                <a:spcPct val="130000"/>
              </a:lnSpc>
              <a:defRPr spc="0" sz="3700">
                <a:solidFill>
                  <a:srgbClr val="404040"/>
                </a:solidFill>
                <a:latin typeface="Comic Sans MS"/>
                <a:ea typeface="Comic Sans MS"/>
                <a:cs typeface="Comic Sans MS"/>
                <a:sym typeface="Comic Sans MS"/>
              </a:defRPr>
            </a:pPr>
            <a:r>
              <a:t>Mathemateg a Rhifedd</a:t>
            </a:r>
            <a:br/>
            <a:r>
              <a:t>Mathematics and Numeracy </a:t>
            </a:r>
          </a:p>
        </p:txBody>
      </p:sp>
      <p:sp>
        <p:nvSpPr>
          <p:cNvPr id="364" name="Freeform: Shape 25"/>
          <p:cNvSpPr/>
          <p:nvPr/>
        </p:nvSpPr>
        <p:spPr>
          <a:xfrm rot="5400000">
            <a:off x="5146170" y="-874827"/>
            <a:ext cx="1899350" cy="121917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65" name="Freeform: Shape 27"/>
          <p:cNvSpPr/>
          <p:nvPr/>
        </p:nvSpPr>
        <p:spPr>
          <a:xfrm rot="5400000">
            <a:off x="5143755" y="-1037577"/>
            <a:ext cx="1904182" cy="12191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66" name="Subtitle 2"/>
          <p:cNvSpPr txBox="1"/>
          <p:nvPr>
            <p:ph type="subTitle" sz="half" idx="1"/>
          </p:nvPr>
        </p:nvSpPr>
        <p:spPr>
          <a:xfrm>
            <a:off x="1920875" y="2107094"/>
            <a:ext cx="8391967" cy="2846574"/>
          </a:xfrm>
          <a:prstGeom prst="rect">
            <a:avLst/>
          </a:prstGeom>
        </p:spPr>
        <p:txBody>
          <a:bodyPr/>
          <a:lstStyle/>
          <a:p>
            <a:pPr defTabSz="777240">
              <a:spcBef>
                <a:spcPts val="700"/>
              </a:spcBef>
              <a:defRPr b="1" spc="162" sz="2380">
                <a:solidFill>
                  <a:srgbClr val="404040"/>
                </a:solidFill>
              </a:defRPr>
            </a:pPr>
          </a:p>
          <a:p>
            <a:pPr algn="ctr" defTabSz="777240">
              <a:spcBef>
                <a:spcPts val="700"/>
              </a:spcBef>
              <a:defRPr b="1" spc="108" sz="2380">
                <a:solidFill>
                  <a:srgbClr val="7030A0"/>
                </a:solidFill>
              </a:defRPr>
            </a:pPr>
            <a:r>
              <a:t>ECAD4008C</a:t>
            </a:r>
            <a:endParaRPr spc="162"/>
          </a:p>
          <a:p>
            <a:pPr algn="ctr" defTabSz="777240">
              <a:spcBef>
                <a:spcPts val="700"/>
              </a:spcBef>
              <a:defRPr b="1" spc="108" sz="2380">
                <a:solidFill>
                  <a:srgbClr val="7030A0"/>
                </a:solidFill>
              </a:defRPr>
            </a:pPr>
            <a:r>
              <a:t>BA1</a:t>
            </a:r>
            <a:endParaRPr spc="162"/>
          </a:p>
          <a:p>
            <a:pPr algn="ctr" defTabSz="777240">
              <a:spcBef>
                <a:spcPts val="700"/>
              </a:spcBef>
              <a:defRPr b="1" spc="108" sz="2380">
                <a:solidFill>
                  <a:srgbClr val="7030A0"/>
                </a:solidFill>
              </a:defRPr>
            </a:pPr>
            <a:r>
              <a:t>Darlithydd: Fiona Jones</a:t>
            </a:r>
            <a:endParaRPr spc="162"/>
          </a:p>
          <a:p>
            <a:pPr algn="ctr" defTabSz="777240">
              <a:spcBef>
                <a:spcPts val="700"/>
              </a:spcBef>
              <a:defRPr b="1" spc="108" sz="2380">
                <a:solidFill>
                  <a:srgbClr val="7030A0"/>
                </a:solidFill>
              </a:defRPr>
            </a:pPr>
            <a:r>
              <a:t>f.jones@uwtsd.ac.uk</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8" name="Title 1"/>
          <p:cNvSpPr txBox="1"/>
          <p:nvPr>
            <p:ph type="title"/>
          </p:nvPr>
        </p:nvSpPr>
        <p:spPr>
          <a:xfrm>
            <a:off x="3152182" y="-357628"/>
            <a:ext cx="7956223" cy="2133801"/>
          </a:xfrm>
          <a:prstGeom prst="rect">
            <a:avLst/>
          </a:prstGeom>
        </p:spPr>
        <p:txBody>
          <a:bodyPr/>
          <a:lstStyle/>
          <a:p>
            <a:pPr defTabSz="448055">
              <a:defRPr b="1" sz="4900">
                <a:latin typeface="Carlito"/>
                <a:ea typeface="Carlito"/>
                <a:cs typeface="Carlito"/>
                <a:sym typeface="Carlito"/>
              </a:defRPr>
            </a:pPr>
          </a:p>
          <a:p>
            <a:pPr defTabSz="448055">
              <a:defRPr b="1" sz="4900">
                <a:latin typeface="Carlito"/>
                <a:ea typeface="Carlito"/>
                <a:cs typeface="Carlito"/>
                <a:sym typeface="Carlito"/>
              </a:defRPr>
            </a:pPr>
            <a:r>
              <a:t>Mathemateg a Rhifedd</a:t>
            </a:r>
          </a:p>
          <a:p>
            <a:pPr defTabSz="448055">
              <a:defRPr b="1" sz="4900">
                <a:latin typeface="Carlito"/>
                <a:ea typeface="Carlito"/>
                <a:cs typeface="Carlito"/>
                <a:sym typeface="Carlito"/>
              </a:defRPr>
            </a:pPr>
            <a:r>
              <a:t>Mathematics and Numeracy</a:t>
            </a:r>
          </a:p>
        </p:txBody>
      </p:sp>
      <p:pic>
        <p:nvPicPr>
          <p:cNvPr id="369" name="unknown.jpeg" descr="unknown.jpeg"/>
          <p:cNvPicPr>
            <a:picLocks noChangeAspect="1"/>
          </p:cNvPicPr>
          <p:nvPr/>
        </p:nvPicPr>
        <p:blipFill>
          <a:blip r:embed="rId2">
            <a:extLst/>
          </a:blip>
          <a:stretch>
            <a:fillRect/>
          </a:stretch>
        </p:blipFill>
        <p:spPr>
          <a:xfrm>
            <a:off x="8399860" y="1816574"/>
            <a:ext cx="3173857" cy="3768953"/>
          </a:xfrm>
          <a:prstGeom prst="rect">
            <a:avLst/>
          </a:prstGeom>
          <a:ln w="12700">
            <a:miter lim="400000"/>
          </a:ln>
        </p:spPr>
      </p:pic>
      <p:sp>
        <p:nvSpPr>
          <p:cNvPr id="370" name="Text"/>
          <p:cNvSpPr txBox="1"/>
          <p:nvPr/>
        </p:nvSpPr>
        <p:spPr>
          <a:xfrm>
            <a:off x="7240405" y="2711450"/>
            <a:ext cx="142237" cy="269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defTabSz="457200">
              <a:defRPr sz="1200">
                <a:latin typeface="Times Roman"/>
                <a:ea typeface="Times Roman"/>
                <a:cs typeface="Times Roman"/>
                <a:sym typeface="Times Roman"/>
              </a:defRPr>
            </a:lvl1pPr>
          </a:lstStyle>
          <a:p>
            <a:pPr/>
            <a:r>
              <a:t> </a:t>
            </a:r>
          </a:p>
        </p:txBody>
      </p:sp>
      <p:sp>
        <p:nvSpPr>
          <p:cNvPr id="371" name="Fiona Jones…"/>
          <p:cNvSpPr txBox="1"/>
          <p:nvPr/>
        </p:nvSpPr>
        <p:spPr>
          <a:xfrm>
            <a:off x="4290830" y="2225361"/>
            <a:ext cx="2519369" cy="2443118"/>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lgn="r" defTabSz="457200">
              <a:defRPr baseline="4771" sz="4200">
                <a:solidFill>
                  <a:srgbClr val="000000">
                    <a:alpha val="84705"/>
                  </a:srgbClr>
                </a:solidFill>
                <a:latin typeface="Comic Sans MS"/>
                <a:ea typeface="Comic Sans MS"/>
                <a:cs typeface="Comic Sans MS"/>
                <a:sym typeface="Comic Sans MS"/>
              </a:defRPr>
            </a:pPr>
            <a:r>
              <a:t>Fiona Jones </a:t>
            </a:r>
          </a:p>
          <a:p>
            <a:pPr algn="r" defTabSz="457200">
              <a:defRPr baseline="6786" sz="3000" u="sng">
                <a:solidFill>
                  <a:srgbClr val="0000FF"/>
                </a:solidFill>
                <a:uFill>
                  <a:solidFill>
                    <a:srgbClr val="0000FF"/>
                  </a:solidFill>
                </a:uFill>
                <a:latin typeface="Comic Sans MS"/>
                <a:ea typeface="Comic Sans MS"/>
                <a:cs typeface="Comic Sans MS"/>
                <a:sym typeface="Comic Sans MS"/>
              </a:defRPr>
            </a:pPr>
            <a:r>
              <a:rPr>
                <a:hlinkClick r:id="rId3" invalidUrl="" action="" tgtFrame="" tooltip="" history="1" highlightClick="0" endSnd="0"/>
              </a:rPr>
              <a:t>f.jones@uwtsd.ac.uk</a:t>
            </a:r>
            <a:endParaRPr>
              <a:solidFill>
                <a:srgbClr val="000000">
                  <a:alpha val="84705"/>
                </a:srgbClr>
              </a:solidFill>
            </a:endParaRPr>
          </a:p>
          <a:p>
            <a:pPr algn="r" defTabSz="457200">
              <a:defRPr baseline="6786" sz="3000">
                <a:solidFill>
                  <a:srgbClr val="000000">
                    <a:alpha val="84705"/>
                  </a:srgbClr>
                </a:solidFill>
                <a:latin typeface="Comic Sans MS"/>
                <a:ea typeface="Comic Sans MS"/>
                <a:cs typeface="Comic Sans MS"/>
                <a:sym typeface="Comic Sans MS"/>
              </a:defRPr>
            </a:pPr>
          </a:p>
        </p:txBody>
      </p:sp>
      <p:pic>
        <p:nvPicPr>
          <p:cNvPr id="372" name="unknown.jpeg" descr="unknown.jpeg"/>
          <p:cNvPicPr>
            <a:picLocks noChangeAspect="1"/>
          </p:cNvPicPr>
          <p:nvPr/>
        </p:nvPicPr>
        <p:blipFill>
          <a:blip r:embed="rId4">
            <a:extLst/>
          </a:blip>
          <a:stretch>
            <a:fillRect/>
          </a:stretch>
        </p:blipFill>
        <p:spPr>
          <a:xfrm>
            <a:off x="3469616" y="4960677"/>
            <a:ext cx="4016155" cy="1529411"/>
          </a:xfrm>
          <a:prstGeom prst="rect">
            <a:avLst/>
          </a:prstGeom>
          <a:ln w="12700">
            <a:miter lim="400000"/>
          </a:ln>
        </p:spPr>
      </p:pic>
      <p:sp>
        <p:nvSpPr>
          <p:cNvPr id="373" name="Text"/>
          <p:cNvSpPr txBox="1"/>
          <p:nvPr/>
        </p:nvSpPr>
        <p:spPr>
          <a:xfrm>
            <a:off x="2039553" y="1578187"/>
            <a:ext cx="142237" cy="269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defTabSz="457200">
              <a:defRPr sz="1200">
                <a:latin typeface="Times Roman"/>
                <a:ea typeface="Times Roman"/>
                <a:cs typeface="Times Roman"/>
                <a:sym typeface="Times Roman"/>
              </a:defRPr>
            </a:lvl1pPr>
          </a:lstStyle>
          <a:p>
            <a:pPr/>
            <a:r>
              <a:t> </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5" name="Freeform: Shape 9"/>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76" name="Freeform: Shape 11"/>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77" name="Freeform: Shape 13"/>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78" name="Freeform: Shape 15"/>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79" name="Freeform: Shape 17"/>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80" name="Freeform: Shape 19"/>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81" name="Freeform: Shape 21"/>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82" name="Freeform: Shape 23"/>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83" name="Rectangle 25"/>
          <p:cNvSpPr/>
          <p:nvPr/>
        </p:nvSpPr>
        <p:spPr>
          <a:xfrm>
            <a:off x="304" y="0"/>
            <a:ext cx="12191697" cy="6858000"/>
          </a:xfrm>
          <a:prstGeom prst="rect">
            <a:avLst/>
          </a:prstGeom>
          <a:solidFill>
            <a:srgbClr val="EDE1ED"/>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84" name="Freeform: Shape 27"/>
          <p:cNvSpPr/>
          <p:nvPr/>
        </p:nvSpPr>
        <p:spPr>
          <a:xfrm flipH="1">
            <a:off x="966081" y="0"/>
            <a:ext cx="984138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8038" y="0"/>
                </a:moveTo>
                <a:lnTo>
                  <a:pt x="3562" y="0"/>
                </a:lnTo>
                <a:lnTo>
                  <a:pt x="3514" y="47"/>
                </a:lnTo>
                <a:cubicBezTo>
                  <a:pt x="1259" y="2377"/>
                  <a:pt x="0" y="6593"/>
                  <a:pt x="0" y="11407"/>
                </a:cubicBezTo>
                <a:cubicBezTo>
                  <a:pt x="0" y="15651"/>
                  <a:pt x="2038" y="17647"/>
                  <a:pt x="4114" y="20078"/>
                </a:cubicBezTo>
                <a:cubicBezTo>
                  <a:pt x="4492" y="20521"/>
                  <a:pt x="4866" y="20955"/>
                  <a:pt x="5248" y="21356"/>
                </a:cubicBezTo>
                <a:lnTo>
                  <a:pt x="5493" y="21600"/>
                </a:lnTo>
                <a:lnTo>
                  <a:pt x="16107" y="21600"/>
                </a:lnTo>
                <a:lnTo>
                  <a:pt x="16352" y="21356"/>
                </a:lnTo>
                <a:cubicBezTo>
                  <a:pt x="16734" y="20955"/>
                  <a:pt x="17108" y="20521"/>
                  <a:pt x="17486" y="20078"/>
                </a:cubicBezTo>
                <a:cubicBezTo>
                  <a:pt x="19562" y="17647"/>
                  <a:pt x="21600" y="15651"/>
                  <a:pt x="21600" y="11407"/>
                </a:cubicBezTo>
                <a:cubicBezTo>
                  <a:pt x="21600" y="6593"/>
                  <a:pt x="20341" y="2377"/>
                  <a:pt x="18086" y="47"/>
                </a:cubicBez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85" name="Freeform: Shape 29"/>
          <p:cNvSpPr/>
          <p:nvPr/>
        </p:nvSpPr>
        <p:spPr>
          <a:xfrm flipH="1">
            <a:off x="642970" y="0"/>
            <a:ext cx="2265518" cy="6858001"/>
          </a:xfrm>
          <a:custGeom>
            <a:avLst/>
            <a:gdLst/>
            <a:ahLst/>
            <a:cxnLst>
              <a:cxn ang="0">
                <a:pos x="wd2" y="hd2"/>
              </a:cxn>
              <a:cxn ang="5400000">
                <a:pos x="wd2" y="hd2"/>
              </a:cxn>
              <a:cxn ang="10800000">
                <a:pos x="wd2" y="hd2"/>
              </a:cxn>
              <a:cxn ang="16200000">
                <a:pos x="wd2" y="hd2"/>
              </a:cxn>
            </a:cxnLst>
            <a:rect l="0" t="0" r="r" b="b"/>
            <a:pathLst>
              <a:path w="21073" h="21600" fill="norm" stroke="1" extrusionOk="0">
                <a:moveTo>
                  <a:pt x="10391" y="0"/>
                </a:moveTo>
                <a:lnTo>
                  <a:pt x="10229" y="0"/>
                </a:lnTo>
                <a:lnTo>
                  <a:pt x="10932" y="259"/>
                </a:lnTo>
                <a:cubicBezTo>
                  <a:pt x="17920" y="3017"/>
                  <a:pt x="21430" y="7172"/>
                  <a:pt x="20839" y="11763"/>
                </a:cubicBezTo>
                <a:cubicBezTo>
                  <a:pt x="20246" y="16368"/>
                  <a:pt x="11509" y="18397"/>
                  <a:pt x="2558" y="20897"/>
                </a:cubicBezTo>
                <a:cubicBezTo>
                  <a:pt x="1742" y="21124"/>
                  <a:pt x="931" y="21349"/>
                  <a:pt x="119" y="21569"/>
                </a:cubicBezTo>
                <a:lnTo>
                  <a:pt x="0" y="21600"/>
                </a:lnTo>
                <a:lnTo>
                  <a:pt x="181" y="21600"/>
                </a:lnTo>
                <a:lnTo>
                  <a:pt x="289" y="21572"/>
                </a:lnTo>
                <a:cubicBezTo>
                  <a:pt x="1101" y="21352"/>
                  <a:pt x="1913" y="21127"/>
                  <a:pt x="2728" y="20899"/>
                </a:cubicBezTo>
                <a:cubicBezTo>
                  <a:pt x="11679" y="18400"/>
                  <a:pt x="20416" y="16371"/>
                  <a:pt x="21009" y="11766"/>
                </a:cubicBezTo>
                <a:cubicBezTo>
                  <a:pt x="21600" y="7175"/>
                  <a:pt x="18090" y="3020"/>
                  <a:pt x="11102" y="262"/>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86" name="Freeform: Shape 31"/>
          <p:cNvSpPr/>
          <p:nvPr/>
        </p:nvSpPr>
        <p:spPr>
          <a:xfrm flipH="1">
            <a:off x="811032" y="0"/>
            <a:ext cx="24863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87" name="Freeform: Shape 33"/>
          <p:cNvSpPr/>
          <p:nvPr/>
        </p:nvSpPr>
        <p:spPr>
          <a:xfrm>
            <a:off x="8696194" y="0"/>
            <a:ext cx="2530002"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88" name="Freeform: Shape 35"/>
          <p:cNvSpPr/>
          <p:nvPr/>
        </p:nvSpPr>
        <p:spPr>
          <a:xfrm>
            <a:off x="8523292" y="0"/>
            <a:ext cx="2486327"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89" name="Title 1"/>
          <p:cNvSpPr txBox="1"/>
          <p:nvPr>
            <p:ph type="title"/>
          </p:nvPr>
        </p:nvSpPr>
        <p:spPr>
          <a:xfrm>
            <a:off x="431641" y="2649"/>
            <a:ext cx="8394308" cy="1396055"/>
          </a:xfrm>
          <a:prstGeom prst="rect">
            <a:avLst/>
          </a:prstGeom>
        </p:spPr>
        <p:txBody>
          <a:bodyPr/>
          <a:lstStyle/>
          <a:p>
            <a:pPr algn="ctr">
              <a:lnSpc>
                <a:spcPct val="120000"/>
              </a:lnSpc>
              <a:defRPr spc="100" sz="5400">
                <a:solidFill>
                  <a:srgbClr val="7030A0"/>
                </a:solidFill>
              </a:defRPr>
            </a:pPr>
            <a:r>
              <a:t>Amcanion – Aims</a:t>
            </a:r>
            <a:r>
              <a:rPr>
                <a:solidFill>
                  <a:srgbClr val="262626"/>
                </a:solidFill>
              </a:rPr>
              <a:t> </a:t>
            </a:r>
          </a:p>
        </p:txBody>
      </p:sp>
      <p:pic>
        <p:nvPicPr>
          <p:cNvPr id="390" name="Picture 5" descr="Picture 5"/>
          <p:cNvPicPr>
            <a:picLocks noChangeAspect="1"/>
          </p:cNvPicPr>
          <p:nvPr/>
        </p:nvPicPr>
        <p:blipFill>
          <a:blip r:embed="rId2">
            <a:extLst/>
          </a:blip>
          <a:stretch>
            <a:fillRect/>
          </a:stretch>
        </p:blipFill>
        <p:spPr>
          <a:xfrm>
            <a:off x="8916785" y="178939"/>
            <a:ext cx="2712915" cy="1038581"/>
          </a:xfrm>
          <a:prstGeom prst="rect">
            <a:avLst/>
          </a:prstGeom>
          <a:ln w="12700">
            <a:miter lim="400000"/>
          </a:ln>
        </p:spPr>
      </p:pic>
      <p:sp>
        <p:nvSpPr>
          <p:cNvPr id="391" name="TextBox 2"/>
          <p:cNvSpPr txBox="1"/>
          <p:nvPr/>
        </p:nvSpPr>
        <p:spPr>
          <a:xfrm>
            <a:off x="602311" y="1464366"/>
            <a:ext cx="3473396" cy="47142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marL="285750" indent="-285750">
              <a:buSzPct val="100000"/>
              <a:buFont typeface="Arial"/>
              <a:buChar char="•"/>
              <a:defRPr sz="2000">
                <a:latin typeface="Comic Sans MS"/>
                <a:ea typeface="Comic Sans MS"/>
                <a:cs typeface="Comic Sans MS"/>
                <a:sym typeface="Comic Sans MS"/>
              </a:defRPr>
            </a:pPr>
            <a:r>
              <a:t>Deall sut mae dealltwriaeth o rif yn datblygu yn y Dysgu Sylfaen </a:t>
            </a:r>
          </a:p>
          <a:p>
            <a:pPr marL="285750" indent="-285750">
              <a:buSzPct val="100000"/>
              <a:buFont typeface="Arial"/>
              <a:buChar char="•"/>
              <a:defRPr sz="2000">
                <a:latin typeface="Comic Sans MS"/>
                <a:ea typeface="Comic Sans MS"/>
                <a:cs typeface="Comic Sans MS"/>
                <a:sym typeface="Comic Sans MS"/>
              </a:defRPr>
            </a:pPr>
          </a:p>
          <a:p>
            <a:pPr marL="285750" indent="-285750">
              <a:buSzPct val="100000"/>
              <a:buFont typeface="Arial"/>
              <a:buChar char="•"/>
              <a:defRPr sz="2000">
                <a:latin typeface="Comic Sans MS"/>
                <a:ea typeface="Comic Sans MS"/>
                <a:cs typeface="Comic Sans MS"/>
                <a:sym typeface="Comic Sans MS"/>
              </a:defRPr>
            </a:pPr>
            <a:r>
              <a:t>Datblygu dealltwriaeth o'r Cwricwlwm a deall y disgwyliadau </a:t>
            </a:r>
          </a:p>
          <a:p>
            <a:pPr marL="285750" indent="-285750">
              <a:buSzPct val="100000"/>
              <a:buFont typeface="Arial"/>
              <a:buChar char="•"/>
              <a:defRPr sz="2000">
                <a:latin typeface="Comic Sans MS"/>
                <a:ea typeface="Comic Sans MS"/>
                <a:cs typeface="Comic Sans MS"/>
                <a:sym typeface="Comic Sans MS"/>
              </a:defRPr>
            </a:pPr>
          </a:p>
          <a:p>
            <a:pPr marL="285750" indent="-285750">
              <a:buSzPct val="100000"/>
              <a:buFont typeface="Arial"/>
              <a:buChar char="•"/>
              <a:defRPr sz="2000">
                <a:latin typeface="Comic Sans MS"/>
                <a:ea typeface="Comic Sans MS"/>
                <a:cs typeface="Comic Sans MS"/>
                <a:sym typeface="Comic Sans MS"/>
              </a:defRPr>
            </a:pPr>
            <a:r>
              <a:t>Cael syniadau am sut y gallwch ddatblygu sgiliau rhif yn yr ystafell ddosbarth.</a:t>
            </a:r>
          </a:p>
        </p:txBody>
      </p:sp>
      <p:pic>
        <p:nvPicPr>
          <p:cNvPr id="392" name="Picture 5" descr="Picture 5"/>
          <p:cNvPicPr>
            <a:picLocks noChangeAspect="1"/>
          </p:cNvPicPr>
          <p:nvPr/>
        </p:nvPicPr>
        <p:blipFill>
          <a:blip r:embed="rId3">
            <a:extLst/>
          </a:blip>
          <a:stretch>
            <a:fillRect/>
          </a:stretch>
        </p:blipFill>
        <p:spPr>
          <a:xfrm>
            <a:off x="4333461" y="2815643"/>
            <a:ext cx="2743203" cy="1544771"/>
          </a:xfrm>
          <a:prstGeom prst="rect">
            <a:avLst/>
          </a:prstGeom>
          <a:ln w="12700">
            <a:miter lim="400000"/>
          </a:ln>
        </p:spPr>
      </p:pic>
      <p:sp>
        <p:nvSpPr>
          <p:cNvPr id="393" name="TextBox 5"/>
          <p:cNvSpPr txBox="1"/>
          <p:nvPr/>
        </p:nvSpPr>
        <p:spPr>
          <a:xfrm>
            <a:off x="7635037" y="1574365"/>
            <a:ext cx="3181852" cy="50698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marL="285750" indent="-285750">
              <a:buSzPct val="100000"/>
              <a:buFont typeface="Arial"/>
              <a:buChar char="•"/>
              <a:defRPr sz="2000">
                <a:latin typeface="Comic Sans MS"/>
                <a:ea typeface="Comic Sans MS"/>
                <a:cs typeface="Comic Sans MS"/>
                <a:sym typeface="Comic Sans MS"/>
              </a:defRPr>
            </a:pPr>
            <a:r>
              <a:t>Understand number development in the Foundation Learning</a:t>
            </a:r>
          </a:p>
          <a:p>
            <a:pPr marL="285750" indent="-285750">
              <a:buSzPct val="100000"/>
              <a:buFont typeface="Arial"/>
              <a:buChar char="•"/>
              <a:defRPr sz="2000">
                <a:latin typeface="Comic Sans MS"/>
                <a:ea typeface="Comic Sans MS"/>
                <a:cs typeface="Comic Sans MS"/>
                <a:sym typeface="Comic Sans MS"/>
              </a:defRPr>
            </a:pPr>
          </a:p>
          <a:p>
            <a:pPr marL="285750" indent="-285750">
              <a:buSzPct val="100000"/>
              <a:buFont typeface="Arial"/>
              <a:buChar char="•"/>
              <a:defRPr sz="2000">
                <a:latin typeface="Comic Sans MS"/>
                <a:ea typeface="Comic Sans MS"/>
                <a:cs typeface="Comic Sans MS"/>
                <a:sym typeface="Comic Sans MS"/>
              </a:defRPr>
            </a:pPr>
            <a:r>
              <a:t>Develop an understanding of the Curriculum and understand the expectations</a:t>
            </a:r>
          </a:p>
          <a:p>
            <a:pPr>
              <a:defRPr sz="2000">
                <a:latin typeface="Comic Sans MS"/>
                <a:ea typeface="Comic Sans MS"/>
                <a:cs typeface="Comic Sans MS"/>
                <a:sym typeface="Comic Sans MS"/>
              </a:defRPr>
            </a:pPr>
          </a:p>
          <a:p>
            <a:pPr marL="285750" indent="-285750">
              <a:buSzPct val="100000"/>
              <a:buFont typeface="Arial"/>
              <a:buChar char="•"/>
              <a:defRPr sz="2000">
                <a:latin typeface="Comic Sans MS"/>
                <a:ea typeface="Comic Sans MS"/>
                <a:cs typeface="Comic Sans MS"/>
                <a:sym typeface="Comic Sans MS"/>
              </a:defRPr>
            </a:pPr>
            <a:r>
              <a:t>Have some ideas on how you can develop number skills in the classroom</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5" name="Content Placeholder 2"/>
          <p:cNvSpPr txBox="1"/>
          <p:nvPr>
            <p:ph type="body" sz="half" idx="1"/>
          </p:nvPr>
        </p:nvSpPr>
        <p:spPr>
          <a:xfrm>
            <a:off x="3260783" y="4508739"/>
            <a:ext cx="8384876" cy="2427349"/>
          </a:xfrm>
          <a:prstGeom prst="rect">
            <a:avLst/>
          </a:prstGeom>
        </p:spPr>
        <p:txBody>
          <a:bodyPr/>
          <a:lstStyle>
            <a:lvl1pPr marL="0" indent="0">
              <a:buSzTx/>
              <a:buNone/>
              <a:defRPr u="sng">
                <a:solidFill>
                  <a:srgbClr val="0563C1"/>
                </a:solidFill>
                <a:uFill>
                  <a:solidFill>
                    <a:srgbClr val="0563C1"/>
                  </a:solidFill>
                </a:uFill>
                <a:hlinkClick r:id="rId3" invalidUrl="" action="" tgtFrame="" tooltip="" history="1" highlightClick="0" endSnd="0"/>
              </a:defRPr>
            </a:lvl1pPr>
          </a:lstStyle>
          <a:p>
            <a:pPr>
              <a:defRPr u="none">
                <a:solidFill>
                  <a:srgbClr val="0000FF"/>
                </a:solidFill>
                <a:uFill>
                  <a:solidFill>
                    <a:srgbClr val="0000FF"/>
                  </a:solidFill>
                </a:uFill>
              </a:defRPr>
            </a:pPr>
            <a:r>
              <a:rPr u="sng">
                <a:solidFill>
                  <a:srgbClr val="0563C1"/>
                </a:solidFill>
                <a:uFill>
                  <a:solidFill>
                    <a:srgbClr val="0563C1"/>
                  </a:solidFill>
                </a:uFill>
                <a:hlinkClick r:id="rId3" invalidUrl="" action="" tgtFrame="" tooltip="" history="1" highlightClick="0" endSnd="0"/>
              </a:rPr>
              <a:t>https://www.google.com/url?sa=t&amp;rct=j&amp;q=&amp;esrc=s&amp;source=web&amp;cd=&amp;cad=rja&amp;uact=8&amp;ved=2ahUKEwjiure04IT6AhWZi1wKHXEaCaIQtwJ6BAgZEAI&amp;url=https%3A%2F%2Fwww.youtube.com%2Fwatch%3Fv%3DM5XxudAA3q0&amp;usg=AOvVaw0UKo4mbPY09vhZhZSpe69T</a:t>
            </a:r>
          </a:p>
        </p:txBody>
      </p:sp>
      <p:pic>
        <p:nvPicPr>
          <p:cNvPr id="396" name="Content Placeholder 5" descr="Content Placeholder 5"/>
          <p:cNvPicPr>
            <a:picLocks noChangeAspect="1"/>
          </p:cNvPicPr>
          <p:nvPr/>
        </p:nvPicPr>
        <p:blipFill>
          <a:blip r:embed="rId4">
            <a:extLst/>
          </a:blip>
          <a:stretch>
            <a:fillRect/>
          </a:stretch>
        </p:blipFill>
        <p:spPr>
          <a:xfrm>
            <a:off x="4858413" y="1690688"/>
            <a:ext cx="4480949" cy="2517867"/>
          </a:xfrm>
          <a:prstGeom prst="rect">
            <a:avLst/>
          </a:prstGeom>
          <a:ln w="12700">
            <a:miter lim="400000"/>
          </a:ln>
        </p:spPr>
      </p:pic>
      <p:sp>
        <p:nvSpPr>
          <p:cNvPr id="397" name="Gwyliwch y fideo - Please watch the video."/>
          <p:cNvSpPr txBox="1"/>
          <p:nvPr>
            <p:ph type="title"/>
          </p:nvPr>
        </p:nvSpPr>
        <p:spPr>
          <a:xfrm>
            <a:off x="2979173" y="365125"/>
            <a:ext cx="8757216" cy="1325563"/>
          </a:xfrm>
          <a:prstGeom prst="rect">
            <a:avLst/>
          </a:prstGeom>
        </p:spPr>
        <p:txBody>
          <a:bodyPr/>
          <a:lstStyle/>
          <a:p>
            <a:pPr>
              <a:defRPr>
                <a:latin typeface="Calibri"/>
                <a:ea typeface="Calibri"/>
                <a:cs typeface="Calibri"/>
                <a:sym typeface="Calibri"/>
              </a:defRPr>
            </a:pPr>
            <a:r>
              <a:t>Gwyliwch y fideo </a:t>
            </a:r>
            <a:r>
              <a:t>- Please watch the video</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Freeform: Shape 24"/>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02" name="Freeform: Shape 26"/>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03" name="Freeform: Shape 28"/>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04" name="Freeform: Shape 30"/>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05" name="Freeform: Shape 32"/>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06" name="Freeform: Shape 34"/>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07" name="Freeform: Shape 36"/>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08" name="Freeform: Shape 38"/>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09" name="Rectangle 40"/>
          <p:cNvSpPr/>
          <p:nvPr/>
        </p:nvSpPr>
        <p:spPr>
          <a:xfrm>
            <a:off x="304" y="0"/>
            <a:ext cx="12191697" cy="6858000"/>
          </a:xfrm>
          <a:prstGeom prst="rect">
            <a:avLst/>
          </a:prstGeom>
          <a:solidFill>
            <a:srgbClr val="EDE1ED"/>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pic>
        <p:nvPicPr>
          <p:cNvPr id="410" name="Picture 4" descr="Picture 4"/>
          <p:cNvPicPr>
            <a:picLocks noChangeAspect="1"/>
          </p:cNvPicPr>
          <p:nvPr/>
        </p:nvPicPr>
        <p:blipFill>
          <a:blip r:embed="rId2">
            <a:extLst/>
          </a:blip>
          <a:srcRect l="0" t="1348" r="0" b="16211"/>
          <a:stretch>
            <a:fillRect/>
          </a:stretch>
        </p:blipFill>
        <p:spPr>
          <a:xfrm>
            <a:off x="1522" y="9"/>
            <a:ext cx="12188833" cy="6857991"/>
          </a:xfrm>
          <a:prstGeom prst="rect">
            <a:avLst/>
          </a:prstGeom>
          <a:ln w="12700">
            <a:miter lim="400000"/>
          </a:ln>
        </p:spPr>
      </p:pic>
      <p:grpSp>
        <p:nvGrpSpPr>
          <p:cNvPr id="414" name="Group 42"/>
          <p:cNvGrpSpPr/>
          <p:nvPr/>
        </p:nvGrpSpPr>
        <p:grpSpPr>
          <a:xfrm>
            <a:off x="6451478" y="1057078"/>
            <a:ext cx="5550017" cy="5269503"/>
            <a:chOff x="0" y="0"/>
            <a:chExt cx="5550015" cy="5269501"/>
          </a:xfrm>
        </p:grpSpPr>
        <p:sp>
          <p:nvSpPr>
            <p:cNvPr id="411" name="Freeform: Shape 43"/>
            <p:cNvSpPr/>
            <p:nvPr/>
          </p:nvSpPr>
          <p:spPr>
            <a:xfrm flipH="1">
              <a:off x="311089" y="462492"/>
              <a:ext cx="4812131" cy="43440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361" y="0"/>
                  </a:moveTo>
                  <a:cubicBezTo>
                    <a:pt x="13781" y="0"/>
                    <a:pt x="15088" y="291"/>
                    <a:pt x="16247" y="863"/>
                  </a:cubicBezTo>
                  <a:cubicBezTo>
                    <a:pt x="17332" y="1399"/>
                    <a:pt x="18286" y="2183"/>
                    <a:pt x="19081" y="3190"/>
                  </a:cubicBezTo>
                  <a:cubicBezTo>
                    <a:pt x="20705" y="5251"/>
                    <a:pt x="21600" y="8179"/>
                    <a:pt x="21600" y="11435"/>
                  </a:cubicBezTo>
                  <a:cubicBezTo>
                    <a:pt x="21600" y="12734"/>
                    <a:pt x="21254" y="13777"/>
                    <a:pt x="20478" y="14816"/>
                  </a:cubicBezTo>
                  <a:cubicBezTo>
                    <a:pt x="19666" y="15903"/>
                    <a:pt x="18447" y="16905"/>
                    <a:pt x="17155" y="17965"/>
                  </a:cubicBezTo>
                  <a:cubicBezTo>
                    <a:pt x="16917" y="18160"/>
                    <a:pt x="16671" y="18362"/>
                    <a:pt x="16425" y="18567"/>
                  </a:cubicBezTo>
                  <a:cubicBezTo>
                    <a:pt x="14222" y="20399"/>
                    <a:pt x="12614" y="21600"/>
                    <a:pt x="10422" y="21600"/>
                  </a:cubicBezTo>
                  <a:cubicBezTo>
                    <a:pt x="7083" y="21600"/>
                    <a:pt x="4718" y="20126"/>
                    <a:pt x="2515" y="16670"/>
                  </a:cubicBezTo>
                  <a:cubicBezTo>
                    <a:pt x="2227" y="16218"/>
                    <a:pt x="1945" y="15806"/>
                    <a:pt x="1672" y="15409"/>
                  </a:cubicBezTo>
                  <a:cubicBezTo>
                    <a:pt x="543" y="13760"/>
                    <a:pt x="0" y="12903"/>
                    <a:pt x="0" y="11435"/>
                  </a:cubicBezTo>
                  <a:cubicBezTo>
                    <a:pt x="0" y="9978"/>
                    <a:pt x="340" y="8538"/>
                    <a:pt x="1010" y="7156"/>
                  </a:cubicBezTo>
                  <a:cubicBezTo>
                    <a:pt x="1666" y="5804"/>
                    <a:pt x="2604" y="4566"/>
                    <a:pt x="3797" y="3478"/>
                  </a:cubicBezTo>
                  <a:cubicBezTo>
                    <a:pt x="4970" y="2409"/>
                    <a:pt x="6363" y="1527"/>
                    <a:pt x="7826" y="928"/>
                  </a:cubicBezTo>
                  <a:cubicBezTo>
                    <a:pt x="9329" y="312"/>
                    <a:pt x="10855" y="0"/>
                    <a:pt x="12361" y="0"/>
                  </a:cubicBezTo>
                  <a:close/>
                </a:path>
              </a:pathLst>
            </a:custGeom>
            <a:solidFill>
              <a:srgbClr val="FFFFFF">
                <a:alpha val="60000"/>
              </a:srgbClr>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sp>
          <p:nvSpPr>
            <p:cNvPr id="412" name="Freeform: Shape 44"/>
            <p:cNvSpPr/>
            <p:nvPr/>
          </p:nvSpPr>
          <p:spPr>
            <a:xfrm flipH="1">
              <a:off x="460011" y="638816"/>
              <a:ext cx="4453160" cy="40280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361" y="0"/>
                  </a:moveTo>
                  <a:cubicBezTo>
                    <a:pt x="13781" y="0"/>
                    <a:pt x="15088" y="291"/>
                    <a:pt x="16247" y="863"/>
                  </a:cubicBezTo>
                  <a:cubicBezTo>
                    <a:pt x="17332" y="1399"/>
                    <a:pt x="18286" y="2183"/>
                    <a:pt x="19081" y="3190"/>
                  </a:cubicBezTo>
                  <a:cubicBezTo>
                    <a:pt x="20705" y="5251"/>
                    <a:pt x="21600" y="8179"/>
                    <a:pt x="21600" y="11435"/>
                  </a:cubicBezTo>
                  <a:cubicBezTo>
                    <a:pt x="21600" y="12734"/>
                    <a:pt x="21254" y="13777"/>
                    <a:pt x="20478" y="14816"/>
                  </a:cubicBezTo>
                  <a:cubicBezTo>
                    <a:pt x="19666" y="15903"/>
                    <a:pt x="18447" y="16905"/>
                    <a:pt x="17155" y="17965"/>
                  </a:cubicBezTo>
                  <a:cubicBezTo>
                    <a:pt x="16917" y="18160"/>
                    <a:pt x="16671" y="18362"/>
                    <a:pt x="16425" y="18567"/>
                  </a:cubicBezTo>
                  <a:cubicBezTo>
                    <a:pt x="14222" y="20399"/>
                    <a:pt x="12614" y="21600"/>
                    <a:pt x="10422" y="21600"/>
                  </a:cubicBezTo>
                  <a:cubicBezTo>
                    <a:pt x="7083" y="21600"/>
                    <a:pt x="4718" y="20126"/>
                    <a:pt x="2515" y="16670"/>
                  </a:cubicBezTo>
                  <a:cubicBezTo>
                    <a:pt x="2227" y="16218"/>
                    <a:pt x="1945" y="15806"/>
                    <a:pt x="1672" y="15409"/>
                  </a:cubicBezTo>
                  <a:cubicBezTo>
                    <a:pt x="543" y="13760"/>
                    <a:pt x="0" y="12903"/>
                    <a:pt x="0" y="11435"/>
                  </a:cubicBezTo>
                  <a:cubicBezTo>
                    <a:pt x="0" y="9978"/>
                    <a:pt x="340" y="8538"/>
                    <a:pt x="1010" y="7156"/>
                  </a:cubicBezTo>
                  <a:cubicBezTo>
                    <a:pt x="1666" y="5804"/>
                    <a:pt x="2604" y="4566"/>
                    <a:pt x="3797" y="3478"/>
                  </a:cubicBezTo>
                  <a:cubicBezTo>
                    <a:pt x="4970" y="2409"/>
                    <a:pt x="6363" y="1527"/>
                    <a:pt x="7826" y="928"/>
                  </a:cubicBezTo>
                  <a:cubicBezTo>
                    <a:pt x="9329" y="312"/>
                    <a:pt x="10855" y="0"/>
                    <a:pt x="12361" y="0"/>
                  </a:cubicBezTo>
                  <a:close/>
                </a:path>
              </a:pathLst>
            </a:custGeom>
            <a:solidFill>
              <a:srgbClr val="FFFFFF">
                <a:alpha val="85000"/>
              </a:srgbClr>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sp>
          <p:nvSpPr>
            <p:cNvPr id="413" name="Freeform: Shape 45"/>
            <p:cNvSpPr/>
            <p:nvPr/>
          </p:nvSpPr>
          <p:spPr>
            <a:xfrm flipH="1" rot="21300000">
              <a:off x="201088" y="215124"/>
              <a:ext cx="5147838" cy="48392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361" y="0"/>
                  </a:moveTo>
                  <a:cubicBezTo>
                    <a:pt x="13781" y="0"/>
                    <a:pt x="15088" y="291"/>
                    <a:pt x="16247" y="863"/>
                  </a:cubicBezTo>
                  <a:cubicBezTo>
                    <a:pt x="17332" y="1399"/>
                    <a:pt x="18286" y="2183"/>
                    <a:pt x="19081" y="3190"/>
                  </a:cubicBezTo>
                  <a:cubicBezTo>
                    <a:pt x="20705" y="5251"/>
                    <a:pt x="21600" y="8179"/>
                    <a:pt x="21600" y="11435"/>
                  </a:cubicBezTo>
                  <a:cubicBezTo>
                    <a:pt x="21600" y="12734"/>
                    <a:pt x="21254" y="13777"/>
                    <a:pt x="20478" y="14816"/>
                  </a:cubicBezTo>
                  <a:cubicBezTo>
                    <a:pt x="19666" y="15903"/>
                    <a:pt x="18447" y="16905"/>
                    <a:pt x="17155" y="17965"/>
                  </a:cubicBezTo>
                  <a:cubicBezTo>
                    <a:pt x="16917" y="18160"/>
                    <a:pt x="16671" y="18362"/>
                    <a:pt x="16425" y="18567"/>
                  </a:cubicBezTo>
                  <a:cubicBezTo>
                    <a:pt x="14222" y="20399"/>
                    <a:pt x="12614" y="21600"/>
                    <a:pt x="10422" y="21600"/>
                  </a:cubicBezTo>
                  <a:cubicBezTo>
                    <a:pt x="7083" y="21600"/>
                    <a:pt x="4718" y="20126"/>
                    <a:pt x="2515" y="16670"/>
                  </a:cubicBezTo>
                  <a:cubicBezTo>
                    <a:pt x="2227" y="16218"/>
                    <a:pt x="1945" y="15806"/>
                    <a:pt x="1672" y="15409"/>
                  </a:cubicBezTo>
                  <a:cubicBezTo>
                    <a:pt x="543" y="13760"/>
                    <a:pt x="0" y="12903"/>
                    <a:pt x="0" y="11435"/>
                  </a:cubicBezTo>
                  <a:cubicBezTo>
                    <a:pt x="0" y="9978"/>
                    <a:pt x="340" y="8538"/>
                    <a:pt x="1010" y="7156"/>
                  </a:cubicBezTo>
                  <a:cubicBezTo>
                    <a:pt x="1666" y="5804"/>
                    <a:pt x="2604" y="4566"/>
                    <a:pt x="3797" y="3478"/>
                  </a:cubicBezTo>
                  <a:cubicBezTo>
                    <a:pt x="4970" y="2409"/>
                    <a:pt x="6363" y="1527"/>
                    <a:pt x="7826" y="928"/>
                  </a:cubicBezTo>
                  <a:cubicBezTo>
                    <a:pt x="9329" y="312"/>
                    <a:pt x="10855" y="0"/>
                    <a:pt x="12361" y="0"/>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grpSp>
      <p:sp>
        <p:nvSpPr>
          <p:cNvPr id="415" name="TextBox 4"/>
          <p:cNvSpPr txBox="1"/>
          <p:nvPr/>
        </p:nvSpPr>
        <p:spPr>
          <a:xfrm>
            <a:off x="7165304" y="1341123"/>
            <a:ext cx="4122366" cy="4175754"/>
          </a:xfrm>
          <a:prstGeom prst="rect">
            <a:avLst/>
          </a:prstGeom>
          <a:ln w="12700">
            <a:miter lim="400000"/>
          </a:ln>
          <a:extLst>
            <a:ext uri="{C572A759-6A51-4108-AA02-DFA0A04FC94B}">
              <ma14:wrappingTextBoxFlag xmlns:ma14="http://schemas.microsoft.com/office/mac/drawingml/2011/main" val="1"/>
            </a:ext>
          </a:extLst>
        </p:spPr>
        <p:txBody>
          <a:bodyPr lIns="91436" tIns="91436" rIns="91436" bIns="91436" anchor="b">
            <a:spAutoFit/>
          </a:bodyPr>
          <a:lstStyle/>
          <a:p>
            <a:pPr algn="ctr">
              <a:lnSpc>
                <a:spcPct val="110000"/>
              </a:lnSpc>
              <a:spcBef>
                <a:spcPts val="600"/>
              </a:spcBef>
              <a:defRPr b="1" spc="150" sz="2800">
                <a:solidFill>
                  <a:srgbClr val="404040"/>
                </a:solidFill>
                <a:latin typeface="Comic Sans MS"/>
                <a:ea typeface="Comic Sans MS"/>
                <a:cs typeface="Comic Sans MS"/>
                <a:sym typeface="Comic Sans MS"/>
              </a:defRPr>
            </a:pPr>
          </a:p>
          <a:p>
            <a:pPr algn="ctr">
              <a:lnSpc>
                <a:spcPct val="110000"/>
              </a:lnSpc>
              <a:spcBef>
                <a:spcPts val="600"/>
              </a:spcBef>
              <a:defRPr b="1" spc="150" sz="2800">
                <a:solidFill>
                  <a:srgbClr val="404040"/>
                </a:solidFill>
                <a:latin typeface="Comic Sans MS"/>
                <a:ea typeface="Comic Sans MS"/>
                <a:cs typeface="Comic Sans MS"/>
                <a:sym typeface="Comic Sans MS"/>
              </a:defRPr>
            </a:pPr>
            <a:r>
              <a:t>Mathemateg a Rhifedd.</a:t>
            </a:r>
          </a:p>
          <a:p>
            <a:pPr algn="ctr">
              <a:lnSpc>
                <a:spcPct val="110000"/>
              </a:lnSpc>
              <a:spcBef>
                <a:spcPts val="600"/>
              </a:spcBef>
              <a:defRPr b="1" spc="150" sz="2800">
                <a:solidFill>
                  <a:srgbClr val="404040"/>
                </a:solidFill>
                <a:latin typeface="Comic Sans MS"/>
                <a:ea typeface="Comic Sans MS"/>
                <a:cs typeface="Comic Sans MS"/>
                <a:sym typeface="Comic Sans MS"/>
              </a:defRPr>
            </a:pPr>
          </a:p>
          <a:p>
            <a:pPr algn="ctr">
              <a:lnSpc>
                <a:spcPct val="110000"/>
              </a:lnSpc>
              <a:spcBef>
                <a:spcPts val="600"/>
              </a:spcBef>
              <a:defRPr b="1" spc="150" sz="2800">
                <a:solidFill>
                  <a:srgbClr val="404040"/>
                </a:solidFill>
                <a:latin typeface="Comic Sans MS"/>
                <a:ea typeface="Comic Sans MS"/>
                <a:cs typeface="Comic Sans MS"/>
                <a:sym typeface="Comic Sans MS"/>
              </a:defRPr>
            </a:pPr>
            <a:r>
              <a:t>Beth yw'r gwahaniaeth? Trafodwch.</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7" name="Straight Connector 9"/>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418" name="Rectangle 11"/>
          <p:cNvSpPr/>
          <p:nvPr/>
        </p:nvSpPr>
        <p:spPr>
          <a:xfrm>
            <a:off x="304" y="0"/>
            <a:ext cx="12191697" cy="6858000"/>
          </a:xfrm>
          <a:prstGeom prst="rect">
            <a:avLst/>
          </a:prstGeom>
          <a:solidFill>
            <a:srgbClr val="EDE1ED"/>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19" name="Title 1"/>
          <p:cNvSpPr txBox="1"/>
          <p:nvPr>
            <p:ph type="title"/>
          </p:nvPr>
        </p:nvSpPr>
        <p:spPr>
          <a:xfrm>
            <a:off x="57795" y="-816929"/>
            <a:ext cx="5271810" cy="1639892"/>
          </a:xfrm>
          <a:prstGeom prst="rect">
            <a:avLst/>
          </a:prstGeom>
        </p:spPr>
        <p:txBody>
          <a:bodyPr/>
          <a:lstStyle>
            <a:lvl1pPr>
              <a:defRPr spc="100"/>
            </a:lvl1pPr>
          </a:lstStyle>
          <a:p>
            <a:pPr/>
            <a:r>
              <a:t>Tudalen 170 </a:t>
            </a:r>
          </a:p>
        </p:txBody>
      </p:sp>
      <p:sp>
        <p:nvSpPr>
          <p:cNvPr id="420" name="Content Placeholder 2"/>
          <p:cNvSpPr txBox="1"/>
          <p:nvPr>
            <p:ph type="body" sz="half" idx="1"/>
          </p:nvPr>
        </p:nvSpPr>
        <p:spPr>
          <a:xfrm>
            <a:off x="-3161" y="1368103"/>
            <a:ext cx="6999004" cy="4118619"/>
          </a:xfrm>
          <a:prstGeom prst="rect">
            <a:avLst/>
          </a:prstGeom>
        </p:spPr>
        <p:txBody>
          <a:bodyPr/>
          <a:lstStyle>
            <a:lvl1pPr defTabSz="804672">
              <a:lnSpc>
                <a:spcPct val="130000"/>
              </a:lnSpc>
              <a:spcBef>
                <a:spcPts val="700"/>
              </a:spcBef>
              <a:defRPr spc="0" sz="2100">
                <a:latin typeface="Comic Sans MS"/>
                <a:ea typeface="Comic Sans MS"/>
                <a:cs typeface="Comic Sans MS"/>
                <a:sym typeface="Comic Sans MS"/>
              </a:defRPr>
            </a:lvl1pPr>
          </a:lstStyle>
          <a:p>
            <a:pPr/>
            <a:r>
              <a:t> Mae rhifedd, sef defnyddio mathemateg i ddatrys problemau yn y byd go iawn, yn chwarae rhan allweddol yn ein bywydau bob-dydd, ac yng nghyflwr economaidd y genedl. Mae’n hanfodol felly fod profiadau mathemateg a rhifedd mor gyffrous, diddorol a hygyrch â phosibl i ddysgwyr, a bod y profiadau hyn yn fodd i sicrhau bod dysgwyr yn datblygu gwydnwch mathemategol.</a:t>
            </a:r>
          </a:p>
        </p:txBody>
      </p:sp>
      <p:sp>
        <p:nvSpPr>
          <p:cNvPr id="421" name="Freeform: Shape 13"/>
          <p:cNvSpPr/>
          <p:nvPr/>
        </p:nvSpPr>
        <p:spPr>
          <a:xfrm flipH="1">
            <a:off x="6986047" y="0"/>
            <a:ext cx="5205957"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4866" y="0"/>
                </a:lnTo>
                <a:lnTo>
                  <a:pt x="14958" y="47"/>
                </a:lnTo>
                <a:cubicBezTo>
                  <a:pt x="19220" y="2377"/>
                  <a:pt x="21600" y="6593"/>
                  <a:pt x="21600" y="11407"/>
                </a:cubicBezTo>
                <a:cubicBezTo>
                  <a:pt x="21600" y="15651"/>
                  <a:pt x="17747" y="17647"/>
                  <a:pt x="13823" y="20078"/>
                </a:cubicBezTo>
                <a:cubicBezTo>
                  <a:pt x="13109" y="20521"/>
                  <a:pt x="12401" y="20955"/>
                  <a:pt x="11680" y="21356"/>
                </a:cubicBezTo>
                <a:lnTo>
                  <a:pt x="11216"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22" name="Freeform: Shape 15"/>
          <p:cNvSpPr/>
          <p:nvPr/>
        </p:nvSpPr>
        <p:spPr>
          <a:xfrm flipH="1">
            <a:off x="6577207" y="0"/>
            <a:ext cx="2530005"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23" name="Freeform: Shape 17"/>
          <p:cNvSpPr/>
          <p:nvPr/>
        </p:nvSpPr>
        <p:spPr>
          <a:xfrm flipH="1">
            <a:off x="6754923" y="0"/>
            <a:ext cx="2536442"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pic>
        <p:nvPicPr>
          <p:cNvPr id="424" name="Picture 5" descr="Picture 5"/>
          <p:cNvPicPr>
            <a:picLocks noChangeAspect="1"/>
          </p:cNvPicPr>
          <p:nvPr/>
        </p:nvPicPr>
        <p:blipFill>
          <a:blip r:embed="rId2">
            <a:extLst/>
          </a:blip>
          <a:srcRect l="0" t="0" r="2" b="2675"/>
          <a:stretch>
            <a:fillRect/>
          </a:stretch>
        </p:blipFill>
        <p:spPr>
          <a:xfrm>
            <a:off x="7203881" y="9"/>
            <a:ext cx="49879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153" y="0"/>
                </a:moveTo>
                <a:lnTo>
                  <a:pt x="7055" y="48"/>
                </a:lnTo>
                <a:cubicBezTo>
                  <a:pt x="2529" y="2377"/>
                  <a:pt x="0" y="6592"/>
                  <a:pt x="0" y="11406"/>
                </a:cubicBezTo>
                <a:cubicBezTo>
                  <a:pt x="0" y="15650"/>
                  <a:pt x="4093" y="17647"/>
                  <a:pt x="8260" y="20079"/>
                </a:cubicBezTo>
                <a:cubicBezTo>
                  <a:pt x="9019" y="20522"/>
                  <a:pt x="9771" y="20955"/>
                  <a:pt x="10537" y="21356"/>
                </a:cubicBezTo>
                <a:lnTo>
                  <a:pt x="11029" y="21600"/>
                </a:lnTo>
                <a:lnTo>
                  <a:pt x="11970" y="21600"/>
                </a:lnTo>
                <a:lnTo>
                  <a:pt x="15408" y="21600"/>
                </a:lnTo>
                <a:lnTo>
                  <a:pt x="20026" y="21600"/>
                </a:lnTo>
                <a:lnTo>
                  <a:pt x="20760" y="21600"/>
                </a:lnTo>
                <a:lnTo>
                  <a:pt x="21600" y="21600"/>
                </a:lnTo>
                <a:lnTo>
                  <a:pt x="21600" y="0"/>
                </a:lnTo>
                <a:lnTo>
                  <a:pt x="7153" y="0"/>
                </a:lnTo>
                <a:close/>
              </a:path>
            </a:pathLst>
          </a:cu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6" name="Content Placeholder 2"/>
          <p:cNvSpPr txBox="1"/>
          <p:nvPr/>
        </p:nvSpPr>
        <p:spPr>
          <a:xfrm>
            <a:off x="1341617" y="3141810"/>
            <a:ext cx="4852559" cy="3795552"/>
          </a:xfrm>
          <a:prstGeom prst="rect">
            <a:avLst/>
          </a:prstGeom>
          <a:ln w="12700">
            <a:miter lim="400000"/>
          </a:ln>
          <a:extLst>
            <a:ext uri="{C572A759-6A51-4108-AA02-DFA0A04FC94B}">
              <ma14:wrappingTextBoxFlag xmlns:ma14="http://schemas.microsoft.com/office/mac/drawingml/2011/main" val="1"/>
            </a:ext>
          </a:extLst>
        </p:spPr>
        <p:txBody>
          <a:bodyPr lIns="91436" tIns="91436" rIns="91436" bIns="91436">
            <a:normAutofit fontScale="100000" lnSpcReduction="0"/>
          </a:bodyPr>
          <a:lstStyle>
            <a:lvl1pPr>
              <a:lnSpc>
                <a:spcPct val="112000"/>
              </a:lnSpc>
              <a:spcBef>
                <a:spcPts val="900"/>
              </a:spcBef>
              <a:defRPr spc="125" sz="2000">
                <a:solidFill>
                  <a:srgbClr val="404040"/>
                </a:solidFill>
                <a:latin typeface="+mj-lt"/>
                <a:ea typeface="+mj-ea"/>
                <a:cs typeface="+mj-cs"/>
                <a:sym typeface="Meiryo"/>
              </a:defRPr>
            </a:lvl1pPr>
          </a:lstStyle>
          <a:p>
            <a:pPr/>
            <a:r>
              <a:t>Yn ystod y blynyddoedd cynnar, mae chwarae yn rhan bwysig yn y broses o ddatblygu mathemateg a rhifedd, gan alluogi dysgwyr i ddatrys problemau, archwilio syniadau, creu cysylltiadau a chydweithio ag eraill.</a:t>
            </a:r>
          </a:p>
        </p:txBody>
      </p:sp>
      <p:sp>
        <p:nvSpPr>
          <p:cNvPr id="427" name="Content Placeholder 4"/>
          <p:cNvSpPr txBox="1"/>
          <p:nvPr/>
        </p:nvSpPr>
        <p:spPr>
          <a:xfrm>
            <a:off x="6651570" y="3051689"/>
            <a:ext cx="4123950" cy="2761079"/>
          </a:xfrm>
          <a:prstGeom prst="rect">
            <a:avLst/>
          </a:prstGeom>
          <a:ln w="12700">
            <a:miter lim="400000"/>
          </a:ln>
          <a:extLst>
            <a:ext uri="{C572A759-6A51-4108-AA02-DFA0A04FC94B}">
              <ma14:wrappingTextBoxFlag xmlns:ma14="http://schemas.microsoft.com/office/mac/drawingml/2011/main" val="1"/>
            </a:ext>
          </a:extLst>
        </p:spPr>
        <p:txBody>
          <a:bodyPr lIns="91436" tIns="91436" rIns="91436" bIns="91436">
            <a:normAutofit fontScale="100000" lnSpcReduction="0"/>
          </a:bodyPr>
          <a:lstStyle>
            <a:lvl1pPr defTabSz="859536">
              <a:lnSpc>
                <a:spcPct val="112000"/>
              </a:lnSpc>
              <a:spcBef>
                <a:spcPts val="800"/>
              </a:spcBef>
              <a:defRPr spc="117" sz="1879">
                <a:solidFill>
                  <a:srgbClr val="404040"/>
                </a:solidFill>
                <a:latin typeface="+mj-lt"/>
                <a:ea typeface="+mj-ea"/>
                <a:cs typeface="+mj-cs"/>
                <a:sym typeface="Meiryo"/>
              </a:defRPr>
            </a:lvl1pPr>
          </a:lstStyle>
          <a:p>
            <a:pPr/>
            <a:r>
              <a:t>In the early years, play forms an important part in the development of mathematics and numeracy, enabling learners to solve problems, explore ideas, establish connections and collaborate with others</a:t>
            </a:r>
          </a:p>
        </p:txBody>
      </p:sp>
      <p:pic>
        <p:nvPicPr>
          <p:cNvPr id="428" name="Picture 7" descr="Picture 7"/>
          <p:cNvPicPr>
            <a:picLocks noChangeAspect="1"/>
          </p:cNvPicPr>
          <p:nvPr/>
        </p:nvPicPr>
        <p:blipFill>
          <a:blip r:embed="rId2">
            <a:extLst/>
          </a:blip>
          <a:stretch>
            <a:fillRect/>
          </a:stretch>
        </p:blipFill>
        <p:spPr>
          <a:xfrm>
            <a:off x="10011058" y="439133"/>
            <a:ext cx="1848683" cy="2188358"/>
          </a:xfrm>
          <a:prstGeom prst="rect">
            <a:avLst/>
          </a:prstGeom>
          <a:ln w="12700">
            <a:miter lim="400000"/>
          </a:ln>
        </p:spPr>
      </p:pic>
      <p:pic>
        <p:nvPicPr>
          <p:cNvPr id="429" name="Picture 8" descr="Picture 8"/>
          <p:cNvPicPr>
            <a:picLocks noChangeAspect="1"/>
          </p:cNvPicPr>
          <p:nvPr/>
        </p:nvPicPr>
        <p:blipFill>
          <a:blip r:embed="rId3">
            <a:extLst/>
          </a:blip>
          <a:stretch>
            <a:fillRect/>
          </a:stretch>
        </p:blipFill>
        <p:spPr>
          <a:xfrm>
            <a:off x="213445" y="354487"/>
            <a:ext cx="1654457" cy="2357650"/>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1" name="Picture 2" descr="Picture 2"/>
          <p:cNvPicPr>
            <a:picLocks noChangeAspect="1"/>
          </p:cNvPicPr>
          <p:nvPr/>
        </p:nvPicPr>
        <p:blipFill>
          <a:blip r:embed="rId2">
            <a:extLst/>
          </a:blip>
          <a:srcRect l="0" t="27467" r="1247" b="9464"/>
          <a:stretch>
            <a:fillRect/>
          </a:stretch>
        </p:blipFill>
        <p:spPr>
          <a:xfrm>
            <a:off x="212506" y="98520"/>
            <a:ext cx="7131965" cy="3054836"/>
          </a:xfrm>
          <a:prstGeom prst="rect">
            <a:avLst/>
          </a:prstGeom>
          <a:ln w="12700">
            <a:miter lim="400000"/>
          </a:ln>
        </p:spPr>
      </p:pic>
      <p:sp>
        <p:nvSpPr>
          <p:cNvPr id="432" name="Arrow: Left 3"/>
          <p:cNvSpPr/>
          <p:nvPr/>
        </p:nvSpPr>
        <p:spPr>
          <a:xfrm>
            <a:off x="2737642" y="2252179"/>
            <a:ext cx="980661" cy="483706"/>
          </a:xfrm>
          <a:prstGeom prst="leftArrow">
            <a:avLst>
              <a:gd name="adj1" fmla="val 50000"/>
              <a:gd name="adj2" fmla="val 50000"/>
            </a:avLst>
          </a:prstGeom>
          <a:solidFill>
            <a:srgbClr val="4472C4"/>
          </a:solidFill>
          <a:ln w="12700">
            <a:solidFill>
              <a:srgbClr val="32538F"/>
            </a:solidFill>
            <a:miter/>
          </a:ln>
        </p:spPr>
        <p:txBody>
          <a:bodyPr lIns="45718" tIns="45718" rIns="45718" bIns="45718" anchor="ctr"/>
          <a:lstStyle/>
          <a:p>
            <a:pPr algn="ctr" defTabSz="457200">
              <a:defRPr>
                <a:solidFill>
                  <a:srgbClr val="FFFFFF"/>
                </a:solidFill>
                <a:latin typeface="Calibri"/>
                <a:ea typeface="Calibri"/>
                <a:cs typeface="Calibri"/>
                <a:sym typeface="Calibri"/>
              </a:defRPr>
            </a:pPr>
          </a:p>
        </p:txBody>
      </p:sp>
      <p:pic>
        <p:nvPicPr>
          <p:cNvPr id="433" name="Picture 3" descr="Picture 3"/>
          <p:cNvPicPr>
            <a:picLocks noChangeAspect="1"/>
          </p:cNvPicPr>
          <p:nvPr/>
        </p:nvPicPr>
        <p:blipFill>
          <a:blip r:embed="rId3">
            <a:extLst/>
          </a:blip>
          <a:srcRect l="0" t="26840" r="0" b="11686"/>
          <a:stretch>
            <a:fillRect/>
          </a:stretch>
        </p:blipFill>
        <p:spPr>
          <a:xfrm>
            <a:off x="1348317" y="3462192"/>
            <a:ext cx="7802227" cy="3209429"/>
          </a:xfrm>
          <a:prstGeom prst="rect">
            <a:avLst/>
          </a:prstGeom>
          <a:ln w="12700">
            <a:miter lim="400000"/>
          </a:ln>
        </p:spPr>
      </p:pic>
      <p:sp>
        <p:nvSpPr>
          <p:cNvPr id="434" name="Arrow: Left 3"/>
          <p:cNvSpPr/>
          <p:nvPr/>
        </p:nvSpPr>
        <p:spPr>
          <a:xfrm>
            <a:off x="4321993" y="5827062"/>
            <a:ext cx="980665" cy="483709"/>
          </a:xfrm>
          <a:prstGeom prst="leftArrow">
            <a:avLst>
              <a:gd name="adj1" fmla="val 50000"/>
              <a:gd name="adj2" fmla="val 50000"/>
            </a:avLst>
          </a:prstGeom>
          <a:solidFill>
            <a:srgbClr val="4472C4"/>
          </a:solidFill>
          <a:ln w="12700">
            <a:solidFill>
              <a:srgbClr val="32538F"/>
            </a:solidFill>
            <a:miter/>
          </a:ln>
        </p:spPr>
        <p:txBody>
          <a:bodyPr lIns="45718" tIns="45718" rIns="45718" bIns="45718" anchor="ctr"/>
          <a:lstStyle/>
          <a:p>
            <a:pPr algn="ctr" defTabSz="457200">
              <a:defRPr>
                <a:solidFill>
                  <a:srgbClr val="FFFFFF"/>
                </a:solidFill>
                <a:latin typeface="Calibri"/>
                <a:ea typeface="Calibri"/>
                <a:cs typeface="Calibri"/>
                <a:sym typeface="Calibri"/>
              </a:defRPr>
            </a:pP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6" name="Rectangle 120"/>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466" name="Group 122"/>
          <p:cNvGrpSpPr/>
          <p:nvPr/>
        </p:nvGrpSpPr>
        <p:grpSpPr>
          <a:xfrm>
            <a:off x="-6219" y="-4"/>
            <a:ext cx="12214839" cy="6858007"/>
            <a:chOff x="-1" y="-1"/>
            <a:chExt cx="12214837" cy="6858006"/>
          </a:xfrm>
        </p:grpSpPr>
        <p:sp>
          <p:nvSpPr>
            <p:cNvPr id="437" name="Straight Connector 123"/>
            <p:cNvSpPr/>
            <p:nvPr/>
          </p:nvSpPr>
          <p:spPr>
            <a:xfrm>
              <a:off x="-2"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38" name="Straight Connector 124"/>
            <p:cNvSpPr/>
            <p:nvPr/>
          </p:nvSpPr>
          <p:spPr>
            <a:xfrm flipH="1">
              <a:off x="6213"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39" name="Straight Connector 125"/>
            <p:cNvSpPr/>
            <p:nvPr/>
          </p:nvSpPr>
          <p:spPr>
            <a:xfrm flipH="1">
              <a:off x="1199947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0" name="Straight Connector 126"/>
            <p:cNvSpPr/>
            <p:nvPr/>
          </p:nvSpPr>
          <p:spPr>
            <a:xfrm flipH="1">
              <a:off x="19874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1" name="Straight Connector 127"/>
            <p:cNvSpPr/>
            <p:nvPr/>
          </p:nvSpPr>
          <p:spPr>
            <a:xfrm flipH="1">
              <a:off x="119818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2" name="Straight Connector 128"/>
            <p:cNvSpPr/>
            <p:nvPr/>
          </p:nvSpPr>
          <p:spPr>
            <a:xfrm flipH="1">
              <a:off x="219761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3" name="Straight Connector 129"/>
            <p:cNvSpPr/>
            <p:nvPr/>
          </p:nvSpPr>
          <p:spPr>
            <a:xfrm flipH="1">
              <a:off x="3197057"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4" name="Straight Connector 130"/>
            <p:cNvSpPr/>
            <p:nvPr/>
          </p:nvSpPr>
          <p:spPr>
            <a:xfrm flipH="1">
              <a:off x="4196495"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5" name="Straight Connector 131"/>
            <p:cNvSpPr/>
            <p:nvPr/>
          </p:nvSpPr>
          <p:spPr>
            <a:xfrm flipH="1">
              <a:off x="519593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6" name="Straight Connector 132"/>
            <p:cNvSpPr/>
            <p:nvPr/>
          </p:nvSpPr>
          <p:spPr>
            <a:xfrm flipH="1">
              <a:off x="619537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7" name="Straight Connector 133"/>
            <p:cNvSpPr/>
            <p:nvPr/>
          </p:nvSpPr>
          <p:spPr>
            <a:xfrm flipH="1">
              <a:off x="7194812"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8" name="Straight Connector 134"/>
            <p:cNvSpPr/>
            <p:nvPr/>
          </p:nvSpPr>
          <p:spPr>
            <a:xfrm flipH="1">
              <a:off x="8194250"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49" name="Straight Connector 135"/>
            <p:cNvSpPr/>
            <p:nvPr/>
          </p:nvSpPr>
          <p:spPr>
            <a:xfrm flipH="1">
              <a:off x="9193688"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0" name="Straight Connector 136"/>
            <p:cNvSpPr/>
            <p:nvPr/>
          </p:nvSpPr>
          <p:spPr>
            <a:xfrm flipH="1">
              <a:off x="1019312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1" name="Straight Connector 137"/>
            <p:cNvSpPr/>
            <p:nvPr/>
          </p:nvSpPr>
          <p:spPr>
            <a:xfrm flipH="1">
              <a:off x="1119256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2" name="Straight Connector 138"/>
            <p:cNvSpPr/>
            <p:nvPr/>
          </p:nvSpPr>
          <p:spPr>
            <a:xfrm flipH="1">
              <a:off x="1219200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3" name="Straight Connector 139"/>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4" name="Straight Connector 140"/>
            <p:cNvSpPr/>
            <p:nvPr/>
          </p:nvSpPr>
          <p:spPr>
            <a:xfrm>
              <a:off x="6212"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5" name="Straight Connector 141"/>
            <p:cNvSpPr/>
            <p:nvPr/>
          </p:nvSpPr>
          <p:spPr>
            <a:xfrm>
              <a:off x="6212"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6" name="Straight Connector 142"/>
            <p:cNvSpPr/>
            <p:nvPr/>
          </p:nvSpPr>
          <p:spPr>
            <a:xfrm>
              <a:off x="6212"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7" name="Straight Connector 143"/>
            <p:cNvSpPr/>
            <p:nvPr/>
          </p:nvSpPr>
          <p:spPr>
            <a:xfrm>
              <a:off x="6212"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8" name="Straight Connector 144"/>
            <p:cNvSpPr/>
            <p:nvPr/>
          </p:nvSpPr>
          <p:spPr>
            <a:xfrm>
              <a:off x="6212"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59" name="Straight Connector 145"/>
            <p:cNvSpPr/>
            <p:nvPr/>
          </p:nvSpPr>
          <p:spPr>
            <a:xfrm>
              <a:off x="6212" y="351485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60" name="Straight Connector 146"/>
            <p:cNvSpPr/>
            <p:nvPr/>
          </p:nvSpPr>
          <p:spPr>
            <a:xfrm>
              <a:off x="6212" y="407204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61" name="Straight Connector 147"/>
            <p:cNvSpPr/>
            <p:nvPr/>
          </p:nvSpPr>
          <p:spPr>
            <a:xfrm>
              <a:off x="6212"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62" name="Straight Connector 148"/>
            <p:cNvSpPr/>
            <p:nvPr/>
          </p:nvSpPr>
          <p:spPr>
            <a:xfrm>
              <a:off x="6212" y="518642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63" name="Straight Connector 149"/>
            <p:cNvSpPr/>
            <p:nvPr/>
          </p:nvSpPr>
          <p:spPr>
            <a:xfrm>
              <a:off x="6212" y="574361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64" name="Straight Connector 150"/>
            <p:cNvSpPr/>
            <p:nvPr/>
          </p:nvSpPr>
          <p:spPr>
            <a:xfrm>
              <a:off x="6212"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65" name="Straight Connector 151"/>
            <p:cNvSpPr/>
            <p:nvPr/>
          </p:nvSpPr>
          <p:spPr>
            <a:xfrm>
              <a:off x="22825" y="62484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467" name="Freeform: Shape 153"/>
          <p:cNvSpPr/>
          <p:nvPr/>
        </p:nvSpPr>
        <p:spPr>
          <a:xfrm>
            <a:off x="-6216" y="5014714"/>
            <a:ext cx="2800130" cy="18432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895" y="0"/>
                </a:moveTo>
                <a:cubicBezTo>
                  <a:pt x="11616" y="0"/>
                  <a:pt x="18994" y="8725"/>
                  <a:pt x="21455" y="20742"/>
                </a:cubicBezTo>
                <a:lnTo>
                  <a:pt x="21600" y="21600"/>
                </a:lnTo>
                <a:lnTo>
                  <a:pt x="15334" y="21600"/>
                </a:lnTo>
                <a:lnTo>
                  <a:pt x="15321" y="21546"/>
                </a:lnTo>
                <a:cubicBezTo>
                  <a:pt x="13274" y="14194"/>
                  <a:pt x="8481" y="9034"/>
                  <a:pt x="2895" y="9034"/>
                </a:cubicBezTo>
                <a:cubicBezTo>
                  <a:pt x="1964" y="9034"/>
                  <a:pt x="1056" y="9178"/>
                  <a:pt x="178" y="9451"/>
                </a:cubicBezTo>
                <a:lnTo>
                  <a:pt x="0" y="9520"/>
                </a:lnTo>
                <a:lnTo>
                  <a:pt x="0" y="363"/>
                </a:lnTo>
                <a:lnTo>
                  <a:pt x="909" y="152"/>
                </a:lnTo>
                <a:cubicBezTo>
                  <a:pt x="1562" y="52"/>
                  <a:pt x="2225" y="0"/>
                  <a:pt x="2895" y="0"/>
                </a:cubicBezTo>
                <a:close/>
              </a:path>
            </a:pathLst>
          </a:custGeom>
          <a:solidFill>
            <a:srgbClr val="220BFD">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468" name="Freeform: Shape 155"/>
          <p:cNvSpPr/>
          <p:nvPr/>
        </p:nvSpPr>
        <p:spPr>
          <a:xfrm>
            <a:off x="7979726" y="-2"/>
            <a:ext cx="4209228" cy="16505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4344" y="0"/>
                </a:lnTo>
                <a:lnTo>
                  <a:pt x="4683" y="1424"/>
                </a:lnTo>
                <a:cubicBezTo>
                  <a:pt x="6295" y="7509"/>
                  <a:pt x="9025" y="11511"/>
                  <a:pt x="12122" y="11511"/>
                </a:cubicBezTo>
                <a:cubicBezTo>
                  <a:pt x="15218" y="11511"/>
                  <a:pt x="17949" y="7509"/>
                  <a:pt x="19561" y="1424"/>
                </a:cubicBezTo>
                <a:lnTo>
                  <a:pt x="19900" y="0"/>
                </a:lnTo>
                <a:lnTo>
                  <a:pt x="21600" y="0"/>
                </a:lnTo>
                <a:lnTo>
                  <a:pt x="21600" y="10998"/>
                </a:lnTo>
                <a:lnTo>
                  <a:pt x="21263" y="11944"/>
                </a:lnTo>
                <a:cubicBezTo>
                  <a:pt x="18924" y="17910"/>
                  <a:pt x="15692" y="21600"/>
                  <a:pt x="12122" y="21600"/>
                </a:cubicBezTo>
                <a:cubicBezTo>
                  <a:pt x="6767" y="21600"/>
                  <a:pt x="2173" y="13297"/>
                  <a:pt x="210" y="1465"/>
                </a:cubicBezTo>
                <a:close/>
              </a:path>
            </a:pathLst>
          </a:custGeom>
          <a:solidFill>
            <a:srgbClr val="AAA1FE">
              <a:alpha val="5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469" name="Freeform: Shape 157"/>
          <p:cNvSpPr/>
          <p:nvPr/>
        </p:nvSpPr>
        <p:spPr>
          <a:xfrm>
            <a:off x="7979726" y="-2"/>
            <a:ext cx="4209228" cy="16505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4344" y="0"/>
                </a:lnTo>
                <a:lnTo>
                  <a:pt x="4683" y="1424"/>
                </a:lnTo>
                <a:cubicBezTo>
                  <a:pt x="6295" y="7509"/>
                  <a:pt x="9025" y="11511"/>
                  <a:pt x="12122" y="11511"/>
                </a:cubicBezTo>
                <a:cubicBezTo>
                  <a:pt x="15218" y="11511"/>
                  <a:pt x="17949" y="7509"/>
                  <a:pt x="19561" y="1424"/>
                </a:cubicBezTo>
                <a:lnTo>
                  <a:pt x="19900" y="0"/>
                </a:lnTo>
                <a:lnTo>
                  <a:pt x="21600" y="0"/>
                </a:lnTo>
                <a:lnTo>
                  <a:pt x="21600" y="10998"/>
                </a:lnTo>
                <a:lnTo>
                  <a:pt x="21263" y="11944"/>
                </a:lnTo>
                <a:cubicBezTo>
                  <a:pt x="18924" y="17910"/>
                  <a:pt x="15692" y="21600"/>
                  <a:pt x="12122" y="21600"/>
                </a:cubicBezTo>
                <a:cubicBezTo>
                  <a:pt x="6767" y="21600"/>
                  <a:pt x="2173" y="13297"/>
                  <a:pt x="210" y="1465"/>
                </a:cubicBezTo>
                <a:close/>
              </a:path>
            </a:pathLst>
          </a:custGeom>
          <a:solidFill>
            <a:srgbClr val="AAA1FE">
              <a:alpha val="5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grpSp>
        <p:nvGrpSpPr>
          <p:cNvPr id="499" name="Group 159"/>
          <p:cNvGrpSpPr/>
          <p:nvPr/>
        </p:nvGrpSpPr>
        <p:grpSpPr>
          <a:xfrm>
            <a:off x="-6219" y="-4"/>
            <a:ext cx="12214839" cy="6858007"/>
            <a:chOff x="-1" y="-1"/>
            <a:chExt cx="12214837" cy="6858006"/>
          </a:xfrm>
        </p:grpSpPr>
        <p:sp>
          <p:nvSpPr>
            <p:cNvPr id="470" name="Straight Connector 160"/>
            <p:cNvSpPr/>
            <p:nvPr/>
          </p:nvSpPr>
          <p:spPr>
            <a:xfrm>
              <a:off x="-2"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71" name="Straight Connector 161"/>
            <p:cNvSpPr/>
            <p:nvPr/>
          </p:nvSpPr>
          <p:spPr>
            <a:xfrm flipH="1">
              <a:off x="6213"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72" name="Straight Connector 162"/>
            <p:cNvSpPr/>
            <p:nvPr/>
          </p:nvSpPr>
          <p:spPr>
            <a:xfrm flipH="1">
              <a:off x="1199947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73" name="Straight Connector 163"/>
            <p:cNvSpPr/>
            <p:nvPr/>
          </p:nvSpPr>
          <p:spPr>
            <a:xfrm flipH="1">
              <a:off x="19874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74" name="Straight Connector 164"/>
            <p:cNvSpPr/>
            <p:nvPr/>
          </p:nvSpPr>
          <p:spPr>
            <a:xfrm flipH="1">
              <a:off x="119818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75" name="Straight Connector 165"/>
            <p:cNvSpPr/>
            <p:nvPr/>
          </p:nvSpPr>
          <p:spPr>
            <a:xfrm flipH="1">
              <a:off x="219761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76" name="Straight Connector 166"/>
            <p:cNvSpPr/>
            <p:nvPr/>
          </p:nvSpPr>
          <p:spPr>
            <a:xfrm flipH="1">
              <a:off x="3197057"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77" name="Straight Connector 167"/>
            <p:cNvSpPr/>
            <p:nvPr/>
          </p:nvSpPr>
          <p:spPr>
            <a:xfrm flipH="1">
              <a:off x="4196495"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78" name="Straight Connector 168"/>
            <p:cNvSpPr/>
            <p:nvPr/>
          </p:nvSpPr>
          <p:spPr>
            <a:xfrm flipH="1">
              <a:off x="519593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79" name="Straight Connector 169"/>
            <p:cNvSpPr/>
            <p:nvPr/>
          </p:nvSpPr>
          <p:spPr>
            <a:xfrm flipH="1">
              <a:off x="619537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0" name="Straight Connector 170"/>
            <p:cNvSpPr/>
            <p:nvPr/>
          </p:nvSpPr>
          <p:spPr>
            <a:xfrm flipH="1">
              <a:off x="7194812"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1" name="Straight Connector 171"/>
            <p:cNvSpPr/>
            <p:nvPr/>
          </p:nvSpPr>
          <p:spPr>
            <a:xfrm flipH="1">
              <a:off x="8194250"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2" name="Straight Connector 172"/>
            <p:cNvSpPr/>
            <p:nvPr/>
          </p:nvSpPr>
          <p:spPr>
            <a:xfrm flipH="1">
              <a:off x="9193688"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3" name="Straight Connector 173"/>
            <p:cNvSpPr/>
            <p:nvPr/>
          </p:nvSpPr>
          <p:spPr>
            <a:xfrm flipH="1">
              <a:off x="1019312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4" name="Straight Connector 174"/>
            <p:cNvSpPr/>
            <p:nvPr/>
          </p:nvSpPr>
          <p:spPr>
            <a:xfrm flipH="1">
              <a:off x="1119256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5" name="Straight Connector 175"/>
            <p:cNvSpPr/>
            <p:nvPr/>
          </p:nvSpPr>
          <p:spPr>
            <a:xfrm flipH="1">
              <a:off x="1219200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6" name="Straight Connector 176"/>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7" name="Straight Connector 177"/>
            <p:cNvSpPr/>
            <p:nvPr/>
          </p:nvSpPr>
          <p:spPr>
            <a:xfrm>
              <a:off x="6212"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8" name="Straight Connector 178"/>
            <p:cNvSpPr/>
            <p:nvPr/>
          </p:nvSpPr>
          <p:spPr>
            <a:xfrm>
              <a:off x="6212"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89" name="Straight Connector 179"/>
            <p:cNvSpPr/>
            <p:nvPr/>
          </p:nvSpPr>
          <p:spPr>
            <a:xfrm>
              <a:off x="6212"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90" name="Straight Connector 180"/>
            <p:cNvSpPr/>
            <p:nvPr/>
          </p:nvSpPr>
          <p:spPr>
            <a:xfrm>
              <a:off x="6212"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91" name="Straight Connector 181"/>
            <p:cNvSpPr/>
            <p:nvPr/>
          </p:nvSpPr>
          <p:spPr>
            <a:xfrm>
              <a:off x="6212"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92" name="Straight Connector 182"/>
            <p:cNvSpPr/>
            <p:nvPr/>
          </p:nvSpPr>
          <p:spPr>
            <a:xfrm>
              <a:off x="6212" y="351485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93" name="Straight Connector 183"/>
            <p:cNvSpPr/>
            <p:nvPr/>
          </p:nvSpPr>
          <p:spPr>
            <a:xfrm>
              <a:off x="6212" y="407204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94" name="Straight Connector 184"/>
            <p:cNvSpPr/>
            <p:nvPr/>
          </p:nvSpPr>
          <p:spPr>
            <a:xfrm>
              <a:off x="6212"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95" name="Straight Connector 185"/>
            <p:cNvSpPr/>
            <p:nvPr/>
          </p:nvSpPr>
          <p:spPr>
            <a:xfrm>
              <a:off x="6212" y="518642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96" name="Straight Connector 186"/>
            <p:cNvSpPr/>
            <p:nvPr/>
          </p:nvSpPr>
          <p:spPr>
            <a:xfrm>
              <a:off x="6212" y="574361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97" name="Straight Connector 187"/>
            <p:cNvSpPr/>
            <p:nvPr/>
          </p:nvSpPr>
          <p:spPr>
            <a:xfrm>
              <a:off x="6212"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498" name="Straight Connector 188"/>
            <p:cNvSpPr/>
            <p:nvPr/>
          </p:nvSpPr>
          <p:spPr>
            <a:xfrm>
              <a:off x="22825" y="62484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500" name="Rectangle 190"/>
          <p:cNvSpPr/>
          <p:nvPr/>
        </p:nvSpPr>
        <p:spPr>
          <a:xfrm>
            <a:off x="-2" y="0"/>
            <a:ext cx="12188956"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sp>
        <p:nvSpPr>
          <p:cNvPr id="501" name="Rectangle 192"/>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sp>
        <p:nvSpPr>
          <p:cNvPr id="502" name="Right Triangle 194"/>
          <p:cNvSpPr/>
          <p:nvPr/>
        </p:nvSpPr>
        <p:spPr>
          <a:xfrm rot="13500000">
            <a:off x="-277933" y="1559139"/>
            <a:ext cx="568293" cy="5682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1201AF">
              <a:alpha val="17000"/>
            </a:srgbClr>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532" name="Group 196"/>
          <p:cNvGrpSpPr/>
          <p:nvPr/>
        </p:nvGrpSpPr>
        <p:grpSpPr>
          <a:xfrm>
            <a:off x="-10" y="-3"/>
            <a:ext cx="12214839" cy="6858007"/>
            <a:chOff x="-5" y="-1"/>
            <a:chExt cx="12214837" cy="6858006"/>
          </a:xfrm>
        </p:grpSpPr>
        <p:sp>
          <p:nvSpPr>
            <p:cNvPr id="503" name="Straight Connector 197"/>
            <p:cNvSpPr/>
            <p:nvPr/>
          </p:nvSpPr>
          <p:spPr>
            <a:xfrm>
              <a:off x="-6" y="6686285"/>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04" name="Straight Connector 198"/>
            <p:cNvSpPr/>
            <p:nvPr/>
          </p:nvSpPr>
          <p:spPr>
            <a:xfrm flipH="1">
              <a:off x="6209"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05" name="Straight Connector 199"/>
            <p:cNvSpPr/>
            <p:nvPr/>
          </p:nvSpPr>
          <p:spPr>
            <a:xfrm flipH="1">
              <a:off x="11999475"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06" name="Straight Connector 200"/>
            <p:cNvSpPr/>
            <p:nvPr/>
          </p:nvSpPr>
          <p:spPr>
            <a:xfrm flipH="1">
              <a:off x="198737"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07" name="Straight Connector 201"/>
            <p:cNvSpPr/>
            <p:nvPr/>
          </p:nvSpPr>
          <p:spPr>
            <a:xfrm flipH="1">
              <a:off x="1198177"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08" name="Straight Connector 202"/>
            <p:cNvSpPr/>
            <p:nvPr/>
          </p:nvSpPr>
          <p:spPr>
            <a:xfrm flipH="1">
              <a:off x="2197615"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09" name="Straight Connector 203"/>
            <p:cNvSpPr/>
            <p:nvPr/>
          </p:nvSpPr>
          <p:spPr>
            <a:xfrm flipH="1">
              <a:off x="3197053"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0" name="Straight Connector 204"/>
            <p:cNvSpPr/>
            <p:nvPr/>
          </p:nvSpPr>
          <p:spPr>
            <a:xfrm flipH="1">
              <a:off x="4196491"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1" name="Straight Connector 205"/>
            <p:cNvSpPr/>
            <p:nvPr/>
          </p:nvSpPr>
          <p:spPr>
            <a:xfrm flipH="1">
              <a:off x="5195930"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2" name="Straight Connector 206"/>
            <p:cNvSpPr/>
            <p:nvPr/>
          </p:nvSpPr>
          <p:spPr>
            <a:xfrm flipH="1">
              <a:off x="6195370"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3" name="Straight Connector 207"/>
            <p:cNvSpPr/>
            <p:nvPr/>
          </p:nvSpPr>
          <p:spPr>
            <a:xfrm flipH="1">
              <a:off x="7194808"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4" name="Straight Connector 208"/>
            <p:cNvSpPr/>
            <p:nvPr/>
          </p:nvSpPr>
          <p:spPr>
            <a:xfrm flipH="1">
              <a:off x="8194246"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5" name="Straight Connector 209"/>
            <p:cNvSpPr/>
            <p:nvPr/>
          </p:nvSpPr>
          <p:spPr>
            <a:xfrm flipH="1">
              <a:off x="9193684"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6" name="Straight Connector 210"/>
            <p:cNvSpPr/>
            <p:nvPr/>
          </p:nvSpPr>
          <p:spPr>
            <a:xfrm flipH="1">
              <a:off x="10193122"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7" name="Straight Connector 211"/>
            <p:cNvSpPr/>
            <p:nvPr/>
          </p:nvSpPr>
          <p:spPr>
            <a:xfrm flipH="1">
              <a:off x="11192562"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8" name="Straight Connector 212"/>
            <p:cNvSpPr/>
            <p:nvPr/>
          </p:nvSpPr>
          <p:spPr>
            <a:xfrm flipH="1">
              <a:off x="12192002" y="-2"/>
              <a:ext cx="3" cy="6858005"/>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19" name="Straight Connector 213"/>
            <p:cNvSpPr/>
            <p:nvPr/>
          </p:nvSpPr>
          <p:spPr>
            <a:xfrm>
              <a:off x="6208" y="171715"/>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0" name="Straight Connector 214"/>
            <p:cNvSpPr/>
            <p:nvPr/>
          </p:nvSpPr>
          <p:spPr>
            <a:xfrm>
              <a:off x="6208" y="728905"/>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1" name="Straight Connector 215"/>
            <p:cNvSpPr/>
            <p:nvPr/>
          </p:nvSpPr>
          <p:spPr>
            <a:xfrm>
              <a:off x="6208" y="1286095"/>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2" name="Straight Connector 216"/>
            <p:cNvSpPr/>
            <p:nvPr/>
          </p:nvSpPr>
          <p:spPr>
            <a:xfrm>
              <a:off x="6208" y="1843285"/>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3" name="Straight Connector 217"/>
            <p:cNvSpPr/>
            <p:nvPr/>
          </p:nvSpPr>
          <p:spPr>
            <a:xfrm>
              <a:off x="6208" y="2400475"/>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4" name="Straight Connector 218"/>
            <p:cNvSpPr/>
            <p:nvPr/>
          </p:nvSpPr>
          <p:spPr>
            <a:xfrm>
              <a:off x="6208" y="2957665"/>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5" name="Straight Connector 219"/>
            <p:cNvSpPr/>
            <p:nvPr/>
          </p:nvSpPr>
          <p:spPr>
            <a:xfrm>
              <a:off x="6208" y="3514856"/>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6" name="Straight Connector 220"/>
            <p:cNvSpPr/>
            <p:nvPr/>
          </p:nvSpPr>
          <p:spPr>
            <a:xfrm>
              <a:off x="6208" y="4072046"/>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7" name="Straight Connector 221"/>
            <p:cNvSpPr/>
            <p:nvPr/>
          </p:nvSpPr>
          <p:spPr>
            <a:xfrm>
              <a:off x="6208" y="4629237"/>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8" name="Straight Connector 222"/>
            <p:cNvSpPr/>
            <p:nvPr/>
          </p:nvSpPr>
          <p:spPr>
            <a:xfrm>
              <a:off x="6208" y="5186428"/>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29" name="Straight Connector 223"/>
            <p:cNvSpPr/>
            <p:nvPr/>
          </p:nvSpPr>
          <p:spPr>
            <a:xfrm>
              <a:off x="6208" y="5743619"/>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30" name="Straight Connector 224"/>
            <p:cNvSpPr/>
            <p:nvPr/>
          </p:nvSpPr>
          <p:spPr>
            <a:xfrm>
              <a:off x="6208" y="6858002"/>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sp>
          <p:nvSpPr>
            <p:cNvPr id="531" name="Straight Connector 225"/>
            <p:cNvSpPr/>
            <p:nvPr/>
          </p:nvSpPr>
          <p:spPr>
            <a:xfrm>
              <a:off x="22821" y="6248403"/>
              <a:ext cx="12192012" cy="3"/>
            </a:xfrm>
            <a:prstGeom prst="line">
              <a:avLst/>
            </a:prstGeom>
            <a:noFill/>
            <a:ln w="19050" cap="flat">
              <a:solidFill>
                <a:srgbClr val="B495C2">
                  <a:alpha val="15000"/>
                </a:srgbClr>
              </a:solidFill>
              <a:prstDash val="sysDot"/>
              <a:miter lim="800000"/>
            </a:ln>
            <a:effectLst/>
          </p:spPr>
          <p:txBody>
            <a:bodyPr wrap="square" lIns="45718" tIns="45718" rIns="45718" bIns="45718" numCol="1" anchor="t">
              <a:noAutofit/>
            </a:bodyPr>
            <a:lstStyle/>
            <a:p>
              <a:pPr/>
            </a:p>
          </p:txBody>
        </p:sp>
      </p:grpSp>
      <p:sp>
        <p:nvSpPr>
          <p:cNvPr id="533" name="Title 1"/>
          <p:cNvSpPr txBox="1"/>
          <p:nvPr>
            <p:ph type="title"/>
          </p:nvPr>
        </p:nvSpPr>
        <p:spPr>
          <a:xfrm>
            <a:off x="10160" y="-87331"/>
            <a:ext cx="4952999" cy="2247614"/>
          </a:xfrm>
          <a:prstGeom prst="rect">
            <a:avLst/>
          </a:prstGeom>
        </p:spPr>
        <p:txBody>
          <a:bodyPr anchor="ctr"/>
          <a:lstStyle>
            <a:lvl1pPr algn="ctr">
              <a:defRPr>
                <a:solidFill>
                  <a:srgbClr val="000000"/>
                </a:solidFill>
              </a:defRPr>
            </a:lvl1pPr>
          </a:lstStyle>
          <a:p>
            <a:pPr/>
            <a:r>
              <a:t>Datganiadau o'r hyn sy'n bwysig</a:t>
            </a:r>
          </a:p>
        </p:txBody>
      </p:sp>
      <p:sp>
        <p:nvSpPr>
          <p:cNvPr id="534" name="Content Placeholder 2"/>
          <p:cNvSpPr txBox="1"/>
          <p:nvPr>
            <p:ph type="body" sz="half" idx="1"/>
          </p:nvPr>
        </p:nvSpPr>
        <p:spPr>
          <a:xfrm>
            <a:off x="579119" y="1923712"/>
            <a:ext cx="7289801" cy="4350614"/>
          </a:xfrm>
          <a:prstGeom prst="rect">
            <a:avLst/>
          </a:prstGeom>
        </p:spPr>
        <p:txBody>
          <a:bodyPr/>
          <a:lstStyle/>
          <a:p>
            <a:pPr>
              <a:lnSpc>
                <a:spcPct val="100000"/>
              </a:lnSpc>
              <a:defRPr sz="2200">
                <a:latin typeface="Comic Sans MS"/>
                <a:ea typeface="Comic Sans MS"/>
                <a:cs typeface="Comic Sans MS"/>
                <a:sym typeface="Comic Sans MS"/>
              </a:defRPr>
            </a:pPr>
            <a:r>
              <a:t>Defnyddir y system rif i gynrychioli a chymharu'r perthnasoedd rhwng rhifau a meintiau.</a:t>
            </a:r>
          </a:p>
          <a:p>
            <a:pPr>
              <a:lnSpc>
                <a:spcPct val="100000"/>
              </a:lnSpc>
              <a:defRPr sz="2200">
                <a:latin typeface="Comic Sans MS"/>
                <a:ea typeface="Comic Sans MS"/>
                <a:cs typeface="Comic Sans MS"/>
                <a:sym typeface="Comic Sans MS"/>
              </a:defRPr>
            </a:pPr>
            <a:r>
              <a:t>Mae algebra yn defnyddio systemau symbolau i fynegi strwythur perthnasoedd mathemategol.</a:t>
            </a:r>
          </a:p>
          <a:p>
            <a:pPr>
              <a:lnSpc>
                <a:spcPct val="100000"/>
              </a:lnSpc>
              <a:defRPr sz="2200">
                <a:latin typeface="Comic Sans MS"/>
                <a:ea typeface="Comic Sans MS"/>
                <a:cs typeface="Comic Sans MS"/>
                <a:sym typeface="Comic Sans MS"/>
              </a:defRPr>
            </a:pPr>
            <a:r>
              <a:t>Mae geometreg yn canolbwyntio ar berthnasoedd sy'n ymwneud â siâp, gofod a safle, ac mae mesur yn canolbwyntio ar feintioli ffenomena yn y byd ffisegol.</a:t>
            </a:r>
          </a:p>
          <a:p>
            <a:pPr>
              <a:lnSpc>
                <a:spcPct val="100000"/>
              </a:lnSpc>
              <a:defRPr sz="2200">
                <a:latin typeface="Comic Sans MS"/>
                <a:ea typeface="Comic Sans MS"/>
                <a:cs typeface="Comic Sans MS"/>
                <a:sym typeface="Comic Sans MS"/>
              </a:defRPr>
            </a:pPr>
            <a:r>
              <a:t> Mae ystadegau yn cynrychioli data, mae tebygolrwydd yn modelu siawns, ac mae’r ddau yn cefnogi casgliadau a phenderfyniadau gwybodus.</a:t>
            </a:r>
          </a:p>
        </p:txBody>
      </p:sp>
      <p:sp>
        <p:nvSpPr>
          <p:cNvPr id="535" name="Flowchart: Document 227"/>
          <p:cNvSpPr/>
          <p:nvPr/>
        </p:nvSpPr>
        <p:spPr>
          <a:xfrm rot="5400000">
            <a:off x="7472628" y="2122017"/>
            <a:ext cx="6858001" cy="2613972"/>
          </a:xfrm>
          <a:custGeom>
            <a:avLst/>
            <a:gdLst/>
            <a:ahLst/>
            <a:cxnLst>
              <a:cxn ang="0">
                <a:pos x="wd2" y="hd2"/>
              </a:cxn>
              <a:cxn ang="5400000">
                <a:pos x="wd2" y="hd2"/>
              </a:cxn>
              <a:cxn ang="10800000">
                <a:pos x="wd2" y="hd2"/>
              </a:cxn>
              <a:cxn ang="16200000">
                <a:pos x="wd2" y="hd2"/>
              </a:cxn>
            </a:cxnLst>
            <a:rect l="0" t="0" r="r" b="b"/>
            <a:pathLst>
              <a:path w="21600" h="19255" fill="norm" stroke="1" extrusionOk="0">
                <a:moveTo>
                  <a:pt x="0" y="0"/>
                </a:moveTo>
                <a:lnTo>
                  <a:pt x="21600" y="0"/>
                </a:lnTo>
                <a:lnTo>
                  <a:pt x="21600" y="15641"/>
                </a:lnTo>
                <a:cubicBezTo>
                  <a:pt x="10800" y="15641"/>
                  <a:pt x="10800" y="21600"/>
                  <a:pt x="0" y="18214"/>
                </a:cubicBezTo>
                <a:close/>
              </a:path>
            </a:pathLst>
          </a:custGeom>
          <a:solidFill>
            <a:srgbClr val="1201AF">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pic>
        <p:nvPicPr>
          <p:cNvPr id="536" name="Picture 5" descr="Picture 5"/>
          <p:cNvPicPr>
            <a:picLocks noChangeAspect="1"/>
          </p:cNvPicPr>
          <p:nvPr/>
        </p:nvPicPr>
        <p:blipFill>
          <a:blip r:embed="rId2">
            <a:extLst/>
          </a:blip>
          <a:srcRect l="0" t="0" r="1" b="29214"/>
          <a:stretch>
            <a:fillRect/>
          </a:stretch>
        </p:blipFill>
        <p:spPr>
          <a:xfrm>
            <a:off x="8322056" y="457200"/>
            <a:ext cx="3583385" cy="35833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8" name="TextBox 1"/>
          <p:cNvSpPr txBox="1"/>
          <p:nvPr/>
        </p:nvSpPr>
        <p:spPr>
          <a:xfrm>
            <a:off x="581418" y="521432"/>
            <a:ext cx="10841605" cy="46507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defTabSz="457200">
              <a:defRPr sz="2200">
                <a:solidFill>
                  <a:srgbClr val="1F1F1F"/>
                </a:solidFill>
                <a:latin typeface="Century Gothic"/>
                <a:ea typeface="Century Gothic"/>
                <a:cs typeface="Century Gothic"/>
                <a:sym typeface="Century Gothic"/>
              </a:defRPr>
            </a:pPr>
            <a:r>
              <a:t>Mae cynnydd ym Maes Dysgu a Phrofiad Mathemateg a Rhifedd (Maes) </a:t>
            </a:r>
            <a:r>
              <a:rPr b="1"/>
              <a:t>yn </a:t>
            </a:r>
            <a:r>
              <a:t>cynnwys datblygu</a:t>
            </a:r>
            <a:r>
              <a:rPr b="1"/>
              <a:t> pum hyfedredd  cysylltiedig a rhyngddibynnol.</a:t>
            </a:r>
            <a:r>
              <a:t> </a:t>
            </a:r>
            <a:r>
              <a:rPr b="1"/>
              <a:t>Dydyn nhw ddim yn nhrefn pwysigrwydd</a:t>
            </a:r>
            <a:r>
              <a:t>, ac mae ystyried yr hyfedreddau hyn yn hollbwysig wrth i ysgolion gynllunio eu cwricwlwm er mwyn sicrhau cynnydd dysgwyr.</a:t>
            </a:r>
          </a:p>
          <a:p>
            <a:pPr defTabSz="457200">
              <a:defRPr sz="2200">
                <a:solidFill>
                  <a:srgbClr val="1F1F1F"/>
                </a:solidFill>
                <a:latin typeface="Century Gothic"/>
                <a:ea typeface="Century Gothic"/>
                <a:cs typeface="Century Gothic"/>
                <a:sym typeface="Century Gothic"/>
              </a:defRPr>
            </a:pPr>
          </a:p>
          <a:p>
            <a:pPr defTabSz="457200">
              <a:defRPr sz="2200">
                <a:solidFill>
                  <a:srgbClr val="1F1F1F"/>
                </a:solidFill>
                <a:latin typeface="Century Gothic"/>
                <a:ea typeface="Century Gothic"/>
                <a:cs typeface="Century Gothic"/>
                <a:sym typeface="Century Gothic"/>
              </a:defRPr>
            </a:pPr>
          </a:p>
          <a:p>
            <a:pPr defTabSz="457200">
              <a:buSzPct val="100000"/>
              <a:buChar char="•"/>
              <a:defRPr sz="2800">
                <a:solidFill>
                  <a:srgbClr val="1F1F1F"/>
                </a:solidFill>
                <a:latin typeface="Century Gothic"/>
                <a:ea typeface="Century Gothic"/>
                <a:cs typeface="Century Gothic"/>
                <a:sym typeface="Century Gothic"/>
              </a:defRPr>
            </a:pPr>
            <a:r>
              <a:t>Dealltwriaeth gysyniadol</a:t>
            </a:r>
          </a:p>
          <a:p>
            <a:pPr defTabSz="457200">
              <a:buSzPct val="100000"/>
              <a:buChar char="•"/>
              <a:defRPr sz="2800">
                <a:solidFill>
                  <a:srgbClr val="1F1F1F"/>
                </a:solidFill>
                <a:latin typeface="Century Gothic"/>
                <a:ea typeface="Century Gothic"/>
                <a:cs typeface="Century Gothic"/>
                <a:sym typeface="Century Gothic"/>
              </a:defRPr>
            </a:pPr>
            <a:r>
              <a:t>Cyfathrebu gan ddefnyddio symbolau</a:t>
            </a:r>
          </a:p>
          <a:p>
            <a:pPr defTabSz="457200">
              <a:buSzPct val="100000"/>
              <a:buChar char="•"/>
              <a:defRPr sz="2800">
                <a:solidFill>
                  <a:srgbClr val="1F1F1F"/>
                </a:solidFill>
                <a:latin typeface="Century Gothic"/>
                <a:ea typeface="Century Gothic"/>
                <a:cs typeface="Century Gothic"/>
                <a:sym typeface="Century Gothic"/>
              </a:defRPr>
            </a:pPr>
            <a:r>
              <a:t>Cymhwysedd strategol</a:t>
            </a:r>
          </a:p>
          <a:p>
            <a:pPr defTabSz="457200">
              <a:buSzPct val="100000"/>
              <a:buChar char="•"/>
              <a:defRPr sz="2800">
                <a:solidFill>
                  <a:srgbClr val="1F1F1F"/>
                </a:solidFill>
                <a:latin typeface="Century Gothic"/>
                <a:ea typeface="Century Gothic"/>
                <a:cs typeface="Century Gothic"/>
                <a:sym typeface="Century Gothic"/>
              </a:defRPr>
            </a:pPr>
            <a:r>
              <a:t>Rhesymu rhesymegol</a:t>
            </a:r>
          </a:p>
          <a:p>
            <a:pPr defTabSz="457200">
              <a:buSzPct val="100000"/>
              <a:buChar char="•"/>
              <a:defRPr sz="2800">
                <a:solidFill>
                  <a:srgbClr val="1F1F1F"/>
                </a:solidFill>
                <a:latin typeface="Century Gothic"/>
                <a:ea typeface="Century Gothic"/>
                <a:cs typeface="Century Gothic"/>
                <a:sym typeface="Century Gothic"/>
              </a:defRPr>
            </a:pPr>
            <a:r>
              <a:t>Rhuglder</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40" name="Screenshot 2022-08-11 at 14.35.11.png" descr="Screenshot 2022-08-11 at 14.35.11.png"/>
          <p:cNvPicPr>
            <a:picLocks noChangeAspect="1"/>
          </p:cNvPicPr>
          <p:nvPr/>
        </p:nvPicPr>
        <p:blipFill>
          <a:blip r:embed="rId2">
            <a:extLst/>
          </a:blip>
          <a:stretch>
            <a:fillRect/>
          </a:stretch>
        </p:blipFill>
        <p:spPr>
          <a:xfrm>
            <a:off x="555336" y="224370"/>
            <a:ext cx="11081327" cy="6215042"/>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2" name="Title 1"/>
          <p:cNvSpPr txBox="1"/>
          <p:nvPr>
            <p:ph type="title"/>
          </p:nvPr>
        </p:nvSpPr>
        <p:spPr>
          <a:xfrm>
            <a:off x="1920239" y="442220"/>
            <a:ext cx="8770572" cy="1345269"/>
          </a:xfrm>
          <a:prstGeom prst="rect">
            <a:avLst/>
          </a:prstGeom>
        </p:spPr>
        <p:txBody>
          <a:bodyPr/>
          <a:lstStyle/>
          <a:p>
            <a:pPr>
              <a:defRPr spc="100" sz="2800"/>
            </a:pPr>
            <a:r>
              <a:t>Camau cynnydd</a:t>
            </a:r>
            <a:br/>
            <a:r>
              <a:t>Progression steps</a:t>
            </a:r>
          </a:p>
        </p:txBody>
      </p:sp>
      <p:pic>
        <p:nvPicPr>
          <p:cNvPr id="543" name="Picture 5" descr="Picture 5"/>
          <p:cNvPicPr>
            <a:picLocks noChangeAspect="1"/>
          </p:cNvPicPr>
          <p:nvPr/>
        </p:nvPicPr>
        <p:blipFill>
          <a:blip r:embed="rId2">
            <a:extLst/>
          </a:blip>
          <a:stretch>
            <a:fillRect/>
          </a:stretch>
        </p:blipFill>
        <p:spPr>
          <a:xfrm>
            <a:off x="1139319" y="2186608"/>
            <a:ext cx="4141852" cy="4386470"/>
          </a:xfrm>
          <a:prstGeom prst="rect">
            <a:avLst/>
          </a:prstGeom>
          <a:ln w="12700">
            <a:miter lim="400000"/>
          </a:ln>
        </p:spPr>
      </p:pic>
      <p:pic>
        <p:nvPicPr>
          <p:cNvPr id="544" name="Picture 5" descr="Picture 5"/>
          <p:cNvPicPr>
            <a:picLocks noChangeAspect="1"/>
          </p:cNvPicPr>
          <p:nvPr/>
        </p:nvPicPr>
        <p:blipFill>
          <a:blip r:embed="rId3">
            <a:extLst/>
          </a:blip>
          <a:stretch>
            <a:fillRect/>
          </a:stretch>
        </p:blipFill>
        <p:spPr>
          <a:xfrm>
            <a:off x="6305703" y="2130506"/>
            <a:ext cx="3962797" cy="4452733"/>
          </a:xfrm>
          <a:prstGeom prst="rect">
            <a:avLst/>
          </a:prstGeom>
          <a:ln w="12700">
            <a:miter lim="400000"/>
          </a:ln>
        </p:spPr>
      </p:pic>
      <p:pic>
        <p:nvPicPr>
          <p:cNvPr id="545" name="Picture 6" descr="Picture 6"/>
          <p:cNvPicPr>
            <a:picLocks noChangeAspect="1"/>
          </p:cNvPicPr>
          <p:nvPr/>
        </p:nvPicPr>
        <p:blipFill>
          <a:blip r:embed="rId4">
            <a:extLst/>
          </a:blip>
          <a:stretch>
            <a:fillRect/>
          </a:stretch>
        </p:blipFill>
        <p:spPr>
          <a:xfrm>
            <a:off x="9147974" y="157286"/>
            <a:ext cx="2743206" cy="1919304"/>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7" name="Rectangle 247"/>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577" name="Group 249"/>
          <p:cNvGrpSpPr/>
          <p:nvPr/>
        </p:nvGrpSpPr>
        <p:grpSpPr>
          <a:xfrm>
            <a:off x="-6219" y="-4"/>
            <a:ext cx="12214839" cy="6858007"/>
            <a:chOff x="-1" y="-1"/>
            <a:chExt cx="12214837" cy="6858006"/>
          </a:xfrm>
        </p:grpSpPr>
        <p:sp>
          <p:nvSpPr>
            <p:cNvPr id="548" name="Straight Connector 250"/>
            <p:cNvSpPr/>
            <p:nvPr/>
          </p:nvSpPr>
          <p:spPr>
            <a:xfrm>
              <a:off x="-2"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49" name="Straight Connector 251"/>
            <p:cNvSpPr/>
            <p:nvPr/>
          </p:nvSpPr>
          <p:spPr>
            <a:xfrm flipH="1">
              <a:off x="6213"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0" name="Straight Connector 252"/>
            <p:cNvSpPr/>
            <p:nvPr/>
          </p:nvSpPr>
          <p:spPr>
            <a:xfrm flipH="1">
              <a:off x="1199947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1" name="Straight Connector 253"/>
            <p:cNvSpPr/>
            <p:nvPr/>
          </p:nvSpPr>
          <p:spPr>
            <a:xfrm flipH="1">
              <a:off x="19874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2" name="Straight Connector 254"/>
            <p:cNvSpPr/>
            <p:nvPr/>
          </p:nvSpPr>
          <p:spPr>
            <a:xfrm flipH="1">
              <a:off x="119818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3" name="Straight Connector 440"/>
            <p:cNvSpPr/>
            <p:nvPr/>
          </p:nvSpPr>
          <p:spPr>
            <a:xfrm flipH="1">
              <a:off x="219761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4" name="Straight Connector 441"/>
            <p:cNvSpPr/>
            <p:nvPr/>
          </p:nvSpPr>
          <p:spPr>
            <a:xfrm flipH="1">
              <a:off x="3197057"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5" name="Straight Connector 442"/>
            <p:cNvSpPr/>
            <p:nvPr/>
          </p:nvSpPr>
          <p:spPr>
            <a:xfrm flipH="1">
              <a:off x="4196495"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6" name="Straight Connector 443"/>
            <p:cNvSpPr/>
            <p:nvPr/>
          </p:nvSpPr>
          <p:spPr>
            <a:xfrm flipH="1">
              <a:off x="519593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7" name="Straight Connector 444"/>
            <p:cNvSpPr/>
            <p:nvPr/>
          </p:nvSpPr>
          <p:spPr>
            <a:xfrm flipH="1">
              <a:off x="619537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8" name="Straight Connector 445"/>
            <p:cNvSpPr/>
            <p:nvPr/>
          </p:nvSpPr>
          <p:spPr>
            <a:xfrm flipH="1">
              <a:off x="7194812"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59" name="Straight Connector 446"/>
            <p:cNvSpPr/>
            <p:nvPr/>
          </p:nvSpPr>
          <p:spPr>
            <a:xfrm flipH="1">
              <a:off x="8194250"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0" name="Straight Connector 447"/>
            <p:cNvSpPr/>
            <p:nvPr/>
          </p:nvSpPr>
          <p:spPr>
            <a:xfrm flipH="1">
              <a:off x="9193688"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1" name="Straight Connector 448"/>
            <p:cNvSpPr/>
            <p:nvPr/>
          </p:nvSpPr>
          <p:spPr>
            <a:xfrm flipH="1">
              <a:off x="1019312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2" name="Straight Connector 449"/>
            <p:cNvSpPr/>
            <p:nvPr/>
          </p:nvSpPr>
          <p:spPr>
            <a:xfrm flipH="1">
              <a:off x="1119256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3" name="Straight Connector 450"/>
            <p:cNvSpPr/>
            <p:nvPr/>
          </p:nvSpPr>
          <p:spPr>
            <a:xfrm flipH="1">
              <a:off x="1219200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4" name="Straight Connector 451"/>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5" name="Straight Connector 452"/>
            <p:cNvSpPr/>
            <p:nvPr/>
          </p:nvSpPr>
          <p:spPr>
            <a:xfrm>
              <a:off x="6212"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6" name="Straight Connector 453"/>
            <p:cNvSpPr/>
            <p:nvPr/>
          </p:nvSpPr>
          <p:spPr>
            <a:xfrm>
              <a:off x="6212"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7" name="Straight Connector 454"/>
            <p:cNvSpPr/>
            <p:nvPr/>
          </p:nvSpPr>
          <p:spPr>
            <a:xfrm>
              <a:off x="6212"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8" name="Straight Connector 455"/>
            <p:cNvSpPr/>
            <p:nvPr/>
          </p:nvSpPr>
          <p:spPr>
            <a:xfrm>
              <a:off x="6212"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69" name="Straight Connector 456"/>
            <p:cNvSpPr/>
            <p:nvPr/>
          </p:nvSpPr>
          <p:spPr>
            <a:xfrm>
              <a:off x="6212"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70" name="Straight Connector 457"/>
            <p:cNvSpPr/>
            <p:nvPr/>
          </p:nvSpPr>
          <p:spPr>
            <a:xfrm>
              <a:off x="6212" y="351485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71" name="Straight Connector 458"/>
            <p:cNvSpPr/>
            <p:nvPr/>
          </p:nvSpPr>
          <p:spPr>
            <a:xfrm>
              <a:off x="6212" y="407204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72" name="Straight Connector 459"/>
            <p:cNvSpPr/>
            <p:nvPr/>
          </p:nvSpPr>
          <p:spPr>
            <a:xfrm>
              <a:off x="6212"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73" name="Straight Connector 460"/>
            <p:cNvSpPr/>
            <p:nvPr/>
          </p:nvSpPr>
          <p:spPr>
            <a:xfrm>
              <a:off x="6212" y="518642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74" name="Straight Connector 461"/>
            <p:cNvSpPr/>
            <p:nvPr/>
          </p:nvSpPr>
          <p:spPr>
            <a:xfrm>
              <a:off x="6212" y="574361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75" name="Straight Connector 462"/>
            <p:cNvSpPr/>
            <p:nvPr/>
          </p:nvSpPr>
          <p:spPr>
            <a:xfrm>
              <a:off x="6212"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76" name="Straight Connector 463"/>
            <p:cNvSpPr/>
            <p:nvPr/>
          </p:nvSpPr>
          <p:spPr>
            <a:xfrm>
              <a:off x="22825" y="62484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578" name="Freeform: Shape 465"/>
          <p:cNvSpPr/>
          <p:nvPr/>
        </p:nvSpPr>
        <p:spPr>
          <a:xfrm>
            <a:off x="-6216" y="5014714"/>
            <a:ext cx="2800130" cy="18432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895" y="0"/>
                </a:moveTo>
                <a:cubicBezTo>
                  <a:pt x="11616" y="0"/>
                  <a:pt x="18994" y="8725"/>
                  <a:pt x="21455" y="20742"/>
                </a:cubicBezTo>
                <a:lnTo>
                  <a:pt x="21600" y="21600"/>
                </a:lnTo>
                <a:lnTo>
                  <a:pt x="15334" y="21600"/>
                </a:lnTo>
                <a:lnTo>
                  <a:pt x="15321" y="21546"/>
                </a:lnTo>
                <a:cubicBezTo>
                  <a:pt x="13274" y="14194"/>
                  <a:pt x="8481" y="9034"/>
                  <a:pt x="2895" y="9034"/>
                </a:cubicBezTo>
                <a:cubicBezTo>
                  <a:pt x="1964" y="9034"/>
                  <a:pt x="1056" y="9178"/>
                  <a:pt x="178" y="9451"/>
                </a:cubicBezTo>
                <a:lnTo>
                  <a:pt x="0" y="9520"/>
                </a:lnTo>
                <a:lnTo>
                  <a:pt x="0" y="363"/>
                </a:lnTo>
                <a:lnTo>
                  <a:pt x="909" y="152"/>
                </a:lnTo>
                <a:cubicBezTo>
                  <a:pt x="1562" y="52"/>
                  <a:pt x="2225" y="0"/>
                  <a:pt x="2895" y="0"/>
                </a:cubicBezTo>
                <a:close/>
              </a:path>
            </a:pathLst>
          </a:custGeom>
          <a:solidFill>
            <a:srgbClr val="220BFD">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579" name="Freeform: Shape 467"/>
          <p:cNvSpPr/>
          <p:nvPr/>
        </p:nvSpPr>
        <p:spPr>
          <a:xfrm>
            <a:off x="7979726" y="-2"/>
            <a:ext cx="4209228" cy="16505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4344" y="0"/>
                </a:lnTo>
                <a:lnTo>
                  <a:pt x="4683" y="1424"/>
                </a:lnTo>
                <a:cubicBezTo>
                  <a:pt x="6295" y="7509"/>
                  <a:pt x="9025" y="11511"/>
                  <a:pt x="12122" y="11511"/>
                </a:cubicBezTo>
                <a:cubicBezTo>
                  <a:pt x="15218" y="11511"/>
                  <a:pt x="17949" y="7509"/>
                  <a:pt x="19561" y="1424"/>
                </a:cubicBezTo>
                <a:lnTo>
                  <a:pt x="19900" y="0"/>
                </a:lnTo>
                <a:lnTo>
                  <a:pt x="21600" y="0"/>
                </a:lnTo>
                <a:lnTo>
                  <a:pt x="21600" y="10998"/>
                </a:lnTo>
                <a:lnTo>
                  <a:pt x="21263" y="11944"/>
                </a:lnTo>
                <a:cubicBezTo>
                  <a:pt x="18924" y="17910"/>
                  <a:pt x="15692" y="21600"/>
                  <a:pt x="12122" y="21600"/>
                </a:cubicBezTo>
                <a:cubicBezTo>
                  <a:pt x="6767" y="21600"/>
                  <a:pt x="2173" y="13297"/>
                  <a:pt x="210" y="1465"/>
                </a:cubicBezTo>
                <a:close/>
              </a:path>
            </a:pathLst>
          </a:custGeom>
          <a:solidFill>
            <a:srgbClr val="AAA1FE">
              <a:alpha val="5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580" name="Rectangle 469"/>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610" name="Group 471"/>
          <p:cNvGrpSpPr/>
          <p:nvPr/>
        </p:nvGrpSpPr>
        <p:grpSpPr>
          <a:xfrm>
            <a:off x="-6219" y="-4"/>
            <a:ext cx="12214839" cy="6858007"/>
            <a:chOff x="-1" y="-1"/>
            <a:chExt cx="12214837" cy="6858006"/>
          </a:xfrm>
        </p:grpSpPr>
        <p:sp>
          <p:nvSpPr>
            <p:cNvPr id="581" name="Straight Connector 472"/>
            <p:cNvSpPr/>
            <p:nvPr/>
          </p:nvSpPr>
          <p:spPr>
            <a:xfrm>
              <a:off x="-2"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82" name="Straight Connector 473"/>
            <p:cNvSpPr/>
            <p:nvPr/>
          </p:nvSpPr>
          <p:spPr>
            <a:xfrm flipH="1">
              <a:off x="6213"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83" name="Straight Connector 474"/>
            <p:cNvSpPr/>
            <p:nvPr/>
          </p:nvSpPr>
          <p:spPr>
            <a:xfrm flipH="1">
              <a:off x="1199947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84" name="Straight Connector 475"/>
            <p:cNvSpPr/>
            <p:nvPr/>
          </p:nvSpPr>
          <p:spPr>
            <a:xfrm flipH="1">
              <a:off x="19874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85" name="Straight Connector 476"/>
            <p:cNvSpPr/>
            <p:nvPr/>
          </p:nvSpPr>
          <p:spPr>
            <a:xfrm flipH="1">
              <a:off x="119818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86" name="Straight Connector 477"/>
            <p:cNvSpPr/>
            <p:nvPr/>
          </p:nvSpPr>
          <p:spPr>
            <a:xfrm flipH="1">
              <a:off x="219761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87" name="Straight Connector 478"/>
            <p:cNvSpPr/>
            <p:nvPr/>
          </p:nvSpPr>
          <p:spPr>
            <a:xfrm flipH="1">
              <a:off x="3197057"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88" name="Straight Connector 479"/>
            <p:cNvSpPr/>
            <p:nvPr/>
          </p:nvSpPr>
          <p:spPr>
            <a:xfrm flipH="1">
              <a:off x="4196495"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89" name="Straight Connector 480"/>
            <p:cNvSpPr/>
            <p:nvPr/>
          </p:nvSpPr>
          <p:spPr>
            <a:xfrm flipH="1">
              <a:off x="519593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0" name="Straight Connector 481"/>
            <p:cNvSpPr/>
            <p:nvPr/>
          </p:nvSpPr>
          <p:spPr>
            <a:xfrm flipH="1">
              <a:off x="619537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1" name="Straight Connector 482"/>
            <p:cNvSpPr/>
            <p:nvPr/>
          </p:nvSpPr>
          <p:spPr>
            <a:xfrm flipH="1">
              <a:off x="7194812"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2" name="Straight Connector 483"/>
            <p:cNvSpPr/>
            <p:nvPr/>
          </p:nvSpPr>
          <p:spPr>
            <a:xfrm flipH="1">
              <a:off x="8194250"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3" name="Straight Connector 484"/>
            <p:cNvSpPr/>
            <p:nvPr/>
          </p:nvSpPr>
          <p:spPr>
            <a:xfrm flipH="1">
              <a:off x="9193688"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4" name="Straight Connector 485"/>
            <p:cNvSpPr/>
            <p:nvPr/>
          </p:nvSpPr>
          <p:spPr>
            <a:xfrm flipH="1">
              <a:off x="1019312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5" name="Straight Connector 486"/>
            <p:cNvSpPr/>
            <p:nvPr/>
          </p:nvSpPr>
          <p:spPr>
            <a:xfrm flipH="1">
              <a:off x="1119256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6" name="Straight Connector 487"/>
            <p:cNvSpPr/>
            <p:nvPr/>
          </p:nvSpPr>
          <p:spPr>
            <a:xfrm flipH="1">
              <a:off x="1219200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7" name="Straight Connector 488"/>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8" name="Straight Connector 489"/>
            <p:cNvSpPr/>
            <p:nvPr/>
          </p:nvSpPr>
          <p:spPr>
            <a:xfrm>
              <a:off x="6212"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599" name="Straight Connector 490"/>
            <p:cNvSpPr/>
            <p:nvPr/>
          </p:nvSpPr>
          <p:spPr>
            <a:xfrm>
              <a:off x="6212"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0" name="Straight Connector 491"/>
            <p:cNvSpPr/>
            <p:nvPr/>
          </p:nvSpPr>
          <p:spPr>
            <a:xfrm>
              <a:off x="6212"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1" name="Straight Connector 492"/>
            <p:cNvSpPr/>
            <p:nvPr/>
          </p:nvSpPr>
          <p:spPr>
            <a:xfrm>
              <a:off x="6212"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2" name="Straight Connector 493"/>
            <p:cNvSpPr/>
            <p:nvPr/>
          </p:nvSpPr>
          <p:spPr>
            <a:xfrm>
              <a:off x="6212"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3" name="Straight Connector 494"/>
            <p:cNvSpPr/>
            <p:nvPr/>
          </p:nvSpPr>
          <p:spPr>
            <a:xfrm>
              <a:off x="6212" y="351485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4" name="Straight Connector 495"/>
            <p:cNvSpPr/>
            <p:nvPr/>
          </p:nvSpPr>
          <p:spPr>
            <a:xfrm>
              <a:off x="6212" y="407204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5" name="Straight Connector 496"/>
            <p:cNvSpPr/>
            <p:nvPr/>
          </p:nvSpPr>
          <p:spPr>
            <a:xfrm>
              <a:off x="6212"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6" name="Straight Connector 497"/>
            <p:cNvSpPr/>
            <p:nvPr/>
          </p:nvSpPr>
          <p:spPr>
            <a:xfrm>
              <a:off x="6212" y="518642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7" name="Straight Connector 498"/>
            <p:cNvSpPr/>
            <p:nvPr/>
          </p:nvSpPr>
          <p:spPr>
            <a:xfrm>
              <a:off x="6212" y="574361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8" name="Straight Connector 499"/>
            <p:cNvSpPr/>
            <p:nvPr/>
          </p:nvSpPr>
          <p:spPr>
            <a:xfrm>
              <a:off x="6212"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09" name="Straight Connector 500"/>
            <p:cNvSpPr/>
            <p:nvPr/>
          </p:nvSpPr>
          <p:spPr>
            <a:xfrm>
              <a:off x="22825" y="62484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611" name="Freeform: Shape 502"/>
          <p:cNvSpPr/>
          <p:nvPr/>
        </p:nvSpPr>
        <p:spPr>
          <a:xfrm>
            <a:off x="-6216" y="5014714"/>
            <a:ext cx="2800130" cy="18432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895" y="0"/>
                </a:moveTo>
                <a:cubicBezTo>
                  <a:pt x="11616" y="0"/>
                  <a:pt x="18994" y="8725"/>
                  <a:pt x="21455" y="20742"/>
                </a:cubicBezTo>
                <a:lnTo>
                  <a:pt x="21600" y="21600"/>
                </a:lnTo>
                <a:lnTo>
                  <a:pt x="15334" y="21600"/>
                </a:lnTo>
                <a:lnTo>
                  <a:pt x="15321" y="21546"/>
                </a:lnTo>
                <a:cubicBezTo>
                  <a:pt x="13274" y="14194"/>
                  <a:pt x="8481" y="9034"/>
                  <a:pt x="2895" y="9034"/>
                </a:cubicBezTo>
                <a:cubicBezTo>
                  <a:pt x="1964" y="9034"/>
                  <a:pt x="1056" y="9178"/>
                  <a:pt x="178" y="9451"/>
                </a:cubicBezTo>
                <a:lnTo>
                  <a:pt x="0" y="9520"/>
                </a:lnTo>
                <a:lnTo>
                  <a:pt x="0" y="363"/>
                </a:lnTo>
                <a:lnTo>
                  <a:pt x="909" y="152"/>
                </a:lnTo>
                <a:cubicBezTo>
                  <a:pt x="1562" y="52"/>
                  <a:pt x="2225" y="0"/>
                  <a:pt x="2895" y="0"/>
                </a:cubicBezTo>
                <a:close/>
              </a:path>
            </a:pathLst>
          </a:custGeom>
          <a:solidFill>
            <a:srgbClr val="D2D6E4"/>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641" name="Group 504"/>
          <p:cNvGrpSpPr/>
          <p:nvPr/>
        </p:nvGrpSpPr>
        <p:grpSpPr>
          <a:xfrm>
            <a:off x="-6219" y="-4"/>
            <a:ext cx="12214839" cy="6858007"/>
            <a:chOff x="-1" y="-1"/>
            <a:chExt cx="12214837" cy="6858006"/>
          </a:xfrm>
        </p:grpSpPr>
        <p:sp>
          <p:nvSpPr>
            <p:cNvPr id="612" name="Straight Connector 505"/>
            <p:cNvSpPr/>
            <p:nvPr/>
          </p:nvSpPr>
          <p:spPr>
            <a:xfrm>
              <a:off x="-2"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13" name="Straight Connector 506"/>
            <p:cNvSpPr/>
            <p:nvPr/>
          </p:nvSpPr>
          <p:spPr>
            <a:xfrm flipH="1">
              <a:off x="6213"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14" name="Straight Connector 507"/>
            <p:cNvSpPr/>
            <p:nvPr/>
          </p:nvSpPr>
          <p:spPr>
            <a:xfrm flipH="1">
              <a:off x="1199947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15" name="Straight Connector 508"/>
            <p:cNvSpPr/>
            <p:nvPr/>
          </p:nvSpPr>
          <p:spPr>
            <a:xfrm flipH="1">
              <a:off x="19874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16" name="Straight Connector 509"/>
            <p:cNvSpPr/>
            <p:nvPr/>
          </p:nvSpPr>
          <p:spPr>
            <a:xfrm flipH="1">
              <a:off x="1198181"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17" name="Straight Connector 510"/>
            <p:cNvSpPr/>
            <p:nvPr/>
          </p:nvSpPr>
          <p:spPr>
            <a:xfrm flipH="1">
              <a:off x="2197619"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18" name="Straight Connector 511"/>
            <p:cNvSpPr/>
            <p:nvPr/>
          </p:nvSpPr>
          <p:spPr>
            <a:xfrm flipH="1">
              <a:off x="3197057"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19" name="Straight Connector 512"/>
            <p:cNvSpPr/>
            <p:nvPr/>
          </p:nvSpPr>
          <p:spPr>
            <a:xfrm flipH="1">
              <a:off x="4196495"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0" name="Straight Connector 513"/>
            <p:cNvSpPr/>
            <p:nvPr/>
          </p:nvSpPr>
          <p:spPr>
            <a:xfrm flipH="1">
              <a:off x="519593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1" name="Straight Connector 514"/>
            <p:cNvSpPr/>
            <p:nvPr/>
          </p:nvSpPr>
          <p:spPr>
            <a:xfrm flipH="1">
              <a:off x="6195374"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2" name="Straight Connector 515"/>
            <p:cNvSpPr/>
            <p:nvPr/>
          </p:nvSpPr>
          <p:spPr>
            <a:xfrm flipH="1">
              <a:off x="7194812"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3" name="Straight Connector 516"/>
            <p:cNvSpPr/>
            <p:nvPr/>
          </p:nvSpPr>
          <p:spPr>
            <a:xfrm flipH="1">
              <a:off x="8194250"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4" name="Straight Connector 517"/>
            <p:cNvSpPr/>
            <p:nvPr/>
          </p:nvSpPr>
          <p:spPr>
            <a:xfrm flipH="1">
              <a:off x="9193688"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5" name="Straight Connector 518"/>
            <p:cNvSpPr/>
            <p:nvPr/>
          </p:nvSpPr>
          <p:spPr>
            <a:xfrm flipH="1">
              <a:off x="1019312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6" name="Straight Connector 519"/>
            <p:cNvSpPr/>
            <p:nvPr/>
          </p:nvSpPr>
          <p:spPr>
            <a:xfrm flipH="1">
              <a:off x="1119256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7" name="Straight Connector 520"/>
            <p:cNvSpPr/>
            <p:nvPr/>
          </p:nvSpPr>
          <p:spPr>
            <a:xfrm flipH="1">
              <a:off x="12192006" y="-2"/>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8" name="Straight Connector 521"/>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29" name="Straight Connector 522"/>
            <p:cNvSpPr/>
            <p:nvPr/>
          </p:nvSpPr>
          <p:spPr>
            <a:xfrm>
              <a:off x="6212"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0" name="Straight Connector 523"/>
            <p:cNvSpPr/>
            <p:nvPr/>
          </p:nvSpPr>
          <p:spPr>
            <a:xfrm>
              <a:off x="6212"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1" name="Straight Connector 524"/>
            <p:cNvSpPr/>
            <p:nvPr/>
          </p:nvSpPr>
          <p:spPr>
            <a:xfrm>
              <a:off x="6212"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2" name="Straight Connector 525"/>
            <p:cNvSpPr/>
            <p:nvPr/>
          </p:nvSpPr>
          <p:spPr>
            <a:xfrm>
              <a:off x="6212"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3" name="Straight Connector 526"/>
            <p:cNvSpPr/>
            <p:nvPr/>
          </p:nvSpPr>
          <p:spPr>
            <a:xfrm>
              <a:off x="6212"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4" name="Straight Connector 527"/>
            <p:cNvSpPr/>
            <p:nvPr/>
          </p:nvSpPr>
          <p:spPr>
            <a:xfrm>
              <a:off x="6212" y="351485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5" name="Straight Connector 528"/>
            <p:cNvSpPr/>
            <p:nvPr/>
          </p:nvSpPr>
          <p:spPr>
            <a:xfrm>
              <a:off x="6212" y="407204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6" name="Straight Connector 529"/>
            <p:cNvSpPr/>
            <p:nvPr/>
          </p:nvSpPr>
          <p:spPr>
            <a:xfrm>
              <a:off x="6212"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7" name="Straight Connector 530"/>
            <p:cNvSpPr/>
            <p:nvPr/>
          </p:nvSpPr>
          <p:spPr>
            <a:xfrm>
              <a:off x="6212" y="518642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8" name="Straight Connector 531"/>
            <p:cNvSpPr/>
            <p:nvPr/>
          </p:nvSpPr>
          <p:spPr>
            <a:xfrm>
              <a:off x="6212" y="574361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39" name="Straight Connector 532"/>
            <p:cNvSpPr/>
            <p:nvPr/>
          </p:nvSpPr>
          <p:spPr>
            <a:xfrm>
              <a:off x="6212"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40" name="Straight Connector 533"/>
            <p:cNvSpPr/>
            <p:nvPr/>
          </p:nvSpPr>
          <p:spPr>
            <a:xfrm>
              <a:off x="22825" y="62484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642" name="Rectangle 535"/>
          <p:cNvSpPr/>
          <p:nvPr/>
        </p:nvSpPr>
        <p:spPr>
          <a:xfrm>
            <a:off x="-2" y="0"/>
            <a:ext cx="12188956"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sp>
        <p:nvSpPr>
          <p:cNvPr id="643" name="Rectangle 537"/>
          <p:cNvSpPr/>
          <p:nvPr/>
        </p:nvSpPr>
        <p:spPr>
          <a:xfrm>
            <a:off x="0" y="0"/>
            <a:ext cx="12208613"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sp>
        <p:nvSpPr>
          <p:cNvPr id="644" name="Right Triangle 539"/>
          <p:cNvSpPr/>
          <p:nvPr/>
        </p:nvSpPr>
        <p:spPr>
          <a:xfrm rot="13500000">
            <a:off x="-277932" y="1422739"/>
            <a:ext cx="568293" cy="5682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1201AF">
              <a:alpha val="20000"/>
            </a:srgbClr>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sp>
        <p:nvSpPr>
          <p:cNvPr id="645" name="Flowchart: Document 541"/>
          <p:cNvSpPr/>
          <p:nvPr/>
        </p:nvSpPr>
        <p:spPr>
          <a:xfrm rot="5400000">
            <a:off x="7266877" y="1916263"/>
            <a:ext cx="6858001" cy="3025479"/>
          </a:xfrm>
          <a:custGeom>
            <a:avLst/>
            <a:gdLst/>
            <a:ahLst/>
            <a:cxnLst>
              <a:cxn ang="0">
                <a:pos x="wd2" y="hd2"/>
              </a:cxn>
              <a:cxn ang="5400000">
                <a:pos x="wd2" y="hd2"/>
              </a:cxn>
              <a:cxn ang="10800000">
                <a:pos x="wd2" y="hd2"/>
              </a:cxn>
              <a:cxn ang="16200000">
                <a:pos x="wd2" y="hd2"/>
              </a:cxn>
            </a:cxnLst>
            <a:rect l="0" t="0" r="r" b="b"/>
            <a:pathLst>
              <a:path w="21600" h="19255" fill="norm" stroke="1" extrusionOk="0">
                <a:moveTo>
                  <a:pt x="0" y="0"/>
                </a:moveTo>
                <a:lnTo>
                  <a:pt x="21600" y="0"/>
                </a:lnTo>
                <a:lnTo>
                  <a:pt x="21600" y="15641"/>
                </a:lnTo>
                <a:cubicBezTo>
                  <a:pt x="10800" y="15641"/>
                  <a:pt x="10800" y="21600"/>
                  <a:pt x="0" y="18214"/>
                </a:cubicBezTo>
                <a:close/>
              </a:path>
            </a:pathLst>
          </a:custGeom>
          <a:solidFill>
            <a:srgbClr val="1201AF">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grpSp>
        <p:nvGrpSpPr>
          <p:cNvPr id="675" name="Group 543"/>
          <p:cNvGrpSpPr/>
          <p:nvPr/>
        </p:nvGrpSpPr>
        <p:grpSpPr>
          <a:xfrm>
            <a:off x="-10" y="-3"/>
            <a:ext cx="12214839" cy="6858007"/>
            <a:chOff x="-5" y="-1"/>
            <a:chExt cx="12214837" cy="6858006"/>
          </a:xfrm>
        </p:grpSpPr>
        <p:sp>
          <p:nvSpPr>
            <p:cNvPr id="646" name="Straight Connector 544"/>
            <p:cNvSpPr/>
            <p:nvPr/>
          </p:nvSpPr>
          <p:spPr>
            <a:xfrm>
              <a:off x="-6" y="6686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47" name="Straight Connector 545"/>
            <p:cNvSpPr/>
            <p:nvPr/>
          </p:nvSpPr>
          <p:spPr>
            <a:xfrm flipH="1">
              <a:off x="6209"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48" name="Straight Connector 546"/>
            <p:cNvSpPr/>
            <p:nvPr/>
          </p:nvSpPr>
          <p:spPr>
            <a:xfrm flipH="1">
              <a:off x="11999475"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49" name="Straight Connector 547"/>
            <p:cNvSpPr/>
            <p:nvPr/>
          </p:nvSpPr>
          <p:spPr>
            <a:xfrm flipH="1">
              <a:off x="198737"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0" name="Straight Connector 548"/>
            <p:cNvSpPr/>
            <p:nvPr/>
          </p:nvSpPr>
          <p:spPr>
            <a:xfrm flipH="1">
              <a:off x="1198177"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1" name="Straight Connector 549"/>
            <p:cNvSpPr/>
            <p:nvPr/>
          </p:nvSpPr>
          <p:spPr>
            <a:xfrm flipH="1">
              <a:off x="2197615"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2" name="Straight Connector 550"/>
            <p:cNvSpPr/>
            <p:nvPr/>
          </p:nvSpPr>
          <p:spPr>
            <a:xfrm flipH="1">
              <a:off x="3197053"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3" name="Straight Connector 551"/>
            <p:cNvSpPr/>
            <p:nvPr/>
          </p:nvSpPr>
          <p:spPr>
            <a:xfrm flipH="1">
              <a:off x="4196491"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4" name="Straight Connector 552"/>
            <p:cNvSpPr/>
            <p:nvPr/>
          </p:nvSpPr>
          <p:spPr>
            <a:xfrm flipH="1">
              <a:off x="5195930"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5" name="Straight Connector 553"/>
            <p:cNvSpPr/>
            <p:nvPr/>
          </p:nvSpPr>
          <p:spPr>
            <a:xfrm flipH="1">
              <a:off x="6195370"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6" name="Straight Connector 554"/>
            <p:cNvSpPr/>
            <p:nvPr/>
          </p:nvSpPr>
          <p:spPr>
            <a:xfrm flipH="1">
              <a:off x="7194808"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7" name="Straight Connector 555"/>
            <p:cNvSpPr/>
            <p:nvPr/>
          </p:nvSpPr>
          <p:spPr>
            <a:xfrm flipH="1">
              <a:off x="8194246"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8" name="Straight Connector 556"/>
            <p:cNvSpPr/>
            <p:nvPr/>
          </p:nvSpPr>
          <p:spPr>
            <a:xfrm flipH="1">
              <a:off x="9193684"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59" name="Straight Connector 557"/>
            <p:cNvSpPr/>
            <p:nvPr/>
          </p:nvSpPr>
          <p:spPr>
            <a:xfrm flipH="1">
              <a:off x="10193122"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0" name="Straight Connector 558"/>
            <p:cNvSpPr/>
            <p:nvPr/>
          </p:nvSpPr>
          <p:spPr>
            <a:xfrm flipH="1">
              <a:off x="11192562"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1" name="Straight Connector 559"/>
            <p:cNvSpPr/>
            <p:nvPr/>
          </p:nvSpPr>
          <p:spPr>
            <a:xfrm flipH="1">
              <a:off x="12192002" y="-2"/>
              <a:ext cx="3" cy="6858005"/>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2" name="Straight Connector 560"/>
            <p:cNvSpPr/>
            <p:nvPr/>
          </p:nvSpPr>
          <p:spPr>
            <a:xfrm>
              <a:off x="6208"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3" name="Straight Connector 561"/>
            <p:cNvSpPr/>
            <p:nvPr/>
          </p:nvSpPr>
          <p:spPr>
            <a:xfrm>
              <a:off x="6208" y="7289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4" name="Straight Connector 562"/>
            <p:cNvSpPr/>
            <p:nvPr/>
          </p:nvSpPr>
          <p:spPr>
            <a:xfrm>
              <a:off x="6208" y="128609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5" name="Straight Connector 563"/>
            <p:cNvSpPr/>
            <p:nvPr/>
          </p:nvSpPr>
          <p:spPr>
            <a:xfrm>
              <a:off x="6208" y="184328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6" name="Straight Connector 564"/>
            <p:cNvSpPr/>
            <p:nvPr/>
          </p:nvSpPr>
          <p:spPr>
            <a:xfrm>
              <a:off x="6208" y="240047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7" name="Straight Connector 565"/>
            <p:cNvSpPr/>
            <p:nvPr/>
          </p:nvSpPr>
          <p:spPr>
            <a:xfrm>
              <a:off x="6208" y="295766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8" name="Straight Connector 566"/>
            <p:cNvSpPr/>
            <p:nvPr/>
          </p:nvSpPr>
          <p:spPr>
            <a:xfrm>
              <a:off x="6208" y="3514856"/>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69" name="Straight Connector 567"/>
            <p:cNvSpPr/>
            <p:nvPr/>
          </p:nvSpPr>
          <p:spPr>
            <a:xfrm>
              <a:off x="6208" y="4072046"/>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70" name="Straight Connector 568"/>
            <p:cNvSpPr/>
            <p:nvPr/>
          </p:nvSpPr>
          <p:spPr>
            <a:xfrm>
              <a:off x="6208" y="462923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71" name="Straight Connector 569"/>
            <p:cNvSpPr/>
            <p:nvPr/>
          </p:nvSpPr>
          <p:spPr>
            <a:xfrm>
              <a:off x="6208" y="518642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72" name="Straight Connector 570"/>
            <p:cNvSpPr/>
            <p:nvPr/>
          </p:nvSpPr>
          <p:spPr>
            <a:xfrm>
              <a:off x="6208" y="5743619"/>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73" name="Straight Connector 571"/>
            <p:cNvSpPr/>
            <p:nvPr/>
          </p:nvSpPr>
          <p:spPr>
            <a:xfrm>
              <a:off x="6208" y="6858002"/>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674" name="Straight Connector 572"/>
            <p:cNvSpPr/>
            <p:nvPr/>
          </p:nvSpPr>
          <p:spPr>
            <a:xfrm>
              <a:off x="22821" y="6248403"/>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676" name="Title 1"/>
          <p:cNvSpPr txBox="1"/>
          <p:nvPr>
            <p:ph type="title"/>
          </p:nvPr>
        </p:nvSpPr>
        <p:spPr>
          <a:xfrm>
            <a:off x="3893232" y="2489294"/>
            <a:ext cx="7010398" cy="2240739"/>
          </a:xfrm>
          <a:prstGeom prst="rect">
            <a:avLst/>
          </a:prstGeom>
        </p:spPr>
        <p:txBody>
          <a:bodyPr anchor="ctr"/>
          <a:lstStyle/>
          <a:p>
            <a:pPr/>
            <a:r>
              <a:t>Cwricwlwm i Gymru </a:t>
            </a:r>
          </a:p>
        </p:txBody>
      </p:sp>
      <p:pic>
        <p:nvPicPr>
          <p:cNvPr id="677" name="Picture 4" descr="Picture 4"/>
          <p:cNvPicPr>
            <a:picLocks noChangeAspect="1"/>
          </p:cNvPicPr>
          <p:nvPr/>
        </p:nvPicPr>
        <p:blipFill>
          <a:blip r:embed="rId2">
            <a:extLst/>
          </a:blip>
          <a:stretch>
            <a:fillRect/>
          </a:stretch>
        </p:blipFill>
        <p:spPr>
          <a:xfrm>
            <a:off x="860883" y="2518883"/>
            <a:ext cx="2836549" cy="4006218"/>
          </a:xfrm>
          <a:prstGeom prst="rect">
            <a:avLst/>
          </a:prstGeom>
          <a:ln w="12700">
            <a:miter lim="400000"/>
          </a:ln>
        </p:spPr>
      </p:pic>
      <p:pic>
        <p:nvPicPr>
          <p:cNvPr id="678" name="Screenshot 2022-09-20 at 09.59.46.png" descr="Screenshot 2022-09-20 at 09.59.46.png"/>
          <p:cNvPicPr>
            <a:picLocks noChangeAspect="1"/>
          </p:cNvPicPr>
          <p:nvPr/>
        </p:nvPicPr>
        <p:blipFill>
          <a:blip r:embed="rId3">
            <a:extLst/>
          </a:blip>
          <a:stretch>
            <a:fillRect/>
          </a:stretch>
        </p:blipFill>
        <p:spPr>
          <a:xfrm>
            <a:off x="454254" y="387550"/>
            <a:ext cx="7788352" cy="1885602"/>
          </a:xfrm>
          <a:prstGeom prst="rect">
            <a:avLst/>
          </a:prstGeom>
          <a:ln w="12700">
            <a:miter lim="400000"/>
          </a:ln>
        </p:spPr>
      </p:pic>
      <p:sp>
        <p:nvSpPr>
          <p:cNvPr id="679" name="https://hwb.gov.wales/cwricwlwm-i-gymru"/>
          <p:cNvSpPr txBox="1"/>
          <p:nvPr/>
        </p:nvSpPr>
        <p:spPr>
          <a:xfrm>
            <a:off x="3982682" y="2480907"/>
            <a:ext cx="6116422" cy="4851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2600" u="sng">
                <a:solidFill>
                  <a:srgbClr val="0000FF"/>
                </a:solidFill>
                <a:uFill>
                  <a:solidFill>
                    <a:srgbClr val="0000FF"/>
                  </a:solidFill>
                </a:uFill>
                <a:latin typeface="Avenir Next LT Pro"/>
                <a:ea typeface="Avenir Next LT Pro"/>
                <a:cs typeface="Avenir Next LT Pro"/>
                <a:sym typeface="Avenir Next LT Pro"/>
                <a:hlinkClick r:id="rId4" invalidUrl="" action="" tgtFrame="" tooltip="" history="1" highlightClick="0" endSnd="0"/>
              </a:defRPr>
            </a:lvl1pPr>
          </a:lstStyle>
          <a:p>
            <a:pPr/>
            <a:r>
              <a:rPr>
                <a:hlinkClick r:id="rId4" invalidUrl="" action="" tgtFrame="" tooltip="" history="1" highlightClick="0" endSnd="0"/>
              </a:rPr>
              <a:t>https://hwb.gov.wales/cwricwlwm-i-gymru</a:t>
            </a:r>
          </a:p>
        </p:txBody>
      </p:sp>
      <p:sp>
        <p:nvSpPr>
          <p:cNvPr id="680" name="TextBox 7"/>
          <p:cNvSpPr txBox="1"/>
          <p:nvPr/>
        </p:nvSpPr>
        <p:spPr>
          <a:xfrm>
            <a:off x="9560424" y="5397555"/>
            <a:ext cx="2651767" cy="87655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2800" u="sng">
                <a:solidFill>
                  <a:srgbClr val="0000FF"/>
                </a:solidFill>
                <a:uFill>
                  <a:solidFill>
                    <a:srgbClr val="0000FF"/>
                  </a:solidFill>
                </a:uFill>
                <a:latin typeface="Calibri"/>
                <a:ea typeface="Calibri"/>
                <a:cs typeface="Calibri"/>
                <a:sym typeface="Calibri"/>
                <a:hlinkClick r:id="rId5" invalidUrl="" action="" tgtFrame="" tooltip="" history="1" highlightClick="0" endSnd="0"/>
              </a:defRPr>
            </a:lvl1pPr>
          </a:lstStyle>
          <a:p>
            <a:pPr/>
            <a:r>
              <a:rPr>
                <a:hlinkClick r:id="rId5" invalidUrl="" action="" tgtFrame="" tooltip="" history="1" highlightClick="0" endSnd="0"/>
              </a:rPr>
              <a:t>  Fframwaith Rhifedd </a:t>
            </a:r>
          </a:p>
        </p:txBody>
      </p:sp>
      <p:pic>
        <p:nvPicPr>
          <p:cNvPr id="681" name="Picture 10" descr="Picture 10"/>
          <p:cNvPicPr>
            <a:picLocks noChangeAspect="1"/>
          </p:cNvPicPr>
          <p:nvPr/>
        </p:nvPicPr>
        <p:blipFill>
          <a:blip r:embed="rId6">
            <a:extLst/>
          </a:blip>
          <a:stretch>
            <a:fillRect/>
          </a:stretch>
        </p:blipFill>
        <p:spPr>
          <a:xfrm>
            <a:off x="4186897" y="4656812"/>
            <a:ext cx="4884063" cy="967616"/>
          </a:xfrm>
          <a:prstGeom prst="rect">
            <a:avLst/>
          </a:pr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3" name="Title 1"/>
          <p:cNvSpPr txBox="1"/>
          <p:nvPr>
            <p:ph type="title"/>
          </p:nvPr>
        </p:nvSpPr>
        <p:spPr>
          <a:xfrm>
            <a:off x="3025520" y="-59715"/>
            <a:ext cx="7956224" cy="1325563"/>
          </a:xfrm>
          <a:prstGeom prst="rect">
            <a:avLst/>
          </a:prstGeom>
        </p:spPr>
        <p:txBody>
          <a:bodyPr/>
          <a:lstStyle>
            <a:lvl1pPr>
              <a:defRPr sz="4000"/>
            </a:lvl1pPr>
          </a:lstStyle>
          <a:p>
            <a:pPr/>
            <a:r>
              <a:t>Cyfnod/cam/dysgu Sylfaen</a:t>
            </a:r>
          </a:p>
        </p:txBody>
      </p:sp>
      <p:pic>
        <p:nvPicPr>
          <p:cNvPr id="684" name="Picture 4" descr="Picture 4"/>
          <p:cNvPicPr>
            <a:picLocks noChangeAspect="1"/>
          </p:cNvPicPr>
          <p:nvPr/>
        </p:nvPicPr>
        <p:blipFill>
          <a:blip r:embed="rId3">
            <a:extLst/>
          </a:blip>
          <a:stretch>
            <a:fillRect/>
          </a:stretch>
        </p:blipFill>
        <p:spPr>
          <a:xfrm>
            <a:off x="9910181" y="0"/>
            <a:ext cx="2143126" cy="2143125"/>
          </a:xfrm>
          <a:prstGeom prst="rect">
            <a:avLst/>
          </a:prstGeom>
          <a:ln w="12700">
            <a:miter lim="400000"/>
          </a:ln>
        </p:spPr>
      </p:pic>
      <p:pic>
        <p:nvPicPr>
          <p:cNvPr id="685" name="Picture 2" descr="Picture 2"/>
          <p:cNvPicPr>
            <a:picLocks noChangeAspect="1"/>
          </p:cNvPicPr>
          <p:nvPr/>
        </p:nvPicPr>
        <p:blipFill>
          <a:blip r:embed="rId4">
            <a:extLst/>
          </a:blip>
          <a:stretch>
            <a:fillRect/>
          </a:stretch>
        </p:blipFill>
        <p:spPr>
          <a:xfrm>
            <a:off x="3275298" y="990444"/>
            <a:ext cx="2543176" cy="1800226"/>
          </a:xfrm>
          <a:prstGeom prst="rect">
            <a:avLst/>
          </a:prstGeom>
          <a:ln w="12700">
            <a:miter lim="400000"/>
          </a:ln>
        </p:spPr>
      </p:pic>
      <p:sp>
        <p:nvSpPr>
          <p:cNvPr id="686" name="Rectangle 10"/>
          <p:cNvSpPr txBox="1"/>
          <p:nvPr/>
        </p:nvSpPr>
        <p:spPr>
          <a:xfrm>
            <a:off x="6012503" y="1439444"/>
            <a:ext cx="4159558"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u="sng">
                <a:solidFill>
                  <a:srgbClr val="0563C1"/>
                </a:solidFill>
                <a:uFill>
                  <a:solidFill>
                    <a:srgbClr val="0563C1"/>
                  </a:solidFill>
                </a:uFill>
                <a:latin typeface="Calibri"/>
                <a:ea typeface="Calibri"/>
                <a:cs typeface="Calibri"/>
                <a:sym typeface="Calibri"/>
                <a:hlinkClick r:id="rId5" invalidUrl="" action="" tgtFrame="" tooltip="" history="1" highlightClick="0" endSnd="0"/>
              </a:defRPr>
            </a:lvl1pPr>
          </a:lstStyle>
          <a:p>
            <a:pPr>
              <a:defRPr u="none">
                <a:solidFill>
                  <a:srgbClr val="00B0F0"/>
                </a:solidFill>
                <a:uFillTx/>
              </a:defRPr>
            </a:pPr>
            <a:r>
              <a:rPr u="sng">
                <a:solidFill>
                  <a:srgbClr val="0563C1"/>
                </a:solidFill>
                <a:uFill>
                  <a:solidFill>
                    <a:srgbClr val="0563C1"/>
                  </a:solidFill>
                </a:uFill>
                <a:hlinkClick r:id="rId5" invalidUrl="" action="" tgtFrame="" tooltip="" history="1" highlightClick="0" endSnd="0"/>
              </a:rPr>
              <a:t>fframwaith-y-cyfnod-sylfaen.pdf (gov.wales)</a:t>
            </a:r>
          </a:p>
        </p:txBody>
      </p:sp>
      <p:sp>
        <p:nvSpPr>
          <p:cNvPr id="687" name="Rectangle 11"/>
          <p:cNvSpPr txBox="1"/>
          <p:nvPr/>
        </p:nvSpPr>
        <p:spPr>
          <a:xfrm>
            <a:off x="6141720" y="3332536"/>
            <a:ext cx="3639627"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a:solidFill>
                  <a:srgbClr val="00B0F0"/>
                </a:solidFill>
                <a:latin typeface="Calibri"/>
                <a:ea typeface="Calibri"/>
                <a:cs typeface="Calibri"/>
                <a:sym typeface="Calibri"/>
              </a:defRPr>
            </a:pPr>
            <a:r>
              <a:rPr u="sng">
                <a:solidFill>
                  <a:srgbClr val="0563C1"/>
                </a:solidFill>
                <a:uFill>
                  <a:solidFill>
                    <a:srgbClr val="0563C1"/>
                  </a:solidFill>
                </a:uFill>
                <a:hlinkClick r:id="rId6" invalidUrl="" action="" tgtFrame="" tooltip="" history="1" highlightClick="0" endSnd="0"/>
              </a:rPr>
              <a:t>Cwricwlwm i Gymru - Hwb (</a:t>
            </a:r>
            <a:r>
              <a:rPr u="sng">
                <a:solidFill>
                  <a:srgbClr val="0563C1"/>
                </a:solidFill>
                <a:uFill>
                  <a:solidFill>
                    <a:srgbClr val="0563C1"/>
                  </a:solidFill>
                </a:uFill>
                <a:hlinkClick r:id="rId6" invalidUrl="" action="" tgtFrame="" tooltip="" history="1" highlightClick="0" endSnd="0"/>
              </a:rPr>
              <a:t>gov.wales</a:t>
            </a:r>
            <a:r>
              <a:rPr u="sng">
                <a:solidFill>
                  <a:srgbClr val="0563C1"/>
                </a:solidFill>
                <a:uFill>
                  <a:solidFill>
                    <a:srgbClr val="0563C1"/>
                  </a:solidFill>
                </a:uFill>
                <a:hlinkClick r:id="rId6" invalidUrl="" action="" tgtFrame="" tooltip="" history="1" highlightClick="0" endSnd="0"/>
              </a:rPr>
              <a:t>)</a:t>
            </a:r>
          </a:p>
        </p:txBody>
      </p:sp>
      <p:sp>
        <p:nvSpPr>
          <p:cNvPr id="688" name="Rectangle 14"/>
          <p:cNvSpPr txBox="1"/>
          <p:nvPr/>
        </p:nvSpPr>
        <p:spPr>
          <a:xfrm>
            <a:off x="6079897" y="5260609"/>
            <a:ext cx="6004560" cy="62518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0B0F0"/>
                </a:solidFill>
                <a:latin typeface="Calibri"/>
                <a:ea typeface="Calibri"/>
                <a:cs typeface="Calibri"/>
                <a:sym typeface="Calibri"/>
              </a:defRPr>
            </a:pPr>
            <a:r>
              <a:rPr u="sng">
                <a:solidFill>
                  <a:srgbClr val="0563C1"/>
                </a:solidFill>
                <a:uFill>
                  <a:solidFill>
                    <a:srgbClr val="0563C1"/>
                  </a:solidFill>
                </a:uFill>
                <a:hlinkClick r:id="rId7" invalidUrl="" action="" tgtFrame="" tooltip="" history="1" highlightClick="0" endSnd="0"/>
              </a:rPr>
              <a:t>Cwricwlwm ar gyfer lleoliadau meithrin a ariennir nas cynhelir - Hwb (</a:t>
            </a:r>
            <a:r>
              <a:rPr u="sng">
                <a:solidFill>
                  <a:srgbClr val="0563C1"/>
                </a:solidFill>
                <a:uFill>
                  <a:solidFill>
                    <a:srgbClr val="0563C1"/>
                  </a:solidFill>
                </a:uFill>
                <a:hlinkClick r:id="rId7" invalidUrl="" action="" tgtFrame="" tooltip="" history="1" highlightClick="0" endSnd="0"/>
              </a:rPr>
              <a:t>gov.wales</a:t>
            </a:r>
            <a:r>
              <a:rPr u="sng">
                <a:solidFill>
                  <a:srgbClr val="0563C1"/>
                </a:solidFill>
                <a:uFill>
                  <a:solidFill>
                    <a:srgbClr val="0563C1"/>
                  </a:solidFill>
                </a:uFill>
                <a:hlinkClick r:id="rId7" invalidUrl="" action="" tgtFrame="" tooltip="" history="1" highlightClick="0" endSnd="0"/>
              </a:rPr>
              <a:t>)</a:t>
            </a:r>
          </a:p>
        </p:txBody>
      </p:sp>
      <p:pic>
        <p:nvPicPr>
          <p:cNvPr id="689" name="Picture 17" descr="Picture 17"/>
          <p:cNvPicPr>
            <a:picLocks noChangeAspect="1"/>
          </p:cNvPicPr>
          <p:nvPr/>
        </p:nvPicPr>
        <p:blipFill>
          <a:blip r:embed="rId8">
            <a:extLst/>
          </a:blip>
          <a:stretch>
            <a:fillRect/>
          </a:stretch>
        </p:blipFill>
        <p:spPr>
          <a:xfrm>
            <a:off x="3215619" y="2889768"/>
            <a:ext cx="2631715" cy="1902118"/>
          </a:xfrm>
          <a:prstGeom prst="rect">
            <a:avLst/>
          </a:prstGeom>
          <a:ln w="12700">
            <a:miter lim="400000"/>
          </a:ln>
        </p:spPr>
      </p:pic>
      <p:pic>
        <p:nvPicPr>
          <p:cNvPr id="690" name="Picture 18" descr="Picture 18"/>
          <p:cNvPicPr>
            <a:picLocks noChangeAspect="1"/>
          </p:cNvPicPr>
          <p:nvPr/>
        </p:nvPicPr>
        <p:blipFill>
          <a:blip r:embed="rId9">
            <a:extLst/>
          </a:blip>
          <a:stretch>
            <a:fillRect/>
          </a:stretch>
        </p:blipFill>
        <p:spPr>
          <a:xfrm>
            <a:off x="3167912" y="4919176"/>
            <a:ext cx="2727128" cy="1896758"/>
          </a:xfrm>
          <a:prstGeom prst="rect">
            <a:avLst/>
          </a:prstGeom>
          <a:ln w="12700">
            <a:miter lim="400000"/>
          </a:ln>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4" name="Sut mae plant yn dysgu orau?"/>
          <p:cNvSpPr txBox="1"/>
          <p:nvPr>
            <p:ph type="title"/>
          </p:nvPr>
        </p:nvSpPr>
        <p:spPr>
          <a:prstGeom prst="rect">
            <a:avLst/>
          </a:prstGeom>
        </p:spPr>
        <p:txBody>
          <a:bodyPr/>
          <a:lstStyle/>
          <a:p>
            <a:pPr/>
            <a:r>
              <a:t>Sut mae plant yn dysgu orau?</a:t>
            </a:r>
          </a:p>
        </p:txBody>
      </p:sp>
      <p:sp>
        <p:nvSpPr>
          <p:cNvPr id="695" name="Trafodwch"/>
          <p:cNvSpPr txBox="1"/>
          <p:nvPr>
            <p:ph type="body" sz="half" idx="1"/>
          </p:nvPr>
        </p:nvSpPr>
        <p:spPr>
          <a:xfrm>
            <a:off x="4327146" y="1954368"/>
            <a:ext cx="5181601" cy="4351339"/>
          </a:xfrm>
          <a:prstGeom prst="rect">
            <a:avLst/>
          </a:prstGeom>
        </p:spPr>
        <p:txBody>
          <a:bodyPr/>
          <a:lstStyle>
            <a:lvl1pPr>
              <a:defRPr sz="3600"/>
            </a:lvl1pPr>
          </a:lstStyle>
          <a:p>
            <a:pPr/>
            <a:r>
              <a:t>Trafodwch</a:t>
            </a:r>
          </a:p>
        </p:txBody>
      </p:sp>
      <p:pic>
        <p:nvPicPr>
          <p:cNvPr id="696" name="Screenshot 2023-10-20 at 11.24.19.png" descr="Screenshot 2023-10-20 at 11.24.19.png"/>
          <p:cNvPicPr>
            <a:picLocks noChangeAspect="1"/>
          </p:cNvPicPr>
          <p:nvPr/>
        </p:nvPicPr>
        <p:blipFill>
          <a:blip r:embed="rId2">
            <a:extLst/>
          </a:blip>
          <a:stretch>
            <a:fillRect/>
          </a:stretch>
        </p:blipFill>
        <p:spPr>
          <a:xfrm>
            <a:off x="6586388" y="2868360"/>
            <a:ext cx="4486839" cy="2523354"/>
          </a:xfrm>
          <a:prstGeom prst="rect">
            <a:avLst/>
          </a:prstGeom>
          <a:ln w="12700">
            <a:miter lim="400000"/>
          </a:ln>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8" name="Content Placeholder 2"/>
          <p:cNvSpPr txBox="1"/>
          <p:nvPr>
            <p:ph type="body" sz="half" idx="1"/>
          </p:nvPr>
        </p:nvSpPr>
        <p:spPr>
          <a:xfrm>
            <a:off x="5183187" y="987425"/>
            <a:ext cx="6172203" cy="4873629"/>
          </a:xfrm>
          <a:prstGeom prst="rect">
            <a:avLst/>
          </a:prstGeom>
        </p:spPr>
        <p:txBody>
          <a:bodyPr/>
          <a:lstStyle/>
          <a:p>
            <a:pPr/>
          </a:p>
        </p:txBody>
      </p:sp>
      <p:pic>
        <p:nvPicPr>
          <p:cNvPr id="699" name="Picture 5" descr="Picture 5"/>
          <p:cNvPicPr>
            <a:picLocks noChangeAspect="1"/>
          </p:cNvPicPr>
          <p:nvPr/>
        </p:nvPicPr>
        <p:blipFill>
          <a:blip r:embed="rId3">
            <a:extLst/>
          </a:blip>
          <a:stretch>
            <a:fillRect/>
          </a:stretch>
        </p:blipFill>
        <p:spPr>
          <a:xfrm>
            <a:off x="3072982" y="177272"/>
            <a:ext cx="8979110" cy="6479767"/>
          </a:xfrm>
          <a:prstGeom prst="rect">
            <a:avLst/>
          </a:prstGeom>
          <a:ln w="12700">
            <a:miter lim="400000"/>
          </a:ln>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00"/>
        </a:solidFill>
      </p:bgPr>
    </p:bg>
    <p:spTree>
      <p:nvGrpSpPr>
        <p:cNvPr id="1" name=""/>
        <p:cNvGrpSpPr/>
        <p:nvPr/>
      </p:nvGrpSpPr>
      <p:grpSpPr>
        <a:xfrm>
          <a:off x="0" y="0"/>
          <a:ext cx="0" cy="0"/>
          <a:chOff x="0" y="0"/>
          <a:chExt cx="0" cy="0"/>
        </a:xfrm>
      </p:grpSpPr>
      <p:pic>
        <p:nvPicPr>
          <p:cNvPr id="703" name="Picture 5" descr="Picture 5"/>
          <p:cNvPicPr>
            <a:picLocks noChangeAspect="1"/>
          </p:cNvPicPr>
          <p:nvPr/>
        </p:nvPicPr>
        <p:blipFill>
          <a:blip r:embed="rId2">
            <a:extLst/>
          </a:blip>
          <a:stretch>
            <a:fillRect/>
          </a:stretch>
        </p:blipFill>
        <p:spPr>
          <a:xfrm>
            <a:off x="1539780" y="588488"/>
            <a:ext cx="9531492" cy="5899507"/>
          </a:xfrm>
          <a:prstGeom prst="rect">
            <a:avLst/>
          </a:prstGeom>
          <a:ln w="12700">
            <a:miter lim="400000"/>
          </a:ln>
        </p:spPr>
      </p:pic>
      <p:sp>
        <p:nvSpPr>
          <p:cNvPr id="704" name="TextBox 1"/>
          <p:cNvSpPr txBox="1"/>
          <p:nvPr/>
        </p:nvSpPr>
        <p:spPr>
          <a:xfrm>
            <a:off x="6757944" y="5824330"/>
            <a:ext cx="3698686" cy="3708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a:latin typeface="+mj-lt"/>
                <a:ea typeface="+mj-ea"/>
                <a:cs typeface="+mj-cs"/>
                <a:sym typeface="Meiryo"/>
              </a:defRPr>
            </a:lvl1pPr>
          </a:lstStyle>
          <a:p>
            <a:pPr/>
            <a:r>
              <a:t>CPA approach – Jerome Bruner</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0B0F0"/>
        </a:solidFill>
      </p:bgPr>
    </p:bg>
    <p:spTree>
      <p:nvGrpSpPr>
        <p:cNvPr id="1" name=""/>
        <p:cNvGrpSpPr/>
        <p:nvPr/>
      </p:nvGrpSpPr>
      <p:grpSpPr>
        <a:xfrm>
          <a:off x="0" y="0"/>
          <a:ext cx="0" cy="0"/>
          <a:chOff x="0" y="0"/>
          <a:chExt cx="0" cy="0"/>
        </a:xfrm>
      </p:grpSpPr>
      <p:sp>
        <p:nvSpPr>
          <p:cNvPr id="706" name="Freeform: Shape 10"/>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07" name="Freeform: Shape 12"/>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08" name="Freeform: Shape 14"/>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09" name="Freeform: Shape 16"/>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10" name="Freeform: Shape 18"/>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11" name="Freeform: Shape 20"/>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12" name="Freeform: Shape 22"/>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13" name="Rectangle 24"/>
          <p:cNvSpPr/>
          <p:nvPr/>
        </p:nvSpPr>
        <p:spPr>
          <a:xfrm>
            <a:off x="304" y="0"/>
            <a:ext cx="12191697" cy="6858000"/>
          </a:xfrm>
          <a:prstGeom prst="rect">
            <a:avLst/>
          </a:prstGeom>
          <a:solidFill>
            <a:srgbClr val="00B0F0"/>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14" name="Freeform: Shape 26"/>
          <p:cNvSpPr/>
          <p:nvPr/>
        </p:nvSpPr>
        <p:spPr>
          <a:xfrm>
            <a:off x="1085407" y="-3"/>
            <a:ext cx="3997533" cy="26469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83" y="0"/>
                </a:moveTo>
                <a:lnTo>
                  <a:pt x="20689" y="0"/>
                </a:lnTo>
                <a:lnTo>
                  <a:pt x="20950" y="1035"/>
                </a:lnTo>
                <a:cubicBezTo>
                  <a:pt x="21376" y="2984"/>
                  <a:pt x="21600" y="5142"/>
                  <a:pt x="21600" y="7414"/>
                </a:cubicBezTo>
                <a:cubicBezTo>
                  <a:pt x="21600" y="9227"/>
                  <a:pt x="21254" y="10683"/>
                  <a:pt x="20478" y="12133"/>
                </a:cubicBezTo>
                <a:cubicBezTo>
                  <a:pt x="19666" y="13650"/>
                  <a:pt x="18447" y="15048"/>
                  <a:pt x="17155" y="16527"/>
                </a:cubicBezTo>
                <a:cubicBezTo>
                  <a:pt x="16917" y="16799"/>
                  <a:pt x="16671" y="17082"/>
                  <a:pt x="16425" y="17367"/>
                </a:cubicBezTo>
                <a:cubicBezTo>
                  <a:pt x="14222" y="19924"/>
                  <a:pt x="12614" y="21600"/>
                  <a:pt x="10422" y="21600"/>
                </a:cubicBezTo>
                <a:cubicBezTo>
                  <a:pt x="7083" y="21600"/>
                  <a:pt x="4718" y="19542"/>
                  <a:pt x="2515" y="14720"/>
                </a:cubicBezTo>
                <a:cubicBezTo>
                  <a:pt x="2227" y="14089"/>
                  <a:pt x="1945" y="13515"/>
                  <a:pt x="1672" y="12960"/>
                </a:cubicBezTo>
                <a:cubicBezTo>
                  <a:pt x="543" y="10659"/>
                  <a:pt x="0" y="9463"/>
                  <a:pt x="0" y="7414"/>
                </a:cubicBezTo>
                <a:cubicBezTo>
                  <a:pt x="0" y="5380"/>
                  <a:pt x="340" y="3371"/>
                  <a:pt x="1010" y="1442"/>
                </a:cubicBezTo>
                <a:cubicBezTo>
                  <a:pt x="1174" y="970"/>
                  <a:pt x="1356" y="509"/>
                  <a:pt x="1555" y="58"/>
                </a:cubicBezTo>
                <a:close/>
              </a:path>
            </a:pathLst>
          </a:custGeom>
          <a:solidFill>
            <a:srgbClr val="FFFFFF">
              <a:alpha val="60000"/>
            </a:srgbClr>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15" name="Freeform: Shape 28"/>
          <p:cNvSpPr/>
          <p:nvPr/>
        </p:nvSpPr>
        <p:spPr>
          <a:xfrm>
            <a:off x="880872" y="-2"/>
            <a:ext cx="4244819" cy="286642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41" y="0"/>
                </a:moveTo>
                <a:lnTo>
                  <a:pt x="20904" y="0"/>
                </a:lnTo>
                <a:lnTo>
                  <a:pt x="20950" y="187"/>
                </a:lnTo>
                <a:cubicBezTo>
                  <a:pt x="21376" y="2217"/>
                  <a:pt x="21600" y="4463"/>
                  <a:pt x="21600" y="6829"/>
                </a:cubicBezTo>
                <a:cubicBezTo>
                  <a:pt x="21600" y="8717"/>
                  <a:pt x="21254" y="10232"/>
                  <a:pt x="20478" y="11743"/>
                </a:cubicBezTo>
                <a:cubicBezTo>
                  <a:pt x="19666" y="13322"/>
                  <a:pt x="18447" y="14777"/>
                  <a:pt x="17155" y="16318"/>
                </a:cubicBezTo>
                <a:cubicBezTo>
                  <a:pt x="16917" y="16601"/>
                  <a:pt x="16671" y="16895"/>
                  <a:pt x="16425" y="17193"/>
                </a:cubicBezTo>
                <a:cubicBezTo>
                  <a:pt x="14222" y="19855"/>
                  <a:pt x="12614" y="21600"/>
                  <a:pt x="10422" y="21600"/>
                </a:cubicBezTo>
                <a:cubicBezTo>
                  <a:pt x="7083" y="21600"/>
                  <a:pt x="4718" y="19458"/>
                  <a:pt x="2515" y="14436"/>
                </a:cubicBezTo>
                <a:cubicBezTo>
                  <a:pt x="2227" y="13779"/>
                  <a:pt x="1945" y="13181"/>
                  <a:pt x="1672" y="12603"/>
                </a:cubicBezTo>
                <a:cubicBezTo>
                  <a:pt x="543" y="10208"/>
                  <a:pt x="0" y="8962"/>
                  <a:pt x="0" y="6829"/>
                </a:cubicBezTo>
                <a:cubicBezTo>
                  <a:pt x="0" y="4711"/>
                  <a:pt x="340" y="2619"/>
                  <a:pt x="1010" y="611"/>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16" name="Freeform: Shape 30"/>
          <p:cNvSpPr/>
          <p:nvPr/>
        </p:nvSpPr>
        <p:spPr>
          <a:xfrm>
            <a:off x="676311" y="-4"/>
            <a:ext cx="4584016" cy="3020591"/>
          </a:xfrm>
          <a:custGeom>
            <a:avLst/>
            <a:gdLst/>
            <a:ahLst/>
            <a:cxnLst>
              <a:cxn ang="0">
                <a:pos x="wd2" y="hd2"/>
              </a:cxn>
              <a:cxn ang="5400000">
                <a:pos x="wd2" y="hd2"/>
              </a:cxn>
              <a:cxn ang="10800000">
                <a:pos x="wd2" y="hd2"/>
              </a:cxn>
              <a:cxn ang="16200000">
                <a:pos x="wd2" y="hd2"/>
              </a:cxn>
            </a:cxnLst>
            <a:rect l="0" t="0" r="r" b="b"/>
            <a:pathLst>
              <a:path w="21429" h="21349" fill="norm" stroke="1" extrusionOk="0">
                <a:moveTo>
                  <a:pt x="1017" y="0"/>
                </a:moveTo>
                <a:lnTo>
                  <a:pt x="20914" y="0"/>
                </a:lnTo>
                <a:lnTo>
                  <a:pt x="21166" y="1522"/>
                </a:lnTo>
                <a:cubicBezTo>
                  <a:pt x="21425" y="3511"/>
                  <a:pt x="21495" y="5664"/>
                  <a:pt x="21365" y="7896"/>
                </a:cubicBezTo>
                <a:cubicBezTo>
                  <a:pt x="21254" y="9797"/>
                  <a:pt x="20823" y="11277"/>
                  <a:pt x="19967" y="12697"/>
                </a:cubicBezTo>
                <a:cubicBezTo>
                  <a:pt x="19072" y="14182"/>
                  <a:pt x="17782" y="15488"/>
                  <a:pt x="16415" y="16871"/>
                </a:cubicBezTo>
                <a:cubicBezTo>
                  <a:pt x="16163" y="17126"/>
                  <a:pt x="15903" y="17390"/>
                  <a:pt x="15642" y="17658"/>
                </a:cubicBezTo>
                <a:cubicBezTo>
                  <a:pt x="13309" y="20052"/>
                  <a:pt x="11617" y="21600"/>
                  <a:pt x="9452" y="21316"/>
                </a:cubicBezTo>
                <a:cubicBezTo>
                  <a:pt x="6152" y="20883"/>
                  <a:pt x="3941" y="18420"/>
                  <a:pt x="2059" y="13080"/>
                </a:cubicBezTo>
                <a:cubicBezTo>
                  <a:pt x="1812" y="12381"/>
                  <a:pt x="1569" y="11743"/>
                  <a:pt x="1334" y="11126"/>
                </a:cubicBezTo>
                <a:cubicBezTo>
                  <a:pt x="358" y="8568"/>
                  <a:pt x="-105" y="7244"/>
                  <a:pt x="20" y="5097"/>
                </a:cubicBezTo>
                <a:cubicBezTo>
                  <a:pt x="114" y="3498"/>
                  <a:pt x="395" y="1938"/>
                  <a:pt x="859" y="442"/>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pic>
        <p:nvPicPr>
          <p:cNvPr id="717" name="Picture 6" descr="Picture 6"/>
          <p:cNvPicPr>
            <a:picLocks noChangeAspect="1"/>
          </p:cNvPicPr>
          <p:nvPr/>
        </p:nvPicPr>
        <p:blipFill>
          <a:blip r:embed="rId2">
            <a:extLst/>
          </a:blip>
          <a:srcRect l="2259" t="0" r="13508" b="1"/>
          <a:stretch>
            <a:fillRect/>
          </a:stretch>
        </p:blipFill>
        <p:spPr>
          <a:xfrm>
            <a:off x="1338068" y="-4"/>
            <a:ext cx="3392885" cy="23764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15" y="0"/>
                </a:moveTo>
                <a:lnTo>
                  <a:pt x="1554" y="1086"/>
                </a:lnTo>
                <a:cubicBezTo>
                  <a:pt x="1355" y="1515"/>
                  <a:pt x="1175" y="1953"/>
                  <a:pt x="1011" y="2402"/>
                </a:cubicBezTo>
                <a:cubicBezTo>
                  <a:pt x="340" y="4239"/>
                  <a:pt x="0" y="6154"/>
                  <a:pt x="0" y="8091"/>
                </a:cubicBezTo>
                <a:cubicBezTo>
                  <a:pt x="0" y="10042"/>
                  <a:pt x="543" y="11181"/>
                  <a:pt x="1673" y="13372"/>
                </a:cubicBezTo>
                <a:cubicBezTo>
                  <a:pt x="1945" y="13900"/>
                  <a:pt x="2226" y="14448"/>
                  <a:pt x="2514" y="15049"/>
                </a:cubicBezTo>
                <a:cubicBezTo>
                  <a:pt x="4717" y="19642"/>
                  <a:pt x="7083" y="21600"/>
                  <a:pt x="10422" y="21600"/>
                </a:cubicBezTo>
                <a:cubicBezTo>
                  <a:pt x="12614" y="21600"/>
                  <a:pt x="14222" y="20005"/>
                  <a:pt x="16426" y="17571"/>
                </a:cubicBezTo>
                <a:cubicBezTo>
                  <a:pt x="16672" y="17299"/>
                  <a:pt x="16917" y="17030"/>
                  <a:pt x="17156" y="16770"/>
                </a:cubicBezTo>
                <a:cubicBezTo>
                  <a:pt x="18447" y="15361"/>
                  <a:pt x="19667" y="14030"/>
                  <a:pt x="20478" y="12586"/>
                </a:cubicBezTo>
                <a:cubicBezTo>
                  <a:pt x="21254" y="11204"/>
                  <a:pt x="21600" y="9818"/>
                  <a:pt x="21600" y="8091"/>
                </a:cubicBezTo>
                <a:cubicBezTo>
                  <a:pt x="21600" y="5386"/>
                  <a:pt x="21251" y="2853"/>
                  <a:pt x="20592" y="664"/>
                </a:cubicBezTo>
                <a:lnTo>
                  <a:pt x="20367" y="0"/>
                </a:lnTo>
                <a:lnTo>
                  <a:pt x="2115" y="0"/>
                </a:lnTo>
                <a:close/>
              </a:path>
            </a:pathLst>
          </a:custGeom>
          <a:ln w="12700">
            <a:miter lim="400000"/>
          </a:ln>
        </p:spPr>
      </p:pic>
      <p:sp>
        <p:nvSpPr>
          <p:cNvPr id="718" name="Freeform: Shape 32"/>
          <p:cNvSpPr/>
          <p:nvPr/>
        </p:nvSpPr>
        <p:spPr>
          <a:xfrm>
            <a:off x="6232154" y="3297627"/>
            <a:ext cx="5959698" cy="3560375"/>
          </a:xfrm>
          <a:custGeom>
            <a:avLst/>
            <a:gdLst/>
            <a:ahLst/>
            <a:cxnLst>
              <a:cxn ang="0">
                <a:pos x="wd2" y="hd2"/>
              </a:cxn>
              <a:cxn ang="5400000">
                <a:pos x="wd2" y="hd2"/>
              </a:cxn>
              <a:cxn ang="10800000">
                <a:pos x="wd2" y="hd2"/>
              </a:cxn>
              <a:cxn ang="16200000">
                <a:pos x="wd2" y="hd2"/>
              </a:cxn>
            </a:cxnLst>
            <a:rect l="0" t="0" r="r" b="b"/>
            <a:pathLst>
              <a:path w="21600" h="21588" fill="norm" stroke="1" extrusionOk="0">
                <a:moveTo>
                  <a:pt x="10902" y="0"/>
                </a:moveTo>
                <a:cubicBezTo>
                  <a:pt x="12863" y="20"/>
                  <a:pt x="14828" y="1265"/>
                  <a:pt x="17043" y="3798"/>
                </a:cubicBezTo>
                <a:cubicBezTo>
                  <a:pt x="17506" y="4328"/>
                  <a:pt x="17947" y="4797"/>
                  <a:pt x="18373" y="5250"/>
                </a:cubicBezTo>
                <a:cubicBezTo>
                  <a:pt x="19919" y="6894"/>
                  <a:pt x="20783" y="7871"/>
                  <a:pt x="21369" y="9672"/>
                </a:cubicBezTo>
                <a:lnTo>
                  <a:pt x="21600" y="10483"/>
                </a:lnTo>
                <a:lnTo>
                  <a:pt x="21600" y="21588"/>
                </a:lnTo>
                <a:lnTo>
                  <a:pt x="2" y="21588"/>
                </a:lnTo>
                <a:lnTo>
                  <a:pt x="0" y="21434"/>
                </a:lnTo>
                <a:cubicBezTo>
                  <a:pt x="9" y="20665"/>
                  <a:pt x="78" y="19880"/>
                  <a:pt x="206" y="19054"/>
                </a:cubicBezTo>
                <a:cubicBezTo>
                  <a:pt x="564" y="16751"/>
                  <a:pt x="1356" y="14308"/>
                  <a:pt x="2195" y="11720"/>
                </a:cubicBezTo>
                <a:cubicBezTo>
                  <a:pt x="2350" y="11243"/>
                  <a:pt x="2509" y="10750"/>
                  <a:pt x="2668" y="10252"/>
                </a:cubicBezTo>
                <a:cubicBezTo>
                  <a:pt x="4089" y="5801"/>
                  <a:pt x="5181" y="2770"/>
                  <a:pt x="7326" y="1272"/>
                </a:cubicBezTo>
                <a:cubicBezTo>
                  <a:pt x="8551" y="417"/>
                  <a:pt x="9726" y="-12"/>
                  <a:pt x="10902" y="0"/>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19" name="Freeform: Shape 34"/>
          <p:cNvSpPr/>
          <p:nvPr/>
        </p:nvSpPr>
        <p:spPr>
          <a:xfrm>
            <a:off x="5443214" y="319668"/>
            <a:ext cx="3110808" cy="3301418"/>
          </a:xfrm>
          <a:custGeom>
            <a:avLst/>
            <a:gdLst/>
            <a:ahLst/>
            <a:cxnLst>
              <a:cxn ang="0">
                <a:pos x="wd2" y="hd2"/>
              </a:cxn>
              <a:cxn ang="5400000">
                <a:pos x="wd2" y="hd2"/>
              </a:cxn>
              <a:cxn ang="10800000">
                <a:pos x="wd2" y="hd2"/>
              </a:cxn>
              <a:cxn ang="16200000">
                <a:pos x="wd2" y="hd2"/>
              </a:cxn>
            </a:cxnLst>
            <a:rect l="0" t="0" r="r" b="b"/>
            <a:pathLst>
              <a:path w="21202" h="21390" fill="norm" stroke="1" extrusionOk="0">
                <a:moveTo>
                  <a:pt x="9753" y="10"/>
                </a:moveTo>
                <a:cubicBezTo>
                  <a:pt x="10883" y="-31"/>
                  <a:pt x="12064" y="55"/>
                  <a:pt x="13265" y="273"/>
                </a:cubicBezTo>
                <a:cubicBezTo>
                  <a:pt x="14544" y="504"/>
                  <a:pt x="15503" y="1027"/>
                  <a:pt x="16374" y="1967"/>
                </a:cubicBezTo>
                <a:cubicBezTo>
                  <a:pt x="17286" y="2951"/>
                  <a:pt x="18034" y="4317"/>
                  <a:pt x="18826" y="5763"/>
                </a:cubicBezTo>
                <a:cubicBezTo>
                  <a:pt x="18972" y="6029"/>
                  <a:pt x="19123" y="6305"/>
                  <a:pt x="19276" y="6581"/>
                </a:cubicBezTo>
                <a:cubicBezTo>
                  <a:pt x="20650" y="9053"/>
                  <a:pt x="21519" y="10832"/>
                  <a:pt x="21092" y="12966"/>
                </a:cubicBezTo>
                <a:cubicBezTo>
                  <a:pt x="20442" y="16218"/>
                  <a:pt x="18530" y="18259"/>
                  <a:pt x="14700" y="19790"/>
                </a:cubicBezTo>
                <a:cubicBezTo>
                  <a:pt x="14199" y="19990"/>
                  <a:pt x="13739" y="20191"/>
                  <a:pt x="13295" y="20386"/>
                </a:cubicBezTo>
                <a:cubicBezTo>
                  <a:pt x="11453" y="21193"/>
                  <a:pt x="10503" y="21569"/>
                  <a:pt x="9059" y="21308"/>
                </a:cubicBezTo>
                <a:cubicBezTo>
                  <a:pt x="7624" y="21049"/>
                  <a:pt x="6273" y="20461"/>
                  <a:pt x="5044" y="19563"/>
                </a:cubicBezTo>
                <a:cubicBezTo>
                  <a:pt x="3841" y="18683"/>
                  <a:pt x="2806" y="17550"/>
                  <a:pt x="1968" y="16195"/>
                </a:cubicBezTo>
                <a:cubicBezTo>
                  <a:pt x="1144" y="14862"/>
                  <a:pt x="547" y="13349"/>
                  <a:pt x="243" y="11818"/>
                </a:cubicBezTo>
                <a:cubicBezTo>
                  <a:pt x="-71" y="10244"/>
                  <a:pt x="-81" y="8702"/>
                  <a:pt x="212" y="7236"/>
                </a:cubicBezTo>
                <a:cubicBezTo>
                  <a:pt x="489" y="5853"/>
                  <a:pt x="1029" y="4632"/>
                  <a:pt x="1818" y="3605"/>
                </a:cubicBezTo>
                <a:cubicBezTo>
                  <a:pt x="2558" y="2644"/>
                  <a:pt x="3514" y="1854"/>
                  <a:pt x="4661" y="1259"/>
                </a:cubicBezTo>
                <a:cubicBezTo>
                  <a:pt x="6126" y="500"/>
                  <a:pt x="7869" y="78"/>
                  <a:pt x="9753" y="10"/>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20" name="Freeform: Shape 36"/>
          <p:cNvSpPr/>
          <p:nvPr/>
        </p:nvSpPr>
        <p:spPr>
          <a:xfrm>
            <a:off x="5575510" y="443050"/>
            <a:ext cx="2805061" cy="3049461"/>
          </a:xfrm>
          <a:custGeom>
            <a:avLst/>
            <a:gdLst/>
            <a:ahLst/>
            <a:cxnLst>
              <a:cxn ang="0">
                <a:pos x="wd2" y="hd2"/>
              </a:cxn>
              <a:cxn ang="5400000">
                <a:pos x="wd2" y="hd2"/>
              </a:cxn>
              <a:cxn ang="10800000">
                <a:pos x="wd2" y="hd2"/>
              </a:cxn>
              <a:cxn ang="16200000">
                <a:pos x="wd2" y="hd2"/>
              </a:cxn>
            </a:cxnLst>
            <a:rect l="0" t="0" r="r" b="b"/>
            <a:pathLst>
              <a:path w="21200" h="21354" fill="norm" stroke="1" extrusionOk="0">
                <a:moveTo>
                  <a:pt x="10951" y="9"/>
                </a:moveTo>
                <a:cubicBezTo>
                  <a:pt x="11725" y="35"/>
                  <a:pt x="12517" y="118"/>
                  <a:pt x="13317" y="259"/>
                </a:cubicBezTo>
                <a:cubicBezTo>
                  <a:pt x="14596" y="484"/>
                  <a:pt x="15552" y="1002"/>
                  <a:pt x="16420" y="1937"/>
                </a:cubicBezTo>
                <a:cubicBezTo>
                  <a:pt x="17327" y="2915"/>
                  <a:pt x="18069" y="4275"/>
                  <a:pt x="18854" y="5715"/>
                </a:cubicBezTo>
                <a:cubicBezTo>
                  <a:pt x="18998" y="5981"/>
                  <a:pt x="19148" y="6255"/>
                  <a:pt x="19300" y="6530"/>
                </a:cubicBezTo>
                <a:cubicBezTo>
                  <a:pt x="20662" y="8991"/>
                  <a:pt x="21523" y="10764"/>
                  <a:pt x="21085" y="12896"/>
                </a:cubicBezTo>
                <a:cubicBezTo>
                  <a:pt x="20419" y="16145"/>
                  <a:pt x="18496" y="18191"/>
                  <a:pt x="14657" y="19736"/>
                </a:cubicBezTo>
                <a:cubicBezTo>
                  <a:pt x="14154" y="19938"/>
                  <a:pt x="13693" y="20141"/>
                  <a:pt x="13248" y="20337"/>
                </a:cubicBezTo>
                <a:cubicBezTo>
                  <a:pt x="11401" y="21150"/>
                  <a:pt x="10449" y="21530"/>
                  <a:pt x="9005" y="21276"/>
                </a:cubicBezTo>
                <a:cubicBezTo>
                  <a:pt x="7571" y="21023"/>
                  <a:pt x="6223" y="20442"/>
                  <a:pt x="4997" y="19551"/>
                </a:cubicBezTo>
                <a:cubicBezTo>
                  <a:pt x="3798" y="18678"/>
                  <a:pt x="2767" y="17552"/>
                  <a:pt x="1936" y="16202"/>
                </a:cubicBezTo>
                <a:cubicBezTo>
                  <a:pt x="1118" y="14876"/>
                  <a:pt x="528" y="13368"/>
                  <a:pt x="231" y="11840"/>
                </a:cubicBezTo>
                <a:cubicBezTo>
                  <a:pt x="-75" y="10271"/>
                  <a:pt x="-77" y="8732"/>
                  <a:pt x="224" y="7267"/>
                </a:cubicBezTo>
                <a:cubicBezTo>
                  <a:pt x="507" y="5885"/>
                  <a:pt x="1054" y="4663"/>
                  <a:pt x="1848" y="3635"/>
                </a:cubicBezTo>
                <a:cubicBezTo>
                  <a:pt x="2593" y="2672"/>
                  <a:pt x="3554" y="1880"/>
                  <a:pt x="4704" y="1281"/>
                </a:cubicBezTo>
                <a:cubicBezTo>
                  <a:pt x="6467" y="364"/>
                  <a:pt x="8629" y="-70"/>
                  <a:pt x="10951" y="9"/>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21" name="Freeform: Shape 38"/>
          <p:cNvSpPr/>
          <p:nvPr/>
        </p:nvSpPr>
        <p:spPr>
          <a:xfrm>
            <a:off x="5693570" y="623290"/>
            <a:ext cx="2567872" cy="2687288"/>
          </a:xfrm>
          <a:custGeom>
            <a:avLst/>
            <a:gdLst/>
            <a:ahLst/>
            <a:cxnLst>
              <a:cxn ang="0">
                <a:pos x="wd2" y="hd2"/>
              </a:cxn>
              <a:cxn ang="5400000">
                <a:pos x="wd2" y="hd2"/>
              </a:cxn>
              <a:cxn ang="10800000">
                <a:pos x="wd2" y="hd2"/>
              </a:cxn>
              <a:cxn ang="16200000">
                <a:pos x="wd2" y="hd2"/>
              </a:cxn>
            </a:cxnLst>
            <a:rect l="0" t="0" r="r" b="b"/>
            <a:pathLst>
              <a:path w="21203" h="21390" fill="norm" stroke="1" extrusionOk="0">
                <a:moveTo>
                  <a:pt x="9725" y="8"/>
                </a:moveTo>
                <a:cubicBezTo>
                  <a:pt x="10854" y="-30"/>
                  <a:pt x="12035" y="60"/>
                  <a:pt x="13237" y="280"/>
                </a:cubicBezTo>
                <a:cubicBezTo>
                  <a:pt x="14516" y="514"/>
                  <a:pt x="15476" y="1039"/>
                  <a:pt x="16350" y="1982"/>
                </a:cubicBezTo>
                <a:cubicBezTo>
                  <a:pt x="17264" y="2968"/>
                  <a:pt x="18016" y="4336"/>
                  <a:pt x="18811" y="5784"/>
                </a:cubicBezTo>
                <a:cubicBezTo>
                  <a:pt x="18958" y="6051"/>
                  <a:pt x="19110" y="6328"/>
                  <a:pt x="19264" y="6604"/>
                </a:cubicBezTo>
                <a:cubicBezTo>
                  <a:pt x="20644" y="9079"/>
                  <a:pt x="21518" y="10861"/>
                  <a:pt x="21097" y="12994"/>
                </a:cubicBezTo>
                <a:cubicBezTo>
                  <a:pt x="20456" y="16244"/>
                  <a:pt x="18551" y="18280"/>
                  <a:pt x="14726" y="19801"/>
                </a:cubicBezTo>
                <a:cubicBezTo>
                  <a:pt x="14226" y="20000"/>
                  <a:pt x="13767" y="20201"/>
                  <a:pt x="13323" y="20394"/>
                </a:cubicBezTo>
                <a:cubicBezTo>
                  <a:pt x="11483" y="21196"/>
                  <a:pt x="10535" y="21570"/>
                  <a:pt x="9090" y="21305"/>
                </a:cubicBezTo>
                <a:cubicBezTo>
                  <a:pt x="7656" y="21042"/>
                  <a:pt x="6304" y="20451"/>
                  <a:pt x="5072" y="19550"/>
                </a:cubicBezTo>
                <a:cubicBezTo>
                  <a:pt x="3867" y="18667"/>
                  <a:pt x="2829" y="17531"/>
                  <a:pt x="1987" y="16174"/>
                </a:cubicBezTo>
                <a:cubicBezTo>
                  <a:pt x="1160" y="14839"/>
                  <a:pt x="559" y="13324"/>
                  <a:pt x="250" y="11792"/>
                </a:cubicBezTo>
                <a:cubicBezTo>
                  <a:pt x="-68" y="10218"/>
                  <a:pt x="-82" y="8676"/>
                  <a:pt x="207" y="7210"/>
                </a:cubicBezTo>
                <a:cubicBezTo>
                  <a:pt x="480" y="5827"/>
                  <a:pt x="1017" y="4608"/>
                  <a:pt x="1802" y="3583"/>
                </a:cubicBezTo>
                <a:cubicBezTo>
                  <a:pt x="2539" y="2623"/>
                  <a:pt x="3493" y="1837"/>
                  <a:pt x="4638" y="1245"/>
                </a:cubicBezTo>
                <a:cubicBezTo>
                  <a:pt x="6100" y="489"/>
                  <a:pt x="7842" y="71"/>
                  <a:pt x="9725" y="8"/>
                </a:cubicBezTo>
                <a:close/>
              </a:path>
            </a:pathLst>
          </a:custGeom>
          <a:solidFill>
            <a:srgbClr val="FFFFFF">
              <a:alpha val="60000"/>
            </a:srgbClr>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22" name="Freeform: Shape 40"/>
          <p:cNvSpPr/>
          <p:nvPr/>
        </p:nvSpPr>
        <p:spPr>
          <a:xfrm>
            <a:off x="8787220" y="-5"/>
            <a:ext cx="3404633" cy="2881244"/>
          </a:xfrm>
          <a:custGeom>
            <a:avLst/>
            <a:gdLst/>
            <a:ahLst/>
            <a:cxnLst>
              <a:cxn ang="0">
                <a:pos x="wd2" y="hd2"/>
              </a:cxn>
              <a:cxn ang="5400000">
                <a:pos x="wd2" y="hd2"/>
              </a:cxn>
              <a:cxn ang="10800000">
                <a:pos x="wd2" y="hd2"/>
              </a:cxn>
              <a:cxn ang="16200000">
                <a:pos x="wd2" y="hd2"/>
              </a:cxn>
            </a:cxnLst>
            <a:rect l="0" t="0" r="r" b="b"/>
            <a:pathLst>
              <a:path w="21487" h="20839" fill="norm" stroke="1" extrusionOk="0">
                <a:moveTo>
                  <a:pt x="193" y="0"/>
                </a:moveTo>
                <a:lnTo>
                  <a:pt x="21487" y="0"/>
                </a:lnTo>
                <a:lnTo>
                  <a:pt x="21487" y="17098"/>
                </a:lnTo>
                <a:lnTo>
                  <a:pt x="21258" y="17364"/>
                </a:lnTo>
                <a:cubicBezTo>
                  <a:pt x="20174" y="18494"/>
                  <a:pt x="18981" y="18873"/>
                  <a:pt x="16871" y="19470"/>
                </a:cubicBezTo>
                <a:cubicBezTo>
                  <a:pt x="16289" y="19635"/>
                  <a:pt x="15687" y="19805"/>
                  <a:pt x="15045" y="20013"/>
                </a:cubicBezTo>
                <a:cubicBezTo>
                  <a:pt x="10141" y="21600"/>
                  <a:pt x="6736" y="20928"/>
                  <a:pt x="3661" y="17765"/>
                </a:cubicBezTo>
                <a:cubicBezTo>
                  <a:pt x="1642" y="15690"/>
                  <a:pt x="1161" y="12890"/>
                  <a:pt x="656" y="8857"/>
                </a:cubicBezTo>
                <a:cubicBezTo>
                  <a:pt x="600" y="8406"/>
                  <a:pt x="541" y="7958"/>
                  <a:pt x="484" y="7525"/>
                </a:cubicBezTo>
                <a:cubicBezTo>
                  <a:pt x="177" y="5175"/>
                  <a:pt x="-113" y="2956"/>
                  <a:pt x="44" y="1031"/>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23" name="Freeform: Shape 42"/>
          <p:cNvSpPr/>
          <p:nvPr/>
        </p:nvSpPr>
        <p:spPr>
          <a:xfrm>
            <a:off x="8611807" y="-4"/>
            <a:ext cx="3580044" cy="3029056"/>
          </a:xfrm>
          <a:custGeom>
            <a:avLst/>
            <a:gdLst/>
            <a:ahLst/>
            <a:cxnLst>
              <a:cxn ang="0">
                <a:pos x="wd2" y="hd2"/>
              </a:cxn>
              <a:cxn ang="5400000">
                <a:pos x="wd2" y="hd2"/>
              </a:cxn>
              <a:cxn ang="10800000">
                <a:pos x="wd2" y="hd2"/>
              </a:cxn>
              <a:cxn ang="16200000">
                <a:pos x="wd2" y="hd2"/>
              </a:cxn>
            </a:cxnLst>
            <a:rect l="0" t="0" r="r" b="b"/>
            <a:pathLst>
              <a:path w="21485" h="20821" fill="norm" stroke="1" extrusionOk="0">
                <a:moveTo>
                  <a:pt x="116" y="0"/>
                </a:moveTo>
                <a:lnTo>
                  <a:pt x="21485" y="0"/>
                </a:lnTo>
                <a:lnTo>
                  <a:pt x="21485" y="17591"/>
                </a:lnTo>
                <a:lnTo>
                  <a:pt x="21342" y="17724"/>
                </a:lnTo>
                <a:cubicBezTo>
                  <a:pt x="20348" y="18545"/>
                  <a:pt x="19184" y="18903"/>
                  <a:pt x="17328" y="19426"/>
                </a:cubicBezTo>
                <a:cubicBezTo>
                  <a:pt x="16732" y="19594"/>
                  <a:pt x="16114" y="19768"/>
                  <a:pt x="15456" y="19980"/>
                </a:cubicBezTo>
                <a:cubicBezTo>
                  <a:pt x="10425" y="21600"/>
                  <a:pt x="6931" y="20906"/>
                  <a:pt x="3772" y="17661"/>
                </a:cubicBezTo>
                <a:cubicBezTo>
                  <a:pt x="1699" y="15530"/>
                  <a:pt x="1202" y="12660"/>
                  <a:pt x="680" y="8524"/>
                </a:cubicBezTo>
                <a:cubicBezTo>
                  <a:pt x="622" y="8062"/>
                  <a:pt x="561" y="7603"/>
                  <a:pt x="502" y="7159"/>
                </a:cubicBezTo>
                <a:cubicBezTo>
                  <a:pt x="185" y="4750"/>
                  <a:pt x="-115" y="2474"/>
                  <a:pt x="44" y="502"/>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24" name="Freeform: Shape 44"/>
          <p:cNvSpPr/>
          <p:nvPr/>
        </p:nvSpPr>
        <p:spPr>
          <a:xfrm>
            <a:off x="8897814" y="-4"/>
            <a:ext cx="3294034" cy="2743197"/>
          </a:xfrm>
          <a:custGeom>
            <a:avLst/>
            <a:gdLst/>
            <a:ahLst/>
            <a:cxnLst>
              <a:cxn ang="0">
                <a:pos x="wd2" y="hd2"/>
              </a:cxn>
              <a:cxn ang="5400000">
                <a:pos x="wd2" y="hd2"/>
              </a:cxn>
              <a:cxn ang="10800000">
                <a:pos x="wd2" y="hd2"/>
              </a:cxn>
              <a:cxn ang="16200000">
                <a:pos x="wd2" y="hd2"/>
              </a:cxn>
            </a:cxnLst>
            <a:rect l="0" t="0" r="r" b="b"/>
            <a:pathLst>
              <a:path w="21490" h="20851" fill="norm" stroke="1" extrusionOk="0">
                <a:moveTo>
                  <a:pt x="246" y="0"/>
                </a:moveTo>
                <a:lnTo>
                  <a:pt x="21490" y="0"/>
                </a:lnTo>
                <a:lnTo>
                  <a:pt x="21490" y="16219"/>
                </a:lnTo>
                <a:lnTo>
                  <a:pt x="21026" y="16897"/>
                </a:lnTo>
                <a:cubicBezTo>
                  <a:pt x="19842" y="18434"/>
                  <a:pt x="18667" y="18826"/>
                  <a:pt x="16331" y="19499"/>
                </a:cubicBezTo>
                <a:cubicBezTo>
                  <a:pt x="15767" y="19662"/>
                  <a:pt x="15184" y="19830"/>
                  <a:pt x="14563" y="20035"/>
                </a:cubicBezTo>
                <a:cubicBezTo>
                  <a:pt x="9812" y="21600"/>
                  <a:pt x="6515" y="20940"/>
                  <a:pt x="3538" y="17828"/>
                </a:cubicBezTo>
                <a:cubicBezTo>
                  <a:pt x="1584" y="15786"/>
                  <a:pt x="1119" y="13030"/>
                  <a:pt x="632" y="9059"/>
                </a:cubicBezTo>
                <a:cubicBezTo>
                  <a:pt x="578" y="8616"/>
                  <a:pt x="521" y="8174"/>
                  <a:pt x="466" y="7748"/>
                </a:cubicBezTo>
                <a:cubicBezTo>
                  <a:pt x="170" y="5435"/>
                  <a:pt x="-110" y="3250"/>
                  <a:pt x="43" y="1355"/>
                </a:cubicBezTo>
                <a:cubicBezTo>
                  <a:pt x="80" y="903"/>
                  <a:pt x="140" y="475"/>
                  <a:pt x="227" y="66"/>
                </a:cubicBezTo>
                <a:close/>
              </a:path>
            </a:pathLst>
          </a:custGeom>
          <a:solidFill>
            <a:srgbClr val="FFFFFF">
              <a:alpha val="60000"/>
            </a:srgbClr>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25" name="Freeform: Shape 46"/>
          <p:cNvSpPr/>
          <p:nvPr/>
        </p:nvSpPr>
        <p:spPr>
          <a:xfrm>
            <a:off x="6050493" y="3105431"/>
            <a:ext cx="6141507" cy="3752574"/>
          </a:xfrm>
          <a:custGeom>
            <a:avLst/>
            <a:gdLst/>
            <a:ahLst/>
            <a:cxnLst>
              <a:cxn ang="0">
                <a:pos x="wd2" y="hd2"/>
              </a:cxn>
              <a:cxn ang="5400000">
                <a:pos x="wd2" y="hd2"/>
              </a:cxn>
              <a:cxn ang="10800000">
                <a:pos x="wd2" y="hd2"/>
              </a:cxn>
              <a:cxn ang="16200000">
                <a:pos x="wd2" y="hd2"/>
              </a:cxn>
            </a:cxnLst>
            <a:rect l="0" t="0" r="r" b="b"/>
            <a:pathLst>
              <a:path w="21600" h="21589" fill="norm" stroke="1" extrusionOk="0">
                <a:moveTo>
                  <a:pt x="11309" y="0"/>
                </a:moveTo>
                <a:cubicBezTo>
                  <a:pt x="13343" y="19"/>
                  <a:pt x="15381" y="1277"/>
                  <a:pt x="17676" y="3841"/>
                </a:cubicBezTo>
                <a:cubicBezTo>
                  <a:pt x="18157" y="4377"/>
                  <a:pt x="18614" y="4852"/>
                  <a:pt x="19056" y="5311"/>
                </a:cubicBezTo>
                <a:cubicBezTo>
                  <a:pt x="20200" y="6499"/>
                  <a:pt x="20984" y="7343"/>
                  <a:pt x="21560" y="8393"/>
                </a:cubicBezTo>
                <a:lnTo>
                  <a:pt x="21600" y="8475"/>
                </a:lnTo>
                <a:lnTo>
                  <a:pt x="21600" y="21589"/>
                </a:lnTo>
                <a:lnTo>
                  <a:pt x="0" y="21589"/>
                </a:lnTo>
                <a:lnTo>
                  <a:pt x="25" y="20936"/>
                </a:lnTo>
                <a:cubicBezTo>
                  <a:pt x="59" y="20407"/>
                  <a:pt x="121" y="19868"/>
                  <a:pt x="210" y="19310"/>
                </a:cubicBezTo>
                <a:cubicBezTo>
                  <a:pt x="582" y="16977"/>
                  <a:pt x="1404" y="14501"/>
                  <a:pt x="2275" y="11880"/>
                </a:cubicBezTo>
                <a:cubicBezTo>
                  <a:pt x="2435" y="11397"/>
                  <a:pt x="2601" y="10897"/>
                  <a:pt x="2766" y="10393"/>
                </a:cubicBezTo>
                <a:cubicBezTo>
                  <a:pt x="4241" y="5882"/>
                  <a:pt x="5375" y="2811"/>
                  <a:pt x="7600" y="1292"/>
                </a:cubicBezTo>
                <a:cubicBezTo>
                  <a:pt x="8871" y="424"/>
                  <a:pt x="10089" y="-11"/>
                  <a:pt x="11309" y="0"/>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pic>
        <p:nvPicPr>
          <p:cNvPr id="726" name="Picture 5" descr="Picture 5"/>
          <p:cNvPicPr>
            <a:picLocks noChangeAspect="1"/>
          </p:cNvPicPr>
          <p:nvPr/>
        </p:nvPicPr>
        <p:blipFill>
          <a:blip r:embed="rId3">
            <a:extLst/>
          </a:blip>
          <a:srcRect l="1613" t="31" r="2841" b="0"/>
          <a:stretch>
            <a:fillRect/>
          </a:stretch>
        </p:blipFill>
        <p:spPr>
          <a:xfrm>
            <a:off x="5853549" y="792194"/>
            <a:ext cx="2246446" cy="2350244"/>
          </a:xfrm>
          <a:custGeom>
            <a:avLst/>
            <a:gdLst/>
            <a:ahLst/>
            <a:cxnLst>
              <a:cxn ang="0">
                <a:pos x="wd2" y="hd2"/>
              </a:cxn>
              <a:cxn ang="5400000">
                <a:pos x="wd2" y="hd2"/>
              </a:cxn>
              <a:cxn ang="10800000">
                <a:pos x="wd2" y="hd2"/>
              </a:cxn>
              <a:cxn ang="16200000">
                <a:pos x="wd2" y="hd2"/>
              </a:cxn>
            </a:cxnLst>
            <a:rect l="0" t="0" r="r" b="b"/>
            <a:pathLst>
              <a:path w="21202" h="21338" fill="norm" stroke="1" extrusionOk="0">
                <a:moveTo>
                  <a:pt x="10870" y="13"/>
                </a:moveTo>
                <a:cubicBezTo>
                  <a:pt x="8549" y="-82"/>
                  <a:pt x="6392" y="338"/>
                  <a:pt x="4637" y="1242"/>
                </a:cubicBezTo>
                <a:cubicBezTo>
                  <a:pt x="3493" y="1833"/>
                  <a:pt x="2538" y="2615"/>
                  <a:pt x="1802" y="3573"/>
                </a:cubicBezTo>
                <a:cubicBezTo>
                  <a:pt x="1016" y="4595"/>
                  <a:pt x="479" y="5814"/>
                  <a:pt x="206" y="7194"/>
                </a:cubicBezTo>
                <a:cubicBezTo>
                  <a:pt x="-83" y="8656"/>
                  <a:pt x="-67" y="10190"/>
                  <a:pt x="251" y="11760"/>
                </a:cubicBezTo>
                <a:cubicBezTo>
                  <a:pt x="560" y="13290"/>
                  <a:pt x="1158" y="14799"/>
                  <a:pt x="1985" y="16130"/>
                </a:cubicBezTo>
                <a:cubicBezTo>
                  <a:pt x="2827" y="17485"/>
                  <a:pt x="3867" y="18623"/>
                  <a:pt x="5072" y="19503"/>
                </a:cubicBezTo>
                <a:cubicBezTo>
                  <a:pt x="6304" y="20403"/>
                  <a:pt x="7656" y="20991"/>
                  <a:pt x="9091" y="21254"/>
                </a:cubicBezTo>
                <a:cubicBezTo>
                  <a:pt x="10536" y="21518"/>
                  <a:pt x="11484" y="21142"/>
                  <a:pt x="13324" y="20342"/>
                </a:cubicBezTo>
                <a:cubicBezTo>
                  <a:pt x="13767" y="20149"/>
                  <a:pt x="14223" y="19950"/>
                  <a:pt x="14724" y="19751"/>
                </a:cubicBezTo>
                <a:cubicBezTo>
                  <a:pt x="18553" y="18233"/>
                  <a:pt x="20455" y="16206"/>
                  <a:pt x="21096" y="12963"/>
                </a:cubicBezTo>
                <a:cubicBezTo>
                  <a:pt x="21517" y="10835"/>
                  <a:pt x="20644" y="9056"/>
                  <a:pt x="19264" y="6585"/>
                </a:cubicBezTo>
                <a:cubicBezTo>
                  <a:pt x="19109" y="6310"/>
                  <a:pt x="18958" y="6037"/>
                  <a:pt x="18811" y="5771"/>
                </a:cubicBezTo>
                <a:cubicBezTo>
                  <a:pt x="18016" y="4326"/>
                  <a:pt x="17265" y="2961"/>
                  <a:pt x="16350" y="1977"/>
                </a:cubicBezTo>
                <a:cubicBezTo>
                  <a:pt x="15476" y="1036"/>
                  <a:pt x="14516" y="514"/>
                  <a:pt x="13237" y="280"/>
                </a:cubicBezTo>
                <a:cubicBezTo>
                  <a:pt x="12435" y="134"/>
                  <a:pt x="11644" y="44"/>
                  <a:pt x="10870" y="13"/>
                </a:cubicBezTo>
                <a:close/>
              </a:path>
            </a:pathLst>
          </a:custGeom>
          <a:ln w="12700">
            <a:miter lim="400000"/>
          </a:ln>
        </p:spPr>
      </p:pic>
      <p:pic>
        <p:nvPicPr>
          <p:cNvPr id="727" name="Picture 3" descr="Picture 3"/>
          <p:cNvPicPr>
            <a:picLocks noChangeAspect="1"/>
          </p:cNvPicPr>
          <p:nvPr/>
        </p:nvPicPr>
        <p:blipFill>
          <a:blip r:embed="rId4">
            <a:extLst/>
          </a:blip>
          <a:srcRect l="13" t="2265" r="3" b="4"/>
          <a:stretch>
            <a:fillRect/>
          </a:stretch>
        </p:blipFill>
        <p:spPr>
          <a:xfrm>
            <a:off x="9110742" y="-9273"/>
            <a:ext cx="3092367" cy="2530501"/>
          </a:xfrm>
          <a:custGeom>
            <a:avLst/>
            <a:gdLst/>
            <a:ahLst/>
            <a:cxnLst>
              <a:cxn ang="0">
                <a:pos x="wd2" y="hd2"/>
              </a:cxn>
              <a:cxn ang="5400000">
                <a:pos x="wd2" y="hd2"/>
              </a:cxn>
              <a:cxn ang="10800000">
                <a:pos x="wd2" y="hd2"/>
              </a:cxn>
              <a:cxn ang="16200000">
                <a:pos x="wd2" y="hd2"/>
              </a:cxn>
            </a:cxnLst>
            <a:rect l="0" t="0" r="r" b="b"/>
            <a:pathLst>
              <a:path w="21494" h="20871" fill="norm" stroke="1" extrusionOk="0">
                <a:moveTo>
                  <a:pt x="419" y="0"/>
                </a:moveTo>
                <a:lnTo>
                  <a:pt x="221" y="691"/>
                </a:lnTo>
                <a:cubicBezTo>
                  <a:pt x="137" y="1088"/>
                  <a:pt x="79" y="1504"/>
                  <a:pt x="44" y="1944"/>
                </a:cubicBezTo>
                <a:cubicBezTo>
                  <a:pt x="-106" y="3787"/>
                  <a:pt x="158" y="5909"/>
                  <a:pt x="436" y="8157"/>
                </a:cubicBezTo>
                <a:cubicBezTo>
                  <a:pt x="488" y="8572"/>
                  <a:pt x="539" y="9003"/>
                  <a:pt x="590" y="9434"/>
                </a:cubicBezTo>
                <a:cubicBezTo>
                  <a:pt x="1046" y="13293"/>
                  <a:pt x="1488" y="15971"/>
                  <a:pt x="3346" y="17951"/>
                </a:cubicBezTo>
                <a:cubicBezTo>
                  <a:pt x="6180" y="20968"/>
                  <a:pt x="9323" y="21600"/>
                  <a:pt x="13859" y="20066"/>
                </a:cubicBezTo>
                <a:cubicBezTo>
                  <a:pt x="14452" y="19865"/>
                  <a:pt x="15006" y="19698"/>
                  <a:pt x="15544" y="19539"/>
                </a:cubicBezTo>
                <a:cubicBezTo>
                  <a:pt x="17773" y="18878"/>
                  <a:pt x="18892" y="18496"/>
                  <a:pt x="20024" y="16999"/>
                </a:cubicBezTo>
                <a:cubicBezTo>
                  <a:pt x="20586" y="16255"/>
                  <a:pt x="21072" y="15438"/>
                  <a:pt x="21480" y="14557"/>
                </a:cubicBezTo>
                <a:lnTo>
                  <a:pt x="21494" y="14524"/>
                </a:lnTo>
                <a:lnTo>
                  <a:pt x="21494" y="0"/>
                </a:lnTo>
                <a:lnTo>
                  <a:pt x="419" y="0"/>
                </a:lnTo>
                <a:close/>
              </a:path>
            </a:pathLst>
          </a:custGeom>
          <a:ln w="12700">
            <a:miter lim="400000"/>
          </a:ln>
        </p:spPr>
      </p:pic>
      <p:sp>
        <p:nvSpPr>
          <p:cNvPr id="728" name="Freeform: Shape 48"/>
          <p:cNvSpPr/>
          <p:nvPr/>
        </p:nvSpPr>
        <p:spPr>
          <a:xfrm>
            <a:off x="6467814" y="3406615"/>
            <a:ext cx="5724036" cy="3451388"/>
          </a:xfrm>
          <a:custGeom>
            <a:avLst/>
            <a:gdLst/>
            <a:ahLst/>
            <a:cxnLst>
              <a:cxn ang="0">
                <a:pos x="wd2" y="hd2"/>
              </a:cxn>
              <a:cxn ang="5400000">
                <a:pos x="wd2" y="hd2"/>
              </a:cxn>
              <a:cxn ang="10800000">
                <a:pos x="wd2" y="hd2"/>
              </a:cxn>
              <a:cxn ang="16200000">
                <a:pos x="wd2" y="hd2"/>
              </a:cxn>
            </a:cxnLst>
            <a:rect l="0" t="0" r="r" b="b"/>
            <a:pathLst>
              <a:path w="21600" h="21574" fill="norm" stroke="1" extrusionOk="0">
                <a:moveTo>
                  <a:pt x="10599" y="1"/>
                </a:moveTo>
                <a:cubicBezTo>
                  <a:pt x="12513" y="47"/>
                  <a:pt x="14436" y="1290"/>
                  <a:pt x="16604" y="3797"/>
                </a:cubicBezTo>
                <a:cubicBezTo>
                  <a:pt x="17058" y="4322"/>
                  <a:pt x="17489" y="4787"/>
                  <a:pt x="17907" y="5236"/>
                </a:cubicBezTo>
                <a:cubicBezTo>
                  <a:pt x="19636" y="7098"/>
                  <a:pt x="20493" y="8096"/>
                  <a:pt x="21074" y="10413"/>
                </a:cubicBezTo>
                <a:cubicBezTo>
                  <a:pt x="21218" y="10989"/>
                  <a:pt x="21341" y="11576"/>
                  <a:pt x="21444" y="12175"/>
                </a:cubicBezTo>
                <a:lnTo>
                  <a:pt x="21600" y="13339"/>
                </a:lnTo>
                <a:lnTo>
                  <a:pt x="21600" y="20346"/>
                </a:lnTo>
                <a:lnTo>
                  <a:pt x="21444" y="21574"/>
                </a:lnTo>
                <a:lnTo>
                  <a:pt x="13" y="21574"/>
                </a:lnTo>
                <a:lnTo>
                  <a:pt x="0" y="20832"/>
                </a:lnTo>
                <a:cubicBezTo>
                  <a:pt x="7" y="20080"/>
                  <a:pt x="72" y="19312"/>
                  <a:pt x="196" y="18506"/>
                </a:cubicBezTo>
                <a:cubicBezTo>
                  <a:pt x="541" y="16257"/>
                  <a:pt x="1308" y="13876"/>
                  <a:pt x="2121" y="11356"/>
                </a:cubicBezTo>
                <a:cubicBezTo>
                  <a:pt x="2271" y="10891"/>
                  <a:pt x="2426" y="10410"/>
                  <a:pt x="2580" y="9926"/>
                </a:cubicBezTo>
                <a:cubicBezTo>
                  <a:pt x="3958" y="5588"/>
                  <a:pt x="5017" y="2637"/>
                  <a:pt x="7109" y="1199"/>
                </a:cubicBezTo>
                <a:cubicBezTo>
                  <a:pt x="8304" y="378"/>
                  <a:pt x="9450" y="-26"/>
                  <a:pt x="10599" y="1"/>
                </a:cubicBezTo>
                <a:close/>
              </a:path>
            </a:pathLst>
          </a:custGeom>
          <a:solidFill>
            <a:srgbClr val="FFFFFF">
              <a:alpha val="60000"/>
            </a:srgbClr>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29" name="Title 1"/>
          <p:cNvSpPr txBox="1"/>
          <p:nvPr>
            <p:ph type="title"/>
          </p:nvPr>
        </p:nvSpPr>
        <p:spPr>
          <a:xfrm>
            <a:off x="347340" y="2078225"/>
            <a:ext cx="8384152" cy="2153522"/>
          </a:xfrm>
          <a:prstGeom prst="rect">
            <a:avLst/>
          </a:prstGeom>
        </p:spPr>
        <p:txBody>
          <a:bodyPr/>
          <a:lstStyle>
            <a:lvl1pPr>
              <a:lnSpc>
                <a:spcPct val="120000"/>
              </a:lnSpc>
              <a:defRPr spc="100" sz="4800">
                <a:solidFill>
                  <a:srgbClr val="262626"/>
                </a:solidFill>
              </a:defRPr>
            </a:lvl1pPr>
          </a:lstStyle>
          <a:p>
            <a:pPr/>
            <a:r>
              <a:t>Adnoddau - Resources  </a:t>
            </a:r>
          </a:p>
        </p:txBody>
      </p:sp>
      <p:pic>
        <p:nvPicPr>
          <p:cNvPr id="730" name="Picture 4" descr="Picture 4"/>
          <p:cNvPicPr>
            <a:picLocks noChangeAspect="1"/>
          </p:cNvPicPr>
          <p:nvPr/>
        </p:nvPicPr>
        <p:blipFill>
          <a:blip r:embed="rId5">
            <a:extLst/>
          </a:blip>
          <a:srcRect l="26350" t="0" r="27082" b="0"/>
          <a:stretch>
            <a:fillRect/>
          </a:stretch>
        </p:blipFill>
        <p:spPr>
          <a:xfrm>
            <a:off x="6807195" y="3656833"/>
            <a:ext cx="5185436" cy="3201169"/>
          </a:xfrm>
          <a:custGeom>
            <a:avLst/>
            <a:gdLst/>
            <a:ahLst/>
            <a:cxnLst>
              <a:cxn ang="0">
                <a:pos x="wd2" y="hd2"/>
              </a:cxn>
              <a:cxn ang="5400000">
                <a:pos x="wd2" y="hd2"/>
              </a:cxn>
              <a:cxn ang="10800000">
                <a:pos x="wd2" y="hd2"/>
              </a:cxn>
              <a:cxn ang="16200000">
                <a:pos x="wd2" y="hd2"/>
              </a:cxn>
            </a:cxnLst>
            <a:rect l="0" t="0" r="r" b="b"/>
            <a:pathLst>
              <a:path w="21579" h="21529" fill="norm" stroke="1" extrusionOk="0">
                <a:moveTo>
                  <a:pt x="9969" y="4"/>
                </a:moveTo>
                <a:cubicBezTo>
                  <a:pt x="8827" y="48"/>
                  <a:pt x="7699" y="514"/>
                  <a:pt x="6534" y="1389"/>
                </a:cubicBezTo>
                <a:cubicBezTo>
                  <a:pt x="4494" y="2919"/>
                  <a:pt x="3521" y="5862"/>
                  <a:pt x="2268" y="10173"/>
                </a:cubicBezTo>
                <a:cubicBezTo>
                  <a:pt x="2128" y="10655"/>
                  <a:pt x="1986" y="11133"/>
                  <a:pt x="1850" y="11595"/>
                </a:cubicBezTo>
                <a:cubicBezTo>
                  <a:pt x="1109" y="14101"/>
                  <a:pt x="410" y="16468"/>
                  <a:pt x="127" y="18681"/>
                </a:cubicBezTo>
                <a:cubicBezTo>
                  <a:pt x="60" y="19210"/>
                  <a:pt x="17" y="19722"/>
                  <a:pt x="0" y="20221"/>
                </a:cubicBezTo>
                <a:lnTo>
                  <a:pt x="25" y="21529"/>
                </a:lnTo>
                <a:lnTo>
                  <a:pt x="21135" y="21529"/>
                </a:lnTo>
                <a:lnTo>
                  <a:pt x="21310" y="20448"/>
                </a:lnTo>
                <a:cubicBezTo>
                  <a:pt x="21476" y="19193"/>
                  <a:pt x="21566" y="17937"/>
                  <a:pt x="21578" y="16685"/>
                </a:cubicBezTo>
                <a:cubicBezTo>
                  <a:pt x="21600" y="14124"/>
                  <a:pt x="21290" y="11706"/>
                  <a:pt x="20656" y="9500"/>
                </a:cubicBezTo>
                <a:cubicBezTo>
                  <a:pt x="20017" y="7278"/>
                  <a:pt x="19139" y="6360"/>
                  <a:pt x="17371" y="4653"/>
                </a:cubicBezTo>
                <a:cubicBezTo>
                  <a:pt x="16944" y="4242"/>
                  <a:pt x="16502" y="3816"/>
                  <a:pt x="16037" y="3332"/>
                </a:cubicBezTo>
                <a:cubicBezTo>
                  <a:pt x="13815" y="1024"/>
                  <a:pt x="11872" y="-71"/>
                  <a:pt x="9969" y="4"/>
                </a:cubicBezTo>
                <a:close/>
              </a:path>
            </a:pathLst>
          </a:custGeom>
          <a:ln w="12700">
            <a:miter lim="400000"/>
          </a:ln>
        </p:spPr>
      </p:pic>
      <p:pic>
        <p:nvPicPr>
          <p:cNvPr id="731" name="Picture 10" descr="Picture 10"/>
          <p:cNvPicPr>
            <a:picLocks noChangeAspect="1"/>
          </p:cNvPicPr>
          <p:nvPr/>
        </p:nvPicPr>
        <p:blipFill>
          <a:blip r:embed="rId6">
            <a:extLst/>
          </a:blip>
          <a:stretch>
            <a:fillRect/>
          </a:stretch>
        </p:blipFill>
        <p:spPr>
          <a:xfrm>
            <a:off x="1052016" y="4562840"/>
            <a:ext cx="2743203" cy="1830506"/>
          </a:xfrm>
          <a:prstGeom prst="rect">
            <a:avLst/>
          </a:prstGeom>
          <a:ln w="12700">
            <a:miter lim="400000"/>
          </a:ln>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33" name="unknown.jpeg" descr="unknown.jpeg"/>
          <p:cNvPicPr>
            <a:picLocks noChangeAspect="1"/>
          </p:cNvPicPr>
          <p:nvPr/>
        </p:nvPicPr>
        <p:blipFill>
          <a:blip r:embed="rId2">
            <a:extLst/>
          </a:blip>
          <a:stretch>
            <a:fillRect/>
          </a:stretch>
        </p:blipFill>
        <p:spPr>
          <a:xfrm>
            <a:off x="9362747" y="-23292"/>
            <a:ext cx="3276603" cy="3340102"/>
          </a:xfrm>
          <a:prstGeom prst="rect">
            <a:avLst/>
          </a:prstGeom>
          <a:ln w="12700">
            <a:miter lim="400000"/>
          </a:ln>
        </p:spPr>
      </p:pic>
      <p:sp>
        <p:nvSpPr>
          <p:cNvPr id="734" name="Text"/>
          <p:cNvSpPr txBox="1"/>
          <p:nvPr/>
        </p:nvSpPr>
        <p:spPr>
          <a:xfrm>
            <a:off x="4587842" y="2070542"/>
            <a:ext cx="142237" cy="269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defTabSz="457200">
              <a:defRPr sz="1200">
                <a:latin typeface="Times Roman"/>
                <a:ea typeface="Times Roman"/>
                <a:cs typeface="Times Roman"/>
                <a:sym typeface="Times Roman"/>
              </a:defRPr>
            </a:lvl1pPr>
          </a:lstStyle>
          <a:p>
            <a:pPr/>
            <a:r>
              <a:t> </a:t>
            </a:r>
          </a:p>
        </p:txBody>
      </p:sp>
      <p:pic>
        <p:nvPicPr>
          <p:cNvPr id="735" name="Screenshot 2023-08-07 at 19.39.40.png" descr="Screenshot 2023-08-07 at 19.39.40.png"/>
          <p:cNvPicPr>
            <a:picLocks noChangeAspect="1"/>
          </p:cNvPicPr>
          <p:nvPr/>
        </p:nvPicPr>
        <p:blipFill>
          <a:blip r:embed="rId3">
            <a:extLst/>
          </a:blip>
          <a:stretch>
            <a:fillRect/>
          </a:stretch>
        </p:blipFill>
        <p:spPr>
          <a:xfrm>
            <a:off x="331292" y="108135"/>
            <a:ext cx="2159001" cy="2895601"/>
          </a:xfrm>
          <a:prstGeom prst="rect">
            <a:avLst/>
          </a:prstGeom>
          <a:ln w="12700">
            <a:miter lim="400000"/>
          </a:ln>
        </p:spPr>
      </p:pic>
      <p:pic>
        <p:nvPicPr>
          <p:cNvPr id="736" name="Screenshot 2023-08-07 at 19.40.04.png" descr="Screenshot 2023-08-07 at 19.40.04.png"/>
          <p:cNvPicPr>
            <a:picLocks noChangeAspect="1"/>
          </p:cNvPicPr>
          <p:nvPr/>
        </p:nvPicPr>
        <p:blipFill>
          <a:blip r:embed="rId4">
            <a:extLst/>
          </a:blip>
          <a:stretch>
            <a:fillRect/>
          </a:stretch>
        </p:blipFill>
        <p:spPr>
          <a:xfrm>
            <a:off x="2624184" y="2550608"/>
            <a:ext cx="2184402" cy="2844803"/>
          </a:xfrm>
          <a:prstGeom prst="rect">
            <a:avLst/>
          </a:prstGeom>
          <a:ln w="12700">
            <a:miter lim="400000"/>
          </a:ln>
        </p:spPr>
      </p:pic>
      <p:pic>
        <p:nvPicPr>
          <p:cNvPr id="737" name="Screenshot 2023-08-07 at 19.40.26.png" descr="Screenshot 2023-08-07 at 19.40.26.png"/>
          <p:cNvPicPr>
            <a:picLocks noChangeAspect="1"/>
          </p:cNvPicPr>
          <p:nvPr/>
        </p:nvPicPr>
        <p:blipFill>
          <a:blip r:embed="rId5">
            <a:extLst/>
          </a:blip>
          <a:stretch>
            <a:fillRect/>
          </a:stretch>
        </p:blipFill>
        <p:spPr>
          <a:xfrm>
            <a:off x="5073650" y="335381"/>
            <a:ext cx="2044700" cy="2895603"/>
          </a:xfrm>
          <a:prstGeom prst="rect">
            <a:avLst/>
          </a:prstGeom>
          <a:ln w="12700">
            <a:miter lim="400000"/>
          </a:ln>
        </p:spPr>
      </p:pic>
      <p:pic>
        <p:nvPicPr>
          <p:cNvPr id="738" name="Screenshot 2023-07-19 at 07.31.10.png" descr="Screenshot 2023-07-19 at 07.31.10.png"/>
          <p:cNvPicPr>
            <a:picLocks noChangeAspect="1"/>
          </p:cNvPicPr>
          <p:nvPr/>
        </p:nvPicPr>
        <p:blipFill>
          <a:blip r:embed="rId6">
            <a:extLst/>
          </a:blip>
          <a:stretch>
            <a:fillRect/>
          </a:stretch>
        </p:blipFill>
        <p:spPr>
          <a:xfrm>
            <a:off x="7224624" y="2951602"/>
            <a:ext cx="2917264" cy="2710442"/>
          </a:xfrm>
          <a:prstGeom prst="rect">
            <a:avLst/>
          </a:prstGeom>
          <a:ln w="12700">
            <a:miter lim="400000"/>
          </a:ln>
        </p:spPr>
      </p:pic>
      <p:sp>
        <p:nvSpPr>
          <p:cNvPr id="739" name="https://peniarth.cymru/"/>
          <p:cNvSpPr txBox="1"/>
          <p:nvPr/>
        </p:nvSpPr>
        <p:spPr>
          <a:xfrm>
            <a:off x="7383412" y="1149989"/>
            <a:ext cx="2339015" cy="333084"/>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u="sng">
                <a:solidFill>
                  <a:srgbClr val="0000FF"/>
                </a:solidFill>
                <a:uFill>
                  <a:solidFill>
                    <a:srgbClr val="0000FF"/>
                  </a:solidFill>
                </a:uFill>
                <a:latin typeface="Calibri"/>
                <a:ea typeface="Calibri"/>
                <a:cs typeface="Calibri"/>
                <a:sym typeface="Calibri"/>
                <a:hlinkClick r:id="rId7" invalidUrl="" action="" tgtFrame="" tooltip="" history="1" highlightClick="0" endSnd="0"/>
              </a:defRPr>
            </a:lvl1pPr>
          </a:lstStyle>
          <a:p>
            <a:pPr/>
            <a:r>
              <a:rPr>
                <a:hlinkClick r:id="rId7" invalidUrl="" action="" tgtFrame="" tooltip="" history="1" highlightClick="0" endSnd="0"/>
              </a:rPr>
              <a:t>https://peniarth.cymru/</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41" name="Picture 4" descr="Picture 4"/>
          <p:cNvPicPr>
            <a:picLocks noChangeAspect="1"/>
          </p:cNvPicPr>
          <p:nvPr/>
        </p:nvPicPr>
        <p:blipFill>
          <a:blip r:embed="rId2">
            <a:extLst/>
          </a:blip>
          <a:stretch>
            <a:fillRect/>
          </a:stretch>
        </p:blipFill>
        <p:spPr>
          <a:xfrm>
            <a:off x="174688" y="135847"/>
            <a:ext cx="11744108" cy="6584330"/>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43" name="Screenshot 2022-02-19 at 15.50.06.png" descr="Screenshot 2022-02-19 at 15.50.06.png"/>
          <p:cNvPicPr>
            <a:picLocks noChangeAspect="1"/>
          </p:cNvPicPr>
          <p:nvPr/>
        </p:nvPicPr>
        <p:blipFill>
          <a:blip r:embed="rId2">
            <a:extLst/>
          </a:blip>
          <a:stretch>
            <a:fillRect/>
          </a:stretch>
        </p:blipFill>
        <p:spPr>
          <a:xfrm>
            <a:off x="854136" y="285877"/>
            <a:ext cx="10902778" cy="6108025"/>
          </a:xfrm>
          <a:prstGeom prst="rect">
            <a:avLst/>
          </a:prstGeom>
          <a:ln w="12700">
            <a:miter lim="400000"/>
          </a:ln>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45" name="Picture 5" descr="Picture 5"/>
          <p:cNvPicPr>
            <a:picLocks noChangeAspect="1"/>
          </p:cNvPicPr>
          <p:nvPr/>
        </p:nvPicPr>
        <p:blipFill>
          <a:blip r:embed="rId2">
            <a:extLst/>
          </a:blip>
          <a:stretch>
            <a:fillRect/>
          </a:stretch>
        </p:blipFill>
        <p:spPr>
          <a:xfrm>
            <a:off x="100160" y="849"/>
            <a:ext cx="5080619" cy="6409453"/>
          </a:xfrm>
          <a:prstGeom prst="rect">
            <a:avLst/>
          </a:prstGeom>
          <a:ln w="12700">
            <a:miter lim="400000"/>
          </a:ln>
        </p:spPr>
      </p:pic>
      <p:sp>
        <p:nvSpPr>
          <p:cNvPr id="746" name="Text Placeholder 3"/>
          <p:cNvSpPr txBox="1"/>
          <p:nvPr>
            <p:ph type="body" sz="half" idx="1"/>
          </p:nvPr>
        </p:nvSpPr>
        <p:spPr>
          <a:xfrm>
            <a:off x="5242083" y="3871907"/>
            <a:ext cx="6255842" cy="2733054"/>
          </a:xfrm>
          <a:prstGeom prst="rect">
            <a:avLst/>
          </a:prstGeom>
        </p:spPr>
        <p:txBody>
          <a:bodyPr/>
          <a:lstStyle/>
          <a:p>
            <a:pPr marL="457200" indent="-457200">
              <a:spcBef>
                <a:spcPts val="1400"/>
              </a:spcBef>
              <a:buSzPct val="100000"/>
              <a:buFont typeface="Arial"/>
              <a:buChar char="•"/>
              <a:defRPr spc="100" sz="2400">
                <a:latin typeface="Comic Sans MS"/>
                <a:ea typeface="Comic Sans MS"/>
                <a:cs typeface="Comic Sans MS"/>
                <a:sym typeface="Comic Sans MS"/>
              </a:defRPr>
            </a:pPr>
            <a:r>
              <a:t>Calendr sy’n cyfeirio at y diwrnod, dyddiad, mis a’r flwyddyn.</a:t>
            </a:r>
            <a:endParaRPr spc="150"/>
          </a:p>
          <a:p>
            <a:pPr marL="457200" indent="-457200">
              <a:spcBef>
                <a:spcPts val="1400"/>
              </a:spcBef>
              <a:buSzPct val="100000"/>
              <a:buFont typeface="Arial"/>
              <a:buChar char="•"/>
              <a:defRPr b="1" spc="100" sz="2400"/>
            </a:pPr>
            <a:r>
              <a:t>Calendar which refers to the day, date, month and year.</a:t>
            </a:r>
          </a:p>
        </p:txBody>
      </p:sp>
      <p:pic>
        <p:nvPicPr>
          <p:cNvPr id="747" name="Picture 6" descr="Picture 6"/>
          <p:cNvPicPr>
            <a:picLocks noChangeAspect="1"/>
          </p:cNvPicPr>
          <p:nvPr/>
        </p:nvPicPr>
        <p:blipFill>
          <a:blip r:embed="rId3">
            <a:extLst/>
          </a:blip>
          <a:stretch>
            <a:fillRect/>
          </a:stretch>
        </p:blipFill>
        <p:spPr>
          <a:xfrm>
            <a:off x="6808865" y="63130"/>
            <a:ext cx="5124092" cy="3752375"/>
          </a:xfrm>
          <a:prstGeom prst="rect">
            <a:avLst/>
          </a:prstGeom>
          <a:ln w="12700">
            <a:miter lim="400000"/>
          </a:ln>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EEBE2"/>
        </a:solidFill>
      </p:bgPr>
    </p:bg>
    <p:spTree>
      <p:nvGrpSpPr>
        <p:cNvPr id="1" name=""/>
        <p:cNvGrpSpPr/>
        <p:nvPr/>
      </p:nvGrpSpPr>
      <p:grpSpPr>
        <a:xfrm>
          <a:off x="0" y="0"/>
          <a:ext cx="0" cy="0"/>
          <a:chOff x="0" y="0"/>
          <a:chExt cx="0" cy="0"/>
        </a:xfrm>
      </p:grpSpPr>
      <p:sp>
        <p:nvSpPr>
          <p:cNvPr id="749" name="Straight Connector 9"/>
          <p:cNvSpPr/>
          <p:nvPr/>
        </p:nvSpPr>
        <p:spPr>
          <a:xfrm>
            <a:off x="1920239" y="2176008"/>
            <a:ext cx="8770572" cy="6"/>
          </a:xfrm>
          <a:prstGeom prst="line">
            <a:avLst/>
          </a:prstGeom>
          <a:ln w="25400">
            <a:solidFill>
              <a:srgbClr val="808080"/>
            </a:solidFill>
          </a:ln>
        </p:spPr>
        <p:txBody>
          <a:bodyPr lIns="45718" tIns="45718" rIns="45718" bIns="45718"/>
          <a:lstStyle/>
          <a:p>
            <a:pPr/>
          </a:p>
        </p:txBody>
      </p:sp>
      <p:sp>
        <p:nvSpPr>
          <p:cNvPr id="750" name="Rectangle 11"/>
          <p:cNvSpPr/>
          <p:nvPr/>
        </p:nvSpPr>
        <p:spPr>
          <a:xfrm>
            <a:off x="304" y="0"/>
            <a:ext cx="12191697" cy="6858000"/>
          </a:xfrm>
          <a:prstGeom prst="rect">
            <a:avLst/>
          </a:prstGeom>
          <a:solidFill>
            <a:srgbClr val="EEEBE2"/>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grpSp>
        <p:nvGrpSpPr>
          <p:cNvPr id="753" name="Picture 5"/>
          <p:cNvGrpSpPr/>
          <p:nvPr/>
        </p:nvGrpSpPr>
        <p:grpSpPr>
          <a:xfrm>
            <a:off x="153" y="76"/>
            <a:ext cx="9947073" cy="6858002"/>
            <a:chOff x="0" y="0"/>
            <a:chExt cx="9947072" cy="6858001"/>
          </a:xfrm>
        </p:grpSpPr>
        <p:sp>
          <p:nvSpPr>
            <p:cNvPr id="751" name="Rectangle"/>
            <p:cNvSpPr/>
            <p:nvPr/>
          </p:nvSpPr>
          <p:spPr>
            <a:xfrm>
              <a:off x="-1" y="-1"/>
              <a:ext cx="9947073" cy="6858001"/>
            </a:xfrm>
            <a:prstGeom prst="rect">
              <a:avLst/>
            </a:prstGeom>
            <a:solidFill>
              <a:srgbClr val="DDD7C5"/>
            </a:solidFill>
            <a:ln w="12700" cap="flat">
              <a:noFill/>
              <a:miter lim="400000"/>
            </a:ln>
            <a:effectLst/>
          </p:spPr>
          <p:txBody>
            <a:bodyPr wrap="square" lIns="45718" tIns="45718" rIns="45718" bIns="45718" numCol="1" anchor="ctr">
              <a:noAutofit/>
            </a:bodyPr>
            <a:lstStyle/>
            <a:p>
              <a:pPr>
                <a:defRPr>
                  <a:latin typeface="+mj-lt"/>
                  <a:ea typeface="+mj-ea"/>
                  <a:cs typeface="+mj-cs"/>
                  <a:sym typeface="Meiryo"/>
                </a:defRPr>
              </a:pPr>
            </a:p>
          </p:txBody>
        </p:sp>
        <p:pic>
          <p:nvPicPr>
            <p:cNvPr id="752" name="image22.png" descr="image22.png"/>
            <p:cNvPicPr>
              <a:picLocks noChangeAspect="1"/>
            </p:cNvPicPr>
            <p:nvPr/>
          </p:nvPicPr>
          <p:blipFill>
            <a:blip r:embed="rId2">
              <a:extLst/>
            </a:blip>
            <a:srcRect l="0" t="17172" r="0" b="17156"/>
            <a:stretch>
              <a:fillRect/>
            </a:stretch>
          </p:blipFill>
          <p:spPr>
            <a:xfrm>
              <a:off x="-1" y="0"/>
              <a:ext cx="9947073" cy="6858001"/>
            </a:xfrm>
            <a:prstGeom prst="rect">
              <a:avLst/>
            </a:prstGeom>
            <a:ln w="12700" cap="flat">
              <a:noFill/>
              <a:miter lim="400000"/>
            </a:ln>
            <a:effectLst/>
          </p:spPr>
        </p:pic>
      </p:grpSp>
      <p:sp>
        <p:nvSpPr>
          <p:cNvPr id="754" name="Freeform: Shape 13"/>
          <p:cNvSpPr/>
          <p:nvPr/>
        </p:nvSpPr>
        <p:spPr>
          <a:xfrm flipH="1">
            <a:off x="6986047" y="0"/>
            <a:ext cx="5205957"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4866" y="0"/>
                </a:lnTo>
                <a:lnTo>
                  <a:pt x="14958" y="47"/>
                </a:lnTo>
                <a:cubicBezTo>
                  <a:pt x="19220" y="2377"/>
                  <a:pt x="21600" y="6593"/>
                  <a:pt x="21600" y="11407"/>
                </a:cubicBezTo>
                <a:cubicBezTo>
                  <a:pt x="21600" y="15651"/>
                  <a:pt x="17747" y="17647"/>
                  <a:pt x="13823" y="20078"/>
                </a:cubicBezTo>
                <a:cubicBezTo>
                  <a:pt x="13109" y="20521"/>
                  <a:pt x="12401" y="20955"/>
                  <a:pt x="11680" y="21356"/>
                </a:cubicBezTo>
                <a:lnTo>
                  <a:pt x="11216"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55" name="Freeform: Shape 15"/>
          <p:cNvSpPr/>
          <p:nvPr/>
        </p:nvSpPr>
        <p:spPr>
          <a:xfrm>
            <a:off x="7211834" y="0"/>
            <a:ext cx="498017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152" y="0"/>
                </a:moveTo>
                <a:lnTo>
                  <a:pt x="21600" y="0"/>
                </a:lnTo>
                <a:lnTo>
                  <a:pt x="21600" y="21600"/>
                </a:lnTo>
                <a:lnTo>
                  <a:pt x="11029" y="21600"/>
                </a:lnTo>
                <a:lnTo>
                  <a:pt x="10536" y="21356"/>
                </a:lnTo>
                <a:cubicBezTo>
                  <a:pt x="9770" y="20955"/>
                  <a:pt x="9018" y="20521"/>
                  <a:pt x="8259" y="20078"/>
                </a:cubicBezTo>
                <a:cubicBezTo>
                  <a:pt x="4092" y="17647"/>
                  <a:pt x="0" y="15651"/>
                  <a:pt x="0" y="11407"/>
                </a:cubicBezTo>
                <a:cubicBezTo>
                  <a:pt x="0" y="6593"/>
                  <a:pt x="2528" y="2377"/>
                  <a:pt x="7054" y="47"/>
                </a:cubicBezTo>
                <a:close/>
              </a:path>
            </a:pathLst>
          </a:custGeom>
          <a:solidFill>
            <a:srgbClr val="EEEBE2"/>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56" name="Freeform: Shape 17"/>
          <p:cNvSpPr/>
          <p:nvPr/>
        </p:nvSpPr>
        <p:spPr>
          <a:xfrm flipH="1">
            <a:off x="6696734" y="0"/>
            <a:ext cx="2530006"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57" name="Title 2"/>
          <p:cNvSpPr txBox="1"/>
          <p:nvPr>
            <p:ph type="title"/>
          </p:nvPr>
        </p:nvSpPr>
        <p:spPr>
          <a:xfrm>
            <a:off x="8046718" y="1045594"/>
            <a:ext cx="3689406" cy="1944374"/>
          </a:xfrm>
          <a:prstGeom prst="rect">
            <a:avLst/>
          </a:prstGeom>
        </p:spPr>
        <p:txBody>
          <a:bodyPr/>
          <a:lstStyle>
            <a:lvl1pPr>
              <a:lnSpc>
                <a:spcPct val="130000"/>
              </a:lnSpc>
              <a:defRPr spc="100" sz="3200"/>
            </a:lvl1pPr>
          </a:lstStyle>
          <a:p>
            <a:pPr/>
            <a:r>
              <a:t>Ymarfer Dyddiol    </a:t>
            </a:r>
          </a:p>
        </p:txBody>
      </p:sp>
      <p:sp>
        <p:nvSpPr>
          <p:cNvPr id="758" name="Text Placeholder 3"/>
          <p:cNvSpPr txBox="1"/>
          <p:nvPr>
            <p:ph type="body" sz="quarter" idx="1"/>
          </p:nvPr>
        </p:nvSpPr>
        <p:spPr>
          <a:xfrm>
            <a:off x="8046718" y="3220278"/>
            <a:ext cx="3633752" cy="2592131"/>
          </a:xfrm>
          <a:prstGeom prst="rect">
            <a:avLst/>
          </a:prstGeom>
        </p:spPr>
        <p:txBody>
          <a:bodyPr/>
          <a:lstStyle/>
          <a:p>
            <a:pPr indent="-285750">
              <a:lnSpc>
                <a:spcPct val="130000"/>
              </a:lnSpc>
              <a:spcBef>
                <a:spcPts val="900"/>
              </a:spcBef>
              <a:buSzPct val="100000"/>
              <a:buFont typeface="Gill Sans Light"/>
              <a:buChar char="•"/>
              <a:defRPr b="1" spc="100"/>
            </a:pPr>
          </a:p>
          <a:p>
            <a:pPr indent="-285750">
              <a:lnSpc>
                <a:spcPct val="130000"/>
              </a:lnSpc>
              <a:spcBef>
                <a:spcPts val="900"/>
              </a:spcBef>
              <a:buSzPct val="100000"/>
              <a:buFont typeface="Gill Sans Light"/>
              <a:buChar char="•"/>
              <a:defRPr b="1" spc="100"/>
            </a:pPr>
            <a:r>
              <a:t>Sut ydw i’n sicrhau bod y plant yn ymarfer eu sgiliau Mathemateg a Rhifedd yn ddyddiol? </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3C00FF"/>
        </a:solidFill>
      </p:bgPr>
    </p:bg>
    <p:spTree>
      <p:nvGrpSpPr>
        <p:cNvPr id="1" name=""/>
        <p:cNvGrpSpPr/>
        <p:nvPr/>
      </p:nvGrpSpPr>
      <p:grpSpPr>
        <a:xfrm>
          <a:off x="0" y="0"/>
          <a:ext cx="0" cy="0"/>
          <a:chOff x="0" y="0"/>
          <a:chExt cx="0" cy="0"/>
        </a:xfrm>
      </p:grpSpPr>
      <p:sp>
        <p:nvSpPr>
          <p:cNvPr id="760" name="Rectangle 18"/>
          <p:cNvSpPr/>
          <p:nvPr/>
        </p:nvSpPr>
        <p:spPr>
          <a:xfrm>
            <a:off x="0" y="0"/>
            <a:ext cx="12192000" cy="6858000"/>
          </a:xfrm>
          <a:prstGeom prst="rect">
            <a:avLst/>
          </a:prstGeom>
          <a:solidFill>
            <a:srgbClr val="3C00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61" name="Freeform: Shape 20"/>
          <p:cNvSpPr/>
          <p:nvPr/>
        </p:nvSpPr>
        <p:spPr>
          <a:xfrm flipH="1">
            <a:off x="547346"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62" name="Freeform: Shape 22"/>
          <p:cNvSpPr/>
          <p:nvPr/>
        </p:nvSpPr>
        <p:spPr>
          <a:xfrm flipH="1">
            <a:off x="760919" y="0"/>
            <a:ext cx="2536440"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63" name="Freeform: Shape 24"/>
          <p:cNvSpPr/>
          <p:nvPr/>
        </p:nvSpPr>
        <p:spPr>
          <a:xfrm>
            <a:off x="8696194" y="0"/>
            <a:ext cx="2530002"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64" name="Freeform: Shape 26"/>
          <p:cNvSpPr/>
          <p:nvPr/>
        </p:nvSpPr>
        <p:spPr>
          <a:xfrm>
            <a:off x="8476187" y="0"/>
            <a:ext cx="2536440"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65" name="Freeform: Shape 28"/>
          <p:cNvSpPr/>
          <p:nvPr/>
        </p:nvSpPr>
        <p:spPr>
          <a:xfrm>
            <a:off x="966081" y="0"/>
            <a:ext cx="984138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562" y="0"/>
                </a:moveTo>
                <a:lnTo>
                  <a:pt x="18038" y="0"/>
                </a:lnTo>
                <a:lnTo>
                  <a:pt x="18086" y="47"/>
                </a:lnTo>
                <a:cubicBezTo>
                  <a:pt x="20341" y="2377"/>
                  <a:pt x="21600" y="6593"/>
                  <a:pt x="21600" y="11407"/>
                </a:cubicBezTo>
                <a:cubicBezTo>
                  <a:pt x="21600" y="15651"/>
                  <a:pt x="19562" y="17647"/>
                  <a:pt x="17486" y="20078"/>
                </a:cubicBezTo>
                <a:cubicBezTo>
                  <a:pt x="17108" y="20521"/>
                  <a:pt x="16734" y="20955"/>
                  <a:pt x="16352" y="21356"/>
                </a:cubicBezTo>
                <a:lnTo>
                  <a:pt x="16107" y="21600"/>
                </a:lnTo>
                <a:lnTo>
                  <a:pt x="5493" y="21600"/>
                </a:lnTo>
                <a:lnTo>
                  <a:pt x="5248" y="21356"/>
                </a:lnTo>
                <a:cubicBezTo>
                  <a:pt x="4866" y="20955"/>
                  <a:pt x="4492" y="20521"/>
                  <a:pt x="4114" y="20078"/>
                </a:cubicBezTo>
                <a:cubicBezTo>
                  <a:pt x="2038" y="17647"/>
                  <a:pt x="0" y="15651"/>
                  <a:pt x="0" y="11407"/>
                </a:cubicBezTo>
                <a:cubicBezTo>
                  <a:pt x="0" y="6593"/>
                  <a:pt x="1259" y="2377"/>
                  <a:pt x="3514" y="47"/>
                </a:cubicBez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pic>
        <p:nvPicPr>
          <p:cNvPr id="766" name="Picture 14" descr="Picture 14"/>
          <p:cNvPicPr>
            <a:picLocks noChangeAspect="1"/>
          </p:cNvPicPr>
          <p:nvPr/>
        </p:nvPicPr>
        <p:blipFill>
          <a:blip r:embed="rId2">
            <a:extLst/>
          </a:blip>
          <a:stretch>
            <a:fillRect/>
          </a:stretch>
        </p:blipFill>
        <p:spPr>
          <a:xfrm>
            <a:off x="2210935" y="2168082"/>
            <a:ext cx="7560865" cy="2419476"/>
          </a:xfrm>
          <a:prstGeom prst="rect">
            <a:avLst/>
          </a:prstGeom>
          <a:ln w="12700">
            <a:miter lim="400000"/>
          </a:ln>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EEBE2"/>
        </a:solidFill>
      </p:bgPr>
    </p:bg>
    <p:spTree>
      <p:nvGrpSpPr>
        <p:cNvPr id="1" name=""/>
        <p:cNvGrpSpPr/>
        <p:nvPr/>
      </p:nvGrpSpPr>
      <p:grpSpPr>
        <a:xfrm>
          <a:off x="0" y="0"/>
          <a:ext cx="0" cy="0"/>
          <a:chOff x="0" y="0"/>
          <a:chExt cx="0" cy="0"/>
        </a:xfrm>
      </p:grpSpPr>
      <p:sp>
        <p:nvSpPr>
          <p:cNvPr id="768" name="Freeform: Shape 62"/>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69" name="Freeform: Shape 64"/>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70" name="Freeform: Shape 66"/>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71" name="Freeform: Shape 68"/>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72" name="Freeform: Shape 70"/>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73" name="Freeform: Shape 72"/>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74" name="Freeform: Shape 74"/>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75" name="Freeform: Shape 76"/>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76" name="Rectangle 78"/>
          <p:cNvSpPr/>
          <p:nvPr/>
        </p:nvSpPr>
        <p:spPr>
          <a:xfrm>
            <a:off x="304" y="0"/>
            <a:ext cx="12191697" cy="6858000"/>
          </a:xfrm>
          <a:prstGeom prst="rect">
            <a:avLst/>
          </a:prstGeom>
          <a:solidFill>
            <a:srgbClr val="EEEBE2"/>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77" name="Title 1"/>
          <p:cNvSpPr txBox="1"/>
          <p:nvPr>
            <p:ph type="title"/>
          </p:nvPr>
        </p:nvSpPr>
        <p:spPr>
          <a:xfrm>
            <a:off x="1180531" y="1346266"/>
            <a:ext cx="5274860" cy="3066712"/>
          </a:xfrm>
          <a:prstGeom prst="rect">
            <a:avLst/>
          </a:prstGeom>
        </p:spPr>
        <p:txBody>
          <a:bodyPr/>
          <a:lstStyle>
            <a:lvl1pPr>
              <a:lnSpc>
                <a:spcPct val="120000"/>
              </a:lnSpc>
              <a:defRPr spc="100" sz="5400">
                <a:solidFill>
                  <a:srgbClr val="262626"/>
                </a:solidFill>
              </a:defRPr>
            </a:lvl1pPr>
          </a:lstStyle>
          <a:p>
            <a:pPr/>
            <a:r>
              <a:t>Rhif y dydd </a:t>
            </a:r>
          </a:p>
        </p:txBody>
      </p:sp>
      <p:sp>
        <p:nvSpPr>
          <p:cNvPr id="778" name="Freeform: Shape 80"/>
          <p:cNvSpPr/>
          <p:nvPr/>
        </p:nvSpPr>
        <p:spPr>
          <a:xfrm flipH="1">
            <a:off x="6986047" y="0"/>
            <a:ext cx="5205957"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4866" y="0"/>
                </a:lnTo>
                <a:lnTo>
                  <a:pt x="14958" y="47"/>
                </a:lnTo>
                <a:cubicBezTo>
                  <a:pt x="19220" y="2377"/>
                  <a:pt x="21600" y="6593"/>
                  <a:pt x="21600" y="11407"/>
                </a:cubicBezTo>
                <a:cubicBezTo>
                  <a:pt x="21600" y="15651"/>
                  <a:pt x="17747" y="17647"/>
                  <a:pt x="13823" y="20078"/>
                </a:cubicBezTo>
                <a:cubicBezTo>
                  <a:pt x="13109" y="20521"/>
                  <a:pt x="12401" y="20955"/>
                  <a:pt x="11680" y="21356"/>
                </a:cubicBezTo>
                <a:lnTo>
                  <a:pt x="11216"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779" name="Freeform: Shape 82"/>
          <p:cNvSpPr/>
          <p:nvPr/>
        </p:nvSpPr>
        <p:spPr>
          <a:xfrm flipH="1">
            <a:off x="6553200" y="0"/>
            <a:ext cx="2530006"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780" name="Freeform: Shape 84"/>
          <p:cNvSpPr/>
          <p:nvPr/>
        </p:nvSpPr>
        <p:spPr>
          <a:xfrm flipH="1">
            <a:off x="6758822" y="0"/>
            <a:ext cx="253644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pic>
        <p:nvPicPr>
          <p:cNvPr id="781" name="Picture 4" descr="Picture 4"/>
          <p:cNvPicPr>
            <a:picLocks noChangeAspect="1"/>
          </p:cNvPicPr>
          <p:nvPr/>
        </p:nvPicPr>
        <p:blipFill>
          <a:blip r:embed="rId2">
            <a:extLst/>
          </a:blip>
          <a:srcRect l="21804" t="0" r="23287" b="0"/>
          <a:stretch>
            <a:fillRect/>
          </a:stretch>
        </p:blipFill>
        <p:spPr>
          <a:xfrm>
            <a:off x="7187978" y="8"/>
            <a:ext cx="5004198" cy="68579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152" y="0"/>
                </a:moveTo>
                <a:lnTo>
                  <a:pt x="7054" y="48"/>
                </a:lnTo>
                <a:cubicBezTo>
                  <a:pt x="2528" y="2372"/>
                  <a:pt x="0" y="6592"/>
                  <a:pt x="0" y="11406"/>
                </a:cubicBezTo>
                <a:cubicBezTo>
                  <a:pt x="0" y="15650"/>
                  <a:pt x="4092" y="17647"/>
                  <a:pt x="8259" y="20079"/>
                </a:cubicBezTo>
                <a:cubicBezTo>
                  <a:pt x="9017" y="20522"/>
                  <a:pt x="9769" y="20955"/>
                  <a:pt x="10535" y="21356"/>
                </a:cubicBezTo>
                <a:lnTo>
                  <a:pt x="11029" y="21600"/>
                </a:lnTo>
                <a:lnTo>
                  <a:pt x="21600" y="21600"/>
                </a:lnTo>
                <a:lnTo>
                  <a:pt x="21600" y="0"/>
                </a:lnTo>
                <a:lnTo>
                  <a:pt x="7152" y="0"/>
                </a:lnTo>
                <a:close/>
              </a:path>
            </a:pathLst>
          </a:custGeom>
          <a:ln w="12700">
            <a:miter lim="400000"/>
          </a:ln>
        </p:spPr>
      </p:pic>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83" name="Picture 5" descr="Picture 5"/>
          <p:cNvPicPr>
            <a:picLocks noChangeAspect="1"/>
          </p:cNvPicPr>
          <p:nvPr/>
        </p:nvPicPr>
        <p:blipFill>
          <a:blip r:embed="rId2">
            <a:extLst/>
          </a:blip>
          <a:stretch>
            <a:fillRect/>
          </a:stretch>
        </p:blipFill>
        <p:spPr>
          <a:xfrm>
            <a:off x="246491" y="779997"/>
            <a:ext cx="7320500" cy="5454380"/>
          </a:xfrm>
          <a:prstGeom prst="rect">
            <a:avLst/>
          </a:prstGeom>
          <a:ln w="12700">
            <a:miter lim="400000"/>
          </a:ln>
        </p:spPr>
      </p:pic>
      <p:sp>
        <p:nvSpPr>
          <p:cNvPr id="784" name="Text Placeholder 3"/>
          <p:cNvSpPr txBox="1"/>
          <p:nvPr>
            <p:ph type="body" sz="quarter" idx="1"/>
          </p:nvPr>
        </p:nvSpPr>
        <p:spPr>
          <a:xfrm>
            <a:off x="8217696" y="851536"/>
            <a:ext cx="3227721" cy="4350262"/>
          </a:xfrm>
          <a:prstGeom prst="rect">
            <a:avLst/>
          </a:prstGeom>
        </p:spPr>
        <p:txBody>
          <a:bodyPr/>
          <a:lstStyle/>
          <a:p>
            <a:pPr marL="262890" indent="-262890" defTabSz="841247">
              <a:spcBef>
                <a:spcPts val="1200"/>
              </a:spcBef>
              <a:buSzPct val="100000"/>
              <a:buFont typeface="Arial"/>
              <a:buChar char="•"/>
              <a:defRPr spc="0" sz="2500">
                <a:latin typeface="Comic Sans MS"/>
                <a:ea typeface="Comic Sans MS"/>
                <a:cs typeface="Comic Sans MS"/>
                <a:sym typeface="Comic Sans MS"/>
              </a:defRPr>
            </a:pPr>
            <a:r>
              <a:t>Blwyddyn 2/3 </a:t>
            </a:r>
            <a:endParaRPr spc="138" sz="1400"/>
          </a:p>
          <a:p>
            <a:pPr marL="262890" indent="-262890" defTabSz="841247">
              <a:spcBef>
                <a:spcPts val="1200"/>
              </a:spcBef>
              <a:buSzPct val="100000"/>
              <a:buFont typeface="Arial"/>
              <a:buChar char="•"/>
              <a:defRPr spc="0" sz="2500">
                <a:latin typeface="Comic Sans MS"/>
                <a:ea typeface="Comic Sans MS"/>
                <a:cs typeface="Comic Sans MS"/>
                <a:sym typeface="Comic Sans MS"/>
              </a:defRPr>
            </a:pPr>
            <a:r>
              <a:t>Year 2/3</a:t>
            </a:r>
            <a:endParaRPr spc="138" sz="1400"/>
          </a:p>
          <a:p>
            <a:pPr marL="262890" indent="-262890" defTabSz="841247">
              <a:spcBef>
                <a:spcPts val="1200"/>
              </a:spcBef>
              <a:buSzPct val="100000"/>
              <a:buFont typeface="Arial"/>
              <a:buChar char="•"/>
              <a:defRPr spc="0" sz="2500">
                <a:latin typeface="Comic Sans MS"/>
                <a:ea typeface="Comic Sans MS"/>
                <a:cs typeface="Comic Sans MS"/>
                <a:sym typeface="Comic Sans MS"/>
              </a:defRPr>
            </a:pPr>
            <a:r>
              <a:t>Cwestiynau yn allweddol</a:t>
            </a:r>
            <a:endParaRPr spc="138"/>
          </a:p>
          <a:p>
            <a:pPr marL="262890" indent="-262890" defTabSz="841247">
              <a:spcBef>
                <a:spcPts val="1200"/>
              </a:spcBef>
              <a:buSzPct val="100000"/>
              <a:buFont typeface="Arial"/>
              <a:buChar char="•"/>
              <a:defRPr spc="0" sz="2500">
                <a:latin typeface="Comic Sans MS"/>
                <a:ea typeface="Comic Sans MS"/>
                <a:cs typeface="Comic Sans MS"/>
                <a:sym typeface="Comic Sans MS"/>
              </a:defRPr>
            </a:pPr>
            <a:r>
              <a:t>Questioning is key</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86" name="Title 1"/>
          <p:cNvSpPr txBox="1"/>
          <p:nvPr>
            <p:ph type="title"/>
          </p:nvPr>
        </p:nvSpPr>
        <p:spPr>
          <a:xfrm>
            <a:off x="1920239" y="442220"/>
            <a:ext cx="8770572" cy="1345269"/>
          </a:xfrm>
          <a:prstGeom prst="rect">
            <a:avLst/>
          </a:prstGeom>
        </p:spPr>
        <p:txBody>
          <a:bodyPr/>
          <a:lstStyle/>
          <a:p>
            <a:pPr algn="ctr">
              <a:defRPr spc="100" sz="2800">
                <a:solidFill>
                  <a:srgbClr val="7030A0"/>
                </a:solidFill>
              </a:defRPr>
            </a:pPr>
            <a:r>
              <a:t>Cardiau Gwerth Lle</a:t>
            </a:r>
            <a:br/>
            <a:r>
              <a:t>Place Value Cards</a:t>
            </a:r>
          </a:p>
        </p:txBody>
      </p:sp>
      <p:pic>
        <p:nvPicPr>
          <p:cNvPr id="787" name="Picture 3" descr="Picture 3"/>
          <p:cNvPicPr>
            <a:picLocks noChangeAspect="1"/>
          </p:cNvPicPr>
          <p:nvPr/>
        </p:nvPicPr>
        <p:blipFill>
          <a:blip r:embed="rId2">
            <a:extLst/>
          </a:blip>
          <a:stretch>
            <a:fillRect/>
          </a:stretch>
        </p:blipFill>
        <p:spPr>
          <a:xfrm>
            <a:off x="1021890" y="1951791"/>
            <a:ext cx="5607203" cy="4485397"/>
          </a:xfrm>
          <a:prstGeom prst="rect">
            <a:avLst/>
          </a:prstGeom>
          <a:ln w="12700">
            <a:miter lim="400000"/>
          </a:ln>
        </p:spPr>
      </p:pic>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89" name="Picture 4" descr="Picture 4"/>
          <p:cNvPicPr>
            <a:picLocks noChangeAspect="1"/>
          </p:cNvPicPr>
          <p:nvPr/>
        </p:nvPicPr>
        <p:blipFill>
          <a:blip r:embed="rId2">
            <a:extLst/>
          </a:blip>
          <a:stretch>
            <a:fillRect/>
          </a:stretch>
        </p:blipFill>
        <p:spPr>
          <a:xfrm>
            <a:off x="651213" y="151311"/>
            <a:ext cx="4261478" cy="2243611"/>
          </a:xfrm>
          <a:prstGeom prst="rect">
            <a:avLst/>
          </a:prstGeom>
          <a:ln w="12700">
            <a:miter lim="400000"/>
          </a:ln>
        </p:spPr>
      </p:pic>
      <p:pic>
        <p:nvPicPr>
          <p:cNvPr id="790" name="Picture 5" descr="Picture 5"/>
          <p:cNvPicPr>
            <a:picLocks noChangeAspect="1"/>
          </p:cNvPicPr>
          <p:nvPr/>
        </p:nvPicPr>
        <p:blipFill>
          <a:blip r:embed="rId3">
            <a:extLst/>
          </a:blip>
          <a:stretch>
            <a:fillRect/>
          </a:stretch>
        </p:blipFill>
        <p:spPr>
          <a:xfrm>
            <a:off x="7795845" y="2799208"/>
            <a:ext cx="3643032" cy="1590080"/>
          </a:xfrm>
          <a:prstGeom prst="rect">
            <a:avLst/>
          </a:prstGeom>
          <a:ln w="12700">
            <a:miter lim="400000"/>
          </a:ln>
        </p:spPr>
      </p:pic>
      <p:pic>
        <p:nvPicPr>
          <p:cNvPr id="791" name="Picture 5" descr="Picture 5"/>
          <p:cNvPicPr>
            <a:picLocks noChangeAspect="1"/>
          </p:cNvPicPr>
          <p:nvPr/>
        </p:nvPicPr>
        <p:blipFill>
          <a:blip r:embed="rId4">
            <a:extLst/>
          </a:blip>
          <a:stretch>
            <a:fillRect/>
          </a:stretch>
        </p:blipFill>
        <p:spPr>
          <a:xfrm>
            <a:off x="1159564" y="2347004"/>
            <a:ext cx="6414054" cy="4257834"/>
          </a:xfrm>
          <a:prstGeom prst="rect">
            <a:avLst/>
          </a:prstGeom>
          <a:ln w="12700">
            <a:miter lim="400000"/>
          </a:ln>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93" name="Title 1"/>
          <p:cNvSpPr txBox="1"/>
          <p:nvPr>
            <p:ph type="title"/>
          </p:nvPr>
        </p:nvSpPr>
        <p:spPr>
          <a:xfrm>
            <a:off x="1920239" y="442220"/>
            <a:ext cx="8770572" cy="1345269"/>
          </a:xfrm>
          <a:prstGeom prst="rect">
            <a:avLst/>
          </a:prstGeom>
        </p:spPr>
        <p:txBody>
          <a:bodyPr/>
          <a:lstStyle/>
          <a:p>
            <a:pPr>
              <a:defRPr spc="100" sz="2400">
                <a:solidFill>
                  <a:srgbClr val="7030A0"/>
                </a:solidFill>
                <a:latin typeface="Comic Sans MS"/>
                <a:ea typeface="Comic Sans MS"/>
                <a:cs typeface="Comic Sans MS"/>
                <a:sym typeface="Comic Sans MS"/>
              </a:defRPr>
            </a:pPr>
            <a:r>
              <a:t>Pa batrwm ydych yn gallu gweld?</a:t>
            </a:r>
            <a:br/>
            <a:r>
              <a:t>Oes yna broblem?</a:t>
            </a:r>
          </a:p>
        </p:txBody>
      </p:sp>
      <p:pic>
        <p:nvPicPr>
          <p:cNvPr id="794" name="Picture 3" descr="Picture 3"/>
          <p:cNvPicPr>
            <a:picLocks noChangeAspect="1"/>
          </p:cNvPicPr>
          <p:nvPr/>
        </p:nvPicPr>
        <p:blipFill>
          <a:blip r:embed="rId2">
            <a:extLst/>
          </a:blip>
          <a:stretch>
            <a:fillRect/>
          </a:stretch>
        </p:blipFill>
        <p:spPr>
          <a:xfrm>
            <a:off x="1858142" y="2591454"/>
            <a:ext cx="9092225" cy="5257671"/>
          </a:xfrm>
          <a:prstGeom prst="rect">
            <a:avLst/>
          </a:prstGeom>
          <a:ln w="12700">
            <a:miter lim="400000"/>
          </a:ln>
        </p:spPr>
      </p:pic>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96" name="Screenshot 2021-09-26 at 14.13.32.png" descr="Screenshot 2021-09-26 at 14.13.32.png"/>
          <p:cNvPicPr>
            <a:picLocks noChangeAspect="1"/>
          </p:cNvPicPr>
          <p:nvPr/>
        </p:nvPicPr>
        <p:blipFill>
          <a:blip r:embed="rId2">
            <a:extLst/>
          </a:blip>
          <a:stretch>
            <a:fillRect/>
          </a:stretch>
        </p:blipFill>
        <p:spPr>
          <a:xfrm>
            <a:off x="226518" y="321807"/>
            <a:ext cx="5872239" cy="4955765"/>
          </a:xfrm>
          <a:prstGeom prst="rect">
            <a:avLst/>
          </a:prstGeom>
          <a:ln w="12700">
            <a:miter lim="400000"/>
          </a:ln>
        </p:spPr>
      </p:pic>
      <p:pic>
        <p:nvPicPr>
          <p:cNvPr id="797" name="Screenshot 2021-09-26 at 14.14.07.png" descr="Screenshot 2021-09-26 at 14.14.07.png"/>
          <p:cNvPicPr>
            <a:picLocks noChangeAspect="1"/>
          </p:cNvPicPr>
          <p:nvPr/>
        </p:nvPicPr>
        <p:blipFill>
          <a:blip r:embed="rId3">
            <a:extLst/>
          </a:blip>
          <a:stretch>
            <a:fillRect/>
          </a:stretch>
        </p:blipFill>
        <p:spPr>
          <a:xfrm>
            <a:off x="6206799" y="1815350"/>
            <a:ext cx="5733166" cy="4521692"/>
          </a:xfrm>
          <a:prstGeom prst="rect">
            <a:avLst/>
          </a:prstGeom>
          <a:ln w="12700">
            <a:miter lim="400000"/>
          </a:ln>
        </p:spPr>
      </p:pic>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99" name="Screenshot 2021-09-26 at 14.14.56.png" descr="Screenshot 2021-09-26 at 14.14.56.png"/>
          <p:cNvPicPr>
            <a:picLocks noChangeAspect="1"/>
          </p:cNvPicPr>
          <p:nvPr/>
        </p:nvPicPr>
        <p:blipFill>
          <a:blip r:embed="rId2">
            <a:extLst/>
          </a:blip>
          <a:stretch>
            <a:fillRect/>
          </a:stretch>
        </p:blipFill>
        <p:spPr>
          <a:xfrm>
            <a:off x="5857282" y="647807"/>
            <a:ext cx="6165899" cy="4749892"/>
          </a:xfrm>
          <a:prstGeom prst="rect">
            <a:avLst/>
          </a:prstGeom>
          <a:ln w="12700">
            <a:miter lim="400000"/>
          </a:ln>
        </p:spPr>
      </p:pic>
      <p:pic>
        <p:nvPicPr>
          <p:cNvPr id="800" name="Screenshot 2021-09-26 at 14.15.08.png" descr="Screenshot 2021-09-26 at 14.15.08.png"/>
          <p:cNvPicPr>
            <a:picLocks noChangeAspect="1"/>
          </p:cNvPicPr>
          <p:nvPr/>
        </p:nvPicPr>
        <p:blipFill>
          <a:blip r:embed="rId3">
            <a:extLst/>
          </a:blip>
          <a:stretch>
            <a:fillRect/>
          </a:stretch>
        </p:blipFill>
        <p:spPr>
          <a:xfrm>
            <a:off x="402651" y="146864"/>
            <a:ext cx="4948231" cy="6564273"/>
          </a:xfrm>
          <a:prstGeom prst="rect">
            <a:avLst/>
          </a:prstGeom>
          <a:ln w="12700">
            <a:miter lim="400000"/>
          </a:ln>
        </p:spPr>
      </p:pic>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02" name="Screenshot 2021-09-26 at 14.16.01.png" descr="Screenshot 2021-09-26 at 14.16.01.png"/>
          <p:cNvPicPr>
            <a:picLocks noChangeAspect="1"/>
          </p:cNvPicPr>
          <p:nvPr/>
        </p:nvPicPr>
        <p:blipFill>
          <a:blip r:embed="rId2">
            <a:extLst/>
          </a:blip>
          <a:stretch>
            <a:fillRect/>
          </a:stretch>
        </p:blipFill>
        <p:spPr>
          <a:xfrm>
            <a:off x="6756648" y="305465"/>
            <a:ext cx="4853288" cy="6489864"/>
          </a:xfrm>
          <a:prstGeom prst="rect">
            <a:avLst/>
          </a:prstGeom>
          <a:ln w="12700">
            <a:miter lim="400000"/>
          </a:ln>
        </p:spPr>
      </p:pic>
      <p:pic>
        <p:nvPicPr>
          <p:cNvPr id="803" name="Screenshot 2021-09-26 at 14.16.13.png" descr="Screenshot 2021-09-26 at 14.16.13.png"/>
          <p:cNvPicPr>
            <a:picLocks noChangeAspect="1"/>
          </p:cNvPicPr>
          <p:nvPr/>
        </p:nvPicPr>
        <p:blipFill>
          <a:blip r:embed="rId3">
            <a:extLst/>
          </a:blip>
          <a:stretch>
            <a:fillRect/>
          </a:stretch>
        </p:blipFill>
        <p:spPr>
          <a:xfrm>
            <a:off x="396995" y="319254"/>
            <a:ext cx="5851729" cy="5025403"/>
          </a:xfrm>
          <a:prstGeom prst="rect">
            <a:avLst/>
          </a:prstGeom>
          <a:ln w="12700">
            <a:miter lim="400000"/>
          </a:ln>
        </p:spPr>
      </p:pic>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05" name="Screenshot 2021-09-26 at 14.17.12.png" descr="Screenshot 2021-09-26 at 14.17.12.png"/>
          <p:cNvPicPr>
            <a:picLocks noChangeAspect="1"/>
          </p:cNvPicPr>
          <p:nvPr/>
        </p:nvPicPr>
        <p:blipFill>
          <a:blip r:embed="rId2">
            <a:extLst/>
          </a:blip>
          <a:stretch>
            <a:fillRect/>
          </a:stretch>
        </p:blipFill>
        <p:spPr>
          <a:xfrm>
            <a:off x="6391288" y="1466095"/>
            <a:ext cx="5675793" cy="5005162"/>
          </a:xfrm>
          <a:prstGeom prst="rect">
            <a:avLst/>
          </a:prstGeom>
          <a:ln w="12700">
            <a:miter lim="400000"/>
          </a:ln>
        </p:spPr>
      </p:pic>
      <p:pic>
        <p:nvPicPr>
          <p:cNvPr id="806" name="Screenshot 2021-09-26 at 14.17.25.png" descr="Screenshot 2021-09-26 at 14.17.25.png"/>
          <p:cNvPicPr>
            <a:picLocks noChangeAspect="1"/>
          </p:cNvPicPr>
          <p:nvPr/>
        </p:nvPicPr>
        <p:blipFill>
          <a:blip r:embed="rId3">
            <a:extLst/>
          </a:blip>
          <a:stretch>
            <a:fillRect/>
          </a:stretch>
        </p:blipFill>
        <p:spPr>
          <a:xfrm>
            <a:off x="335335" y="307093"/>
            <a:ext cx="6020466" cy="4567252"/>
          </a:xfrm>
          <a:prstGeom prst="rect">
            <a:avLst/>
          </a:prstGeom>
          <a:ln w="12700">
            <a:miter lim="400000"/>
          </a:ln>
        </p:spPr>
      </p:pic>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08" name="Screenshot 2021-09-26 at 14.19.00.png" descr="Screenshot 2021-09-26 at 14.19.00.png"/>
          <p:cNvPicPr>
            <a:picLocks noChangeAspect="1"/>
          </p:cNvPicPr>
          <p:nvPr/>
        </p:nvPicPr>
        <p:blipFill>
          <a:blip r:embed="rId2">
            <a:extLst/>
          </a:blip>
          <a:stretch>
            <a:fillRect/>
          </a:stretch>
        </p:blipFill>
        <p:spPr>
          <a:xfrm>
            <a:off x="5879562" y="1208383"/>
            <a:ext cx="5707804" cy="4441234"/>
          </a:xfrm>
          <a:prstGeom prst="rect">
            <a:avLst/>
          </a:prstGeom>
          <a:ln w="12700">
            <a:miter lim="400000"/>
          </a:ln>
        </p:spPr>
      </p:pic>
      <p:pic>
        <p:nvPicPr>
          <p:cNvPr id="809" name="Screenshot 2021-09-26 at 14.19.30.png" descr="Screenshot 2021-09-26 at 14.19.30.png"/>
          <p:cNvPicPr>
            <a:picLocks noChangeAspect="1"/>
          </p:cNvPicPr>
          <p:nvPr/>
        </p:nvPicPr>
        <p:blipFill>
          <a:blip r:embed="rId3">
            <a:extLst/>
          </a:blip>
          <a:stretch>
            <a:fillRect/>
          </a:stretch>
        </p:blipFill>
        <p:spPr>
          <a:xfrm>
            <a:off x="435926" y="145021"/>
            <a:ext cx="4677923" cy="6190120"/>
          </a:xfrm>
          <a:prstGeom prst="rect">
            <a:avLst/>
          </a:prstGeom>
          <a:ln w="12700">
            <a:miter lim="400000"/>
          </a:ln>
        </p:spPr>
      </p:pic>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11" name="Screenshot 2021-09-26 at 14.20.07.png" descr="Screenshot 2021-09-26 at 14.20.07.png"/>
          <p:cNvPicPr>
            <a:picLocks noChangeAspect="1"/>
          </p:cNvPicPr>
          <p:nvPr/>
        </p:nvPicPr>
        <p:blipFill>
          <a:blip r:embed="rId2">
            <a:extLst/>
          </a:blip>
          <a:stretch>
            <a:fillRect/>
          </a:stretch>
        </p:blipFill>
        <p:spPr>
          <a:xfrm>
            <a:off x="6298041" y="2327898"/>
            <a:ext cx="5911088" cy="4475537"/>
          </a:xfrm>
          <a:prstGeom prst="rect">
            <a:avLst/>
          </a:prstGeom>
          <a:ln w="12700">
            <a:miter lim="400000"/>
          </a:ln>
        </p:spPr>
      </p:pic>
      <p:pic>
        <p:nvPicPr>
          <p:cNvPr id="812" name="Screenshot 2021-09-26 at 14.20.19.png" descr="Screenshot 2021-09-26 at 14.20.19.png"/>
          <p:cNvPicPr>
            <a:picLocks noChangeAspect="1"/>
          </p:cNvPicPr>
          <p:nvPr/>
        </p:nvPicPr>
        <p:blipFill>
          <a:blip r:embed="rId3">
            <a:extLst/>
          </a:blip>
          <a:stretch>
            <a:fillRect/>
          </a:stretch>
        </p:blipFill>
        <p:spPr>
          <a:xfrm>
            <a:off x="227201" y="216890"/>
            <a:ext cx="5696271" cy="4854212"/>
          </a:xfrm>
          <a:prstGeom prst="rect">
            <a:avLst/>
          </a:prstGeom>
          <a:ln w="12700">
            <a:miter lim="400000"/>
          </a:ln>
        </p:spPr>
      </p:pic>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14" name="Screenshot 2021-09-26 at 14.21.10.png" descr="Screenshot 2021-09-26 at 14.21.10.png"/>
          <p:cNvPicPr>
            <a:picLocks noChangeAspect="1"/>
          </p:cNvPicPr>
          <p:nvPr/>
        </p:nvPicPr>
        <p:blipFill>
          <a:blip r:embed="rId2">
            <a:extLst/>
          </a:blip>
          <a:stretch>
            <a:fillRect/>
          </a:stretch>
        </p:blipFill>
        <p:spPr>
          <a:xfrm>
            <a:off x="499259" y="309107"/>
            <a:ext cx="5807158" cy="4963094"/>
          </a:xfrm>
          <a:prstGeom prst="rect">
            <a:avLst/>
          </a:prstGeom>
          <a:ln w="12700">
            <a:miter lim="400000"/>
          </a:ln>
        </p:spPr>
      </p:pic>
      <p:pic>
        <p:nvPicPr>
          <p:cNvPr id="815" name="Screenshot 2021-09-26 at 14.29.25.png" descr="Screenshot 2021-09-26 at 14.29.25.png"/>
          <p:cNvPicPr>
            <a:picLocks noChangeAspect="1"/>
          </p:cNvPicPr>
          <p:nvPr/>
        </p:nvPicPr>
        <p:blipFill>
          <a:blip r:embed="rId3">
            <a:extLst/>
          </a:blip>
          <a:stretch>
            <a:fillRect/>
          </a:stretch>
        </p:blipFill>
        <p:spPr>
          <a:xfrm>
            <a:off x="6602648" y="922063"/>
            <a:ext cx="5531828" cy="4076521"/>
          </a:xfrm>
          <a:prstGeom prst="rect">
            <a:avLst/>
          </a:prstGeom>
          <a:ln w="12700">
            <a:miter lim="400000"/>
          </a:ln>
        </p:spPr>
      </p:pic>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17" name="IMG_3844.jpg" descr="IMG_3844.jpg"/>
          <p:cNvPicPr>
            <a:picLocks noChangeAspect="1"/>
          </p:cNvPicPr>
          <p:nvPr/>
        </p:nvPicPr>
        <p:blipFill>
          <a:blip r:embed="rId2">
            <a:extLst/>
          </a:blip>
          <a:stretch>
            <a:fillRect/>
          </a:stretch>
        </p:blipFill>
        <p:spPr>
          <a:xfrm>
            <a:off x="549747" y="488689"/>
            <a:ext cx="5149566" cy="5369283"/>
          </a:xfrm>
          <a:prstGeom prst="rect">
            <a:avLst/>
          </a:prstGeom>
          <a:ln w="12700">
            <a:miter lim="400000"/>
          </a:ln>
        </p:spPr>
      </p:pic>
      <p:pic>
        <p:nvPicPr>
          <p:cNvPr id="818" name="Screenshot 2022-12-21 at 09.45.36.png" descr="Screenshot 2022-12-21 at 09.45.36.png"/>
          <p:cNvPicPr>
            <a:picLocks noChangeAspect="1"/>
          </p:cNvPicPr>
          <p:nvPr/>
        </p:nvPicPr>
        <p:blipFill>
          <a:blip r:embed="rId3">
            <a:extLst/>
          </a:blip>
          <a:stretch>
            <a:fillRect/>
          </a:stretch>
        </p:blipFill>
        <p:spPr>
          <a:xfrm>
            <a:off x="6064760" y="488734"/>
            <a:ext cx="5798172" cy="5369192"/>
          </a:xfrm>
          <a:prstGeom prst="rect">
            <a:avLst/>
          </a:prstGeom>
          <a:ln w="12700">
            <a:miter lim="400000"/>
          </a:ln>
        </p:spPr>
      </p:pic>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20" name="Screenshot 2021-09-26 at 14.34.25.png" descr="Screenshot 2021-09-26 at 14.34.25.png"/>
          <p:cNvPicPr>
            <a:picLocks noChangeAspect="1"/>
          </p:cNvPicPr>
          <p:nvPr/>
        </p:nvPicPr>
        <p:blipFill>
          <a:blip r:embed="rId2">
            <a:extLst/>
          </a:blip>
          <a:stretch>
            <a:fillRect/>
          </a:stretch>
        </p:blipFill>
        <p:spPr>
          <a:xfrm>
            <a:off x="564927" y="-650208"/>
            <a:ext cx="12192001" cy="6810569"/>
          </a:xfrm>
          <a:prstGeom prst="rect">
            <a:avLst/>
          </a:prstGeom>
          <a:ln w="12700">
            <a:miter lim="400000"/>
          </a:ln>
        </p:spPr>
      </p:pic>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22" name="Screenshot 2021-09-26 at 14.34.53.png" descr="Screenshot 2021-09-26 at 14.34.53.png"/>
          <p:cNvPicPr>
            <a:picLocks noChangeAspect="1"/>
          </p:cNvPicPr>
          <p:nvPr/>
        </p:nvPicPr>
        <p:blipFill>
          <a:blip r:embed="rId2">
            <a:extLst/>
          </a:blip>
          <a:stretch>
            <a:fillRect/>
          </a:stretch>
        </p:blipFill>
        <p:spPr>
          <a:xfrm>
            <a:off x="1344528" y="0"/>
            <a:ext cx="9921996" cy="6858001"/>
          </a:xfrm>
          <a:prstGeom prst="rect">
            <a:avLst/>
          </a:prstGeom>
          <a:ln w="12700">
            <a:miter lim="400000"/>
          </a:ln>
        </p:spPr>
      </p:pic>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24" name="Screenshot 2021-09-26 at 14.35.01.png" descr="Screenshot 2021-09-26 at 14.35.01.png"/>
          <p:cNvPicPr>
            <a:picLocks noChangeAspect="1"/>
          </p:cNvPicPr>
          <p:nvPr/>
        </p:nvPicPr>
        <p:blipFill>
          <a:blip r:embed="rId2">
            <a:extLst/>
          </a:blip>
          <a:stretch>
            <a:fillRect/>
          </a:stretch>
        </p:blipFill>
        <p:spPr>
          <a:xfrm>
            <a:off x="1732861" y="94787"/>
            <a:ext cx="9315365" cy="6858001"/>
          </a:xfrm>
          <a:prstGeom prst="rect">
            <a:avLst/>
          </a:prstGeom>
          <a:ln w="12700">
            <a:miter lim="400000"/>
          </a:ln>
        </p:spPr>
      </p:pic>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26" name="Screenshot 2022-02-19 at 15.51.19.png" descr="Screenshot 2022-02-19 at 15.51.19.png"/>
          <p:cNvPicPr>
            <a:picLocks noChangeAspect="1"/>
          </p:cNvPicPr>
          <p:nvPr/>
        </p:nvPicPr>
        <p:blipFill>
          <a:blip r:embed="rId2">
            <a:extLst/>
          </a:blip>
          <a:stretch>
            <a:fillRect/>
          </a:stretch>
        </p:blipFill>
        <p:spPr>
          <a:xfrm>
            <a:off x="760340" y="599783"/>
            <a:ext cx="10671320" cy="5859273"/>
          </a:xfrm>
          <a:prstGeom prst="rect">
            <a:avLst/>
          </a:prstGeom>
          <a:ln w="12700">
            <a:miter lim="400000"/>
          </a:ln>
        </p:spPr>
      </p:pic>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28" name="Screenshot 2022-02-19 at 15.51.42.png" descr="Screenshot 2022-02-19 at 15.51.42.png"/>
          <p:cNvPicPr>
            <a:picLocks noChangeAspect="1"/>
          </p:cNvPicPr>
          <p:nvPr/>
        </p:nvPicPr>
        <p:blipFill>
          <a:blip r:embed="rId2">
            <a:extLst/>
          </a:blip>
          <a:stretch>
            <a:fillRect/>
          </a:stretch>
        </p:blipFill>
        <p:spPr>
          <a:xfrm>
            <a:off x="394240" y="470394"/>
            <a:ext cx="10503042" cy="5917211"/>
          </a:xfrm>
          <a:prstGeom prst="rect">
            <a:avLst/>
          </a:prstGeom>
          <a:ln w="12700">
            <a:miter lim="400000"/>
          </a:ln>
        </p:spPr>
      </p:pic>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30" name="Double-click to edit"/>
          <p:cNvSpPr txBox="1"/>
          <p:nvPr>
            <p:ph type="ctrTitle"/>
          </p:nvPr>
        </p:nvSpPr>
        <p:spPr>
          <a:xfrm>
            <a:off x="4654293" y="1346265"/>
            <a:ext cx="7060139" cy="3285211"/>
          </a:xfrm>
          <a:prstGeom prst="rect">
            <a:avLst/>
          </a:prstGeom>
        </p:spPr>
        <p:txBody>
          <a:bodyPr/>
          <a:lstStyle/>
          <a:p>
            <a:pPr/>
          </a:p>
        </p:txBody>
      </p:sp>
      <p:sp>
        <p:nvSpPr>
          <p:cNvPr id="831" name="Double-click to edit"/>
          <p:cNvSpPr txBox="1"/>
          <p:nvPr>
            <p:ph type="subTitle" sz="quarter" idx="1"/>
          </p:nvPr>
        </p:nvSpPr>
        <p:spPr>
          <a:xfrm>
            <a:off x="4662311" y="4631475"/>
            <a:ext cx="7052121" cy="1150206"/>
          </a:xfrm>
          <a:prstGeom prst="rect">
            <a:avLst/>
          </a:prstGeom>
        </p:spPr>
        <p:txBody>
          <a:bodyPr/>
          <a:lstStyle/>
          <a:p>
            <a:pPr/>
          </a:p>
        </p:txBody>
      </p:sp>
      <p:pic>
        <p:nvPicPr>
          <p:cNvPr id="832" name="Screenshot 2022-02-19 at 15.51.51.png" descr="Screenshot 2022-02-19 at 15.51.51.png"/>
          <p:cNvPicPr>
            <a:picLocks noChangeAspect="1"/>
          </p:cNvPicPr>
          <p:nvPr/>
        </p:nvPicPr>
        <p:blipFill>
          <a:blip r:embed="rId2">
            <a:extLst/>
          </a:blip>
          <a:stretch>
            <a:fillRect/>
          </a:stretch>
        </p:blipFill>
        <p:spPr>
          <a:xfrm>
            <a:off x="500578" y="310718"/>
            <a:ext cx="11190845" cy="6236564"/>
          </a:xfrm>
          <a:prstGeom prst="rect">
            <a:avLst/>
          </a:prstGeom>
          <a:ln w="12700">
            <a:miter lim="400000"/>
          </a:ln>
        </p:spPr>
      </p:pic>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34" name="Screenshot 2022-02-19 at 15.52.37.png" descr="Screenshot 2022-02-19 at 15.52.37.png"/>
          <p:cNvPicPr>
            <a:picLocks noChangeAspect="1"/>
          </p:cNvPicPr>
          <p:nvPr/>
        </p:nvPicPr>
        <p:blipFill>
          <a:blip r:embed="rId2">
            <a:extLst/>
          </a:blip>
          <a:stretch>
            <a:fillRect/>
          </a:stretch>
        </p:blipFill>
        <p:spPr>
          <a:xfrm>
            <a:off x="1366609" y="388677"/>
            <a:ext cx="9725843" cy="6252329"/>
          </a:xfrm>
          <a:prstGeom prst="rect">
            <a:avLst/>
          </a:prstGeom>
          <a:ln w="12700">
            <a:miter lim="400000"/>
          </a:ln>
        </p:spPr>
      </p:pic>
    </p:spTree>
  </p:cSld>
  <p:clrMapOvr>
    <a:masterClrMapping/>
  </p:clrMapOvr>
  <p:transition xmlns:p14="http://schemas.microsoft.com/office/powerpoint/2010/main" spd="med" advClick="1"/>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36" name="Screenshot 2022-02-19 at 15.52.26.png" descr="Screenshot 2022-02-19 at 15.52.26.png"/>
          <p:cNvPicPr>
            <a:picLocks noChangeAspect="1"/>
          </p:cNvPicPr>
          <p:nvPr/>
        </p:nvPicPr>
        <p:blipFill>
          <a:blip r:embed="rId2">
            <a:extLst/>
          </a:blip>
          <a:stretch>
            <a:fillRect/>
          </a:stretch>
        </p:blipFill>
        <p:spPr>
          <a:xfrm>
            <a:off x="1852977" y="215492"/>
            <a:ext cx="8770574" cy="6642508"/>
          </a:xfrm>
          <a:prstGeom prst="rect">
            <a:avLst/>
          </a:prstGeom>
          <a:ln w="12700">
            <a:miter lim="400000"/>
          </a:ln>
        </p:spPr>
      </p:pic>
    </p:spTree>
  </p:cSld>
  <p:clrMapOvr>
    <a:masterClrMapping/>
  </p:clrMapOvr>
  <p:transition xmlns:p14="http://schemas.microsoft.com/office/powerpoint/2010/main" spd="med" advClick="1"/>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38" name="Screenshot 2022-12-21 at 19.10.08.png" descr="Screenshot 2022-12-21 at 19.10.08.png"/>
          <p:cNvPicPr>
            <a:picLocks noChangeAspect="1"/>
          </p:cNvPicPr>
          <p:nvPr/>
        </p:nvPicPr>
        <p:blipFill>
          <a:blip r:embed="rId2">
            <a:extLst/>
          </a:blip>
          <a:stretch>
            <a:fillRect/>
          </a:stretch>
        </p:blipFill>
        <p:spPr>
          <a:xfrm>
            <a:off x="718401" y="33732"/>
            <a:ext cx="10755198" cy="6790536"/>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SketchLinesVTI">
  <a:themeElements>
    <a:clrScheme name="SketchLinesVTI">
      <a:dk1>
        <a:srgbClr val="000000"/>
      </a:dk1>
      <a:lt1>
        <a:srgbClr val="EDE1ED"/>
      </a:lt1>
      <a:dk2>
        <a:srgbClr val="A7A7A7"/>
      </a:dk2>
      <a:lt2>
        <a:srgbClr val="535353"/>
      </a:lt2>
      <a:accent1>
        <a:srgbClr val="E54837"/>
      </a:accent1>
      <a:accent2>
        <a:srgbClr val="947F53"/>
      </a:accent2>
      <a:accent3>
        <a:srgbClr val="BE8D64"/>
      </a:accent3>
      <a:accent4>
        <a:srgbClr val="E0C171"/>
      </a:accent4>
      <a:accent5>
        <a:srgbClr val="968572"/>
      </a:accent5>
      <a:accent6>
        <a:srgbClr val="855D5D"/>
      </a:accent6>
      <a:hlink>
        <a:srgbClr val="0000FF"/>
      </a:hlink>
      <a:folHlink>
        <a:srgbClr val="FF00FF"/>
      </a:folHlink>
    </a:clrScheme>
    <a:fontScheme name="SketchLinesVTI">
      <a:majorFont>
        <a:latin typeface="Meiryo"/>
        <a:ea typeface="Meiryo"/>
        <a:cs typeface="Meiryo"/>
      </a:majorFont>
      <a:minorFont>
        <a:latin typeface="Helvetica"/>
        <a:ea typeface="Helvetica"/>
        <a:cs typeface="Helvetica"/>
      </a:minorFont>
    </a:fontScheme>
    <a:fmtScheme name="SketchLinesVTI">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DE1ED"/>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SketchLinesVTI">
  <a:themeElements>
    <a:clrScheme name="SketchLinesVTI">
      <a:dk1>
        <a:srgbClr val="000000"/>
      </a:dk1>
      <a:lt1>
        <a:srgbClr val="FFFFFF"/>
      </a:lt1>
      <a:dk2>
        <a:srgbClr val="A7A7A7"/>
      </a:dk2>
      <a:lt2>
        <a:srgbClr val="535353"/>
      </a:lt2>
      <a:accent1>
        <a:srgbClr val="E54837"/>
      </a:accent1>
      <a:accent2>
        <a:srgbClr val="947F53"/>
      </a:accent2>
      <a:accent3>
        <a:srgbClr val="BE8D64"/>
      </a:accent3>
      <a:accent4>
        <a:srgbClr val="E0C171"/>
      </a:accent4>
      <a:accent5>
        <a:srgbClr val="968572"/>
      </a:accent5>
      <a:accent6>
        <a:srgbClr val="855D5D"/>
      </a:accent6>
      <a:hlink>
        <a:srgbClr val="0000FF"/>
      </a:hlink>
      <a:folHlink>
        <a:srgbClr val="FF00FF"/>
      </a:folHlink>
    </a:clrScheme>
    <a:fontScheme name="SketchLinesVTI">
      <a:majorFont>
        <a:latin typeface="Meiryo"/>
        <a:ea typeface="Meiryo"/>
        <a:cs typeface="Meiryo"/>
      </a:majorFont>
      <a:minorFont>
        <a:latin typeface="Helvetica"/>
        <a:ea typeface="Helvetica"/>
        <a:cs typeface="Helvetica"/>
      </a:minorFont>
    </a:fontScheme>
    <a:fmtScheme name="SketchLinesVTI">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DE1ED"/>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