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6" d="100"/>
          <a:sy n="136" d="100"/>
        </p:scale>
        <p:origin x="-16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10B8-02C1-44ED-B50E-3AE1C7AD7BD8}" type="datetimeFigureOut">
              <a:rPr lang="en-US" smtClean="0"/>
              <a:pPr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2357430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/>
              <a:t>Understanding Film Technique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Cinematography and Editing #2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V5BY2NkZjEzMDgtN2RjYy00YzM1LWI4ZmQtMjIwYjFjNmI3ZGEwXkEyXkFqcGdeQXVyNzkwMjQ5NzM@._V1_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847" y="0"/>
            <a:ext cx="4578153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2060848"/>
            <a:ext cx="437812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Cinematography</a:t>
            </a:r>
          </a:p>
          <a:p>
            <a:r>
              <a:rPr lang="en-GB" b="1" dirty="0" smtClean="0"/>
              <a:t>‘THE FAMILY</a:t>
            </a:r>
            <a:r>
              <a:rPr lang="en-GB" b="1" dirty="0" smtClean="0"/>
              <a:t>’ </a:t>
            </a:r>
            <a:endParaRPr lang="en-GB" dirty="0" smtClean="0"/>
          </a:p>
          <a:p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Groups and individuals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Long, medium, medium-close, and close-up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Exteriors – the context of environment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Tracking </a:t>
            </a:r>
            <a:r>
              <a:rPr lang="en-GB" dirty="0" smtClean="0"/>
              <a:t>shots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Dolly </a:t>
            </a:r>
            <a:r>
              <a:rPr lang="en-GB" dirty="0" smtClean="0"/>
              <a:t>zoom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r>
              <a:rPr lang="en-GB" dirty="0" smtClean="0"/>
              <a:t>Editing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Shot-reverse-shot (50:50)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Freeze Frames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00034" y="357166"/>
            <a:ext cx="23476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i="1" dirty="0" smtClean="0"/>
              <a:t>Goodfellas</a:t>
            </a:r>
            <a:endParaRPr lang="en-GB" sz="36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928670"/>
            <a:ext cx="1578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Scorsese, 1990</a:t>
            </a:r>
            <a:endParaRPr lang="en-GB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57158" y="357166"/>
            <a:ext cx="351504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 smtClean="0"/>
              <a:t>Moonrise Kingdom</a:t>
            </a:r>
            <a:endParaRPr lang="en-GB" sz="32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357158" y="928670"/>
            <a:ext cx="1667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Anderson, </a:t>
            </a:r>
            <a:r>
              <a:rPr lang="en-GB" dirty="0" smtClean="0"/>
              <a:t>2012</a:t>
            </a:r>
            <a:endParaRPr lang="en-GB" dirty="0"/>
          </a:p>
        </p:txBody>
      </p:sp>
      <p:pic>
        <p:nvPicPr>
          <p:cNvPr id="2" name="Picture 1" descr="fa0b17bcf03c6621d1f5a75deb5ad573-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882" y="8620"/>
            <a:ext cx="4566253" cy="68493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5536" y="1700808"/>
            <a:ext cx="245451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Cinematography</a:t>
            </a:r>
          </a:p>
          <a:p>
            <a:r>
              <a:rPr lang="en-GB" b="1" dirty="0" smtClean="0"/>
              <a:t>‘THE FAMILY’</a:t>
            </a:r>
            <a:endParaRPr lang="en-GB" dirty="0" smtClean="0"/>
          </a:p>
          <a:p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Groups and individuals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Tracking and panning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dirty="0" smtClean="0"/>
              <a:t>Zoom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Deep focus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Symmetry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r>
              <a:rPr lang="en-GB" dirty="0" smtClean="0"/>
              <a:t>Editing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Cutting to music</a:t>
            </a: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r>
              <a:rPr lang="en-GB" dirty="0" smtClean="0"/>
              <a:t>Production design: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Use of colour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‘Storybook’ effect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00034" y="357166"/>
            <a:ext cx="3950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i="1" dirty="0" smtClean="0"/>
              <a:t>Little Miss Sunshine</a:t>
            </a:r>
            <a:endParaRPr lang="en-GB" sz="36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928670"/>
            <a:ext cx="2038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Dayton/Farris, 2006</a:t>
            </a:r>
            <a:endParaRPr lang="en-GB" dirty="0"/>
          </a:p>
        </p:txBody>
      </p:sp>
      <p:pic>
        <p:nvPicPr>
          <p:cNvPr id="10" name="Picture 9" descr="poster-9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54" y="4252"/>
            <a:ext cx="4569167" cy="68537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5536" y="1700808"/>
            <a:ext cx="245451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Cinematography</a:t>
            </a:r>
          </a:p>
          <a:p>
            <a:r>
              <a:rPr lang="en-GB" b="1" dirty="0" smtClean="0"/>
              <a:t>‘THE FAMILY’</a:t>
            </a:r>
            <a:endParaRPr lang="en-GB" dirty="0" smtClean="0"/>
          </a:p>
          <a:p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Groups and individuals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/>
              <a:t>Deep focus 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Interiors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Exteriors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‘Road movie’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Wide angle interiors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r>
              <a:rPr lang="en-GB" dirty="0" smtClean="0"/>
              <a:t>Production design:</a:t>
            </a:r>
          </a:p>
          <a:p>
            <a:pPr marL="285750" indent="-285750">
              <a:buFont typeface="Arial"/>
              <a:buChar char="•"/>
            </a:pPr>
            <a:r>
              <a:rPr lang="en-GB" dirty="0" smtClean="0"/>
              <a:t>Use of colour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133</Words>
  <Application>Microsoft Macintosh PowerPoint</Application>
  <PresentationFormat>On-screen Show (4:3)</PresentationFormat>
  <Paragraphs>46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Understanding Film Technique Cinematography and Editing #2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 Expressionism Weimar Cinema 1920-31</dc:title>
  <dc:creator>Matt</dc:creator>
  <cp:lastModifiedBy>Dr. Susan Drake</cp:lastModifiedBy>
  <cp:revision>14</cp:revision>
  <dcterms:created xsi:type="dcterms:W3CDTF">2016-10-05T07:20:19Z</dcterms:created>
  <dcterms:modified xsi:type="dcterms:W3CDTF">2018-10-03T07:22:48Z</dcterms:modified>
</cp:coreProperties>
</file>