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63" r:id="rId3"/>
    <p:sldId id="264" r:id="rId4"/>
    <p:sldId id="265" r:id="rId5"/>
    <p:sldId id="266" r:id="rId6"/>
    <p:sldId id="267" r:id="rId7"/>
    <p:sldId id="268" r:id="rId8"/>
    <p:sldId id="269" r:id="rId9"/>
    <p:sldId id="275" r:id="rId10"/>
    <p:sldId id="276" r:id="rId11"/>
    <p:sldId id="27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0AF28-F39B-4CCA-BB93-0C0E3E6940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B865DCD-9461-484E-B86B-43AF1A2A80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B514D9-5526-48F1-A908-D9F84545AADB}"/>
              </a:ext>
            </a:extLst>
          </p:cNvPr>
          <p:cNvSpPr>
            <a:spLocks noGrp="1"/>
          </p:cNvSpPr>
          <p:nvPr>
            <p:ph type="dt" sz="half" idx="10"/>
          </p:nvPr>
        </p:nvSpPr>
        <p:spPr/>
        <p:txBody>
          <a:bodyPr/>
          <a:lstStyle/>
          <a:p>
            <a:fld id="{F79AE5E2-B768-4A3F-BEED-C8DDBE73FE5A}" type="datetimeFigureOut">
              <a:rPr lang="en-GB" smtClean="0"/>
              <a:t>07/12/2018</a:t>
            </a:fld>
            <a:endParaRPr lang="en-GB"/>
          </a:p>
        </p:txBody>
      </p:sp>
      <p:sp>
        <p:nvSpPr>
          <p:cNvPr id="5" name="Footer Placeholder 4">
            <a:extLst>
              <a:ext uri="{FF2B5EF4-FFF2-40B4-BE49-F238E27FC236}">
                <a16:creationId xmlns:a16="http://schemas.microsoft.com/office/drawing/2014/main" id="{704E5A60-173F-4480-A6BE-73EC8D3C53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77FE7E-8067-4435-BDF7-0DA2C5287ECE}"/>
              </a:ext>
            </a:extLst>
          </p:cNvPr>
          <p:cNvSpPr>
            <a:spLocks noGrp="1"/>
          </p:cNvSpPr>
          <p:nvPr>
            <p:ph type="sldNum" sz="quarter" idx="12"/>
          </p:nvPr>
        </p:nvSpPr>
        <p:spPr/>
        <p:txBody>
          <a:bodyPr/>
          <a:lstStyle/>
          <a:p>
            <a:fld id="{53D574D7-0810-4B32-B41D-7B5C91DAA5F3}" type="slidenum">
              <a:rPr lang="en-GB" smtClean="0"/>
              <a:t>‹#›</a:t>
            </a:fld>
            <a:endParaRPr lang="en-GB"/>
          </a:p>
        </p:txBody>
      </p:sp>
    </p:spTree>
    <p:extLst>
      <p:ext uri="{BB962C8B-B14F-4D97-AF65-F5344CB8AC3E}">
        <p14:creationId xmlns:p14="http://schemas.microsoft.com/office/powerpoint/2010/main" val="1764124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8DC8A-7A3E-4D4C-A5E5-E3F47BE440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DD11E2-EB3E-45B8-B231-4DC6081CB14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FF4F25-283E-46F0-A531-DEF4B0D932FA}"/>
              </a:ext>
            </a:extLst>
          </p:cNvPr>
          <p:cNvSpPr>
            <a:spLocks noGrp="1"/>
          </p:cNvSpPr>
          <p:nvPr>
            <p:ph type="dt" sz="half" idx="10"/>
          </p:nvPr>
        </p:nvSpPr>
        <p:spPr/>
        <p:txBody>
          <a:bodyPr/>
          <a:lstStyle/>
          <a:p>
            <a:fld id="{F79AE5E2-B768-4A3F-BEED-C8DDBE73FE5A}" type="datetimeFigureOut">
              <a:rPr lang="en-GB" smtClean="0"/>
              <a:t>07/12/2018</a:t>
            </a:fld>
            <a:endParaRPr lang="en-GB"/>
          </a:p>
        </p:txBody>
      </p:sp>
      <p:sp>
        <p:nvSpPr>
          <p:cNvPr id="5" name="Footer Placeholder 4">
            <a:extLst>
              <a:ext uri="{FF2B5EF4-FFF2-40B4-BE49-F238E27FC236}">
                <a16:creationId xmlns:a16="http://schemas.microsoft.com/office/drawing/2014/main" id="{3FB510CE-2741-4AFF-B569-4DEBBF7CD3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F5BD3D-6C01-4336-A1A0-317811FEE0E4}"/>
              </a:ext>
            </a:extLst>
          </p:cNvPr>
          <p:cNvSpPr>
            <a:spLocks noGrp="1"/>
          </p:cNvSpPr>
          <p:nvPr>
            <p:ph type="sldNum" sz="quarter" idx="12"/>
          </p:nvPr>
        </p:nvSpPr>
        <p:spPr/>
        <p:txBody>
          <a:bodyPr/>
          <a:lstStyle/>
          <a:p>
            <a:fld id="{53D574D7-0810-4B32-B41D-7B5C91DAA5F3}" type="slidenum">
              <a:rPr lang="en-GB" smtClean="0"/>
              <a:t>‹#›</a:t>
            </a:fld>
            <a:endParaRPr lang="en-GB"/>
          </a:p>
        </p:txBody>
      </p:sp>
    </p:spTree>
    <p:extLst>
      <p:ext uri="{BB962C8B-B14F-4D97-AF65-F5344CB8AC3E}">
        <p14:creationId xmlns:p14="http://schemas.microsoft.com/office/powerpoint/2010/main" val="2074630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23CF2-7DFC-45A5-B864-2D09C0BDCC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2A80CDF-DFB9-4D77-9BEF-DE1ECFF520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C6A007E-CF82-43C4-A417-BEC51BD73052}"/>
              </a:ext>
            </a:extLst>
          </p:cNvPr>
          <p:cNvSpPr>
            <a:spLocks noGrp="1"/>
          </p:cNvSpPr>
          <p:nvPr>
            <p:ph type="dt" sz="half" idx="10"/>
          </p:nvPr>
        </p:nvSpPr>
        <p:spPr/>
        <p:txBody>
          <a:bodyPr/>
          <a:lstStyle/>
          <a:p>
            <a:fld id="{F79AE5E2-B768-4A3F-BEED-C8DDBE73FE5A}" type="datetimeFigureOut">
              <a:rPr lang="en-GB" smtClean="0"/>
              <a:t>07/12/2018</a:t>
            </a:fld>
            <a:endParaRPr lang="en-GB"/>
          </a:p>
        </p:txBody>
      </p:sp>
      <p:sp>
        <p:nvSpPr>
          <p:cNvPr id="5" name="Footer Placeholder 4">
            <a:extLst>
              <a:ext uri="{FF2B5EF4-FFF2-40B4-BE49-F238E27FC236}">
                <a16:creationId xmlns:a16="http://schemas.microsoft.com/office/drawing/2014/main" id="{60B7CA88-1563-4CBC-8114-6163D76C77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A8DF96-A0D0-4F35-8710-19B69A801B19}"/>
              </a:ext>
            </a:extLst>
          </p:cNvPr>
          <p:cNvSpPr>
            <a:spLocks noGrp="1"/>
          </p:cNvSpPr>
          <p:nvPr>
            <p:ph type="sldNum" sz="quarter" idx="12"/>
          </p:nvPr>
        </p:nvSpPr>
        <p:spPr/>
        <p:txBody>
          <a:bodyPr/>
          <a:lstStyle/>
          <a:p>
            <a:fld id="{53D574D7-0810-4B32-B41D-7B5C91DAA5F3}" type="slidenum">
              <a:rPr lang="en-GB" smtClean="0"/>
              <a:t>‹#›</a:t>
            </a:fld>
            <a:endParaRPr lang="en-GB"/>
          </a:p>
        </p:txBody>
      </p:sp>
    </p:spTree>
    <p:extLst>
      <p:ext uri="{BB962C8B-B14F-4D97-AF65-F5344CB8AC3E}">
        <p14:creationId xmlns:p14="http://schemas.microsoft.com/office/powerpoint/2010/main" val="2413080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A5C78-A4A4-4A4F-9A98-17F0CC0623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892A12-294E-4987-90F9-179A7CAB50D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162DBA-B990-4EE4-8942-BA161C263C9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E97A07-D762-4FC2-A8DD-C1936B7CDC18}"/>
              </a:ext>
            </a:extLst>
          </p:cNvPr>
          <p:cNvSpPr>
            <a:spLocks noGrp="1"/>
          </p:cNvSpPr>
          <p:nvPr>
            <p:ph type="dt" sz="half" idx="10"/>
          </p:nvPr>
        </p:nvSpPr>
        <p:spPr/>
        <p:txBody>
          <a:bodyPr/>
          <a:lstStyle/>
          <a:p>
            <a:fld id="{F79AE5E2-B768-4A3F-BEED-C8DDBE73FE5A}" type="datetimeFigureOut">
              <a:rPr lang="en-GB" smtClean="0"/>
              <a:t>07/12/2018</a:t>
            </a:fld>
            <a:endParaRPr lang="en-GB"/>
          </a:p>
        </p:txBody>
      </p:sp>
      <p:sp>
        <p:nvSpPr>
          <p:cNvPr id="6" name="Footer Placeholder 5">
            <a:extLst>
              <a:ext uri="{FF2B5EF4-FFF2-40B4-BE49-F238E27FC236}">
                <a16:creationId xmlns:a16="http://schemas.microsoft.com/office/drawing/2014/main" id="{A5C0E163-42A3-486C-913D-142DC9C38A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708570-971B-46D3-8EA8-9B2DF142409C}"/>
              </a:ext>
            </a:extLst>
          </p:cNvPr>
          <p:cNvSpPr>
            <a:spLocks noGrp="1"/>
          </p:cNvSpPr>
          <p:nvPr>
            <p:ph type="sldNum" sz="quarter" idx="12"/>
          </p:nvPr>
        </p:nvSpPr>
        <p:spPr/>
        <p:txBody>
          <a:bodyPr/>
          <a:lstStyle/>
          <a:p>
            <a:fld id="{53D574D7-0810-4B32-B41D-7B5C91DAA5F3}" type="slidenum">
              <a:rPr lang="en-GB" smtClean="0"/>
              <a:t>‹#›</a:t>
            </a:fld>
            <a:endParaRPr lang="en-GB"/>
          </a:p>
        </p:txBody>
      </p:sp>
    </p:spTree>
    <p:extLst>
      <p:ext uri="{BB962C8B-B14F-4D97-AF65-F5344CB8AC3E}">
        <p14:creationId xmlns:p14="http://schemas.microsoft.com/office/powerpoint/2010/main" val="654288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7608A-FF15-420C-8988-BE5A6549A1B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3C6269-545B-4E7A-801A-339740607C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27D605A0-23B6-465B-97F0-D337E01130E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A8BABBD-277E-43A0-B213-1D93968AE5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57451F6-92E5-4067-8547-37775C59DB6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C70FB2-488D-4BE5-B880-C72363FDB38F}"/>
              </a:ext>
            </a:extLst>
          </p:cNvPr>
          <p:cNvSpPr>
            <a:spLocks noGrp="1"/>
          </p:cNvSpPr>
          <p:nvPr>
            <p:ph type="dt" sz="half" idx="10"/>
          </p:nvPr>
        </p:nvSpPr>
        <p:spPr/>
        <p:txBody>
          <a:bodyPr/>
          <a:lstStyle/>
          <a:p>
            <a:fld id="{F79AE5E2-B768-4A3F-BEED-C8DDBE73FE5A}" type="datetimeFigureOut">
              <a:rPr lang="en-GB" smtClean="0"/>
              <a:t>07/12/2018</a:t>
            </a:fld>
            <a:endParaRPr lang="en-GB"/>
          </a:p>
        </p:txBody>
      </p:sp>
      <p:sp>
        <p:nvSpPr>
          <p:cNvPr id="8" name="Footer Placeholder 7">
            <a:extLst>
              <a:ext uri="{FF2B5EF4-FFF2-40B4-BE49-F238E27FC236}">
                <a16:creationId xmlns:a16="http://schemas.microsoft.com/office/drawing/2014/main" id="{AC04D89F-7C94-4DA5-B3A4-F620CAE0C4C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FD65E6-354A-4D13-9F46-1C944FC42829}"/>
              </a:ext>
            </a:extLst>
          </p:cNvPr>
          <p:cNvSpPr>
            <a:spLocks noGrp="1"/>
          </p:cNvSpPr>
          <p:nvPr>
            <p:ph type="sldNum" sz="quarter" idx="12"/>
          </p:nvPr>
        </p:nvSpPr>
        <p:spPr/>
        <p:txBody>
          <a:bodyPr/>
          <a:lstStyle/>
          <a:p>
            <a:fld id="{53D574D7-0810-4B32-B41D-7B5C91DAA5F3}" type="slidenum">
              <a:rPr lang="en-GB" smtClean="0"/>
              <a:t>‹#›</a:t>
            </a:fld>
            <a:endParaRPr lang="en-GB"/>
          </a:p>
        </p:txBody>
      </p:sp>
    </p:spTree>
    <p:extLst>
      <p:ext uri="{BB962C8B-B14F-4D97-AF65-F5344CB8AC3E}">
        <p14:creationId xmlns:p14="http://schemas.microsoft.com/office/powerpoint/2010/main" val="1026630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CA2F9-1676-4835-AC6E-624FDA7967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31A1D8-13CA-4815-87BC-99D2774BEC79}"/>
              </a:ext>
            </a:extLst>
          </p:cNvPr>
          <p:cNvSpPr>
            <a:spLocks noGrp="1"/>
          </p:cNvSpPr>
          <p:nvPr>
            <p:ph type="dt" sz="half" idx="10"/>
          </p:nvPr>
        </p:nvSpPr>
        <p:spPr/>
        <p:txBody>
          <a:bodyPr/>
          <a:lstStyle/>
          <a:p>
            <a:fld id="{F79AE5E2-B768-4A3F-BEED-C8DDBE73FE5A}" type="datetimeFigureOut">
              <a:rPr lang="en-GB" smtClean="0"/>
              <a:t>07/12/2018</a:t>
            </a:fld>
            <a:endParaRPr lang="en-GB"/>
          </a:p>
        </p:txBody>
      </p:sp>
      <p:sp>
        <p:nvSpPr>
          <p:cNvPr id="4" name="Footer Placeholder 3">
            <a:extLst>
              <a:ext uri="{FF2B5EF4-FFF2-40B4-BE49-F238E27FC236}">
                <a16:creationId xmlns:a16="http://schemas.microsoft.com/office/drawing/2014/main" id="{C5A6DA3E-DB65-41D8-8E57-1345FEB458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0818178-13F5-4D0F-AC94-1E093C8261D0}"/>
              </a:ext>
            </a:extLst>
          </p:cNvPr>
          <p:cNvSpPr>
            <a:spLocks noGrp="1"/>
          </p:cNvSpPr>
          <p:nvPr>
            <p:ph type="sldNum" sz="quarter" idx="12"/>
          </p:nvPr>
        </p:nvSpPr>
        <p:spPr/>
        <p:txBody>
          <a:bodyPr/>
          <a:lstStyle/>
          <a:p>
            <a:fld id="{53D574D7-0810-4B32-B41D-7B5C91DAA5F3}" type="slidenum">
              <a:rPr lang="en-GB" smtClean="0"/>
              <a:t>‹#›</a:t>
            </a:fld>
            <a:endParaRPr lang="en-GB"/>
          </a:p>
        </p:txBody>
      </p:sp>
    </p:spTree>
    <p:extLst>
      <p:ext uri="{BB962C8B-B14F-4D97-AF65-F5344CB8AC3E}">
        <p14:creationId xmlns:p14="http://schemas.microsoft.com/office/powerpoint/2010/main" val="1074975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456D28-C0D9-4D12-8B12-EF4F7AD09C29}"/>
              </a:ext>
            </a:extLst>
          </p:cNvPr>
          <p:cNvSpPr>
            <a:spLocks noGrp="1"/>
          </p:cNvSpPr>
          <p:nvPr>
            <p:ph type="dt" sz="half" idx="10"/>
          </p:nvPr>
        </p:nvSpPr>
        <p:spPr/>
        <p:txBody>
          <a:bodyPr/>
          <a:lstStyle/>
          <a:p>
            <a:fld id="{F79AE5E2-B768-4A3F-BEED-C8DDBE73FE5A}" type="datetimeFigureOut">
              <a:rPr lang="en-GB" smtClean="0"/>
              <a:t>07/12/2018</a:t>
            </a:fld>
            <a:endParaRPr lang="en-GB"/>
          </a:p>
        </p:txBody>
      </p:sp>
      <p:sp>
        <p:nvSpPr>
          <p:cNvPr id="3" name="Footer Placeholder 2">
            <a:extLst>
              <a:ext uri="{FF2B5EF4-FFF2-40B4-BE49-F238E27FC236}">
                <a16:creationId xmlns:a16="http://schemas.microsoft.com/office/drawing/2014/main" id="{1BA2E5F4-21B5-4A65-99E9-578BD28EBF1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7BE857-4544-44F4-B5E0-6865DBC8E5C3}"/>
              </a:ext>
            </a:extLst>
          </p:cNvPr>
          <p:cNvSpPr>
            <a:spLocks noGrp="1"/>
          </p:cNvSpPr>
          <p:nvPr>
            <p:ph type="sldNum" sz="quarter" idx="12"/>
          </p:nvPr>
        </p:nvSpPr>
        <p:spPr/>
        <p:txBody>
          <a:bodyPr/>
          <a:lstStyle/>
          <a:p>
            <a:fld id="{53D574D7-0810-4B32-B41D-7B5C91DAA5F3}" type="slidenum">
              <a:rPr lang="en-GB" smtClean="0"/>
              <a:t>‹#›</a:t>
            </a:fld>
            <a:endParaRPr lang="en-GB"/>
          </a:p>
        </p:txBody>
      </p:sp>
    </p:spTree>
    <p:extLst>
      <p:ext uri="{BB962C8B-B14F-4D97-AF65-F5344CB8AC3E}">
        <p14:creationId xmlns:p14="http://schemas.microsoft.com/office/powerpoint/2010/main" val="2557807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B2554-4C1F-4C22-BC71-3743BEBC7D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CEBDD5-0F0D-4EFE-9268-ABF9E9B974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997A6FC-7EFE-4FCA-8937-D62BCE21DE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C807-608E-4DD3-BC25-7B7D01044453}"/>
              </a:ext>
            </a:extLst>
          </p:cNvPr>
          <p:cNvSpPr>
            <a:spLocks noGrp="1"/>
          </p:cNvSpPr>
          <p:nvPr>
            <p:ph type="dt" sz="half" idx="10"/>
          </p:nvPr>
        </p:nvSpPr>
        <p:spPr/>
        <p:txBody>
          <a:bodyPr/>
          <a:lstStyle/>
          <a:p>
            <a:fld id="{F79AE5E2-B768-4A3F-BEED-C8DDBE73FE5A}" type="datetimeFigureOut">
              <a:rPr lang="en-GB" smtClean="0"/>
              <a:t>07/12/2018</a:t>
            </a:fld>
            <a:endParaRPr lang="en-GB"/>
          </a:p>
        </p:txBody>
      </p:sp>
      <p:sp>
        <p:nvSpPr>
          <p:cNvPr id="6" name="Footer Placeholder 5">
            <a:extLst>
              <a:ext uri="{FF2B5EF4-FFF2-40B4-BE49-F238E27FC236}">
                <a16:creationId xmlns:a16="http://schemas.microsoft.com/office/drawing/2014/main" id="{F667D470-E255-47DD-9A61-EAD212C6C3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71D6B2-2481-4AA4-A818-C88938767FED}"/>
              </a:ext>
            </a:extLst>
          </p:cNvPr>
          <p:cNvSpPr>
            <a:spLocks noGrp="1"/>
          </p:cNvSpPr>
          <p:nvPr>
            <p:ph type="sldNum" sz="quarter" idx="12"/>
          </p:nvPr>
        </p:nvSpPr>
        <p:spPr/>
        <p:txBody>
          <a:bodyPr/>
          <a:lstStyle/>
          <a:p>
            <a:fld id="{53D574D7-0810-4B32-B41D-7B5C91DAA5F3}" type="slidenum">
              <a:rPr lang="en-GB" smtClean="0"/>
              <a:t>‹#›</a:t>
            </a:fld>
            <a:endParaRPr lang="en-GB"/>
          </a:p>
        </p:txBody>
      </p:sp>
    </p:spTree>
    <p:extLst>
      <p:ext uri="{BB962C8B-B14F-4D97-AF65-F5344CB8AC3E}">
        <p14:creationId xmlns:p14="http://schemas.microsoft.com/office/powerpoint/2010/main" val="3091880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6EF43-20F6-4B0A-B321-A1DD5FF00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5810E3-EACC-4237-B36A-DB821D7892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053C63-1761-475A-987A-05B52E4CD1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0A66972-91FC-4D71-8202-76A3DDA2262D}"/>
              </a:ext>
            </a:extLst>
          </p:cNvPr>
          <p:cNvSpPr>
            <a:spLocks noGrp="1"/>
          </p:cNvSpPr>
          <p:nvPr>
            <p:ph type="dt" sz="half" idx="10"/>
          </p:nvPr>
        </p:nvSpPr>
        <p:spPr/>
        <p:txBody>
          <a:bodyPr/>
          <a:lstStyle/>
          <a:p>
            <a:fld id="{F79AE5E2-B768-4A3F-BEED-C8DDBE73FE5A}" type="datetimeFigureOut">
              <a:rPr lang="en-GB" smtClean="0"/>
              <a:t>07/12/2018</a:t>
            </a:fld>
            <a:endParaRPr lang="en-GB"/>
          </a:p>
        </p:txBody>
      </p:sp>
      <p:sp>
        <p:nvSpPr>
          <p:cNvPr id="6" name="Footer Placeholder 5">
            <a:extLst>
              <a:ext uri="{FF2B5EF4-FFF2-40B4-BE49-F238E27FC236}">
                <a16:creationId xmlns:a16="http://schemas.microsoft.com/office/drawing/2014/main" id="{7963B2A0-8BD4-4A53-84FD-EEE3D598EB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6C228A-A901-4ED4-92AE-F5DF9A6E3DA8}"/>
              </a:ext>
            </a:extLst>
          </p:cNvPr>
          <p:cNvSpPr>
            <a:spLocks noGrp="1"/>
          </p:cNvSpPr>
          <p:nvPr>
            <p:ph type="sldNum" sz="quarter" idx="12"/>
          </p:nvPr>
        </p:nvSpPr>
        <p:spPr/>
        <p:txBody>
          <a:bodyPr/>
          <a:lstStyle/>
          <a:p>
            <a:fld id="{53D574D7-0810-4B32-B41D-7B5C91DAA5F3}" type="slidenum">
              <a:rPr lang="en-GB" smtClean="0"/>
              <a:t>‹#›</a:t>
            </a:fld>
            <a:endParaRPr lang="en-GB"/>
          </a:p>
        </p:txBody>
      </p:sp>
    </p:spTree>
    <p:extLst>
      <p:ext uri="{BB962C8B-B14F-4D97-AF65-F5344CB8AC3E}">
        <p14:creationId xmlns:p14="http://schemas.microsoft.com/office/powerpoint/2010/main" val="1597134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C847C-C733-4F24-84D9-538AB35813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8D8EA8-3CDE-480C-BBEC-53601B32E69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E8FA07-9171-4B75-9A1E-3E3C633C471C}"/>
              </a:ext>
            </a:extLst>
          </p:cNvPr>
          <p:cNvSpPr>
            <a:spLocks noGrp="1"/>
          </p:cNvSpPr>
          <p:nvPr>
            <p:ph type="dt" sz="half" idx="10"/>
          </p:nvPr>
        </p:nvSpPr>
        <p:spPr/>
        <p:txBody>
          <a:bodyPr/>
          <a:lstStyle/>
          <a:p>
            <a:fld id="{F79AE5E2-B768-4A3F-BEED-C8DDBE73FE5A}" type="datetimeFigureOut">
              <a:rPr lang="en-GB" smtClean="0"/>
              <a:t>07/12/2018</a:t>
            </a:fld>
            <a:endParaRPr lang="en-GB"/>
          </a:p>
        </p:txBody>
      </p:sp>
      <p:sp>
        <p:nvSpPr>
          <p:cNvPr id="5" name="Footer Placeholder 4">
            <a:extLst>
              <a:ext uri="{FF2B5EF4-FFF2-40B4-BE49-F238E27FC236}">
                <a16:creationId xmlns:a16="http://schemas.microsoft.com/office/drawing/2014/main" id="{DFB8A57F-3DEB-4125-AA84-5049FBB72C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D3E956-8A7F-4AAD-A885-1914A6D3BD5A}"/>
              </a:ext>
            </a:extLst>
          </p:cNvPr>
          <p:cNvSpPr>
            <a:spLocks noGrp="1"/>
          </p:cNvSpPr>
          <p:nvPr>
            <p:ph type="sldNum" sz="quarter" idx="12"/>
          </p:nvPr>
        </p:nvSpPr>
        <p:spPr/>
        <p:txBody>
          <a:bodyPr/>
          <a:lstStyle/>
          <a:p>
            <a:fld id="{53D574D7-0810-4B32-B41D-7B5C91DAA5F3}" type="slidenum">
              <a:rPr lang="en-GB" smtClean="0"/>
              <a:t>‹#›</a:t>
            </a:fld>
            <a:endParaRPr lang="en-GB"/>
          </a:p>
        </p:txBody>
      </p:sp>
    </p:spTree>
    <p:extLst>
      <p:ext uri="{BB962C8B-B14F-4D97-AF65-F5344CB8AC3E}">
        <p14:creationId xmlns:p14="http://schemas.microsoft.com/office/powerpoint/2010/main" val="4060347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140632-4E97-43B9-8AE4-2AE5FD20B7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E90574-F3F0-4457-8555-BEAF0C8B455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A5A353-A653-4198-9BED-D1FD0EB3D1D3}"/>
              </a:ext>
            </a:extLst>
          </p:cNvPr>
          <p:cNvSpPr>
            <a:spLocks noGrp="1"/>
          </p:cNvSpPr>
          <p:nvPr>
            <p:ph type="dt" sz="half" idx="10"/>
          </p:nvPr>
        </p:nvSpPr>
        <p:spPr/>
        <p:txBody>
          <a:bodyPr/>
          <a:lstStyle/>
          <a:p>
            <a:fld id="{F79AE5E2-B768-4A3F-BEED-C8DDBE73FE5A}" type="datetimeFigureOut">
              <a:rPr lang="en-GB" smtClean="0"/>
              <a:t>07/12/2018</a:t>
            </a:fld>
            <a:endParaRPr lang="en-GB"/>
          </a:p>
        </p:txBody>
      </p:sp>
      <p:sp>
        <p:nvSpPr>
          <p:cNvPr id="5" name="Footer Placeholder 4">
            <a:extLst>
              <a:ext uri="{FF2B5EF4-FFF2-40B4-BE49-F238E27FC236}">
                <a16:creationId xmlns:a16="http://schemas.microsoft.com/office/drawing/2014/main" id="{9CC60CEC-B7B1-4721-B316-CFD06F76D1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F05EC9-3FE5-44D1-9834-F39FA7D9F08F}"/>
              </a:ext>
            </a:extLst>
          </p:cNvPr>
          <p:cNvSpPr>
            <a:spLocks noGrp="1"/>
          </p:cNvSpPr>
          <p:nvPr>
            <p:ph type="sldNum" sz="quarter" idx="12"/>
          </p:nvPr>
        </p:nvSpPr>
        <p:spPr/>
        <p:txBody>
          <a:bodyPr/>
          <a:lstStyle/>
          <a:p>
            <a:fld id="{53D574D7-0810-4B32-B41D-7B5C91DAA5F3}" type="slidenum">
              <a:rPr lang="en-GB" smtClean="0"/>
              <a:t>‹#›</a:t>
            </a:fld>
            <a:endParaRPr lang="en-GB"/>
          </a:p>
        </p:txBody>
      </p:sp>
    </p:spTree>
    <p:extLst>
      <p:ext uri="{BB962C8B-B14F-4D97-AF65-F5344CB8AC3E}">
        <p14:creationId xmlns:p14="http://schemas.microsoft.com/office/powerpoint/2010/main" val="4156671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BB4FDE-D1F1-4912-8483-2DB329D7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EE8F64-A3F7-490B-A14B-43659F31E2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3EEFA8-9741-430A-9471-20378115A6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9AE5E2-B768-4A3F-BEED-C8DDBE73FE5A}" type="datetimeFigureOut">
              <a:rPr lang="en-GB" smtClean="0"/>
              <a:t>07/12/2018</a:t>
            </a:fld>
            <a:endParaRPr lang="en-GB"/>
          </a:p>
        </p:txBody>
      </p:sp>
      <p:sp>
        <p:nvSpPr>
          <p:cNvPr id="5" name="Footer Placeholder 4">
            <a:extLst>
              <a:ext uri="{FF2B5EF4-FFF2-40B4-BE49-F238E27FC236}">
                <a16:creationId xmlns:a16="http://schemas.microsoft.com/office/drawing/2014/main" id="{B0466EC9-8E18-48B5-81F4-8C21B8417F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4FEDFD0-8421-4A52-84C2-870F911EBF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D574D7-0810-4B32-B41D-7B5C91DAA5F3}" type="slidenum">
              <a:rPr lang="en-GB" smtClean="0"/>
              <a:t>‹#›</a:t>
            </a:fld>
            <a:endParaRPr lang="en-GB"/>
          </a:p>
        </p:txBody>
      </p:sp>
    </p:spTree>
    <p:extLst>
      <p:ext uri="{BB962C8B-B14F-4D97-AF65-F5344CB8AC3E}">
        <p14:creationId xmlns:p14="http://schemas.microsoft.com/office/powerpoint/2010/main" val="23103359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9.xml.rels><?xml version="1.0" encoding="UTF-8" standalone="yes"?>
<Relationships xmlns="http://schemas.openxmlformats.org/package/2006/relationships"><Relationship Id="rId2" Type="http://schemas.openxmlformats.org/officeDocument/2006/relationships/hyperlink" Target="mailto:Nasima1709654@gmail.co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6346D5-3D49-4F27-8F5A-BC06D7540F58}"/>
              </a:ext>
            </a:extLst>
          </p:cNvPr>
          <p:cNvPicPr/>
          <p:nvPr/>
        </p:nvPicPr>
        <p:blipFill rotWithShape="1">
          <a:blip r:embed="rId2" cstate="print">
            <a:extLst>
              <a:ext uri="{28A0092B-C50C-407E-A947-70E740481C1C}">
                <a14:useLocalDpi xmlns:a14="http://schemas.microsoft.com/office/drawing/2010/main" val="0"/>
              </a:ext>
            </a:extLst>
          </a:blip>
          <a:srcRect t="19697" r="1507" b="31259"/>
          <a:stretch/>
        </p:blipFill>
        <p:spPr bwMode="auto">
          <a:xfrm>
            <a:off x="120650" y="133349"/>
            <a:ext cx="5070475" cy="2371725"/>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2C29649E-2F22-468E-94F0-949D1BE1925C}"/>
              </a:ext>
            </a:extLst>
          </p:cNvPr>
          <p:cNvPicPr/>
          <p:nvPr/>
        </p:nvPicPr>
        <p:blipFill rotWithShape="1">
          <a:blip r:embed="rId3" cstate="print">
            <a:extLst>
              <a:ext uri="{28A0092B-C50C-407E-A947-70E740481C1C}">
                <a14:useLocalDpi xmlns:a14="http://schemas.microsoft.com/office/drawing/2010/main" val="0"/>
              </a:ext>
            </a:extLst>
          </a:blip>
          <a:srcRect t="10440" r="1285" b="5455"/>
          <a:stretch/>
        </p:blipFill>
        <p:spPr bwMode="auto">
          <a:xfrm>
            <a:off x="5465762" y="133349"/>
            <a:ext cx="5268913" cy="2371725"/>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C1E85A1B-BC09-4162-A49F-1E975454D8FB}"/>
              </a:ext>
            </a:extLst>
          </p:cNvPr>
          <p:cNvPicPr/>
          <p:nvPr/>
        </p:nvPicPr>
        <p:blipFill rotWithShape="1">
          <a:blip r:embed="rId4" cstate="print">
            <a:extLst>
              <a:ext uri="{28A0092B-C50C-407E-A947-70E740481C1C}">
                <a14:useLocalDpi xmlns:a14="http://schemas.microsoft.com/office/drawing/2010/main" val="0"/>
              </a:ext>
            </a:extLst>
          </a:blip>
          <a:srcRect t="26591" r="1617" b="5652"/>
          <a:stretch/>
        </p:blipFill>
        <p:spPr bwMode="auto">
          <a:xfrm>
            <a:off x="120650" y="2892425"/>
            <a:ext cx="4908550" cy="2371724"/>
          </a:xfrm>
          <a:prstGeom prst="rect">
            <a:avLst/>
          </a:prstGeom>
          <a:ln>
            <a:no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C5CF9F1E-9379-4CE2-A4E5-DF5C759CDACE}"/>
              </a:ext>
            </a:extLst>
          </p:cNvPr>
          <p:cNvPicPr/>
          <p:nvPr/>
        </p:nvPicPr>
        <p:blipFill rotWithShape="1">
          <a:blip r:embed="rId5" cstate="print">
            <a:extLst>
              <a:ext uri="{28A0092B-C50C-407E-A947-70E740481C1C}">
                <a14:useLocalDpi xmlns:a14="http://schemas.microsoft.com/office/drawing/2010/main" val="0"/>
              </a:ext>
            </a:extLst>
          </a:blip>
          <a:srcRect t="15954" r="1840" b="4471"/>
          <a:stretch/>
        </p:blipFill>
        <p:spPr bwMode="auto">
          <a:xfrm>
            <a:off x="5588000" y="2873374"/>
            <a:ext cx="5070475" cy="282257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61607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6F94F19-3C10-4CD8-A2F4-A0639B2B4440}"/>
              </a:ext>
            </a:extLst>
          </p:cNvPr>
          <p:cNvPicPr/>
          <p:nvPr/>
        </p:nvPicPr>
        <p:blipFill rotWithShape="1">
          <a:blip r:embed="rId2" cstate="print">
            <a:extLst>
              <a:ext uri="{28A0092B-C50C-407E-A947-70E740481C1C}">
                <a14:useLocalDpi xmlns:a14="http://schemas.microsoft.com/office/drawing/2010/main" val="0"/>
              </a:ext>
            </a:extLst>
          </a:blip>
          <a:srcRect t="10243" r="1617" b="6835"/>
          <a:stretch/>
        </p:blipFill>
        <p:spPr bwMode="auto">
          <a:xfrm>
            <a:off x="342900" y="273049"/>
            <a:ext cx="5067300" cy="2898775"/>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D4C6463E-D40B-4075-88FC-C680B828797D}"/>
              </a:ext>
            </a:extLst>
          </p:cNvPr>
          <p:cNvPicPr/>
          <p:nvPr/>
        </p:nvPicPr>
        <p:blipFill rotWithShape="1">
          <a:blip r:embed="rId3" cstate="print">
            <a:extLst>
              <a:ext uri="{28A0092B-C50C-407E-A947-70E740481C1C}">
                <a14:useLocalDpi xmlns:a14="http://schemas.microsoft.com/office/drawing/2010/main" val="0"/>
              </a:ext>
            </a:extLst>
          </a:blip>
          <a:srcRect t="16349" r="1617" b="5259"/>
          <a:stretch/>
        </p:blipFill>
        <p:spPr bwMode="auto">
          <a:xfrm>
            <a:off x="5905500" y="393700"/>
            <a:ext cx="5143500" cy="2778124"/>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B9593840-5B99-485E-818C-EEF7600F0AFF}"/>
              </a:ext>
            </a:extLst>
          </p:cNvPr>
          <p:cNvPicPr/>
          <p:nvPr/>
        </p:nvPicPr>
        <p:blipFill rotWithShape="1">
          <a:blip r:embed="rId4" cstate="print">
            <a:extLst>
              <a:ext uri="{28A0092B-C50C-407E-A947-70E740481C1C}">
                <a14:useLocalDpi xmlns:a14="http://schemas.microsoft.com/office/drawing/2010/main" val="0"/>
              </a:ext>
            </a:extLst>
          </a:blip>
          <a:srcRect t="16939" r="1396" b="6637"/>
          <a:stretch/>
        </p:blipFill>
        <p:spPr bwMode="auto">
          <a:xfrm>
            <a:off x="460374" y="3476626"/>
            <a:ext cx="5216525" cy="3108325"/>
          </a:xfrm>
          <a:prstGeom prst="rect">
            <a:avLst/>
          </a:prstGeom>
          <a:ln>
            <a:no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ADDC7C3D-224F-4CC8-AC99-0C38593F6488}"/>
              </a:ext>
            </a:extLst>
          </p:cNvPr>
          <p:cNvPicPr/>
          <p:nvPr/>
        </p:nvPicPr>
        <p:blipFill rotWithShape="1">
          <a:blip r:embed="rId5" cstate="print">
            <a:extLst>
              <a:ext uri="{28A0092B-C50C-407E-A947-70E740481C1C}">
                <a14:useLocalDpi xmlns:a14="http://schemas.microsoft.com/office/drawing/2010/main" val="0"/>
              </a:ext>
            </a:extLst>
          </a:blip>
          <a:srcRect t="10636" r="1617" b="31061"/>
          <a:stretch/>
        </p:blipFill>
        <p:spPr bwMode="auto">
          <a:xfrm>
            <a:off x="5905500" y="3565525"/>
            <a:ext cx="5648325" cy="301942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12617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89ECD8-D66D-4D6D-B4EC-56FF22B570E9}"/>
              </a:ext>
            </a:extLst>
          </p:cNvPr>
          <p:cNvPicPr/>
          <p:nvPr/>
        </p:nvPicPr>
        <p:blipFill rotWithShape="1">
          <a:blip r:embed="rId2" cstate="print">
            <a:extLst>
              <a:ext uri="{28A0092B-C50C-407E-A947-70E740481C1C}">
                <a14:useLocalDpi xmlns:a14="http://schemas.microsoft.com/office/drawing/2010/main" val="0"/>
              </a:ext>
            </a:extLst>
          </a:blip>
          <a:srcRect t="54757" r="953" b="16289"/>
          <a:stretch/>
        </p:blipFill>
        <p:spPr bwMode="auto">
          <a:xfrm>
            <a:off x="323850" y="342899"/>
            <a:ext cx="5191125" cy="2438401"/>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76A94BC6-9248-4A8E-B964-A0F22ACB2943}"/>
              </a:ext>
            </a:extLst>
          </p:cNvPr>
          <p:cNvPicPr/>
          <p:nvPr/>
        </p:nvPicPr>
        <p:blipFill rotWithShape="1">
          <a:blip r:embed="rId3" cstate="print">
            <a:extLst>
              <a:ext uri="{28A0092B-C50C-407E-A947-70E740481C1C}">
                <a14:useLocalDpi xmlns:a14="http://schemas.microsoft.com/office/drawing/2010/main" val="0"/>
              </a:ext>
            </a:extLst>
          </a:blip>
          <a:srcRect t="16151" r="1396" b="5850"/>
          <a:stretch/>
        </p:blipFill>
        <p:spPr bwMode="auto">
          <a:xfrm>
            <a:off x="5870575" y="342899"/>
            <a:ext cx="5651500" cy="2514600"/>
          </a:xfrm>
          <a:prstGeom prst="rect">
            <a:avLst/>
          </a:prstGeom>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BFA37B5E-2D60-48D4-AB71-3CC2BC620928}"/>
              </a:ext>
            </a:extLst>
          </p:cNvPr>
          <p:cNvPicPr/>
          <p:nvPr/>
        </p:nvPicPr>
        <p:blipFill rotWithShape="1">
          <a:blip r:embed="rId4">
            <a:extLst>
              <a:ext uri="{28A0092B-C50C-407E-A947-70E740481C1C}">
                <a14:useLocalDpi xmlns:a14="http://schemas.microsoft.com/office/drawing/2010/main" val="0"/>
              </a:ext>
            </a:extLst>
          </a:blip>
          <a:srcRect t="15757" r="1174" b="16684"/>
          <a:stretch/>
        </p:blipFill>
        <p:spPr bwMode="auto">
          <a:xfrm>
            <a:off x="701674" y="3238500"/>
            <a:ext cx="10166351" cy="300672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814667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DA7C763-DE6A-457B-918B-03E4CDCF1882}"/>
              </a:ext>
            </a:extLst>
          </p:cNvPr>
          <p:cNvPicPr/>
          <p:nvPr/>
        </p:nvPicPr>
        <p:blipFill rotWithShape="1">
          <a:blip r:embed="rId2">
            <a:extLst>
              <a:ext uri="{28A0092B-C50C-407E-A947-70E740481C1C}">
                <a14:useLocalDpi xmlns:a14="http://schemas.microsoft.com/office/drawing/2010/main" val="0"/>
              </a:ext>
            </a:extLst>
          </a:blip>
          <a:srcRect l="-1" t="10440" r="1064" b="14714"/>
          <a:stretch/>
        </p:blipFill>
        <p:spPr bwMode="auto">
          <a:xfrm>
            <a:off x="174625" y="231774"/>
            <a:ext cx="5540375" cy="2778125"/>
          </a:xfrm>
          <a:prstGeom prst="rect">
            <a:avLst/>
          </a:prstGeom>
          <a:ln>
            <a:no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E37564EA-A69D-4336-8B93-A7AD7411D20F}"/>
              </a:ext>
            </a:extLst>
          </p:cNvPr>
          <p:cNvPicPr/>
          <p:nvPr/>
        </p:nvPicPr>
        <p:blipFill rotWithShape="1">
          <a:blip r:embed="rId3">
            <a:extLst>
              <a:ext uri="{28A0092B-C50C-407E-A947-70E740481C1C}">
                <a14:useLocalDpi xmlns:a14="http://schemas.microsoft.com/office/drawing/2010/main" val="0"/>
              </a:ext>
            </a:extLst>
          </a:blip>
          <a:srcRect l="-1" t="10833" r="1064" b="33228"/>
          <a:stretch/>
        </p:blipFill>
        <p:spPr bwMode="auto">
          <a:xfrm>
            <a:off x="5899150" y="293685"/>
            <a:ext cx="5673725" cy="2716213"/>
          </a:xfrm>
          <a:prstGeom prst="rect">
            <a:avLst/>
          </a:prstGeom>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085F2330-6777-48E6-9D86-283C723E65F1}"/>
              </a:ext>
            </a:extLst>
          </p:cNvPr>
          <p:cNvPicPr/>
          <p:nvPr/>
        </p:nvPicPr>
        <p:blipFill rotWithShape="1">
          <a:blip r:embed="rId4">
            <a:extLst>
              <a:ext uri="{28A0092B-C50C-407E-A947-70E740481C1C}">
                <a14:useLocalDpi xmlns:a14="http://schemas.microsoft.com/office/drawing/2010/main" val="0"/>
              </a:ext>
            </a:extLst>
          </a:blip>
          <a:srcRect l="222" t="53772" r="10370" b="16092"/>
          <a:stretch/>
        </p:blipFill>
        <p:spPr bwMode="auto">
          <a:xfrm>
            <a:off x="333375" y="3562351"/>
            <a:ext cx="5019675" cy="2219323"/>
          </a:xfrm>
          <a:prstGeom prst="rect">
            <a:avLst/>
          </a:prstGeom>
          <a:ln>
            <a:noFill/>
          </a:ln>
          <a:extLst>
            <a:ext uri="{53640926-AAD7-44D8-BBD7-CCE9431645EC}">
              <a14:shadowObscured xmlns:a14="http://schemas.microsoft.com/office/drawing/2010/main"/>
            </a:ext>
          </a:extLst>
        </p:spPr>
      </p:pic>
      <p:pic>
        <p:nvPicPr>
          <p:cNvPr id="9" name="Picture 8">
            <a:extLst>
              <a:ext uri="{FF2B5EF4-FFF2-40B4-BE49-F238E27FC236}">
                <a16:creationId xmlns:a16="http://schemas.microsoft.com/office/drawing/2014/main" id="{214A1699-40EE-4D65-8B11-4403E2C3E07D}"/>
              </a:ext>
            </a:extLst>
          </p:cNvPr>
          <p:cNvPicPr/>
          <p:nvPr/>
        </p:nvPicPr>
        <p:blipFill rotWithShape="1">
          <a:blip r:embed="rId5" cstate="print">
            <a:extLst>
              <a:ext uri="{28A0092B-C50C-407E-A947-70E740481C1C}">
                <a14:useLocalDpi xmlns:a14="http://schemas.microsoft.com/office/drawing/2010/main" val="0"/>
              </a:ext>
            </a:extLst>
          </a:blip>
          <a:srcRect t="11818" r="731" b="13334"/>
          <a:stretch/>
        </p:blipFill>
        <p:spPr bwMode="auto">
          <a:xfrm>
            <a:off x="6096000" y="3429000"/>
            <a:ext cx="5397500" cy="30353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70573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894EB7-0160-4A57-8830-80A32DB9B7B2}"/>
              </a:ext>
            </a:extLst>
          </p:cNvPr>
          <p:cNvPicPr/>
          <p:nvPr/>
        </p:nvPicPr>
        <p:blipFill rotWithShape="1">
          <a:blip r:embed="rId2" cstate="print">
            <a:extLst>
              <a:ext uri="{28A0092B-C50C-407E-A947-70E740481C1C}">
                <a14:useLocalDpi xmlns:a14="http://schemas.microsoft.com/office/drawing/2010/main" val="0"/>
              </a:ext>
            </a:extLst>
          </a:blip>
          <a:srcRect t="11424" r="1174" b="5456"/>
          <a:stretch/>
        </p:blipFill>
        <p:spPr bwMode="auto">
          <a:xfrm>
            <a:off x="374650" y="384175"/>
            <a:ext cx="5664200" cy="2679700"/>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6944C6FE-CA82-40FE-B5FF-00F1C5C2ECE4}"/>
              </a:ext>
            </a:extLst>
          </p:cNvPr>
          <p:cNvPicPr/>
          <p:nvPr/>
        </p:nvPicPr>
        <p:blipFill rotWithShape="1">
          <a:blip r:embed="rId3" cstate="print">
            <a:extLst>
              <a:ext uri="{28A0092B-C50C-407E-A947-70E740481C1C}">
                <a14:useLocalDpi xmlns:a14="http://schemas.microsoft.com/office/drawing/2010/main" val="0"/>
              </a:ext>
            </a:extLst>
          </a:blip>
          <a:srcRect t="11228" r="1728" b="15698"/>
          <a:stretch/>
        </p:blipFill>
        <p:spPr bwMode="auto">
          <a:xfrm>
            <a:off x="6299200" y="384176"/>
            <a:ext cx="5435600" cy="2679699"/>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146F51B9-944A-4082-AD7F-1D8175D82AF8}"/>
              </a:ext>
            </a:extLst>
          </p:cNvPr>
          <p:cNvPicPr/>
          <p:nvPr/>
        </p:nvPicPr>
        <p:blipFill rotWithShape="1">
          <a:blip r:embed="rId4" cstate="print">
            <a:extLst>
              <a:ext uri="{28A0092B-C50C-407E-A947-70E740481C1C}">
                <a14:useLocalDpi xmlns:a14="http://schemas.microsoft.com/office/drawing/2010/main" val="0"/>
              </a:ext>
            </a:extLst>
          </a:blip>
          <a:srcRect t="11228" r="1174"/>
          <a:stretch/>
        </p:blipFill>
        <p:spPr bwMode="auto">
          <a:xfrm>
            <a:off x="292100" y="3611880"/>
            <a:ext cx="5664200" cy="2861945"/>
          </a:xfrm>
          <a:prstGeom prst="rect">
            <a:avLst/>
          </a:prstGeom>
          <a:ln>
            <a:no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C7E630FA-2B7B-4988-BBAD-1DEC32C4566E}"/>
              </a:ext>
            </a:extLst>
          </p:cNvPr>
          <p:cNvPicPr/>
          <p:nvPr/>
        </p:nvPicPr>
        <p:blipFill rotWithShape="1">
          <a:blip r:embed="rId4" cstate="print">
            <a:extLst>
              <a:ext uri="{28A0092B-C50C-407E-A947-70E740481C1C}">
                <a14:useLocalDpi xmlns:a14="http://schemas.microsoft.com/office/drawing/2010/main" val="0"/>
              </a:ext>
            </a:extLst>
          </a:blip>
          <a:srcRect t="11228" r="1174"/>
          <a:stretch/>
        </p:blipFill>
        <p:spPr bwMode="auto">
          <a:xfrm>
            <a:off x="6299200" y="3659505"/>
            <a:ext cx="5664200" cy="286194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73293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E4EBBDC-5DC0-419B-926E-F0A5733B3C83}"/>
              </a:ext>
            </a:extLst>
          </p:cNvPr>
          <p:cNvPicPr/>
          <p:nvPr/>
        </p:nvPicPr>
        <p:blipFill rotWithShape="1">
          <a:blip r:embed="rId2" cstate="print">
            <a:extLst>
              <a:ext uri="{28A0092B-C50C-407E-A947-70E740481C1C}">
                <a14:useLocalDpi xmlns:a14="http://schemas.microsoft.com/office/drawing/2010/main" val="0"/>
              </a:ext>
            </a:extLst>
          </a:blip>
          <a:srcRect t="9848" r="1285" b="15895"/>
          <a:stretch/>
        </p:blipFill>
        <p:spPr bwMode="auto">
          <a:xfrm>
            <a:off x="609599" y="241300"/>
            <a:ext cx="10591801" cy="3597275"/>
          </a:xfrm>
          <a:prstGeom prst="rect">
            <a:avLst/>
          </a:prstGeom>
          <a:ln>
            <a:noFill/>
          </a:ln>
          <a:effectLst>
            <a:outerShdw dist="50800" dir="1800000" algn="ctr" rotWithShape="0">
              <a:srgbClr val="000000"/>
            </a:outerShdw>
          </a:effectLst>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A0B472C5-71BE-4C04-9C13-C5FD79EB94D0}"/>
              </a:ext>
            </a:extLst>
          </p:cNvPr>
          <p:cNvPicPr/>
          <p:nvPr/>
        </p:nvPicPr>
        <p:blipFill rotWithShape="1">
          <a:blip r:embed="rId3" cstate="print">
            <a:extLst>
              <a:ext uri="{28A0092B-C50C-407E-A947-70E740481C1C}">
                <a14:useLocalDpi xmlns:a14="http://schemas.microsoft.com/office/drawing/2010/main" val="0"/>
              </a:ext>
            </a:extLst>
          </a:blip>
          <a:srcRect t="9651" r="1396" b="13334"/>
          <a:stretch/>
        </p:blipFill>
        <p:spPr bwMode="auto">
          <a:xfrm>
            <a:off x="431800" y="3981450"/>
            <a:ext cx="5349875" cy="2794000"/>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BA6811B2-D618-4245-AF20-0CCA402A3F55}"/>
              </a:ext>
            </a:extLst>
          </p:cNvPr>
          <p:cNvPicPr/>
          <p:nvPr/>
        </p:nvPicPr>
        <p:blipFill rotWithShape="1">
          <a:blip r:embed="rId4"/>
          <a:srcRect t="10243" r="1396" b="15304"/>
          <a:stretch/>
        </p:blipFill>
        <p:spPr bwMode="auto">
          <a:xfrm>
            <a:off x="5975350" y="4191000"/>
            <a:ext cx="5702300" cy="25146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87231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2F01243-41B1-40BA-860A-0F9C43482972}"/>
              </a:ext>
            </a:extLst>
          </p:cNvPr>
          <p:cNvPicPr/>
          <p:nvPr/>
        </p:nvPicPr>
        <p:blipFill rotWithShape="1">
          <a:blip r:embed="rId2" cstate="print">
            <a:extLst>
              <a:ext uri="{28A0092B-C50C-407E-A947-70E740481C1C}">
                <a14:useLocalDpi xmlns:a14="http://schemas.microsoft.com/office/drawing/2010/main" val="0"/>
              </a:ext>
            </a:extLst>
          </a:blip>
          <a:srcRect t="9258" r="1285" b="20426"/>
          <a:stretch/>
        </p:blipFill>
        <p:spPr bwMode="auto">
          <a:xfrm>
            <a:off x="200025" y="292100"/>
            <a:ext cx="5657850" cy="2266950"/>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1B3E86BE-D760-48C3-8C5B-89C2E2578628}"/>
              </a:ext>
            </a:extLst>
          </p:cNvPr>
          <p:cNvPicPr/>
          <p:nvPr/>
        </p:nvPicPr>
        <p:blipFill rotWithShape="1">
          <a:blip r:embed="rId3" cstate="print">
            <a:extLst>
              <a:ext uri="{28A0092B-C50C-407E-A947-70E740481C1C}">
                <a14:useLocalDpi xmlns:a14="http://schemas.microsoft.com/office/drawing/2010/main" val="0"/>
              </a:ext>
            </a:extLst>
          </a:blip>
          <a:srcRect l="-1" t="11030" r="1064" b="28895"/>
          <a:stretch/>
        </p:blipFill>
        <p:spPr bwMode="auto">
          <a:xfrm>
            <a:off x="6096000" y="292099"/>
            <a:ext cx="5657850" cy="2266949"/>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FB0C3732-033D-4F9A-A1D2-5586B76612A7}"/>
              </a:ext>
            </a:extLst>
          </p:cNvPr>
          <p:cNvPicPr/>
          <p:nvPr/>
        </p:nvPicPr>
        <p:blipFill rotWithShape="1">
          <a:blip r:embed="rId4" cstate="print">
            <a:extLst>
              <a:ext uri="{28A0092B-C50C-407E-A947-70E740481C1C}">
                <a14:useLocalDpi xmlns:a14="http://schemas.microsoft.com/office/drawing/2010/main" val="0"/>
              </a:ext>
            </a:extLst>
          </a:blip>
          <a:srcRect t="12015" r="1507" b="25547"/>
          <a:stretch/>
        </p:blipFill>
        <p:spPr bwMode="auto">
          <a:xfrm>
            <a:off x="200025" y="3028951"/>
            <a:ext cx="5438775" cy="2540000"/>
          </a:xfrm>
          <a:prstGeom prst="rect">
            <a:avLst/>
          </a:prstGeom>
          <a:ln>
            <a:no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4762407F-AFED-446D-8033-CBF795B25B08}"/>
              </a:ext>
            </a:extLst>
          </p:cNvPr>
          <p:cNvPicPr/>
          <p:nvPr/>
        </p:nvPicPr>
        <p:blipFill rotWithShape="1">
          <a:blip r:embed="rId5" cstate="print">
            <a:extLst>
              <a:ext uri="{28A0092B-C50C-407E-A947-70E740481C1C}">
                <a14:useLocalDpi xmlns:a14="http://schemas.microsoft.com/office/drawing/2010/main" val="0"/>
              </a:ext>
            </a:extLst>
          </a:blip>
          <a:srcRect t="11424" r="953" b="17865"/>
          <a:stretch/>
        </p:blipFill>
        <p:spPr bwMode="auto">
          <a:xfrm>
            <a:off x="5981700" y="3060701"/>
            <a:ext cx="5848350" cy="250824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97656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A80A954-DB84-4462-9247-19AA20A72397}"/>
              </a:ext>
            </a:extLst>
          </p:cNvPr>
          <p:cNvPicPr/>
          <p:nvPr/>
        </p:nvPicPr>
        <p:blipFill rotWithShape="1">
          <a:blip r:embed="rId2" cstate="print">
            <a:extLst>
              <a:ext uri="{28A0092B-C50C-407E-A947-70E740481C1C}">
                <a14:useLocalDpi xmlns:a14="http://schemas.microsoft.com/office/drawing/2010/main" val="0"/>
              </a:ext>
            </a:extLst>
          </a:blip>
          <a:srcRect l="222" t="4727" r="841" b="49380"/>
          <a:stretch/>
        </p:blipFill>
        <p:spPr bwMode="auto">
          <a:xfrm>
            <a:off x="231775" y="355599"/>
            <a:ext cx="4902200" cy="2301875"/>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E65DA025-D0B4-42E5-9495-F2A72B01C096}"/>
              </a:ext>
            </a:extLst>
          </p:cNvPr>
          <p:cNvPicPr/>
          <p:nvPr/>
        </p:nvPicPr>
        <p:blipFill rotWithShape="1">
          <a:blip r:embed="rId3" cstate="print">
            <a:extLst>
              <a:ext uri="{28A0092B-C50C-407E-A947-70E740481C1C}">
                <a14:useLocalDpi xmlns:a14="http://schemas.microsoft.com/office/drawing/2010/main" val="0"/>
              </a:ext>
            </a:extLst>
          </a:blip>
          <a:srcRect t="12015" r="1396" b="26728"/>
          <a:stretch/>
        </p:blipFill>
        <p:spPr bwMode="auto">
          <a:xfrm>
            <a:off x="5480049" y="412749"/>
            <a:ext cx="5807076" cy="2244725"/>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EEAEF9A4-4AA6-40B4-B51F-CD07601EB0B7}"/>
              </a:ext>
            </a:extLst>
          </p:cNvPr>
          <p:cNvPicPr/>
          <p:nvPr/>
        </p:nvPicPr>
        <p:blipFill rotWithShape="1">
          <a:blip r:embed="rId4" cstate="print">
            <a:extLst>
              <a:ext uri="{28A0092B-C50C-407E-A947-70E740481C1C}">
                <a14:useLocalDpi xmlns:a14="http://schemas.microsoft.com/office/drawing/2010/main" val="0"/>
              </a:ext>
            </a:extLst>
          </a:blip>
          <a:srcRect t="39787" r="1285" b="19440"/>
          <a:stretch/>
        </p:blipFill>
        <p:spPr bwMode="auto">
          <a:xfrm>
            <a:off x="752475" y="3648074"/>
            <a:ext cx="10096500" cy="212407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74326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5713BC2-3D05-45BA-8BFA-770EC37380F2}"/>
              </a:ext>
            </a:extLst>
          </p:cNvPr>
          <p:cNvSpPr/>
          <p:nvPr/>
        </p:nvSpPr>
        <p:spPr>
          <a:xfrm>
            <a:off x="457200" y="193239"/>
            <a:ext cx="9772650" cy="6340197"/>
          </a:xfrm>
          <a:prstGeom prst="rect">
            <a:avLst/>
          </a:prstGeom>
        </p:spPr>
        <p:txBody>
          <a:bodyPr wrap="square">
            <a:spAutoFit/>
          </a:bodyPr>
          <a:lstStyle/>
          <a:p>
            <a:pPr algn="ctr"/>
            <a:r>
              <a:rPr lang="en-US" b="1" dirty="0"/>
              <a:t>          </a:t>
            </a:r>
            <a:r>
              <a:rPr lang="en-US" sz="2800" dirty="0">
                <a:latin typeface="+mj-lt"/>
              </a:rPr>
              <a:t>Contribution Audit for Business proposal </a:t>
            </a:r>
            <a:endParaRPr lang="en-US" sz="2400" dirty="0">
              <a:latin typeface="+mj-lt"/>
            </a:endParaRPr>
          </a:p>
          <a:p>
            <a:endParaRPr lang="en-US" b="1" dirty="0"/>
          </a:p>
          <a:p>
            <a:endParaRPr lang="en-US" b="1" dirty="0"/>
          </a:p>
          <a:p>
            <a:endParaRPr lang="en-US" b="1" dirty="0"/>
          </a:p>
          <a:p>
            <a:endParaRPr lang="en-US" b="1" dirty="0"/>
          </a:p>
          <a:p>
            <a:pPr marL="285750" indent="-285750">
              <a:buFont typeface="Arial" panose="020B0604020202020204" pitchFamily="34" charset="0"/>
              <a:buChar char="•"/>
            </a:pPr>
            <a:r>
              <a:rPr lang="en-US" sz="2400" b="1" dirty="0"/>
              <a:t>Group members:</a:t>
            </a:r>
            <a:endParaRPr lang="en-US" sz="2400" dirty="0"/>
          </a:p>
          <a:p>
            <a:pPr marL="285750" indent="-285750">
              <a:buFont typeface="Arial" panose="020B0604020202020204" pitchFamily="34" charset="0"/>
              <a:buChar char="•"/>
            </a:pPr>
            <a:r>
              <a:rPr lang="en-US" sz="2400" b="1" dirty="0"/>
              <a:t>Nasima Haydory 1709654                                       </a:t>
            </a:r>
            <a:endParaRPr lang="en-US" sz="2400" dirty="0"/>
          </a:p>
          <a:p>
            <a:pPr marL="285750" indent="-285750">
              <a:buFont typeface="Arial" panose="020B0604020202020204" pitchFamily="34" charset="0"/>
              <a:buChar char="•"/>
            </a:pPr>
            <a:r>
              <a:rPr lang="en-US" sz="2400" b="1" dirty="0"/>
              <a:t>Mukta Uddin 1709596</a:t>
            </a:r>
            <a:endParaRPr lang="en-US" sz="2400" dirty="0"/>
          </a:p>
          <a:p>
            <a:pPr marL="285750" indent="-285750">
              <a:buFont typeface="Arial" panose="020B0604020202020204" pitchFamily="34" charset="0"/>
              <a:buChar char="•"/>
            </a:pPr>
            <a:r>
              <a:rPr lang="en-US" sz="2400" b="1" dirty="0"/>
              <a:t>Kirran Ali 1710187</a:t>
            </a:r>
            <a:endParaRPr lang="en-US" sz="2400" dirty="0"/>
          </a:p>
          <a:p>
            <a:pPr marL="285750" indent="-285750">
              <a:buFont typeface="Arial" panose="020B0604020202020204" pitchFamily="34" charset="0"/>
              <a:buChar char="•"/>
            </a:pPr>
            <a:r>
              <a:rPr lang="en-US" sz="2400" b="1" dirty="0"/>
              <a:t>Rezual Choudhury 1709653</a:t>
            </a:r>
          </a:p>
          <a:p>
            <a:endParaRPr lang="en-US" sz="2400" dirty="0"/>
          </a:p>
          <a:p>
            <a:pPr marL="285750" indent="-285750">
              <a:buFont typeface="Arial" panose="020B0604020202020204" pitchFamily="34" charset="0"/>
              <a:buChar char="•"/>
            </a:pPr>
            <a:r>
              <a:rPr lang="en-US" sz="2400" b="1" dirty="0"/>
              <a:t> Title: Business Plan</a:t>
            </a:r>
            <a:endParaRPr lang="en-US" sz="2400" dirty="0"/>
          </a:p>
          <a:p>
            <a:pPr marL="285750" indent="-285750">
              <a:buFont typeface="Arial" panose="020B0604020202020204" pitchFamily="34" charset="0"/>
              <a:buChar char="•"/>
            </a:pPr>
            <a:r>
              <a:rPr lang="en-US" sz="2400" b="1" dirty="0"/>
              <a:t> Start Date: 6th November 2018</a:t>
            </a:r>
            <a:endParaRPr lang="en-US" sz="2400" dirty="0"/>
          </a:p>
          <a:p>
            <a:pPr marL="342900" indent="-342900">
              <a:buFont typeface="Arial" panose="020B0604020202020204" pitchFamily="34" charset="0"/>
              <a:buChar char="•"/>
            </a:pPr>
            <a:r>
              <a:rPr lang="en-US" sz="2400" b="1" dirty="0"/>
              <a:t>End Date: 5</a:t>
            </a:r>
            <a:r>
              <a:rPr lang="en-US" sz="2400" b="1" baseline="30000" dirty="0"/>
              <a:t>th</a:t>
            </a:r>
            <a:r>
              <a:rPr lang="en-US" sz="2400" b="1" dirty="0"/>
              <a:t> December 2018</a:t>
            </a:r>
          </a:p>
          <a:p>
            <a:endParaRPr lang="en-US" sz="2400" b="1" dirty="0"/>
          </a:p>
          <a:p>
            <a:r>
              <a:rPr lang="en-US" sz="2400" b="1" dirty="0">
                <a:hlinkClick r:id="rId2"/>
              </a:rPr>
              <a:t>Nasima1709654@gmail.com</a:t>
            </a:r>
            <a:endParaRPr lang="en-US" sz="2400" b="1" dirty="0"/>
          </a:p>
          <a:p>
            <a:r>
              <a:rPr lang="en-US" sz="2400" b="1"/>
              <a:t>Nasima1983- capital N </a:t>
            </a:r>
            <a:br>
              <a:rPr lang="en-US" dirty="0"/>
            </a:br>
            <a:endParaRPr lang="en-GB" dirty="0"/>
          </a:p>
        </p:txBody>
      </p:sp>
    </p:spTree>
    <p:extLst>
      <p:ext uri="{BB962C8B-B14F-4D97-AF65-F5344CB8AC3E}">
        <p14:creationId xmlns:p14="http://schemas.microsoft.com/office/powerpoint/2010/main" val="385698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8CD565-65DD-4532-AB25-34EB982F599C}"/>
              </a:ext>
            </a:extLst>
          </p:cNvPr>
          <p:cNvSpPr txBox="1"/>
          <p:nvPr/>
        </p:nvSpPr>
        <p:spPr>
          <a:xfrm>
            <a:off x="6343653" y="323850"/>
            <a:ext cx="5210175" cy="6247864"/>
          </a:xfrm>
          <a:prstGeom prst="rect">
            <a:avLst/>
          </a:prstGeom>
          <a:noFill/>
        </p:spPr>
        <p:txBody>
          <a:bodyPr wrap="square" rtlCol="0">
            <a:spAutoFit/>
          </a:bodyPr>
          <a:lstStyle/>
          <a:p>
            <a:pPr algn="ctr"/>
            <a:r>
              <a:rPr lang="en-GB" sz="2000" b="1" dirty="0"/>
              <a:t>20</a:t>
            </a:r>
            <a:r>
              <a:rPr lang="en-GB" sz="2000" b="1" baseline="30000" dirty="0"/>
              <a:t>th</a:t>
            </a:r>
            <a:r>
              <a:rPr lang="en-GB" sz="2000" b="1" dirty="0"/>
              <a:t> November 2018 (week 2)</a:t>
            </a:r>
          </a:p>
          <a:p>
            <a:pPr algn="just"/>
            <a:endParaRPr lang="en-GB" sz="2000" dirty="0"/>
          </a:p>
          <a:p>
            <a:pPr algn="just"/>
            <a:r>
              <a:rPr lang="en-GB" sz="2000" dirty="0"/>
              <a:t>Nasima Haydory- Nasima began to create the website with the information that was provided by the group. Nasima has trouble accessing the business email such as unable to access it therefore she had to use the Gmail that she created in class. </a:t>
            </a:r>
          </a:p>
          <a:p>
            <a:pPr algn="just"/>
            <a:endParaRPr lang="en-GB" sz="2000" dirty="0"/>
          </a:p>
          <a:p>
            <a:pPr algn="just"/>
            <a:r>
              <a:rPr lang="en-GB" sz="2000" dirty="0"/>
              <a:t>Mukta Uddin- Mukta had an idea that their should be a terms and conditions page on the website, she also explained the type of terms and conditions that their should be.</a:t>
            </a:r>
          </a:p>
          <a:p>
            <a:pPr algn="just"/>
            <a:endParaRPr lang="en-GB" sz="2000" dirty="0"/>
          </a:p>
          <a:p>
            <a:pPr algn="just"/>
            <a:r>
              <a:rPr lang="en-GB" sz="2000" dirty="0"/>
              <a:t>Kirran Ali- I struggled to use Weebly therefore I forwarded the list that we should include in our website to Nasima Haydory.  </a:t>
            </a:r>
          </a:p>
          <a:p>
            <a:pPr algn="just"/>
            <a:endParaRPr lang="en-GB" sz="2000" dirty="0"/>
          </a:p>
          <a:p>
            <a:pPr algn="just"/>
            <a:r>
              <a:rPr lang="en-GB" sz="2000" dirty="0"/>
              <a:t>Rezual Choudhury- gave ideas on what’s app group such as the font and colour etc.</a:t>
            </a:r>
          </a:p>
        </p:txBody>
      </p:sp>
      <p:sp>
        <p:nvSpPr>
          <p:cNvPr id="3" name="TextBox 2">
            <a:extLst>
              <a:ext uri="{FF2B5EF4-FFF2-40B4-BE49-F238E27FC236}">
                <a16:creationId xmlns:a16="http://schemas.microsoft.com/office/drawing/2014/main" id="{2BB2C942-22FE-4C34-B162-1783FE236817}"/>
              </a:ext>
            </a:extLst>
          </p:cNvPr>
          <p:cNvSpPr txBox="1"/>
          <p:nvPr/>
        </p:nvSpPr>
        <p:spPr>
          <a:xfrm>
            <a:off x="638174" y="857250"/>
            <a:ext cx="5210175" cy="4093428"/>
          </a:xfrm>
          <a:prstGeom prst="rect">
            <a:avLst/>
          </a:prstGeom>
          <a:noFill/>
        </p:spPr>
        <p:txBody>
          <a:bodyPr wrap="square" rtlCol="0">
            <a:spAutoFit/>
          </a:bodyPr>
          <a:lstStyle/>
          <a:p>
            <a:pPr algn="ctr"/>
            <a:r>
              <a:rPr lang="en-GB" sz="2000" b="1" dirty="0"/>
              <a:t>13</a:t>
            </a:r>
            <a:r>
              <a:rPr lang="en-GB" sz="2000" b="1" baseline="30000" dirty="0"/>
              <a:t>th</a:t>
            </a:r>
            <a:r>
              <a:rPr lang="en-GB" sz="2000" b="1" dirty="0"/>
              <a:t> November 2018 (week 1)</a:t>
            </a:r>
          </a:p>
          <a:p>
            <a:pPr algn="just"/>
            <a:endParaRPr lang="en-GB" sz="2000" dirty="0"/>
          </a:p>
          <a:p>
            <a:pPr algn="just"/>
            <a:r>
              <a:rPr lang="en-GB" sz="2000" dirty="0"/>
              <a:t>Nasima Haydory- contacted group members through what’s app and mobile. Nasima was also given the help on how to use the website.</a:t>
            </a:r>
          </a:p>
          <a:p>
            <a:pPr algn="just"/>
            <a:endParaRPr lang="en-GB" sz="2000" dirty="0"/>
          </a:p>
          <a:p>
            <a:pPr algn="just"/>
            <a:r>
              <a:rPr lang="en-GB" sz="2000" dirty="0"/>
              <a:t>Mukta Uddin- Took part In class tasks and how to use the website.</a:t>
            </a:r>
          </a:p>
          <a:p>
            <a:pPr algn="just"/>
            <a:endParaRPr lang="en-GB" sz="2000" dirty="0"/>
          </a:p>
          <a:p>
            <a:pPr algn="just"/>
            <a:r>
              <a:rPr lang="en-GB" sz="2000" dirty="0"/>
              <a:t>Kirran Ali- created business Gmail account for group members to access the Gmail and Weebly.</a:t>
            </a:r>
          </a:p>
          <a:p>
            <a:pPr algn="just"/>
            <a:endParaRPr lang="en-GB" sz="2000" dirty="0"/>
          </a:p>
          <a:p>
            <a:pPr algn="just"/>
            <a:r>
              <a:rPr lang="en-GB" sz="2000" dirty="0"/>
              <a:t>Rezual Choudhury- took part in class tasks.  </a:t>
            </a:r>
          </a:p>
        </p:txBody>
      </p:sp>
    </p:spTree>
    <p:extLst>
      <p:ext uri="{BB962C8B-B14F-4D97-AF65-F5344CB8AC3E}">
        <p14:creationId xmlns:p14="http://schemas.microsoft.com/office/powerpoint/2010/main" val="3405774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EA7077D-7D13-40D4-A865-AA4BAA1B8C69}"/>
              </a:ext>
            </a:extLst>
          </p:cNvPr>
          <p:cNvSpPr txBox="1"/>
          <p:nvPr/>
        </p:nvSpPr>
        <p:spPr>
          <a:xfrm>
            <a:off x="485774" y="704850"/>
            <a:ext cx="5210175" cy="3785652"/>
          </a:xfrm>
          <a:prstGeom prst="rect">
            <a:avLst/>
          </a:prstGeom>
          <a:noFill/>
        </p:spPr>
        <p:txBody>
          <a:bodyPr wrap="square" rtlCol="0">
            <a:spAutoFit/>
          </a:bodyPr>
          <a:lstStyle/>
          <a:p>
            <a:pPr algn="ctr"/>
            <a:r>
              <a:rPr lang="en-GB" sz="2000" b="1" dirty="0"/>
              <a:t>27</a:t>
            </a:r>
            <a:r>
              <a:rPr lang="en-GB" sz="2000" b="1" baseline="30000" dirty="0"/>
              <a:t>th </a:t>
            </a:r>
            <a:r>
              <a:rPr lang="en-GB" sz="2000" b="1" dirty="0"/>
              <a:t>November 2018 (week 3)</a:t>
            </a:r>
          </a:p>
          <a:p>
            <a:pPr algn="just"/>
            <a:endParaRPr lang="en-GB" sz="2000" dirty="0"/>
          </a:p>
          <a:p>
            <a:pPr algn="just"/>
            <a:r>
              <a:rPr lang="en-GB" sz="2000" dirty="0"/>
              <a:t>Nasima Haydory- continued to work on website.</a:t>
            </a:r>
          </a:p>
          <a:p>
            <a:pPr algn="just"/>
            <a:endParaRPr lang="en-GB" sz="2000" dirty="0"/>
          </a:p>
          <a:p>
            <a:pPr algn="just"/>
            <a:r>
              <a:rPr lang="en-GB" sz="2000" dirty="0"/>
              <a:t>Mukta Uddin- ideas were given and the type of pages we should have on the website.</a:t>
            </a:r>
          </a:p>
          <a:p>
            <a:pPr algn="just"/>
            <a:endParaRPr lang="en-GB" sz="2000" dirty="0"/>
          </a:p>
          <a:p>
            <a:pPr algn="just"/>
            <a:r>
              <a:rPr lang="en-GB" sz="2000" dirty="0"/>
              <a:t>Kirran Ali- I sent Nasima Haydory pictures that should be used for the website.</a:t>
            </a:r>
          </a:p>
          <a:p>
            <a:pPr algn="just"/>
            <a:endParaRPr lang="en-GB" sz="2000" dirty="0"/>
          </a:p>
          <a:p>
            <a:pPr algn="just"/>
            <a:r>
              <a:rPr lang="en-GB" sz="2000" dirty="0"/>
              <a:t>Rezual Choudhury-  ideas were given for the about page.</a:t>
            </a:r>
          </a:p>
        </p:txBody>
      </p:sp>
      <p:sp>
        <p:nvSpPr>
          <p:cNvPr id="5" name="TextBox 4">
            <a:extLst>
              <a:ext uri="{FF2B5EF4-FFF2-40B4-BE49-F238E27FC236}">
                <a16:creationId xmlns:a16="http://schemas.microsoft.com/office/drawing/2014/main" id="{D97A127D-BFEA-4587-AB18-11F3F3169588}"/>
              </a:ext>
            </a:extLst>
          </p:cNvPr>
          <p:cNvSpPr txBox="1"/>
          <p:nvPr/>
        </p:nvSpPr>
        <p:spPr>
          <a:xfrm>
            <a:off x="5972174" y="387549"/>
            <a:ext cx="5210175" cy="5324535"/>
          </a:xfrm>
          <a:prstGeom prst="rect">
            <a:avLst/>
          </a:prstGeom>
          <a:noFill/>
        </p:spPr>
        <p:txBody>
          <a:bodyPr wrap="square" rtlCol="0">
            <a:spAutoFit/>
          </a:bodyPr>
          <a:lstStyle/>
          <a:p>
            <a:pPr algn="ctr"/>
            <a:r>
              <a:rPr lang="en-GB" sz="2000" b="1" dirty="0"/>
              <a:t>5</a:t>
            </a:r>
            <a:r>
              <a:rPr lang="en-GB" sz="2000" b="1" baseline="30000" dirty="0"/>
              <a:t>th </a:t>
            </a:r>
            <a:r>
              <a:rPr lang="en-GB" sz="2000" b="1" dirty="0"/>
              <a:t>November 2018 (week 4)</a:t>
            </a:r>
          </a:p>
          <a:p>
            <a:pPr algn="just"/>
            <a:endParaRPr lang="en-GB" sz="2000" dirty="0"/>
          </a:p>
          <a:p>
            <a:pPr algn="just"/>
            <a:r>
              <a:rPr lang="en-GB" sz="2000" dirty="0"/>
              <a:t>Nasima Haydory- website was completed this included all the pages that were discussed for the website. We will be submitting through Turnitin with the help of the lecturer. </a:t>
            </a:r>
          </a:p>
          <a:p>
            <a:pPr algn="just"/>
            <a:endParaRPr lang="en-GB" sz="2000" dirty="0"/>
          </a:p>
          <a:p>
            <a:pPr algn="just"/>
            <a:r>
              <a:rPr lang="en-GB" sz="2000" dirty="0"/>
              <a:t>Mukta Uddin- will be submitting the website with the help of the lecturer.</a:t>
            </a:r>
          </a:p>
          <a:p>
            <a:pPr algn="just"/>
            <a:endParaRPr lang="en-GB" sz="2000" dirty="0"/>
          </a:p>
          <a:p>
            <a:pPr algn="just"/>
            <a:r>
              <a:rPr lang="en-GB" sz="2000" dirty="0"/>
              <a:t>Kirran Ali-will be submitting the website with the help of the lecturer.</a:t>
            </a:r>
          </a:p>
          <a:p>
            <a:pPr algn="just"/>
            <a:endParaRPr lang="en-GB" sz="2000" dirty="0"/>
          </a:p>
          <a:p>
            <a:pPr algn="just"/>
            <a:endParaRPr lang="en-GB" sz="2000" dirty="0"/>
          </a:p>
          <a:p>
            <a:pPr algn="just"/>
            <a:r>
              <a:rPr lang="en-GB" sz="2000" dirty="0"/>
              <a:t>Rezual Choudhury-will be submitting the website with the help of the lecturer.</a:t>
            </a:r>
          </a:p>
          <a:p>
            <a:pPr algn="just"/>
            <a:endParaRPr lang="en-GB" sz="2000" dirty="0"/>
          </a:p>
        </p:txBody>
      </p:sp>
    </p:spTree>
    <p:extLst>
      <p:ext uri="{BB962C8B-B14F-4D97-AF65-F5344CB8AC3E}">
        <p14:creationId xmlns:p14="http://schemas.microsoft.com/office/powerpoint/2010/main" val="26494131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1610</TotalTime>
  <Words>338</Words>
  <Application>Microsoft Office PowerPoint</Application>
  <PresentationFormat>Widescreen</PresentationFormat>
  <Paragraphs>54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lastModifiedBy> </cp:lastModifiedBy>
  <cp:revision>27</cp:revision>
  <dcterms:created xsi:type="dcterms:W3CDTF">2018-12-04T18:05:20Z</dcterms:created>
  <dcterms:modified xsi:type="dcterms:W3CDTF">2018-12-07T12:00:18Z</dcterms:modified>
</cp:coreProperties>
</file>