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57" r:id="rId3"/>
    <p:sldId id="265" r:id="rId4"/>
    <p:sldId id="266" r:id="rId5"/>
    <p:sldId id="271" r:id="rId6"/>
    <p:sldId id="261" r:id="rId7"/>
    <p:sldId id="262" r:id="rId8"/>
    <p:sldId id="263" r:id="rId9"/>
    <p:sldId id="264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92D5E9-5E56-42C2-A2FE-A1EA0EAF61C6}" v="341" dt="2023-11-12T15:51:53.2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da Anu Stefania Kumar" userId="e4f2cd80e2ece495" providerId="LiveId" clId="{1F92D5E9-5E56-42C2-A2FE-A1EA0EAF61C6}"/>
    <pc:docChg chg="undo redo custSel modSld sldOrd">
      <pc:chgData name="Sarda Anu Stefania Kumar" userId="e4f2cd80e2ece495" providerId="LiveId" clId="{1F92D5E9-5E56-42C2-A2FE-A1EA0EAF61C6}" dt="2023-11-12T16:02:28.800" v="1230" actId="1076"/>
      <pc:docMkLst>
        <pc:docMk/>
      </pc:docMkLst>
      <pc:sldChg chg="addSp delSp modSp mod">
        <pc:chgData name="Sarda Anu Stefania Kumar" userId="e4f2cd80e2ece495" providerId="LiveId" clId="{1F92D5E9-5E56-42C2-A2FE-A1EA0EAF61C6}" dt="2023-11-12T14:37:40.297" v="1030" actId="27614"/>
        <pc:sldMkLst>
          <pc:docMk/>
          <pc:sldMk cId="1564962969" sldId="256"/>
        </pc:sldMkLst>
        <pc:spChg chg="mod">
          <ac:chgData name="Sarda Anu Stefania Kumar" userId="e4f2cd80e2ece495" providerId="LiveId" clId="{1F92D5E9-5E56-42C2-A2FE-A1EA0EAF61C6}" dt="2023-11-12T14:37:24.408" v="1027" actId="26606"/>
          <ac:spMkLst>
            <pc:docMk/>
            <pc:sldMk cId="1564962969" sldId="256"/>
            <ac:spMk id="2" creationId="{8AACA86F-3A99-45B9-88FD-A44F01696474}"/>
          </ac:spMkLst>
        </pc:spChg>
        <pc:spChg chg="mod ord">
          <ac:chgData name="Sarda Anu Stefania Kumar" userId="e4f2cd80e2ece495" providerId="LiveId" clId="{1F92D5E9-5E56-42C2-A2FE-A1EA0EAF61C6}" dt="2023-11-12T14:37:24.408" v="1027" actId="26606"/>
          <ac:spMkLst>
            <pc:docMk/>
            <pc:sldMk cId="1564962969" sldId="256"/>
            <ac:spMk id="3" creationId="{D18E2965-4138-5986-A1FA-304683244B19}"/>
          </ac:spMkLst>
        </pc:spChg>
        <pc:spChg chg="add del">
          <ac:chgData name="Sarda Anu Stefania Kumar" userId="e4f2cd80e2ece495" providerId="LiveId" clId="{1F92D5E9-5E56-42C2-A2FE-A1EA0EAF61C6}" dt="2023-11-12T14:27:33.224" v="915" actId="26606"/>
          <ac:spMkLst>
            <pc:docMk/>
            <pc:sldMk cId="1564962969" sldId="256"/>
            <ac:spMk id="18" creationId="{54047A07-72EC-41BC-A55F-C264F639FB20}"/>
          </ac:spMkLst>
        </pc:spChg>
        <pc:spChg chg="add del">
          <ac:chgData name="Sarda Anu Stefania Kumar" userId="e4f2cd80e2ece495" providerId="LiveId" clId="{1F92D5E9-5E56-42C2-A2FE-A1EA0EAF61C6}" dt="2023-11-12T14:27:31.267" v="911" actId="26606"/>
          <ac:spMkLst>
            <pc:docMk/>
            <pc:sldMk cId="1564962969" sldId="256"/>
            <ac:spMk id="23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27:31.267" v="911" actId="26606"/>
          <ac:spMkLst>
            <pc:docMk/>
            <pc:sldMk cId="1564962969" sldId="256"/>
            <ac:spMk id="25" creationId="{E158B155-2870-4844-B295-BF04F38497F2}"/>
          </ac:spMkLst>
        </pc:spChg>
        <pc:spChg chg="add del">
          <ac:chgData name="Sarda Anu Stefania Kumar" userId="e4f2cd80e2ece495" providerId="LiveId" clId="{1F92D5E9-5E56-42C2-A2FE-A1EA0EAF61C6}" dt="2023-11-12T14:27:31.267" v="911" actId="26606"/>
          <ac:spMkLst>
            <pc:docMk/>
            <pc:sldMk cId="1564962969" sldId="256"/>
            <ac:spMk id="27" creationId="{8EC6859F-6DE0-454C-AF7C-3CEC5E54120D}"/>
          </ac:spMkLst>
        </pc:spChg>
        <pc:spChg chg="add del">
          <ac:chgData name="Sarda Anu Stefania Kumar" userId="e4f2cd80e2ece495" providerId="LiveId" clId="{1F92D5E9-5E56-42C2-A2FE-A1EA0EAF61C6}" dt="2023-11-12T14:27:31.267" v="911" actId="26606"/>
          <ac:spMkLst>
            <pc:docMk/>
            <pc:sldMk cId="1564962969" sldId="256"/>
            <ac:spMk id="29" creationId="{B54A185E-16AF-4E1A-9E7F-1414E2A34920}"/>
          </ac:spMkLst>
        </pc:spChg>
        <pc:spChg chg="add del">
          <ac:chgData name="Sarda Anu Stefania Kumar" userId="e4f2cd80e2ece495" providerId="LiveId" clId="{1F92D5E9-5E56-42C2-A2FE-A1EA0EAF61C6}" dt="2023-11-12T14:30:52.498" v="974" actId="26606"/>
          <ac:spMkLst>
            <pc:docMk/>
            <pc:sldMk cId="1564962969" sldId="256"/>
            <ac:spMk id="34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0:52.498" v="974" actId="26606"/>
          <ac:spMkLst>
            <pc:docMk/>
            <pc:sldMk cId="1564962969" sldId="256"/>
            <ac:spMk id="35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30:52.498" v="974" actId="26606"/>
          <ac:spMkLst>
            <pc:docMk/>
            <pc:sldMk cId="1564962969" sldId="256"/>
            <ac:spMk id="36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0:09.259" v="955" actId="26606"/>
          <ac:spMkLst>
            <pc:docMk/>
            <pc:sldMk cId="1564962969" sldId="256"/>
            <ac:spMk id="38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0:09.259" v="955" actId="26606"/>
          <ac:spMkLst>
            <pc:docMk/>
            <pc:sldMk cId="1564962969" sldId="256"/>
            <ac:spMk id="39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28:25.265" v="936" actId="26606"/>
          <ac:spMkLst>
            <pc:docMk/>
            <pc:sldMk cId="1564962969" sldId="256"/>
            <ac:spMk id="41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28:25.265" v="936" actId="26606"/>
          <ac:spMkLst>
            <pc:docMk/>
            <pc:sldMk cId="1564962969" sldId="256"/>
            <ac:spMk id="43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30:09.259" v="955" actId="26606"/>
          <ac:spMkLst>
            <pc:docMk/>
            <pc:sldMk cId="1564962969" sldId="256"/>
            <ac:spMk id="45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0:13.824" v="957" actId="26606"/>
          <ac:spMkLst>
            <pc:docMk/>
            <pc:sldMk cId="1564962969" sldId="256"/>
            <ac:spMk id="47" creationId="{B54A185E-16AF-4E1A-9E7F-1414E2A34920}"/>
          </ac:spMkLst>
        </pc:spChg>
        <pc:spChg chg="add del">
          <ac:chgData name="Sarda Anu Stefania Kumar" userId="e4f2cd80e2ece495" providerId="LiveId" clId="{1F92D5E9-5E56-42C2-A2FE-A1EA0EAF61C6}" dt="2023-11-12T14:27:56.202" v="920" actId="26606"/>
          <ac:spMkLst>
            <pc:docMk/>
            <pc:sldMk cId="1564962969" sldId="256"/>
            <ac:spMk id="48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0:13.824" v="957" actId="26606"/>
          <ac:spMkLst>
            <pc:docMk/>
            <pc:sldMk cId="1564962969" sldId="256"/>
            <ac:spMk id="49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27:56.202" v="920" actId="26606"/>
          <ac:spMkLst>
            <pc:docMk/>
            <pc:sldMk cId="1564962969" sldId="256"/>
            <ac:spMk id="50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30:13.824" v="957" actId="26606"/>
          <ac:spMkLst>
            <pc:docMk/>
            <pc:sldMk cId="1564962969" sldId="256"/>
            <ac:spMk id="51" creationId="{E158B155-2870-4844-B295-BF04F38497F2}"/>
          </ac:spMkLst>
        </pc:spChg>
        <pc:spChg chg="add del">
          <ac:chgData name="Sarda Anu Stefania Kumar" userId="e4f2cd80e2ece495" providerId="LiveId" clId="{1F92D5E9-5E56-42C2-A2FE-A1EA0EAF61C6}" dt="2023-11-12T14:27:56.202" v="920" actId="26606"/>
          <ac:spMkLst>
            <pc:docMk/>
            <pc:sldMk cId="1564962969" sldId="256"/>
            <ac:spMk id="52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0:13.824" v="957" actId="26606"/>
          <ac:spMkLst>
            <pc:docMk/>
            <pc:sldMk cId="1564962969" sldId="256"/>
            <ac:spMk id="53" creationId="{8EC6859F-6DE0-454C-AF7C-3CEC5E54120D}"/>
          </ac:spMkLst>
        </pc:spChg>
        <pc:spChg chg="add del">
          <ac:chgData name="Sarda Anu Stefania Kumar" userId="e4f2cd80e2ece495" providerId="LiveId" clId="{1F92D5E9-5E56-42C2-A2FE-A1EA0EAF61C6}" dt="2023-11-12T14:27:57.718" v="922" actId="26606"/>
          <ac:spMkLst>
            <pc:docMk/>
            <pc:sldMk cId="1564962969" sldId="256"/>
            <ac:spMk id="54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27:57.718" v="922" actId="26606"/>
          <ac:spMkLst>
            <pc:docMk/>
            <pc:sldMk cId="1564962969" sldId="256"/>
            <ac:spMk id="55" creationId="{2BDEF1B6-CABC-4FE5-BBB0-98BACFAB07E1}"/>
          </ac:spMkLst>
        </pc:spChg>
        <pc:spChg chg="add del">
          <ac:chgData name="Sarda Anu Stefania Kumar" userId="e4f2cd80e2ece495" providerId="LiveId" clId="{1F92D5E9-5E56-42C2-A2FE-A1EA0EAF61C6}" dt="2023-11-12T14:27:57.718" v="922" actId="26606"/>
          <ac:spMkLst>
            <pc:docMk/>
            <pc:sldMk cId="1564962969" sldId="256"/>
            <ac:spMk id="56" creationId="{B48BE8E5-C0F4-4C06-9B14-3DD8C03838B3}"/>
          </ac:spMkLst>
        </pc:spChg>
        <pc:spChg chg="add del">
          <ac:chgData name="Sarda Anu Stefania Kumar" userId="e4f2cd80e2ece495" providerId="LiveId" clId="{1F92D5E9-5E56-42C2-A2FE-A1EA0EAF61C6}" dt="2023-11-12T14:30:15.862" v="959" actId="26606"/>
          <ac:spMkLst>
            <pc:docMk/>
            <pc:sldMk cId="1564962969" sldId="256"/>
            <ac:spMk id="57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28:01.536" v="924" actId="26606"/>
          <ac:spMkLst>
            <pc:docMk/>
            <pc:sldMk cId="1564962969" sldId="256"/>
            <ac:spMk id="58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28:01.536" v="924" actId="26606"/>
          <ac:spMkLst>
            <pc:docMk/>
            <pc:sldMk cId="1564962969" sldId="256"/>
            <ac:spMk id="59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30:15.862" v="959" actId="26606"/>
          <ac:spMkLst>
            <pc:docMk/>
            <pc:sldMk cId="1564962969" sldId="256"/>
            <ac:spMk id="60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28:05.177" v="926" actId="26606"/>
          <ac:spMkLst>
            <pc:docMk/>
            <pc:sldMk cId="1564962969" sldId="256"/>
            <ac:spMk id="61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28:05.177" v="926" actId="26606"/>
          <ac:spMkLst>
            <pc:docMk/>
            <pc:sldMk cId="1564962969" sldId="256"/>
            <ac:spMk id="62" creationId="{2BDEF1B6-CABC-4FE5-BBB0-98BACFAB07E1}"/>
          </ac:spMkLst>
        </pc:spChg>
        <pc:spChg chg="add del">
          <ac:chgData name="Sarda Anu Stefania Kumar" userId="e4f2cd80e2ece495" providerId="LiveId" clId="{1F92D5E9-5E56-42C2-A2FE-A1EA0EAF61C6}" dt="2023-11-12T14:28:05.177" v="926" actId="26606"/>
          <ac:spMkLst>
            <pc:docMk/>
            <pc:sldMk cId="1564962969" sldId="256"/>
            <ac:spMk id="63" creationId="{B48BE8E5-C0F4-4C06-9B14-3DD8C03838B3}"/>
          </ac:spMkLst>
        </pc:spChg>
        <pc:spChg chg="add del">
          <ac:chgData name="Sarda Anu Stefania Kumar" userId="e4f2cd80e2ece495" providerId="LiveId" clId="{1F92D5E9-5E56-42C2-A2FE-A1EA0EAF61C6}" dt="2023-11-12T14:30:17.017" v="961" actId="26606"/>
          <ac:spMkLst>
            <pc:docMk/>
            <pc:sldMk cId="1564962969" sldId="256"/>
            <ac:spMk id="64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28:07.841" v="928" actId="26606"/>
          <ac:spMkLst>
            <pc:docMk/>
            <pc:sldMk cId="1564962969" sldId="256"/>
            <ac:spMk id="65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28:07.841" v="928" actId="26606"/>
          <ac:spMkLst>
            <pc:docMk/>
            <pc:sldMk cId="1564962969" sldId="256"/>
            <ac:spMk id="66" creationId="{A1DFCBE5-52C1-48A9-89CF-E7D68CCA1620}"/>
          </ac:spMkLst>
        </pc:spChg>
        <pc:spChg chg="add del">
          <ac:chgData name="Sarda Anu Stefania Kumar" userId="e4f2cd80e2ece495" providerId="LiveId" clId="{1F92D5E9-5E56-42C2-A2FE-A1EA0EAF61C6}" dt="2023-11-12T14:28:07.841" v="928" actId="26606"/>
          <ac:spMkLst>
            <pc:docMk/>
            <pc:sldMk cId="1564962969" sldId="256"/>
            <ac:spMk id="67" creationId="{06AB74CA-E76D-4922-91FE-A4AAF0487CE8}"/>
          </ac:spMkLst>
        </pc:spChg>
        <pc:spChg chg="add del">
          <ac:chgData name="Sarda Anu Stefania Kumar" userId="e4f2cd80e2ece495" providerId="LiveId" clId="{1F92D5E9-5E56-42C2-A2FE-A1EA0EAF61C6}" dt="2023-11-12T14:30:17.017" v="961" actId="26606"/>
          <ac:spMkLst>
            <pc:docMk/>
            <pc:sldMk cId="1564962969" sldId="256"/>
            <ac:spMk id="68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28:13.663" v="930" actId="26606"/>
          <ac:spMkLst>
            <pc:docMk/>
            <pc:sldMk cId="1564962969" sldId="256"/>
            <ac:spMk id="69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28:13.663" v="930" actId="26606"/>
          <ac:spMkLst>
            <pc:docMk/>
            <pc:sldMk cId="1564962969" sldId="256"/>
            <ac:spMk id="70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28:13.663" v="930" actId="26606"/>
          <ac:spMkLst>
            <pc:docMk/>
            <pc:sldMk cId="1564962969" sldId="256"/>
            <ac:spMk id="71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0:17.017" v="961" actId="26606"/>
          <ac:spMkLst>
            <pc:docMk/>
            <pc:sldMk cId="1564962969" sldId="256"/>
            <ac:spMk id="72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28:15.486" v="932" actId="26606"/>
          <ac:spMkLst>
            <pc:docMk/>
            <pc:sldMk cId="1564962969" sldId="256"/>
            <ac:spMk id="73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28:15.486" v="932" actId="26606"/>
          <ac:spMkLst>
            <pc:docMk/>
            <pc:sldMk cId="1564962969" sldId="256"/>
            <ac:spMk id="74" creationId="{E158B155-2870-4844-B295-BF04F38497F2}"/>
          </ac:spMkLst>
        </pc:spChg>
        <pc:spChg chg="add del">
          <ac:chgData name="Sarda Anu Stefania Kumar" userId="e4f2cd80e2ece495" providerId="LiveId" clId="{1F92D5E9-5E56-42C2-A2FE-A1EA0EAF61C6}" dt="2023-11-12T14:28:15.486" v="932" actId="26606"/>
          <ac:spMkLst>
            <pc:docMk/>
            <pc:sldMk cId="1564962969" sldId="256"/>
            <ac:spMk id="75" creationId="{8EC6859F-6DE0-454C-AF7C-3CEC5E54120D}"/>
          </ac:spMkLst>
        </pc:spChg>
        <pc:spChg chg="add del">
          <ac:chgData name="Sarda Anu Stefania Kumar" userId="e4f2cd80e2ece495" providerId="LiveId" clId="{1F92D5E9-5E56-42C2-A2FE-A1EA0EAF61C6}" dt="2023-11-12T14:28:15.486" v="932" actId="26606"/>
          <ac:spMkLst>
            <pc:docMk/>
            <pc:sldMk cId="1564962969" sldId="256"/>
            <ac:spMk id="76" creationId="{B54A185E-16AF-4E1A-9E7F-1414E2A34920}"/>
          </ac:spMkLst>
        </pc:spChg>
        <pc:spChg chg="add del">
          <ac:chgData name="Sarda Anu Stefania Kumar" userId="e4f2cd80e2ece495" providerId="LiveId" clId="{1F92D5E9-5E56-42C2-A2FE-A1EA0EAF61C6}" dt="2023-11-12T14:30:22.236" v="963" actId="26606"/>
          <ac:spMkLst>
            <pc:docMk/>
            <pc:sldMk cId="1564962969" sldId="256"/>
            <ac:spMk id="77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28:23.701" v="934" actId="26606"/>
          <ac:spMkLst>
            <pc:docMk/>
            <pc:sldMk cId="1564962969" sldId="256"/>
            <ac:spMk id="78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28:23.701" v="934" actId="26606"/>
          <ac:spMkLst>
            <pc:docMk/>
            <pc:sldMk cId="1564962969" sldId="256"/>
            <ac:spMk id="79" creationId="{27E4CA8E-5CC0-4B96-8E67-040FB5673FA6}"/>
          </ac:spMkLst>
        </pc:spChg>
        <pc:spChg chg="add del">
          <ac:chgData name="Sarda Anu Stefania Kumar" userId="e4f2cd80e2ece495" providerId="LiveId" clId="{1F92D5E9-5E56-42C2-A2FE-A1EA0EAF61C6}" dt="2023-11-12T14:28:23.701" v="934" actId="26606"/>
          <ac:spMkLst>
            <pc:docMk/>
            <pc:sldMk cId="1564962969" sldId="256"/>
            <ac:spMk id="80" creationId="{E9E16A42-F4F8-425E-9DA6-3237A0CBDC1D}"/>
          </ac:spMkLst>
        </pc:spChg>
        <pc:spChg chg="add del">
          <ac:chgData name="Sarda Anu Stefania Kumar" userId="e4f2cd80e2ece495" providerId="LiveId" clId="{1F92D5E9-5E56-42C2-A2FE-A1EA0EAF61C6}" dt="2023-11-12T14:28:23.701" v="934" actId="26606"/>
          <ac:spMkLst>
            <pc:docMk/>
            <pc:sldMk cId="1564962969" sldId="256"/>
            <ac:spMk id="81" creationId="{15285B77-8322-4381-BE3F-F6FE0271B955}"/>
          </ac:spMkLst>
        </pc:spChg>
        <pc:spChg chg="add del">
          <ac:chgData name="Sarda Anu Stefania Kumar" userId="e4f2cd80e2ece495" providerId="LiveId" clId="{1F92D5E9-5E56-42C2-A2FE-A1EA0EAF61C6}" dt="2023-11-12T14:30:22.236" v="963" actId="26606"/>
          <ac:spMkLst>
            <pc:docMk/>
            <pc:sldMk cId="1564962969" sldId="256"/>
            <ac:spMk id="82" creationId="{E158B155-2870-4844-B295-BF04F38497F2}"/>
          </ac:spMkLst>
        </pc:spChg>
        <pc:spChg chg="add del">
          <ac:chgData name="Sarda Anu Stefania Kumar" userId="e4f2cd80e2ece495" providerId="LiveId" clId="{1F92D5E9-5E56-42C2-A2FE-A1EA0EAF61C6}" dt="2023-11-12T14:30:22.236" v="963" actId="26606"/>
          <ac:spMkLst>
            <pc:docMk/>
            <pc:sldMk cId="1564962969" sldId="256"/>
            <ac:spMk id="83" creationId="{8EC6859F-6DE0-454C-AF7C-3CEC5E54120D}"/>
          </ac:spMkLst>
        </pc:spChg>
        <pc:spChg chg="add del">
          <ac:chgData name="Sarda Anu Stefania Kumar" userId="e4f2cd80e2ece495" providerId="LiveId" clId="{1F92D5E9-5E56-42C2-A2FE-A1EA0EAF61C6}" dt="2023-11-12T14:30:22.236" v="963" actId="26606"/>
          <ac:spMkLst>
            <pc:docMk/>
            <pc:sldMk cId="1564962969" sldId="256"/>
            <ac:spMk id="84" creationId="{B54A185E-16AF-4E1A-9E7F-1414E2A34920}"/>
          </ac:spMkLst>
        </pc:spChg>
        <pc:spChg chg="add del">
          <ac:chgData name="Sarda Anu Stefania Kumar" userId="e4f2cd80e2ece495" providerId="LiveId" clId="{1F92D5E9-5E56-42C2-A2FE-A1EA0EAF61C6}" dt="2023-11-12T14:30:25.814" v="965" actId="26606"/>
          <ac:spMkLst>
            <pc:docMk/>
            <pc:sldMk cId="1564962969" sldId="256"/>
            <ac:spMk id="86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30:25.814" v="965" actId="26606"/>
          <ac:spMkLst>
            <pc:docMk/>
            <pc:sldMk cId="1564962969" sldId="256"/>
            <ac:spMk id="87" creationId="{27E4CA8E-5CC0-4B96-8E67-040FB5673FA6}"/>
          </ac:spMkLst>
        </pc:spChg>
        <pc:spChg chg="add del">
          <ac:chgData name="Sarda Anu Stefania Kumar" userId="e4f2cd80e2ece495" providerId="LiveId" clId="{1F92D5E9-5E56-42C2-A2FE-A1EA0EAF61C6}" dt="2023-11-12T14:30:25.814" v="965" actId="26606"/>
          <ac:spMkLst>
            <pc:docMk/>
            <pc:sldMk cId="1564962969" sldId="256"/>
            <ac:spMk id="88" creationId="{E9E16A42-F4F8-425E-9DA6-3237A0CBDC1D}"/>
          </ac:spMkLst>
        </pc:spChg>
        <pc:spChg chg="add del">
          <ac:chgData name="Sarda Anu Stefania Kumar" userId="e4f2cd80e2ece495" providerId="LiveId" clId="{1F92D5E9-5E56-42C2-A2FE-A1EA0EAF61C6}" dt="2023-11-12T14:30:25.814" v="965" actId="26606"/>
          <ac:spMkLst>
            <pc:docMk/>
            <pc:sldMk cId="1564962969" sldId="256"/>
            <ac:spMk id="89" creationId="{15285B77-8322-4381-BE3F-F6FE0271B955}"/>
          </ac:spMkLst>
        </pc:spChg>
        <pc:spChg chg="add del">
          <ac:chgData name="Sarda Anu Stefania Kumar" userId="e4f2cd80e2ece495" providerId="LiveId" clId="{1F92D5E9-5E56-42C2-A2FE-A1EA0EAF61C6}" dt="2023-11-12T14:30:28.195" v="967" actId="26606"/>
          <ac:spMkLst>
            <pc:docMk/>
            <pc:sldMk cId="1564962969" sldId="256"/>
            <ac:spMk id="91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30:28.195" v="967" actId="26606"/>
          <ac:spMkLst>
            <pc:docMk/>
            <pc:sldMk cId="1564962969" sldId="256"/>
            <ac:spMk id="92" creationId="{A1DFCBE5-52C1-48A9-89CF-E7D68CCA1620}"/>
          </ac:spMkLst>
        </pc:spChg>
        <pc:spChg chg="add del">
          <ac:chgData name="Sarda Anu Stefania Kumar" userId="e4f2cd80e2ece495" providerId="LiveId" clId="{1F92D5E9-5E56-42C2-A2FE-A1EA0EAF61C6}" dt="2023-11-12T14:30:28.195" v="967" actId="26606"/>
          <ac:spMkLst>
            <pc:docMk/>
            <pc:sldMk cId="1564962969" sldId="256"/>
            <ac:spMk id="93" creationId="{06AB74CA-E76D-4922-91FE-A4AAF0487CE8}"/>
          </ac:spMkLst>
        </pc:spChg>
        <pc:spChg chg="add del">
          <ac:chgData name="Sarda Anu Stefania Kumar" userId="e4f2cd80e2ece495" providerId="LiveId" clId="{1F92D5E9-5E56-42C2-A2FE-A1EA0EAF61C6}" dt="2023-11-12T14:30:32.371" v="969" actId="26606"/>
          <ac:spMkLst>
            <pc:docMk/>
            <pc:sldMk cId="1564962969" sldId="256"/>
            <ac:spMk id="95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0:32.371" v="969" actId="26606"/>
          <ac:spMkLst>
            <pc:docMk/>
            <pc:sldMk cId="1564962969" sldId="256"/>
            <ac:spMk id="96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30:32.371" v="969" actId="26606"/>
          <ac:spMkLst>
            <pc:docMk/>
            <pc:sldMk cId="1564962969" sldId="256"/>
            <ac:spMk id="97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0:34.616" v="971" actId="26606"/>
          <ac:spMkLst>
            <pc:docMk/>
            <pc:sldMk cId="1564962969" sldId="256"/>
            <ac:spMk id="99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30:34.616" v="971" actId="26606"/>
          <ac:spMkLst>
            <pc:docMk/>
            <pc:sldMk cId="1564962969" sldId="256"/>
            <ac:spMk id="100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30:52.480" v="973" actId="26606"/>
          <ac:spMkLst>
            <pc:docMk/>
            <pc:sldMk cId="1564962969" sldId="256"/>
            <ac:spMk id="102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0:52.480" v="973" actId="26606"/>
          <ac:spMkLst>
            <pc:docMk/>
            <pc:sldMk cId="1564962969" sldId="256"/>
            <ac:spMk id="103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30:52.480" v="973" actId="26606"/>
          <ac:spMkLst>
            <pc:docMk/>
            <pc:sldMk cId="1564962969" sldId="256"/>
            <ac:spMk id="104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6:06.955" v="1009" actId="26606"/>
          <ac:spMkLst>
            <pc:docMk/>
            <pc:sldMk cId="1564962969" sldId="256"/>
            <ac:spMk id="106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36:06.955" v="1009" actId="26606"/>
          <ac:spMkLst>
            <pc:docMk/>
            <pc:sldMk cId="1564962969" sldId="256"/>
            <ac:spMk id="107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36:50.105" v="1020" actId="26606"/>
          <ac:spMkLst>
            <pc:docMk/>
            <pc:sldMk cId="1564962969" sldId="256"/>
            <ac:spMk id="112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36:50.105" v="1020" actId="26606"/>
          <ac:spMkLst>
            <pc:docMk/>
            <pc:sldMk cId="1564962969" sldId="256"/>
            <ac:spMk id="114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36:31.822" v="1011" actId="26606"/>
          <ac:spMkLst>
            <pc:docMk/>
            <pc:sldMk cId="1564962969" sldId="256"/>
            <ac:spMk id="119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36:31.822" v="1011" actId="26606"/>
          <ac:spMkLst>
            <pc:docMk/>
            <pc:sldMk cId="1564962969" sldId="256"/>
            <ac:spMk id="121" creationId="{551D3A3A-0A4C-4F0B-8F0C-37B8812FC067}"/>
          </ac:spMkLst>
        </pc:spChg>
        <pc:spChg chg="add del">
          <ac:chgData name="Sarda Anu Stefania Kumar" userId="e4f2cd80e2ece495" providerId="LiveId" clId="{1F92D5E9-5E56-42C2-A2FE-A1EA0EAF61C6}" dt="2023-11-12T14:36:44.222" v="1013" actId="26606"/>
          <ac:spMkLst>
            <pc:docMk/>
            <pc:sldMk cId="1564962969" sldId="256"/>
            <ac:spMk id="123" creationId="{8965892C-BF50-41A2-844F-64C2E1346BBF}"/>
          </ac:spMkLst>
        </pc:spChg>
        <pc:spChg chg="add del">
          <ac:chgData name="Sarda Anu Stefania Kumar" userId="e4f2cd80e2ece495" providerId="LiveId" clId="{1F92D5E9-5E56-42C2-A2FE-A1EA0EAF61C6}" dt="2023-11-12T14:36:44.222" v="1013" actId="26606"/>
          <ac:spMkLst>
            <pc:docMk/>
            <pc:sldMk cId="1564962969" sldId="256"/>
            <ac:spMk id="124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6:44.222" v="1013" actId="26606"/>
          <ac:spMkLst>
            <pc:docMk/>
            <pc:sldMk cId="1564962969" sldId="256"/>
            <ac:spMk id="125" creationId="{1D996364-1340-4EE4-B174-E33542A33B34}"/>
          </ac:spMkLst>
        </pc:spChg>
        <pc:spChg chg="add del">
          <ac:chgData name="Sarda Anu Stefania Kumar" userId="e4f2cd80e2ece495" providerId="LiveId" clId="{1F92D5E9-5E56-42C2-A2FE-A1EA0EAF61C6}" dt="2023-11-12T14:36:46.891" v="1015" actId="26606"/>
          <ac:spMkLst>
            <pc:docMk/>
            <pc:sldMk cId="1564962969" sldId="256"/>
            <ac:spMk id="127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6:46.891" v="1015" actId="26606"/>
          <ac:spMkLst>
            <pc:docMk/>
            <pc:sldMk cId="1564962969" sldId="256"/>
            <ac:spMk id="128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36:46.891" v="1015" actId="26606"/>
          <ac:spMkLst>
            <pc:docMk/>
            <pc:sldMk cId="1564962969" sldId="256"/>
            <ac:spMk id="129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6:48.784" v="1017" actId="26606"/>
          <ac:spMkLst>
            <pc:docMk/>
            <pc:sldMk cId="1564962969" sldId="256"/>
            <ac:spMk id="131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6:48.784" v="1017" actId="26606"/>
          <ac:spMkLst>
            <pc:docMk/>
            <pc:sldMk cId="1564962969" sldId="256"/>
            <ac:spMk id="132" creationId="{1D996364-1340-4EE4-B174-E33542A33B34}"/>
          </ac:spMkLst>
        </pc:spChg>
        <pc:spChg chg="add del">
          <ac:chgData name="Sarda Anu Stefania Kumar" userId="e4f2cd80e2ece495" providerId="LiveId" clId="{1F92D5E9-5E56-42C2-A2FE-A1EA0EAF61C6}" dt="2023-11-12T14:36:48.784" v="1017" actId="26606"/>
          <ac:spMkLst>
            <pc:docMk/>
            <pc:sldMk cId="1564962969" sldId="256"/>
            <ac:spMk id="133" creationId="{8965892C-BF50-41A2-844F-64C2E1346BBF}"/>
          </ac:spMkLst>
        </pc:spChg>
        <pc:spChg chg="add del">
          <ac:chgData name="Sarda Anu Stefania Kumar" userId="e4f2cd80e2ece495" providerId="LiveId" clId="{1F92D5E9-5E56-42C2-A2FE-A1EA0EAF61C6}" dt="2023-11-12T14:36:50.089" v="1019" actId="26606"/>
          <ac:spMkLst>
            <pc:docMk/>
            <pc:sldMk cId="1564962969" sldId="256"/>
            <ac:spMk id="135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6:50.089" v="1019" actId="26606"/>
          <ac:spMkLst>
            <pc:docMk/>
            <pc:sldMk cId="1564962969" sldId="256"/>
            <ac:spMk id="136" creationId="{7E208927-059F-4490-B5EF-CB5E5489C3AF}"/>
          </ac:spMkLst>
        </pc:spChg>
        <pc:spChg chg="add del">
          <ac:chgData name="Sarda Anu Stefania Kumar" userId="e4f2cd80e2ece495" providerId="LiveId" clId="{1F92D5E9-5E56-42C2-A2FE-A1EA0EAF61C6}" dt="2023-11-12T14:36:50.089" v="1019" actId="26606"/>
          <ac:spMkLst>
            <pc:docMk/>
            <pc:sldMk cId="1564962969" sldId="256"/>
            <ac:spMk id="137" creationId="{213B7486-DF7A-442F-A63D-381813E60525}"/>
          </ac:spMkLst>
        </pc:spChg>
        <pc:spChg chg="add del">
          <ac:chgData name="Sarda Anu Stefania Kumar" userId="e4f2cd80e2ece495" providerId="LiveId" clId="{1F92D5E9-5E56-42C2-A2FE-A1EA0EAF61C6}" dt="2023-11-12T14:37:24.430" v="1028" actId="26606"/>
          <ac:spMkLst>
            <pc:docMk/>
            <pc:sldMk cId="1564962969" sldId="256"/>
            <ac:spMk id="139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7:24.430" v="1028" actId="26606"/>
          <ac:spMkLst>
            <pc:docMk/>
            <pc:sldMk cId="1564962969" sldId="256"/>
            <ac:spMk id="140" creationId="{1D996364-1340-4EE4-B174-E33542A33B34}"/>
          </ac:spMkLst>
        </pc:spChg>
        <pc:spChg chg="add del">
          <ac:chgData name="Sarda Anu Stefania Kumar" userId="e4f2cd80e2ece495" providerId="LiveId" clId="{1F92D5E9-5E56-42C2-A2FE-A1EA0EAF61C6}" dt="2023-11-12T14:37:24.430" v="1028" actId="26606"/>
          <ac:spMkLst>
            <pc:docMk/>
            <pc:sldMk cId="1564962969" sldId="256"/>
            <ac:spMk id="141" creationId="{8965892C-BF50-41A2-844F-64C2E1346BBF}"/>
          </ac:spMkLst>
        </pc:spChg>
        <pc:spChg chg="add del">
          <ac:chgData name="Sarda Anu Stefania Kumar" userId="e4f2cd80e2ece495" providerId="LiveId" clId="{1F92D5E9-5E56-42C2-A2FE-A1EA0EAF61C6}" dt="2023-11-12T14:37:12.819" v="1023" actId="26606"/>
          <ac:spMkLst>
            <pc:docMk/>
            <pc:sldMk cId="1564962969" sldId="256"/>
            <ac:spMk id="146" creationId="{F5D8CBC8-202F-4F3E-98DD-70D6FCB78AA9}"/>
          </ac:spMkLst>
        </pc:spChg>
        <pc:spChg chg="add del">
          <ac:chgData name="Sarda Anu Stefania Kumar" userId="e4f2cd80e2ece495" providerId="LiveId" clId="{1F92D5E9-5E56-42C2-A2FE-A1EA0EAF61C6}" dt="2023-11-12T14:37:12.819" v="1023" actId="26606"/>
          <ac:spMkLst>
            <pc:docMk/>
            <pc:sldMk cId="1564962969" sldId="256"/>
            <ac:spMk id="148" creationId="{1D996364-1340-4EE4-B174-E33542A33B34}"/>
          </ac:spMkLst>
        </pc:spChg>
        <pc:spChg chg="add del">
          <ac:chgData name="Sarda Anu Stefania Kumar" userId="e4f2cd80e2ece495" providerId="LiveId" clId="{1F92D5E9-5E56-42C2-A2FE-A1EA0EAF61C6}" dt="2023-11-12T14:37:12.819" v="1023" actId="26606"/>
          <ac:spMkLst>
            <pc:docMk/>
            <pc:sldMk cId="1564962969" sldId="256"/>
            <ac:spMk id="150" creationId="{8965892C-BF50-41A2-844F-64C2E1346BBF}"/>
          </ac:spMkLst>
        </pc:spChg>
        <pc:spChg chg="add del">
          <ac:chgData name="Sarda Anu Stefania Kumar" userId="e4f2cd80e2ece495" providerId="LiveId" clId="{1F92D5E9-5E56-42C2-A2FE-A1EA0EAF61C6}" dt="2023-11-12T14:37:18.096" v="1025" actId="26606"/>
          <ac:spMkLst>
            <pc:docMk/>
            <pc:sldMk cId="1564962969" sldId="256"/>
            <ac:spMk id="152" creationId="{15285B77-8322-4381-BE3F-F6FE0271B955}"/>
          </ac:spMkLst>
        </pc:spChg>
        <pc:spChg chg="add del">
          <ac:chgData name="Sarda Anu Stefania Kumar" userId="e4f2cd80e2ece495" providerId="LiveId" clId="{1F92D5E9-5E56-42C2-A2FE-A1EA0EAF61C6}" dt="2023-11-12T14:37:18.096" v="1025" actId="26606"/>
          <ac:spMkLst>
            <pc:docMk/>
            <pc:sldMk cId="1564962969" sldId="256"/>
            <ac:spMk id="153" creationId="{1FCF5244-C62C-4E27-B395-14F26DFB1373}"/>
          </ac:spMkLst>
        </pc:spChg>
        <pc:spChg chg="add del">
          <ac:chgData name="Sarda Anu Stefania Kumar" userId="e4f2cd80e2ece495" providerId="LiveId" clId="{1F92D5E9-5E56-42C2-A2FE-A1EA0EAF61C6}" dt="2023-11-12T14:37:18.096" v="1025" actId="26606"/>
          <ac:spMkLst>
            <pc:docMk/>
            <pc:sldMk cId="1564962969" sldId="256"/>
            <ac:spMk id="154" creationId="{27E4CA8E-5CC0-4B96-8E67-040FB5673FA6}"/>
          </ac:spMkLst>
        </pc:spChg>
        <pc:spChg chg="add del">
          <ac:chgData name="Sarda Anu Stefania Kumar" userId="e4f2cd80e2ece495" providerId="LiveId" clId="{1F92D5E9-5E56-42C2-A2FE-A1EA0EAF61C6}" dt="2023-11-12T14:37:18.096" v="1025" actId="26606"/>
          <ac:spMkLst>
            <pc:docMk/>
            <pc:sldMk cId="1564962969" sldId="256"/>
            <ac:spMk id="155" creationId="{E9E16A42-F4F8-425E-9DA6-3237A0CBDC1D}"/>
          </ac:spMkLst>
        </pc:spChg>
        <pc:spChg chg="add del">
          <ac:chgData name="Sarda Anu Stefania Kumar" userId="e4f2cd80e2ece495" providerId="LiveId" clId="{1F92D5E9-5E56-42C2-A2FE-A1EA0EAF61C6}" dt="2023-11-12T14:37:24.408" v="1027" actId="26606"/>
          <ac:spMkLst>
            <pc:docMk/>
            <pc:sldMk cId="1564962969" sldId="256"/>
            <ac:spMk id="157" creationId="{558680CB-633A-40EA-9BE4-A37269ABEC24}"/>
          </ac:spMkLst>
        </pc:spChg>
        <pc:spChg chg="add del">
          <ac:chgData name="Sarda Anu Stefania Kumar" userId="e4f2cd80e2ece495" providerId="LiveId" clId="{1F92D5E9-5E56-42C2-A2FE-A1EA0EAF61C6}" dt="2023-11-12T14:37:24.408" v="1027" actId="26606"/>
          <ac:spMkLst>
            <pc:docMk/>
            <pc:sldMk cId="1564962969" sldId="256"/>
            <ac:spMk id="158" creationId="{551D3A3A-0A4C-4F0B-8F0C-37B8812FC067}"/>
          </ac:spMkLst>
        </pc:spChg>
        <pc:spChg chg="add">
          <ac:chgData name="Sarda Anu Stefania Kumar" userId="e4f2cd80e2ece495" providerId="LiveId" clId="{1F92D5E9-5E56-42C2-A2FE-A1EA0EAF61C6}" dt="2023-11-12T14:37:24.430" v="1028" actId="26606"/>
          <ac:spMkLst>
            <pc:docMk/>
            <pc:sldMk cId="1564962969" sldId="256"/>
            <ac:spMk id="160" creationId="{F5D8CBC8-202F-4F3E-98DD-70D6FCB78AA9}"/>
          </ac:spMkLst>
        </pc:spChg>
        <pc:spChg chg="add">
          <ac:chgData name="Sarda Anu Stefania Kumar" userId="e4f2cd80e2ece495" providerId="LiveId" clId="{1F92D5E9-5E56-42C2-A2FE-A1EA0EAF61C6}" dt="2023-11-12T14:37:24.430" v="1028" actId="26606"/>
          <ac:spMkLst>
            <pc:docMk/>
            <pc:sldMk cId="1564962969" sldId="256"/>
            <ac:spMk id="161" creationId="{1D996364-1340-4EE4-B174-E33542A33B34}"/>
          </ac:spMkLst>
        </pc:spChg>
        <pc:spChg chg="add">
          <ac:chgData name="Sarda Anu Stefania Kumar" userId="e4f2cd80e2ece495" providerId="LiveId" clId="{1F92D5E9-5E56-42C2-A2FE-A1EA0EAF61C6}" dt="2023-11-12T14:37:24.430" v="1028" actId="26606"/>
          <ac:spMkLst>
            <pc:docMk/>
            <pc:sldMk cId="1564962969" sldId="256"/>
            <ac:spMk id="162" creationId="{8965892C-BF50-41A2-844F-64C2E1346BBF}"/>
          </ac:spMkLst>
        </pc:spChg>
        <pc:grpChg chg="add del">
          <ac:chgData name="Sarda Anu Stefania Kumar" userId="e4f2cd80e2ece495" providerId="LiveId" clId="{1F92D5E9-5E56-42C2-A2FE-A1EA0EAF61C6}" dt="2023-11-12T14:27:33.192" v="914" actId="26606"/>
          <ac:grpSpMkLst>
            <pc:docMk/>
            <pc:sldMk cId="1564962969" sldId="256"/>
            <ac:grpSpMk id="31" creationId="{DE2DD4A6-DC96-421E-9E1C-7CD0D26814F8}"/>
          </ac:grpSpMkLst>
        </pc:grpChg>
        <pc:picChg chg="add mod ord">
          <ac:chgData name="Sarda Anu Stefania Kumar" userId="e4f2cd80e2ece495" providerId="LiveId" clId="{1F92D5E9-5E56-42C2-A2FE-A1EA0EAF61C6}" dt="2023-11-12T14:37:40.297" v="1029" actId="27614"/>
          <ac:picMkLst>
            <pc:docMk/>
            <pc:sldMk cId="1564962969" sldId="256"/>
            <ac:picMk id="5" creationId="{9E06E5D1-4ED4-330E-1035-68094F15B209}"/>
          </ac:picMkLst>
        </pc:picChg>
        <pc:picChg chg="add del mod ord">
          <ac:chgData name="Sarda Anu Stefania Kumar" userId="e4f2cd80e2ece495" providerId="LiveId" clId="{1F92D5E9-5E56-42C2-A2FE-A1EA0EAF61C6}" dt="2023-11-12T14:37:40.297" v="1030" actId="27614"/>
          <ac:picMkLst>
            <pc:docMk/>
            <pc:sldMk cId="1564962969" sldId="256"/>
            <ac:picMk id="14" creationId="{28A6A796-B577-F6F1-7432-52D0A0D6AD88}"/>
          </ac:picMkLst>
        </pc:picChg>
      </pc:sldChg>
      <pc:sldChg chg="modSp mod">
        <pc:chgData name="Sarda Anu Stefania Kumar" userId="e4f2cd80e2ece495" providerId="LiveId" clId="{1F92D5E9-5E56-42C2-A2FE-A1EA0EAF61C6}" dt="2023-11-12T15:53:37.680" v="1223" actId="20577"/>
        <pc:sldMkLst>
          <pc:docMk/>
          <pc:sldMk cId="408549227" sldId="257"/>
        </pc:sldMkLst>
        <pc:graphicFrameChg chg="mod modGraphic">
          <ac:chgData name="Sarda Anu Stefania Kumar" userId="e4f2cd80e2ece495" providerId="LiveId" clId="{1F92D5E9-5E56-42C2-A2FE-A1EA0EAF61C6}" dt="2023-11-12T15:53:37.680" v="1223" actId="20577"/>
          <ac:graphicFrameMkLst>
            <pc:docMk/>
            <pc:sldMk cId="408549227" sldId="257"/>
            <ac:graphicFrameMk id="15" creationId="{8E536526-DE74-3747-E51A-BAFAF8971099}"/>
          </ac:graphicFrameMkLst>
        </pc:graphicFrameChg>
      </pc:sldChg>
      <pc:sldChg chg="modSp">
        <pc:chgData name="Sarda Anu Stefania Kumar" userId="e4f2cd80e2ece495" providerId="LiveId" clId="{1F92D5E9-5E56-42C2-A2FE-A1EA0EAF61C6}" dt="2023-11-12T15:47:36.022" v="1074" actId="255"/>
        <pc:sldMkLst>
          <pc:docMk/>
          <pc:sldMk cId="3863261225" sldId="261"/>
        </pc:sldMkLst>
        <pc:graphicFrameChg chg="mod">
          <ac:chgData name="Sarda Anu Stefania Kumar" userId="e4f2cd80e2ece495" providerId="LiveId" clId="{1F92D5E9-5E56-42C2-A2FE-A1EA0EAF61C6}" dt="2023-11-12T15:47:36.022" v="1074" actId="255"/>
          <ac:graphicFrameMkLst>
            <pc:docMk/>
            <pc:sldMk cId="3863261225" sldId="261"/>
            <ac:graphicFrameMk id="5" creationId="{4204F0C2-F88B-AB91-27F1-B290A45BB5A6}"/>
          </ac:graphicFrameMkLst>
        </pc:graphicFrameChg>
      </pc:sldChg>
      <pc:sldChg chg="modSp">
        <pc:chgData name="Sarda Anu Stefania Kumar" userId="e4f2cd80e2ece495" providerId="LiveId" clId="{1F92D5E9-5E56-42C2-A2FE-A1EA0EAF61C6}" dt="2023-11-12T15:48:00.134" v="1077" actId="255"/>
        <pc:sldMkLst>
          <pc:docMk/>
          <pc:sldMk cId="3152370671" sldId="262"/>
        </pc:sldMkLst>
        <pc:graphicFrameChg chg="mod">
          <ac:chgData name="Sarda Anu Stefania Kumar" userId="e4f2cd80e2ece495" providerId="LiveId" clId="{1F92D5E9-5E56-42C2-A2FE-A1EA0EAF61C6}" dt="2023-11-12T15:48:00.134" v="1077" actId="255"/>
          <ac:graphicFrameMkLst>
            <pc:docMk/>
            <pc:sldMk cId="3152370671" sldId="262"/>
            <ac:graphicFrameMk id="5" creationId="{8DCECA37-28DA-850E-4253-5591257D4B00}"/>
          </ac:graphicFrameMkLst>
        </pc:graphicFrameChg>
      </pc:sldChg>
      <pc:sldChg chg="modSp">
        <pc:chgData name="Sarda Anu Stefania Kumar" userId="e4f2cd80e2ece495" providerId="LiveId" clId="{1F92D5E9-5E56-42C2-A2FE-A1EA0EAF61C6}" dt="2023-11-11T22:17:37.762" v="164" actId="20577"/>
        <pc:sldMkLst>
          <pc:docMk/>
          <pc:sldMk cId="4234213701" sldId="263"/>
        </pc:sldMkLst>
        <pc:graphicFrameChg chg="mod">
          <ac:chgData name="Sarda Anu Stefania Kumar" userId="e4f2cd80e2ece495" providerId="LiveId" clId="{1F92D5E9-5E56-42C2-A2FE-A1EA0EAF61C6}" dt="2023-11-11T22:17:37.762" v="164" actId="20577"/>
          <ac:graphicFrameMkLst>
            <pc:docMk/>
            <pc:sldMk cId="4234213701" sldId="263"/>
            <ac:graphicFrameMk id="5" creationId="{6C74B2F6-FEF0-D5D7-3AC5-8403E824365A}"/>
          </ac:graphicFrameMkLst>
        </pc:graphicFrameChg>
      </pc:sldChg>
      <pc:sldChg chg="modSp">
        <pc:chgData name="Sarda Anu Stefania Kumar" userId="e4f2cd80e2ece495" providerId="LiveId" clId="{1F92D5E9-5E56-42C2-A2FE-A1EA0EAF61C6}" dt="2023-11-12T14:25:38.705" v="906" actId="20577"/>
        <pc:sldMkLst>
          <pc:docMk/>
          <pc:sldMk cId="2331707529" sldId="264"/>
        </pc:sldMkLst>
        <pc:graphicFrameChg chg="mod">
          <ac:chgData name="Sarda Anu Stefania Kumar" userId="e4f2cd80e2ece495" providerId="LiveId" clId="{1F92D5E9-5E56-42C2-A2FE-A1EA0EAF61C6}" dt="2023-11-12T14:25:38.705" v="906" actId="20577"/>
          <ac:graphicFrameMkLst>
            <pc:docMk/>
            <pc:sldMk cId="2331707529" sldId="264"/>
            <ac:graphicFrameMk id="5" creationId="{17426C86-47AB-8916-71FF-39E340AC7C09}"/>
          </ac:graphicFrameMkLst>
        </pc:graphicFrameChg>
      </pc:sldChg>
      <pc:sldChg chg="modSp mod">
        <pc:chgData name="Sarda Anu Stefania Kumar" userId="e4f2cd80e2ece495" providerId="LiveId" clId="{1F92D5E9-5E56-42C2-A2FE-A1EA0EAF61C6}" dt="2023-11-11T22:34:34.444" v="292" actId="1035"/>
        <pc:sldMkLst>
          <pc:docMk/>
          <pc:sldMk cId="3709137878" sldId="268"/>
        </pc:sldMkLst>
        <pc:spChg chg="mod">
          <ac:chgData name="Sarda Anu Stefania Kumar" userId="e4f2cd80e2ece495" providerId="LiveId" clId="{1F92D5E9-5E56-42C2-A2FE-A1EA0EAF61C6}" dt="2023-11-11T22:23:23.142" v="291" actId="20577"/>
          <ac:spMkLst>
            <pc:docMk/>
            <pc:sldMk cId="3709137878" sldId="268"/>
            <ac:spMk id="3" creationId="{550DBF0C-BB98-04E7-731D-ED488B1F414B}"/>
          </ac:spMkLst>
        </pc:spChg>
        <pc:picChg chg="mod">
          <ac:chgData name="Sarda Anu Stefania Kumar" userId="e4f2cd80e2ece495" providerId="LiveId" clId="{1F92D5E9-5E56-42C2-A2FE-A1EA0EAF61C6}" dt="2023-11-11T22:34:34.444" v="292" actId="1035"/>
          <ac:picMkLst>
            <pc:docMk/>
            <pc:sldMk cId="3709137878" sldId="268"/>
            <ac:picMk id="5" creationId="{D88F9E54-158A-7895-1C0D-86BCB0A21DE1}"/>
          </ac:picMkLst>
        </pc:picChg>
      </pc:sldChg>
      <pc:sldChg chg="modSp mod">
        <pc:chgData name="Sarda Anu Stefania Kumar" userId="e4f2cd80e2ece495" providerId="LiveId" clId="{1F92D5E9-5E56-42C2-A2FE-A1EA0EAF61C6}" dt="2023-11-12T15:38:04.245" v="1067" actId="207"/>
        <pc:sldMkLst>
          <pc:docMk/>
          <pc:sldMk cId="3459209518" sldId="269"/>
        </pc:sldMkLst>
        <pc:spChg chg="mod">
          <ac:chgData name="Sarda Anu Stefania Kumar" userId="e4f2cd80e2ece495" providerId="LiveId" clId="{1F92D5E9-5E56-42C2-A2FE-A1EA0EAF61C6}" dt="2023-11-12T15:38:04.245" v="1067" actId="207"/>
          <ac:spMkLst>
            <pc:docMk/>
            <pc:sldMk cId="3459209518" sldId="269"/>
            <ac:spMk id="3" creationId="{80640293-54A5-9529-41A7-CB9D85FAD14A}"/>
          </ac:spMkLst>
        </pc:spChg>
      </pc:sldChg>
      <pc:sldChg chg="modSp mod">
        <pc:chgData name="Sarda Anu Stefania Kumar" userId="e4f2cd80e2ece495" providerId="LiveId" clId="{1F92D5E9-5E56-42C2-A2FE-A1EA0EAF61C6}" dt="2023-11-12T15:36:21.428" v="1054" actId="27636"/>
        <pc:sldMkLst>
          <pc:docMk/>
          <pc:sldMk cId="2631019661" sldId="270"/>
        </pc:sldMkLst>
        <pc:spChg chg="mod">
          <ac:chgData name="Sarda Anu Stefania Kumar" userId="e4f2cd80e2ece495" providerId="LiveId" clId="{1F92D5E9-5E56-42C2-A2FE-A1EA0EAF61C6}" dt="2023-11-12T15:36:21.428" v="1054" actId="27636"/>
          <ac:spMkLst>
            <pc:docMk/>
            <pc:sldMk cId="2631019661" sldId="270"/>
            <ac:spMk id="3" creationId="{18CEC8FE-AAD6-F970-E2B1-B4612BE1DCD0}"/>
          </ac:spMkLst>
        </pc:spChg>
      </pc:sldChg>
      <pc:sldChg chg="addSp delSp modSp mod ord">
        <pc:chgData name="Sarda Anu Stefania Kumar" userId="e4f2cd80e2ece495" providerId="LiveId" clId="{1F92D5E9-5E56-42C2-A2FE-A1EA0EAF61C6}" dt="2023-11-12T16:02:28.800" v="1230" actId="1076"/>
        <pc:sldMkLst>
          <pc:docMk/>
          <pc:sldMk cId="1840607236" sldId="271"/>
        </pc:sldMkLst>
        <pc:spChg chg="mod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2" creationId="{0770F930-A56F-3923-0829-31A3AFEB3911}"/>
          </ac:spMkLst>
        </pc:spChg>
        <pc:spChg chg="mod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3" creationId="{E8A9D2CB-DDDA-0CDF-495C-B4A5B293AE38}"/>
          </ac:spMkLst>
        </pc:spChg>
        <pc:spChg chg="del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33" creationId="{11114F18-D12D-43C6-895F-5BA92C290CC1}"/>
          </ac:spMkLst>
        </pc:spChg>
        <pc:spChg chg="del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35" creationId="{426744B4-184B-4EE0-82A8-5A4CAEEDD23C}"/>
          </ac:spMkLst>
        </pc:spChg>
        <pc:spChg chg="add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52" creationId="{E158B155-2870-4844-B295-BF04F38497F2}"/>
          </ac:spMkLst>
        </pc:spChg>
        <pc:spChg chg="add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54" creationId="{8EC6859F-6DE0-454C-AF7C-3CEC5E54120D}"/>
          </ac:spMkLst>
        </pc:spChg>
        <pc:spChg chg="add">
          <ac:chgData name="Sarda Anu Stefania Kumar" userId="e4f2cd80e2ece495" providerId="LiveId" clId="{1F92D5E9-5E56-42C2-A2FE-A1EA0EAF61C6}" dt="2023-11-11T23:13:26.932" v="302" actId="26606"/>
          <ac:spMkLst>
            <pc:docMk/>
            <pc:sldMk cId="1840607236" sldId="271"/>
            <ac:spMk id="56" creationId="{B54A185E-16AF-4E1A-9E7F-1414E2A34920}"/>
          </ac:spMkLst>
        </pc:spChg>
        <pc:grpChg chg="del">
          <ac:chgData name="Sarda Anu Stefania Kumar" userId="e4f2cd80e2ece495" providerId="LiveId" clId="{1F92D5E9-5E56-42C2-A2FE-A1EA0EAF61C6}" dt="2023-11-11T23:13:26.932" v="302" actId="26606"/>
          <ac:grpSpMkLst>
            <pc:docMk/>
            <pc:sldMk cId="1840607236" sldId="271"/>
            <ac:grpSpMk id="44" creationId="{E17C15A5-89C5-4909-903C-AC859B8314BA}"/>
          </ac:grpSpMkLst>
        </pc:grpChg>
        <pc:picChg chg="mod ord">
          <ac:chgData name="Sarda Anu Stefania Kumar" userId="e4f2cd80e2ece495" providerId="LiveId" clId="{1F92D5E9-5E56-42C2-A2FE-A1EA0EAF61C6}" dt="2023-11-11T23:13:26.932" v="302" actId="26606"/>
          <ac:picMkLst>
            <pc:docMk/>
            <pc:sldMk cId="1840607236" sldId="271"/>
            <ac:picMk id="4" creationId="{24027E2B-CCFF-459A-3DA8-3AC219CC9B73}"/>
          </ac:picMkLst>
        </pc:picChg>
        <pc:picChg chg="add mod">
          <ac:chgData name="Sarda Anu Stefania Kumar" userId="e4f2cd80e2ece495" providerId="LiveId" clId="{1F92D5E9-5E56-42C2-A2FE-A1EA0EAF61C6}" dt="2023-11-12T16:02:28.800" v="1230" actId="1076"/>
          <ac:picMkLst>
            <pc:docMk/>
            <pc:sldMk cId="1840607236" sldId="271"/>
            <ac:picMk id="6" creationId="{2ED74974-2A0D-2BE7-C6FB-4B889F31A7FE}"/>
          </ac:picMkLst>
        </pc:picChg>
        <pc:picChg chg="mod ord">
          <ac:chgData name="Sarda Anu Stefania Kumar" userId="e4f2cd80e2ece495" providerId="LiveId" clId="{1F92D5E9-5E56-42C2-A2FE-A1EA0EAF61C6}" dt="2023-11-11T23:13:26.932" v="302" actId="26606"/>
          <ac:picMkLst>
            <pc:docMk/>
            <pc:sldMk cId="1840607236" sldId="271"/>
            <ac:picMk id="7" creationId="{6358B63E-A30E-14E0-E72C-DBAA4F0E2258}"/>
          </ac:picMkLst>
        </pc:picChg>
      </pc:sldChg>
    </pc:docChg>
  </pc:docChgLst>
  <pc:docChgLst>
    <pc:chgData name="samita kumar" userId="2dc12552b4ee7cff" providerId="LiveId" clId="{42C7FF09-F52F-4F7D-8B32-7BF29ABD1D82}"/>
    <pc:docChg chg="undo redo custSel addSld delSld modSld sldOrd">
      <pc:chgData name="samita kumar" userId="2dc12552b4ee7cff" providerId="LiveId" clId="{42C7FF09-F52F-4F7D-8B32-7BF29ABD1D82}" dt="2023-11-01T21:16:09.354" v="3494" actId="1076"/>
      <pc:docMkLst>
        <pc:docMk/>
      </pc:docMkLst>
      <pc:sldChg chg="modSp new mod">
        <pc:chgData name="samita kumar" userId="2dc12552b4ee7cff" providerId="LiveId" clId="{42C7FF09-F52F-4F7D-8B32-7BF29ABD1D82}" dt="2023-11-01T21:07:16.779" v="2414" actId="1076"/>
        <pc:sldMkLst>
          <pc:docMk/>
          <pc:sldMk cId="1564962969" sldId="256"/>
        </pc:sldMkLst>
        <pc:spChg chg="mod">
          <ac:chgData name="samita kumar" userId="2dc12552b4ee7cff" providerId="LiveId" clId="{42C7FF09-F52F-4F7D-8B32-7BF29ABD1D82}" dt="2023-11-01T21:07:14.481" v="2413" actId="1076"/>
          <ac:spMkLst>
            <pc:docMk/>
            <pc:sldMk cId="1564962969" sldId="256"/>
            <ac:spMk id="2" creationId="{8AACA86F-3A99-45B9-88FD-A44F01696474}"/>
          </ac:spMkLst>
        </pc:spChg>
        <pc:spChg chg="mod">
          <ac:chgData name="samita kumar" userId="2dc12552b4ee7cff" providerId="LiveId" clId="{42C7FF09-F52F-4F7D-8B32-7BF29ABD1D82}" dt="2023-11-01T21:07:16.779" v="2414" actId="1076"/>
          <ac:spMkLst>
            <pc:docMk/>
            <pc:sldMk cId="1564962969" sldId="256"/>
            <ac:spMk id="3" creationId="{D18E2965-4138-5986-A1FA-304683244B19}"/>
          </ac:spMkLst>
        </pc:spChg>
      </pc:sldChg>
      <pc:sldChg chg="addSp delSp modSp new mod chgLayout">
        <pc:chgData name="samita kumar" userId="2dc12552b4ee7cff" providerId="LiveId" clId="{42C7FF09-F52F-4F7D-8B32-7BF29ABD1D82}" dt="2023-11-01T21:16:09.354" v="3494" actId="1076"/>
        <pc:sldMkLst>
          <pc:docMk/>
          <pc:sldMk cId="408549227" sldId="257"/>
        </pc:sldMkLst>
        <pc:spChg chg="del">
          <ac:chgData name="samita kumar" userId="2dc12552b4ee7cff" providerId="LiveId" clId="{42C7FF09-F52F-4F7D-8B32-7BF29ABD1D82}" dt="2023-11-01T19:37:53.805" v="109" actId="6264"/>
          <ac:spMkLst>
            <pc:docMk/>
            <pc:sldMk cId="408549227" sldId="257"/>
            <ac:spMk id="2" creationId="{6CE673F1-DD1A-1553-12A1-31067379269B}"/>
          </ac:spMkLst>
        </pc:spChg>
        <pc:spChg chg="del">
          <ac:chgData name="samita kumar" userId="2dc12552b4ee7cff" providerId="LiveId" clId="{42C7FF09-F52F-4F7D-8B32-7BF29ABD1D82}" dt="2023-11-01T19:37:53.805" v="109" actId="6264"/>
          <ac:spMkLst>
            <pc:docMk/>
            <pc:sldMk cId="408549227" sldId="257"/>
            <ac:spMk id="3" creationId="{AF619EC9-C354-56D7-56D7-674CB1F0BD54}"/>
          </ac:spMkLst>
        </pc:spChg>
        <pc:spChg chg="add del mod ord">
          <ac:chgData name="samita kumar" userId="2dc12552b4ee7cff" providerId="LiveId" clId="{42C7FF09-F52F-4F7D-8B32-7BF29ABD1D82}" dt="2023-11-01T19:37:54.879" v="110" actId="6264"/>
          <ac:spMkLst>
            <pc:docMk/>
            <pc:sldMk cId="408549227" sldId="257"/>
            <ac:spMk id="4" creationId="{2F286F1C-3793-18B2-5607-AD190915DF52}"/>
          </ac:spMkLst>
        </pc:spChg>
        <pc:spChg chg="add del mod ord">
          <ac:chgData name="samita kumar" userId="2dc12552b4ee7cff" providerId="LiveId" clId="{42C7FF09-F52F-4F7D-8B32-7BF29ABD1D82}" dt="2023-11-01T19:37:54.879" v="110" actId="6264"/>
          <ac:spMkLst>
            <pc:docMk/>
            <pc:sldMk cId="408549227" sldId="257"/>
            <ac:spMk id="5" creationId="{131FE9C3-7EDF-5DD1-A8F2-920801F52FB9}"/>
          </ac:spMkLst>
        </pc:spChg>
        <pc:spChg chg="add mod ord">
          <ac:chgData name="samita kumar" userId="2dc12552b4ee7cff" providerId="LiveId" clId="{42C7FF09-F52F-4F7D-8B32-7BF29ABD1D82}" dt="2023-11-01T19:38:05.558" v="125" actId="20577"/>
          <ac:spMkLst>
            <pc:docMk/>
            <pc:sldMk cId="408549227" sldId="257"/>
            <ac:spMk id="6" creationId="{254D2829-24A9-FD47-E48C-95C9A5638872}"/>
          </ac:spMkLst>
        </pc:spChg>
        <pc:spChg chg="add del mod ord">
          <ac:chgData name="samita kumar" userId="2dc12552b4ee7cff" providerId="LiveId" clId="{42C7FF09-F52F-4F7D-8B32-7BF29ABD1D82}" dt="2023-11-01T19:39:53.496" v="126" actId="3680"/>
          <ac:spMkLst>
            <pc:docMk/>
            <pc:sldMk cId="408549227" sldId="257"/>
            <ac:spMk id="7" creationId="{74A890A5-AD7A-B4C6-283C-BEB677274A8B}"/>
          </ac:spMkLst>
        </pc:spChg>
        <pc:spChg chg="add del mod">
          <ac:chgData name="samita kumar" userId="2dc12552b4ee7cff" providerId="LiveId" clId="{42C7FF09-F52F-4F7D-8B32-7BF29ABD1D82}" dt="2023-11-01T20:32:02.914" v="1588" actId="3680"/>
          <ac:spMkLst>
            <pc:docMk/>
            <pc:sldMk cId="408549227" sldId="257"/>
            <ac:spMk id="10" creationId="{7E7367F6-7723-6C4F-9EC7-DBC632E68E1B}"/>
          </ac:spMkLst>
        </pc:spChg>
        <pc:spChg chg="add del mod">
          <ac:chgData name="samita kumar" userId="2dc12552b4ee7cff" providerId="LiveId" clId="{42C7FF09-F52F-4F7D-8B32-7BF29ABD1D82}" dt="2023-11-01T21:14:12.215" v="3081" actId="3680"/>
          <ac:spMkLst>
            <pc:docMk/>
            <pc:sldMk cId="408549227" sldId="257"/>
            <ac:spMk id="14" creationId="{00B62306-0F30-BAA8-B6F4-0025C00A3DF5}"/>
          </ac:spMkLst>
        </pc:spChg>
        <pc:graphicFrameChg chg="add del mod ord modGraphic">
          <ac:chgData name="samita kumar" userId="2dc12552b4ee7cff" providerId="LiveId" clId="{42C7FF09-F52F-4F7D-8B32-7BF29ABD1D82}" dt="2023-11-01T20:31:54.001" v="1587" actId="478"/>
          <ac:graphicFrameMkLst>
            <pc:docMk/>
            <pc:sldMk cId="408549227" sldId="257"/>
            <ac:graphicFrameMk id="8" creationId="{03AE296D-ECA3-7088-D3D1-EF6516B17E8F}"/>
          </ac:graphicFrameMkLst>
        </pc:graphicFrameChg>
        <pc:graphicFrameChg chg="add del mod ord modGraphic">
          <ac:chgData name="samita kumar" userId="2dc12552b4ee7cff" providerId="LiveId" clId="{42C7FF09-F52F-4F7D-8B32-7BF29ABD1D82}" dt="2023-11-01T21:13:48.625" v="3079" actId="478"/>
          <ac:graphicFrameMkLst>
            <pc:docMk/>
            <pc:sldMk cId="408549227" sldId="257"/>
            <ac:graphicFrameMk id="11" creationId="{323520CE-6EC4-1A15-3B20-A999AE58FE26}"/>
          </ac:graphicFrameMkLst>
        </pc:graphicFrameChg>
        <pc:graphicFrameChg chg="add del mod modGraphic">
          <ac:chgData name="samita kumar" userId="2dc12552b4ee7cff" providerId="LiveId" clId="{42C7FF09-F52F-4F7D-8B32-7BF29ABD1D82}" dt="2023-11-01T21:13:54.778" v="3080" actId="478"/>
          <ac:graphicFrameMkLst>
            <pc:docMk/>
            <pc:sldMk cId="408549227" sldId="257"/>
            <ac:graphicFrameMk id="12" creationId="{E30B8F70-041C-A746-4270-779021AE3B18}"/>
          </ac:graphicFrameMkLst>
        </pc:graphicFrameChg>
        <pc:graphicFrameChg chg="add mod ord modGraphic">
          <ac:chgData name="samita kumar" userId="2dc12552b4ee7cff" providerId="LiveId" clId="{42C7FF09-F52F-4F7D-8B32-7BF29ABD1D82}" dt="2023-11-01T21:16:09.354" v="3494" actId="1076"/>
          <ac:graphicFrameMkLst>
            <pc:docMk/>
            <pc:sldMk cId="408549227" sldId="257"/>
            <ac:graphicFrameMk id="15" creationId="{8E536526-DE74-3747-E51A-BAFAF8971099}"/>
          </ac:graphicFrameMkLst>
        </pc:graphicFrameChg>
      </pc:sldChg>
      <pc:sldChg chg="modSp new del mod">
        <pc:chgData name="samita kumar" userId="2dc12552b4ee7cff" providerId="LiveId" clId="{42C7FF09-F52F-4F7D-8B32-7BF29ABD1D82}" dt="2023-11-01T20:08:58.445" v="1203" actId="2696"/>
        <pc:sldMkLst>
          <pc:docMk/>
          <pc:sldMk cId="537666600" sldId="258"/>
        </pc:sldMkLst>
        <pc:spChg chg="mod">
          <ac:chgData name="samita kumar" userId="2dc12552b4ee7cff" providerId="LiveId" clId="{42C7FF09-F52F-4F7D-8B32-7BF29ABD1D82}" dt="2023-11-01T19:42:17.923" v="237" actId="20577"/>
          <ac:spMkLst>
            <pc:docMk/>
            <pc:sldMk cId="537666600" sldId="258"/>
            <ac:spMk id="2" creationId="{0BFDC4EE-A033-BEA8-066B-4ED67678A4AF}"/>
          </ac:spMkLst>
        </pc:spChg>
        <pc:spChg chg="mod">
          <ac:chgData name="samita kumar" userId="2dc12552b4ee7cff" providerId="LiveId" clId="{42C7FF09-F52F-4F7D-8B32-7BF29ABD1D82}" dt="2023-11-01T19:42:07.929" v="219" actId="20577"/>
          <ac:spMkLst>
            <pc:docMk/>
            <pc:sldMk cId="537666600" sldId="258"/>
            <ac:spMk id="3" creationId="{C7CDA86B-DC22-8DDC-5C16-AF08E5FE8102}"/>
          </ac:spMkLst>
        </pc:spChg>
      </pc:sldChg>
      <pc:sldChg chg="modSp new del mod">
        <pc:chgData name="samita kumar" userId="2dc12552b4ee7cff" providerId="LiveId" clId="{42C7FF09-F52F-4F7D-8B32-7BF29ABD1D82}" dt="2023-11-01T20:22:42.644" v="1423" actId="2696"/>
        <pc:sldMkLst>
          <pc:docMk/>
          <pc:sldMk cId="3031601007" sldId="259"/>
        </pc:sldMkLst>
        <pc:spChg chg="mod">
          <ac:chgData name="samita kumar" userId="2dc12552b4ee7cff" providerId="LiveId" clId="{42C7FF09-F52F-4F7D-8B32-7BF29ABD1D82}" dt="2023-11-01T19:49:52.976" v="249" actId="20577"/>
          <ac:spMkLst>
            <pc:docMk/>
            <pc:sldMk cId="3031601007" sldId="259"/>
            <ac:spMk id="2" creationId="{1ABCE9E2-8E67-1482-102D-0B35FBB78B9C}"/>
          </ac:spMkLst>
        </pc:spChg>
        <pc:spChg chg="mod">
          <ac:chgData name="samita kumar" userId="2dc12552b4ee7cff" providerId="LiveId" clId="{42C7FF09-F52F-4F7D-8B32-7BF29ABD1D82}" dt="2023-11-01T20:20:20.415" v="1409" actId="20577"/>
          <ac:spMkLst>
            <pc:docMk/>
            <pc:sldMk cId="3031601007" sldId="259"/>
            <ac:spMk id="3" creationId="{CEDF8E0D-3A32-37AD-7D59-945944E16A9D}"/>
          </ac:spMkLst>
        </pc:spChg>
      </pc:sldChg>
      <pc:sldChg chg="modSp new del mod">
        <pc:chgData name="samita kumar" userId="2dc12552b4ee7cff" providerId="LiveId" clId="{42C7FF09-F52F-4F7D-8B32-7BF29ABD1D82}" dt="2023-11-01T20:19:30.304" v="1403" actId="2696"/>
        <pc:sldMkLst>
          <pc:docMk/>
          <pc:sldMk cId="3221503199" sldId="260"/>
        </pc:sldMkLst>
        <pc:spChg chg="mod">
          <ac:chgData name="samita kumar" userId="2dc12552b4ee7cff" providerId="LiveId" clId="{42C7FF09-F52F-4F7D-8B32-7BF29ABD1D82}" dt="2023-11-01T20:19:23.770" v="1401" actId="21"/>
          <ac:spMkLst>
            <pc:docMk/>
            <pc:sldMk cId="3221503199" sldId="260"/>
            <ac:spMk id="2" creationId="{15001745-EE56-344E-2E37-3996CA02634A}"/>
          </ac:spMkLst>
        </pc:spChg>
        <pc:spChg chg="mod">
          <ac:chgData name="samita kumar" userId="2dc12552b4ee7cff" providerId="LiveId" clId="{42C7FF09-F52F-4F7D-8B32-7BF29ABD1D82}" dt="2023-11-01T20:19:06.058" v="1390" actId="21"/>
          <ac:spMkLst>
            <pc:docMk/>
            <pc:sldMk cId="3221503199" sldId="260"/>
            <ac:spMk id="3" creationId="{A1A5FBAB-ACD7-ABBA-ACAB-B9551BEB2A61}"/>
          </ac:spMkLst>
        </pc:spChg>
      </pc:sldChg>
      <pc:sldChg chg="modSp new mod">
        <pc:chgData name="samita kumar" userId="2dc12552b4ee7cff" providerId="LiveId" clId="{42C7FF09-F52F-4F7D-8B32-7BF29ABD1D82}" dt="2023-11-01T20:19:26.659" v="1402"/>
        <pc:sldMkLst>
          <pc:docMk/>
          <pc:sldMk cId="3863261225" sldId="261"/>
        </pc:sldMkLst>
        <pc:spChg chg="mod">
          <ac:chgData name="samita kumar" userId="2dc12552b4ee7cff" providerId="LiveId" clId="{42C7FF09-F52F-4F7D-8B32-7BF29ABD1D82}" dt="2023-11-01T20:19:26.659" v="1402"/>
          <ac:spMkLst>
            <pc:docMk/>
            <pc:sldMk cId="3863261225" sldId="261"/>
            <ac:spMk id="2" creationId="{69D92EBC-24B5-70C1-34CF-E68E77E72F35}"/>
          </ac:spMkLst>
        </pc:spChg>
        <pc:spChg chg="mod">
          <ac:chgData name="samita kumar" userId="2dc12552b4ee7cff" providerId="LiveId" clId="{42C7FF09-F52F-4F7D-8B32-7BF29ABD1D82}" dt="2023-11-01T20:19:17.633" v="1400" actId="1076"/>
          <ac:spMkLst>
            <pc:docMk/>
            <pc:sldMk cId="3863261225" sldId="261"/>
            <ac:spMk id="3" creationId="{4814D55B-2786-AE67-9E45-36B8993C1579}"/>
          </ac:spMkLst>
        </pc:spChg>
      </pc:sldChg>
      <pc:sldChg chg="modSp new mod">
        <pc:chgData name="samita kumar" userId="2dc12552b4ee7cff" providerId="LiveId" clId="{42C7FF09-F52F-4F7D-8B32-7BF29ABD1D82}" dt="2023-11-01T20:32:44.632" v="1608"/>
        <pc:sldMkLst>
          <pc:docMk/>
          <pc:sldMk cId="3152370671" sldId="262"/>
        </pc:sldMkLst>
        <pc:spChg chg="mod">
          <ac:chgData name="samita kumar" userId="2dc12552b4ee7cff" providerId="LiveId" clId="{42C7FF09-F52F-4F7D-8B32-7BF29ABD1D82}" dt="2023-11-01T20:32:44.632" v="1608"/>
          <ac:spMkLst>
            <pc:docMk/>
            <pc:sldMk cId="3152370671" sldId="262"/>
            <ac:spMk id="2" creationId="{06A8A2BA-851E-84D6-E8A7-D8B3B4CCD895}"/>
          </ac:spMkLst>
        </pc:spChg>
        <pc:spChg chg="mod">
          <ac:chgData name="samita kumar" userId="2dc12552b4ee7cff" providerId="LiveId" clId="{42C7FF09-F52F-4F7D-8B32-7BF29ABD1D82}" dt="2023-11-01T20:17:57.331" v="1351" actId="20577"/>
          <ac:spMkLst>
            <pc:docMk/>
            <pc:sldMk cId="3152370671" sldId="262"/>
            <ac:spMk id="3" creationId="{A488BD32-8225-B9D8-4C6F-95DBFD02D4FE}"/>
          </ac:spMkLst>
        </pc:spChg>
      </pc:sldChg>
      <pc:sldChg chg="modSp new mod">
        <pc:chgData name="samita kumar" userId="2dc12552b4ee7cff" providerId="LiveId" clId="{42C7FF09-F52F-4F7D-8B32-7BF29ABD1D82}" dt="2023-11-01T20:32:47.390" v="1609"/>
        <pc:sldMkLst>
          <pc:docMk/>
          <pc:sldMk cId="4234213701" sldId="263"/>
        </pc:sldMkLst>
        <pc:spChg chg="mod">
          <ac:chgData name="samita kumar" userId="2dc12552b4ee7cff" providerId="LiveId" clId="{42C7FF09-F52F-4F7D-8B32-7BF29ABD1D82}" dt="2023-11-01T20:32:47.390" v="1609"/>
          <ac:spMkLst>
            <pc:docMk/>
            <pc:sldMk cId="4234213701" sldId="263"/>
            <ac:spMk id="2" creationId="{863E77F3-6D53-FD24-8844-E74D1527C573}"/>
          </ac:spMkLst>
        </pc:spChg>
        <pc:spChg chg="mod">
          <ac:chgData name="samita kumar" userId="2dc12552b4ee7cff" providerId="LiveId" clId="{42C7FF09-F52F-4F7D-8B32-7BF29ABD1D82}" dt="2023-11-01T20:18:13.152" v="1370" actId="20577"/>
          <ac:spMkLst>
            <pc:docMk/>
            <pc:sldMk cId="4234213701" sldId="263"/>
            <ac:spMk id="3" creationId="{17AA355A-FE0C-0BB0-9A74-BD99C4E15636}"/>
          </ac:spMkLst>
        </pc:spChg>
      </pc:sldChg>
      <pc:sldChg chg="modSp new mod">
        <pc:chgData name="samita kumar" userId="2dc12552b4ee7cff" providerId="LiveId" clId="{42C7FF09-F52F-4F7D-8B32-7BF29ABD1D82}" dt="2023-11-01T20:32:50.328" v="1610"/>
        <pc:sldMkLst>
          <pc:docMk/>
          <pc:sldMk cId="2331707529" sldId="264"/>
        </pc:sldMkLst>
        <pc:spChg chg="mod">
          <ac:chgData name="samita kumar" userId="2dc12552b4ee7cff" providerId="LiveId" clId="{42C7FF09-F52F-4F7D-8B32-7BF29ABD1D82}" dt="2023-11-01T20:32:50.328" v="1610"/>
          <ac:spMkLst>
            <pc:docMk/>
            <pc:sldMk cId="2331707529" sldId="264"/>
            <ac:spMk id="2" creationId="{1B2FF3D9-BAF4-DDDF-53C1-9BB17D5794C1}"/>
          </ac:spMkLst>
        </pc:spChg>
        <pc:spChg chg="mod">
          <ac:chgData name="samita kumar" userId="2dc12552b4ee7cff" providerId="LiveId" clId="{42C7FF09-F52F-4F7D-8B32-7BF29ABD1D82}" dt="2023-11-01T20:18:39.952" v="1388" actId="20577"/>
          <ac:spMkLst>
            <pc:docMk/>
            <pc:sldMk cId="2331707529" sldId="264"/>
            <ac:spMk id="3" creationId="{31683795-0F41-BCA4-A68B-7878CF3FEE9B}"/>
          </ac:spMkLst>
        </pc:spChg>
      </pc:sldChg>
      <pc:sldChg chg="modSp new del mod">
        <pc:chgData name="samita kumar" userId="2dc12552b4ee7cff" providerId="LiveId" clId="{42C7FF09-F52F-4F7D-8B32-7BF29ABD1D82}" dt="2023-11-01T20:16:03.314" v="1274" actId="2696"/>
        <pc:sldMkLst>
          <pc:docMk/>
          <pc:sldMk cId="101156649" sldId="265"/>
        </pc:sldMkLst>
        <pc:spChg chg="mod">
          <ac:chgData name="samita kumar" userId="2dc12552b4ee7cff" providerId="LiveId" clId="{42C7FF09-F52F-4F7D-8B32-7BF29ABD1D82}" dt="2023-11-01T20:07:36.510" v="1186" actId="20577"/>
          <ac:spMkLst>
            <pc:docMk/>
            <pc:sldMk cId="101156649" sldId="265"/>
            <ac:spMk id="2" creationId="{EC2C2255-0ACF-1C6F-7F66-D68849788E7D}"/>
          </ac:spMkLst>
        </pc:spChg>
        <pc:spChg chg="mod">
          <ac:chgData name="samita kumar" userId="2dc12552b4ee7cff" providerId="LiveId" clId="{42C7FF09-F52F-4F7D-8B32-7BF29ABD1D82}" dt="2023-11-01T20:07:56.176" v="1202" actId="20577"/>
          <ac:spMkLst>
            <pc:docMk/>
            <pc:sldMk cId="101156649" sldId="265"/>
            <ac:spMk id="3" creationId="{31E424B3-2B2D-38D2-CAB8-B2008087B53E}"/>
          </ac:spMkLst>
        </pc:spChg>
      </pc:sldChg>
      <pc:sldChg chg="modSp new mod">
        <pc:chgData name="samita kumar" userId="2dc12552b4ee7cff" providerId="LiveId" clId="{42C7FF09-F52F-4F7D-8B32-7BF29ABD1D82}" dt="2023-11-01T20:29:54.692" v="1548" actId="1076"/>
        <pc:sldMkLst>
          <pc:docMk/>
          <pc:sldMk cId="2185247734" sldId="265"/>
        </pc:sldMkLst>
        <pc:spChg chg="mod">
          <ac:chgData name="samita kumar" userId="2dc12552b4ee7cff" providerId="LiveId" clId="{42C7FF09-F52F-4F7D-8B32-7BF29ABD1D82}" dt="2023-11-01T20:24:51.350" v="1439" actId="20577"/>
          <ac:spMkLst>
            <pc:docMk/>
            <pc:sldMk cId="2185247734" sldId="265"/>
            <ac:spMk id="2" creationId="{3E1F7EA5-5F5D-F6C5-80C0-C8069AD93B80}"/>
          </ac:spMkLst>
        </pc:spChg>
        <pc:spChg chg="mod">
          <ac:chgData name="samita kumar" userId="2dc12552b4ee7cff" providerId="LiveId" clId="{42C7FF09-F52F-4F7D-8B32-7BF29ABD1D82}" dt="2023-11-01T20:29:54.692" v="1548" actId="1076"/>
          <ac:spMkLst>
            <pc:docMk/>
            <pc:sldMk cId="2185247734" sldId="265"/>
            <ac:spMk id="3" creationId="{387D7249-4898-8665-2375-1101239A55C0}"/>
          </ac:spMkLst>
        </pc:spChg>
      </pc:sldChg>
      <pc:sldChg chg="modSp add mod">
        <pc:chgData name="samita kumar" userId="2dc12552b4ee7cff" providerId="LiveId" clId="{42C7FF09-F52F-4F7D-8B32-7BF29ABD1D82}" dt="2023-11-01T20:29:43.890" v="1545" actId="1076"/>
        <pc:sldMkLst>
          <pc:docMk/>
          <pc:sldMk cId="2209475031" sldId="266"/>
        </pc:sldMkLst>
        <pc:spChg chg="mod">
          <ac:chgData name="samita kumar" userId="2dc12552b4ee7cff" providerId="LiveId" clId="{42C7FF09-F52F-4F7D-8B32-7BF29ABD1D82}" dt="2023-11-01T20:29:43.890" v="1545" actId="1076"/>
          <ac:spMkLst>
            <pc:docMk/>
            <pc:sldMk cId="2209475031" sldId="266"/>
            <ac:spMk id="3" creationId="{387D7249-4898-8665-2375-1101239A55C0}"/>
          </ac:spMkLst>
        </pc:spChg>
      </pc:sldChg>
      <pc:sldChg chg="modSp new del mod">
        <pc:chgData name="samita kumar" userId="2dc12552b4ee7cff" providerId="LiveId" clId="{42C7FF09-F52F-4F7D-8B32-7BF29ABD1D82}" dt="2023-11-01T20:22:45.179" v="1424" actId="2696"/>
        <pc:sldMkLst>
          <pc:docMk/>
          <pc:sldMk cId="3225008126" sldId="266"/>
        </pc:sldMkLst>
        <pc:spChg chg="mod">
          <ac:chgData name="samita kumar" userId="2dc12552b4ee7cff" providerId="LiveId" clId="{42C7FF09-F52F-4F7D-8B32-7BF29ABD1D82}" dt="2023-11-01T20:14:21.612" v="1246" actId="20577"/>
          <ac:spMkLst>
            <pc:docMk/>
            <pc:sldMk cId="3225008126" sldId="266"/>
            <ac:spMk id="2" creationId="{72A218C9-BF06-46D7-A9D7-B54C67601B95}"/>
          </ac:spMkLst>
        </pc:spChg>
        <pc:spChg chg="mod">
          <ac:chgData name="samita kumar" userId="2dc12552b4ee7cff" providerId="LiveId" clId="{42C7FF09-F52F-4F7D-8B32-7BF29ABD1D82}" dt="2023-11-01T20:20:44.545" v="1415" actId="20577"/>
          <ac:spMkLst>
            <pc:docMk/>
            <pc:sldMk cId="3225008126" sldId="266"/>
            <ac:spMk id="3" creationId="{C4A1C275-D9B6-D489-96AA-EB638107194D}"/>
          </ac:spMkLst>
        </pc:spChg>
      </pc:sldChg>
      <pc:sldChg chg="modSp new del mod ord">
        <pc:chgData name="samita kumar" userId="2dc12552b4ee7cff" providerId="LiveId" clId="{42C7FF09-F52F-4F7D-8B32-7BF29ABD1D82}" dt="2023-11-01T20:22:46.803" v="1425" actId="2696"/>
        <pc:sldMkLst>
          <pc:docMk/>
          <pc:sldMk cId="203659583" sldId="267"/>
        </pc:sldMkLst>
        <pc:spChg chg="mod">
          <ac:chgData name="samita kumar" userId="2dc12552b4ee7cff" providerId="LiveId" clId="{42C7FF09-F52F-4F7D-8B32-7BF29ABD1D82}" dt="2023-11-01T20:14:59.122" v="1259"/>
          <ac:spMkLst>
            <pc:docMk/>
            <pc:sldMk cId="203659583" sldId="267"/>
            <ac:spMk id="2" creationId="{640927BE-070D-F175-E13B-3DE66C4DCC3A}"/>
          </ac:spMkLst>
        </pc:spChg>
        <pc:spChg chg="mod">
          <ac:chgData name="samita kumar" userId="2dc12552b4ee7cff" providerId="LiveId" clId="{42C7FF09-F52F-4F7D-8B32-7BF29ABD1D82}" dt="2023-11-01T20:20:53.146" v="1419" actId="20577"/>
          <ac:spMkLst>
            <pc:docMk/>
            <pc:sldMk cId="203659583" sldId="267"/>
            <ac:spMk id="3" creationId="{4975C623-CF2A-6028-F8B8-C9254B88466B}"/>
          </ac:spMkLst>
        </pc:spChg>
      </pc:sldChg>
      <pc:sldChg chg="modSp new mod">
        <pc:chgData name="samita kumar" userId="2dc12552b4ee7cff" providerId="LiveId" clId="{42C7FF09-F52F-4F7D-8B32-7BF29ABD1D82}" dt="2023-11-01T21:06:58.814" v="2412" actId="20577"/>
        <pc:sldMkLst>
          <pc:docMk/>
          <pc:sldMk cId="691537249" sldId="267"/>
        </pc:sldMkLst>
        <pc:spChg chg="mod">
          <ac:chgData name="samita kumar" userId="2dc12552b4ee7cff" providerId="LiveId" clId="{42C7FF09-F52F-4F7D-8B32-7BF29ABD1D82}" dt="2023-11-01T20:30:10.412" v="1563" actId="20577"/>
          <ac:spMkLst>
            <pc:docMk/>
            <pc:sldMk cId="691537249" sldId="267"/>
            <ac:spMk id="2" creationId="{F7CDB75E-BB8A-11D3-9547-1181889A30D7}"/>
          </ac:spMkLst>
        </pc:spChg>
        <pc:spChg chg="mod">
          <ac:chgData name="samita kumar" userId="2dc12552b4ee7cff" providerId="LiveId" clId="{42C7FF09-F52F-4F7D-8B32-7BF29ABD1D82}" dt="2023-11-01T21:06:58.814" v="2412" actId="20577"/>
          <ac:spMkLst>
            <pc:docMk/>
            <pc:sldMk cId="691537249" sldId="267"/>
            <ac:spMk id="3" creationId="{550DBF0C-BB98-04E7-731D-ED488B1F414B}"/>
          </ac:spMkLst>
        </pc:spChg>
      </pc:sldChg>
      <pc:sldChg chg="modSp new del mod">
        <pc:chgData name="samita kumar" userId="2dc12552b4ee7cff" providerId="LiveId" clId="{42C7FF09-F52F-4F7D-8B32-7BF29ABD1D82}" dt="2023-11-01T20:22:48.319" v="1426" actId="2696"/>
        <pc:sldMkLst>
          <pc:docMk/>
          <pc:sldMk cId="63411472" sldId="268"/>
        </pc:sldMkLst>
        <pc:spChg chg="mod">
          <ac:chgData name="samita kumar" userId="2dc12552b4ee7cff" providerId="LiveId" clId="{42C7FF09-F52F-4F7D-8B32-7BF29ABD1D82}" dt="2023-11-01T20:15:04.597" v="1261"/>
          <ac:spMkLst>
            <pc:docMk/>
            <pc:sldMk cId="63411472" sldId="268"/>
            <ac:spMk id="2" creationId="{FE1561A7-1810-861A-EFED-77E31DF82E94}"/>
          </ac:spMkLst>
        </pc:spChg>
        <pc:spChg chg="mod">
          <ac:chgData name="samita kumar" userId="2dc12552b4ee7cff" providerId="LiveId" clId="{42C7FF09-F52F-4F7D-8B32-7BF29ABD1D82}" dt="2023-11-01T20:20:58.520" v="1422" actId="20577"/>
          <ac:spMkLst>
            <pc:docMk/>
            <pc:sldMk cId="63411472" sldId="268"/>
            <ac:spMk id="3" creationId="{C4DD9923-58C5-9E4C-24C9-855AA35B26DD}"/>
          </ac:spMkLst>
        </pc:spChg>
      </pc:sldChg>
      <pc:sldChg chg="modSp add mod ord">
        <pc:chgData name="samita kumar" userId="2dc12552b4ee7cff" providerId="LiveId" clId="{42C7FF09-F52F-4F7D-8B32-7BF29ABD1D82}" dt="2023-11-01T21:06:56.475" v="2411" actId="20577"/>
        <pc:sldMkLst>
          <pc:docMk/>
          <pc:sldMk cId="3709137878" sldId="268"/>
        </pc:sldMkLst>
        <pc:spChg chg="mod">
          <ac:chgData name="samita kumar" userId="2dc12552b4ee7cff" providerId="LiveId" clId="{42C7FF09-F52F-4F7D-8B32-7BF29ABD1D82}" dt="2023-11-01T21:06:56.475" v="2411" actId="20577"/>
          <ac:spMkLst>
            <pc:docMk/>
            <pc:sldMk cId="3709137878" sldId="268"/>
            <ac:spMk id="3" creationId="{550DBF0C-BB98-04E7-731D-ED488B1F414B}"/>
          </ac:spMkLst>
        </pc:spChg>
      </pc:sldChg>
      <pc:sldChg chg="modSp new del mod">
        <pc:chgData name="samita kumar" userId="2dc12552b4ee7cff" providerId="LiveId" clId="{42C7FF09-F52F-4F7D-8B32-7BF29ABD1D82}" dt="2023-11-01T21:01:11.705" v="2346" actId="47"/>
        <pc:sldMkLst>
          <pc:docMk/>
          <pc:sldMk cId="2916029684" sldId="269"/>
        </pc:sldMkLst>
        <pc:spChg chg="mod">
          <ac:chgData name="samita kumar" userId="2dc12552b4ee7cff" providerId="LiveId" clId="{42C7FF09-F52F-4F7D-8B32-7BF29ABD1D82}" dt="2023-11-01T20:37:56.325" v="1714" actId="20577"/>
          <ac:spMkLst>
            <pc:docMk/>
            <pc:sldMk cId="2916029684" sldId="269"/>
            <ac:spMk id="2" creationId="{57E46A7A-F8E0-6908-82B0-2B7A0FE1EA53}"/>
          </ac:spMkLst>
        </pc:spChg>
        <pc:spChg chg="mod">
          <ac:chgData name="samita kumar" userId="2dc12552b4ee7cff" providerId="LiveId" clId="{42C7FF09-F52F-4F7D-8B32-7BF29ABD1D82}" dt="2023-11-01T21:00:57.170" v="2344" actId="27636"/>
          <ac:spMkLst>
            <pc:docMk/>
            <pc:sldMk cId="2916029684" sldId="269"/>
            <ac:spMk id="3" creationId="{135B3BD8-2122-86BC-788B-469E6E3359FC}"/>
          </ac:spMkLst>
        </pc:spChg>
      </pc:sldChg>
      <pc:sldChg chg="modSp new mod">
        <pc:chgData name="samita kumar" userId="2dc12552b4ee7cff" providerId="LiveId" clId="{42C7FF09-F52F-4F7D-8B32-7BF29ABD1D82}" dt="2023-11-01T21:05:15.788" v="2383" actId="1076"/>
        <pc:sldMkLst>
          <pc:docMk/>
          <pc:sldMk cId="3459209518" sldId="269"/>
        </pc:sldMkLst>
        <pc:spChg chg="mod">
          <ac:chgData name="samita kumar" userId="2dc12552b4ee7cff" providerId="LiveId" clId="{42C7FF09-F52F-4F7D-8B32-7BF29ABD1D82}" dt="2023-11-01T21:01:17.934" v="2361" actId="20577"/>
          <ac:spMkLst>
            <pc:docMk/>
            <pc:sldMk cId="3459209518" sldId="269"/>
            <ac:spMk id="2" creationId="{7AEED1A4-2909-5204-4466-7AD7D4E2556A}"/>
          </ac:spMkLst>
        </pc:spChg>
        <pc:spChg chg="mod">
          <ac:chgData name="samita kumar" userId="2dc12552b4ee7cff" providerId="LiveId" clId="{42C7FF09-F52F-4F7D-8B32-7BF29ABD1D82}" dt="2023-11-01T21:05:15.788" v="2383" actId="1076"/>
          <ac:spMkLst>
            <pc:docMk/>
            <pc:sldMk cId="3459209518" sldId="269"/>
            <ac:spMk id="3" creationId="{80640293-54A5-9529-41A7-CB9D85FAD14A}"/>
          </ac:spMkLst>
        </pc:spChg>
      </pc:sldChg>
      <pc:sldChg chg="modSp add del mod">
        <pc:chgData name="samita kumar" userId="2dc12552b4ee7cff" providerId="LiveId" clId="{42C7FF09-F52F-4F7D-8B32-7BF29ABD1D82}" dt="2023-11-01T20:53:41.961" v="2339" actId="2696"/>
        <pc:sldMkLst>
          <pc:docMk/>
          <pc:sldMk cId="210276427" sldId="270"/>
        </pc:sldMkLst>
        <pc:spChg chg="mod">
          <ac:chgData name="samita kumar" userId="2dc12552b4ee7cff" providerId="LiveId" clId="{42C7FF09-F52F-4F7D-8B32-7BF29ABD1D82}" dt="2023-11-01T20:47:15.125" v="2164" actId="20577"/>
          <ac:spMkLst>
            <pc:docMk/>
            <pc:sldMk cId="210276427" sldId="270"/>
            <ac:spMk id="3" creationId="{135B3BD8-2122-86BC-788B-469E6E3359FC}"/>
          </ac:spMkLst>
        </pc:spChg>
      </pc:sldChg>
      <pc:sldChg chg="modSp new mod">
        <pc:chgData name="samita kumar" userId="2dc12552b4ee7cff" providerId="LiveId" clId="{42C7FF09-F52F-4F7D-8B32-7BF29ABD1D82}" dt="2023-11-01T21:06:15.098" v="2410" actId="1076"/>
        <pc:sldMkLst>
          <pc:docMk/>
          <pc:sldMk cId="2631019661" sldId="270"/>
        </pc:sldMkLst>
        <pc:spChg chg="mod">
          <ac:chgData name="samita kumar" userId="2dc12552b4ee7cff" providerId="LiveId" clId="{42C7FF09-F52F-4F7D-8B32-7BF29ABD1D82}" dt="2023-11-01T21:05:24.760" v="2397" actId="20577"/>
          <ac:spMkLst>
            <pc:docMk/>
            <pc:sldMk cId="2631019661" sldId="270"/>
            <ac:spMk id="2" creationId="{33EF761F-0F96-2479-54B3-E864F2476D78}"/>
          </ac:spMkLst>
        </pc:spChg>
        <pc:spChg chg="mod">
          <ac:chgData name="samita kumar" userId="2dc12552b4ee7cff" providerId="LiveId" clId="{42C7FF09-F52F-4F7D-8B32-7BF29ABD1D82}" dt="2023-11-01T21:06:15.098" v="2410" actId="1076"/>
          <ac:spMkLst>
            <pc:docMk/>
            <pc:sldMk cId="2631019661" sldId="270"/>
            <ac:spMk id="3" creationId="{18CEC8FE-AAD6-F970-E2B1-B4612BE1DCD0}"/>
          </ac:spMkLst>
        </pc:spChg>
      </pc:sldChg>
      <pc:sldChg chg="modSp add del mod">
        <pc:chgData name="samita kumar" userId="2dc12552b4ee7cff" providerId="LiveId" clId="{42C7FF09-F52F-4F7D-8B32-7BF29ABD1D82}" dt="2023-11-01T21:01:12.708" v="2347" actId="47"/>
        <pc:sldMkLst>
          <pc:docMk/>
          <pc:sldMk cId="1415820536" sldId="271"/>
        </pc:sldMkLst>
        <pc:spChg chg="mod">
          <ac:chgData name="samita kumar" userId="2dc12552b4ee7cff" providerId="LiveId" clId="{42C7FF09-F52F-4F7D-8B32-7BF29ABD1D82}" dt="2023-11-01T21:01:00.504" v="2345" actId="20577"/>
          <ac:spMkLst>
            <pc:docMk/>
            <pc:sldMk cId="1415820536" sldId="271"/>
            <ac:spMk id="3" creationId="{135B3BD8-2122-86BC-788B-469E6E3359FC}"/>
          </ac:spMkLst>
        </pc:spChg>
      </pc:sldChg>
      <pc:sldMasterChg chg="addSldLayout">
        <pc:chgData name="samita kumar" userId="2dc12552b4ee7cff" providerId="LiveId" clId="{42C7FF09-F52F-4F7D-8B32-7BF29ABD1D82}" dt="2023-11-01T19:30:51.888" v="0" actId="680"/>
        <pc:sldMasterMkLst>
          <pc:docMk/>
          <pc:sldMasterMk cId="434510070" sldId="2147483648"/>
        </pc:sldMasterMkLst>
        <pc:sldLayoutChg chg="add">
          <pc:chgData name="samita kumar" userId="2dc12552b4ee7cff" providerId="LiveId" clId="{42C7FF09-F52F-4F7D-8B32-7BF29ABD1D82}" dt="2023-11-01T19:30:51.888" v="0" actId="680"/>
          <pc:sldLayoutMkLst>
            <pc:docMk/>
            <pc:sldMasterMk cId="434510070" sldId="2147483648"/>
            <pc:sldLayoutMk cId="2526490077" sldId="214748364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7D162E-C8E6-4E2B-BACF-9BE0747BDE3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A55BDC8-1B6E-4D1C-8CF2-2C9BE52214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Cleaning Procedures</a:t>
          </a:r>
          <a:endParaRPr lang="en-US"/>
        </a:p>
      </dgm:t>
    </dgm:pt>
    <dgm:pt modelId="{835FEACA-6CAB-4637-ADC4-271D91764D95}" type="parTrans" cxnId="{6B437D55-2A52-4353-8870-E230029A1404}">
      <dgm:prSet/>
      <dgm:spPr/>
      <dgm:t>
        <a:bodyPr/>
        <a:lstStyle/>
        <a:p>
          <a:endParaRPr lang="en-US"/>
        </a:p>
      </dgm:t>
    </dgm:pt>
    <dgm:pt modelId="{EA63283A-C56F-4680-BC70-9667362D0D96}" type="sibTrans" cxnId="{6B437D55-2A52-4353-8870-E230029A14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4BB09F-8C64-4EFF-A439-50CC4E9555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Attention to Detail</a:t>
          </a:r>
          <a:endParaRPr lang="en-US"/>
        </a:p>
      </dgm:t>
    </dgm:pt>
    <dgm:pt modelId="{279763C8-5EE9-4833-896D-957FCDFAE397}" type="parTrans" cxnId="{FCC0ABAE-01A3-444F-8D3F-2CC44F358775}">
      <dgm:prSet/>
      <dgm:spPr/>
      <dgm:t>
        <a:bodyPr/>
        <a:lstStyle/>
        <a:p>
          <a:endParaRPr lang="en-US"/>
        </a:p>
      </dgm:t>
    </dgm:pt>
    <dgm:pt modelId="{2520EA48-35BE-4305-B3B6-BE6009BC42E3}" type="sibTrans" cxnId="{FCC0ABAE-01A3-444F-8D3F-2CC44F3587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3D7612-57F3-4CA5-B171-030CF6BF07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Management</a:t>
          </a:r>
          <a:endParaRPr lang="en-US"/>
        </a:p>
      </dgm:t>
    </dgm:pt>
    <dgm:pt modelId="{FCDC44B8-C8B9-464D-AC86-20B83D27FD93}" type="parTrans" cxnId="{450DF43E-0538-4866-9743-4B99429E83BF}">
      <dgm:prSet/>
      <dgm:spPr/>
      <dgm:t>
        <a:bodyPr/>
        <a:lstStyle/>
        <a:p>
          <a:endParaRPr lang="en-US"/>
        </a:p>
      </dgm:t>
    </dgm:pt>
    <dgm:pt modelId="{804D7390-7A8F-4C2A-B117-D0EC711FF5F4}" type="sibTrans" cxnId="{450DF43E-0538-4866-9743-4B99429E83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7F3909-5890-4F7F-9438-C0D9AE0431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Service</a:t>
          </a:r>
          <a:endParaRPr lang="en-US"/>
        </a:p>
      </dgm:t>
    </dgm:pt>
    <dgm:pt modelId="{2D1BD253-8A52-41D2-9E82-501E47858E8A}" type="parTrans" cxnId="{1106CBF8-5CFD-494A-8424-D2EF71C973E1}">
      <dgm:prSet/>
      <dgm:spPr/>
      <dgm:t>
        <a:bodyPr/>
        <a:lstStyle/>
        <a:p>
          <a:endParaRPr lang="en-US"/>
        </a:p>
      </dgm:t>
    </dgm:pt>
    <dgm:pt modelId="{B48C572D-3DC6-4586-9F70-A59BC114BF0E}" type="sibTrans" cxnId="{1106CBF8-5CFD-494A-8424-D2EF71C973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90BEBF6-62D7-44EE-A790-FB8DB202A3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 and Safety Protocols</a:t>
          </a:r>
          <a:endParaRPr lang="en-US"/>
        </a:p>
      </dgm:t>
    </dgm:pt>
    <dgm:pt modelId="{101D9292-1697-4CD9-B476-8C42F5321750}" type="parTrans" cxnId="{65393F4C-7549-47F7-920E-F73ED88F34E5}">
      <dgm:prSet/>
      <dgm:spPr/>
      <dgm:t>
        <a:bodyPr/>
        <a:lstStyle/>
        <a:p>
          <a:endParaRPr lang="en-US"/>
        </a:p>
      </dgm:t>
    </dgm:pt>
    <dgm:pt modelId="{CAFFBD8D-68F1-4D45-BA0E-2E98BC1A2019}" type="sibTrans" cxnId="{65393F4C-7549-47F7-920E-F73ED88F34E5}">
      <dgm:prSet/>
      <dgm:spPr/>
      <dgm:t>
        <a:bodyPr/>
        <a:lstStyle/>
        <a:p>
          <a:endParaRPr lang="en-US"/>
        </a:p>
      </dgm:t>
    </dgm:pt>
    <dgm:pt modelId="{EBDA0E89-3BC2-433A-BB15-BA558B304236}" type="pres">
      <dgm:prSet presAssocID="{0D7D162E-C8E6-4E2B-BACF-9BE0747BDE37}" presName="root" presStyleCnt="0">
        <dgm:presLayoutVars>
          <dgm:dir/>
          <dgm:resizeHandles val="exact"/>
        </dgm:presLayoutVars>
      </dgm:prSet>
      <dgm:spPr/>
    </dgm:pt>
    <dgm:pt modelId="{A95B7958-F0C5-4058-8C25-6E8BDF843FA7}" type="pres">
      <dgm:prSet presAssocID="{7A55BDC8-1B6E-4D1C-8CF2-2C9BE5221481}" presName="compNode" presStyleCnt="0"/>
      <dgm:spPr/>
    </dgm:pt>
    <dgm:pt modelId="{4D39F680-4C5F-48B5-B364-6CEB5FE046D7}" type="pres">
      <dgm:prSet presAssocID="{7A55BDC8-1B6E-4D1C-8CF2-2C9BE522148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F9AC29D1-1E19-4C0F-A8A0-ED38639FFDFA}" type="pres">
      <dgm:prSet presAssocID="{7A55BDC8-1B6E-4D1C-8CF2-2C9BE5221481}" presName="spaceRect" presStyleCnt="0"/>
      <dgm:spPr/>
    </dgm:pt>
    <dgm:pt modelId="{6534F6A2-7B48-4011-B9AE-1F956A477A53}" type="pres">
      <dgm:prSet presAssocID="{7A55BDC8-1B6E-4D1C-8CF2-2C9BE5221481}" presName="textRect" presStyleLbl="revTx" presStyleIdx="0" presStyleCnt="5">
        <dgm:presLayoutVars>
          <dgm:chMax val="1"/>
          <dgm:chPref val="1"/>
        </dgm:presLayoutVars>
      </dgm:prSet>
      <dgm:spPr/>
    </dgm:pt>
    <dgm:pt modelId="{1B83F8AA-C2B4-4D28-B123-0262AD5EA18A}" type="pres">
      <dgm:prSet presAssocID="{EA63283A-C56F-4680-BC70-9667362D0D96}" presName="sibTrans" presStyleCnt="0"/>
      <dgm:spPr/>
    </dgm:pt>
    <dgm:pt modelId="{31E6A0E2-8D81-4E34-9CA1-DCFA52701188}" type="pres">
      <dgm:prSet presAssocID="{BB4BB09F-8C64-4EFF-A439-50CC4E955542}" presName="compNode" presStyleCnt="0"/>
      <dgm:spPr/>
    </dgm:pt>
    <dgm:pt modelId="{03AE47FC-5B80-4B81-BDDF-12A43D1185BF}" type="pres">
      <dgm:prSet presAssocID="{BB4BB09F-8C64-4EFF-A439-50CC4E95554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F8003692-0E92-4042-8EC4-D6AF2ED8D6B4}" type="pres">
      <dgm:prSet presAssocID="{BB4BB09F-8C64-4EFF-A439-50CC4E955542}" presName="spaceRect" presStyleCnt="0"/>
      <dgm:spPr/>
    </dgm:pt>
    <dgm:pt modelId="{F632A0EE-3A10-40EB-80E0-BE03AE13D504}" type="pres">
      <dgm:prSet presAssocID="{BB4BB09F-8C64-4EFF-A439-50CC4E955542}" presName="textRect" presStyleLbl="revTx" presStyleIdx="1" presStyleCnt="5">
        <dgm:presLayoutVars>
          <dgm:chMax val="1"/>
          <dgm:chPref val="1"/>
        </dgm:presLayoutVars>
      </dgm:prSet>
      <dgm:spPr/>
    </dgm:pt>
    <dgm:pt modelId="{EC417733-1708-4E01-9B42-043C4215F999}" type="pres">
      <dgm:prSet presAssocID="{2520EA48-35BE-4305-B3B6-BE6009BC42E3}" presName="sibTrans" presStyleCnt="0"/>
      <dgm:spPr/>
    </dgm:pt>
    <dgm:pt modelId="{657B76F2-7B14-4CD9-9515-1C265A58F7AE}" type="pres">
      <dgm:prSet presAssocID="{5C3D7612-57F3-4CA5-B171-030CF6BF075A}" presName="compNode" presStyleCnt="0"/>
      <dgm:spPr/>
    </dgm:pt>
    <dgm:pt modelId="{0515EC29-4A43-43D0-B6A6-52C784437B9A}" type="pres">
      <dgm:prSet presAssocID="{5C3D7612-57F3-4CA5-B171-030CF6BF075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89D902F-763C-4618-AB24-F00BA15942F3}" type="pres">
      <dgm:prSet presAssocID="{5C3D7612-57F3-4CA5-B171-030CF6BF075A}" presName="spaceRect" presStyleCnt="0"/>
      <dgm:spPr/>
    </dgm:pt>
    <dgm:pt modelId="{24F0B10D-4B77-4694-93D4-E2F84020DB1F}" type="pres">
      <dgm:prSet presAssocID="{5C3D7612-57F3-4CA5-B171-030CF6BF075A}" presName="textRect" presStyleLbl="revTx" presStyleIdx="2" presStyleCnt="5">
        <dgm:presLayoutVars>
          <dgm:chMax val="1"/>
          <dgm:chPref val="1"/>
        </dgm:presLayoutVars>
      </dgm:prSet>
      <dgm:spPr/>
    </dgm:pt>
    <dgm:pt modelId="{F3647BC9-7EFE-4630-BD26-B6EA27686634}" type="pres">
      <dgm:prSet presAssocID="{804D7390-7A8F-4C2A-B117-D0EC711FF5F4}" presName="sibTrans" presStyleCnt="0"/>
      <dgm:spPr/>
    </dgm:pt>
    <dgm:pt modelId="{6EFCFA3C-33CE-4E57-B28D-5FF97B625AE1}" type="pres">
      <dgm:prSet presAssocID="{397F3909-5890-4F7F-9438-C0D9AE043193}" presName="compNode" presStyleCnt="0"/>
      <dgm:spPr/>
    </dgm:pt>
    <dgm:pt modelId="{93553364-5086-4807-8503-5A89C9F858AF}" type="pres">
      <dgm:prSet presAssocID="{397F3909-5890-4F7F-9438-C0D9AE04319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00E77DFF-A715-4A89-98DB-1A90AB0C4A7E}" type="pres">
      <dgm:prSet presAssocID="{397F3909-5890-4F7F-9438-C0D9AE043193}" presName="spaceRect" presStyleCnt="0"/>
      <dgm:spPr/>
    </dgm:pt>
    <dgm:pt modelId="{B4F77ACB-0379-4F89-AF23-891B54445CC2}" type="pres">
      <dgm:prSet presAssocID="{397F3909-5890-4F7F-9438-C0D9AE043193}" presName="textRect" presStyleLbl="revTx" presStyleIdx="3" presStyleCnt="5">
        <dgm:presLayoutVars>
          <dgm:chMax val="1"/>
          <dgm:chPref val="1"/>
        </dgm:presLayoutVars>
      </dgm:prSet>
      <dgm:spPr/>
    </dgm:pt>
    <dgm:pt modelId="{F136BE98-9CB1-495F-9ED7-466E27CAC8E3}" type="pres">
      <dgm:prSet presAssocID="{B48C572D-3DC6-4586-9F70-A59BC114BF0E}" presName="sibTrans" presStyleCnt="0"/>
      <dgm:spPr/>
    </dgm:pt>
    <dgm:pt modelId="{98529034-EE72-431F-A2AD-D91981EF163A}" type="pres">
      <dgm:prSet presAssocID="{D90BEBF6-62D7-44EE-A790-FB8DB202A395}" presName="compNode" presStyleCnt="0"/>
      <dgm:spPr/>
    </dgm:pt>
    <dgm:pt modelId="{23399437-D1D9-450F-BB8A-43BF81003AC6}" type="pres">
      <dgm:prSet presAssocID="{D90BEBF6-62D7-44EE-A790-FB8DB202A39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6559B60-10AF-45DA-A4E4-030869AF74B4}" type="pres">
      <dgm:prSet presAssocID="{D90BEBF6-62D7-44EE-A790-FB8DB202A395}" presName="spaceRect" presStyleCnt="0"/>
      <dgm:spPr/>
    </dgm:pt>
    <dgm:pt modelId="{2DDF8B61-42AD-4A70-AEBB-BB6553D03C99}" type="pres">
      <dgm:prSet presAssocID="{D90BEBF6-62D7-44EE-A790-FB8DB202A39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8164A26-7412-410A-815E-F8832A8CD310}" type="presOf" srcId="{397F3909-5890-4F7F-9438-C0D9AE043193}" destId="{B4F77ACB-0379-4F89-AF23-891B54445CC2}" srcOrd="0" destOrd="0" presId="urn:microsoft.com/office/officeart/2018/2/layout/IconLabelList"/>
    <dgm:cxn modelId="{450DF43E-0538-4866-9743-4B99429E83BF}" srcId="{0D7D162E-C8E6-4E2B-BACF-9BE0747BDE37}" destId="{5C3D7612-57F3-4CA5-B171-030CF6BF075A}" srcOrd="2" destOrd="0" parTransId="{FCDC44B8-C8B9-464D-AC86-20B83D27FD93}" sibTransId="{804D7390-7A8F-4C2A-B117-D0EC711FF5F4}"/>
    <dgm:cxn modelId="{AE203A5D-9DC4-414B-B9E2-409FF92F3CE4}" type="presOf" srcId="{7A55BDC8-1B6E-4D1C-8CF2-2C9BE5221481}" destId="{6534F6A2-7B48-4011-B9AE-1F956A477A53}" srcOrd="0" destOrd="0" presId="urn:microsoft.com/office/officeart/2018/2/layout/IconLabelList"/>
    <dgm:cxn modelId="{65393F4C-7549-47F7-920E-F73ED88F34E5}" srcId="{0D7D162E-C8E6-4E2B-BACF-9BE0747BDE37}" destId="{D90BEBF6-62D7-44EE-A790-FB8DB202A395}" srcOrd="4" destOrd="0" parTransId="{101D9292-1697-4CD9-B476-8C42F5321750}" sibTransId="{CAFFBD8D-68F1-4D45-BA0E-2E98BC1A2019}"/>
    <dgm:cxn modelId="{2CD3DE50-0A8A-43EE-A4B3-D04450A9E723}" type="presOf" srcId="{5C3D7612-57F3-4CA5-B171-030CF6BF075A}" destId="{24F0B10D-4B77-4694-93D4-E2F84020DB1F}" srcOrd="0" destOrd="0" presId="urn:microsoft.com/office/officeart/2018/2/layout/IconLabelList"/>
    <dgm:cxn modelId="{6B437D55-2A52-4353-8870-E230029A1404}" srcId="{0D7D162E-C8E6-4E2B-BACF-9BE0747BDE37}" destId="{7A55BDC8-1B6E-4D1C-8CF2-2C9BE5221481}" srcOrd="0" destOrd="0" parTransId="{835FEACA-6CAB-4637-ADC4-271D91764D95}" sibTransId="{EA63283A-C56F-4680-BC70-9667362D0D96}"/>
    <dgm:cxn modelId="{0AEC2D59-71C6-469F-9836-AB0AC814EAE9}" type="presOf" srcId="{0D7D162E-C8E6-4E2B-BACF-9BE0747BDE37}" destId="{EBDA0E89-3BC2-433A-BB15-BA558B304236}" srcOrd="0" destOrd="0" presId="urn:microsoft.com/office/officeart/2018/2/layout/IconLabelList"/>
    <dgm:cxn modelId="{FCC0ABAE-01A3-444F-8D3F-2CC44F358775}" srcId="{0D7D162E-C8E6-4E2B-BACF-9BE0747BDE37}" destId="{BB4BB09F-8C64-4EFF-A439-50CC4E955542}" srcOrd="1" destOrd="0" parTransId="{279763C8-5EE9-4833-896D-957FCDFAE397}" sibTransId="{2520EA48-35BE-4305-B3B6-BE6009BC42E3}"/>
    <dgm:cxn modelId="{72B1AAC6-4371-4439-A316-3FB21197F94F}" type="presOf" srcId="{BB4BB09F-8C64-4EFF-A439-50CC4E955542}" destId="{F632A0EE-3A10-40EB-80E0-BE03AE13D504}" srcOrd="0" destOrd="0" presId="urn:microsoft.com/office/officeart/2018/2/layout/IconLabelList"/>
    <dgm:cxn modelId="{B5A6AEF8-EB6B-44D8-B854-2316E2F47605}" type="presOf" srcId="{D90BEBF6-62D7-44EE-A790-FB8DB202A395}" destId="{2DDF8B61-42AD-4A70-AEBB-BB6553D03C99}" srcOrd="0" destOrd="0" presId="urn:microsoft.com/office/officeart/2018/2/layout/IconLabelList"/>
    <dgm:cxn modelId="{1106CBF8-5CFD-494A-8424-D2EF71C973E1}" srcId="{0D7D162E-C8E6-4E2B-BACF-9BE0747BDE37}" destId="{397F3909-5890-4F7F-9438-C0D9AE043193}" srcOrd="3" destOrd="0" parTransId="{2D1BD253-8A52-41D2-9E82-501E47858E8A}" sibTransId="{B48C572D-3DC6-4586-9F70-A59BC114BF0E}"/>
    <dgm:cxn modelId="{0B6BD801-E5D5-4EC5-9E9B-1048C002F66E}" type="presParOf" srcId="{EBDA0E89-3BC2-433A-BB15-BA558B304236}" destId="{A95B7958-F0C5-4058-8C25-6E8BDF843FA7}" srcOrd="0" destOrd="0" presId="urn:microsoft.com/office/officeart/2018/2/layout/IconLabelList"/>
    <dgm:cxn modelId="{5ED9C915-BB4D-4C5B-856F-A814B5F3F856}" type="presParOf" srcId="{A95B7958-F0C5-4058-8C25-6E8BDF843FA7}" destId="{4D39F680-4C5F-48B5-B364-6CEB5FE046D7}" srcOrd="0" destOrd="0" presId="urn:microsoft.com/office/officeart/2018/2/layout/IconLabelList"/>
    <dgm:cxn modelId="{7990912C-7BA1-4F7E-9DC3-CB523DEDBDE3}" type="presParOf" srcId="{A95B7958-F0C5-4058-8C25-6E8BDF843FA7}" destId="{F9AC29D1-1E19-4C0F-A8A0-ED38639FFDFA}" srcOrd="1" destOrd="0" presId="urn:microsoft.com/office/officeart/2018/2/layout/IconLabelList"/>
    <dgm:cxn modelId="{82946E95-E6B0-432D-8995-3CFFF7572899}" type="presParOf" srcId="{A95B7958-F0C5-4058-8C25-6E8BDF843FA7}" destId="{6534F6A2-7B48-4011-B9AE-1F956A477A53}" srcOrd="2" destOrd="0" presId="urn:microsoft.com/office/officeart/2018/2/layout/IconLabelList"/>
    <dgm:cxn modelId="{D573EBAE-D66C-43C2-B942-9ABB73757391}" type="presParOf" srcId="{EBDA0E89-3BC2-433A-BB15-BA558B304236}" destId="{1B83F8AA-C2B4-4D28-B123-0262AD5EA18A}" srcOrd="1" destOrd="0" presId="urn:microsoft.com/office/officeart/2018/2/layout/IconLabelList"/>
    <dgm:cxn modelId="{FB29EAE2-B2E4-45A7-93F2-A42ABB7E81CE}" type="presParOf" srcId="{EBDA0E89-3BC2-433A-BB15-BA558B304236}" destId="{31E6A0E2-8D81-4E34-9CA1-DCFA52701188}" srcOrd="2" destOrd="0" presId="urn:microsoft.com/office/officeart/2018/2/layout/IconLabelList"/>
    <dgm:cxn modelId="{D442C76E-7C8F-4E17-B349-DE84B71EDEA6}" type="presParOf" srcId="{31E6A0E2-8D81-4E34-9CA1-DCFA52701188}" destId="{03AE47FC-5B80-4B81-BDDF-12A43D1185BF}" srcOrd="0" destOrd="0" presId="urn:microsoft.com/office/officeart/2018/2/layout/IconLabelList"/>
    <dgm:cxn modelId="{DB124998-B566-4B7E-BB15-2C032621BB81}" type="presParOf" srcId="{31E6A0E2-8D81-4E34-9CA1-DCFA52701188}" destId="{F8003692-0E92-4042-8EC4-D6AF2ED8D6B4}" srcOrd="1" destOrd="0" presId="urn:microsoft.com/office/officeart/2018/2/layout/IconLabelList"/>
    <dgm:cxn modelId="{477EB82C-8C07-4B31-B170-C3D14D483F63}" type="presParOf" srcId="{31E6A0E2-8D81-4E34-9CA1-DCFA52701188}" destId="{F632A0EE-3A10-40EB-80E0-BE03AE13D504}" srcOrd="2" destOrd="0" presId="urn:microsoft.com/office/officeart/2018/2/layout/IconLabelList"/>
    <dgm:cxn modelId="{78E37217-3A62-4271-8DB6-51B444322B07}" type="presParOf" srcId="{EBDA0E89-3BC2-433A-BB15-BA558B304236}" destId="{EC417733-1708-4E01-9B42-043C4215F999}" srcOrd="3" destOrd="0" presId="urn:microsoft.com/office/officeart/2018/2/layout/IconLabelList"/>
    <dgm:cxn modelId="{3B535BEE-D61A-41AF-B032-C26E77AEF2C3}" type="presParOf" srcId="{EBDA0E89-3BC2-433A-BB15-BA558B304236}" destId="{657B76F2-7B14-4CD9-9515-1C265A58F7AE}" srcOrd="4" destOrd="0" presId="urn:microsoft.com/office/officeart/2018/2/layout/IconLabelList"/>
    <dgm:cxn modelId="{91520247-44C2-48BB-8B33-5095D2EC824C}" type="presParOf" srcId="{657B76F2-7B14-4CD9-9515-1C265A58F7AE}" destId="{0515EC29-4A43-43D0-B6A6-52C784437B9A}" srcOrd="0" destOrd="0" presId="urn:microsoft.com/office/officeart/2018/2/layout/IconLabelList"/>
    <dgm:cxn modelId="{A4FF1CC7-09D8-4DC3-984A-18BC1E31106F}" type="presParOf" srcId="{657B76F2-7B14-4CD9-9515-1C265A58F7AE}" destId="{889D902F-763C-4618-AB24-F00BA15942F3}" srcOrd="1" destOrd="0" presId="urn:microsoft.com/office/officeart/2018/2/layout/IconLabelList"/>
    <dgm:cxn modelId="{5275D488-F1BE-4475-A68F-DE85B46B6EED}" type="presParOf" srcId="{657B76F2-7B14-4CD9-9515-1C265A58F7AE}" destId="{24F0B10D-4B77-4694-93D4-E2F84020DB1F}" srcOrd="2" destOrd="0" presId="urn:microsoft.com/office/officeart/2018/2/layout/IconLabelList"/>
    <dgm:cxn modelId="{464C2576-D08C-45EF-B4D0-745782C9E40D}" type="presParOf" srcId="{EBDA0E89-3BC2-433A-BB15-BA558B304236}" destId="{F3647BC9-7EFE-4630-BD26-B6EA27686634}" srcOrd="5" destOrd="0" presId="urn:microsoft.com/office/officeart/2018/2/layout/IconLabelList"/>
    <dgm:cxn modelId="{AC12D1D8-C9FF-4D78-9497-A1D6F278DF35}" type="presParOf" srcId="{EBDA0E89-3BC2-433A-BB15-BA558B304236}" destId="{6EFCFA3C-33CE-4E57-B28D-5FF97B625AE1}" srcOrd="6" destOrd="0" presId="urn:microsoft.com/office/officeart/2018/2/layout/IconLabelList"/>
    <dgm:cxn modelId="{DC9C4578-5C3E-4B57-91A2-8734F3195A9E}" type="presParOf" srcId="{6EFCFA3C-33CE-4E57-B28D-5FF97B625AE1}" destId="{93553364-5086-4807-8503-5A89C9F858AF}" srcOrd="0" destOrd="0" presId="urn:microsoft.com/office/officeart/2018/2/layout/IconLabelList"/>
    <dgm:cxn modelId="{D5503CFF-4466-4DEE-8DDE-B2471F3E0647}" type="presParOf" srcId="{6EFCFA3C-33CE-4E57-B28D-5FF97B625AE1}" destId="{00E77DFF-A715-4A89-98DB-1A90AB0C4A7E}" srcOrd="1" destOrd="0" presId="urn:microsoft.com/office/officeart/2018/2/layout/IconLabelList"/>
    <dgm:cxn modelId="{FC2DDFF7-F186-49FF-B3E5-784B41136385}" type="presParOf" srcId="{6EFCFA3C-33CE-4E57-B28D-5FF97B625AE1}" destId="{B4F77ACB-0379-4F89-AF23-891B54445CC2}" srcOrd="2" destOrd="0" presId="urn:microsoft.com/office/officeart/2018/2/layout/IconLabelList"/>
    <dgm:cxn modelId="{6164B03C-4154-4E79-81ED-B3FA7B47E730}" type="presParOf" srcId="{EBDA0E89-3BC2-433A-BB15-BA558B304236}" destId="{F136BE98-9CB1-495F-9ED7-466E27CAC8E3}" srcOrd="7" destOrd="0" presId="urn:microsoft.com/office/officeart/2018/2/layout/IconLabelList"/>
    <dgm:cxn modelId="{1205AFD2-C82E-4A22-85B4-9E8D5C129345}" type="presParOf" srcId="{EBDA0E89-3BC2-433A-BB15-BA558B304236}" destId="{98529034-EE72-431F-A2AD-D91981EF163A}" srcOrd="8" destOrd="0" presId="urn:microsoft.com/office/officeart/2018/2/layout/IconLabelList"/>
    <dgm:cxn modelId="{C7639654-2B21-45D2-8DC8-A05623CFDE03}" type="presParOf" srcId="{98529034-EE72-431F-A2AD-D91981EF163A}" destId="{23399437-D1D9-450F-BB8A-43BF81003AC6}" srcOrd="0" destOrd="0" presId="urn:microsoft.com/office/officeart/2018/2/layout/IconLabelList"/>
    <dgm:cxn modelId="{0C0FA7FB-94E3-4067-B2B1-796C12C76314}" type="presParOf" srcId="{98529034-EE72-431F-A2AD-D91981EF163A}" destId="{F6559B60-10AF-45DA-A4E4-030869AF74B4}" srcOrd="1" destOrd="0" presId="urn:microsoft.com/office/officeart/2018/2/layout/IconLabelList"/>
    <dgm:cxn modelId="{D78E90B9-F50C-46F9-913F-4D35227BF54B}" type="presParOf" srcId="{98529034-EE72-431F-A2AD-D91981EF163A}" destId="{2DDF8B61-42AD-4A70-AEBB-BB6553D03C9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0C0455-7681-4C2D-93F1-9996CE8627F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BDE7A2-2952-4AD6-B01B-C6FDF35FDC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Room Setup and Organization</a:t>
          </a:r>
          <a:endParaRPr lang="en-US"/>
        </a:p>
      </dgm:t>
    </dgm:pt>
    <dgm:pt modelId="{F6ED0035-C9DC-4865-9EC4-B8E6201D6E62}" type="parTrans" cxnId="{E30F0660-0339-4702-9B09-7A57C413D479}">
      <dgm:prSet/>
      <dgm:spPr/>
      <dgm:t>
        <a:bodyPr/>
        <a:lstStyle/>
        <a:p>
          <a:endParaRPr lang="en-US"/>
        </a:p>
      </dgm:t>
    </dgm:pt>
    <dgm:pt modelId="{F9BB3CB5-1CD4-4D85-B334-1D03585419F9}" type="sibTrans" cxnId="{E30F0660-0339-4702-9B09-7A57C413D4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B4A8BB-78F7-43F4-8635-53B074909F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Quality Control and Standards</a:t>
          </a:r>
          <a:endParaRPr lang="en-US"/>
        </a:p>
      </dgm:t>
    </dgm:pt>
    <dgm:pt modelId="{0D61B96B-E675-403F-B3E7-EE35A07996C9}" type="parTrans" cxnId="{AA139F5A-6400-4057-940B-0C1DDC10A760}">
      <dgm:prSet/>
      <dgm:spPr/>
      <dgm:t>
        <a:bodyPr/>
        <a:lstStyle/>
        <a:p>
          <a:endParaRPr lang="en-US"/>
        </a:p>
      </dgm:t>
    </dgm:pt>
    <dgm:pt modelId="{28B2F420-6DA4-4603-9523-4972CE7917C7}" type="sibTrans" cxnId="{AA139F5A-6400-4057-940B-0C1DDC10A76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5A7C46-3624-4527-8B9A-DEA054B3ADB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Problem-Solving Skills</a:t>
          </a:r>
          <a:endParaRPr lang="en-US"/>
        </a:p>
      </dgm:t>
    </dgm:pt>
    <dgm:pt modelId="{45783D79-3FEE-4B06-873A-F20489EA621D}" type="parTrans" cxnId="{1BBDF0E9-6E3B-4EA1-8808-D82606CAAD89}">
      <dgm:prSet/>
      <dgm:spPr/>
      <dgm:t>
        <a:bodyPr/>
        <a:lstStyle/>
        <a:p>
          <a:endParaRPr lang="en-US"/>
        </a:p>
      </dgm:t>
    </dgm:pt>
    <dgm:pt modelId="{8FA7F529-70F5-4175-BF14-E3E159F2FD7B}" type="sibTrans" cxnId="{1BBDF0E9-6E3B-4EA1-8808-D82606CAAD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9A42A5-72A8-4371-9DBA-EBAE879655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Teamwork and Communication</a:t>
          </a:r>
          <a:endParaRPr lang="en-US"/>
        </a:p>
      </dgm:t>
    </dgm:pt>
    <dgm:pt modelId="{C6D9800C-57A3-4830-AF5B-5798043A16CC}" type="parTrans" cxnId="{39EC4902-ABA7-4422-833A-A526D0C56E48}">
      <dgm:prSet/>
      <dgm:spPr/>
      <dgm:t>
        <a:bodyPr/>
        <a:lstStyle/>
        <a:p>
          <a:endParaRPr lang="en-US"/>
        </a:p>
      </dgm:t>
    </dgm:pt>
    <dgm:pt modelId="{F16D9438-7929-468A-BA4A-6944D0E23069}" type="sibTrans" cxnId="{39EC4902-ABA7-4422-833A-A526D0C56E4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D54CEB-937A-4272-9C58-FE54F394F7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Equipment Handling</a:t>
          </a:r>
          <a:endParaRPr lang="en-US"/>
        </a:p>
      </dgm:t>
    </dgm:pt>
    <dgm:pt modelId="{376F310B-205E-4FB5-8A95-6018CD9F0151}" type="parTrans" cxnId="{279C895A-B8C3-48EB-8F0B-8FC81CFC6782}">
      <dgm:prSet/>
      <dgm:spPr/>
      <dgm:t>
        <a:bodyPr/>
        <a:lstStyle/>
        <a:p>
          <a:endParaRPr lang="en-US"/>
        </a:p>
      </dgm:t>
    </dgm:pt>
    <dgm:pt modelId="{947F6EEC-9EA1-46F4-8FB1-BE08276B6A9C}" type="sibTrans" cxnId="{279C895A-B8C3-48EB-8F0B-8FC81CFC6782}">
      <dgm:prSet/>
      <dgm:spPr/>
      <dgm:t>
        <a:bodyPr/>
        <a:lstStyle/>
        <a:p>
          <a:endParaRPr lang="en-US"/>
        </a:p>
      </dgm:t>
    </dgm:pt>
    <dgm:pt modelId="{48C872EB-946A-477B-9BBB-9A32931CF2C7}" type="pres">
      <dgm:prSet presAssocID="{3E0C0455-7681-4C2D-93F1-9996CE8627FA}" presName="root" presStyleCnt="0">
        <dgm:presLayoutVars>
          <dgm:dir/>
          <dgm:resizeHandles val="exact"/>
        </dgm:presLayoutVars>
      </dgm:prSet>
      <dgm:spPr/>
    </dgm:pt>
    <dgm:pt modelId="{3D024F24-1B2E-4CE5-ABB5-22D8CB036CB8}" type="pres">
      <dgm:prSet presAssocID="{F9BDE7A2-2952-4AD6-B01B-C6FDF35FDCE0}" presName="compNode" presStyleCnt="0"/>
      <dgm:spPr/>
    </dgm:pt>
    <dgm:pt modelId="{31B3B6BD-5CFE-47D7-A6BC-F12B7075E3CD}" type="pres">
      <dgm:prSet presAssocID="{F9BDE7A2-2952-4AD6-B01B-C6FDF35FDCE0}" presName="iconBgRect" presStyleLbl="bgShp" presStyleIdx="0" presStyleCnt="5"/>
      <dgm:spPr/>
    </dgm:pt>
    <dgm:pt modelId="{195296C2-F613-4330-BF89-63A46CF1A1E9}" type="pres">
      <dgm:prSet presAssocID="{F9BDE7A2-2952-4AD6-B01B-C6FDF35FDCE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742240F-832C-494E-AA64-92BECE28BF48}" type="pres">
      <dgm:prSet presAssocID="{F9BDE7A2-2952-4AD6-B01B-C6FDF35FDCE0}" presName="spaceRect" presStyleCnt="0"/>
      <dgm:spPr/>
    </dgm:pt>
    <dgm:pt modelId="{3C81B2E3-7A75-427B-92F0-A731BEA4C7C6}" type="pres">
      <dgm:prSet presAssocID="{F9BDE7A2-2952-4AD6-B01B-C6FDF35FDCE0}" presName="textRect" presStyleLbl="revTx" presStyleIdx="0" presStyleCnt="5">
        <dgm:presLayoutVars>
          <dgm:chMax val="1"/>
          <dgm:chPref val="1"/>
        </dgm:presLayoutVars>
      </dgm:prSet>
      <dgm:spPr/>
    </dgm:pt>
    <dgm:pt modelId="{6811BA88-52C3-4419-BED0-1D5831D912B2}" type="pres">
      <dgm:prSet presAssocID="{F9BB3CB5-1CD4-4D85-B334-1D03585419F9}" presName="sibTrans" presStyleCnt="0"/>
      <dgm:spPr/>
    </dgm:pt>
    <dgm:pt modelId="{0FF2E443-8917-47EE-856D-E6F657BC2291}" type="pres">
      <dgm:prSet presAssocID="{37B4A8BB-78F7-43F4-8635-53B074909FB5}" presName="compNode" presStyleCnt="0"/>
      <dgm:spPr/>
    </dgm:pt>
    <dgm:pt modelId="{76307F70-C157-43FE-8B13-3C823B564EE3}" type="pres">
      <dgm:prSet presAssocID="{37B4A8BB-78F7-43F4-8635-53B074909FB5}" presName="iconBgRect" presStyleLbl="bgShp" presStyleIdx="1" presStyleCnt="5"/>
      <dgm:spPr/>
    </dgm:pt>
    <dgm:pt modelId="{1C60F81C-2670-4A16-908B-03EB6882ACEE}" type="pres">
      <dgm:prSet presAssocID="{37B4A8BB-78F7-43F4-8635-53B074909FB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189BADA-CA71-4EA5-A298-1EF7349AD8E2}" type="pres">
      <dgm:prSet presAssocID="{37B4A8BB-78F7-43F4-8635-53B074909FB5}" presName="spaceRect" presStyleCnt="0"/>
      <dgm:spPr/>
    </dgm:pt>
    <dgm:pt modelId="{EC61EFE4-BB15-4E93-94A1-09EDB2435699}" type="pres">
      <dgm:prSet presAssocID="{37B4A8BB-78F7-43F4-8635-53B074909FB5}" presName="textRect" presStyleLbl="revTx" presStyleIdx="1" presStyleCnt="5">
        <dgm:presLayoutVars>
          <dgm:chMax val="1"/>
          <dgm:chPref val="1"/>
        </dgm:presLayoutVars>
      </dgm:prSet>
      <dgm:spPr/>
    </dgm:pt>
    <dgm:pt modelId="{929CCB81-7F2D-4603-B573-A5FC7C35EB23}" type="pres">
      <dgm:prSet presAssocID="{28B2F420-6DA4-4603-9523-4972CE7917C7}" presName="sibTrans" presStyleCnt="0"/>
      <dgm:spPr/>
    </dgm:pt>
    <dgm:pt modelId="{E693C933-CE34-490E-A04B-9EB812CB3928}" type="pres">
      <dgm:prSet presAssocID="{685A7C46-3624-4527-8B9A-DEA054B3ADBA}" presName="compNode" presStyleCnt="0"/>
      <dgm:spPr/>
    </dgm:pt>
    <dgm:pt modelId="{E06F9B7E-1DD6-409F-BD0B-44A504006CE1}" type="pres">
      <dgm:prSet presAssocID="{685A7C46-3624-4527-8B9A-DEA054B3ADBA}" presName="iconBgRect" presStyleLbl="bgShp" presStyleIdx="2" presStyleCnt="5"/>
      <dgm:spPr/>
    </dgm:pt>
    <dgm:pt modelId="{5B441BA6-447E-47DC-8ED3-308D8F81F657}" type="pres">
      <dgm:prSet presAssocID="{685A7C46-3624-4527-8B9A-DEA054B3ADB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D9936DC-B359-4053-B630-5E1F00503834}" type="pres">
      <dgm:prSet presAssocID="{685A7C46-3624-4527-8B9A-DEA054B3ADBA}" presName="spaceRect" presStyleCnt="0"/>
      <dgm:spPr/>
    </dgm:pt>
    <dgm:pt modelId="{586B55E0-D4B5-447B-A4BA-6F0057726526}" type="pres">
      <dgm:prSet presAssocID="{685A7C46-3624-4527-8B9A-DEA054B3ADBA}" presName="textRect" presStyleLbl="revTx" presStyleIdx="2" presStyleCnt="5">
        <dgm:presLayoutVars>
          <dgm:chMax val="1"/>
          <dgm:chPref val="1"/>
        </dgm:presLayoutVars>
      </dgm:prSet>
      <dgm:spPr/>
    </dgm:pt>
    <dgm:pt modelId="{D3B09B7C-5AA4-4653-A219-B27351C91416}" type="pres">
      <dgm:prSet presAssocID="{8FA7F529-70F5-4175-BF14-E3E159F2FD7B}" presName="sibTrans" presStyleCnt="0"/>
      <dgm:spPr/>
    </dgm:pt>
    <dgm:pt modelId="{F6A2E60E-07BB-4049-8036-5ED413F6837E}" type="pres">
      <dgm:prSet presAssocID="{0C9A42A5-72A8-4371-9DBA-EBAE879655AE}" presName="compNode" presStyleCnt="0"/>
      <dgm:spPr/>
    </dgm:pt>
    <dgm:pt modelId="{2D6BE57D-4F7E-462B-AB07-04EBB0537495}" type="pres">
      <dgm:prSet presAssocID="{0C9A42A5-72A8-4371-9DBA-EBAE879655AE}" presName="iconBgRect" presStyleLbl="bgShp" presStyleIdx="3" presStyleCnt="5"/>
      <dgm:spPr/>
    </dgm:pt>
    <dgm:pt modelId="{3C6BA0F6-8183-419D-9D2F-BD2B1C4F046E}" type="pres">
      <dgm:prSet presAssocID="{0C9A42A5-72A8-4371-9DBA-EBAE879655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6DEC93C-8D1E-4402-B21B-96F4ED0E491E}" type="pres">
      <dgm:prSet presAssocID="{0C9A42A5-72A8-4371-9DBA-EBAE879655AE}" presName="spaceRect" presStyleCnt="0"/>
      <dgm:spPr/>
    </dgm:pt>
    <dgm:pt modelId="{F52065BE-B769-475C-B4C4-F99917F70A86}" type="pres">
      <dgm:prSet presAssocID="{0C9A42A5-72A8-4371-9DBA-EBAE879655AE}" presName="textRect" presStyleLbl="revTx" presStyleIdx="3" presStyleCnt="5">
        <dgm:presLayoutVars>
          <dgm:chMax val="1"/>
          <dgm:chPref val="1"/>
        </dgm:presLayoutVars>
      </dgm:prSet>
      <dgm:spPr/>
    </dgm:pt>
    <dgm:pt modelId="{1EA3F519-7F53-4510-8591-9872C0FC3EFD}" type="pres">
      <dgm:prSet presAssocID="{F16D9438-7929-468A-BA4A-6944D0E23069}" presName="sibTrans" presStyleCnt="0"/>
      <dgm:spPr/>
    </dgm:pt>
    <dgm:pt modelId="{49BE179F-A2B0-4DB0-82E2-2DD76E9B57F5}" type="pres">
      <dgm:prSet presAssocID="{79D54CEB-937A-4272-9C58-FE54F394F760}" presName="compNode" presStyleCnt="0"/>
      <dgm:spPr/>
    </dgm:pt>
    <dgm:pt modelId="{B02F047B-44DF-4223-A7EE-4C0902D31A16}" type="pres">
      <dgm:prSet presAssocID="{79D54CEB-937A-4272-9C58-FE54F394F760}" presName="iconBgRect" presStyleLbl="bgShp" presStyleIdx="4" presStyleCnt="5"/>
      <dgm:spPr/>
    </dgm:pt>
    <dgm:pt modelId="{3D0FB57E-4A8E-4CA9-B2E6-F5C6BDE534B9}" type="pres">
      <dgm:prSet presAssocID="{79D54CEB-937A-4272-9C58-FE54F394F7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571605A-D6CB-4015-8C5D-301D9EC1F619}" type="pres">
      <dgm:prSet presAssocID="{79D54CEB-937A-4272-9C58-FE54F394F760}" presName="spaceRect" presStyleCnt="0"/>
      <dgm:spPr/>
    </dgm:pt>
    <dgm:pt modelId="{8012477F-A495-45AE-8ADD-68DBB3221933}" type="pres">
      <dgm:prSet presAssocID="{79D54CEB-937A-4272-9C58-FE54F394F76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9EC4902-ABA7-4422-833A-A526D0C56E48}" srcId="{3E0C0455-7681-4C2D-93F1-9996CE8627FA}" destId="{0C9A42A5-72A8-4371-9DBA-EBAE879655AE}" srcOrd="3" destOrd="0" parTransId="{C6D9800C-57A3-4830-AF5B-5798043A16CC}" sibTransId="{F16D9438-7929-468A-BA4A-6944D0E23069}"/>
    <dgm:cxn modelId="{97C76C20-9290-4123-AAC2-FBA01DA9A9E1}" type="presOf" srcId="{37B4A8BB-78F7-43F4-8635-53B074909FB5}" destId="{EC61EFE4-BB15-4E93-94A1-09EDB2435699}" srcOrd="0" destOrd="0" presId="urn:microsoft.com/office/officeart/2018/5/layout/IconCircleLabelList"/>
    <dgm:cxn modelId="{B0754C23-6B3C-41B9-8A8C-817115B43A47}" type="presOf" srcId="{F9BDE7A2-2952-4AD6-B01B-C6FDF35FDCE0}" destId="{3C81B2E3-7A75-427B-92F0-A731BEA4C7C6}" srcOrd="0" destOrd="0" presId="urn:microsoft.com/office/officeart/2018/5/layout/IconCircleLabelList"/>
    <dgm:cxn modelId="{E30F0660-0339-4702-9B09-7A57C413D479}" srcId="{3E0C0455-7681-4C2D-93F1-9996CE8627FA}" destId="{F9BDE7A2-2952-4AD6-B01B-C6FDF35FDCE0}" srcOrd="0" destOrd="0" parTransId="{F6ED0035-C9DC-4865-9EC4-B8E6201D6E62}" sibTransId="{F9BB3CB5-1CD4-4D85-B334-1D03585419F9}"/>
    <dgm:cxn modelId="{279C895A-B8C3-48EB-8F0B-8FC81CFC6782}" srcId="{3E0C0455-7681-4C2D-93F1-9996CE8627FA}" destId="{79D54CEB-937A-4272-9C58-FE54F394F760}" srcOrd="4" destOrd="0" parTransId="{376F310B-205E-4FB5-8A95-6018CD9F0151}" sibTransId="{947F6EEC-9EA1-46F4-8FB1-BE08276B6A9C}"/>
    <dgm:cxn modelId="{AA139F5A-6400-4057-940B-0C1DDC10A760}" srcId="{3E0C0455-7681-4C2D-93F1-9996CE8627FA}" destId="{37B4A8BB-78F7-43F4-8635-53B074909FB5}" srcOrd="1" destOrd="0" parTransId="{0D61B96B-E675-403F-B3E7-EE35A07996C9}" sibTransId="{28B2F420-6DA4-4603-9523-4972CE7917C7}"/>
    <dgm:cxn modelId="{BB64E883-E820-4B21-B685-2466B9359FB5}" type="presOf" srcId="{3E0C0455-7681-4C2D-93F1-9996CE8627FA}" destId="{48C872EB-946A-477B-9BBB-9A32931CF2C7}" srcOrd="0" destOrd="0" presId="urn:microsoft.com/office/officeart/2018/5/layout/IconCircleLabelList"/>
    <dgm:cxn modelId="{0E9EB4C3-36C2-401E-B276-7A3842234485}" type="presOf" srcId="{0C9A42A5-72A8-4371-9DBA-EBAE879655AE}" destId="{F52065BE-B769-475C-B4C4-F99917F70A86}" srcOrd="0" destOrd="0" presId="urn:microsoft.com/office/officeart/2018/5/layout/IconCircleLabelList"/>
    <dgm:cxn modelId="{C796C7E5-9521-400C-BECC-B9E67ACEE6A4}" type="presOf" srcId="{685A7C46-3624-4527-8B9A-DEA054B3ADBA}" destId="{586B55E0-D4B5-447B-A4BA-6F0057726526}" srcOrd="0" destOrd="0" presId="urn:microsoft.com/office/officeart/2018/5/layout/IconCircleLabelList"/>
    <dgm:cxn modelId="{1BBDF0E9-6E3B-4EA1-8808-D82606CAAD89}" srcId="{3E0C0455-7681-4C2D-93F1-9996CE8627FA}" destId="{685A7C46-3624-4527-8B9A-DEA054B3ADBA}" srcOrd="2" destOrd="0" parTransId="{45783D79-3FEE-4B06-873A-F20489EA621D}" sibTransId="{8FA7F529-70F5-4175-BF14-E3E159F2FD7B}"/>
    <dgm:cxn modelId="{CD4006FE-0B42-48B4-B201-60C2F2B72509}" type="presOf" srcId="{79D54CEB-937A-4272-9C58-FE54F394F760}" destId="{8012477F-A495-45AE-8ADD-68DBB3221933}" srcOrd="0" destOrd="0" presId="urn:microsoft.com/office/officeart/2018/5/layout/IconCircleLabelList"/>
    <dgm:cxn modelId="{BEEE1A7E-FD1F-49AF-BC02-56F23D9ACC4F}" type="presParOf" srcId="{48C872EB-946A-477B-9BBB-9A32931CF2C7}" destId="{3D024F24-1B2E-4CE5-ABB5-22D8CB036CB8}" srcOrd="0" destOrd="0" presId="urn:microsoft.com/office/officeart/2018/5/layout/IconCircleLabelList"/>
    <dgm:cxn modelId="{BF6380C0-1641-48E6-A7EF-040D85F0D85B}" type="presParOf" srcId="{3D024F24-1B2E-4CE5-ABB5-22D8CB036CB8}" destId="{31B3B6BD-5CFE-47D7-A6BC-F12B7075E3CD}" srcOrd="0" destOrd="0" presId="urn:microsoft.com/office/officeart/2018/5/layout/IconCircleLabelList"/>
    <dgm:cxn modelId="{5A935616-0899-4B27-8425-BE7EEB1AB73F}" type="presParOf" srcId="{3D024F24-1B2E-4CE5-ABB5-22D8CB036CB8}" destId="{195296C2-F613-4330-BF89-63A46CF1A1E9}" srcOrd="1" destOrd="0" presId="urn:microsoft.com/office/officeart/2018/5/layout/IconCircleLabelList"/>
    <dgm:cxn modelId="{0B2FC966-2BEA-46C9-ACF3-14B3D17DB86B}" type="presParOf" srcId="{3D024F24-1B2E-4CE5-ABB5-22D8CB036CB8}" destId="{8742240F-832C-494E-AA64-92BECE28BF48}" srcOrd="2" destOrd="0" presId="urn:microsoft.com/office/officeart/2018/5/layout/IconCircleLabelList"/>
    <dgm:cxn modelId="{937BC8CD-5909-4746-92B4-3AD3D4E1C744}" type="presParOf" srcId="{3D024F24-1B2E-4CE5-ABB5-22D8CB036CB8}" destId="{3C81B2E3-7A75-427B-92F0-A731BEA4C7C6}" srcOrd="3" destOrd="0" presId="urn:microsoft.com/office/officeart/2018/5/layout/IconCircleLabelList"/>
    <dgm:cxn modelId="{8EA8E5E0-F4AE-49F4-960B-5B49C874F8F1}" type="presParOf" srcId="{48C872EB-946A-477B-9BBB-9A32931CF2C7}" destId="{6811BA88-52C3-4419-BED0-1D5831D912B2}" srcOrd="1" destOrd="0" presId="urn:microsoft.com/office/officeart/2018/5/layout/IconCircleLabelList"/>
    <dgm:cxn modelId="{4B6F58CB-4E8D-4025-896D-DB4D501484E5}" type="presParOf" srcId="{48C872EB-946A-477B-9BBB-9A32931CF2C7}" destId="{0FF2E443-8917-47EE-856D-E6F657BC2291}" srcOrd="2" destOrd="0" presId="urn:microsoft.com/office/officeart/2018/5/layout/IconCircleLabelList"/>
    <dgm:cxn modelId="{08BF148F-B44B-43E1-9239-690B41566E70}" type="presParOf" srcId="{0FF2E443-8917-47EE-856D-E6F657BC2291}" destId="{76307F70-C157-43FE-8B13-3C823B564EE3}" srcOrd="0" destOrd="0" presId="urn:microsoft.com/office/officeart/2018/5/layout/IconCircleLabelList"/>
    <dgm:cxn modelId="{1DF2F362-F798-48DC-AF2E-F720B0B6E7EE}" type="presParOf" srcId="{0FF2E443-8917-47EE-856D-E6F657BC2291}" destId="{1C60F81C-2670-4A16-908B-03EB6882ACEE}" srcOrd="1" destOrd="0" presId="urn:microsoft.com/office/officeart/2018/5/layout/IconCircleLabelList"/>
    <dgm:cxn modelId="{D13A49D4-BDB2-4762-8B4B-8B262056FE35}" type="presParOf" srcId="{0FF2E443-8917-47EE-856D-E6F657BC2291}" destId="{9189BADA-CA71-4EA5-A298-1EF7349AD8E2}" srcOrd="2" destOrd="0" presId="urn:microsoft.com/office/officeart/2018/5/layout/IconCircleLabelList"/>
    <dgm:cxn modelId="{F82903E9-A034-4C9A-B289-A14E690A2252}" type="presParOf" srcId="{0FF2E443-8917-47EE-856D-E6F657BC2291}" destId="{EC61EFE4-BB15-4E93-94A1-09EDB2435699}" srcOrd="3" destOrd="0" presId="urn:microsoft.com/office/officeart/2018/5/layout/IconCircleLabelList"/>
    <dgm:cxn modelId="{C7624E03-4CC9-43D9-B6F0-5A6181FDE482}" type="presParOf" srcId="{48C872EB-946A-477B-9BBB-9A32931CF2C7}" destId="{929CCB81-7F2D-4603-B573-A5FC7C35EB23}" srcOrd="3" destOrd="0" presId="urn:microsoft.com/office/officeart/2018/5/layout/IconCircleLabelList"/>
    <dgm:cxn modelId="{538EF465-B37B-4718-BEF6-B608D52D0E97}" type="presParOf" srcId="{48C872EB-946A-477B-9BBB-9A32931CF2C7}" destId="{E693C933-CE34-490E-A04B-9EB812CB3928}" srcOrd="4" destOrd="0" presId="urn:microsoft.com/office/officeart/2018/5/layout/IconCircleLabelList"/>
    <dgm:cxn modelId="{0B9065ED-C5E3-4B08-B46A-BE040121BE0E}" type="presParOf" srcId="{E693C933-CE34-490E-A04B-9EB812CB3928}" destId="{E06F9B7E-1DD6-409F-BD0B-44A504006CE1}" srcOrd="0" destOrd="0" presId="urn:microsoft.com/office/officeart/2018/5/layout/IconCircleLabelList"/>
    <dgm:cxn modelId="{4D735517-7BC0-4045-8FD5-C43AAC5EBD0E}" type="presParOf" srcId="{E693C933-CE34-490E-A04B-9EB812CB3928}" destId="{5B441BA6-447E-47DC-8ED3-308D8F81F657}" srcOrd="1" destOrd="0" presId="urn:microsoft.com/office/officeart/2018/5/layout/IconCircleLabelList"/>
    <dgm:cxn modelId="{A5113B35-203F-426E-8021-94150B295E40}" type="presParOf" srcId="{E693C933-CE34-490E-A04B-9EB812CB3928}" destId="{7D9936DC-B359-4053-B630-5E1F00503834}" srcOrd="2" destOrd="0" presId="urn:microsoft.com/office/officeart/2018/5/layout/IconCircleLabelList"/>
    <dgm:cxn modelId="{E2D370C9-169A-4E84-98E4-07E305A1C3AB}" type="presParOf" srcId="{E693C933-CE34-490E-A04B-9EB812CB3928}" destId="{586B55E0-D4B5-447B-A4BA-6F0057726526}" srcOrd="3" destOrd="0" presId="urn:microsoft.com/office/officeart/2018/5/layout/IconCircleLabelList"/>
    <dgm:cxn modelId="{971BB151-D228-438B-9DD5-63AD35089F14}" type="presParOf" srcId="{48C872EB-946A-477B-9BBB-9A32931CF2C7}" destId="{D3B09B7C-5AA4-4653-A219-B27351C91416}" srcOrd="5" destOrd="0" presId="urn:microsoft.com/office/officeart/2018/5/layout/IconCircleLabelList"/>
    <dgm:cxn modelId="{C05BA125-3193-484A-8B5D-0BE2FF63F339}" type="presParOf" srcId="{48C872EB-946A-477B-9BBB-9A32931CF2C7}" destId="{F6A2E60E-07BB-4049-8036-5ED413F6837E}" srcOrd="6" destOrd="0" presId="urn:microsoft.com/office/officeart/2018/5/layout/IconCircleLabelList"/>
    <dgm:cxn modelId="{5CA97160-20F7-467E-B653-BD6588B696BA}" type="presParOf" srcId="{F6A2E60E-07BB-4049-8036-5ED413F6837E}" destId="{2D6BE57D-4F7E-462B-AB07-04EBB0537495}" srcOrd="0" destOrd="0" presId="urn:microsoft.com/office/officeart/2018/5/layout/IconCircleLabelList"/>
    <dgm:cxn modelId="{82BE4474-A795-4B61-B773-673165E5364A}" type="presParOf" srcId="{F6A2E60E-07BB-4049-8036-5ED413F6837E}" destId="{3C6BA0F6-8183-419D-9D2F-BD2B1C4F046E}" srcOrd="1" destOrd="0" presId="urn:microsoft.com/office/officeart/2018/5/layout/IconCircleLabelList"/>
    <dgm:cxn modelId="{91C75061-8A55-4113-A669-B7DEE5FA4696}" type="presParOf" srcId="{F6A2E60E-07BB-4049-8036-5ED413F6837E}" destId="{46DEC93C-8D1E-4402-B21B-96F4ED0E491E}" srcOrd="2" destOrd="0" presId="urn:microsoft.com/office/officeart/2018/5/layout/IconCircleLabelList"/>
    <dgm:cxn modelId="{3EA78514-7829-4351-960E-0F16C4613A06}" type="presParOf" srcId="{F6A2E60E-07BB-4049-8036-5ED413F6837E}" destId="{F52065BE-B769-475C-B4C4-F99917F70A86}" srcOrd="3" destOrd="0" presId="urn:microsoft.com/office/officeart/2018/5/layout/IconCircleLabelList"/>
    <dgm:cxn modelId="{2F7FF788-CA0B-4B50-9384-0B14B260D532}" type="presParOf" srcId="{48C872EB-946A-477B-9BBB-9A32931CF2C7}" destId="{1EA3F519-7F53-4510-8591-9872C0FC3EFD}" srcOrd="7" destOrd="0" presId="urn:microsoft.com/office/officeart/2018/5/layout/IconCircleLabelList"/>
    <dgm:cxn modelId="{4B78BE7A-9E38-4C4A-B67A-CA6811A775FF}" type="presParOf" srcId="{48C872EB-946A-477B-9BBB-9A32931CF2C7}" destId="{49BE179F-A2B0-4DB0-82E2-2DD76E9B57F5}" srcOrd="8" destOrd="0" presId="urn:microsoft.com/office/officeart/2018/5/layout/IconCircleLabelList"/>
    <dgm:cxn modelId="{8AFB1D7E-7539-4B1F-88AB-61EB5DF8E9E2}" type="presParOf" srcId="{49BE179F-A2B0-4DB0-82E2-2DD76E9B57F5}" destId="{B02F047B-44DF-4223-A7EE-4C0902D31A16}" srcOrd="0" destOrd="0" presId="urn:microsoft.com/office/officeart/2018/5/layout/IconCircleLabelList"/>
    <dgm:cxn modelId="{F82A79E2-7764-49DD-964C-2602D9B27333}" type="presParOf" srcId="{49BE179F-A2B0-4DB0-82E2-2DD76E9B57F5}" destId="{3D0FB57E-4A8E-4CA9-B2E6-F5C6BDE534B9}" srcOrd="1" destOrd="0" presId="urn:microsoft.com/office/officeart/2018/5/layout/IconCircleLabelList"/>
    <dgm:cxn modelId="{F215D2AE-7A13-4302-9C9C-136E7CCDC024}" type="presParOf" srcId="{49BE179F-A2B0-4DB0-82E2-2DD76E9B57F5}" destId="{C571605A-D6CB-4015-8C5D-301D9EC1F619}" srcOrd="2" destOrd="0" presId="urn:microsoft.com/office/officeart/2018/5/layout/IconCircleLabelList"/>
    <dgm:cxn modelId="{F83FDBD7-D29F-4E21-8E9C-9A4217ED1CB9}" type="presParOf" srcId="{49BE179F-A2B0-4DB0-82E2-2DD76E9B57F5}" destId="{8012477F-A495-45AE-8ADD-68DBB322193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5975CE-9219-4E72-93CD-65E589703C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DF63A0A-2EA6-4689-B939-C50E0DB6D19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100" dirty="0"/>
            <a:t>1. </a:t>
          </a:r>
          <a:r>
            <a:rPr lang="en-GB" sz="1300" dirty="0"/>
            <a:t>Clear Expectations</a:t>
          </a:r>
          <a:endParaRPr lang="en-US" sz="1300" dirty="0"/>
        </a:p>
      </dgm:t>
    </dgm:pt>
    <dgm:pt modelId="{2B8D9304-A94A-4590-9D4D-6601CA9F8E4F}" type="parTrans" cxnId="{C51F219F-5EF9-4224-81B1-DDB5C69A1B3B}">
      <dgm:prSet/>
      <dgm:spPr/>
      <dgm:t>
        <a:bodyPr/>
        <a:lstStyle/>
        <a:p>
          <a:endParaRPr lang="en-US"/>
        </a:p>
      </dgm:t>
    </dgm:pt>
    <dgm:pt modelId="{CC90120C-7E60-4B68-AD1A-26F66CFEA3B9}" type="sibTrans" cxnId="{C51F219F-5EF9-4224-81B1-DDB5C69A1B3B}">
      <dgm:prSet/>
      <dgm:spPr/>
      <dgm:t>
        <a:bodyPr/>
        <a:lstStyle/>
        <a:p>
          <a:endParaRPr lang="en-US"/>
        </a:p>
      </dgm:t>
    </dgm:pt>
    <dgm:pt modelId="{277563F4-8DC4-4AEA-8C57-F1ABB431272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100" dirty="0"/>
            <a:t>2. </a:t>
          </a:r>
          <a:r>
            <a:rPr lang="en-GB" sz="1300" dirty="0"/>
            <a:t>Resources</a:t>
          </a:r>
          <a:endParaRPr lang="en-US" sz="1300" dirty="0"/>
        </a:p>
      </dgm:t>
    </dgm:pt>
    <dgm:pt modelId="{2CF9CC74-F38E-4108-AEA8-77579BB809A2}" type="parTrans" cxnId="{83BD942F-CE9C-44A0-B668-4B344E3615DC}">
      <dgm:prSet/>
      <dgm:spPr/>
      <dgm:t>
        <a:bodyPr/>
        <a:lstStyle/>
        <a:p>
          <a:endParaRPr lang="en-US"/>
        </a:p>
      </dgm:t>
    </dgm:pt>
    <dgm:pt modelId="{AE0B2E7D-1AD8-4D2E-AB7C-DD9478FB5A1B}" type="sibTrans" cxnId="{83BD942F-CE9C-44A0-B668-4B344E3615DC}">
      <dgm:prSet/>
      <dgm:spPr/>
      <dgm:t>
        <a:bodyPr/>
        <a:lstStyle/>
        <a:p>
          <a:endParaRPr lang="en-US"/>
        </a:p>
      </dgm:t>
    </dgm:pt>
    <dgm:pt modelId="{B928288E-8D5F-42EF-9652-35C61D43CCB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3. Recognition</a:t>
          </a:r>
        </a:p>
        <a:p>
          <a:pPr>
            <a:lnSpc>
              <a:spcPct val="100000"/>
            </a:lnSpc>
            <a:defRPr cap="all"/>
          </a:pPr>
          <a:r>
            <a:rPr lang="en-GB" dirty="0"/>
            <a:t>(At Forest Pines Hotel we </a:t>
          </a:r>
          <a:r>
            <a:rPr lang="en-GB"/>
            <a:t>have recognition Programs </a:t>
          </a:r>
          <a:r>
            <a:rPr lang="en-GB" dirty="0"/>
            <a:t>which rewards our hardworking Employees)</a:t>
          </a:r>
          <a:endParaRPr lang="en-US" dirty="0"/>
        </a:p>
      </dgm:t>
    </dgm:pt>
    <dgm:pt modelId="{79616862-8DE0-4063-ACE7-F2EB14F4EAA1}" type="parTrans" cxnId="{2E9BA211-EFA6-4BAD-A312-CCD688411934}">
      <dgm:prSet/>
      <dgm:spPr/>
      <dgm:t>
        <a:bodyPr/>
        <a:lstStyle/>
        <a:p>
          <a:endParaRPr lang="en-US"/>
        </a:p>
      </dgm:t>
    </dgm:pt>
    <dgm:pt modelId="{4B4E078A-F8C8-436B-9EFE-A407D25F47F0}" type="sibTrans" cxnId="{2E9BA211-EFA6-4BAD-A312-CCD688411934}">
      <dgm:prSet/>
      <dgm:spPr/>
      <dgm:t>
        <a:bodyPr/>
        <a:lstStyle/>
        <a:p>
          <a:endParaRPr lang="en-US"/>
        </a:p>
      </dgm:t>
    </dgm:pt>
    <dgm:pt modelId="{069BDA2A-3597-45D8-9159-508814BB7A84}" type="pres">
      <dgm:prSet presAssocID="{CE5975CE-9219-4E72-93CD-65E589703C08}" presName="root" presStyleCnt="0">
        <dgm:presLayoutVars>
          <dgm:dir/>
          <dgm:resizeHandles val="exact"/>
        </dgm:presLayoutVars>
      </dgm:prSet>
      <dgm:spPr/>
    </dgm:pt>
    <dgm:pt modelId="{67EB693E-310F-46F2-A111-B92CDB66505E}" type="pres">
      <dgm:prSet presAssocID="{8DF63A0A-2EA6-4689-B939-C50E0DB6D196}" presName="compNode" presStyleCnt="0"/>
      <dgm:spPr/>
    </dgm:pt>
    <dgm:pt modelId="{9B3DDAAD-638E-4F64-98AA-5A298872A48D}" type="pres">
      <dgm:prSet presAssocID="{8DF63A0A-2EA6-4689-B939-C50E0DB6D196}" presName="iconBgRect" presStyleLbl="bgShp" presStyleIdx="0" presStyleCnt="3"/>
      <dgm:spPr/>
    </dgm:pt>
    <dgm:pt modelId="{159E701B-1241-45C6-AA3D-883142869B0D}" type="pres">
      <dgm:prSet presAssocID="{8DF63A0A-2EA6-4689-B939-C50E0DB6D19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04FC2F2-C978-4FAF-AFB9-1593843E8278}" type="pres">
      <dgm:prSet presAssocID="{8DF63A0A-2EA6-4689-B939-C50E0DB6D196}" presName="spaceRect" presStyleCnt="0"/>
      <dgm:spPr/>
    </dgm:pt>
    <dgm:pt modelId="{B157FE95-4A2F-4049-8AE8-6D3E0682BA88}" type="pres">
      <dgm:prSet presAssocID="{8DF63A0A-2EA6-4689-B939-C50E0DB6D196}" presName="textRect" presStyleLbl="revTx" presStyleIdx="0" presStyleCnt="3">
        <dgm:presLayoutVars>
          <dgm:chMax val="1"/>
          <dgm:chPref val="1"/>
        </dgm:presLayoutVars>
      </dgm:prSet>
      <dgm:spPr/>
    </dgm:pt>
    <dgm:pt modelId="{166F1959-39C7-480F-878F-6E63A826B93D}" type="pres">
      <dgm:prSet presAssocID="{CC90120C-7E60-4B68-AD1A-26F66CFEA3B9}" presName="sibTrans" presStyleCnt="0"/>
      <dgm:spPr/>
    </dgm:pt>
    <dgm:pt modelId="{1572A781-8731-4B6C-8388-D203A9BA9663}" type="pres">
      <dgm:prSet presAssocID="{277563F4-8DC4-4AEA-8C57-F1ABB431272F}" presName="compNode" presStyleCnt="0"/>
      <dgm:spPr/>
    </dgm:pt>
    <dgm:pt modelId="{11238256-4C5D-4BE2-B04A-1231E4665547}" type="pres">
      <dgm:prSet presAssocID="{277563F4-8DC4-4AEA-8C57-F1ABB431272F}" presName="iconBgRect" presStyleLbl="bgShp" presStyleIdx="1" presStyleCnt="3"/>
      <dgm:spPr/>
    </dgm:pt>
    <dgm:pt modelId="{CB96E1FA-AB45-4091-B5E6-493A880F2913}" type="pres">
      <dgm:prSet presAssocID="{277563F4-8DC4-4AEA-8C57-F1ABB43127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BDC413D-EADA-4A9B-81BD-909A65FCAF68}" type="pres">
      <dgm:prSet presAssocID="{277563F4-8DC4-4AEA-8C57-F1ABB431272F}" presName="spaceRect" presStyleCnt="0"/>
      <dgm:spPr/>
    </dgm:pt>
    <dgm:pt modelId="{43CA8305-2315-4544-B374-5FF79254598F}" type="pres">
      <dgm:prSet presAssocID="{277563F4-8DC4-4AEA-8C57-F1ABB431272F}" presName="textRect" presStyleLbl="revTx" presStyleIdx="1" presStyleCnt="3">
        <dgm:presLayoutVars>
          <dgm:chMax val="1"/>
          <dgm:chPref val="1"/>
        </dgm:presLayoutVars>
      </dgm:prSet>
      <dgm:spPr/>
    </dgm:pt>
    <dgm:pt modelId="{ADA5DF75-D96A-4257-BB77-2F4A8E7D57A6}" type="pres">
      <dgm:prSet presAssocID="{AE0B2E7D-1AD8-4D2E-AB7C-DD9478FB5A1B}" presName="sibTrans" presStyleCnt="0"/>
      <dgm:spPr/>
    </dgm:pt>
    <dgm:pt modelId="{15A9AA51-4FBF-475C-B075-38F750AA23D3}" type="pres">
      <dgm:prSet presAssocID="{B928288E-8D5F-42EF-9652-35C61D43CCBB}" presName="compNode" presStyleCnt="0"/>
      <dgm:spPr/>
    </dgm:pt>
    <dgm:pt modelId="{6D8AB4E7-6CDA-4D49-A424-C91079A9B4CC}" type="pres">
      <dgm:prSet presAssocID="{B928288E-8D5F-42EF-9652-35C61D43CCBB}" presName="iconBgRect" presStyleLbl="bgShp" presStyleIdx="2" presStyleCnt="3"/>
      <dgm:spPr/>
    </dgm:pt>
    <dgm:pt modelId="{843F81AC-92EC-4938-8C72-8DA856398215}" type="pres">
      <dgm:prSet presAssocID="{B928288E-8D5F-42EF-9652-35C61D43CC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D79F9B47-3C29-474B-8AD8-43F5FA82F32F}" type="pres">
      <dgm:prSet presAssocID="{B928288E-8D5F-42EF-9652-35C61D43CCBB}" presName="spaceRect" presStyleCnt="0"/>
      <dgm:spPr/>
    </dgm:pt>
    <dgm:pt modelId="{9F590A9E-9D78-469F-9350-F77A2D5635FB}" type="pres">
      <dgm:prSet presAssocID="{B928288E-8D5F-42EF-9652-35C61D43CCB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E9BA211-EFA6-4BAD-A312-CCD688411934}" srcId="{CE5975CE-9219-4E72-93CD-65E589703C08}" destId="{B928288E-8D5F-42EF-9652-35C61D43CCBB}" srcOrd="2" destOrd="0" parTransId="{79616862-8DE0-4063-ACE7-F2EB14F4EAA1}" sibTransId="{4B4E078A-F8C8-436B-9EFE-A407D25F47F0}"/>
    <dgm:cxn modelId="{1045002E-9242-4115-93C2-E815B2EEB0DE}" type="presOf" srcId="{277563F4-8DC4-4AEA-8C57-F1ABB431272F}" destId="{43CA8305-2315-4544-B374-5FF79254598F}" srcOrd="0" destOrd="0" presId="urn:microsoft.com/office/officeart/2018/5/layout/IconCircleLabelList"/>
    <dgm:cxn modelId="{83BD942F-CE9C-44A0-B668-4B344E3615DC}" srcId="{CE5975CE-9219-4E72-93CD-65E589703C08}" destId="{277563F4-8DC4-4AEA-8C57-F1ABB431272F}" srcOrd="1" destOrd="0" parTransId="{2CF9CC74-F38E-4108-AEA8-77579BB809A2}" sibTransId="{AE0B2E7D-1AD8-4D2E-AB7C-DD9478FB5A1B}"/>
    <dgm:cxn modelId="{098D5D36-0F69-46D2-A6F4-CB69376FFDCC}" type="presOf" srcId="{8DF63A0A-2EA6-4689-B939-C50E0DB6D196}" destId="{B157FE95-4A2F-4049-8AE8-6D3E0682BA88}" srcOrd="0" destOrd="0" presId="urn:microsoft.com/office/officeart/2018/5/layout/IconCircleLabelList"/>
    <dgm:cxn modelId="{574F4C36-1619-41F4-98F9-9900099BA05B}" type="presOf" srcId="{CE5975CE-9219-4E72-93CD-65E589703C08}" destId="{069BDA2A-3597-45D8-9159-508814BB7A84}" srcOrd="0" destOrd="0" presId="urn:microsoft.com/office/officeart/2018/5/layout/IconCircleLabelList"/>
    <dgm:cxn modelId="{F3619D38-500D-49C5-9225-524B7FADC407}" type="presOf" srcId="{B928288E-8D5F-42EF-9652-35C61D43CCBB}" destId="{9F590A9E-9D78-469F-9350-F77A2D5635FB}" srcOrd="0" destOrd="0" presId="urn:microsoft.com/office/officeart/2018/5/layout/IconCircleLabelList"/>
    <dgm:cxn modelId="{C51F219F-5EF9-4224-81B1-DDB5C69A1B3B}" srcId="{CE5975CE-9219-4E72-93CD-65E589703C08}" destId="{8DF63A0A-2EA6-4689-B939-C50E0DB6D196}" srcOrd="0" destOrd="0" parTransId="{2B8D9304-A94A-4590-9D4D-6601CA9F8E4F}" sibTransId="{CC90120C-7E60-4B68-AD1A-26F66CFEA3B9}"/>
    <dgm:cxn modelId="{0D1D6E61-69CA-41A9-8F9B-C29D61874D15}" type="presParOf" srcId="{069BDA2A-3597-45D8-9159-508814BB7A84}" destId="{67EB693E-310F-46F2-A111-B92CDB66505E}" srcOrd="0" destOrd="0" presId="urn:microsoft.com/office/officeart/2018/5/layout/IconCircleLabelList"/>
    <dgm:cxn modelId="{B74A926D-68C3-4CB4-8A18-D812260BE2CB}" type="presParOf" srcId="{67EB693E-310F-46F2-A111-B92CDB66505E}" destId="{9B3DDAAD-638E-4F64-98AA-5A298872A48D}" srcOrd="0" destOrd="0" presId="urn:microsoft.com/office/officeart/2018/5/layout/IconCircleLabelList"/>
    <dgm:cxn modelId="{3D0C3B56-4138-4B04-9452-4EDA57EF8326}" type="presParOf" srcId="{67EB693E-310F-46F2-A111-B92CDB66505E}" destId="{159E701B-1241-45C6-AA3D-883142869B0D}" srcOrd="1" destOrd="0" presId="urn:microsoft.com/office/officeart/2018/5/layout/IconCircleLabelList"/>
    <dgm:cxn modelId="{FE84888E-4CBF-4CA3-A401-F0FAB7E0E00F}" type="presParOf" srcId="{67EB693E-310F-46F2-A111-B92CDB66505E}" destId="{604FC2F2-C978-4FAF-AFB9-1593843E8278}" srcOrd="2" destOrd="0" presId="urn:microsoft.com/office/officeart/2018/5/layout/IconCircleLabelList"/>
    <dgm:cxn modelId="{E74E4496-4118-4D39-BD8B-F065E7E49D76}" type="presParOf" srcId="{67EB693E-310F-46F2-A111-B92CDB66505E}" destId="{B157FE95-4A2F-4049-8AE8-6D3E0682BA88}" srcOrd="3" destOrd="0" presId="urn:microsoft.com/office/officeart/2018/5/layout/IconCircleLabelList"/>
    <dgm:cxn modelId="{53CBE60A-08DA-432D-807D-5DDF36F6A9A3}" type="presParOf" srcId="{069BDA2A-3597-45D8-9159-508814BB7A84}" destId="{166F1959-39C7-480F-878F-6E63A826B93D}" srcOrd="1" destOrd="0" presId="urn:microsoft.com/office/officeart/2018/5/layout/IconCircleLabelList"/>
    <dgm:cxn modelId="{55FC0992-DA9C-4439-88C8-D381F0E68FE5}" type="presParOf" srcId="{069BDA2A-3597-45D8-9159-508814BB7A84}" destId="{1572A781-8731-4B6C-8388-D203A9BA9663}" srcOrd="2" destOrd="0" presId="urn:microsoft.com/office/officeart/2018/5/layout/IconCircleLabelList"/>
    <dgm:cxn modelId="{2D7739C0-F471-4F64-BA83-05B17DF797B4}" type="presParOf" srcId="{1572A781-8731-4B6C-8388-D203A9BA9663}" destId="{11238256-4C5D-4BE2-B04A-1231E4665547}" srcOrd="0" destOrd="0" presId="urn:microsoft.com/office/officeart/2018/5/layout/IconCircleLabelList"/>
    <dgm:cxn modelId="{55C88E35-6A7A-494F-8EEC-A276DED55AC5}" type="presParOf" srcId="{1572A781-8731-4B6C-8388-D203A9BA9663}" destId="{CB96E1FA-AB45-4091-B5E6-493A880F2913}" srcOrd="1" destOrd="0" presId="urn:microsoft.com/office/officeart/2018/5/layout/IconCircleLabelList"/>
    <dgm:cxn modelId="{F21E60E5-9A71-4795-ABF4-C0337353B9D2}" type="presParOf" srcId="{1572A781-8731-4B6C-8388-D203A9BA9663}" destId="{2BDC413D-EADA-4A9B-81BD-909A65FCAF68}" srcOrd="2" destOrd="0" presId="urn:microsoft.com/office/officeart/2018/5/layout/IconCircleLabelList"/>
    <dgm:cxn modelId="{289B9E9D-D2AB-43A7-AE0B-B17D31D4AE8E}" type="presParOf" srcId="{1572A781-8731-4B6C-8388-D203A9BA9663}" destId="{43CA8305-2315-4544-B374-5FF79254598F}" srcOrd="3" destOrd="0" presId="urn:microsoft.com/office/officeart/2018/5/layout/IconCircleLabelList"/>
    <dgm:cxn modelId="{588CEFB9-DF32-4598-99BA-182D1BA988BF}" type="presParOf" srcId="{069BDA2A-3597-45D8-9159-508814BB7A84}" destId="{ADA5DF75-D96A-4257-BB77-2F4A8E7D57A6}" srcOrd="3" destOrd="0" presId="urn:microsoft.com/office/officeart/2018/5/layout/IconCircleLabelList"/>
    <dgm:cxn modelId="{CAE69187-8F03-4F10-B6BC-4F69ACE224E7}" type="presParOf" srcId="{069BDA2A-3597-45D8-9159-508814BB7A84}" destId="{15A9AA51-4FBF-475C-B075-38F750AA23D3}" srcOrd="4" destOrd="0" presId="urn:microsoft.com/office/officeart/2018/5/layout/IconCircleLabelList"/>
    <dgm:cxn modelId="{CE6B2D3B-0864-4E89-8F68-9CF044A4A5EF}" type="presParOf" srcId="{15A9AA51-4FBF-475C-B075-38F750AA23D3}" destId="{6D8AB4E7-6CDA-4D49-A424-C91079A9B4CC}" srcOrd="0" destOrd="0" presId="urn:microsoft.com/office/officeart/2018/5/layout/IconCircleLabelList"/>
    <dgm:cxn modelId="{2A75E006-FDE3-4742-B151-083FA2392055}" type="presParOf" srcId="{15A9AA51-4FBF-475C-B075-38F750AA23D3}" destId="{843F81AC-92EC-4938-8C72-8DA856398215}" srcOrd="1" destOrd="0" presId="urn:microsoft.com/office/officeart/2018/5/layout/IconCircleLabelList"/>
    <dgm:cxn modelId="{8DED7DEB-0E3C-4D4F-A4CF-673D1CAB207F}" type="presParOf" srcId="{15A9AA51-4FBF-475C-B075-38F750AA23D3}" destId="{D79F9B47-3C29-474B-8AD8-43F5FA82F32F}" srcOrd="2" destOrd="0" presId="urn:microsoft.com/office/officeart/2018/5/layout/IconCircleLabelList"/>
    <dgm:cxn modelId="{E9207AE9-CB3A-4EF3-A262-A5818D1EED25}" type="presParOf" srcId="{15A9AA51-4FBF-475C-B075-38F750AA23D3}" destId="{9F590A9E-9D78-469F-9350-F77A2D5635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E181B1-D1AB-4D03-BE8D-08203B3AC62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CD3C7D9-F50B-4EB4-8CAE-6B9FC5C4E4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4. Career Development (Forest Pines Hotel provides opportunities for learning, growth, and career advancement)</a:t>
          </a:r>
          <a:endParaRPr lang="en-US" dirty="0"/>
        </a:p>
      </dgm:t>
    </dgm:pt>
    <dgm:pt modelId="{7A1F0144-7062-42CF-84EA-2B1B3799D2C4}" type="parTrans" cxnId="{EBC71BDC-7503-47DF-9565-366112D8B490}">
      <dgm:prSet/>
      <dgm:spPr/>
      <dgm:t>
        <a:bodyPr/>
        <a:lstStyle/>
        <a:p>
          <a:endParaRPr lang="en-US"/>
        </a:p>
      </dgm:t>
    </dgm:pt>
    <dgm:pt modelId="{0492509E-0CD2-4F64-BDC1-6A15284B59EF}" type="sibTrans" cxnId="{EBC71BDC-7503-47DF-9565-366112D8B490}">
      <dgm:prSet/>
      <dgm:spPr/>
      <dgm:t>
        <a:bodyPr/>
        <a:lstStyle/>
        <a:p>
          <a:endParaRPr lang="en-US"/>
        </a:p>
      </dgm:t>
    </dgm:pt>
    <dgm:pt modelId="{C009F225-9F21-4EAD-9608-7933E39F54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/>
            <a:t>5. </a:t>
          </a:r>
          <a:r>
            <a:rPr lang="en-GB" sz="1400" dirty="0"/>
            <a:t>Relationships</a:t>
          </a:r>
          <a:endParaRPr lang="en-US" sz="1400" dirty="0"/>
        </a:p>
      </dgm:t>
    </dgm:pt>
    <dgm:pt modelId="{72D5DBAD-8FB5-4FFB-B458-0867BD60951D}" type="parTrans" cxnId="{F26853D4-9595-4399-A5E4-309A7CDF2930}">
      <dgm:prSet/>
      <dgm:spPr/>
      <dgm:t>
        <a:bodyPr/>
        <a:lstStyle/>
        <a:p>
          <a:endParaRPr lang="en-US"/>
        </a:p>
      </dgm:t>
    </dgm:pt>
    <dgm:pt modelId="{8834A59F-1353-4FDF-B8B6-8870C3C8A36F}" type="sibTrans" cxnId="{F26853D4-9595-4399-A5E4-309A7CDF2930}">
      <dgm:prSet/>
      <dgm:spPr/>
      <dgm:t>
        <a:bodyPr/>
        <a:lstStyle/>
        <a:p>
          <a:endParaRPr lang="en-US"/>
        </a:p>
      </dgm:t>
    </dgm:pt>
    <dgm:pt modelId="{F5D7692B-8719-41E1-888C-0B56BF2426B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/>
            <a:t>6. </a:t>
          </a:r>
          <a:r>
            <a:rPr lang="en-GB" sz="1400" dirty="0"/>
            <a:t>Job Role Fit</a:t>
          </a:r>
          <a:endParaRPr lang="en-US" sz="1400" dirty="0"/>
        </a:p>
      </dgm:t>
    </dgm:pt>
    <dgm:pt modelId="{0F810F8A-3FCF-4617-B26F-B755604C79B1}" type="parTrans" cxnId="{F432602E-E8FB-4C9C-ADFA-45F3A17C3C16}">
      <dgm:prSet/>
      <dgm:spPr/>
      <dgm:t>
        <a:bodyPr/>
        <a:lstStyle/>
        <a:p>
          <a:endParaRPr lang="en-US"/>
        </a:p>
      </dgm:t>
    </dgm:pt>
    <dgm:pt modelId="{7EE8DD8D-42F6-443C-B929-B7E3451EE84A}" type="sibTrans" cxnId="{F432602E-E8FB-4C9C-ADFA-45F3A17C3C16}">
      <dgm:prSet/>
      <dgm:spPr/>
      <dgm:t>
        <a:bodyPr/>
        <a:lstStyle/>
        <a:p>
          <a:endParaRPr lang="en-US"/>
        </a:p>
      </dgm:t>
    </dgm:pt>
    <dgm:pt modelId="{68B373CB-FF82-4DD4-BE08-427BF8F8AC5F}" type="pres">
      <dgm:prSet presAssocID="{95E181B1-D1AB-4D03-BE8D-08203B3AC62F}" presName="root" presStyleCnt="0">
        <dgm:presLayoutVars>
          <dgm:dir/>
          <dgm:resizeHandles val="exact"/>
        </dgm:presLayoutVars>
      </dgm:prSet>
      <dgm:spPr/>
    </dgm:pt>
    <dgm:pt modelId="{3558B469-2B7C-490B-A0DF-0A85C785ED82}" type="pres">
      <dgm:prSet presAssocID="{CCD3C7D9-F50B-4EB4-8CAE-6B9FC5C4E45C}" presName="compNode" presStyleCnt="0"/>
      <dgm:spPr/>
    </dgm:pt>
    <dgm:pt modelId="{BF8DC3BE-A1C5-4BB8-93E7-ABEB4FA335D5}" type="pres">
      <dgm:prSet presAssocID="{CCD3C7D9-F50B-4EB4-8CAE-6B9FC5C4E4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B378BC9-9DB3-4EF1-BC65-7C5489B5294A}" type="pres">
      <dgm:prSet presAssocID="{CCD3C7D9-F50B-4EB4-8CAE-6B9FC5C4E45C}" presName="spaceRect" presStyleCnt="0"/>
      <dgm:spPr/>
    </dgm:pt>
    <dgm:pt modelId="{84B7182B-F947-451D-8C83-8DFE6D46EE20}" type="pres">
      <dgm:prSet presAssocID="{CCD3C7D9-F50B-4EB4-8CAE-6B9FC5C4E45C}" presName="textRect" presStyleLbl="revTx" presStyleIdx="0" presStyleCnt="3">
        <dgm:presLayoutVars>
          <dgm:chMax val="1"/>
          <dgm:chPref val="1"/>
        </dgm:presLayoutVars>
      </dgm:prSet>
      <dgm:spPr/>
    </dgm:pt>
    <dgm:pt modelId="{E04DC515-4473-4247-BEB9-2E29D80C3EF9}" type="pres">
      <dgm:prSet presAssocID="{0492509E-0CD2-4F64-BDC1-6A15284B59EF}" presName="sibTrans" presStyleCnt="0"/>
      <dgm:spPr/>
    </dgm:pt>
    <dgm:pt modelId="{E0695ACE-51C2-4A99-AF33-06AB3DB58AAF}" type="pres">
      <dgm:prSet presAssocID="{C009F225-9F21-4EAD-9608-7933E39F544F}" presName="compNode" presStyleCnt="0"/>
      <dgm:spPr/>
    </dgm:pt>
    <dgm:pt modelId="{1C715723-994B-470D-9BD1-DA8129765735}" type="pres">
      <dgm:prSet presAssocID="{C009F225-9F21-4EAD-9608-7933E39F54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EE93C2C-6D1A-467F-8E41-68BBDF4A1B1C}" type="pres">
      <dgm:prSet presAssocID="{C009F225-9F21-4EAD-9608-7933E39F544F}" presName="spaceRect" presStyleCnt="0"/>
      <dgm:spPr/>
    </dgm:pt>
    <dgm:pt modelId="{7FCA3C98-715F-439E-87AB-5D91917F23E7}" type="pres">
      <dgm:prSet presAssocID="{C009F225-9F21-4EAD-9608-7933E39F544F}" presName="textRect" presStyleLbl="revTx" presStyleIdx="1" presStyleCnt="3">
        <dgm:presLayoutVars>
          <dgm:chMax val="1"/>
          <dgm:chPref val="1"/>
        </dgm:presLayoutVars>
      </dgm:prSet>
      <dgm:spPr/>
    </dgm:pt>
    <dgm:pt modelId="{9B2F1274-CF83-4921-80D3-3C83DCF12373}" type="pres">
      <dgm:prSet presAssocID="{8834A59F-1353-4FDF-B8B6-8870C3C8A36F}" presName="sibTrans" presStyleCnt="0"/>
      <dgm:spPr/>
    </dgm:pt>
    <dgm:pt modelId="{774BF1F0-84F0-4E19-8CAB-A78506B42041}" type="pres">
      <dgm:prSet presAssocID="{F5D7692B-8719-41E1-888C-0B56BF2426BF}" presName="compNode" presStyleCnt="0"/>
      <dgm:spPr/>
    </dgm:pt>
    <dgm:pt modelId="{B8C27698-18B0-4B70-B2B6-EE18EA5A6338}" type="pres">
      <dgm:prSet presAssocID="{F5D7692B-8719-41E1-888C-0B56BF2426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20F0AA31-55F4-4229-941A-1B26E67A2D6B}" type="pres">
      <dgm:prSet presAssocID="{F5D7692B-8719-41E1-888C-0B56BF2426BF}" presName="spaceRect" presStyleCnt="0"/>
      <dgm:spPr/>
    </dgm:pt>
    <dgm:pt modelId="{E2BC602F-E6B4-4BCD-B4BB-CFF5424C38F5}" type="pres">
      <dgm:prSet presAssocID="{F5D7692B-8719-41E1-888C-0B56BF2426B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75F8204-BC1D-4E76-AF6F-4A065041A691}" type="presOf" srcId="{C009F225-9F21-4EAD-9608-7933E39F544F}" destId="{7FCA3C98-715F-439E-87AB-5D91917F23E7}" srcOrd="0" destOrd="0" presId="urn:microsoft.com/office/officeart/2018/2/layout/IconLabelList"/>
    <dgm:cxn modelId="{F432602E-E8FB-4C9C-ADFA-45F3A17C3C16}" srcId="{95E181B1-D1AB-4D03-BE8D-08203B3AC62F}" destId="{F5D7692B-8719-41E1-888C-0B56BF2426BF}" srcOrd="2" destOrd="0" parTransId="{0F810F8A-3FCF-4617-B26F-B755604C79B1}" sibTransId="{7EE8DD8D-42F6-443C-B929-B7E3451EE84A}"/>
    <dgm:cxn modelId="{7845B835-975D-4852-B697-185D65DCE537}" type="presOf" srcId="{F5D7692B-8719-41E1-888C-0B56BF2426BF}" destId="{E2BC602F-E6B4-4BCD-B4BB-CFF5424C38F5}" srcOrd="0" destOrd="0" presId="urn:microsoft.com/office/officeart/2018/2/layout/IconLabelList"/>
    <dgm:cxn modelId="{F009A0A1-98E2-44DE-A4F7-088F7FE81ED0}" type="presOf" srcId="{95E181B1-D1AB-4D03-BE8D-08203B3AC62F}" destId="{68B373CB-FF82-4DD4-BE08-427BF8F8AC5F}" srcOrd="0" destOrd="0" presId="urn:microsoft.com/office/officeart/2018/2/layout/IconLabelList"/>
    <dgm:cxn modelId="{F26853D4-9595-4399-A5E4-309A7CDF2930}" srcId="{95E181B1-D1AB-4D03-BE8D-08203B3AC62F}" destId="{C009F225-9F21-4EAD-9608-7933E39F544F}" srcOrd="1" destOrd="0" parTransId="{72D5DBAD-8FB5-4FFB-B458-0867BD60951D}" sibTransId="{8834A59F-1353-4FDF-B8B6-8870C3C8A36F}"/>
    <dgm:cxn modelId="{EBC71BDC-7503-47DF-9565-366112D8B490}" srcId="{95E181B1-D1AB-4D03-BE8D-08203B3AC62F}" destId="{CCD3C7D9-F50B-4EB4-8CAE-6B9FC5C4E45C}" srcOrd="0" destOrd="0" parTransId="{7A1F0144-7062-42CF-84EA-2B1B3799D2C4}" sibTransId="{0492509E-0CD2-4F64-BDC1-6A15284B59EF}"/>
    <dgm:cxn modelId="{12C154FD-9834-484A-B630-27173E6361D3}" type="presOf" srcId="{CCD3C7D9-F50B-4EB4-8CAE-6B9FC5C4E45C}" destId="{84B7182B-F947-451D-8C83-8DFE6D46EE20}" srcOrd="0" destOrd="0" presId="urn:microsoft.com/office/officeart/2018/2/layout/IconLabelList"/>
    <dgm:cxn modelId="{B73138AD-7627-4339-A648-5677AF17E2FE}" type="presParOf" srcId="{68B373CB-FF82-4DD4-BE08-427BF8F8AC5F}" destId="{3558B469-2B7C-490B-A0DF-0A85C785ED82}" srcOrd="0" destOrd="0" presId="urn:microsoft.com/office/officeart/2018/2/layout/IconLabelList"/>
    <dgm:cxn modelId="{B721BE63-09E8-4157-ADB5-3979AC0E63E2}" type="presParOf" srcId="{3558B469-2B7C-490B-A0DF-0A85C785ED82}" destId="{BF8DC3BE-A1C5-4BB8-93E7-ABEB4FA335D5}" srcOrd="0" destOrd="0" presId="urn:microsoft.com/office/officeart/2018/2/layout/IconLabelList"/>
    <dgm:cxn modelId="{6A9BDA01-48AE-49BA-A013-3037FD10A8B7}" type="presParOf" srcId="{3558B469-2B7C-490B-A0DF-0A85C785ED82}" destId="{EB378BC9-9DB3-4EF1-BC65-7C5489B5294A}" srcOrd="1" destOrd="0" presId="urn:microsoft.com/office/officeart/2018/2/layout/IconLabelList"/>
    <dgm:cxn modelId="{E47ED61C-EA6C-45AC-B6DB-4BF4E90E8C0E}" type="presParOf" srcId="{3558B469-2B7C-490B-A0DF-0A85C785ED82}" destId="{84B7182B-F947-451D-8C83-8DFE6D46EE20}" srcOrd="2" destOrd="0" presId="urn:microsoft.com/office/officeart/2018/2/layout/IconLabelList"/>
    <dgm:cxn modelId="{55F09963-A2D9-4CFB-B181-BA80FBB9A993}" type="presParOf" srcId="{68B373CB-FF82-4DD4-BE08-427BF8F8AC5F}" destId="{E04DC515-4473-4247-BEB9-2E29D80C3EF9}" srcOrd="1" destOrd="0" presId="urn:microsoft.com/office/officeart/2018/2/layout/IconLabelList"/>
    <dgm:cxn modelId="{857E4434-FFCA-4B8A-9E3D-B9199E055E52}" type="presParOf" srcId="{68B373CB-FF82-4DD4-BE08-427BF8F8AC5F}" destId="{E0695ACE-51C2-4A99-AF33-06AB3DB58AAF}" srcOrd="2" destOrd="0" presId="urn:microsoft.com/office/officeart/2018/2/layout/IconLabelList"/>
    <dgm:cxn modelId="{18BE83E0-FD03-447E-BB9D-DAFA0914665C}" type="presParOf" srcId="{E0695ACE-51C2-4A99-AF33-06AB3DB58AAF}" destId="{1C715723-994B-470D-9BD1-DA8129765735}" srcOrd="0" destOrd="0" presId="urn:microsoft.com/office/officeart/2018/2/layout/IconLabelList"/>
    <dgm:cxn modelId="{5195AB1D-87A2-44C6-B68F-0EE5D7BE2157}" type="presParOf" srcId="{E0695ACE-51C2-4A99-AF33-06AB3DB58AAF}" destId="{6EE93C2C-6D1A-467F-8E41-68BBDF4A1B1C}" srcOrd="1" destOrd="0" presId="urn:microsoft.com/office/officeart/2018/2/layout/IconLabelList"/>
    <dgm:cxn modelId="{38C3DE71-B1DA-4506-B8C7-9ED14D900D8A}" type="presParOf" srcId="{E0695ACE-51C2-4A99-AF33-06AB3DB58AAF}" destId="{7FCA3C98-715F-439E-87AB-5D91917F23E7}" srcOrd="2" destOrd="0" presId="urn:microsoft.com/office/officeart/2018/2/layout/IconLabelList"/>
    <dgm:cxn modelId="{FFA4A75F-0F4F-47D7-825C-04BA1D0F2758}" type="presParOf" srcId="{68B373CB-FF82-4DD4-BE08-427BF8F8AC5F}" destId="{9B2F1274-CF83-4921-80D3-3C83DCF12373}" srcOrd="3" destOrd="0" presId="urn:microsoft.com/office/officeart/2018/2/layout/IconLabelList"/>
    <dgm:cxn modelId="{1A4683E6-8890-494D-BA65-906855F72110}" type="presParOf" srcId="{68B373CB-FF82-4DD4-BE08-427BF8F8AC5F}" destId="{774BF1F0-84F0-4E19-8CAB-A78506B42041}" srcOrd="4" destOrd="0" presId="urn:microsoft.com/office/officeart/2018/2/layout/IconLabelList"/>
    <dgm:cxn modelId="{4412DB92-B56C-423A-9268-960BE99E4BC0}" type="presParOf" srcId="{774BF1F0-84F0-4E19-8CAB-A78506B42041}" destId="{B8C27698-18B0-4B70-B2B6-EE18EA5A6338}" srcOrd="0" destOrd="0" presId="urn:microsoft.com/office/officeart/2018/2/layout/IconLabelList"/>
    <dgm:cxn modelId="{DD3AC019-8247-4FB8-9EFF-14F0E007A053}" type="presParOf" srcId="{774BF1F0-84F0-4E19-8CAB-A78506B42041}" destId="{20F0AA31-55F4-4229-941A-1B26E67A2D6B}" srcOrd="1" destOrd="0" presId="urn:microsoft.com/office/officeart/2018/2/layout/IconLabelList"/>
    <dgm:cxn modelId="{DFEFFE24-7CDD-4470-8074-9CD7E4152929}" type="presParOf" srcId="{774BF1F0-84F0-4E19-8CAB-A78506B42041}" destId="{E2BC602F-E6B4-4BCD-B4BB-CFF5424C38F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83D97C-8F25-43B8-B21B-E154E06E84B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C8483CC-9F30-4F45-9712-B51910081EB5}">
      <dgm:prSet/>
      <dgm:spPr/>
      <dgm:t>
        <a:bodyPr/>
        <a:lstStyle/>
        <a:p>
          <a:pPr>
            <a:defRPr cap="all"/>
          </a:pPr>
          <a:r>
            <a:rPr lang="en-GB" dirty="0"/>
            <a:t>7. Mission and Purpose (Our Mission at Forest Pines Hotel is customer satisfaction) </a:t>
          </a:r>
          <a:endParaRPr lang="en-US" dirty="0"/>
        </a:p>
      </dgm:t>
    </dgm:pt>
    <dgm:pt modelId="{0039F458-0D90-45AA-B59E-B1D5A2AEBA49}" type="parTrans" cxnId="{4372770B-7891-4241-B570-165EF3857A36}">
      <dgm:prSet/>
      <dgm:spPr/>
      <dgm:t>
        <a:bodyPr/>
        <a:lstStyle/>
        <a:p>
          <a:endParaRPr lang="en-US"/>
        </a:p>
      </dgm:t>
    </dgm:pt>
    <dgm:pt modelId="{0A1CEC4E-9404-447C-849D-72C0508476F3}" type="sibTrans" cxnId="{4372770B-7891-4241-B570-165EF3857A36}">
      <dgm:prSet/>
      <dgm:spPr/>
      <dgm:t>
        <a:bodyPr/>
        <a:lstStyle/>
        <a:p>
          <a:endParaRPr lang="en-US"/>
        </a:p>
      </dgm:t>
    </dgm:pt>
    <dgm:pt modelId="{E06C2C37-4A5F-42E5-8031-F5FB7B760D67}">
      <dgm:prSet/>
      <dgm:spPr/>
      <dgm:t>
        <a:bodyPr/>
        <a:lstStyle/>
        <a:p>
          <a:pPr>
            <a:defRPr cap="all"/>
          </a:pPr>
          <a:r>
            <a:rPr lang="en-GB" dirty="0"/>
            <a:t>8. Feedback (frequent feedback requested at forest Pines Hotel)</a:t>
          </a:r>
          <a:endParaRPr lang="en-US" dirty="0"/>
        </a:p>
      </dgm:t>
    </dgm:pt>
    <dgm:pt modelId="{0E0050C2-14C3-40E3-9853-5501223FF3F7}" type="parTrans" cxnId="{C541CA01-76CC-4604-9682-6202FAD96166}">
      <dgm:prSet/>
      <dgm:spPr/>
      <dgm:t>
        <a:bodyPr/>
        <a:lstStyle/>
        <a:p>
          <a:endParaRPr lang="en-US"/>
        </a:p>
      </dgm:t>
    </dgm:pt>
    <dgm:pt modelId="{56A870DC-91C9-48CF-8992-3DA974417B89}" type="sibTrans" cxnId="{C541CA01-76CC-4604-9682-6202FAD96166}">
      <dgm:prSet/>
      <dgm:spPr/>
      <dgm:t>
        <a:bodyPr/>
        <a:lstStyle/>
        <a:p>
          <a:endParaRPr lang="en-US"/>
        </a:p>
      </dgm:t>
    </dgm:pt>
    <dgm:pt modelId="{A2B5A615-BEA2-47A1-9BC3-F2ABA25DF327}">
      <dgm:prSet/>
      <dgm:spPr/>
      <dgm:t>
        <a:bodyPr/>
        <a:lstStyle/>
        <a:p>
          <a:pPr>
            <a:defRPr cap="all"/>
          </a:pPr>
          <a:r>
            <a:rPr lang="en-GB"/>
            <a:t>9. Personal Growth</a:t>
          </a:r>
          <a:endParaRPr lang="en-US"/>
        </a:p>
      </dgm:t>
    </dgm:pt>
    <dgm:pt modelId="{4DC38D63-8DDA-4702-989C-2638A94E1849}" type="parTrans" cxnId="{F17FA481-8B05-4933-875B-6E4FBFE0E681}">
      <dgm:prSet/>
      <dgm:spPr/>
      <dgm:t>
        <a:bodyPr/>
        <a:lstStyle/>
        <a:p>
          <a:endParaRPr lang="en-US"/>
        </a:p>
      </dgm:t>
    </dgm:pt>
    <dgm:pt modelId="{3DE1DEEF-F9FB-44CD-8B2B-F01DF8EC570D}" type="sibTrans" cxnId="{F17FA481-8B05-4933-875B-6E4FBFE0E681}">
      <dgm:prSet/>
      <dgm:spPr/>
      <dgm:t>
        <a:bodyPr/>
        <a:lstStyle/>
        <a:p>
          <a:endParaRPr lang="en-US"/>
        </a:p>
      </dgm:t>
    </dgm:pt>
    <dgm:pt modelId="{6BACC2D5-3FD7-4C64-9F74-39D86782D0AC}" type="pres">
      <dgm:prSet presAssocID="{1283D97C-8F25-43B8-B21B-E154E06E84B0}" presName="root" presStyleCnt="0">
        <dgm:presLayoutVars>
          <dgm:dir/>
          <dgm:resizeHandles val="exact"/>
        </dgm:presLayoutVars>
      </dgm:prSet>
      <dgm:spPr/>
    </dgm:pt>
    <dgm:pt modelId="{73922151-6A5C-4683-BF62-A73C053ED21C}" type="pres">
      <dgm:prSet presAssocID="{2C8483CC-9F30-4F45-9712-B51910081EB5}" presName="compNode" presStyleCnt="0"/>
      <dgm:spPr/>
    </dgm:pt>
    <dgm:pt modelId="{10EE759B-89D2-4CF1-B4BC-58577432FE64}" type="pres">
      <dgm:prSet presAssocID="{2C8483CC-9F30-4F45-9712-B51910081EB5}" presName="iconBgRect" presStyleLbl="bgShp" presStyleIdx="0" presStyleCnt="3"/>
      <dgm:spPr/>
    </dgm:pt>
    <dgm:pt modelId="{F1561CC5-5D94-4137-9987-1C618509616C}" type="pres">
      <dgm:prSet presAssocID="{2C8483CC-9F30-4F45-9712-B51910081E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1E919AE-89C8-4777-BAF2-23D00A35E16D}" type="pres">
      <dgm:prSet presAssocID="{2C8483CC-9F30-4F45-9712-B51910081EB5}" presName="spaceRect" presStyleCnt="0"/>
      <dgm:spPr/>
    </dgm:pt>
    <dgm:pt modelId="{B55ADE20-547D-45F0-9AF2-F8AB777721C9}" type="pres">
      <dgm:prSet presAssocID="{2C8483CC-9F30-4F45-9712-B51910081EB5}" presName="textRect" presStyleLbl="revTx" presStyleIdx="0" presStyleCnt="3">
        <dgm:presLayoutVars>
          <dgm:chMax val="1"/>
          <dgm:chPref val="1"/>
        </dgm:presLayoutVars>
      </dgm:prSet>
      <dgm:spPr/>
    </dgm:pt>
    <dgm:pt modelId="{E8165332-BC50-4402-836B-203F61430762}" type="pres">
      <dgm:prSet presAssocID="{0A1CEC4E-9404-447C-849D-72C0508476F3}" presName="sibTrans" presStyleCnt="0"/>
      <dgm:spPr/>
    </dgm:pt>
    <dgm:pt modelId="{401FEE2F-AEE3-4FF4-BD28-0848C03E8B65}" type="pres">
      <dgm:prSet presAssocID="{E06C2C37-4A5F-42E5-8031-F5FB7B760D67}" presName="compNode" presStyleCnt="0"/>
      <dgm:spPr/>
    </dgm:pt>
    <dgm:pt modelId="{C979712D-C08A-461F-A008-FDBCE74E7A6E}" type="pres">
      <dgm:prSet presAssocID="{E06C2C37-4A5F-42E5-8031-F5FB7B760D67}" presName="iconBgRect" presStyleLbl="bgShp" presStyleIdx="1" presStyleCnt="3"/>
      <dgm:spPr/>
    </dgm:pt>
    <dgm:pt modelId="{60A1A0F9-3BF7-4834-9C52-64CDF4FDAA8E}" type="pres">
      <dgm:prSet presAssocID="{E06C2C37-4A5F-42E5-8031-F5FB7B760D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61B0B4C8-0F82-4B7E-A1DB-D2D602C438BB}" type="pres">
      <dgm:prSet presAssocID="{E06C2C37-4A5F-42E5-8031-F5FB7B760D67}" presName="spaceRect" presStyleCnt="0"/>
      <dgm:spPr/>
    </dgm:pt>
    <dgm:pt modelId="{0E34E1A4-BFC4-4B6B-9821-2D592CE58AD1}" type="pres">
      <dgm:prSet presAssocID="{E06C2C37-4A5F-42E5-8031-F5FB7B760D67}" presName="textRect" presStyleLbl="revTx" presStyleIdx="1" presStyleCnt="3">
        <dgm:presLayoutVars>
          <dgm:chMax val="1"/>
          <dgm:chPref val="1"/>
        </dgm:presLayoutVars>
      </dgm:prSet>
      <dgm:spPr/>
    </dgm:pt>
    <dgm:pt modelId="{871546D6-268F-4954-A9EC-2B4346F3FE59}" type="pres">
      <dgm:prSet presAssocID="{56A870DC-91C9-48CF-8992-3DA974417B89}" presName="sibTrans" presStyleCnt="0"/>
      <dgm:spPr/>
    </dgm:pt>
    <dgm:pt modelId="{E6AC07F3-FCEE-4960-A5C2-9F664B6472F3}" type="pres">
      <dgm:prSet presAssocID="{A2B5A615-BEA2-47A1-9BC3-F2ABA25DF327}" presName="compNode" presStyleCnt="0"/>
      <dgm:spPr/>
    </dgm:pt>
    <dgm:pt modelId="{08E907B5-5C2A-457A-B0A6-ACE87778CBF7}" type="pres">
      <dgm:prSet presAssocID="{A2B5A615-BEA2-47A1-9BC3-F2ABA25DF327}" presName="iconBgRect" presStyleLbl="bgShp" presStyleIdx="2" presStyleCnt="3"/>
      <dgm:spPr/>
    </dgm:pt>
    <dgm:pt modelId="{87473B85-D127-4ADD-87EC-82AA748FD842}" type="pres">
      <dgm:prSet presAssocID="{A2B5A615-BEA2-47A1-9BC3-F2ABA25DF32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91AC571-BE87-4C81-BF63-CA3F163106F0}" type="pres">
      <dgm:prSet presAssocID="{A2B5A615-BEA2-47A1-9BC3-F2ABA25DF327}" presName="spaceRect" presStyleCnt="0"/>
      <dgm:spPr/>
    </dgm:pt>
    <dgm:pt modelId="{AFA6B89D-679E-4C97-AE46-37528D8310AF}" type="pres">
      <dgm:prSet presAssocID="{A2B5A615-BEA2-47A1-9BC3-F2ABA25DF32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41CA01-76CC-4604-9682-6202FAD96166}" srcId="{1283D97C-8F25-43B8-B21B-E154E06E84B0}" destId="{E06C2C37-4A5F-42E5-8031-F5FB7B760D67}" srcOrd="1" destOrd="0" parTransId="{0E0050C2-14C3-40E3-9853-5501223FF3F7}" sibTransId="{56A870DC-91C9-48CF-8992-3DA974417B89}"/>
    <dgm:cxn modelId="{4372770B-7891-4241-B570-165EF3857A36}" srcId="{1283D97C-8F25-43B8-B21B-E154E06E84B0}" destId="{2C8483CC-9F30-4F45-9712-B51910081EB5}" srcOrd="0" destOrd="0" parTransId="{0039F458-0D90-45AA-B59E-B1D5A2AEBA49}" sibTransId="{0A1CEC4E-9404-447C-849D-72C0508476F3}"/>
    <dgm:cxn modelId="{F17FA481-8B05-4933-875B-6E4FBFE0E681}" srcId="{1283D97C-8F25-43B8-B21B-E154E06E84B0}" destId="{A2B5A615-BEA2-47A1-9BC3-F2ABA25DF327}" srcOrd="2" destOrd="0" parTransId="{4DC38D63-8DDA-4702-989C-2638A94E1849}" sibTransId="{3DE1DEEF-F9FB-44CD-8B2B-F01DF8EC570D}"/>
    <dgm:cxn modelId="{AC81BBA8-5F56-4F90-94A8-E6C606922BD0}" type="presOf" srcId="{1283D97C-8F25-43B8-B21B-E154E06E84B0}" destId="{6BACC2D5-3FD7-4C64-9F74-39D86782D0AC}" srcOrd="0" destOrd="0" presId="urn:microsoft.com/office/officeart/2018/5/layout/IconCircleLabelList"/>
    <dgm:cxn modelId="{36DA7BD5-F14B-4A8D-B75B-2F1A31A89FDC}" type="presOf" srcId="{2C8483CC-9F30-4F45-9712-B51910081EB5}" destId="{B55ADE20-547D-45F0-9AF2-F8AB777721C9}" srcOrd="0" destOrd="0" presId="urn:microsoft.com/office/officeart/2018/5/layout/IconCircleLabelList"/>
    <dgm:cxn modelId="{BF651ADF-5F01-4447-B8BD-17D600DB2777}" type="presOf" srcId="{E06C2C37-4A5F-42E5-8031-F5FB7B760D67}" destId="{0E34E1A4-BFC4-4B6B-9821-2D592CE58AD1}" srcOrd="0" destOrd="0" presId="urn:microsoft.com/office/officeart/2018/5/layout/IconCircleLabelList"/>
    <dgm:cxn modelId="{EE55F1E4-267D-4C78-97AC-93CD24D6624B}" type="presOf" srcId="{A2B5A615-BEA2-47A1-9BC3-F2ABA25DF327}" destId="{AFA6B89D-679E-4C97-AE46-37528D8310AF}" srcOrd="0" destOrd="0" presId="urn:microsoft.com/office/officeart/2018/5/layout/IconCircleLabelList"/>
    <dgm:cxn modelId="{58EEC5F3-0B0D-4AB1-9343-4EC4A7F42324}" type="presParOf" srcId="{6BACC2D5-3FD7-4C64-9F74-39D86782D0AC}" destId="{73922151-6A5C-4683-BF62-A73C053ED21C}" srcOrd="0" destOrd="0" presId="urn:microsoft.com/office/officeart/2018/5/layout/IconCircleLabelList"/>
    <dgm:cxn modelId="{6C39E7E2-E389-4DFE-ABB2-E1195257A9E4}" type="presParOf" srcId="{73922151-6A5C-4683-BF62-A73C053ED21C}" destId="{10EE759B-89D2-4CF1-B4BC-58577432FE64}" srcOrd="0" destOrd="0" presId="urn:microsoft.com/office/officeart/2018/5/layout/IconCircleLabelList"/>
    <dgm:cxn modelId="{5ADC7428-F41D-415E-8711-C6D421582754}" type="presParOf" srcId="{73922151-6A5C-4683-BF62-A73C053ED21C}" destId="{F1561CC5-5D94-4137-9987-1C618509616C}" srcOrd="1" destOrd="0" presId="urn:microsoft.com/office/officeart/2018/5/layout/IconCircleLabelList"/>
    <dgm:cxn modelId="{511A2880-4A2D-4CFF-89AD-FA6C7F58501B}" type="presParOf" srcId="{73922151-6A5C-4683-BF62-A73C053ED21C}" destId="{11E919AE-89C8-4777-BAF2-23D00A35E16D}" srcOrd="2" destOrd="0" presId="urn:microsoft.com/office/officeart/2018/5/layout/IconCircleLabelList"/>
    <dgm:cxn modelId="{E76B0899-26ED-4AAE-9EB7-5CB0BBAAD50A}" type="presParOf" srcId="{73922151-6A5C-4683-BF62-A73C053ED21C}" destId="{B55ADE20-547D-45F0-9AF2-F8AB777721C9}" srcOrd="3" destOrd="0" presId="urn:microsoft.com/office/officeart/2018/5/layout/IconCircleLabelList"/>
    <dgm:cxn modelId="{70286827-2B5A-4C3E-B6BE-4ADFF935BC86}" type="presParOf" srcId="{6BACC2D5-3FD7-4C64-9F74-39D86782D0AC}" destId="{E8165332-BC50-4402-836B-203F61430762}" srcOrd="1" destOrd="0" presId="urn:microsoft.com/office/officeart/2018/5/layout/IconCircleLabelList"/>
    <dgm:cxn modelId="{A21EB782-9CA8-4DDA-B6A3-016C5B03CA85}" type="presParOf" srcId="{6BACC2D5-3FD7-4C64-9F74-39D86782D0AC}" destId="{401FEE2F-AEE3-4FF4-BD28-0848C03E8B65}" srcOrd="2" destOrd="0" presId="urn:microsoft.com/office/officeart/2018/5/layout/IconCircleLabelList"/>
    <dgm:cxn modelId="{C6A6B526-A9DF-48E5-96D1-74EA080DFEDB}" type="presParOf" srcId="{401FEE2F-AEE3-4FF4-BD28-0848C03E8B65}" destId="{C979712D-C08A-461F-A008-FDBCE74E7A6E}" srcOrd="0" destOrd="0" presId="urn:microsoft.com/office/officeart/2018/5/layout/IconCircleLabelList"/>
    <dgm:cxn modelId="{7489C540-46DF-4293-8727-1A3B6ABA865F}" type="presParOf" srcId="{401FEE2F-AEE3-4FF4-BD28-0848C03E8B65}" destId="{60A1A0F9-3BF7-4834-9C52-64CDF4FDAA8E}" srcOrd="1" destOrd="0" presId="urn:microsoft.com/office/officeart/2018/5/layout/IconCircleLabelList"/>
    <dgm:cxn modelId="{9CE4F71B-CC2A-4383-BF76-4C063BED0F7C}" type="presParOf" srcId="{401FEE2F-AEE3-4FF4-BD28-0848C03E8B65}" destId="{61B0B4C8-0F82-4B7E-A1DB-D2D602C438BB}" srcOrd="2" destOrd="0" presId="urn:microsoft.com/office/officeart/2018/5/layout/IconCircleLabelList"/>
    <dgm:cxn modelId="{8C3BBF80-8300-41DD-AC34-031134A64AED}" type="presParOf" srcId="{401FEE2F-AEE3-4FF4-BD28-0848C03E8B65}" destId="{0E34E1A4-BFC4-4B6B-9821-2D592CE58AD1}" srcOrd="3" destOrd="0" presId="urn:microsoft.com/office/officeart/2018/5/layout/IconCircleLabelList"/>
    <dgm:cxn modelId="{386E6EBE-DF1F-4ED6-9CA9-4D73881A1663}" type="presParOf" srcId="{6BACC2D5-3FD7-4C64-9F74-39D86782D0AC}" destId="{871546D6-268F-4954-A9EC-2B4346F3FE59}" srcOrd="3" destOrd="0" presId="urn:microsoft.com/office/officeart/2018/5/layout/IconCircleLabelList"/>
    <dgm:cxn modelId="{FEA23CB4-1D79-41ED-AC68-1787C6ED25E6}" type="presParOf" srcId="{6BACC2D5-3FD7-4C64-9F74-39D86782D0AC}" destId="{E6AC07F3-FCEE-4960-A5C2-9F664B6472F3}" srcOrd="4" destOrd="0" presId="urn:microsoft.com/office/officeart/2018/5/layout/IconCircleLabelList"/>
    <dgm:cxn modelId="{28001856-D3CA-427E-A4B6-09467BEE1C55}" type="presParOf" srcId="{E6AC07F3-FCEE-4960-A5C2-9F664B6472F3}" destId="{08E907B5-5C2A-457A-B0A6-ACE87778CBF7}" srcOrd="0" destOrd="0" presId="urn:microsoft.com/office/officeart/2018/5/layout/IconCircleLabelList"/>
    <dgm:cxn modelId="{98A29963-BEB3-43B5-AA45-48B10CDC312A}" type="presParOf" srcId="{E6AC07F3-FCEE-4960-A5C2-9F664B6472F3}" destId="{87473B85-D127-4ADD-87EC-82AA748FD842}" srcOrd="1" destOrd="0" presId="urn:microsoft.com/office/officeart/2018/5/layout/IconCircleLabelList"/>
    <dgm:cxn modelId="{B84D116D-93D8-44FF-9782-E82732ABDDA3}" type="presParOf" srcId="{E6AC07F3-FCEE-4960-A5C2-9F664B6472F3}" destId="{691AC571-BE87-4C81-BF63-CA3F163106F0}" srcOrd="2" destOrd="0" presId="urn:microsoft.com/office/officeart/2018/5/layout/IconCircleLabelList"/>
    <dgm:cxn modelId="{F35E6343-83EC-4387-8CBD-C7A4B7007FC3}" type="presParOf" srcId="{E6AC07F3-FCEE-4960-A5C2-9F664B6472F3}" destId="{AFA6B89D-679E-4C97-AE46-37528D8310A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7718F54-0DC0-45D0-AE7F-0C65EFF310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03038C-CE1D-4F53-BB88-7FBC73B8FAEF}">
      <dgm:prSet/>
      <dgm:spPr/>
      <dgm:t>
        <a:bodyPr/>
        <a:lstStyle/>
        <a:p>
          <a:pPr>
            <a:defRPr cap="all"/>
          </a:pPr>
          <a:r>
            <a:rPr lang="en-GB"/>
            <a:t>10. Teamwork </a:t>
          </a:r>
          <a:endParaRPr lang="en-US"/>
        </a:p>
      </dgm:t>
    </dgm:pt>
    <dgm:pt modelId="{93DA5BD2-B3F5-40C9-BA53-4DFE22F695DD}" type="parTrans" cxnId="{B9667515-3676-4C7F-8C53-31FEE87ECECF}">
      <dgm:prSet/>
      <dgm:spPr/>
      <dgm:t>
        <a:bodyPr/>
        <a:lstStyle/>
        <a:p>
          <a:endParaRPr lang="en-US"/>
        </a:p>
      </dgm:t>
    </dgm:pt>
    <dgm:pt modelId="{AE890285-3881-4913-8FE3-E68C040AD7A8}" type="sibTrans" cxnId="{B9667515-3676-4C7F-8C53-31FEE87ECECF}">
      <dgm:prSet/>
      <dgm:spPr/>
      <dgm:t>
        <a:bodyPr/>
        <a:lstStyle/>
        <a:p>
          <a:endParaRPr lang="en-US"/>
        </a:p>
      </dgm:t>
    </dgm:pt>
    <dgm:pt modelId="{56258A5D-BBBB-47F1-967A-384E1AD1C9E2}">
      <dgm:prSet/>
      <dgm:spPr/>
      <dgm:t>
        <a:bodyPr/>
        <a:lstStyle/>
        <a:p>
          <a:pPr>
            <a:defRPr cap="all"/>
          </a:pPr>
          <a:r>
            <a:rPr lang="en-GB" dirty="0"/>
            <a:t>11. Inclusivity ( opinions and ideas are valued at forest pines hotel)</a:t>
          </a:r>
          <a:endParaRPr lang="en-US" dirty="0"/>
        </a:p>
      </dgm:t>
    </dgm:pt>
    <dgm:pt modelId="{84303E59-9F94-429C-8D97-6DD337B16A97}" type="parTrans" cxnId="{A816F97E-F0C4-4A44-BDB5-C8ED5FDE8F3F}">
      <dgm:prSet/>
      <dgm:spPr/>
      <dgm:t>
        <a:bodyPr/>
        <a:lstStyle/>
        <a:p>
          <a:endParaRPr lang="en-US"/>
        </a:p>
      </dgm:t>
    </dgm:pt>
    <dgm:pt modelId="{3179F003-E482-47F3-AD33-32F4C5C7496F}" type="sibTrans" cxnId="{A816F97E-F0C4-4A44-BDB5-C8ED5FDE8F3F}">
      <dgm:prSet/>
      <dgm:spPr/>
      <dgm:t>
        <a:bodyPr/>
        <a:lstStyle/>
        <a:p>
          <a:endParaRPr lang="en-US"/>
        </a:p>
      </dgm:t>
    </dgm:pt>
    <dgm:pt modelId="{99540A58-B05E-4CFE-A863-F517A9DD3E69}">
      <dgm:prSet/>
      <dgm:spPr/>
      <dgm:t>
        <a:bodyPr/>
        <a:lstStyle/>
        <a:p>
          <a:pPr>
            <a:defRPr cap="all"/>
          </a:pPr>
          <a:r>
            <a:rPr lang="en-GB"/>
            <a:t>12. Work-Life Balance </a:t>
          </a:r>
          <a:endParaRPr lang="en-US"/>
        </a:p>
      </dgm:t>
    </dgm:pt>
    <dgm:pt modelId="{3147B040-8F51-4D35-8C25-63CE909B2406}" type="parTrans" cxnId="{9E014E77-1920-4BBB-A494-29746A30940B}">
      <dgm:prSet/>
      <dgm:spPr/>
      <dgm:t>
        <a:bodyPr/>
        <a:lstStyle/>
        <a:p>
          <a:endParaRPr lang="en-US"/>
        </a:p>
      </dgm:t>
    </dgm:pt>
    <dgm:pt modelId="{92BD12F4-96D5-44F8-A655-10E5E2FD87FF}" type="sibTrans" cxnId="{9E014E77-1920-4BBB-A494-29746A30940B}">
      <dgm:prSet/>
      <dgm:spPr/>
      <dgm:t>
        <a:bodyPr/>
        <a:lstStyle/>
        <a:p>
          <a:endParaRPr lang="en-US"/>
        </a:p>
      </dgm:t>
    </dgm:pt>
    <dgm:pt modelId="{D406AF0F-A0C5-4DA4-A90F-8B682B6012EA}" type="pres">
      <dgm:prSet presAssocID="{D7718F54-0DC0-45D0-AE7F-0C65EFF31061}" presName="root" presStyleCnt="0">
        <dgm:presLayoutVars>
          <dgm:dir/>
          <dgm:resizeHandles val="exact"/>
        </dgm:presLayoutVars>
      </dgm:prSet>
      <dgm:spPr/>
    </dgm:pt>
    <dgm:pt modelId="{7EFE4871-3659-4AEB-AEDA-C48A9B3EEF51}" type="pres">
      <dgm:prSet presAssocID="{1E03038C-CE1D-4F53-BB88-7FBC73B8FAEF}" presName="compNode" presStyleCnt="0"/>
      <dgm:spPr/>
    </dgm:pt>
    <dgm:pt modelId="{DDF28B3C-7EC9-4867-976F-5B31AF2948FB}" type="pres">
      <dgm:prSet presAssocID="{1E03038C-CE1D-4F53-BB88-7FBC73B8FAEF}" presName="iconBgRect" presStyleLbl="bgShp" presStyleIdx="0" presStyleCnt="3"/>
      <dgm:spPr/>
    </dgm:pt>
    <dgm:pt modelId="{DD11B5F5-1605-4999-BF5E-880B1CE7B864}" type="pres">
      <dgm:prSet presAssocID="{1E03038C-CE1D-4F53-BB88-7FBC73B8FAE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work"/>
        </a:ext>
      </dgm:extLst>
    </dgm:pt>
    <dgm:pt modelId="{177AA78B-6AB9-445B-AECA-8411DB4DE9E9}" type="pres">
      <dgm:prSet presAssocID="{1E03038C-CE1D-4F53-BB88-7FBC73B8FAEF}" presName="spaceRect" presStyleCnt="0"/>
      <dgm:spPr/>
    </dgm:pt>
    <dgm:pt modelId="{91692D90-80C3-49E3-BD69-C57C2CE06732}" type="pres">
      <dgm:prSet presAssocID="{1E03038C-CE1D-4F53-BB88-7FBC73B8FAEF}" presName="textRect" presStyleLbl="revTx" presStyleIdx="0" presStyleCnt="3">
        <dgm:presLayoutVars>
          <dgm:chMax val="1"/>
          <dgm:chPref val="1"/>
        </dgm:presLayoutVars>
      </dgm:prSet>
      <dgm:spPr/>
    </dgm:pt>
    <dgm:pt modelId="{71270DFC-7065-445E-BC17-B9A9BB29A608}" type="pres">
      <dgm:prSet presAssocID="{AE890285-3881-4913-8FE3-E68C040AD7A8}" presName="sibTrans" presStyleCnt="0"/>
      <dgm:spPr/>
    </dgm:pt>
    <dgm:pt modelId="{FF0BE9EF-C827-4B62-8369-87C85FF0E779}" type="pres">
      <dgm:prSet presAssocID="{56258A5D-BBBB-47F1-967A-384E1AD1C9E2}" presName="compNode" presStyleCnt="0"/>
      <dgm:spPr/>
    </dgm:pt>
    <dgm:pt modelId="{3C30ED7D-29F9-4DCE-8148-14D6999E87FC}" type="pres">
      <dgm:prSet presAssocID="{56258A5D-BBBB-47F1-967A-384E1AD1C9E2}" presName="iconBgRect" presStyleLbl="bgShp" presStyleIdx="1" presStyleCnt="3"/>
      <dgm:spPr/>
    </dgm:pt>
    <dgm:pt modelId="{05AD010A-1FA2-4EFD-8F7D-A787499F72E9}" type="pres">
      <dgm:prSet presAssocID="{56258A5D-BBBB-47F1-967A-384E1AD1C9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BF16643D-B7AB-4812-BBDE-D6DBFE7ECB2F}" type="pres">
      <dgm:prSet presAssocID="{56258A5D-BBBB-47F1-967A-384E1AD1C9E2}" presName="spaceRect" presStyleCnt="0"/>
      <dgm:spPr/>
    </dgm:pt>
    <dgm:pt modelId="{02B6040E-9A90-41FA-B2C0-09770D63AE98}" type="pres">
      <dgm:prSet presAssocID="{56258A5D-BBBB-47F1-967A-384E1AD1C9E2}" presName="textRect" presStyleLbl="revTx" presStyleIdx="1" presStyleCnt="3">
        <dgm:presLayoutVars>
          <dgm:chMax val="1"/>
          <dgm:chPref val="1"/>
        </dgm:presLayoutVars>
      </dgm:prSet>
      <dgm:spPr/>
    </dgm:pt>
    <dgm:pt modelId="{9BAEDF71-05F5-4A38-86A8-F5D49C3B06A0}" type="pres">
      <dgm:prSet presAssocID="{3179F003-E482-47F3-AD33-32F4C5C7496F}" presName="sibTrans" presStyleCnt="0"/>
      <dgm:spPr/>
    </dgm:pt>
    <dgm:pt modelId="{56F5445B-E8CA-4893-8F2E-283635959F1F}" type="pres">
      <dgm:prSet presAssocID="{99540A58-B05E-4CFE-A863-F517A9DD3E69}" presName="compNode" presStyleCnt="0"/>
      <dgm:spPr/>
    </dgm:pt>
    <dgm:pt modelId="{FBDD9CFA-5C01-43CB-BE31-C94CDA55AAFB}" type="pres">
      <dgm:prSet presAssocID="{99540A58-B05E-4CFE-A863-F517A9DD3E69}" presName="iconBgRect" presStyleLbl="bgShp" presStyleIdx="2" presStyleCnt="3"/>
      <dgm:spPr/>
    </dgm:pt>
    <dgm:pt modelId="{D9EA3747-2CFB-4D37-8D6E-1305035E1DF9}" type="pres">
      <dgm:prSet presAssocID="{99540A58-B05E-4CFE-A863-F517A9DD3E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ACB92797-CF89-4B1A-BAF8-70AD958C12F0}" type="pres">
      <dgm:prSet presAssocID="{99540A58-B05E-4CFE-A863-F517A9DD3E69}" presName="spaceRect" presStyleCnt="0"/>
      <dgm:spPr/>
    </dgm:pt>
    <dgm:pt modelId="{49C600DF-E63C-4687-BD2A-479A50C1D249}" type="pres">
      <dgm:prSet presAssocID="{99540A58-B05E-4CFE-A863-F517A9DD3E6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667515-3676-4C7F-8C53-31FEE87ECECF}" srcId="{D7718F54-0DC0-45D0-AE7F-0C65EFF31061}" destId="{1E03038C-CE1D-4F53-BB88-7FBC73B8FAEF}" srcOrd="0" destOrd="0" parTransId="{93DA5BD2-B3F5-40C9-BA53-4DFE22F695DD}" sibTransId="{AE890285-3881-4913-8FE3-E68C040AD7A8}"/>
    <dgm:cxn modelId="{BA42D21E-0768-412B-A99C-82D9EB157CB2}" type="presOf" srcId="{D7718F54-0DC0-45D0-AE7F-0C65EFF31061}" destId="{D406AF0F-A0C5-4DA4-A90F-8B682B6012EA}" srcOrd="0" destOrd="0" presId="urn:microsoft.com/office/officeart/2018/5/layout/IconCircleLabelList"/>
    <dgm:cxn modelId="{1DFAEF1F-F350-45B9-9CF9-BB01F0A57CEB}" type="presOf" srcId="{56258A5D-BBBB-47F1-967A-384E1AD1C9E2}" destId="{02B6040E-9A90-41FA-B2C0-09770D63AE98}" srcOrd="0" destOrd="0" presId="urn:microsoft.com/office/officeart/2018/5/layout/IconCircleLabelList"/>
    <dgm:cxn modelId="{9E014E77-1920-4BBB-A494-29746A30940B}" srcId="{D7718F54-0DC0-45D0-AE7F-0C65EFF31061}" destId="{99540A58-B05E-4CFE-A863-F517A9DD3E69}" srcOrd="2" destOrd="0" parTransId="{3147B040-8F51-4D35-8C25-63CE909B2406}" sibTransId="{92BD12F4-96D5-44F8-A655-10E5E2FD87FF}"/>
    <dgm:cxn modelId="{A816F97E-F0C4-4A44-BDB5-C8ED5FDE8F3F}" srcId="{D7718F54-0DC0-45D0-AE7F-0C65EFF31061}" destId="{56258A5D-BBBB-47F1-967A-384E1AD1C9E2}" srcOrd="1" destOrd="0" parTransId="{84303E59-9F94-429C-8D97-6DD337B16A97}" sibTransId="{3179F003-E482-47F3-AD33-32F4C5C7496F}"/>
    <dgm:cxn modelId="{145093C2-377F-43D7-81C9-AEC610E111C3}" type="presOf" srcId="{99540A58-B05E-4CFE-A863-F517A9DD3E69}" destId="{49C600DF-E63C-4687-BD2A-479A50C1D249}" srcOrd="0" destOrd="0" presId="urn:microsoft.com/office/officeart/2018/5/layout/IconCircleLabelList"/>
    <dgm:cxn modelId="{3A30A7E3-6DFB-40DB-8824-412D8A4C35DD}" type="presOf" srcId="{1E03038C-CE1D-4F53-BB88-7FBC73B8FAEF}" destId="{91692D90-80C3-49E3-BD69-C57C2CE06732}" srcOrd="0" destOrd="0" presId="urn:microsoft.com/office/officeart/2018/5/layout/IconCircleLabelList"/>
    <dgm:cxn modelId="{E0493BAC-6D01-4FEE-85A5-352126C81F3E}" type="presParOf" srcId="{D406AF0F-A0C5-4DA4-A90F-8B682B6012EA}" destId="{7EFE4871-3659-4AEB-AEDA-C48A9B3EEF51}" srcOrd="0" destOrd="0" presId="urn:microsoft.com/office/officeart/2018/5/layout/IconCircleLabelList"/>
    <dgm:cxn modelId="{356CB59D-17F4-44A4-B315-E4C5A7C48C02}" type="presParOf" srcId="{7EFE4871-3659-4AEB-AEDA-C48A9B3EEF51}" destId="{DDF28B3C-7EC9-4867-976F-5B31AF2948FB}" srcOrd="0" destOrd="0" presId="urn:microsoft.com/office/officeart/2018/5/layout/IconCircleLabelList"/>
    <dgm:cxn modelId="{1BDB0544-E044-4992-902F-72719574F3A3}" type="presParOf" srcId="{7EFE4871-3659-4AEB-AEDA-C48A9B3EEF51}" destId="{DD11B5F5-1605-4999-BF5E-880B1CE7B864}" srcOrd="1" destOrd="0" presId="urn:microsoft.com/office/officeart/2018/5/layout/IconCircleLabelList"/>
    <dgm:cxn modelId="{2C7EF7F2-385C-4202-8F88-75037388E7D3}" type="presParOf" srcId="{7EFE4871-3659-4AEB-AEDA-C48A9B3EEF51}" destId="{177AA78B-6AB9-445B-AECA-8411DB4DE9E9}" srcOrd="2" destOrd="0" presId="urn:microsoft.com/office/officeart/2018/5/layout/IconCircleLabelList"/>
    <dgm:cxn modelId="{0E4A56D3-937E-4B7A-8D9B-E68624F9A9C2}" type="presParOf" srcId="{7EFE4871-3659-4AEB-AEDA-C48A9B3EEF51}" destId="{91692D90-80C3-49E3-BD69-C57C2CE06732}" srcOrd="3" destOrd="0" presId="urn:microsoft.com/office/officeart/2018/5/layout/IconCircleLabelList"/>
    <dgm:cxn modelId="{85F93EBD-CD50-48FB-A915-8EB6A468F428}" type="presParOf" srcId="{D406AF0F-A0C5-4DA4-A90F-8B682B6012EA}" destId="{71270DFC-7065-445E-BC17-B9A9BB29A608}" srcOrd="1" destOrd="0" presId="urn:microsoft.com/office/officeart/2018/5/layout/IconCircleLabelList"/>
    <dgm:cxn modelId="{CC7E0C96-EF41-4745-960E-C3CAC1860AE0}" type="presParOf" srcId="{D406AF0F-A0C5-4DA4-A90F-8B682B6012EA}" destId="{FF0BE9EF-C827-4B62-8369-87C85FF0E779}" srcOrd="2" destOrd="0" presId="urn:microsoft.com/office/officeart/2018/5/layout/IconCircleLabelList"/>
    <dgm:cxn modelId="{959B27EE-0190-4F10-ACD3-8DEF240BC788}" type="presParOf" srcId="{FF0BE9EF-C827-4B62-8369-87C85FF0E779}" destId="{3C30ED7D-29F9-4DCE-8148-14D6999E87FC}" srcOrd="0" destOrd="0" presId="urn:microsoft.com/office/officeart/2018/5/layout/IconCircleLabelList"/>
    <dgm:cxn modelId="{10E14C15-4009-4FE8-908B-4E5662ED324E}" type="presParOf" srcId="{FF0BE9EF-C827-4B62-8369-87C85FF0E779}" destId="{05AD010A-1FA2-4EFD-8F7D-A787499F72E9}" srcOrd="1" destOrd="0" presId="urn:microsoft.com/office/officeart/2018/5/layout/IconCircleLabelList"/>
    <dgm:cxn modelId="{AFC39B93-C7C0-4F88-BEF1-39D4749AB8D8}" type="presParOf" srcId="{FF0BE9EF-C827-4B62-8369-87C85FF0E779}" destId="{BF16643D-B7AB-4812-BBDE-D6DBFE7ECB2F}" srcOrd="2" destOrd="0" presId="urn:microsoft.com/office/officeart/2018/5/layout/IconCircleLabelList"/>
    <dgm:cxn modelId="{FB04412B-E1CD-4A7D-AF57-42B097C0710F}" type="presParOf" srcId="{FF0BE9EF-C827-4B62-8369-87C85FF0E779}" destId="{02B6040E-9A90-41FA-B2C0-09770D63AE98}" srcOrd="3" destOrd="0" presId="urn:microsoft.com/office/officeart/2018/5/layout/IconCircleLabelList"/>
    <dgm:cxn modelId="{BA27CF51-A022-4DE0-8ED1-48C772F07BAF}" type="presParOf" srcId="{D406AF0F-A0C5-4DA4-A90F-8B682B6012EA}" destId="{9BAEDF71-05F5-4A38-86A8-F5D49C3B06A0}" srcOrd="3" destOrd="0" presId="urn:microsoft.com/office/officeart/2018/5/layout/IconCircleLabelList"/>
    <dgm:cxn modelId="{C47C23C9-FC77-43B1-87D6-0E52DCD66959}" type="presParOf" srcId="{D406AF0F-A0C5-4DA4-A90F-8B682B6012EA}" destId="{56F5445B-E8CA-4893-8F2E-283635959F1F}" srcOrd="4" destOrd="0" presId="urn:microsoft.com/office/officeart/2018/5/layout/IconCircleLabelList"/>
    <dgm:cxn modelId="{02993451-9786-4ACB-BE96-66AB99132BFE}" type="presParOf" srcId="{56F5445B-E8CA-4893-8F2E-283635959F1F}" destId="{FBDD9CFA-5C01-43CB-BE31-C94CDA55AAFB}" srcOrd="0" destOrd="0" presId="urn:microsoft.com/office/officeart/2018/5/layout/IconCircleLabelList"/>
    <dgm:cxn modelId="{B80F9674-09AD-4367-85DB-1832D2208BC0}" type="presParOf" srcId="{56F5445B-E8CA-4893-8F2E-283635959F1F}" destId="{D9EA3747-2CFB-4D37-8D6E-1305035E1DF9}" srcOrd="1" destOrd="0" presId="urn:microsoft.com/office/officeart/2018/5/layout/IconCircleLabelList"/>
    <dgm:cxn modelId="{951B9682-BF6D-4083-8DA3-EF845B10385E}" type="presParOf" srcId="{56F5445B-E8CA-4893-8F2E-283635959F1F}" destId="{ACB92797-CF89-4B1A-BAF8-70AD958C12F0}" srcOrd="2" destOrd="0" presId="urn:microsoft.com/office/officeart/2018/5/layout/IconCircleLabelList"/>
    <dgm:cxn modelId="{784A5510-B42F-4E63-9DDD-6ED62B99DF72}" type="presParOf" srcId="{56F5445B-E8CA-4893-8F2E-283635959F1F}" destId="{49C600DF-E63C-4687-BD2A-479A50C1D24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39F680-4C5F-48B5-B364-6CEB5FE046D7}">
      <dsp:nvSpPr>
        <dsp:cNvPr id="0" name=""/>
        <dsp:cNvSpPr/>
      </dsp:nvSpPr>
      <dsp:spPr>
        <a:xfrm>
          <a:off x="447796" y="196224"/>
          <a:ext cx="647050" cy="647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4F6A2-7B48-4011-B9AE-1F956A477A53}">
      <dsp:nvSpPr>
        <dsp:cNvPr id="0" name=""/>
        <dsp:cNvSpPr/>
      </dsp:nvSpPr>
      <dsp:spPr>
        <a:xfrm>
          <a:off x="52376" y="1061207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Cleaning Procedures</a:t>
          </a:r>
          <a:endParaRPr lang="en-US" sz="1400" kern="1200"/>
        </a:p>
      </dsp:txBody>
      <dsp:txXfrm>
        <a:off x="52376" y="1061207"/>
        <a:ext cx="1437890" cy="575156"/>
      </dsp:txXfrm>
    </dsp:sp>
    <dsp:sp modelId="{03AE47FC-5B80-4B81-BDDF-12A43D1185BF}">
      <dsp:nvSpPr>
        <dsp:cNvPr id="0" name=""/>
        <dsp:cNvSpPr/>
      </dsp:nvSpPr>
      <dsp:spPr>
        <a:xfrm>
          <a:off x="2137318" y="196224"/>
          <a:ext cx="647050" cy="647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2A0EE-3A10-40EB-80E0-BE03AE13D504}">
      <dsp:nvSpPr>
        <dsp:cNvPr id="0" name=""/>
        <dsp:cNvSpPr/>
      </dsp:nvSpPr>
      <dsp:spPr>
        <a:xfrm>
          <a:off x="1741898" y="1061207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Attention to Detail</a:t>
          </a:r>
          <a:endParaRPr lang="en-US" sz="1400" kern="1200"/>
        </a:p>
      </dsp:txBody>
      <dsp:txXfrm>
        <a:off x="1741898" y="1061207"/>
        <a:ext cx="1437890" cy="575156"/>
      </dsp:txXfrm>
    </dsp:sp>
    <dsp:sp modelId="{0515EC29-4A43-43D0-B6A6-52C784437B9A}">
      <dsp:nvSpPr>
        <dsp:cNvPr id="0" name=""/>
        <dsp:cNvSpPr/>
      </dsp:nvSpPr>
      <dsp:spPr>
        <a:xfrm>
          <a:off x="3826839" y="196224"/>
          <a:ext cx="647050" cy="647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F0B10D-4B77-4694-93D4-E2F84020DB1F}">
      <dsp:nvSpPr>
        <dsp:cNvPr id="0" name=""/>
        <dsp:cNvSpPr/>
      </dsp:nvSpPr>
      <dsp:spPr>
        <a:xfrm>
          <a:off x="3431419" y="1061207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Time Management</a:t>
          </a:r>
          <a:endParaRPr lang="en-US" sz="1400" kern="1200"/>
        </a:p>
      </dsp:txBody>
      <dsp:txXfrm>
        <a:off x="3431419" y="1061207"/>
        <a:ext cx="1437890" cy="575156"/>
      </dsp:txXfrm>
    </dsp:sp>
    <dsp:sp modelId="{93553364-5086-4807-8503-5A89C9F858AF}">
      <dsp:nvSpPr>
        <dsp:cNvPr id="0" name=""/>
        <dsp:cNvSpPr/>
      </dsp:nvSpPr>
      <dsp:spPr>
        <a:xfrm>
          <a:off x="1292557" y="1995836"/>
          <a:ext cx="647050" cy="647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F77ACB-0379-4F89-AF23-891B54445CC2}">
      <dsp:nvSpPr>
        <dsp:cNvPr id="0" name=""/>
        <dsp:cNvSpPr/>
      </dsp:nvSpPr>
      <dsp:spPr>
        <a:xfrm>
          <a:off x="897137" y="2860819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Customer Service</a:t>
          </a:r>
          <a:endParaRPr lang="en-US" sz="1400" kern="1200"/>
        </a:p>
      </dsp:txBody>
      <dsp:txXfrm>
        <a:off x="897137" y="2860819"/>
        <a:ext cx="1437890" cy="575156"/>
      </dsp:txXfrm>
    </dsp:sp>
    <dsp:sp modelId="{23399437-D1D9-450F-BB8A-43BF81003AC6}">
      <dsp:nvSpPr>
        <dsp:cNvPr id="0" name=""/>
        <dsp:cNvSpPr/>
      </dsp:nvSpPr>
      <dsp:spPr>
        <a:xfrm>
          <a:off x="2982078" y="1995836"/>
          <a:ext cx="647050" cy="6470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F8B61-42AD-4A70-AEBB-BB6553D03C99}">
      <dsp:nvSpPr>
        <dsp:cNvPr id="0" name=""/>
        <dsp:cNvSpPr/>
      </dsp:nvSpPr>
      <dsp:spPr>
        <a:xfrm>
          <a:off x="2586658" y="2860819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Health and Safety Protocols</a:t>
          </a:r>
          <a:endParaRPr lang="en-US" sz="1400" kern="1200"/>
        </a:p>
      </dsp:txBody>
      <dsp:txXfrm>
        <a:off x="2586658" y="2860819"/>
        <a:ext cx="1437890" cy="5751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B3B6BD-5CFE-47D7-A6BC-F12B7075E3CD}">
      <dsp:nvSpPr>
        <dsp:cNvPr id="0" name=""/>
        <dsp:cNvSpPr/>
      </dsp:nvSpPr>
      <dsp:spPr>
        <a:xfrm>
          <a:off x="434226" y="1729"/>
          <a:ext cx="835294" cy="8352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296C2-F613-4330-BF89-63A46CF1A1E9}">
      <dsp:nvSpPr>
        <dsp:cNvPr id="0" name=""/>
        <dsp:cNvSpPr/>
      </dsp:nvSpPr>
      <dsp:spPr>
        <a:xfrm>
          <a:off x="612239" y="179743"/>
          <a:ext cx="479267" cy="479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1B2E3-7A75-427B-92F0-A731BEA4C7C6}">
      <dsp:nvSpPr>
        <dsp:cNvPr id="0" name=""/>
        <dsp:cNvSpPr/>
      </dsp:nvSpPr>
      <dsp:spPr>
        <a:xfrm>
          <a:off x="167205" y="1097198"/>
          <a:ext cx="1369335" cy="54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Room Setup and Organization</a:t>
          </a:r>
          <a:endParaRPr lang="en-US" sz="1100" kern="1200"/>
        </a:p>
      </dsp:txBody>
      <dsp:txXfrm>
        <a:off x="167205" y="1097198"/>
        <a:ext cx="1369335" cy="547734"/>
      </dsp:txXfrm>
    </dsp:sp>
    <dsp:sp modelId="{76307F70-C157-43FE-8B13-3C823B564EE3}">
      <dsp:nvSpPr>
        <dsp:cNvPr id="0" name=""/>
        <dsp:cNvSpPr/>
      </dsp:nvSpPr>
      <dsp:spPr>
        <a:xfrm>
          <a:off x="2043196" y="1729"/>
          <a:ext cx="835294" cy="8352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0F81C-2670-4A16-908B-03EB6882ACEE}">
      <dsp:nvSpPr>
        <dsp:cNvPr id="0" name=""/>
        <dsp:cNvSpPr/>
      </dsp:nvSpPr>
      <dsp:spPr>
        <a:xfrm>
          <a:off x="2221209" y="179743"/>
          <a:ext cx="479267" cy="479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1EFE4-BB15-4E93-94A1-09EDB2435699}">
      <dsp:nvSpPr>
        <dsp:cNvPr id="0" name=""/>
        <dsp:cNvSpPr/>
      </dsp:nvSpPr>
      <dsp:spPr>
        <a:xfrm>
          <a:off x="1776175" y="1097198"/>
          <a:ext cx="1369335" cy="54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Quality Control and Standards</a:t>
          </a:r>
          <a:endParaRPr lang="en-US" sz="1100" kern="1200"/>
        </a:p>
      </dsp:txBody>
      <dsp:txXfrm>
        <a:off x="1776175" y="1097198"/>
        <a:ext cx="1369335" cy="547734"/>
      </dsp:txXfrm>
    </dsp:sp>
    <dsp:sp modelId="{E06F9B7E-1DD6-409F-BD0B-44A504006CE1}">
      <dsp:nvSpPr>
        <dsp:cNvPr id="0" name=""/>
        <dsp:cNvSpPr/>
      </dsp:nvSpPr>
      <dsp:spPr>
        <a:xfrm>
          <a:off x="3652165" y="1729"/>
          <a:ext cx="835294" cy="8352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441BA6-447E-47DC-8ED3-308D8F81F657}">
      <dsp:nvSpPr>
        <dsp:cNvPr id="0" name=""/>
        <dsp:cNvSpPr/>
      </dsp:nvSpPr>
      <dsp:spPr>
        <a:xfrm>
          <a:off x="3830179" y="179743"/>
          <a:ext cx="479267" cy="479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6B55E0-D4B5-447B-A4BA-6F0057726526}">
      <dsp:nvSpPr>
        <dsp:cNvPr id="0" name=""/>
        <dsp:cNvSpPr/>
      </dsp:nvSpPr>
      <dsp:spPr>
        <a:xfrm>
          <a:off x="3385145" y="1097198"/>
          <a:ext cx="1369335" cy="54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Problem-Solving Skills</a:t>
          </a:r>
          <a:endParaRPr lang="en-US" sz="1100" kern="1200"/>
        </a:p>
      </dsp:txBody>
      <dsp:txXfrm>
        <a:off x="3385145" y="1097198"/>
        <a:ext cx="1369335" cy="547734"/>
      </dsp:txXfrm>
    </dsp:sp>
    <dsp:sp modelId="{2D6BE57D-4F7E-462B-AB07-04EBB0537495}">
      <dsp:nvSpPr>
        <dsp:cNvPr id="0" name=""/>
        <dsp:cNvSpPr/>
      </dsp:nvSpPr>
      <dsp:spPr>
        <a:xfrm>
          <a:off x="1238711" y="1987266"/>
          <a:ext cx="835294" cy="8352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6BA0F6-8183-419D-9D2F-BD2B1C4F046E}">
      <dsp:nvSpPr>
        <dsp:cNvPr id="0" name=""/>
        <dsp:cNvSpPr/>
      </dsp:nvSpPr>
      <dsp:spPr>
        <a:xfrm>
          <a:off x="1416724" y="2165280"/>
          <a:ext cx="479267" cy="479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065BE-B769-475C-B4C4-F99917F70A86}">
      <dsp:nvSpPr>
        <dsp:cNvPr id="0" name=""/>
        <dsp:cNvSpPr/>
      </dsp:nvSpPr>
      <dsp:spPr>
        <a:xfrm>
          <a:off x="971690" y="3082735"/>
          <a:ext cx="1369335" cy="54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Teamwork and Communication</a:t>
          </a:r>
          <a:endParaRPr lang="en-US" sz="1100" kern="1200"/>
        </a:p>
      </dsp:txBody>
      <dsp:txXfrm>
        <a:off x="971690" y="3082735"/>
        <a:ext cx="1369335" cy="547734"/>
      </dsp:txXfrm>
    </dsp:sp>
    <dsp:sp modelId="{B02F047B-44DF-4223-A7EE-4C0902D31A16}">
      <dsp:nvSpPr>
        <dsp:cNvPr id="0" name=""/>
        <dsp:cNvSpPr/>
      </dsp:nvSpPr>
      <dsp:spPr>
        <a:xfrm>
          <a:off x="2847680" y="1987266"/>
          <a:ext cx="835294" cy="83529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FB57E-4A8E-4CA9-B2E6-F5C6BDE534B9}">
      <dsp:nvSpPr>
        <dsp:cNvPr id="0" name=""/>
        <dsp:cNvSpPr/>
      </dsp:nvSpPr>
      <dsp:spPr>
        <a:xfrm>
          <a:off x="3025694" y="2165280"/>
          <a:ext cx="479267" cy="4792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2477F-A495-45AE-8ADD-68DBB3221933}">
      <dsp:nvSpPr>
        <dsp:cNvPr id="0" name=""/>
        <dsp:cNvSpPr/>
      </dsp:nvSpPr>
      <dsp:spPr>
        <a:xfrm>
          <a:off x="2580660" y="3082735"/>
          <a:ext cx="1369335" cy="54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Equipment Handling</a:t>
          </a:r>
          <a:endParaRPr lang="en-US" sz="1100" kern="1200"/>
        </a:p>
      </dsp:txBody>
      <dsp:txXfrm>
        <a:off x="2580660" y="3082735"/>
        <a:ext cx="1369335" cy="5477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3DDAAD-638E-4F64-98AA-5A298872A48D}">
      <dsp:nvSpPr>
        <dsp:cNvPr id="0" name=""/>
        <dsp:cNvSpPr/>
      </dsp:nvSpPr>
      <dsp:spPr>
        <a:xfrm>
          <a:off x="614850" y="39870"/>
          <a:ext cx="1921500" cy="1921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9E701B-1241-45C6-AA3D-883142869B0D}">
      <dsp:nvSpPr>
        <dsp:cNvPr id="0" name=""/>
        <dsp:cNvSpPr/>
      </dsp:nvSpPr>
      <dsp:spPr>
        <a:xfrm>
          <a:off x="1024350" y="449370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7FE95-4A2F-4049-8AE8-6D3E0682BA88}">
      <dsp:nvSpPr>
        <dsp:cNvPr id="0" name=""/>
        <dsp:cNvSpPr/>
      </dsp:nvSpPr>
      <dsp:spPr>
        <a:xfrm>
          <a:off x="600" y="2559870"/>
          <a:ext cx="315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1. </a:t>
          </a:r>
          <a:r>
            <a:rPr lang="en-GB" sz="1300" kern="1200" dirty="0"/>
            <a:t>Clear Expectations</a:t>
          </a:r>
          <a:endParaRPr lang="en-US" sz="1300" kern="1200" dirty="0"/>
        </a:p>
      </dsp:txBody>
      <dsp:txXfrm>
        <a:off x="600" y="2559870"/>
        <a:ext cx="3150000" cy="765000"/>
      </dsp:txXfrm>
    </dsp:sp>
    <dsp:sp modelId="{11238256-4C5D-4BE2-B04A-1231E4665547}">
      <dsp:nvSpPr>
        <dsp:cNvPr id="0" name=""/>
        <dsp:cNvSpPr/>
      </dsp:nvSpPr>
      <dsp:spPr>
        <a:xfrm>
          <a:off x="4316100" y="39870"/>
          <a:ext cx="1921500" cy="1921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6E1FA-AB45-4091-B5E6-493A880F2913}">
      <dsp:nvSpPr>
        <dsp:cNvPr id="0" name=""/>
        <dsp:cNvSpPr/>
      </dsp:nvSpPr>
      <dsp:spPr>
        <a:xfrm>
          <a:off x="4725600" y="449370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A8305-2315-4544-B374-5FF79254598F}">
      <dsp:nvSpPr>
        <dsp:cNvPr id="0" name=""/>
        <dsp:cNvSpPr/>
      </dsp:nvSpPr>
      <dsp:spPr>
        <a:xfrm>
          <a:off x="3701850" y="2559870"/>
          <a:ext cx="315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2. </a:t>
          </a:r>
          <a:r>
            <a:rPr lang="en-GB" sz="1300" kern="1200" dirty="0"/>
            <a:t>Resources</a:t>
          </a:r>
          <a:endParaRPr lang="en-US" sz="1300" kern="1200" dirty="0"/>
        </a:p>
      </dsp:txBody>
      <dsp:txXfrm>
        <a:off x="3701850" y="2559870"/>
        <a:ext cx="3150000" cy="765000"/>
      </dsp:txXfrm>
    </dsp:sp>
    <dsp:sp modelId="{6D8AB4E7-6CDA-4D49-A424-C91079A9B4CC}">
      <dsp:nvSpPr>
        <dsp:cNvPr id="0" name=""/>
        <dsp:cNvSpPr/>
      </dsp:nvSpPr>
      <dsp:spPr>
        <a:xfrm>
          <a:off x="8017350" y="39870"/>
          <a:ext cx="1921500" cy="1921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F81AC-92EC-4938-8C72-8DA856398215}">
      <dsp:nvSpPr>
        <dsp:cNvPr id="0" name=""/>
        <dsp:cNvSpPr/>
      </dsp:nvSpPr>
      <dsp:spPr>
        <a:xfrm>
          <a:off x="8426850" y="449370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90A9E-9D78-469F-9350-F77A2D5635FB}">
      <dsp:nvSpPr>
        <dsp:cNvPr id="0" name=""/>
        <dsp:cNvSpPr/>
      </dsp:nvSpPr>
      <dsp:spPr>
        <a:xfrm>
          <a:off x="7403100" y="2559870"/>
          <a:ext cx="315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3. Recognition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(At Forest Pines Hotel we </a:t>
          </a:r>
          <a:r>
            <a:rPr lang="en-GB" sz="1100" kern="1200"/>
            <a:t>have recognition Programs </a:t>
          </a:r>
          <a:r>
            <a:rPr lang="en-GB" sz="1100" kern="1200" dirty="0"/>
            <a:t>which rewards our hardworking Employees)</a:t>
          </a:r>
          <a:endParaRPr lang="en-US" sz="1100" kern="1200" dirty="0"/>
        </a:p>
      </dsp:txBody>
      <dsp:txXfrm>
        <a:off x="7403100" y="2559870"/>
        <a:ext cx="3150000" cy="765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DC3BE-A1C5-4BB8-93E7-ABEB4FA335D5}">
      <dsp:nvSpPr>
        <dsp:cNvPr id="0" name=""/>
        <dsp:cNvSpPr/>
      </dsp:nvSpPr>
      <dsp:spPr>
        <a:xfrm>
          <a:off x="1224952" y="492650"/>
          <a:ext cx="1302395" cy="13023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7182B-F947-451D-8C83-8DFE6D46EE20}">
      <dsp:nvSpPr>
        <dsp:cNvPr id="0" name=""/>
        <dsp:cNvSpPr/>
      </dsp:nvSpPr>
      <dsp:spPr>
        <a:xfrm>
          <a:off x="429044" y="2152090"/>
          <a:ext cx="28942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4. Career Development (Forest Pines Hotel provides opportunities for learning, growth, and career advancement)</a:t>
          </a:r>
          <a:endParaRPr lang="en-US" sz="1100" kern="1200" dirty="0"/>
        </a:p>
      </dsp:txBody>
      <dsp:txXfrm>
        <a:off x="429044" y="2152090"/>
        <a:ext cx="2894212" cy="720000"/>
      </dsp:txXfrm>
    </dsp:sp>
    <dsp:sp modelId="{1C715723-994B-470D-9BD1-DA8129765735}">
      <dsp:nvSpPr>
        <dsp:cNvPr id="0" name=""/>
        <dsp:cNvSpPr/>
      </dsp:nvSpPr>
      <dsp:spPr>
        <a:xfrm>
          <a:off x="4625652" y="492650"/>
          <a:ext cx="1302395" cy="13023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A3C98-715F-439E-87AB-5D91917F23E7}">
      <dsp:nvSpPr>
        <dsp:cNvPr id="0" name=""/>
        <dsp:cNvSpPr/>
      </dsp:nvSpPr>
      <dsp:spPr>
        <a:xfrm>
          <a:off x="3829743" y="2152090"/>
          <a:ext cx="28942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5. </a:t>
          </a:r>
          <a:r>
            <a:rPr lang="en-GB" sz="1400" kern="1200" dirty="0"/>
            <a:t>Relationships</a:t>
          </a:r>
          <a:endParaRPr lang="en-US" sz="1400" kern="1200" dirty="0"/>
        </a:p>
      </dsp:txBody>
      <dsp:txXfrm>
        <a:off x="3829743" y="2152090"/>
        <a:ext cx="2894212" cy="720000"/>
      </dsp:txXfrm>
    </dsp:sp>
    <dsp:sp modelId="{B8C27698-18B0-4B70-B2B6-EE18EA5A6338}">
      <dsp:nvSpPr>
        <dsp:cNvPr id="0" name=""/>
        <dsp:cNvSpPr/>
      </dsp:nvSpPr>
      <dsp:spPr>
        <a:xfrm>
          <a:off x="8026351" y="492650"/>
          <a:ext cx="1302395" cy="13023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C602F-E6B4-4BCD-B4BB-CFF5424C38F5}">
      <dsp:nvSpPr>
        <dsp:cNvPr id="0" name=""/>
        <dsp:cNvSpPr/>
      </dsp:nvSpPr>
      <dsp:spPr>
        <a:xfrm>
          <a:off x="7230443" y="2152090"/>
          <a:ext cx="28942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6. </a:t>
          </a:r>
          <a:r>
            <a:rPr lang="en-GB" sz="1400" kern="1200" dirty="0"/>
            <a:t>Job Role Fit</a:t>
          </a:r>
          <a:endParaRPr lang="en-US" sz="1400" kern="1200" dirty="0"/>
        </a:p>
      </dsp:txBody>
      <dsp:txXfrm>
        <a:off x="7230443" y="2152090"/>
        <a:ext cx="289421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E759B-89D2-4CF1-B4BC-58577432FE64}">
      <dsp:nvSpPr>
        <dsp:cNvPr id="0" name=""/>
        <dsp:cNvSpPr/>
      </dsp:nvSpPr>
      <dsp:spPr>
        <a:xfrm>
          <a:off x="614850" y="62370"/>
          <a:ext cx="1921500" cy="1921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561CC5-5D94-4137-9987-1C618509616C}">
      <dsp:nvSpPr>
        <dsp:cNvPr id="0" name=""/>
        <dsp:cNvSpPr/>
      </dsp:nvSpPr>
      <dsp:spPr>
        <a:xfrm>
          <a:off x="1024350" y="471870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ADE20-547D-45F0-9AF2-F8AB777721C9}">
      <dsp:nvSpPr>
        <dsp:cNvPr id="0" name=""/>
        <dsp:cNvSpPr/>
      </dsp:nvSpPr>
      <dsp:spPr>
        <a:xfrm>
          <a:off x="600" y="2582370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7. Mission and Purpose (Our Mission at Forest Pines Hotel is customer satisfaction) </a:t>
          </a:r>
          <a:endParaRPr lang="en-US" sz="1600" kern="1200" dirty="0"/>
        </a:p>
      </dsp:txBody>
      <dsp:txXfrm>
        <a:off x="600" y="2582370"/>
        <a:ext cx="3150000" cy="720000"/>
      </dsp:txXfrm>
    </dsp:sp>
    <dsp:sp modelId="{C979712D-C08A-461F-A008-FDBCE74E7A6E}">
      <dsp:nvSpPr>
        <dsp:cNvPr id="0" name=""/>
        <dsp:cNvSpPr/>
      </dsp:nvSpPr>
      <dsp:spPr>
        <a:xfrm>
          <a:off x="4316100" y="62370"/>
          <a:ext cx="1921500" cy="1921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1A0F9-3BF7-4834-9C52-64CDF4FDAA8E}">
      <dsp:nvSpPr>
        <dsp:cNvPr id="0" name=""/>
        <dsp:cNvSpPr/>
      </dsp:nvSpPr>
      <dsp:spPr>
        <a:xfrm>
          <a:off x="4725600" y="471870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34E1A4-BFC4-4B6B-9821-2D592CE58AD1}">
      <dsp:nvSpPr>
        <dsp:cNvPr id="0" name=""/>
        <dsp:cNvSpPr/>
      </dsp:nvSpPr>
      <dsp:spPr>
        <a:xfrm>
          <a:off x="3701850" y="2582370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8. Feedback (frequent feedback requested at forest Pines Hotel)</a:t>
          </a:r>
          <a:endParaRPr lang="en-US" sz="1600" kern="1200" dirty="0"/>
        </a:p>
      </dsp:txBody>
      <dsp:txXfrm>
        <a:off x="3701850" y="2582370"/>
        <a:ext cx="3150000" cy="720000"/>
      </dsp:txXfrm>
    </dsp:sp>
    <dsp:sp modelId="{08E907B5-5C2A-457A-B0A6-ACE87778CBF7}">
      <dsp:nvSpPr>
        <dsp:cNvPr id="0" name=""/>
        <dsp:cNvSpPr/>
      </dsp:nvSpPr>
      <dsp:spPr>
        <a:xfrm>
          <a:off x="8017350" y="62370"/>
          <a:ext cx="1921500" cy="1921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73B85-D127-4ADD-87EC-82AA748FD842}">
      <dsp:nvSpPr>
        <dsp:cNvPr id="0" name=""/>
        <dsp:cNvSpPr/>
      </dsp:nvSpPr>
      <dsp:spPr>
        <a:xfrm>
          <a:off x="8426850" y="471870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6B89D-679E-4C97-AE46-37528D8310AF}">
      <dsp:nvSpPr>
        <dsp:cNvPr id="0" name=""/>
        <dsp:cNvSpPr/>
      </dsp:nvSpPr>
      <dsp:spPr>
        <a:xfrm>
          <a:off x="7403100" y="2582370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9. Personal Growth</a:t>
          </a:r>
          <a:endParaRPr lang="en-US" sz="1600" kern="1200"/>
        </a:p>
      </dsp:txBody>
      <dsp:txXfrm>
        <a:off x="7403100" y="2582370"/>
        <a:ext cx="315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28B3C-7EC9-4867-976F-5B31AF2948FB}">
      <dsp:nvSpPr>
        <dsp:cNvPr id="0" name=""/>
        <dsp:cNvSpPr/>
      </dsp:nvSpPr>
      <dsp:spPr>
        <a:xfrm>
          <a:off x="614850" y="62370"/>
          <a:ext cx="1921500" cy="1921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1B5F5-1605-4999-BF5E-880B1CE7B864}">
      <dsp:nvSpPr>
        <dsp:cNvPr id="0" name=""/>
        <dsp:cNvSpPr/>
      </dsp:nvSpPr>
      <dsp:spPr>
        <a:xfrm>
          <a:off x="1024350" y="471870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92D90-80C3-49E3-BD69-C57C2CE06732}">
      <dsp:nvSpPr>
        <dsp:cNvPr id="0" name=""/>
        <dsp:cNvSpPr/>
      </dsp:nvSpPr>
      <dsp:spPr>
        <a:xfrm>
          <a:off x="600" y="2582370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10. Teamwork </a:t>
          </a:r>
          <a:endParaRPr lang="en-US" sz="1700" kern="1200"/>
        </a:p>
      </dsp:txBody>
      <dsp:txXfrm>
        <a:off x="600" y="2582370"/>
        <a:ext cx="3150000" cy="720000"/>
      </dsp:txXfrm>
    </dsp:sp>
    <dsp:sp modelId="{3C30ED7D-29F9-4DCE-8148-14D6999E87FC}">
      <dsp:nvSpPr>
        <dsp:cNvPr id="0" name=""/>
        <dsp:cNvSpPr/>
      </dsp:nvSpPr>
      <dsp:spPr>
        <a:xfrm>
          <a:off x="4316100" y="62370"/>
          <a:ext cx="1921500" cy="1921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D010A-1FA2-4EFD-8F7D-A787499F72E9}">
      <dsp:nvSpPr>
        <dsp:cNvPr id="0" name=""/>
        <dsp:cNvSpPr/>
      </dsp:nvSpPr>
      <dsp:spPr>
        <a:xfrm>
          <a:off x="4725600" y="471870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6040E-9A90-41FA-B2C0-09770D63AE98}">
      <dsp:nvSpPr>
        <dsp:cNvPr id="0" name=""/>
        <dsp:cNvSpPr/>
      </dsp:nvSpPr>
      <dsp:spPr>
        <a:xfrm>
          <a:off x="3701850" y="2582370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11. Inclusivity ( opinions and ideas are valued at forest pines hotel)</a:t>
          </a:r>
          <a:endParaRPr lang="en-US" sz="1700" kern="1200" dirty="0"/>
        </a:p>
      </dsp:txBody>
      <dsp:txXfrm>
        <a:off x="3701850" y="2582370"/>
        <a:ext cx="3150000" cy="720000"/>
      </dsp:txXfrm>
    </dsp:sp>
    <dsp:sp modelId="{FBDD9CFA-5C01-43CB-BE31-C94CDA55AAFB}">
      <dsp:nvSpPr>
        <dsp:cNvPr id="0" name=""/>
        <dsp:cNvSpPr/>
      </dsp:nvSpPr>
      <dsp:spPr>
        <a:xfrm>
          <a:off x="8017350" y="62370"/>
          <a:ext cx="1921500" cy="1921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A3747-2CFB-4D37-8D6E-1305035E1DF9}">
      <dsp:nvSpPr>
        <dsp:cNvPr id="0" name=""/>
        <dsp:cNvSpPr/>
      </dsp:nvSpPr>
      <dsp:spPr>
        <a:xfrm>
          <a:off x="8426850" y="471870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600DF-E63C-4687-BD2A-479A50C1D249}">
      <dsp:nvSpPr>
        <dsp:cNvPr id="0" name=""/>
        <dsp:cNvSpPr/>
      </dsp:nvSpPr>
      <dsp:spPr>
        <a:xfrm>
          <a:off x="7403100" y="2582370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12. Work-Life Balance </a:t>
          </a:r>
          <a:endParaRPr lang="en-US" sz="1700" kern="1200"/>
        </a:p>
      </dsp:txBody>
      <dsp:txXfrm>
        <a:off x="7403100" y="2582370"/>
        <a:ext cx="315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244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1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9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801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718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8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759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827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90298CD5-6C1E-4009-B41F-6DF62E31D3BE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699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286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3764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106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3616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856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11/12/2023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0274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estpineshotel.co.uk/" TargetMode="External"/><Relationship Id="rId3" Type="http://schemas.openxmlformats.org/officeDocument/2006/relationships/hyperlink" Target="https://www.bing.com/search?q=5+best+practices+for+hotel+housekeeping+training+(flexkeeping.com)&amp;cvid=c80b4a78b1a54413962c4bb231d59c81&amp;gs_lcrp=EgZjaHJvbWUyBggAEEUYOdIBBzM1MWowajmoAgCwAgA&amp;FORM=ANAB01&amp;PC=ASTS" TargetMode="External"/><Relationship Id="rId7" Type="http://schemas.openxmlformats.org/officeDocument/2006/relationships/hyperlink" Target="https://www.canva.com/p/templates/EAE88uqjrMk-black-and-white-professional-house-cleaning-checklist/" TargetMode="External"/><Relationship Id="rId2" Type="http://schemas.openxmlformats.org/officeDocument/2006/relationships/hyperlink" Target="https://librarysearch.uwtsd.ac.uk/discovery/fulldisplay?docid=cdi_gale_infotracmisc_A392292217&amp;context=PC&amp;vid=44WHELF_UWTSD:44WHELF_UWTSD_VU1&amp;lang=en&amp;search_scope=MyInst_and_CI&amp;adaptor=Primo%20Central&amp;tab=Everything&amp;query=any,contains,at%2012%20Days%20of%20Gallup:%20A%20Creative%20Approach%20to%20Increase%20Employee%20Engagement%20-%20ScienceDirect%20(uwtsd.ac.uk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short.com/blog/getting-in-depth-with-the-gallup-q12-employee-surveys" TargetMode="External"/><Relationship Id="rId5" Type="http://schemas.openxmlformats.org/officeDocument/2006/relationships/hyperlink" Target="https://www.leapsome.com/blog/employee-engagement-models" TargetMode="External"/><Relationship Id="rId4" Type="http://schemas.openxmlformats.org/officeDocument/2006/relationships/hyperlink" Target="https://bonfyreapp.com/blog/5-ways-to-improve-employee-engagement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insights.workwave.com/industry/cleaning-services/7-tips-for-training-new-maids-house-cleaning-employees/" TargetMode="External"/><Relationship Id="rId3" Type="http://schemas.openxmlformats.org/officeDocument/2006/relationships/hyperlink" Target="http://www.unt.edu/" TargetMode="External"/><Relationship Id="rId7" Type="http://schemas.openxmlformats.org/officeDocument/2006/relationships/hyperlink" Target="https://www.workhuman.com/blog/employee-engagement-models/" TargetMode="External"/><Relationship Id="rId2" Type="http://schemas.openxmlformats.org/officeDocument/2006/relationships/hyperlink" Target="https://ebookcentral.proquest.com/lib/trinity/reader.action?docID=31516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-tandfonline-com.ezproxy.uwtsd.ac.uk/doi/full/10.1080/15256480.2016.1263171" TargetMode="External"/><Relationship Id="rId5" Type="http://schemas.openxmlformats.org/officeDocument/2006/relationships/hyperlink" Target="https://studentaffairs.unt.edu/gallup-questions-descriptions" TargetMode="External"/><Relationship Id="rId4" Type="http://schemas.openxmlformats.org/officeDocument/2006/relationships/hyperlink" Target="https://studentaffairs.unt.e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Freeform 6">
            <a:extLst>
              <a:ext uri="{FF2B5EF4-FFF2-40B4-BE49-F238E27FC236}">
                <a16:creationId xmlns:a16="http://schemas.microsoft.com/office/drawing/2014/main" id="{F5D8CBC8-202F-4F3E-98DD-70D6FCB78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CA86F-3A99-45B9-88FD-A44F016964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0" y="447188"/>
            <a:ext cx="5933700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Training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8E2965-4138-5986-A1FA-304683244B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8712" y="2222287"/>
            <a:ext cx="5924988" cy="36365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charset="2"/>
              <a:buChar char=""/>
            </a:pPr>
            <a:r>
              <a:rPr lang="en-US"/>
              <a:t>2230813 - Sarda Kumar</a:t>
            </a:r>
          </a:p>
          <a:p>
            <a:pPr>
              <a:buFont typeface="Wingdings 2" charset="2"/>
              <a:buChar char=""/>
            </a:pPr>
            <a:r>
              <a:rPr lang="en-US"/>
              <a:t>Operating Hotel Facilities </a:t>
            </a:r>
          </a:p>
          <a:p>
            <a:pPr>
              <a:buFont typeface="Wingdings 2" charset="2"/>
              <a:buChar char=""/>
            </a:pPr>
            <a:r>
              <a:rPr lang="en-US"/>
              <a:t>BMIH4006</a:t>
            </a:r>
          </a:p>
          <a:p>
            <a:pPr>
              <a:buFont typeface="Wingdings 2" charset="2"/>
              <a:buChar char=""/>
            </a:pPr>
            <a:r>
              <a:rPr lang="en-US"/>
              <a:t>Dan Payne</a:t>
            </a:r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D996364-1340-4EE4-B174-E33542A33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0" y="0"/>
            <a:ext cx="464515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" name="Rounded Rectangle 17">
            <a:extLst>
              <a:ext uri="{FF2B5EF4-FFF2-40B4-BE49-F238E27FC236}">
                <a16:creationId xmlns:a16="http://schemas.microsoft.com/office/drawing/2014/main" id="{8965892C-BF50-41A2-844F-64C2E1346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3746" y="958640"/>
            <a:ext cx="3354790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colorful splattered paint&#10;&#10;Description automatically generated">
            <a:extLst>
              <a:ext uri="{FF2B5EF4-FFF2-40B4-BE49-F238E27FC236}">
                <a16:creationId xmlns:a16="http://schemas.microsoft.com/office/drawing/2014/main" id="{28A6A796-B577-F6F1-7432-52D0A0D6AD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76" r="593" b="-5"/>
          <a:stretch/>
        </p:blipFill>
        <p:spPr>
          <a:xfrm>
            <a:off x="8505456" y="1274970"/>
            <a:ext cx="2722432" cy="2066366"/>
          </a:xfrm>
          <a:prstGeom prst="rect">
            <a:avLst/>
          </a:prstGeom>
        </p:spPr>
      </p:pic>
      <p:pic>
        <p:nvPicPr>
          <p:cNvPr id="5" name="Picture 4" descr="A logo for a hotel&#10;&#10;Description automatically generated">
            <a:extLst>
              <a:ext uri="{FF2B5EF4-FFF2-40B4-BE49-F238E27FC236}">
                <a16:creationId xmlns:a16="http://schemas.microsoft.com/office/drawing/2014/main" id="{9E06E5D1-4ED4-330E-1035-68094F15B2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3494"/>
          <a:stretch/>
        </p:blipFill>
        <p:spPr>
          <a:xfrm>
            <a:off x="8505456" y="3505927"/>
            <a:ext cx="2722432" cy="20828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64962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54D2829-24A9-FD47-E48C-95C9A5638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Content table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8E536526-DE74-3747-E51A-BAFAF89710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1434924"/>
              </p:ext>
            </p:extLst>
          </p:nvPr>
        </p:nvGraphicFramePr>
        <p:xfrm>
          <a:off x="1765017" y="2494722"/>
          <a:ext cx="8661967" cy="3364742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8661967">
                  <a:extLst>
                    <a:ext uri="{9D8B030D-6E8A-4147-A177-3AD203B41FA5}">
                      <a16:colId xmlns:a16="http://schemas.microsoft.com/office/drawing/2014/main" val="2545409736"/>
                    </a:ext>
                  </a:extLst>
                </a:gridCol>
              </a:tblGrid>
              <a:tr h="684944">
                <a:tc>
                  <a:txBody>
                    <a:bodyPr/>
                    <a:lstStyle/>
                    <a:p>
                      <a:r>
                        <a:rPr lang="en-ZW" sz="2100" b="1" cap="none" spc="0">
                          <a:solidFill>
                            <a:schemeClr val="tx1"/>
                          </a:solidFill>
                        </a:rPr>
                        <a:t>Training………………………………………………………………...Slide 3</a:t>
                      </a:r>
                    </a:p>
                  </a:txBody>
                  <a:tcPr marL="0" marR="93792" marT="37517" marB="281375"/>
                </a:tc>
                <a:extLst>
                  <a:ext uri="{0D108BD9-81ED-4DB2-BD59-A6C34878D82A}">
                    <a16:rowId xmlns:a16="http://schemas.microsoft.com/office/drawing/2014/main" val="1653117010"/>
                  </a:ext>
                </a:extLst>
              </a:tr>
              <a:tr h="684944">
                <a:tc>
                  <a:txBody>
                    <a:bodyPr/>
                    <a:lstStyle/>
                    <a:p>
                      <a:r>
                        <a:rPr lang="en-ZW" sz="2100" b="1" cap="none" spc="0" dirty="0">
                          <a:solidFill>
                            <a:schemeClr val="tx1"/>
                          </a:solidFill>
                        </a:rPr>
                        <a:t>Check List………………………………………..……………….......Slide 5</a:t>
                      </a:r>
                    </a:p>
                  </a:txBody>
                  <a:tcPr marL="0" marR="93792" marT="37517" marB="281375"/>
                </a:tc>
                <a:extLst>
                  <a:ext uri="{0D108BD9-81ED-4DB2-BD59-A6C34878D82A}">
                    <a16:rowId xmlns:a16="http://schemas.microsoft.com/office/drawing/2014/main" val="4053038262"/>
                  </a:ext>
                </a:extLst>
              </a:tr>
              <a:tr h="1309910">
                <a:tc>
                  <a:txBody>
                    <a:bodyPr/>
                    <a:lstStyle/>
                    <a:p>
                      <a:r>
                        <a:rPr lang="en-ZW" sz="2100" b="1" cap="none" spc="0" dirty="0">
                          <a:solidFill>
                            <a:schemeClr val="tx1"/>
                          </a:solidFill>
                        </a:rPr>
                        <a:t>Employee engagement model Gallup Q12……………………Slide 6</a:t>
                      </a:r>
                    </a:p>
                    <a:p>
                      <a:endParaRPr lang="en-ZW" sz="2100" b="1" cap="none" spc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ZW" sz="2100" b="1" cap="none" spc="0" dirty="0">
                          <a:solidFill>
                            <a:schemeClr val="tx1"/>
                          </a:solidFill>
                        </a:rPr>
                        <a:t>Conclusions………………………………………………………..…Slide 10</a:t>
                      </a:r>
                    </a:p>
                  </a:txBody>
                  <a:tcPr marL="0" marR="93792" marT="37517" marB="281375"/>
                </a:tc>
                <a:extLst>
                  <a:ext uri="{0D108BD9-81ED-4DB2-BD59-A6C34878D82A}">
                    <a16:rowId xmlns:a16="http://schemas.microsoft.com/office/drawing/2014/main" val="2975516325"/>
                  </a:ext>
                </a:extLst>
              </a:tr>
              <a:tr h="684944">
                <a:tc>
                  <a:txBody>
                    <a:bodyPr/>
                    <a:lstStyle/>
                    <a:p>
                      <a:r>
                        <a:rPr lang="en-ZW" sz="2100" b="1" cap="none" spc="0" dirty="0">
                          <a:solidFill>
                            <a:schemeClr val="tx1"/>
                          </a:solidFill>
                        </a:rPr>
                        <a:t>References……………………………………………………….......Slide 11</a:t>
                      </a:r>
                    </a:p>
                  </a:txBody>
                  <a:tcPr marL="0" marR="93792" marT="37517" marB="281375"/>
                </a:tc>
                <a:extLst>
                  <a:ext uri="{0D108BD9-81ED-4DB2-BD59-A6C34878D82A}">
                    <a16:rowId xmlns:a16="http://schemas.microsoft.com/office/drawing/2014/main" val="33339828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5492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3C1054-8F91-A44E-76CA-30CB2C6751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36566" b="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BB301E-9202-E6B3-C36E-42B8BCD70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33" y="142474"/>
            <a:ext cx="4016079" cy="2168840"/>
          </a:xfrm>
          <a:prstGeom prst="rect">
            <a:avLst/>
          </a:prstGeom>
        </p:spPr>
      </p:pic>
      <p:sp>
        <p:nvSpPr>
          <p:cNvPr id="27" name="Freeform 9">
            <a:extLst>
              <a:ext uri="{FF2B5EF4-FFF2-40B4-BE49-F238E27FC236}">
                <a16:creationId xmlns:a16="http://schemas.microsoft.com/office/drawing/2014/main" id="{72319FFA-0E4F-4E0B-BEBA-A9DD4B41A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F7EA5-5F5D-F6C5-80C0-C8069AD93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1559412"/>
          </a:xfrm>
        </p:spPr>
        <p:txBody>
          <a:bodyPr>
            <a:normAutofit/>
          </a:bodyPr>
          <a:lstStyle/>
          <a:p>
            <a:r>
              <a:rPr lang="en-ZW"/>
              <a:t>Training</a:t>
            </a:r>
            <a:endParaRPr lang="en-ZW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37328D3-C313-E4E5-1A45-E69E22181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00110"/>
              </p:ext>
            </p:extLst>
          </p:nvPr>
        </p:nvGraphicFramePr>
        <p:xfrm>
          <a:off x="818712" y="2413000"/>
          <a:ext cx="4921687" cy="36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85247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9C6BA2E-CFB3-881F-D56E-ECB0B70F13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30" b="2"/>
          <a:stretch/>
        </p:blipFill>
        <p:spPr>
          <a:xfrm>
            <a:off x="2844378" y="0"/>
            <a:ext cx="9347622" cy="6857989"/>
          </a:xfrm>
          <a:custGeom>
            <a:avLst/>
            <a:gdLst/>
            <a:ahLst/>
            <a:cxnLst/>
            <a:rect l="l" t="t" r="r" b="b"/>
            <a:pathLst>
              <a:path w="9347642" h="6857999">
                <a:moveTo>
                  <a:pt x="0" y="0"/>
                </a:moveTo>
                <a:lnTo>
                  <a:pt x="9347642" y="0"/>
                </a:lnTo>
                <a:lnTo>
                  <a:pt x="9347642" y="1899774"/>
                </a:lnTo>
                <a:lnTo>
                  <a:pt x="8977226" y="2177586"/>
                </a:lnTo>
                <a:lnTo>
                  <a:pt x="8972992" y="2183936"/>
                </a:lnTo>
                <a:lnTo>
                  <a:pt x="8966643" y="2193461"/>
                </a:lnTo>
                <a:lnTo>
                  <a:pt x="8960293" y="2201399"/>
                </a:lnTo>
                <a:lnTo>
                  <a:pt x="8960293" y="2210924"/>
                </a:lnTo>
                <a:lnTo>
                  <a:pt x="8960293" y="2220449"/>
                </a:lnTo>
                <a:lnTo>
                  <a:pt x="8966643" y="2228386"/>
                </a:lnTo>
                <a:lnTo>
                  <a:pt x="8972992" y="2237911"/>
                </a:lnTo>
                <a:lnTo>
                  <a:pt x="8977226" y="2244261"/>
                </a:lnTo>
                <a:lnTo>
                  <a:pt x="9347642" y="2522074"/>
                </a:lnTo>
                <a:lnTo>
                  <a:pt x="9347642" y="6857536"/>
                </a:lnTo>
                <a:lnTo>
                  <a:pt x="8833196" y="6857536"/>
                </a:lnTo>
                <a:lnTo>
                  <a:pt x="8833196" y="6857999"/>
                </a:lnTo>
                <a:lnTo>
                  <a:pt x="0" y="6857999"/>
                </a:lnTo>
                <a:close/>
              </a:path>
            </a:pathLst>
          </a:custGeom>
          <a:ln w="12700">
            <a:solidFill>
              <a:schemeClr val="tx1"/>
            </a:solidFill>
          </a:ln>
        </p:spPr>
      </p:pic>
      <p:sp>
        <p:nvSpPr>
          <p:cNvPr id="44" name="Freeform 9">
            <a:extLst>
              <a:ext uri="{FF2B5EF4-FFF2-40B4-BE49-F238E27FC236}">
                <a16:creationId xmlns:a16="http://schemas.microsoft.com/office/drawing/2014/main" id="{B48BE8E5-C0F4-4C06-9B14-3DD8C0383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F7EA5-5F5D-F6C5-80C0-C8069AD93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1559412"/>
          </a:xfrm>
        </p:spPr>
        <p:txBody>
          <a:bodyPr>
            <a:normAutofit/>
          </a:bodyPr>
          <a:lstStyle/>
          <a:p>
            <a:r>
              <a:rPr lang="en-ZW" dirty="0"/>
              <a:t>Training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6807E7-DD61-1A4C-0A68-76B9D1E3D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2899291"/>
              </p:ext>
            </p:extLst>
          </p:nvPr>
        </p:nvGraphicFramePr>
        <p:xfrm>
          <a:off x="818712" y="2413000"/>
          <a:ext cx="4921687" cy="36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947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E158B155-2870-4844-B295-BF04F3849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23">
            <a:extLst>
              <a:ext uri="{FF2B5EF4-FFF2-40B4-BE49-F238E27FC236}">
                <a16:creationId xmlns:a16="http://schemas.microsoft.com/office/drawing/2014/main" id="{8EC6859F-6DE0-454C-AF7C-3CEC5E541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0F930-A56F-3923-0829-31A3AFEB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47188"/>
            <a:ext cx="3413084" cy="1559412"/>
          </a:xfrm>
          <a:effectLst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>
                <a:solidFill>
                  <a:schemeClr val="tx1"/>
                </a:solidFill>
              </a:rPr>
              <a:t>Check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9D2CB-DDDA-0CDF-495C-B4A5B293A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404372" cy="3632200"/>
          </a:xfrm>
          <a:effectLst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/>
              <a:t>The team at Forest Pines Hotel must follow the checklist in detail to have the whole room ready for the customers.</a:t>
            </a:r>
          </a:p>
        </p:txBody>
      </p:sp>
      <p:sp>
        <p:nvSpPr>
          <p:cNvPr id="56" name="Rounded Rectangle 17">
            <a:extLst>
              <a:ext uri="{FF2B5EF4-FFF2-40B4-BE49-F238E27FC236}">
                <a16:creationId xmlns:a16="http://schemas.microsoft.com/office/drawing/2014/main" id="{B54A185E-16AF-4E1A-9E7F-1414E2A34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8945" y="958640"/>
            <a:ext cx="6269591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eaning checklist with text&#10;&#10;Description automatically generated">
            <a:extLst>
              <a:ext uri="{FF2B5EF4-FFF2-40B4-BE49-F238E27FC236}">
                <a16:creationId xmlns:a16="http://schemas.microsoft.com/office/drawing/2014/main" id="{2ED74974-2A0D-2BE7-C6FB-4B889F31A7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508" y="640600"/>
            <a:ext cx="3950369" cy="5415934"/>
          </a:xfrm>
          <a:prstGeom prst="rect">
            <a:avLst/>
          </a:prstGeom>
        </p:spPr>
      </p:pic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6358B63E-A30E-14E0-E72C-DBAA4F0E22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28078" y="1274971"/>
            <a:ext cx="2073596" cy="2073596"/>
          </a:xfrm>
          <a:prstGeom prst="rect">
            <a:avLst/>
          </a:prstGeom>
        </p:spPr>
      </p:pic>
      <p:pic>
        <p:nvPicPr>
          <p:cNvPr id="4" name="Picture 3" descr="A hand in a yellow glove holding a pen&#10;&#10;Description automatically generated">
            <a:extLst>
              <a:ext uri="{FF2B5EF4-FFF2-40B4-BE49-F238E27FC236}">
                <a16:creationId xmlns:a16="http://schemas.microsoft.com/office/drawing/2014/main" id="{24027E2B-CCFF-459A-3DA8-3AC219CC9B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1865" y="3904127"/>
            <a:ext cx="2726023" cy="128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607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92EBC-24B5-70C1-34CF-E68E77E7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ZW" sz="3100"/>
              <a:t>Employee engagement model</a:t>
            </a:r>
            <a:br>
              <a:rPr lang="en-ZW" sz="3100"/>
            </a:br>
            <a:r>
              <a:rPr lang="en-ZW" sz="3100"/>
              <a:t>Gallup Q12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04F0C2-F88B-AB91-27F1-B290A45BB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6207689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3261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8A2BA-851E-84D6-E8A7-D8B3B4CCD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ZW" sz="3100"/>
              <a:t>Employee engagement model</a:t>
            </a:r>
            <a:br>
              <a:rPr lang="en-ZW" sz="3100"/>
            </a:br>
            <a:r>
              <a:rPr lang="en-ZW" sz="3100"/>
              <a:t>Gallup Q12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CECA37-28DA-850E-4253-5591257D4B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52771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2370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E77F3-6D53-FD24-8844-E74D1527C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ZW" sz="3100"/>
              <a:t>Employee engagement model</a:t>
            </a:r>
            <a:br>
              <a:rPr lang="en-ZW" sz="3100"/>
            </a:br>
            <a:r>
              <a:rPr lang="en-ZW" sz="3100"/>
              <a:t>Gallup Q12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74B2F6-FEF0-D5D7-3AC5-8403E8243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989160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42137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FF3D9-BAF4-DDDF-53C1-9BB17D579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ZW" sz="3100"/>
              <a:t>Employee engagement model</a:t>
            </a:r>
            <a:br>
              <a:rPr lang="en-ZW" sz="3100"/>
            </a:br>
            <a:r>
              <a:rPr lang="en-ZW" sz="3100"/>
              <a:t>Gallup Q12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426C86-47AB-8916-71FF-39E340AC7C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8925813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17075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88F9E54-158A-7895-1C0D-86BCB0A21D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9091"/>
          <a:stretch/>
        </p:blipFill>
        <p:spPr>
          <a:xfrm>
            <a:off x="20" y="-19654"/>
            <a:ext cx="12191980" cy="6857989"/>
          </a:xfrm>
          <a:prstGeom prst="rect">
            <a:avLst/>
          </a:prstGeom>
        </p:spPr>
      </p:pic>
      <p:sp>
        <p:nvSpPr>
          <p:cNvPr id="25" name="Freeform 9">
            <a:extLst>
              <a:ext uri="{FF2B5EF4-FFF2-40B4-BE49-F238E27FC236}">
                <a16:creationId xmlns:a16="http://schemas.microsoft.com/office/drawing/2014/main" id="{72319FFA-0E4F-4E0B-BEBA-A9DD4B41A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DB75E-BB8A-11D3-9547-1181889A3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1559412"/>
          </a:xfrm>
        </p:spPr>
        <p:txBody>
          <a:bodyPr>
            <a:normAutofit/>
          </a:bodyPr>
          <a:lstStyle/>
          <a:p>
            <a:r>
              <a:rPr lang="en-ZW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DBF0C-BB98-04E7-731D-ED488B1F4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4921687" cy="363220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By focusing on these areas, Forest Pines Hotel is effectively creating a work environment that encourages and supports their employees, ultimately leading to increased productivity and a positive workplace culture.</a:t>
            </a:r>
          </a:p>
          <a:p>
            <a:endParaRPr lang="en-GB" dirty="0"/>
          </a:p>
          <a:p>
            <a:endParaRPr lang="en-GB" dirty="0"/>
          </a:p>
          <a:p>
            <a:endParaRPr lang="en-ZW" dirty="0"/>
          </a:p>
        </p:txBody>
      </p:sp>
    </p:spTree>
    <p:extLst>
      <p:ext uri="{BB962C8B-B14F-4D97-AF65-F5344CB8AC3E}">
        <p14:creationId xmlns:p14="http://schemas.microsoft.com/office/powerpoint/2010/main" val="3709137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ED1A4-2909-5204-4466-7AD7D4E2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ZW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40293-54A5-9529-41A7-CB9D85FAD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 fontScale="25000" lnSpcReduction="20000"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Fetzner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J., et al., 2014 - 12 Days of Gallup: A Creative Approach to Increase Employee Engagement, online available 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12 Days of Gallup: A Creative Approach to Increase Employee Engagement - University of Wales Trinity Saint David (uwtsd.ac.uk)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31st October 2023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Flexkeeping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2022, 5 best practices for efficient hotel housekeeping training, online available at </a:t>
            </a:r>
            <a:r>
              <a:rPr lang="en-GB" sz="5200" u="none" strike="noStrike" kern="100" dirty="0">
                <a:solidFill>
                  <a:srgbClr val="8F8F8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5200" u="sng" strike="noStrike" kern="100" dirty="0">
                <a:solidFill>
                  <a:srgbClr val="8F8F8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 best practices for hotel housekeeping training (flexkeeping.com)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31st October 2023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Heather Vaughn, 2017 - Employee Engagement, online available at </a:t>
            </a:r>
            <a:r>
              <a:rPr lang="en-GB" sz="5200" u="sng" kern="100" dirty="0">
                <a:solidFill>
                  <a:srgbClr val="8F8F8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 Ways to Improve Employee Engagement | </a:t>
            </a:r>
            <a:r>
              <a:rPr lang="en-GB" sz="5200" u="sng" kern="100" dirty="0" err="1">
                <a:solidFill>
                  <a:srgbClr val="8F8F8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Bonfyre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(bonfyreapp.com)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31st October 2023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Leapsome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Team, 2022 - 6 employee engagement models for a thriving workplace, online available at 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 Employee Engagement Models for a Thriving Workplace (leapsome.com)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31st October 2023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 Scott Russell, CRP, CEP, 2022 - Getting In-Depth with Gallup Q12 Employee Surveys, online available at 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Gallup Q12 Employee Survey | C.A. Short Company (cashort.com)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31st October 2023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Tamara Hall, 2023, Black and White Professional House Cleaning Checklist, online available at 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Black and White Professional House Cleaning Checklist - Templates by Canva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31</a:t>
            </a:r>
            <a:r>
              <a:rPr lang="en-GB" sz="52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October 2023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QHOTELS Collection, 2023, Forest Pines Hotel, Spa &amp; Golf Resort, online available at </a:t>
            </a:r>
            <a:r>
              <a:rPr lang="en-GB" sz="5200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Forest Pines Hotel, Spa &amp; Golf Resort | 4 Star Hotel in Scunthorpe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accessed on 1</a:t>
            </a:r>
            <a:r>
              <a:rPr lang="en-GB" sz="5200" kern="1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5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2023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ZW" sz="1400" dirty="0"/>
          </a:p>
        </p:txBody>
      </p:sp>
    </p:spTree>
    <p:extLst>
      <p:ext uri="{BB962C8B-B14F-4D97-AF65-F5344CB8AC3E}">
        <p14:creationId xmlns:p14="http://schemas.microsoft.com/office/powerpoint/2010/main" val="34592095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ZW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F761F-0F96-2479-54B3-E864F2476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ZW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EC8FE-AAD6-F970-E2B1-B4612BE1D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457200" lvl="0" indent="-457200" algn="just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8"/>
              <a:tabLst>
                <a:tab pos="457200" algn="l"/>
              </a:tabLst>
            </a:pPr>
            <a:r>
              <a:rPr lang="en-ZW" sz="1300" dirty="0"/>
              <a:t>Thomas J.A. Jones.,  2007, Professional Management of Housekeeping Operations, online available at </a:t>
            </a:r>
            <a:r>
              <a:rPr lang="en-ZW" sz="13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ProQuest </a:t>
            </a:r>
            <a:r>
              <a:rPr lang="en-ZW" sz="1300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Ebook</a:t>
            </a:r>
            <a:r>
              <a:rPr lang="en-ZW" sz="13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Central - Reader</a:t>
            </a:r>
            <a:r>
              <a:rPr lang="en-ZW" sz="1300" dirty="0"/>
              <a:t> accessed on 31st October 2023</a:t>
            </a:r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8"/>
              <a:tabLst>
                <a:tab pos="457200" algn="l"/>
              </a:tabLst>
            </a:pPr>
            <a:r>
              <a:rPr lang="en-GB" sz="13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UNIVERSITY OF NORTH </a:t>
            </a:r>
            <a:r>
              <a:rPr lang="en-GB" sz="1300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TEXAS</a:t>
            </a:r>
            <a:r>
              <a:rPr lang="en-GB" sz="130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Division</a:t>
            </a:r>
            <a:r>
              <a:rPr lang="en-GB" sz="13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of Student Affairs</a:t>
            </a:r>
            <a:r>
              <a:rPr lang="en-GB" sz="1300" dirty="0"/>
              <a:t> 2021 - Gallup Survey - What Do the 12 Questions Really Mean? Online available at </a:t>
            </a:r>
            <a:r>
              <a:rPr lang="en-GB" sz="13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Gallup Survey - What Do the 12 Questions Really Mean? | Division of Student Affairs (unt.edu)</a:t>
            </a:r>
            <a:r>
              <a:rPr lang="en-GB" sz="1300" dirty="0"/>
              <a:t> accessed on 31st October 2023</a:t>
            </a:r>
            <a:endParaRPr lang="en-ZW" sz="1300" dirty="0"/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8"/>
              <a:tabLst>
                <a:tab pos="457200" algn="l"/>
              </a:tabLst>
            </a:pPr>
            <a:r>
              <a:rPr lang="en-GB" sz="1300" dirty="0"/>
              <a:t>Wong, Simon C. K., Lee P. C., 2017 - Roles of the Hotel Training Professionals-Perspectives of Industry Practitioners, International Journal of Hospitality &amp; Tourism Administration, 2017, Vol.18 (1), p.61-83,  online available at </a:t>
            </a:r>
            <a:r>
              <a:rPr lang="en-GB" sz="13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article: Roles of the Hotel Training Professionals—Perspectives of Industry Practitioners (uwtsd.ac.uk)</a:t>
            </a:r>
            <a:r>
              <a:rPr lang="en-GB" sz="1300" dirty="0"/>
              <a:t> accessed on 31st October 2023</a:t>
            </a:r>
            <a:endParaRPr lang="en-ZW" sz="1300" dirty="0"/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8"/>
              <a:tabLst>
                <a:tab pos="457200" algn="l"/>
              </a:tabLst>
            </a:pPr>
            <a:r>
              <a:rPr lang="en-GB" sz="1300" dirty="0" err="1"/>
              <a:t>Workhuman</a:t>
            </a:r>
            <a:r>
              <a:rPr lang="en-GB" sz="1300" dirty="0"/>
              <a:t>, 2023 - 3 Popular Employee Engagement Models That Work in 2023, online available at </a:t>
            </a:r>
            <a:r>
              <a:rPr lang="en-GB" sz="13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 Employee Engagement Models That Work | </a:t>
            </a:r>
            <a:r>
              <a:rPr lang="en-GB" sz="1300" dirty="0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Workhuman</a:t>
            </a:r>
            <a:r>
              <a:rPr lang="en-GB" sz="1300" dirty="0"/>
              <a:t> accessed on 31st October 2023</a:t>
            </a:r>
            <a:endParaRPr lang="en-ZW" sz="1300" dirty="0"/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8"/>
              <a:tabLst>
                <a:tab pos="457200" algn="l"/>
              </a:tabLst>
            </a:pPr>
            <a:r>
              <a:rPr lang="en-ZW" sz="1300" dirty="0" err="1"/>
              <a:t>Workwave</a:t>
            </a:r>
            <a:r>
              <a:rPr lang="en-ZW" sz="1300" dirty="0"/>
              <a:t>, 2022 - 7 Tips for Training New Maids &amp; House Cleaning Employees, online available at </a:t>
            </a:r>
            <a:r>
              <a:rPr lang="en-ZW" sz="13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 Tips for Training New Maids &amp; House Cleaning Employees - </a:t>
            </a:r>
            <a:r>
              <a:rPr lang="en-ZW" sz="1300" dirty="0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WorkWave</a:t>
            </a:r>
            <a:r>
              <a:rPr lang="en-ZW" sz="1300" dirty="0"/>
              <a:t> accessed on 31st October 2023</a:t>
            </a:r>
          </a:p>
          <a:p>
            <a:pPr marL="0" lvl="0" indent="0">
              <a:lnSpc>
                <a:spcPct val="9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ZW" sz="1300" dirty="0"/>
          </a:p>
          <a:p>
            <a:pPr>
              <a:lnSpc>
                <a:spcPct val="90000"/>
              </a:lnSpc>
              <a:buFont typeface="+mj-lt"/>
              <a:buAutoNum type="arabicPeriod" startAt="6"/>
            </a:pPr>
            <a:endParaRPr lang="en-ZW" sz="1300" dirty="0"/>
          </a:p>
        </p:txBody>
      </p:sp>
    </p:spTree>
    <p:extLst>
      <p:ext uri="{BB962C8B-B14F-4D97-AF65-F5344CB8AC3E}">
        <p14:creationId xmlns:p14="http://schemas.microsoft.com/office/powerpoint/2010/main" val="2631019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735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Century Gothic</vt:lpstr>
      <vt:lpstr>Wingdings 2</vt:lpstr>
      <vt:lpstr>Quotable</vt:lpstr>
      <vt:lpstr>Training presentation</vt:lpstr>
      <vt:lpstr>Content table</vt:lpstr>
      <vt:lpstr>Training</vt:lpstr>
      <vt:lpstr>Training</vt:lpstr>
      <vt:lpstr>Check list</vt:lpstr>
      <vt:lpstr>Employee engagement model Gallup Q12</vt:lpstr>
      <vt:lpstr>Employee engagement model Gallup Q12</vt:lpstr>
      <vt:lpstr>Employee engagement model Gallup Q12</vt:lpstr>
      <vt:lpstr>Employee engagement model Gallup Q12</vt:lpstr>
      <vt:lpstr>Conclusions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presentation</dc:title>
  <dc:creator>samita kumar</dc:creator>
  <cp:lastModifiedBy>Sarda Anu Stefania Kumar</cp:lastModifiedBy>
  <cp:revision>2</cp:revision>
  <dcterms:created xsi:type="dcterms:W3CDTF">2023-11-01T19:28:48Z</dcterms:created>
  <dcterms:modified xsi:type="dcterms:W3CDTF">2023-11-12T16:02:30Z</dcterms:modified>
</cp:coreProperties>
</file>