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5" r:id="rId1"/>
  </p:sldMasterIdLst>
  <p:sldIdLst>
    <p:sldId id="256" r:id="rId2"/>
    <p:sldId id="257" r:id="rId3"/>
    <p:sldId id="258" r:id="rId4"/>
    <p:sldId id="274" r:id="rId5"/>
    <p:sldId id="275" r:id="rId6"/>
    <p:sldId id="276" r:id="rId7"/>
    <p:sldId id="277" r:id="rId8"/>
    <p:sldId id="259" r:id="rId9"/>
    <p:sldId id="278" r:id="rId10"/>
    <p:sldId id="260" r:id="rId11"/>
    <p:sldId id="279" r:id="rId12"/>
    <p:sldId id="280" r:id="rId13"/>
    <p:sldId id="282" r:id="rId14"/>
    <p:sldId id="283" r:id="rId15"/>
    <p:sldId id="284" r:id="rId16"/>
    <p:sldId id="285" r:id="rId17"/>
    <p:sldId id="286" r:id="rId18"/>
    <p:sldId id="281" r:id="rId19"/>
    <p:sldId id="261" r:id="rId20"/>
    <p:sldId id="262" r:id="rId21"/>
    <p:sldId id="263" r:id="rId22"/>
    <p:sldId id="264" r:id="rId23"/>
    <p:sldId id="265" r:id="rId24"/>
    <p:sldId id="266" r:id="rId25"/>
    <p:sldId id="268" r:id="rId26"/>
    <p:sldId id="269" r:id="rId27"/>
    <p:sldId id="270" r:id="rId28"/>
    <p:sldId id="271" r:id="rId29"/>
    <p:sldId id="272" r:id="rId30"/>
    <p:sldId id="273" r:id="rId31"/>
    <p:sldId id="267" r:id="rId3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3A12C3C-4EA3-6C84-0021-2E07AC2FA4B0}" v="13" dt="2025-03-19T10:48:50.61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38"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clId="Web-{33CAD6E9-9BA5-AC50-795C-16C61F2C7468}"/>
    <pc:docChg chg="modSld">
      <pc:chgData name="" userId="" providerId="" clId="Web-{33CAD6E9-9BA5-AC50-795C-16C61F2C7468}" dt="2025-01-08T12:26:39.074" v="6" actId="20577"/>
      <pc:docMkLst>
        <pc:docMk/>
      </pc:docMkLst>
      <pc:sldChg chg="modSp">
        <pc:chgData name="" userId="" providerId="" clId="Web-{33CAD6E9-9BA5-AC50-795C-16C61F2C7468}" dt="2025-01-08T12:26:39.074" v="6" actId="20577"/>
        <pc:sldMkLst>
          <pc:docMk/>
          <pc:sldMk cId="109857222" sldId="256"/>
        </pc:sldMkLst>
        <pc:spChg chg="mod">
          <ac:chgData name="" userId="" providerId="" clId="Web-{33CAD6E9-9BA5-AC50-795C-16C61F2C7468}" dt="2025-01-08T12:26:39.074" v="6" actId="20577"/>
          <ac:spMkLst>
            <pc:docMk/>
            <pc:sldMk cId="109857222" sldId="256"/>
            <ac:spMk id="2" creationId="{00000000-0000-0000-0000-000000000000}"/>
          </ac:spMkLst>
        </pc:spChg>
      </pc:sldChg>
    </pc:docChg>
  </pc:docChgLst>
  <pc:docChgLst>
    <pc:chgData name="Corey Edwards" userId="S::corey.edwards@uwtsd.ac.uk::7a967df3-e232-40a5-b10c-dee8f912d80a" providerId="AD" clId="Web-{F3A12C3C-4EA3-6C84-0021-2E07AC2FA4B0}"/>
    <pc:docChg chg="modSld">
      <pc:chgData name="Corey Edwards" userId="S::corey.edwards@uwtsd.ac.uk::7a967df3-e232-40a5-b10c-dee8f912d80a" providerId="AD" clId="Web-{F3A12C3C-4EA3-6C84-0021-2E07AC2FA4B0}" dt="2025-03-19T10:48:50.618" v="12"/>
      <pc:docMkLst>
        <pc:docMk/>
      </pc:docMkLst>
      <pc:sldChg chg="addAnim delAnim">
        <pc:chgData name="Corey Edwards" userId="S::corey.edwards@uwtsd.ac.uk::7a967df3-e232-40a5-b10c-dee8f912d80a" providerId="AD" clId="Web-{F3A12C3C-4EA3-6C84-0021-2E07AC2FA4B0}" dt="2025-03-19T10:48:50.618" v="12"/>
        <pc:sldMkLst>
          <pc:docMk/>
          <pc:sldMk cId="1759915136" sldId="260"/>
        </pc:sldMkLst>
      </pc:sldChg>
      <pc:sldChg chg="addAnim delAnim modAnim">
        <pc:chgData name="Corey Edwards" userId="S::corey.edwards@uwtsd.ac.uk::7a967df3-e232-40a5-b10c-dee8f912d80a" providerId="AD" clId="Web-{F3A12C3C-4EA3-6C84-0021-2E07AC2FA4B0}" dt="2025-03-19T10:48:23.883" v="10"/>
        <pc:sldMkLst>
          <pc:docMk/>
          <pc:sldMk cId="1001193697" sldId="282"/>
        </pc:sldMkLst>
      </pc:sldChg>
    </pc:docChg>
  </pc:docChgLst>
  <pc:docChgLst>
    <pc:chgData name="Corey Edwards" userId="S::corey.edwards@uwtsd.ac.uk::7a967df3-e232-40a5-b10c-dee8f912d80a" providerId="AD" clId="Web-{C83BC13A-944A-BC84-0D13-BE5F3C5AD42E}"/>
    <pc:docChg chg="modSld">
      <pc:chgData name="Corey Edwards" userId="S::corey.edwards@uwtsd.ac.uk::7a967df3-e232-40a5-b10c-dee8f912d80a" providerId="AD" clId="Web-{C83BC13A-944A-BC84-0D13-BE5F3C5AD42E}" dt="2025-02-07T11:22:25.216" v="169" actId="20577"/>
      <pc:docMkLst>
        <pc:docMk/>
      </pc:docMkLst>
      <pc:sldChg chg="modSp">
        <pc:chgData name="Corey Edwards" userId="S::corey.edwards@uwtsd.ac.uk::7a967df3-e232-40a5-b10c-dee8f912d80a" providerId="AD" clId="Web-{C83BC13A-944A-BC84-0D13-BE5F3C5AD42E}" dt="2025-02-07T11:21:59.964" v="129" actId="20577"/>
        <pc:sldMkLst>
          <pc:docMk/>
          <pc:sldMk cId="2663618331" sldId="257"/>
        </pc:sldMkLst>
        <pc:spChg chg="mod">
          <ac:chgData name="Corey Edwards" userId="S::corey.edwards@uwtsd.ac.uk::7a967df3-e232-40a5-b10c-dee8f912d80a" providerId="AD" clId="Web-{C83BC13A-944A-BC84-0D13-BE5F3C5AD42E}" dt="2025-02-07T11:21:59.964" v="129" actId="20577"/>
          <ac:spMkLst>
            <pc:docMk/>
            <pc:sldMk cId="2663618331" sldId="257"/>
            <ac:spMk id="3" creationId="{45EFDC85-DA37-B4C4-32FD-A07792E3CD3F}"/>
          </ac:spMkLst>
        </pc:spChg>
      </pc:sldChg>
      <pc:sldChg chg="modSp">
        <pc:chgData name="Corey Edwards" userId="S::corey.edwards@uwtsd.ac.uk::7a967df3-e232-40a5-b10c-dee8f912d80a" providerId="AD" clId="Web-{C83BC13A-944A-BC84-0D13-BE5F3C5AD42E}" dt="2025-02-07T11:22:25.216" v="169" actId="20577"/>
        <pc:sldMkLst>
          <pc:docMk/>
          <pc:sldMk cId="3111800352" sldId="261"/>
        </pc:sldMkLst>
        <pc:spChg chg="mod">
          <ac:chgData name="Corey Edwards" userId="S::corey.edwards@uwtsd.ac.uk::7a967df3-e232-40a5-b10c-dee8f912d80a" providerId="AD" clId="Web-{C83BC13A-944A-BC84-0D13-BE5F3C5AD42E}" dt="2025-02-07T11:22:25.216" v="169" actId="20577"/>
          <ac:spMkLst>
            <pc:docMk/>
            <pc:sldMk cId="3111800352" sldId="261"/>
            <ac:spMk id="3" creationId="{2D5FCFF0-7D20-A103-06D0-85E9498AC0B1}"/>
          </ac:spMkLst>
        </pc:spChg>
      </pc:sldChg>
    </pc:docChg>
  </pc:docChgLst>
  <pc:docChgLst>
    <pc:chgData name="Corey Edwards" userId="S::corey.edwards@uwtsd.ac.uk::7a967df3-e232-40a5-b10c-dee8f912d80a" providerId="AD" clId="Web-{04824676-A496-3951-A044-88442570CE6B}"/>
    <pc:docChg chg="addSld delSld modSld">
      <pc:chgData name="Corey Edwards" userId="S::corey.edwards@uwtsd.ac.uk::7a967df3-e232-40a5-b10c-dee8f912d80a" providerId="AD" clId="Web-{04824676-A496-3951-A044-88442570CE6B}" dt="2025-03-05T15:41:33.587" v="582" actId="20577"/>
      <pc:docMkLst>
        <pc:docMk/>
      </pc:docMkLst>
      <pc:sldChg chg="modSp">
        <pc:chgData name="Corey Edwards" userId="S::corey.edwards@uwtsd.ac.uk::7a967df3-e232-40a5-b10c-dee8f912d80a" providerId="AD" clId="Web-{04824676-A496-3951-A044-88442570CE6B}" dt="2025-03-05T13:58:34.896" v="69" actId="20577"/>
        <pc:sldMkLst>
          <pc:docMk/>
          <pc:sldMk cId="1759915136" sldId="260"/>
        </pc:sldMkLst>
        <pc:spChg chg="mod">
          <ac:chgData name="Corey Edwards" userId="S::corey.edwards@uwtsd.ac.uk::7a967df3-e232-40a5-b10c-dee8f912d80a" providerId="AD" clId="Web-{04824676-A496-3951-A044-88442570CE6B}" dt="2025-03-05T13:58:34.896" v="69" actId="20577"/>
          <ac:spMkLst>
            <pc:docMk/>
            <pc:sldMk cId="1759915136" sldId="260"/>
            <ac:spMk id="3" creationId="{A4284B40-FD26-AD0B-CCC8-0645E18EEB4D}"/>
          </ac:spMkLst>
        </pc:spChg>
      </pc:sldChg>
      <pc:sldChg chg="modSp">
        <pc:chgData name="Corey Edwards" userId="S::corey.edwards@uwtsd.ac.uk::7a967df3-e232-40a5-b10c-dee8f912d80a" providerId="AD" clId="Web-{04824676-A496-3951-A044-88442570CE6B}" dt="2025-03-05T13:58:27.161" v="52" actId="20577"/>
        <pc:sldMkLst>
          <pc:docMk/>
          <pc:sldMk cId="1464399719" sldId="278"/>
        </pc:sldMkLst>
        <pc:spChg chg="mod">
          <ac:chgData name="Corey Edwards" userId="S::corey.edwards@uwtsd.ac.uk::7a967df3-e232-40a5-b10c-dee8f912d80a" providerId="AD" clId="Web-{04824676-A496-3951-A044-88442570CE6B}" dt="2025-03-05T13:57:15.957" v="13" actId="20577"/>
          <ac:spMkLst>
            <pc:docMk/>
            <pc:sldMk cId="1464399719" sldId="278"/>
            <ac:spMk id="2" creationId="{FD18B9B6-15FC-80C8-068C-0FDAC9E50E33}"/>
          </ac:spMkLst>
        </pc:spChg>
        <pc:spChg chg="mod">
          <ac:chgData name="Corey Edwards" userId="S::corey.edwards@uwtsd.ac.uk::7a967df3-e232-40a5-b10c-dee8f912d80a" providerId="AD" clId="Web-{04824676-A496-3951-A044-88442570CE6B}" dt="2025-03-05T13:58:27.161" v="52" actId="20577"/>
          <ac:spMkLst>
            <pc:docMk/>
            <pc:sldMk cId="1464399719" sldId="278"/>
            <ac:spMk id="3" creationId="{A612530C-70DF-89EA-2C62-447E5FE157D8}"/>
          </ac:spMkLst>
        </pc:spChg>
      </pc:sldChg>
      <pc:sldChg chg="modSp new del">
        <pc:chgData name="Corey Edwards" userId="S::corey.edwards@uwtsd.ac.uk::7a967df3-e232-40a5-b10c-dee8f912d80a" providerId="AD" clId="Web-{04824676-A496-3951-A044-88442570CE6B}" dt="2025-03-05T13:57:19.144" v="14"/>
        <pc:sldMkLst>
          <pc:docMk/>
          <pc:sldMk cId="2386409179" sldId="279"/>
        </pc:sldMkLst>
        <pc:spChg chg="mod">
          <ac:chgData name="Corey Edwards" userId="S::corey.edwards@uwtsd.ac.uk::7a967df3-e232-40a5-b10c-dee8f912d80a" providerId="AD" clId="Web-{04824676-A496-3951-A044-88442570CE6B}" dt="2025-03-05T13:56:28.112" v="7" actId="20577"/>
          <ac:spMkLst>
            <pc:docMk/>
            <pc:sldMk cId="2386409179" sldId="279"/>
            <ac:spMk id="2" creationId="{E77C9809-4FBC-F631-42D8-1B10418F5FEB}"/>
          </ac:spMkLst>
        </pc:spChg>
      </pc:sldChg>
      <pc:sldChg chg="modSp new">
        <pc:chgData name="Corey Edwards" userId="S::corey.edwards@uwtsd.ac.uk::7a967df3-e232-40a5-b10c-dee8f912d80a" providerId="AD" clId="Web-{04824676-A496-3951-A044-88442570CE6B}" dt="2025-03-05T14:00:06.335" v="162" actId="20577"/>
        <pc:sldMkLst>
          <pc:docMk/>
          <pc:sldMk cId="2607046065" sldId="279"/>
        </pc:sldMkLst>
        <pc:spChg chg="mod">
          <ac:chgData name="Corey Edwards" userId="S::corey.edwards@uwtsd.ac.uk::7a967df3-e232-40a5-b10c-dee8f912d80a" providerId="AD" clId="Web-{04824676-A496-3951-A044-88442570CE6B}" dt="2025-03-05T13:58:40.708" v="87" actId="20577"/>
          <ac:spMkLst>
            <pc:docMk/>
            <pc:sldMk cId="2607046065" sldId="279"/>
            <ac:spMk id="2" creationId="{5F182B5F-D7CF-6AB7-0EF4-1AC64F4F57D2}"/>
          </ac:spMkLst>
        </pc:spChg>
        <pc:spChg chg="mod">
          <ac:chgData name="Corey Edwards" userId="S::corey.edwards@uwtsd.ac.uk::7a967df3-e232-40a5-b10c-dee8f912d80a" providerId="AD" clId="Web-{04824676-A496-3951-A044-88442570CE6B}" dt="2025-03-05T14:00:06.335" v="162" actId="20577"/>
          <ac:spMkLst>
            <pc:docMk/>
            <pc:sldMk cId="2607046065" sldId="279"/>
            <ac:spMk id="3" creationId="{F96D0F98-7C87-D661-1628-CF8C84D678C0}"/>
          </ac:spMkLst>
        </pc:spChg>
      </pc:sldChg>
      <pc:sldChg chg="new del">
        <pc:chgData name="Corey Edwards" userId="S::corey.edwards@uwtsd.ac.uk::7a967df3-e232-40a5-b10c-dee8f912d80a" providerId="AD" clId="Web-{04824676-A496-3951-A044-88442570CE6B}" dt="2025-03-05T13:56:04.111" v="1"/>
        <pc:sldMkLst>
          <pc:docMk/>
          <pc:sldMk cId="3512573864" sldId="279"/>
        </pc:sldMkLst>
      </pc:sldChg>
      <pc:sldChg chg="modSp new">
        <pc:chgData name="Corey Edwards" userId="S::corey.edwards@uwtsd.ac.uk::7a967df3-e232-40a5-b10c-dee8f912d80a" providerId="AD" clId="Web-{04824676-A496-3951-A044-88442570CE6B}" dt="2025-03-05T15:34:47.968" v="315" actId="20577"/>
        <pc:sldMkLst>
          <pc:docMk/>
          <pc:sldMk cId="1687105310" sldId="280"/>
        </pc:sldMkLst>
        <pc:spChg chg="mod">
          <ac:chgData name="Corey Edwards" userId="S::corey.edwards@uwtsd.ac.uk::7a967df3-e232-40a5-b10c-dee8f912d80a" providerId="AD" clId="Web-{04824676-A496-3951-A044-88442570CE6B}" dt="2025-03-05T14:02:17.354" v="167" actId="20577"/>
          <ac:spMkLst>
            <pc:docMk/>
            <pc:sldMk cId="1687105310" sldId="280"/>
            <ac:spMk id="2" creationId="{A1A89FE9-5C06-99E1-7777-ACCEB8CB8ED4}"/>
          </ac:spMkLst>
        </pc:spChg>
        <pc:spChg chg="mod">
          <ac:chgData name="Corey Edwards" userId="S::corey.edwards@uwtsd.ac.uk::7a967df3-e232-40a5-b10c-dee8f912d80a" providerId="AD" clId="Web-{04824676-A496-3951-A044-88442570CE6B}" dt="2025-03-05T15:34:47.968" v="315" actId="20577"/>
          <ac:spMkLst>
            <pc:docMk/>
            <pc:sldMk cId="1687105310" sldId="280"/>
            <ac:spMk id="3" creationId="{1C2030B3-77A3-ADFA-DAB8-2BF2CE14114C}"/>
          </ac:spMkLst>
        </pc:spChg>
      </pc:sldChg>
      <pc:sldChg chg="modSp new">
        <pc:chgData name="Corey Edwards" userId="S::corey.edwards@uwtsd.ac.uk::7a967df3-e232-40a5-b10c-dee8f912d80a" providerId="AD" clId="Web-{04824676-A496-3951-A044-88442570CE6B}" dt="2025-03-05T14:03:13.387" v="263" actId="20577"/>
        <pc:sldMkLst>
          <pc:docMk/>
          <pc:sldMk cId="280206234" sldId="281"/>
        </pc:sldMkLst>
        <pc:spChg chg="mod">
          <ac:chgData name="Corey Edwards" userId="S::corey.edwards@uwtsd.ac.uk::7a967df3-e232-40a5-b10c-dee8f912d80a" providerId="AD" clId="Web-{04824676-A496-3951-A044-88442570CE6B}" dt="2025-03-05T14:02:29.792" v="174" actId="20577"/>
          <ac:spMkLst>
            <pc:docMk/>
            <pc:sldMk cId="280206234" sldId="281"/>
            <ac:spMk id="2" creationId="{FFAFE908-DCB7-385D-E94A-F75E355E18D0}"/>
          </ac:spMkLst>
        </pc:spChg>
        <pc:spChg chg="mod">
          <ac:chgData name="Corey Edwards" userId="S::corey.edwards@uwtsd.ac.uk::7a967df3-e232-40a5-b10c-dee8f912d80a" providerId="AD" clId="Web-{04824676-A496-3951-A044-88442570CE6B}" dt="2025-03-05T14:03:13.387" v="263" actId="20577"/>
          <ac:spMkLst>
            <pc:docMk/>
            <pc:sldMk cId="280206234" sldId="281"/>
            <ac:spMk id="3" creationId="{01A101ED-3E53-C408-DC2A-25C71B51328E}"/>
          </ac:spMkLst>
        </pc:spChg>
      </pc:sldChg>
      <pc:sldChg chg="modSp new">
        <pc:chgData name="Corey Edwards" userId="S::corey.edwards@uwtsd.ac.uk::7a967df3-e232-40a5-b10c-dee8f912d80a" providerId="AD" clId="Web-{04824676-A496-3951-A044-88442570CE6B}" dt="2025-03-05T15:39:14.162" v="370" actId="20577"/>
        <pc:sldMkLst>
          <pc:docMk/>
          <pc:sldMk cId="1001193697" sldId="282"/>
        </pc:sldMkLst>
        <pc:spChg chg="mod">
          <ac:chgData name="Corey Edwards" userId="S::corey.edwards@uwtsd.ac.uk::7a967df3-e232-40a5-b10c-dee8f912d80a" providerId="AD" clId="Web-{04824676-A496-3951-A044-88442570CE6B}" dt="2025-03-05T15:34:58.046" v="321" actId="20577"/>
          <ac:spMkLst>
            <pc:docMk/>
            <pc:sldMk cId="1001193697" sldId="282"/>
            <ac:spMk id="2" creationId="{D2E1D266-34C9-3C14-CD38-0D8A5B2B0E1C}"/>
          </ac:spMkLst>
        </pc:spChg>
        <pc:spChg chg="mod">
          <ac:chgData name="Corey Edwards" userId="S::corey.edwards@uwtsd.ac.uk::7a967df3-e232-40a5-b10c-dee8f912d80a" providerId="AD" clId="Web-{04824676-A496-3951-A044-88442570CE6B}" dt="2025-03-05T15:39:14.162" v="370" actId="20577"/>
          <ac:spMkLst>
            <pc:docMk/>
            <pc:sldMk cId="1001193697" sldId="282"/>
            <ac:spMk id="3" creationId="{A50E9BF1-EE8C-0239-F378-E6101347DA8A}"/>
          </ac:spMkLst>
        </pc:spChg>
      </pc:sldChg>
      <pc:sldChg chg="modSp add replId">
        <pc:chgData name="Corey Edwards" userId="S::corey.edwards@uwtsd.ac.uk::7a967df3-e232-40a5-b10c-dee8f912d80a" providerId="AD" clId="Web-{04824676-A496-3951-A044-88442570CE6B}" dt="2025-03-05T15:39:43.459" v="403" actId="20577"/>
        <pc:sldMkLst>
          <pc:docMk/>
          <pc:sldMk cId="1352812242" sldId="283"/>
        </pc:sldMkLst>
        <pc:spChg chg="mod">
          <ac:chgData name="Corey Edwards" userId="S::corey.edwards@uwtsd.ac.uk::7a967df3-e232-40a5-b10c-dee8f912d80a" providerId="AD" clId="Web-{04824676-A496-3951-A044-88442570CE6B}" dt="2025-03-05T15:39:43.459" v="403" actId="20577"/>
          <ac:spMkLst>
            <pc:docMk/>
            <pc:sldMk cId="1352812242" sldId="283"/>
            <ac:spMk id="3" creationId="{CAD8E239-FB0B-D408-8438-6CA16368A035}"/>
          </ac:spMkLst>
        </pc:spChg>
      </pc:sldChg>
      <pc:sldChg chg="modSp add replId">
        <pc:chgData name="Corey Edwards" userId="S::corey.edwards@uwtsd.ac.uk::7a967df3-e232-40a5-b10c-dee8f912d80a" providerId="AD" clId="Web-{04824676-A496-3951-A044-88442570CE6B}" dt="2025-03-05T15:40:13.304" v="456" actId="20577"/>
        <pc:sldMkLst>
          <pc:docMk/>
          <pc:sldMk cId="1043699229" sldId="284"/>
        </pc:sldMkLst>
        <pc:spChg chg="mod">
          <ac:chgData name="Corey Edwards" userId="S::corey.edwards@uwtsd.ac.uk::7a967df3-e232-40a5-b10c-dee8f912d80a" providerId="AD" clId="Web-{04824676-A496-3951-A044-88442570CE6B}" dt="2025-03-05T15:40:13.304" v="456" actId="20577"/>
          <ac:spMkLst>
            <pc:docMk/>
            <pc:sldMk cId="1043699229" sldId="284"/>
            <ac:spMk id="3" creationId="{0EBCB009-97AF-1D2B-0E52-B69BD67DDCC5}"/>
          </ac:spMkLst>
        </pc:spChg>
      </pc:sldChg>
      <pc:sldChg chg="modSp add replId">
        <pc:chgData name="Corey Edwards" userId="S::corey.edwards@uwtsd.ac.uk::7a967df3-e232-40a5-b10c-dee8f912d80a" providerId="AD" clId="Web-{04824676-A496-3951-A044-88442570CE6B}" dt="2025-03-05T15:40:57.555" v="511" actId="20577"/>
        <pc:sldMkLst>
          <pc:docMk/>
          <pc:sldMk cId="332955922" sldId="285"/>
        </pc:sldMkLst>
        <pc:spChg chg="mod">
          <ac:chgData name="Corey Edwards" userId="S::corey.edwards@uwtsd.ac.uk::7a967df3-e232-40a5-b10c-dee8f912d80a" providerId="AD" clId="Web-{04824676-A496-3951-A044-88442570CE6B}" dt="2025-03-05T15:40:57.555" v="511" actId="20577"/>
          <ac:spMkLst>
            <pc:docMk/>
            <pc:sldMk cId="332955922" sldId="285"/>
            <ac:spMk id="3" creationId="{55436A76-6506-8DCF-D91B-0B291E2A83CF}"/>
          </ac:spMkLst>
        </pc:spChg>
      </pc:sldChg>
      <pc:sldChg chg="modSp add replId">
        <pc:chgData name="Corey Edwards" userId="S::corey.edwards@uwtsd.ac.uk::7a967df3-e232-40a5-b10c-dee8f912d80a" providerId="AD" clId="Web-{04824676-A496-3951-A044-88442570CE6B}" dt="2025-03-05T15:41:33.587" v="582" actId="20577"/>
        <pc:sldMkLst>
          <pc:docMk/>
          <pc:sldMk cId="4289848663" sldId="286"/>
        </pc:sldMkLst>
        <pc:spChg chg="mod">
          <ac:chgData name="Corey Edwards" userId="S::corey.edwards@uwtsd.ac.uk::7a967df3-e232-40a5-b10c-dee8f912d80a" providerId="AD" clId="Web-{04824676-A496-3951-A044-88442570CE6B}" dt="2025-03-05T15:41:33.587" v="582" actId="20577"/>
          <ac:spMkLst>
            <pc:docMk/>
            <pc:sldMk cId="4289848663" sldId="286"/>
            <ac:spMk id="3" creationId="{0C2E14A3-36E2-FA81-6CF5-EDA1571EE213}"/>
          </ac:spMkLst>
        </pc:spChg>
      </pc:sldChg>
    </pc:docChg>
  </pc:docChgLst>
  <pc:docChgLst>
    <pc:chgData name="Corey Edwards" userId="S::corey.edwards@uwtsd.ac.uk::7a967df3-e232-40a5-b10c-dee8f912d80a" providerId="AD" clId="Web-{D1834025-CE02-7566-041C-0D31B343660D}"/>
    <pc:docChg chg="modSld">
      <pc:chgData name="Corey Edwards" userId="S::corey.edwards@uwtsd.ac.uk::7a967df3-e232-40a5-b10c-dee8f912d80a" providerId="AD" clId="Web-{D1834025-CE02-7566-041C-0D31B343660D}" dt="2025-03-19T08:41:11.654" v="16"/>
      <pc:docMkLst>
        <pc:docMk/>
      </pc:docMkLst>
      <pc:sldChg chg="addSp delSp modSp mod setBg">
        <pc:chgData name="Corey Edwards" userId="S::corey.edwards@uwtsd.ac.uk::7a967df3-e232-40a5-b10c-dee8f912d80a" providerId="AD" clId="Web-{D1834025-CE02-7566-041C-0D31B343660D}" dt="2025-03-19T08:40:00.042" v="0"/>
        <pc:sldMkLst>
          <pc:docMk/>
          <pc:sldMk cId="2663618331" sldId="257"/>
        </pc:sldMkLst>
        <pc:spChg chg="mod">
          <ac:chgData name="Corey Edwards" userId="S::corey.edwards@uwtsd.ac.uk::7a967df3-e232-40a5-b10c-dee8f912d80a" providerId="AD" clId="Web-{D1834025-CE02-7566-041C-0D31B343660D}" dt="2025-03-19T08:40:00.042" v="0"/>
          <ac:spMkLst>
            <pc:docMk/>
            <pc:sldMk cId="2663618331" sldId="257"/>
            <ac:spMk id="2" creationId="{745A53AA-979B-FD22-337B-9C29B7E9D905}"/>
          </ac:spMkLst>
        </pc:spChg>
        <pc:spChg chg="del">
          <ac:chgData name="Corey Edwards" userId="S::corey.edwards@uwtsd.ac.uk::7a967df3-e232-40a5-b10c-dee8f912d80a" providerId="AD" clId="Web-{D1834025-CE02-7566-041C-0D31B343660D}" dt="2025-03-19T08:40:00.042" v="0"/>
          <ac:spMkLst>
            <pc:docMk/>
            <pc:sldMk cId="2663618331" sldId="257"/>
            <ac:spMk id="3" creationId="{45EFDC85-DA37-B4C4-32FD-A07792E3CD3F}"/>
          </ac:spMkLst>
        </pc:spChg>
        <pc:spChg chg="add">
          <ac:chgData name="Corey Edwards" userId="S::corey.edwards@uwtsd.ac.uk::7a967df3-e232-40a5-b10c-dee8f912d80a" providerId="AD" clId="Web-{D1834025-CE02-7566-041C-0D31B343660D}" dt="2025-03-19T08:40:00.042" v="0"/>
          <ac:spMkLst>
            <pc:docMk/>
            <pc:sldMk cId="2663618331" sldId="257"/>
            <ac:spMk id="9" creationId="{ABE3B514-83FE-45D4-988C-78925DD13254}"/>
          </ac:spMkLst>
        </pc:spChg>
        <pc:graphicFrameChg chg="add">
          <ac:chgData name="Corey Edwards" userId="S::corey.edwards@uwtsd.ac.uk::7a967df3-e232-40a5-b10c-dee8f912d80a" providerId="AD" clId="Web-{D1834025-CE02-7566-041C-0D31B343660D}" dt="2025-03-19T08:40:00.042" v="0"/>
          <ac:graphicFrameMkLst>
            <pc:docMk/>
            <pc:sldMk cId="2663618331" sldId="257"/>
            <ac:graphicFrameMk id="5" creationId="{7AA7E9A7-A87D-39A6-4E4D-C59143622F78}"/>
          </ac:graphicFrameMkLst>
        </pc:graphicFrameChg>
        <pc:cxnChg chg="add">
          <ac:chgData name="Corey Edwards" userId="S::corey.edwards@uwtsd.ac.uk::7a967df3-e232-40a5-b10c-dee8f912d80a" providerId="AD" clId="Web-{D1834025-CE02-7566-041C-0D31B343660D}" dt="2025-03-19T08:40:00.042" v="0"/>
          <ac:cxnSpMkLst>
            <pc:docMk/>
            <pc:sldMk cId="2663618331" sldId="257"/>
            <ac:cxnSpMk id="11" creationId="{787CBF7F-92AD-42B8-AA3E-C4AF7A2AD3E8}"/>
          </ac:cxnSpMkLst>
        </pc:cxnChg>
      </pc:sldChg>
      <pc:sldChg chg="addSp modSp mod setBg">
        <pc:chgData name="Corey Edwards" userId="S::corey.edwards@uwtsd.ac.uk::7a967df3-e232-40a5-b10c-dee8f912d80a" providerId="AD" clId="Web-{D1834025-CE02-7566-041C-0D31B343660D}" dt="2025-03-19T08:40:04.995" v="1"/>
        <pc:sldMkLst>
          <pc:docMk/>
          <pc:sldMk cId="3654014483" sldId="258"/>
        </pc:sldMkLst>
        <pc:spChg chg="mod">
          <ac:chgData name="Corey Edwards" userId="S::corey.edwards@uwtsd.ac.uk::7a967df3-e232-40a5-b10c-dee8f912d80a" providerId="AD" clId="Web-{D1834025-CE02-7566-041C-0D31B343660D}" dt="2025-03-19T08:40:04.995" v="1"/>
          <ac:spMkLst>
            <pc:docMk/>
            <pc:sldMk cId="3654014483" sldId="258"/>
            <ac:spMk id="2" creationId="{76C86BD6-4F0B-5F27-80E3-6CDBBDF01F43}"/>
          </ac:spMkLst>
        </pc:spChg>
        <pc:spChg chg="mod">
          <ac:chgData name="Corey Edwards" userId="S::corey.edwards@uwtsd.ac.uk::7a967df3-e232-40a5-b10c-dee8f912d80a" providerId="AD" clId="Web-{D1834025-CE02-7566-041C-0D31B343660D}" dt="2025-03-19T08:40:04.995" v="1"/>
          <ac:spMkLst>
            <pc:docMk/>
            <pc:sldMk cId="3654014483" sldId="258"/>
            <ac:spMk id="3" creationId="{ABAA773A-1005-41CB-FE4E-C044696D1A78}"/>
          </ac:spMkLst>
        </pc:spChg>
        <pc:spChg chg="add">
          <ac:chgData name="Corey Edwards" userId="S::corey.edwards@uwtsd.ac.uk::7a967df3-e232-40a5-b10c-dee8f912d80a" providerId="AD" clId="Web-{D1834025-CE02-7566-041C-0D31B343660D}" dt="2025-03-19T08:40:04.995" v="1"/>
          <ac:spMkLst>
            <pc:docMk/>
            <pc:sldMk cId="3654014483" sldId="258"/>
            <ac:spMk id="9" creationId="{BF02845A-8571-40C5-9F56-8F9B3F7C4E4C}"/>
          </ac:spMkLst>
        </pc:spChg>
        <pc:picChg chg="add">
          <ac:chgData name="Corey Edwards" userId="S::corey.edwards@uwtsd.ac.uk::7a967df3-e232-40a5-b10c-dee8f912d80a" providerId="AD" clId="Web-{D1834025-CE02-7566-041C-0D31B343660D}" dt="2025-03-19T08:40:04.995" v="1"/>
          <ac:picMkLst>
            <pc:docMk/>
            <pc:sldMk cId="3654014483" sldId="258"/>
            <ac:picMk id="5" creationId="{74403FDB-1A79-1BD1-D4A1-9CBD02FC87CD}"/>
          </ac:picMkLst>
        </pc:picChg>
        <pc:cxnChg chg="add">
          <ac:chgData name="Corey Edwards" userId="S::corey.edwards@uwtsd.ac.uk::7a967df3-e232-40a5-b10c-dee8f912d80a" providerId="AD" clId="Web-{D1834025-CE02-7566-041C-0D31B343660D}" dt="2025-03-19T08:40:04.995" v="1"/>
          <ac:cxnSpMkLst>
            <pc:docMk/>
            <pc:sldMk cId="3654014483" sldId="258"/>
            <ac:cxnSpMk id="11" creationId="{F30BB598-81B4-41BB-BC44-CD9C29AE2EAB}"/>
          </ac:cxnSpMkLst>
        </pc:cxnChg>
      </pc:sldChg>
      <pc:sldChg chg="addSp modSp mod setBg">
        <pc:chgData name="Corey Edwards" userId="S::corey.edwards@uwtsd.ac.uk::7a967df3-e232-40a5-b10c-dee8f912d80a" providerId="AD" clId="Web-{D1834025-CE02-7566-041C-0D31B343660D}" dt="2025-03-19T08:40:30.121" v="5"/>
        <pc:sldMkLst>
          <pc:docMk/>
          <pc:sldMk cId="2990598560" sldId="259"/>
        </pc:sldMkLst>
        <pc:spChg chg="mod">
          <ac:chgData name="Corey Edwards" userId="S::corey.edwards@uwtsd.ac.uk::7a967df3-e232-40a5-b10c-dee8f912d80a" providerId="AD" clId="Web-{D1834025-CE02-7566-041C-0D31B343660D}" dt="2025-03-19T08:40:30.121" v="5"/>
          <ac:spMkLst>
            <pc:docMk/>
            <pc:sldMk cId="2990598560" sldId="259"/>
            <ac:spMk id="2" creationId="{5459C54F-313E-A591-539D-20B93D62FEAE}"/>
          </ac:spMkLst>
        </pc:spChg>
        <pc:spChg chg="mod">
          <ac:chgData name="Corey Edwards" userId="S::corey.edwards@uwtsd.ac.uk::7a967df3-e232-40a5-b10c-dee8f912d80a" providerId="AD" clId="Web-{D1834025-CE02-7566-041C-0D31B343660D}" dt="2025-03-19T08:40:30.121" v="5"/>
          <ac:spMkLst>
            <pc:docMk/>
            <pc:sldMk cId="2990598560" sldId="259"/>
            <ac:spMk id="3" creationId="{79ADDA6A-050E-419E-B291-AF4D18DA8247}"/>
          </ac:spMkLst>
        </pc:spChg>
        <pc:spChg chg="add">
          <ac:chgData name="Corey Edwards" userId="S::corey.edwards@uwtsd.ac.uk::7a967df3-e232-40a5-b10c-dee8f912d80a" providerId="AD" clId="Web-{D1834025-CE02-7566-041C-0D31B343660D}" dt="2025-03-19T08:40:30.121" v="5"/>
          <ac:spMkLst>
            <pc:docMk/>
            <pc:sldMk cId="2990598560" sldId="259"/>
            <ac:spMk id="8" creationId="{ABE3B514-83FE-45D4-988C-78925DD13254}"/>
          </ac:spMkLst>
        </pc:spChg>
        <pc:cxnChg chg="add">
          <ac:chgData name="Corey Edwards" userId="S::corey.edwards@uwtsd.ac.uk::7a967df3-e232-40a5-b10c-dee8f912d80a" providerId="AD" clId="Web-{D1834025-CE02-7566-041C-0D31B343660D}" dt="2025-03-19T08:40:30.121" v="5"/>
          <ac:cxnSpMkLst>
            <pc:docMk/>
            <pc:sldMk cId="2990598560" sldId="259"/>
            <ac:cxnSpMk id="10" creationId="{787CBF7F-92AD-42B8-AA3E-C4AF7A2AD3E8}"/>
          </ac:cxnSpMkLst>
        </pc:cxnChg>
      </pc:sldChg>
      <pc:sldChg chg="addSp modSp mod setBg">
        <pc:chgData name="Corey Edwards" userId="S::corey.edwards@uwtsd.ac.uk::7a967df3-e232-40a5-b10c-dee8f912d80a" providerId="AD" clId="Web-{D1834025-CE02-7566-041C-0D31B343660D}" dt="2025-03-19T08:40:38.122" v="7"/>
        <pc:sldMkLst>
          <pc:docMk/>
          <pc:sldMk cId="1759915136" sldId="260"/>
        </pc:sldMkLst>
        <pc:spChg chg="mod">
          <ac:chgData name="Corey Edwards" userId="S::corey.edwards@uwtsd.ac.uk::7a967df3-e232-40a5-b10c-dee8f912d80a" providerId="AD" clId="Web-{D1834025-CE02-7566-041C-0D31B343660D}" dt="2025-03-19T08:40:38.122" v="7"/>
          <ac:spMkLst>
            <pc:docMk/>
            <pc:sldMk cId="1759915136" sldId="260"/>
            <ac:spMk id="2" creationId="{0FF3380B-064F-5BE1-0497-6445DB83C34A}"/>
          </ac:spMkLst>
        </pc:spChg>
        <pc:spChg chg="mod">
          <ac:chgData name="Corey Edwards" userId="S::corey.edwards@uwtsd.ac.uk::7a967df3-e232-40a5-b10c-dee8f912d80a" providerId="AD" clId="Web-{D1834025-CE02-7566-041C-0D31B343660D}" dt="2025-03-19T08:40:38.122" v="7"/>
          <ac:spMkLst>
            <pc:docMk/>
            <pc:sldMk cId="1759915136" sldId="260"/>
            <ac:spMk id="3" creationId="{A4284B40-FD26-AD0B-CCC8-0645E18EEB4D}"/>
          </ac:spMkLst>
        </pc:spChg>
        <pc:spChg chg="add">
          <ac:chgData name="Corey Edwards" userId="S::corey.edwards@uwtsd.ac.uk::7a967df3-e232-40a5-b10c-dee8f912d80a" providerId="AD" clId="Web-{D1834025-CE02-7566-041C-0D31B343660D}" dt="2025-03-19T08:40:38.122" v="7"/>
          <ac:spMkLst>
            <pc:docMk/>
            <pc:sldMk cId="1759915136" sldId="260"/>
            <ac:spMk id="10" creationId="{7229F666-8C72-465C-A1A8-D28703FD2A7D}"/>
          </ac:spMkLst>
        </pc:spChg>
        <pc:cxnChg chg="add">
          <ac:chgData name="Corey Edwards" userId="S::corey.edwards@uwtsd.ac.uk::7a967df3-e232-40a5-b10c-dee8f912d80a" providerId="AD" clId="Web-{D1834025-CE02-7566-041C-0D31B343660D}" dt="2025-03-19T08:40:38.122" v="7"/>
          <ac:cxnSpMkLst>
            <pc:docMk/>
            <pc:sldMk cId="1759915136" sldId="260"/>
            <ac:cxnSpMk id="8" creationId="{EAD4CCDA-06BF-4D2A-B44F-195AEC0B5B22}"/>
          </ac:cxnSpMkLst>
        </pc:cxnChg>
        <pc:cxnChg chg="add">
          <ac:chgData name="Corey Edwards" userId="S::corey.edwards@uwtsd.ac.uk::7a967df3-e232-40a5-b10c-dee8f912d80a" providerId="AD" clId="Web-{D1834025-CE02-7566-041C-0D31B343660D}" dt="2025-03-19T08:40:38.122" v="7"/>
          <ac:cxnSpMkLst>
            <pc:docMk/>
            <pc:sldMk cId="1759915136" sldId="260"/>
            <ac:cxnSpMk id="12" creationId="{54A6E69C-E9CC-4AD4-838D-2835683A64EB}"/>
          </ac:cxnSpMkLst>
        </pc:cxnChg>
        <pc:cxnChg chg="add">
          <ac:chgData name="Corey Edwards" userId="S::corey.edwards@uwtsd.ac.uk::7a967df3-e232-40a5-b10c-dee8f912d80a" providerId="AD" clId="Web-{D1834025-CE02-7566-041C-0D31B343660D}" dt="2025-03-19T08:40:38.122" v="7"/>
          <ac:cxnSpMkLst>
            <pc:docMk/>
            <pc:sldMk cId="1759915136" sldId="260"/>
            <ac:cxnSpMk id="14" creationId="{B76B9EBB-1334-4040-BCF7-51F44CBFA6B3}"/>
          </ac:cxnSpMkLst>
        </pc:cxnChg>
      </pc:sldChg>
      <pc:sldChg chg="addSp modSp mod setBg">
        <pc:chgData name="Corey Edwards" userId="S::corey.edwards@uwtsd.ac.uk::7a967df3-e232-40a5-b10c-dee8f912d80a" providerId="AD" clId="Web-{D1834025-CE02-7566-041C-0D31B343660D}" dt="2025-03-19T08:41:11.654" v="16"/>
        <pc:sldMkLst>
          <pc:docMk/>
          <pc:sldMk cId="3111800352" sldId="261"/>
        </pc:sldMkLst>
        <pc:spChg chg="mod">
          <ac:chgData name="Corey Edwards" userId="S::corey.edwards@uwtsd.ac.uk::7a967df3-e232-40a5-b10c-dee8f912d80a" providerId="AD" clId="Web-{D1834025-CE02-7566-041C-0D31B343660D}" dt="2025-03-19T08:41:11.654" v="16"/>
          <ac:spMkLst>
            <pc:docMk/>
            <pc:sldMk cId="3111800352" sldId="261"/>
            <ac:spMk id="2" creationId="{D3237A02-AD09-84E8-5CC0-5E4A58558FEB}"/>
          </ac:spMkLst>
        </pc:spChg>
        <pc:spChg chg="mod">
          <ac:chgData name="Corey Edwards" userId="S::corey.edwards@uwtsd.ac.uk::7a967df3-e232-40a5-b10c-dee8f912d80a" providerId="AD" clId="Web-{D1834025-CE02-7566-041C-0D31B343660D}" dt="2025-03-19T08:41:11.654" v="16"/>
          <ac:spMkLst>
            <pc:docMk/>
            <pc:sldMk cId="3111800352" sldId="261"/>
            <ac:spMk id="3" creationId="{2D5FCFF0-7D20-A103-06D0-85E9498AC0B1}"/>
          </ac:spMkLst>
        </pc:spChg>
        <pc:spChg chg="add">
          <ac:chgData name="Corey Edwards" userId="S::corey.edwards@uwtsd.ac.uk::7a967df3-e232-40a5-b10c-dee8f912d80a" providerId="AD" clId="Web-{D1834025-CE02-7566-041C-0D31B343660D}" dt="2025-03-19T08:41:11.654" v="16"/>
          <ac:spMkLst>
            <pc:docMk/>
            <pc:sldMk cId="3111800352" sldId="261"/>
            <ac:spMk id="9" creationId="{BF02845A-8571-40C5-9F56-8F9B3F7C4E4C}"/>
          </ac:spMkLst>
        </pc:spChg>
        <pc:picChg chg="add">
          <ac:chgData name="Corey Edwards" userId="S::corey.edwards@uwtsd.ac.uk::7a967df3-e232-40a5-b10c-dee8f912d80a" providerId="AD" clId="Web-{D1834025-CE02-7566-041C-0D31B343660D}" dt="2025-03-19T08:41:11.654" v="16"/>
          <ac:picMkLst>
            <pc:docMk/>
            <pc:sldMk cId="3111800352" sldId="261"/>
            <ac:picMk id="5" creationId="{FBFE7AE0-F5E8-27E0-D8DE-F905D312BDF9}"/>
          </ac:picMkLst>
        </pc:picChg>
        <pc:cxnChg chg="add">
          <ac:chgData name="Corey Edwards" userId="S::corey.edwards@uwtsd.ac.uk::7a967df3-e232-40a5-b10c-dee8f912d80a" providerId="AD" clId="Web-{D1834025-CE02-7566-041C-0D31B343660D}" dt="2025-03-19T08:41:11.654" v="16"/>
          <ac:cxnSpMkLst>
            <pc:docMk/>
            <pc:sldMk cId="3111800352" sldId="261"/>
            <ac:cxnSpMk id="11" creationId="{F30BB598-81B4-41BB-BC44-CD9C29AE2EAB}"/>
          </ac:cxnSpMkLst>
        </pc:cxnChg>
      </pc:sldChg>
      <pc:sldChg chg="addSp delSp modSp mod setBg">
        <pc:chgData name="Corey Edwards" userId="S::corey.edwards@uwtsd.ac.uk::7a967df3-e232-40a5-b10c-dee8f912d80a" providerId="AD" clId="Web-{D1834025-CE02-7566-041C-0D31B343660D}" dt="2025-03-19T08:40:10.058" v="2"/>
        <pc:sldMkLst>
          <pc:docMk/>
          <pc:sldMk cId="674247899" sldId="274"/>
        </pc:sldMkLst>
        <pc:spChg chg="mod">
          <ac:chgData name="Corey Edwards" userId="S::corey.edwards@uwtsd.ac.uk::7a967df3-e232-40a5-b10c-dee8f912d80a" providerId="AD" clId="Web-{D1834025-CE02-7566-041C-0D31B343660D}" dt="2025-03-19T08:40:10.058" v="2"/>
          <ac:spMkLst>
            <pc:docMk/>
            <pc:sldMk cId="674247899" sldId="274"/>
            <ac:spMk id="2" creationId="{76C2D82E-0633-AD3D-B03D-B1E7DE160187}"/>
          </ac:spMkLst>
        </pc:spChg>
        <pc:spChg chg="del">
          <ac:chgData name="Corey Edwards" userId="S::corey.edwards@uwtsd.ac.uk::7a967df3-e232-40a5-b10c-dee8f912d80a" providerId="AD" clId="Web-{D1834025-CE02-7566-041C-0D31B343660D}" dt="2025-03-19T08:40:10.058" v="2"/>
          <ac:spMkLst>
            <pc:docMk/>
            <pc:sldMk cId="674247899" sldId="274"/>
            <ac:spMk id="3" creationId="{63D776CC-4EE8-4CEC-AE22-A052F3B1AF30}"/>
          </ac:spMkLst>
        </pc:spChg>
        <pc:spChg chg="add">
          <ac:chgData name="Corey Edwards" userId="S::corey.edwards@uwtsd.ac.uk::7a967df3-e232-40a5-b10c-dee8f912d80a" providerId="AD" clId="Web-{D1834025-CE02-7566-041C-0D31B343660D}" dt="2025-03-19T08:40:10.058" v="2"/>
          <ac:spMkLst>
            <pc:docMk/>
            <pc:sldMk cId="674247899" sldId="274"/>
            <ac:spMk id="9" creationId="{ABE3B514-83FE-45D4-988C-78925DD13254}"/>
          </ac:spMkLst>
        </pc:spChg>
        <pc:graphicFrameChg chg="add">
          <ac:chgData name="Corey Edwards" userId="S::corey.edwards@uwtsd.ac.uk::7a967df3-e232-40a5-b10c-dee8f912d80a" providerId="AD" clId="Web-{D1834025-CE02-7566-041C-0D31B343660D}" dt="2025-03-19T08:40:10.058" v="2"/>
          <ac:graphicFrameMkLst>
            <pc:docMk/>
            <pc:sldMk cId="674247899" sldId="274"/>
            <ac:graphicFrameMk id="5" creationId="{B9620B8A-C0ED-4FC2-9725-73D4A81F8B4F}"/>
          </ac:graphicFrameMkLst>
        </pc:graphicFrameChg>
        <pc:cxnChg chg="add">
          <ac:chgData name="Corey Edwards" userId="S::corey.edwards@uwtsd.ac.uk::7a967df3-e232-40a5-b10c-dee8f912d80a" providerId="AD" clId="Web-{D1834025-CE02-7566-041C-0D31B343660D}" dt="2025-03-19T08:40:10.058" v="2"/>
          <ac:cxnSpMkLst>
            <pc:docMk/>
            <pc:sldMk cId="674247899" sldId="274"/>
            <ac:cxnSpMk id="11" creationId="{787CBF7F-92AD-42B8-AA3E-C4AF7A2AD3E8}"/>
          </ac:cxnSpMkLst>
        </pc:cxnChg>
      </pc:sldChg>
      <pc:sldChg chg="addSp delSp modSp mod setBg">
        <pc:chgData name="Corey Edwards" userId="S::corey.edwards@uwtsd.ac.uk::7a967df3-e232-40a5-b10c-dee8f912d80a" providerId="AD" clId="Web-{D1834025-CE02-7566-041C-0D31B343660D}" dt="2025-03-19T08:40:14.902" v="3"/>
        <pc:sldMkLst>
          <pc:docMk/>
          <pc:sldMk cId="3030304677" sldId="275"/>
        </pc:sldMkLst>
        <pc:spChg chg="mod">
          <ac:chgData name="Corey Edwards" userId="S::corey.edwards@uwtsd.ac.uk::7a967df3-e232-40a5-b10c-dee8f912d80a" providerId="AD" clId="Web-{D1834025-CE02-7566-041C-0D31B343660D}" dt="2025-03-19T08:40:14.902" v="3"/>
          <ac:spMkLst>
            <pc:docMk/>
            <pc:sldMk cId="3030304677" sldId="275"/>
            <ac:spMk id="2" creationId="{8170D512-4390-F503-6A8B-E9D9A967089C}"/>
          </ac:spMkLst>
        </pc:spChg>
        <pc:spChg chg="del">
          <ac:chgData name="Corey Edwards" userId="S::corey.edwards@uwtsd.ac.uk::7a967df3-e232-40a5-b10c-dee8f912d80a" providerId="AD" clId="Web-{D1834025-CE02-7566-041C-0D31B343660D}" dt="2025-03-19T08:40:14.902" v="3"/>
          <ac:spMkLst>
            <pc:docMk/>
            <pc:sldMk cId="3030304677" sldId="275"/>
            <ac:spMk id="3" creationId="{804E2912-AE2B-7FCD-4449-4B1017BD87C3}"/>
          </ac:spMkLst>
        </pc:spChg>
        <pc:spChg chg="add">
          <ac:chgData name="Corey Edwards" userId="S::corey.edwards@uwtsd.ac.uk::7a967df3-e232-40a5-b10c-dee8f912d80a" providerId="AD" clId="Web-{D1834025-CE02-7566-041C-0D31B343660D}" dt="2025-03-19T08:40:14.902" v="3"/>
          <ac:spMkLst>
            <pc:docMk/>
            <pc:sldMk cId="3030304677" sldId="275"/>
            <ac:spMk id="9" creationId="{ABE3B514-83FE-45D4-988C-78925DD13254}"/>
          </ac:spMkLst>
        </pc:spChg>
        <pc:graphicFrameChg chg="add">
          <ac:chgData name="Corey Edwards" userId="S::corey.edwards@uwtsd.ac.uk::7a967df3-e232-40a5-b10c-dee8f912d80a" providerId="AD" clId="Web-{D1834025-CE02-7566-041C-0D31B343660D}" dt="2025-03-19T08:40:14.902" v="3"/>
          <ac:graphicFrameMkLst>
            <pc:docMk/>
            <pc:sldMk cId="3030304677" sldId="275"/>
            <ac:graphicFrameMk id="5" creationId="{53502DBA-8BCB-AE45-D190-17C04BA34A18}"/>
          </ac:graphicFrameMkLst>
        </pc:graphicFrameChg>
        <pc:cxnChg chg="add">
          <ac:chgData name="Corey Edwards" userId="S::corey.edwards@uwtsd.ac.uk::7a967df3-e232-40a5-b10c-dee8f912d80a" providerId="AD" clId="Web-{D1834025-CE02-7566-041C-0D31B343660D}" dt="2025-03-19T08:40:14.902" v="3"/>
          <ac:cxnSpMkLst>
            <pc:docMk/>
            <pc:sldMk cId="3030304677" sldId="275"/>
            <ac:cxnSpMk id="11" creationId="{787CBF7F-92AD-42B8-AA3E-C4AF7A2AD3E8}"/>
          </ac:cxnSpMkLst>
        </pc:cxnChg>
      </pc:sldChg>
      <pc:sldChg chg="addSp delSp modSp mod setBg">
        <pc:chgData name="Corey Edwards" userId="S::corey.edwards@uwtsd.ac.uk::7a967df3-e232-40a5-b10c-dee8f912d80a" providerId="AD" clId="Web-{D1834025-CE02-7566-041C-0D31B343660D}" dt="2025-03-19T08:40:19.761" v="4"/>
        <pc:sldMkLst>
          <pc:docMk/>
          <pc:sldMk cId="2176992751" sldId="276"/>
        </pc:sldMkLst>
        <pc:spChg chg="mod">
          <ac:chgData name="Corey Edwards" userId="S::corey.edwards@uwtsd.ac.uk::7a967df3-e232-40a5-b10c-dee8f912d80a" providerId="AD" clId="Web-{D1834025-CE02-7566-041C-0D31B343660D}" dt="2025-03-19T08:40:19.761" v="4"/>
          <ac:spMkLst>
            <pc:docMk/>
            <pc:sldMk cId="2176992751" sldId="276"/>
            <ac:spMk id="2" creationId="{1E4583E7-E9A7-26D5-25B6-D3CF3251ABD1}"/>
          </ac:spMkLst>
        </pc:spChg>
        <pc:spChg chg="del">
          <ac:chgData name="Corey Edwards" userId="S::corey.edwards@uwtsd.ac.uk::7a967df3-e232-40a5-b10c-dee8f912d80a" providerId="AD" clId="Web-{D1834025-CE02-7566-041C-0D31B343660D}" dt="2025-03-19T08:40:19.761" v="4"/>
          <ac:spMkLst>
            <pc:docMk/>
            <pc:sldMk cId="2176992751" sldId="276"/>
            <ac:spMk id="3" creationId="{66AE8BF0-140E-AA79-F993-589379D97530}"/>
          </ac:spMkLst>
        </pc:spChg>
        <pc:spChg chg="add">
          <ac:chgData name="Corey Edwards" userId="S::corey.edwards@uwtsd.ac.uk::7a967df3-e232-40a5-b10c-dee8f912d80a" providerId="AD" clId="Web-{D1834025-CE02-7566-041C-0D31B343660D}" dt="2025-03-19T08:40:19.761" v="4"/>
          <ac:spMkLst>
            <pc:docMk/>
            <pc:sldMk cId="2176992751" sldId="276"/>
            <ac:spMk id="9" creationId="{ABE3B514-83FE-45D4-988C-78925DD13254}"/>
          </ac:spMkLst>
        </pc:spChg>
        <pc:graphicFrameChg chg="add">
          <ac:chgData name="Corey Edwards" userId="S::corey.edwards@uwtsd.ac.uk::7a967df3-e232-40a5-b10c-dee8f912d80a" providerId="AD" clId="Web-{D1834025-CE02-7566-041C-0D31B343660D}" dt="2025-03-19T08:40:19.761" v="4"/>
          <ac:graphicFrameMkLst>
            <pc:docMk/>
            <pc:sldMk cId="2176992751" sldId="276"/>
            <ac:graphicFrameMk id="5" creationId="{C6DC70AC-C683-F3E7-EBD5-596F21220401}"/>
          </ac:graphicFrameMkLst>
        </pc:graphicFrameChg>
        <pc:cxnChg chg="add">
          <ac:chgData name="Corey Edwards" userId="S::corey.edwards@uwtsd.ac.uk::7a967df3-e232-40a5-b10c-dee8f912d80a" providerId="AD" clId="Web-{D1834025-CE02-7566-041C-0D31B343660D}" dt="2025-03-19T08:40:19.761" v="4"/>
          <ac:cxnSpMkLst>
            <pc:docMk/>
            <pc:sldMk cId="2176992751" sldId="276"/>
            <ac:cxnSpMk id="11" creationId="{787CBF7F-92AD-42B8-AA3E-C4AF7A2AD3E8}"/>
          </ac:cxnSpMkLst>
        </pc:cxnChg>
      </pc:sldChg>
      <pc:sldChg chg="addSp modSp mod setBg">
        <pc:chgData name="Corey Edwards" userId="S::corey.edwards@uwtsd.ac.uk::7a967df3-e232-40a5-b10c-dee8f912d80a" providerId="AD" clId="Web-{D1834025-CE02-7566-041C-0D31B343660D}" dt="2025-03-19T08:40:33.231" v="6"/>
        <pc:sldMkLst>
          <pc:docMk/>
          <pc:sldMk cId="1464399719" sldId="278"/>
        </pc:sldMkLst>
        <pc:spChg chg="mod">
          <ac:chgData name="Corey Edwards" userId="S::corey.edwards@uwtsd.ac.uk::7a967df3-e232-40a5-b10c-dee8f912d80a" providerId="AD" clId="Web-{D1834025-CE02-7566-041C-0D31B343660D}" dt="2025-03-19T08:40:33.231" v="6"/>
          <ac:spMkLst>
            <pc:docMk/>
            <pc:sldMk cId="1464399719" sldId="278"/>
            <ac:spMk id="2" creationId="{FD18B9B6-15FC-80C8-068C-0FDAC9E50E33}"/>
          </ac:spMkLst>
        </pc:spChg>
        <pc:spChg chg="mod">
          <ac:chgData name="Corey Edwards" userId="S::corey.edwards@uwtsd.ac.uk::7a967df3-e232-40a5-b10c-dee8f912d80a" providerId="AD" clId="Web-{D1834025-CE02-7566-041C-0D31B343660D}" dt="2025-03-19T08:40:33.231" v="6"/>
          <ac:spMkLst>
            <pc:docMk/>
            <pc:sldMk cId="1464399719" sldId="278"/>
            <ac:spMk id="3" creationId="{A612530C-70DF-89EA-2C62-447E5FE157D8}"/>
          </ac:spMkLst>
        </pc:spChg>
        <pc:spChg chg="add">
          <ac:chgData name="Corey Edwards" userId="S::corey.edwards@uwtsd.ac.uk::7a967df3-e232-40a5-b10c-dee8f912d80a" providerId="AD" clId="Web-{D1834025-CE02-7566-041C-0D31B343660D}" dt="2025-03-19T08:40:33.231" v="6"/>
          <ac:spMkLst>
            <pc:docMk/>
            <pc:sldMk cId="1464399719" sldId="278"/>
            <ac:spMk id="9" creationId="{BF02845A-8571-40C5-9F56-8F9B3F7C4E4C}"/>
          </ac:spMkLst>
        </pc:spChg>
        <pc:picChg chg="add">
          <ac:chgData name="Corey Edwards" userId="S::corey.edwards@uwtsd.ac.uk::7a967df3-e232-40a5-b10c-dee8f912d80a" providerId="AD" clId="Web-{D1834025-CE02-7566-041C-0D31B343660D}" dt="2025-03-19T08:40:33.231" v="6"/>
          <ac:picMkLst>
            <pc:docMk/>
            <pc:sldMk cId="1464399719" sldId="278"/>
            <ac:picMk id="5" creationId="{D70B7CCC-DD94-28C1-52FD-3736F294A427}"/>
          </ac:picMkLst>
        </pc:picChg>
        <pc:cxnChg chg="add">
          <ac:chgData name="Corey Edwards" userId="S::corey.edwards@uwtsd.ac.uk::7a967df3-e232-40a5-b10c-dee8f912d80a" providerId="AD" clId="Web-{D1834025-CE02-7566-041C-0D31B343660D}" dt="2025-03-19T08:40:33.231" v="6"/>
          <ac:cxnSpMkLst>
            <pc:docMk/>
            <pc:sldMk cId="1464399719" sldId="278"/>
            <ac:cxnSpMk id="11" creationId="{F30BB598-81B4-41BB-BC44-CD9C29AE2EAB}"/>
          </ac:cxnSpMkLst>
        </pc:cxnChg>
      </pc:sldChg>
      <pc:sldChg chg="addSp modSp mod setBg">
        <pc:chgData name="Corey Edwards" userId="S::corey.edwards@uwtsd.ac.uk::7a967df3-e232-40a5-b10c-dee8f912d80a" providerId="AD" clId="Web-{D1834025-CE02-7566-041C-0D31B343660D}" dt="2025-03-19T08:40:42.247" v="8"/>
        <pc:sldMkLst>
          <pc:docMk/>
          <pc:sldMk cId="2607046065" sldId="279"/>
        </pc:sldMkLst>
        <pc:spChg chg="mod">
          <ac:chgData name="Corey Edwards" userId="S::corey.edwards@uwtsd.ac.uk::7a967df3-e232-40a5-b10c-dee8f912d80a" providerId="AD" clId="Web-{D1834025-CE02-7566-041C-0D31B343660D}" dt="2025-03-19T08:40:42.247" v="8"/>
          <ac:spMkLst>
            <pc:docMk/>
            <pc:sldMk cId="2607046065" sldId="279"/>
            <ac:spMk id="2" creationId="{5F182B5F-D7CF-6AB7-0EF4-1AC64F4F57D2}"/>
          </ac:spMkLst>
        </pc:spChg>
        <pc:spChg chg="mod">
          <ac:chgData name="Corey Edwards" userId="S::corey.edwards@uwtsd.ac.uk::7a967df3-e232-40a5-b10c-dee8f912d80a" providerId="AD" clId="Web-{D1834025-CE02-7566-041C-0D31B343660D}" dt="2025-03-19T08:40:42.247" v="8"/>
          <ac:spMkLst>
            <pc:docMk/>
            <pc:sldMk cId="2607046065" sldId="279"/>
            <ac:spMk id="3" creationId="{F96D0F98-7C87-D661-1628-CF8C84D678C0}"/>
          </ac:spMkLst>
        </pc:spChg>
        <pc:spChg chg="add">
          <ac:chgData name="Corey Edwards" userId="S::corey.edwards@uwtsd.ac.uk::7a967df3-e232-40a5-b10c-dee8f912d80a" providerId="AD" clId="Web-{D1834025-CE02-7566-041C-0D31B343660D}" dt="2025-03-19T08:40:42.247" v="8"/>
          <ac:spMkLst>
            <pc:docMk/>
            <pc:sldMk cId="2607046065" sldId="279"/>
            <ac:spMk id="9" creationId="{BF02845A-8571-40C5-9F56-8F9B3F7C4E4C}"/>
          </ac:spMkLst>
        </pc:spChg>
        <pc:picChg chg="add">
          <ac:chgData name="Corey Edwards" userId="S::corey.edwards@uwtsd.ac.uk::7a967df3-e232-40a5-b10c-dee8f912d80a" providerId="AD" clId="Web-{D1834025-CE02-7566-041C-0D31B343660D}" dt="2025-03-19T08:40:42.247" v="8"/>
          <ac:picMkLst>
            <pc:docMk/>
            <pc:sldMk cId="2607046065" sldId="279"/>
            <ac:picMk id="5" creationId="{996DABD3-89ED-BC3E-AA0C-A208411AD35D}"/>
          </ac:picMkLst>
        </pc:picChg>
        <pc:cxnChg chg="add">
          <ac:chgData name="Corey Edwards" userId="S::corey.edwards@uwtsd.ac.uk::7a967df3-e232-40a5-b10c-dee8f912d80a" providerId="AD" clId="Web-{D1834025-CE02-7566-041C-0D31B343660D}" dt="2025-03-19T08:40:42.247" v="8"/>
          <ac:cxnSpMkLst>
            <pc:docMk/>
            <pc:sldMk cId="2607046065" sldId="279"/>
            <ac:cxnSpMk id="11" creationId="{F30BB598-81B4-41BB-BC44-CD9C29AE2EAB}"/>
          </ac:cxnSpMkLst>
        </pc:cxnChg>
      </pc:sldChg>
      <pc:sldChg chg="addSp delSp modSp mod setBg">
        <pc:chgData name="Corey Edwards" userId="S::corey.edwards@uwtsd.ac.uk::7a967df3-e232-40a5-b10c-dee8f912d80a" providerId="AD" clId="Web-{D1834025-CE02-7566-041C-0D31B343660D}" dt="2025-03-19T08:40:46.591" v="9"/>
        <pc:sldMkLst>
          <pc:docMk/>
          <pc:sldMk cId="1687105310" sldId="280"/>
        </pc:sldMkLst>
        <pc:spChg chg="mod">
          <ac:chgData name="Corey Edwards" userId="S::corey.edwards@uwtsd.ac.uk::7a967df3-e232-40a5-b10c-dee8f912d80a" providerId="AD" clId="Web-{D1834025-CE02-7566-041C-0D31B343660D}" dt="2025-03-19T08:40:46.591" v="9"/>
          <ac:spMkLst>
            <pc:docMk/>
            <pc:sldMk cId="1687105310" sldId="280"/>
            <ac:spMk id="2" creationId="{A1A89FE9-5C06-99E1-7777-ACCEB8CB8ED4}"/>
          </ac:spMkLst>
        </pc:spChg>
        <pc:spChg chg="del">
          <ac:chgData name="Corey Edwards" userId="S::corey.edwards@uwtsd.ac.uk::7a967df3-e232-40a5-b10c-dee8f912d80a" providerId="AD" clId="Web-{D1834025-CE02-7566-041C-0D31B343660D}" dt="2025-03-19T08:40:46.591" v="9"/>
          <ac:spMkLst>
            <pc:docMk/>
            <pc:sldMk cId="1687105310" sldId="280"/>
            <ac:spMk id="3" creationId="{1C2030B3-77A3-ADFA-DAB8-2BF2CE14114C}"/>
          </ac:spMkLst>
        </pc:spChg>
        <pc:spChg chg="add">
          <ac:chgData name="Corey Edwards" userId="S::corey.edwards@uwtsd.ac.uk::7a967df3-e232-40a5-b10c-dee8f912d80a" providerId="AD" clId="Web-{D1834025-CE02-7566-041C-0D31B343660D}" dt="2025-03-19T08:40:46.591" v="9"/>
          <ac:spMkLst>
            <pc:docMk/>
            <pc:sldMk cId="1687105310" sldId="280"/>
            <ac:spMk id="9" creationId="{ABE3B514-83FE-45D4-988C-78925DD13254}"/>
          </ac:spMkLst>
        </pc:spChg>
        <pc:graphicFrameChg chg="add">
          <ac:chgData name="Corey Edwards" userId="S::corey.edwards@uwtsd.ac.uk::7a967df3-e232-40a5-b10c-dee8f912d80a" providerId="AD" clId="Web-{D1834025-CE02-7566-041C-0D31B343660D}" dt="2025-03-19T08:40:46.591" v="9"/>
          <ac:graphicFrameMkLst>
            <pc:docMk/>
            <pc:sldMk cId="1687105310" sldId="280"/>
            <ac:graphicFrameMk id="5" creationId="{B1481D7D-7A04-A050-B59A-BE9E47BB66EB}"/>
          </ac:graphicFrameMkLst>
        </pc:graphicFrameChg>
        <pc:cxnChg chg="add">
          <ac:chgData name="Corey Edwards" userId="S::corey.edwards@uwtsd.ac.uk::7a967df3-e232-40a5-b10c-dee8f912d80a" providerId="AD" clId="Web-{D1834025-CE02-7566-041C-0D31B343660D}" dt="2025-03-19T08:40:46.591" v="9"/>
          <ac:cxnSpMkLst>
            <pc:docMk/>
            <pc:sldMk cId="1687105310" sldId="280"/>
            <ac:cxnSpMk id="11" creationId="{787CBF7F-92AD-42B8-AA3E-C4AF7A2AD3E8}"/>
          </ac:cxnSpMkLst>
        </pc:cxnChg>
      </pc:sldChg>
      <pc:sldChg chg="addSp delSp modSp mod setBg">
        <pc:chgData name="Corey Edwards" userId="S::corey.edwards@uwtsd.ac.uk::7a967df3-e232-40a5-b10c-dee8f912d80a" providerId="AD" clId="Web-{D1834025-CE02-7566-041C-0D31B343660D}" dt="2025-03-19T08:41:08.342" v="15"/>
        <pc:sldMkLst>
          <pc:docMk/>
          <pc:sldMk cId="280206234" sldId="281"/>
        </pc:sldMkLst>
        <pc:spChg chg="mod">
          <ac:chgData name="Corey Edwards" userId="S::corey.edwards@uwtsd.ac.uk::7a967df3-e232-40a5-b10c-dee8f912d80a" providerId="AD" clId="Web-{D1834025-CE02-7566-041C-0D31B343660D}" dt="2025-03-19T08:41:08.342" v="15"/>
          <ac:spMkLst>
            <pc:docMk/>
            <pc:sldMk cId="280206234" sldId="281"/>
            <ac:spMk id="2" creationId="{FFAFE908-DCB7-385D-E94A-F75E355E18D0}"/>
          </ac:spMkLst>
        </pc:spChg>
        <pc:spChg chg="del">
          <ac:chgData name="Corey Edwards" userId="S::corey.edwards@uwtsd.ac.uk::7a967df3-e232-40a5-b10c-dee8f912d80a" providerId="AD" clId="Web-{D1834025-CE02-7566-041C-0D31B343660D}" dt="2025-03-19T08:41:08.342" v="15"/>
          <ac:spMkLst>
            <pc:docMk/>
            <pc:sldMk cId="280206234" sldId="281"/>
            <ac:spMk id="3" creationId="{01A101ED-3E53-C408-DC2A-25C71B51328E}"/>
          </ac:spMkLst>
        </pc:spChg>
        <pc:spChg chg="add">
          <ac:chgData name="Corey Edwards" userId="S::corey.edwards@uwtsd.ac.uk::7a967df3-e232-40a5-b10c-dee8f912d80a" providerId="AD" clId="Web-{D1834025-CE02-7566-041C-0D31B343660D}" dt="2025-03-19T08:41:08.342" v="15"/>
          <ac:spMkLst>
            <pc:docMk/>
            <pc:sldMk cId="280206234" sldId="281"/>
            <ac:spMk id="9" creationId="{E0BA761B-DE6B-4078-B4C9-0FFE37D23862}"/>
          </ac:spMkLst>
        </pc:spChg>
        <pc:graphicFrameChg chg="add">
          <ac:chgData name="Corey Edwards" userId="S::corey.edwards@uwtsd.ac.uk::7a967df3-e232-40a5-b10c-dee8f912d80a" providerId="AD" clId="Web-{D1834025-CE02-7566-041C-0D31B343660D}" dt="2025-03-19T08:41:08.342" v="15"/>
          <ac:graphicFrameMkLst>
            <pc:docMk/>
            <pc:sldMk cId="280206234" sldId="281"/>
            <ac:graphicFrameMk id="5" creationId="{702FDFFA-8E29-F052-B7A7-CE9B76929AE8}"/>
          </ac:graphicFrameMkLst>
        </pc:graphicFrameChg>
        <pc:cxnChg chg="add">
          <ac:chgData name="Corey Edwards" userId="S::corey.edwards@uwtsd.ac.uk::7a967df3-e232-40a5-b10c-dee8f912d80a" providerId="AD" clId="Web-{D1834025-CE02-7566-041C-0D31B343660D}" dt="2025-03-19T08:41:08.342" v="15"/>
          <ac:cxnSpMkLst>
            <pc:docMk/>
            <pc:sldMk cId="280206234" sldId="281"/>
            <ac:cxnSpMk id="11" creationId="{05C630D5-1ADF-4994-883A-6501F0DFCFA0}"/>
          </ac:cxnSpMkLst>
        </pc:cxnChg>
      </pc:sldChg>
      <pc:sldChg chg="addSp delSp modSp mod setBg">
        <pc:chgData name="Corey Edwards" userId="S::corey.edwards@uwtsd.ac.uk::7a967df3-e232-40a5-b10c-dee8f912d80a" providerId="AD" clId="Web-{D1834025-CE02-7566-041C-0D31B343660D}" dt="2025-03-19T08:40:50.263" v="10"/>
        <pc:sldMkLst>
          <pc:docMk/>
          <pc:sldMk cId="1001193697" sldId="282"/>
        </pc:sldMkLst>
        <pc:spChg chg="mod">
          <ac:chgData name="Corey Edwards" userId="S::corey.edwards@uwtsd.ac.uk::7a967df3-e232-40a5-b10c-dee8f912d80a" providerId="AD" clId="Web-{D1834025-CE02-7566-041C-0D31B343660D}" dt="2025-03-19T08:40:50.263" v="10"/>
          <ac:spMkLst>
            <pc:docMk/>
            <pc:sldMk cId="1001193697" sldId="282"/>
            <ac:spMk id="2" creationId="{D2E1D266-34C9-3C14-CD38-0D8A5B2B0E1C}"/>
          </ac:spMkLst>
        </pc:spChg>
        <pc:spChg chg="del">
          <ac:chgData name="Corey Edwards" userId="S::corey.edwards@uwtsd.ac.uk::7a967df3-e232-40a5-b10c-dee8f912d80a" providerId="AD" clId="Web-{D1834025-CE02-7566-041C-0D31B343660D}" dt="2025-03-19T08:40:50.263" v="10"/>
          <ac:spMkLst>
            <pc:docMk/>
            <pc:sldMk cId="1001193697" sldId="282"/>
            <ac:spMk id="3" creationId="{A50E9BF1-EE8C-0239-F378-E6101347DA8A}"/>
          </ac:spMkLst>
        </pc:spChg>
        <pc:spChg chg="add">
          <ac:chgData name="Corey Edwards" userId="S::corey.edwards@uwtsd.ac.uk::7a967df3-e232-40a5-b10c-dee8f912d80a" providerId="AD" clId="Web-{D1834025-CE02-7566-041C-0D31B343660D}" dt="2025-03-19T08:40:50.263" v="10"/>
          <ac:spMkLst>
            <pc:docMk/>
            <pc:sldMk cId="1001193697" sldId="282"/>
            <ac:spMk id="9" creationId="{ABE3B514-83FE-45D4-988C-78925DD13254}"/>
          </ac:spMkLst>
        </pc:spChg>
        <pc:graphicFrameChg chg="add">
          <ac:chgData name="Corey Edwards" userId="S::corey.edwards@uwtsd.ac.uk::7a967df3-e232-40a5-b10c-dee8f912d80a" providerId="AD" clId="Web-{D1834025-CE02-7566-041C-0D31B343660D}" dt="2025-03-19T08:40:50.263" v="10"/>
          <ac:graphicFrameMkLst>
            <pc:docMk/>
            <pc:sldMk cId="1001193697" sldId="282"/>
            <ac:graphicFrameMk id="5" creationId="{93479142-982A-BCB2-DD0C-12FB5B1B4347}"/>
          </ac:graphicFrameMkLst>
        </pc:graphicFrameChg>
        <pc:cxnChg chg="add">
          <ac:chgData name="Corey Edwards" userId="S::corey.edwards@uwtsd.ac.uk::7a967df3-e232-40a5-b10c-dee8f912d80a" providerId="AD" clId="Web-{D1834025-CE02-7566-041C-0D31B343660D}" dt="2025-03-19T08:40:50.263" v="10"/>
          <ac:cxnSpMkLst>
            <pc:docMk/>
            <pc:sldMk cId="1001193697" sldId="282"/>
            <ac:cxnSpMk id="11" creationId="{787CBF7F-92AD-42B8-AA3E-C4AF7A2AD3E8}"/>
          </ac:cxnSpMkLst>
        </pc:cxnChg>
      </pc:sldChg>
      <pc:sldChg chg="addSp delSp modSp mod setBg">
        <pc:chgData name="Corey Edwards" userId="S::corey.edwards@uwtsd.ac.uk::7a967df3-e232-40a5-b10c-dee8f912d80a" providerId="AD" clId="Web-{D1834025-CE02-7566-041C-0D31B343660D}" dt="2025-03-19T08:40:54.482" v="11"/>
        <pc:sldMkLst>
          <pc:docMk/>
          <pc:sldMk cId="1352812242" sldId="283"/>
        </pc:sldMkLst>
        <pc:spChg chg="mod">
          <ac:chgData name="Corey Edwards" userId="S::corey.edwards@uwtsd.ac.uk::7a967df3-e232-40a5-b10c-dee8f912d80a" providerId="AD" clId="Web-{D1834025-CE02-7566-041C-0D31B343660D}" dt="2025-03-19T08:40:54.482" v="11"/>
          <ac:spMkLst>
            <pc:docMk/>
            <pc:sldMk cId="1352812242" sldId="283"/>
            <ac:spMk id="2" creationId="{51939D69-4426-516B-0AE4-2C0E96ECCD5D}"/>
          </ac:spMkLst>
        </pc:spChg>
        <pc:spChg chg="del">
          <ac:chgData name="Corey Edwards" userId="S::corey.edwards@uwtsd.ac.uk::7a967df3-e232-40a5-b10c-dee8f912d80a" providerId="AD" clId="Web-{D1834025-CE02-7566-041C-0D31B343660D}" dt="2025-03-19T08:40:54.482" v="11"/>
          <ac:spMkLst>
            <pc:docMk/>
            <pc:sldMk cId="1352812242" sldId="283"/>
            <ac:spMk id="3" creationId="{CAD8E239-FB0B-D408-8438-6CA16368A035}"/>
          </ac:spMkLst>
        </pc:spChg>
        <pc:spChg chg="add">
          <ac:chgData name="Corey Edwards" userId="S::corey.edwards@uwtsd.ac.uk::7a967df3-e232-40a5-b10c-dee8f912d80a" providerId="AD" clId="Web-{D1834025-CE02-7566-041C-0D31B343660D}" dt="2025-03-19T08:40:54.482" v="11"/>
          <ac:spMkLst>
            <pc:docMk/>
            <pc:sldMk cId="1352812242" sldId="283"/>
            <ac:spMk id="9" creationId="{ABE3B514-83FE-45D4-988C-78925DD13254}"/>
          </ac:spMkLst>
        </pc:spChg>
        <pc:graphicFrameChg chg="add">
          <ac:chgData name="Corey Edwards" userId="S::corey.edwards@uwtsd.ac.uk::7a967df3-e232-40a5-b10c-dee8f912d80a" providerId="AD" clId="Web-{D1834025-CE02-7566-041C-0D31B343660D}" dt="2025-03-19T08:40:54.482" v="11"/>
          <ac:graphicFrameMkLst>
            <pc:docMk/>
            <pc:sldMk cId="1352812242" sldId="283"/>
            <ac:graphicFrameMk id="5" creationId="{375F4486-9F0A-37FE-0A03-D4EE522DD4BC}"/>
          </ac:graphicFrameMkLst>
        </pc:graphicFrameChg>
        <pc:cxnChg chg="add">
          <ac:chgData name="Corey Edwards" userId="S::corey.edwards@uwtsd.ac.uk::7a967df3-e232-40a5-b10c-dee8f912d80a" providerId="AD" clId="Web-{D1834025-CE02-7566-041C-0D31B343660D}" dt="2025-03-19T08:40:54.482" v="11"/>
          <ac:cxnSpMkLst>
            <pc:docMk/>
            <pc:sldMk cId="1352812242" sldId="283"/>
            <ac:cxnSpMk id="11" creationId="{787CBF7F-92AD-42B8-AA3E-C4AF7A2AD3E8}"/>
          </ac:cxnSpMkLst>
        </pc:cxnChg>
      </pc:sldChg>
      <pc:sldChg chg="addSp delSp modSp mod setBg">
        <pc:chgData name="Corey Edwards" userId="S::corey.edwards@uwtsd.ac.uk::7a967df3-e232-40a5-b10c-dee8f912d80a" providerId="AD" clId="Web-{D1834025-CE02-7566-041C-0D31B343660D}" dt="2025-03-19T08:40:57.560" v="12"/>
        <pc:sldMkLst>
          <pc:docMk/>
          <pc:sldMk cId="1043699229" sldId="284"/>
        </pc:sldMkLst>
        <pc:spChg chg="mod">
          <ac:chgData name="Corey Edwards" userId="S::corey.edwards@uwtsd.ac.uk::7a967df3-e232-40a5-b10c-dee8f912d80a" providerId="AD" clId="Web-{D1834025-CE02-7566-041C-0D31B343660D}" dt="2025-03-19T08:40:57.560" v="12"/>
          <ac:spMkLst>
            <pc:docMk/>
            <pc:sldMk cId="1043699229" sldId="284"/>
            <ac:spMk id="2" creationId="{46D3C2D4-EC41-F33B-CAF5-5B6175A490C4}"/>
          </ac:spMkLst>
        </pc:spChg>
        <pc:spChg chg="del">
          <ac:chgData name="Corey Edwards" userId="S::corey.edwards@uwtsd.ac.uk::7a967df3-e232-40a5-b10c-dee8f912d80a" providerId="AD" clId="Web-{D1834025-CE02-7566-041C-0D31B343660D}" dt="2025-03-19T08:40:57.560" v="12"/>
          <ac:spMkLst>
            <pc:docMk/>
            <pc:sldMk cId="1043699229" sldId="284"/>
            <ac:spMk id="3" creationId="{0EBCB009-97AF-1D2B-0E52-B69BD67DDCC5}"/>
          </ac:spMkLst>
        </pc:spChg>
        <pc:spChg chg="add">
          <ac:chgData name="Corey Edwards" userId="S::corey.edwards@uwtsd.ac.uk::7a967df3-e232-40a5-b10c-dee8f912d80a" providerId="AD" clId="Web-{D1834025-CE02-7566-041C-0D31B343660D}" dt="2025-03-19T08:40:57.560" v="12"/>
          <ac:spMkLst>
            <pc:docMk/>
            <pc:sldMk cId="1043699229" sldId="284"/>
            <ac:spMk id="9" creationId="{ABE3B514-83FE-45D4-988C-78925DD13254}"/>
          </ac:spMkLst>
        </pc:spChg>
        <pc:graphicFrameChg chg="add">
          <ac:chgData name="Corey Edwards" userId="S::corey.edwards@uwtsd.ac.uk::7a967df3-e232-40a5-b10c-dee8f912d80a" providerId="AD" clId="Web-{D1834025-CE02-7566-041C-0D31B343660D}" dt="2025-03-19T08:40:57.560" v="12"/>
          <ac:graphicFrameMkLst>
            <pc:docMk/>
            <pc:sldMk cId="1043699229" sldId="284"/>
            <ac:graphicFrameMk id="5" creationId="{15EF6FE3-6B65-C374-AB11-F88E2F810D85}"/>
          </ac:graphicFrameMkLst>
        </pc:graphicFrameChg>
        <pc:cxnChg chg="add">
          <ac:chgData name="Corey Edwards" userId="S::corey.edwards@uwtsd.ac.uk::7a967df3-e232-40a5-b10c-dee8f912d80a" providerId="AD" clId="Web-{D1834025-CE02-7566-041C-0D31B343660D}" dt="2025-03-19T08:40:57.560" v="12"/>
          <ac:cxnSpMkLst>
            <pc:docMk/>
            <pc:sldMk cId="1043699229" sldId="284"/>
            <ac:cxnSpMk id="11" creationId="{787CBF7F-92AD-42B8-AA3E-C4AF7A2AD3E8}"/>
          </ac:cxnSpMkLst>
        </pc:cxnChg>
      </pc:sldChg>
      <pc:sldChg chg="addSp delSp modSp mod setBg">
        <pc:chgData name="Corey Edwards" userId="S::corey.edwards@uwtsd.ac.uk::7a967df3-e232-40a5-b10c-dee8f912d80a" providerId="AD" clId="Web-{D1834025-CE02-7566-041C-0D31B343660D}" dt="2025-03-19T08:41:00.904" v="13"/>
        <pc:sldMkLst>
          <pc:docMk/>
          <pc:sldMk cId="332955922" sldId="285"/>
        </pc:sldMkLst>
        <pc:spChg chg="mod">
          <ac:chgData name="Corey Edwards" userId="S::corey.edwards@uwtsd.ac.uk::7a967df3-e232-40a5-b10c-dee8f912d80a" providerId="AD" clId="Web-{D1834025-CE02-7566-041C-0D31B343660D}" dt="2025-03-19T08:41:00.904" v="13"/>
          <ac:spMkLst>
            <pc:docMk/>
            <pc:sldMk cId="332955922" sldId="285"/>
            <ac:spMk id="2" creationId="{4D25FFE8-2E30-73DD-E356-D223A27EEF99}"/>
          </ac:spMkLst>
        </pc:spChg>
        <pc:spChg chg="del">
          <ac:chgData name="Corey Edwards" userId="S::corey.edwards@uwtsd.ac.uk::7a967df3-e232-40a5-b10c-dee8f912d80a" providerId="AD" clId="Web-{D1834025-CE02-7566-041C-0D31B343660D}" dt="2025-03-19T08:41:00.904" v="13"/>
          <ac:spMkLst>
            <pc:docMk/>
            <pc:sldMk cId="332955922" sldId="285"/>
            <ac:spMk id="3" creationId="{55436A76-6506-8DCF-D91B-0B291E2A83CF}"/>
          </ac:spMkLst>
        </pc:spChg>
        <pc:spChg chg="add">
          <ac:chgData name="Corey Edwards" userId="S::corey.edwards@uwtsd.ac.uk::7a967df3-e232-40a5-b10c-dee8f912d80a" providerId="AD" clId="Web-{D1834025-CE02-7566-041C-0D31B343660D}" dt="2025-03-19T08:41:00.904" v="13"/>
          <ac:spMkLst>
            <pc:docMk/>
            <pc:sldMk cId="332955922" sldId="285"/>
            <ac:spMk id="9" creationId="{ABE3B514-83FE-45D4-988C-78925DD13254}"/>
          </ac:spMkLst>
        </pc:spChg>
        <pc:graphicFrameChg chg="add">
          <ac:chgData name="Corey Edwards" userId="S::corey.edwards@uwtsd.ac.uk::7a967df3-e232-40a5-b10c-dee8f912d80a" providerId="AD" clId="Web-{D1834025-CE02-7566-041C-0D31B343660D}" dt="2025-03-19T08:41:00.904" v="13"/>
          <ac:graphicFrameMkLst>
            <pc:docMk/>
            <pc:sldMk cId="332955922" sldId="285"/>
            <ac:graphicFrameMk id="5" creationId="{D02BAB5B-60ED-8A03-54B4-25F60E06234C}"/>
          </ac:graphicFrameMkLst>
        </pc:graphicFrameChg>
        <pc:cxnChg chg="add">
          <ac:chgData name="Corey Edwards" userId="S::corey.edwards@uwtsd.ac.uk::7a967df3-e232-40a5-b10c-dee8f912d80a" providerId="AD" clId="Web-{D1834025-CE02-7566-041C-0D31B343660D}" dt="2025-03-19T08:41:00.904" v="13"/>
          <ac:cxnSpMkLst>
            <pc:docMk/>
            <pc:sldMk cId="332955922" sldId="285"/>
            <ac:cxnSpMk id="11" creationId="{787CBF7F-92AD-42B8-AA3E-C4AF7A2AD3E8}"/>
          </ac:cxnSpMkLst>
        </pc:cxnChg>
      </pc:sldChg>
      <pc:sldChg chg="addSp delSp modSp mod setBg">
        <pc:chgData name="Corey Edwards" userId="S::corey.edwards@uwtsd.ac.uk::7a967df3-e232-40a5-b10c-dee8f912d80a" providerId="AD" clId="Web-{D1834025-CE02-7566-041C-0D31B343660D}" dt="2025-03-19T08:41:04.170" v="14"/>
        <pc:sldMkLst>
          <pc:docMk/>
          <pc:sldMk cId="4289848663" sldId="286"/>
        </pc:sldMkLst>
        <pc:spChg chg="mod">
          <ac:chgData name="Corey Edwards" userId="S::corey.edwards@uwtsd.ac.uk::7a967df3-e232-40a5-b10c-dee8f912d80a" providerId="AD" clId="Web-{D1834025-CE02-7566-041C-0D31B343660D}" dt="2025-03-19T08:41:04.170" v="14"/>
          <ac:spMkLst>
            <pc:docMk/>
            <pc:sldMk cId="4289848663" sldId="286"/>
            <ac:spMk id="2" creationId="{7996B246-7184-A078-3E46-1B8512B6017B}"/>
          </ac:spMkLst>
        </pc:spChg>
        <pc:spChg chg="del">
          <ac:chgData name="Corey Edwards" userId="S::corey.edwards@uwtsd.ac.uk::7a967df3-e232-40a5-b10c-dee8f912d80a" providerId="AD" clId="Web-{D1834025-CE02-7566-041C-0D31B343660D}" dt="2025-03-19T08:41:04.170" v="14"/>
          <ac:spMkLst>
            <pc:docMk/>
            <pc:sldMk cId="4289848663" sldId="286"/>
            <ac:spMk id="3" creationId="{0C2E14A3-36E2-FA81-6CF5-EDA1571EE213}"/>
          </ac:spMkLst>
        </pc:spChg>
        <pc:spChg chg="add">
          <ac:chgData name="Corey Edwards" userId="S::corey.edwards@uwtsd.ac.uk::7a967df3-e232-40a5-b10c-dee8f912d80a" providerId="AD" clId="Web-{D1834025-CE02-7566-041C-0D31B343660D}" dt="2025-03-19T08:41:04.170" v="14"/>
          <ac:spMkLst>
            <pc:docMk/>
            <pc:sldMk cId="4289848663" sldId="286"/>
            <ac:spMk id="9" creationId="{ABE3B514-83FE-45D4-988C-78925DD13254}"/>
          </ac:spMkLst>
        </pc:spChg>
        <pc:graphicFrameChg chg="add">
          <ac:chgData name="Corey Edwards" userId="S::corey.edwards@uwtsd.ac.uk::7a967df3-e232-40a5-b10c-dee8f912d80a" providerId="AD" clId="Web-{D1834025-CE02-7566-041C-0D31B343660D}" dt="2025-03-19T08:41:04.170" v="14"/>
          <ac:graphicFrameMkLst>
            <pc:docMk/>
            <pc:sldMk cId="4289848663" sldId="286"/>
            <ac:graphicFrameMk id="5" creationId="{370706B7-DD98-9D9B-D0F8-3C1FC15115AD}"/>
          </ac:graphicFrameMkLst>
        </pc:graphicFrameChg>
        <pc:cxnChg chg="add">
          <ac:chgData name="Corey Edwards" userId="S::corey.edwards@uwtsd.ac.uk::7a967df3-e232-40a5-b10c-dee8f912d80a" providerId="AD" clId="Web-{D1834025-CE02-7566-041C-0D31B343660D}" dt="2025-03-19T08:41:04.170" v="14"/>
          <ac:cxnSpMkLst>
            <pc:docMk/>
            <pc:sldMk cId="4289848663" sldId="286"/>
            <ac:cxnSpMk id="11" creationId="{787CBF7F-92AD-42B8-AA3E-C4AF7A2AD3E8}"/>
          </ac:cxnSpMkLst>
        </pc:cxnChg>
      </pc:sldChg>
    </pc:docChg>
  </pc:docChgLst>
  <pc:docChgLst>
    <pc:chgData name="Corey Edwards" userId="S::corey.edwards@uwtsd.ac.uk::7a967df3-e232-40a5-b10c-dee8f912d80a" providerId="AD" clId="Web-{99065DA0-C975-AA63-0C2E-F4FAD34D186E}"/>
    <pc:docChg chg="addSld modSld">
      <pc:chgData name="Corey Edwards" userId="S::corey.edwards@uwtsd.ac.uk::7a967df3-e232-40a5-b10c-dee8f912d80a" providerId="AD" clId="Web-{99065DA0-C975-AA63-0C2E-F4FAD34D186E}" dt="2025-02-19T09:20:49.613" v="402"/>
      <pc:docMkLst>
        <pc:docMk/>
      </pc:docMkLst>
      <pc:sldChg chg="modSp">
        <pc:chgData name="Corey Edwards" userId="S::corey.edwards@uwtsd.ac.uk::7a967df3-e232-40a5-b10c-dee8f912d80a" providerId="AD" clId="Web-{99065DA0-C975-AA63-0C2E-F4FAD34D186E}" dt="2025-02-19T09:14:36.444" v="258" actId="20577"/>
        <pc:sldMkLst>
          <pc:docMk/>
          <pc:sldMk cId="3654014483" sldId="258"/>
        </pc:sldMkLst>
        <pc:spChg chg="mod">
          <ac:chgData name="Corey Edwards" userId="S::corey.edwards@uwtsd.ac.uk::7a967df3-e232-40a5-b10c-dee8f912d80a" providerId="AD" clId="Web-{99065DA0-C975-AA63-0C2E-F4FAD34D186E}" dt="2025-02-19T09:14:36.444" v="258" actId="20577"/>
          <ac:spMkLst>
            <pc:docMk/>
            <pc:sldMk cId="3654014483" sldId="258"/>
            <ac:spMk id="3" creationId="{ABAA773A-1005-41CB-FE4E-C044696D1A78}"/>
          </ac:spMkLst>
        </pc:spChg>
      </pc:sldChg>
      <pc:sldChg chg="modSp">
        <pc:chgData name="Corey Edwards" userId="S::corey.edwards@uwtsd.ac.uk::7a967df3-e232-40a5-b10c-dee8f912d80a" providerId="AD" clId="Web-{99065DA0-C975-AA63-0C2E-F4FAD34D186E}" dt="2025-02-19T09:20:49.128" v="401" actId="20577"/>
        <pc:sldMkLst>
          <pc:docMk/>
          <pc:sldMk cId="2990598560" sldId="259"/>
        </pc:sldMkLst>
        <pc:spChg chg="mod">
          <ac:chgData name="Corey Edwards" userId="S::corey.edwards@uwtsd.ac.uk::7a967df3-e232-40a5-b10c-dee8f912d80a" providerId="AD" clId="Web-{99065DA0-C975-AA63-0C2E-F4FAD34D186E}" dt="2025-02-19T09:20:49.128" v="401" actId="20577"/>
          <ac:spMkLst>
            <pc:docMk/>
            <pc:sldMk cId="2990598560" sldId="259"/>
            <ac:spMk id="3" creationId="{79ADDA6A-050E-419E-B291-AF4D18DA8247}"/>
          </ac:spMkLst>
        </pc:spChg>
      </pc:sldChg>
      <pc:sldChg chg="modSp">
        <pc:chgData name="Corey Edwards" userId="S::corey.edwards@uwtsd.ac.uk::7a967df3-e232-40a5-b10c-dee8f912d80a" providerId="AD" clId="Web-{99065DA0-C975-AA63-0C2E-F4FAD34D186E}" dt="2025-02-19T08:58:17.600" v="0" actId="20577"/>
        <pc:sldMkLst>
          <pc:docMk/>
          <pc:sldMk cId="3111800352" sldId="261"/>
        </pc:sldMkLst>
        <pc:spChg chg="mod">
          <ac:chgData name="Corey Edwards" userId="S::corey.edwards@uwtsd.ac.uk::7a967df3-e232-40a5-b10c-dee8f912d80a" providerId="AD" clId="Web-{99065DA0-C975-AA63-0C2E-F4FAD34D186E}" dt="2025-02-19T08:58:17.600" v="0" actId="20577"/>
          <ac:spMkLst>
            <pc:docMk/>
            <pc:sldMk cId="3111800352" sldId="261"/>
            <ac:spMk id="3" creationId="{2D5FCFF0-7D20-A103-06D0-85E9498AC0B1}"/>
          </ac:spMkLst>
        </pc:spChg>
      </pc:sldChg>
      <pc:sldChg chg="addSp modSp add replId">
        <pc:chgData name="Corey Edwards" userId="S::corey.edwards@uwtsd.ac.uk::7a967df3-e232-40a5-b10c-dee8f912d80a" providerId="AD" clId="Web-{99065DA0-C975-AA63-0C2E-F4FAD34D186E}" dt="2025-02-19T08:58:42.726" v="8" actId="1076"/>
        <pc:sldMkLst>
          <pc:docMk/>
          <pc:sldMk cId="819634809" sldId="262"/>
        </pc:sldMkLst>
        <pc:spChg chg="mod">
          <ac:chgData name="Corey Edwards" userId="S::corey.edwards@uwtsd.ac.uk::7a967df3-e232-40a5-b10c-dee8f912d80a" providerId="AD" clId="Web-{99065DA0-C975-AA63-0C2E-F4FAD34D186E}" dt="2025-02-19T08:58:30.585" v="6" actId="20577"/>
          <ac:spMkLst>
            <pc:docMk/>
            <pc:sldMk cId="819634809" sldId="262"/>
            <ac:spMk id="3" creationId="{CD929F7B-A2E1-7CCA-A260-03E2295F6955}"/>
          </ac:spMkLst>
        </pc:spChg>
        <pc:picChg chg="add mod">
          <ac:chgData name="Corey Edwards" userId="S::corey.edwards@uwtsd.ac.uk::7a967df3-e232-40a5-b10c-dee8f912d80a" providerId="AD" clId="Web-{99065DA0-C975-AA63-0C2E-F4FAD34D186E}" dt="2025-02-19T08:58:42.726" v="8" actId="1076"/>
          <ac:picMkLst>
            <pc:docMk/>
            <pc:sldMk cId="819634809" sldId="262"/>
            <ac:picMk id="4" creationId="{22CA4E49-196E-B0D3-BA02-0DA55B06BB90}"/>
          </ac:picMkLst>
        </pc:picChg>
      </pc:sldChg>
      <pc:sldChg chg="modSp new">
        <pc:chgData name="Corey Edwards" userId="S::corey.edwards@uwtsd.ac.uk::7a967df3-e232-40a5-b10c-dee8f912d80a" providerId="AD" clId="Web-{99065DA0-C975-AA63-0C2E-F4FAD34D186E}" dt="2025-02-19T09:00:23.636" v="60" actId="20577"/>
        <pc:sldMkLst>
          <pc:docMk/>
          <pc:sldMk cId="1592732339" sldId="263"/>
        </pc:sldMkLst>
        <pc:spChg chg="mod">
          <ac:chgData name="Corey Edwards" userId="S::corey.edwards@uwtsd.ac.uk::7a967df3-e232-40a5-b10c-dee8f912d80a" providerId="AD" clId="Web-{99065DA0-C975-AA63-0C2E-F4FAD34D186E}" dt="2025-02-19T08:58:58.758" v="12" actId="20577"/>
          <ac:spMkLst>
            <pc:docMk/>
            <pc:sldMk cId="1592732339" sldId="263"/>
            <ac:spMk id="2" creationId="{9903B74E-6EE7-4E8F-FCC7-B4EB945CDA4C}"/>
          </ac:spMkLst>
        </pc:spChg>
        <pc:spChg chg="mod">
          <ac:chgData name="Corey Edwards" userId="S::corey.edwards@uwtsd.ac.uk::7a967df3-e232-40a5-b10c-dee8f912d80a" providerId="AD" clId="Web-{99065DA0-C975-AA63-0C2E-F4FAD34D186E}" dt="2025-02-19T09:00:23.636" v="60" actId="20577"/>
          <ac:spMkLst>
            <pc:docMk/>
            <pc:sldMk cId="1592732339" sldId="263"/>
            <ac:spMk id="3" creationId="{713DC393-9A1C-8C5C-FBE8-98E812B4EF2B}"/>
          </ac:spMkLst>
        </pc:spChg>
      </pc:sldChg>
      <pc:sldChg chg="addSp delSp modSp add mod replId setBg">
        <pc:chgData name="Corey Edwards" userId="S::corey.edwards@uwtsd.ac.uk::7a967df3-e232-40a5-b10c-dee8f912d80a" providerId="AD" clId="Web-{99065DA0-C975-AA63-0C2E-F4FAD34D186E}" dt="2025-02-19T09:01:25.216" v="90"/>
        <pc:sldMkLst>
          <pc:docMk/>
          <pc:sldMk cId="1509531842" sldId="264"/>
        </pc:sldMkLst>
        <pc:spChg chg="mod">
          <ac:chgData name="Corey Edwards" userId="S::corey.edwards@uwtsd.ac.uk::7a967df3-e232-40a5-b10c-dee8f912d80a" providerId="AD" clId="Web-{99065DA0-C975-AA63-0C2E-F4FAD34D186E}" dt="2025-02-19T09:01:25.216" v="90"/>
          <ac:spMkLst>
            <pc:docMk/>
            <pc:sldMk cId="1509531842" sldId="264"/>
            <ac:spMk id="2" creationId="{29B7A847-5F51-976E-195D-8D42D2AC340A}"/>
          </ac:spMkLst>
        </pc:spChg>
        <pc:spChg chg="del mod">
          <ac:chgData name="Corey Edwards" userId="S::corey.edwards@uwtsd.ac.uk::7a967df3-e232-40a5-b10c-dee8f912d80a" providerId="AD" clId="Web-{99065DA0-C975-AA63-0C2E-F4FAD34D186E}" dt="2025-02-19T09:01:25.216" v="90"/>
          <ac:spMkLst>
            <pc:docMk/>
            <pc:sldMk cId="1509531842" sldId="264"/>
            <ac:spMk id="3" creationId="{7F17E67B-975E-C93F-5EF2-14732553C67E}"/>
          </ac:spMkLst>
        </pc:spChg>
        <pc:spChg chg="add">
          <ac:chgData name="Corey Edwards" userId="S::corey.edwards@uwtsd.ac.uk::7a967df3-e232-40a5-b10c-dee8f912d80a" providerId="AD" clId="Web-{99065DA0-C975-AA63-0C2E-F4FAD34D186E}" dt="2025-02-19T09:01:25.216" v="90"/>
          <ac:spMkLst>
            <pc:docMk/>
            <pc:sldMk cId="1509531842" sldId="264"/>
            <ac:spMk id="9" creationId="{ABE3B514-83FE-45D4-988C-78925DD13254}"/>
          </ac:spMkLst>
        </pc:spChg>
        <pc:graphicFrameChg chg="add">
          <ac:chgData name="Corey Edwards" userId="S::corey.edwards@uwtsd.ac.uk::7a967df3-e232-40a5-b10c-dee8f912d80a" providerId="AD" clId="Web-{99065DA0-C975-AA63-0C2E-F4FAD34D186E}" dt="2025-02-19T09:01:25.216" v="90"/>
          <ac:graphicFrameMkLst>
            <pc:docMk/>
            <pc:sldMk cId="1509531842" sldId="264"/>
            <ac:graphicFrameMk id="5" creationId="{5CAD0CB9-A8E9-DC18-12EC-E852E3D463B4}"/>
          </ac:graphicFrameMkLst>
        </pc:graphicFrameChg>
        <pc:cxnChg chg="add">
          <ac:chgData name="Corey Edwards" userId="S::corey.edwards@uwtsd.ac.uk::7a967df3-e232-40a5-b10c-dee8f912d80a" providerId="AD" clId="Web-{99065DA0-C975-AA63-0C2E-F4FAD34D186E}" dt="2025-02-19T09:01:25.216" v="90"/>
          <ac:cxnSpMkLst>
            <pc:docMk/>
            <pc:sldMk cId="1509531842" sldId="264"/>
            <ac:cxnSpMk id="11" creationId="{787CBF7F-92AD-42B8-AA3E-C4AF7A2AD3E8}"/>
          </ac:cxnSpMkLst>
        </pc:cxnChg>
      </pc:sldChg>
      <pc:sldChg chg="addSp delSp modSp add mod replId setBg">
        <pc:chgData name="Corey Edwards" userId="S::corey.edwards@uwtsd.ac.uk::7a967df3-e232-40a5-b10c-dee8f912d80a" providerId="AD" clId="Web-{99065DA0-C975-AA63-0C2E-F4FAD34D186E}" dt="2025-02-19T09:01:30.341" v="91"/>
        <pc:sldMkLst>
          <pc:docMk/>
          <pc:sldMk cId="1891163924" sldId="265"/>
        </pc:sldMkLst>
        <pc:spChg chg="mod">
          <ac:chgData name="Corey Edwards" userId="S::corey.edwards@uwtsd.ac.uk::7a967df3-e232-40a5-b10c-dee8f912d80a" providerId="AD" clId="Web-{99065DA0-C975-AA63-0C2E-F4FAD34D186E}" dt="2025-02-19T09:01:30.341" v="91"/>
          <ac:spMkLst>
            <pc:docMk/>
            <pc:sldMk cId="1891163924" sldId="265"/>
            <ac:spMk id="2" creationId="{A38ECA13-0506-E3F3-7735-C1802873B702}"/>
          </ac:spMkLst>
        </pc:spChg>
        <pc:spChg chg="del mod">
          <ac:chgData name="Corey Edwards" userId="S::corey.edwards@uwtsd.ac.uk::7a967df3-e232-40a5-b10c-dee8f912d80a" providerId="AD" clId="Web-{99065DA0-C975-AA63-0C2E-F4FAD34D186E}" dt="2025-02-19T09:01:30.341" v="91"/>
          <ac:spMkLst>
            <pc:docMk/>
            <pc:sldMk cId="1891163924" sldId="265"/>
            <ac:spMk id="3" creationId="{F1BD245C-7A93-6511-8112-93A47331030D}"/>
          </ac:spMkLst>
        </pc:spChg>
        <pc:spChg chg="add">
          <ac:chgData name="Corey Edwards" userId="S::corey.edwards@uwtsd.ac.uk::7a967df3-e232-40a5-b10c-dee8f912d80a" providerId="AD" clId="Web-{99065DA0-C975-AA63-0C2E-F4FAD34D186E}" dt="2025-02-19T09:01:30.341" v="91"/>
          <ac:spMkLst>
            <pc:docMk/>
            <pc:sldMk cId="1891163924" sldId="265"/>
            <ac:spMk id="9" creationId="{E0BA761B-DE6B-4078-B4C9-0FFE37D23862}"/>
          </ac:spMkLst>
        </pc:spChg>
        <pc:graphicFrameChg chg="add">
          <ac:chgData name="Corey Edwards" userId="S::corey.edwards@uwtsd.ac.uk::7a967df3-e232-40a5-b10c-dee8f912d80a" providerId="AD" clId="Web-{99065DA0-C975-AA63-0C2E-F4FAD34D186E}" dt="2025-02-19T09:01:30.341" v="91"/>
          <ac:graphicFrameMkLst>
            <pc:docMk/>
            <pc:sldMk cId="1891163924" sldId="265"/>
            <ac:graphicFrameMk id="5" creationId="{264E0C6A-234C-00FE-6FB3-4E5526E4E549}"/>
          </ac:graphicFrameMkLst>
        </pc:graphicFrameChg>
        <pc:cxnChg chg="add">
          <ac:chgData name="Corey Edwards" userId="S::corey.edwards@uwtsd.ac.uk::7a967df3-e232-40a5-b10c-dee8f912d80a" providerId="AD" clId="Web-{99065DA0-C975-AA63-0C2E-F4FAD34D186E}" dt="2025-02-19T09:01:30.341" v="91"/>
          <ac:cxnSpMkLst>
            <pc:docMk/>
            <pc:sldMk cId="1891163924" sldId="265"/>
            <ac:cxnSpMk id="11" creationId="{05C630D5-1ADF-4994-883A-6501F0DFCFA0}"/>
          </ac:cxnSpMkLst>
        </pc:cxnChg>
      </pc:sldChg>
      <pc:sldChg chg="addSp delSp modSp add replId">
        <pc:chgData name="Corey Edwards" userId="S::corey.edwards@uwtsd.ac.uk::7a967df3-e232-40a5-b10c-dee8f912d80a" providerId="AD" clId="Web-{99065DA0-C975-AA63-0C2E-F4FAD34D186E}" dt="2025-02-19T09:05:18.801" v="138" actId="14100"/>
        <pc:sldMkLst>
          <pc:docMk/>
          <pc:sldMk cId="4217941040" sldId="266"/>
        </pc:sldMkLst>
        <pc:spChg chg="mod">
          <ac:chgData name="Corey Edwards" userId="S::corey.edwards@uwtsd.ac.uk::7a967df3-e232-40a5-b10c-dee8f912d80a" providerId="AD" clId="Web-{99065DA0-C975-AA63-0C2E-F4FAD34D186E}" dt="2025-02-19T09:05:08.473" v="136" actId="14100"/>
          <ac:spMkLst>
            <pc:docMk/>
            <pc:sldMk cId="4217941040" sldId="266"/>
            <ac:spMk id="2" creationId="{D6EA1C2C-8DDA-1EFB-BD26-A54D1FDA073B}"/>
          </ac:spMkLst>
        </pc:spChg>
        <pc:spChg chg="del">
          <ac:chgData name="Corey Edwards" userId="S::corey.edwards@uwtsd.ac.uk::7a967df3-e232-40a5-b10c-dee8f912d80a" providerId="AD" clId="Web-{99065DA0-C975-AA63-0C2E-F4FAD34D186E}" dt="2025-02-19T09:02:10.295" v="101"/>
          <ac:spMkLst>
            <pc:docMk/>
            <pc:sldMk cId="4217941040" sldId="266"/>
            <ac:spMk id="3" creationId="{BC9E6C31-76C3-5CB4-15D5-72893F3041A5}"/>
          </ac:spMkLst>
        </pc:spChg>
        <pc:picChg chg="add mod ord">
          <ac:chgData name="Corey Edwards" userId="S::corey.edwards@uwtsd.ac.uk::7a967df3-e232-40a5-b10c-dee8f912d80a" providerId="AD" clId="Web-{99065DA0-C975-AA63-0C2E-F4FAD34D186E}" dt="2025-02-19T09:04:32.909" v="130" actId="1076"/>
          <ac:picMkLst>
            <pc:docMk/>
            <pc:sldMk cId="4217941040" sldId="266"/>
            <ac:picMk id="4" creationId="{123403D0-A606-9497-4644-CBA2AF85F56B}"/>
          </ac:picMkLst>
        </pc:picChg>
        <pc:picChg chg="add mod modCrop">
          <ac:chgData name="Corey Edwards" userId="S::corey.edwards@uwtsd.ac.uk::7a967df3-e232-40a5-b10c-dee8f912d80a" providerId="AD" clId="Web-{99065DA0-C975-AA63-0C2E-F4FAD34D186E}" dt="2025-02-19T09:05:18.801" v="138" actId="14100"/>
          <ac:picMkLst>
            <pc:docMk/>
            <pc:sldMk cId="4217941040" sldId="266"/>
            <ac:picMk id="5" creationId="{CC28944D-B9FD-A572-D72E-A0B7904752F6}"/>
          </ac:picMkLst>
        </pc:picChg>
      </pc:sldChg>
      <pc:sldChg chg="modSp add replId">
        <pc:chgData name="Corey Edwards" userId="S::corey.edwards@uwtsd.ac.uk::7a967df3-e232-40a5-b10c-dee8f912d80a" providerId="AD" clId="Web-{99065DA0-C975-AA63-0C2E-F4FAD34D186E}" dt="2025-02-19T09:14:21.100" v="253" actId="20577"/>
        <pc:sldMkLst>
          <pc:docMk/>
          <pc:sldMk cId="3754345924" sldId="267"/>
        </pc:sldMkLst>
        <pc:spChg chg="mod">
          <ac:chgData name="Corey Edwards" userId="S::corey.edwards@uwtsd.ac.uk::7a967df3-e232-40a5-b10c-dee8f912d80a" providerId="AD" clId="Web-{99065DA0-C975-AA63-0C2E-F4FAD34D186E}" dt="2025-02-19T09:14:21.100" v="253" actId="20577"/>
          <ac:spMkLst>
            <pc:docMk/>
            <pc:sldMk cId="3754345924" sldId="267"/>
            <ac:spMk id="3" creationId="{A0725C58-6EF2-231F-8D7A-DF171DDEC513}"/>
          </ac:spMkLst>
        </pc:spChg>
      </pc:sldChg>
      <pc:sldChg chg="addSp delSp modSp add replId">
        <pc:chgData name="Corey Edwards" userId="S::corey.edwards@uwtsd.ac.uk::7a967df3-e232-40a5-b10c-dee8f912d80a" providerId="AD" clId="Web-{99065DA0-C975-AA63-0C2E-F4FAD34D186E}" dt="2025-02-19T09:05:13.207" v="137" actId="14100"/>
        <pc:sldMkLst>
          <pc:docMk/>
          <pc:sldMk cId="2415056723" sldId="268"/>
        </pc:sldMkLst>
        <pc:spChg chg="mod">
          <ac:chgData name="Corey Edwards" userId="S::corey.edwards@uwtsd.ac.uk::7a967df3-e232-40a5-b10c-dee8f912d80a" providerId="AD" clId="Web-{99065DA0-C975-AA63-0C2E-F4FAD34D186E}" dt="2025-02-19T09:05:13.207" v="137" actId="14100"/>
          <ac:spMkLst>
            <pc:docMk/>
            <pc:sldMk cId="2415056723" sldId="268"/>
            <ac:spMk id="2" creationId="{670A2020-3E33-D377-35AD-5E2F6A097244}"/>
          </ac:spMkLst>
        </pc:spChg>
        <pc:spChg chg="del">
          <ac:chgData name="Corey Edwards" userId="S::corey.edwards@uwtsd.ac.uk::7a967df3-e232-40a5-b10c-dee8f912d80a" providerId="AD" clId="Web-{99065DA0-C975-AA63-0C2E-F4FAD34D186E}" dt="2025-02-19T09:02:58.297" v="108"/>
          <ac:spMkLst>
            <pc:docMk/>
            <pc:sldMk cId="2415056723" sldId="268"/>
            <ac:spMk id="3" creationId="{DC236539-28EA-B162-45E2-D67D187A5605}"/>
          </ac:spMkLst>
        </pc:spChg>
        <pc:picChg chg="add mod ord">
          <ac:chgData name="Corey Edwards" userId="S::corey.edwards@uwtsd.ac.uk::7a967df3-e232-40a5-b10c-dee8f912d80a" providerId="AD" clId="Web-{99065DA0-C975-AA63-0C2E-F4FAD34D186E}" dt="2025-02-19T09:03:05.438" v="111" actId="14100"/>
          <ac:picMkLst>
            <pc:docMk/>
            <pc:sldMk cId="2415056723" sldId="268"/>
            <ac:picMk id="4" creationId="{5FAD4718-05A6-2819-3EE4-0E625B95A0A5}"/>
          </ac:picMkLst>
        </pc:picChg>
        <pc:picChg chg="add mod ord">
          <ac:chgData name="Corey Edwards" userId="S::corey.edwards@uwtsd.ac.uk::7a967df3-e232-40a5-b10c-dee8f912d80a" providerId="AD" clId="Web-{99065DA0-C975-AA63-0C2E-F4FAD34D186E}" dt="2025-02-19T09:04:24.175" v="128" actId="14100"/>
          <ac:picMkLst>
            <pc:docMk/>
            <pc:sldMk cId="2415056723" sldId="268"/>
            <ac:picMk id="6" creationId="{21A92894-EAED-72FC-5DD2-CA38A3FA12F4}"/>
          </ac:picMkLst>
        </pc:picChg>
      </pc:sldChg>
      <pc:sldChg chg="addSp delSp modSp add replId">
        <pc:chgData name="Corey Edwards" userId="S::corey.edwards@uwtsd.ac.uk::7a967df3-e232-40a5-b10c-dee8f912d80a" providerId="AD" clId="Web-{99065DA0-C975-AA63-0C2E-F4FAD34D186E}" dt="2025-02-19T09:04:11.002" v="124" actId="14100"/>
        <pc:sldMkLst>
          <pc:docMk/>
          <pc:sldMk cId="2196205937" sldId="269"/>
        </pc:sldMkLst>
        <pc:spChg chg="mod">
          <ac:chgData name="Corey Edwards" userId="S::corey.edwards@uwtsd.ac.uk::7a967df3-e232-40a5-b10c-dee8f912d80a" providerId="AD" clId="Web-{99065DA0-C975-AA63-0C2E-F4FAD34D186E}" dt="2025-02-19T09:03:37.017" v="116" actId="14100"/>
          <ac:spMkLst>
            <pc:docMk/>
            <pc:sldMk cId="2196205937" sldId="269"/>
            <ac:spMk id="2" creationId="{D3CC1A90-B62C-60EB-1306-25436BCA834E}"/>
          </ac:spMkLst>
        </pc:spChg>
        <pc:spChg chg="del">
          <ac:chgData name="Corey Edwards" userId="S::corey.edwards@uwtsd.ac.uk::7a967df3-e232-40a5-b10c-dee8f912d80a" providerId="AD" clId="Web-{99065DA0-C975-AA63-0C2E-F4FAD34D186E}" dt="2025-02-19T09:03:24.423" v="112"/>
          <ac:spMkLst>
            <pc:docMk/>
            <pc:sldMk cId="2196205937" sldId="269"/>
            <ac:spMk id="3" creationId="{926D7D3C-F293-E718-3EEE-170BDFB6607A}"/>
          </ac:spMkLst>
        </pc:spChg>
        <pc:picChg chg="add mod ord">
          <ac:chgData name="Corey Edwards" userId="S::corey.edwards@uwtsd.ac.uk::7a967df3-e232-40a5-b10c-dee8f912d80a" providerId="AD" clId="Web-{99065DA0-C975-AA63-0C2E-F4FAD34D186E}" dt="2025-02-19T09:03:32.360" v="115" actId="14100"/>
          <ac:picMkLst>
            <pc:docMk/>
            <pc:sldMk cId="2196205937" sldId="269"/>
            <ac:picMk id="4" creationId="{FEFC452E-D8F0-2F80-4288-C26E7B44584B}"/>
          </ac:picMkLst>
        </pc:picChg>
        <pc:picChg chg="add mod ord">
          <ac:chgData name="Corey Edwards" userId="S::corey.edwards@uwtsd.ac.uk::7a967df3-e232-40a5-b10c-dee8f912d80a" providerId="AD" clId="Web-{99065DA0-C975-AA63-0C2E-F4FAD34D186E}" dt="2025-02-19T09:04:11.002" v="124" actId="14100"/>
          <ac:picMkLst>
            <pc:docMk/>
            <pc:sldMk cId="2196205937" sldId="269"/>
            <ac:picMk id="6" creationId="{9BC40E4A-14C0-BDB2-657E-2C8CECF8AE0F}"/>
          </ac:picMkLst>
        </pc:picChg>
      </pc:sldChg>
      <pc:sldChg chg="modSp add replId">
        <pc:chgData name="Corey Edwards" userId="S::corey.edwards@uwtsd.ac.uk::7a967df3-e232-40a5-b10c-dee8f912d80a" providerId="AD" clId="Web-{99065DA0-C975-AA63-0C2E-F4FAD34D186E}" dt="2025-02-19T09:07:06.446" v="160" actId="20577"/>
        <pc:sldMkLst>
          <pc:docMk/>
          <pc:sldMk cId="1687602927" sldId="270"/>
        </pc:sldMkLst>
        <pc:spChg chg="mod">
          <ac:chgData name="Corey Edwards" userId="S::corey.edwards@uwtsd.ac.uk::7a967df3-e232-40a5-b10c-dee8f912d80a" providerId="AD" clId="Web-{99065DA0-C975-AA63-0C2E-F4FAD34D186E}" dt="2025-02-19T09:06:26.929" v="143" actId="20577"/>
          <ac:spMkLst>
            <pc:docMk/>
            <pc:sldMk cId="1687602927" sldId="270"/>
            <ac:spMk id="2" creationId="{3CE85F48-6E2D-4D88-C2F6-2E2AB69702B9}"/>
          </ac:spMkLst>
        </pc:spChg>
        <pc:spChg chg="mod">
          <ac:chgData name="Corey Edwards" userId="S::corey.edwards@uwtsd.ac.uk::7a967df3-e232-40a5-b10c-dee8f912d80a" providerId="AD" clId="Web-{99065DA0-C975-AA63-0C2E-F4FAD34D186E}" dt="2025-02-19T09:07:06.446" v="160" actId="20577"/>
          <ac:spMkLst>
            <pc:docMk/>
            <pc:sldMk cId="1687602927" sldId="270"/>
            <ac:spMk id="3" creationId="{E7F597A2-DEA4-B206-EB08-A3AA9E6027E6}"/>
          </ac:spMkLst>
        </pc:spChg>
      </pc:sldChg>
      <pc:sldChg chg="modSp add replId">
        <pc:chgData name="Corey Edwards" userId="S::corey.edwards@uwtsd.ac.uk::7a967df3-e232-40a5-b10c-dee8f912d80a" providerId="AD" clId="Web-{99065DA0-C975-AA63-0C2E-F4FAD34D186E}" dt="2025-02-19T09:07:57.947" v="191" actId="20577"/>
        <pc:sldMkLst>
          <pc:docMk/>
          <pc:sldMk cId="527853719" sldId="271"/>
        </pc:sldMkLst>
        <pc:spChg chg="mod">
          <ac:chgData name="Corey Edwards" userId="S::corey.edwards@uwtsd.ac.uk::7a967df3-e232-40a5-b10c-dee8f912d80a" providerId="AD" clId="Web-{99065DA0-C975-AA63-0C2E-F4FAD34D186E}" dt="2025-02-19T09:07:14.524" v="163" actId="20577"/>
          <ac:spMkLst>
            <pc:docMk/>
            <pc:sldMk cId="527853719" sldId="271"/>
            <ac:spMk id="2" creationId="{F38789B1-312A-8E1A-FE80-148D8CC042EA}"/>
          </ac:spMkLst>
        </pc:spChg>
        <pc:spChg chg="mod">
          <ac:chgData name="Corey Edwards" userId="S::corey.edwards@uwtsd.ac.uk::7a967df3-e232-40a5-b10c-dee8f912d80a" providerId="AD" clId="Web-{99065DA0-C975-AA63-0C2E-F4FAD34D186E}" dt="2025-02-19T09:07:57.947" v="191" actId="20577"/>
          <ac:spMkLst>
            <pc:docMk/>
            <pc:sldMk cId="527853719" sldId="271"/>
            <ac:spMk id="3" creationId="{9DECD5A3-D565-7716-1CC8-BAF7F9A7E89D}"/>
          </ac:spMkLst>
        </pc:spChg>
      </pc:sldChg>
      <pc:sldChg chg="modSp add replId">
        <pc:chgData name="Corey Edwards" userId="S::corey.edwards@uwtsd.ac.uk::7a967df3-e232-40a5-b10c-dee8f912d80a" providerId="AD" clId="Web-{99065DA0-C975-AA63-0C2E-F4FAD34D186E}" dt="2025-02-19T09:08:37.495" v="220" actId="20577"/>
        <pc:sldMkLst>
          <pc:docMk/>
          <pc:sldMk cId="3474962451" sldId="272"/>
        </pc:sldMkLst>
        <pc:spChg chg="mod">
          <ac:chgData name="Corey Edwards" userId="S::corey.edwards@uwtsd.ac.uk::7a967df3-e232-40a5-b10c-dee8f912d80a" providerId="AD" clId="Web-{99065DA0-C975-AA63-0C2E-F4FAD34D186E}" dt="2025-02-19T09:08:37.495" v="220" actId="20577"/>
          <ac:spMkLst>
            <pc:docMk/>
            <pc:sldMk cId="3474962451" sldId="272"/>
            <ac:spMk id="3" creationId="{FA1A949E-AA29-0EF5-FBE1-EF3B612F9AC4}"/>
          </ac:spMkLst>
        </pc:spChg>
      </pc:sldChg>
      <pc:sldChg chg="modSp new">
        <pc:chgData name="Corey Edwards" userId="S::corey.edwards@uwtsd.ac.uk::7a967df3-e232-40a5-b10c-dee8f912d80a" providerId="AD" clId="Web-{99065DA0-C975-AA63-0C2E-F4FAD34D186E}" dt="2025-02-19T09:13:51.834" v="235" actId="20577"/>
        <pc:sldMkLst>
          <pc:docMk/>
          <pc:sldMk cId="3256436289" sldId="273"/>
        </pc:sldMkLst>
        <pc:spChg chg="mod">
          <ac:chgData name="Corey Edwards" userId="S::corey.edwards@uwtsd.ac.uk::7a967df3-e232-40a5-b10c-dee8f912d80a" providerId="AD" clId="Web-{99065DA0-C975-AA63-0C2E-F4FAD34D186E}" dt="2025-02-19T09:08:43.136" v="226" actId="20577"/>
          <ac:spMkLst>
            <pc:docMk/>
            <pc:sldMk cId="3256436289" sldId="273"/>
            <ac:spMk id="2" creationId="{1847AF3A-9F2E-595E-3BE0-37A36962296F}"/>
          </ac:spMkLst>
        </pc:spChg>
        <pc:spChg chg="mod">
          <ac:chgData name="Corey Edwards" userId="S::corey.edwards@uwtsd.ac.uk::7a967df3-e232-40a5-b10c-dee8f912d80a" providerId="AD" clId="Web-{99065DA0-C975-AA63-0C2E-F4FAD34D186E}" dt="2025-02-19T09:13:51.834" v="235" actId="20577"/>
          <ac:spMkLst>
            <pc:docMk/>
            <pc:sldMk cId="3256436289" sldId="273"/>
            <ac:spMk id="3" creationId="{C82A14D9-26A5-8902-E39C-A24C82456366}"/>
          </ac:spMkLst>
        </pc:spChg>
      </pc:sldChg>
      <pc:sldChg chg="modSp new">
        <pc:chgData name="Corey Edwards" userId="S::corey.edwards@uwtsd.ac.uk::7a967df3-e232-40a5-b10c-dee8f912d80a" providerId="AD" clId="Web-{99065DA0-C975-AA63-0C2E-F4FAD34D186E}" dt="2025-02-19T09:15:04.461" v="288" actId="20577"/>
        <pc:sldMkLst>
          <pc:docMk/>
          <pc:sldMk cId="674247899" sldId="274"/>
        </pc:sldMkLst>
        <pc:spChg chg="mod">
          <ac:chgData name="Corey Edwards" userId="S::corey.edwards@uwtsd.ac.uk::7a967df3-e232-40a5-b10c-dee8f912d80a" providerId="AD" clId="Web-{99065DA0-C975-AA63-0C2E-F4FAD34D186E}" dt="2025-02-19T09:14:48.789" v="261" actId="20577"/>
          <ac:spMkLst>
            <pc:docMk/>
            <pc:sldMk cId="674247899" sldId="274"/>
            <ac:spMk id="2" creationId="{76C2D82E-0633-AD3D-B03D-B1E7DE160187}"/>
          </ac:spMkLst>
        </pc:spChg>
        <pc:spChg chg="mod">
          <ac:chgData name="Corey Edwards" userId="S::corey.edwards@uwtsd.ac.uk::7a967df3-e232-40a5-b10c-dee8f912d80a" providerId="AD" clId="Web-{99065DA0-C975-AA63-0C2E-F4FAD34D186E}" dt="2025-02-19T09:15:04.461" v="288" actId="20577"/>
          <ac:spMkLst>
            <pc:docMk/>
            <pc:sldMk cId="674247899" sldId="274"/>
            <ac:spMk id="3" creationId="{63D776CC-4EE8-4CEC-AE22-A052F3B1AF30}"/>
          </ac:spMkLst>
        </pc:spChg>
      </pc:sldChg>
      <pc:sldChg chg="modSp new">
        <pc:chgData name="Corey Edwards" userId="S::corey.edwards@uwtsd.ac.uk::7a967df3-e232-40a5-b10c-dee8f912d80a" providerId="AD" clId="Web-{99065DA0-C975-AA63-0C2E-F4FAD34D186E}" dt="2025-02-19T09:16:13.119" v="346" actId="20577"/>
        <pc:sldMkLst>
          <pc:docMk/>
          <pc:sldMk cId="3030304677" sldId="275"/>
        </pc:sldMkLst>
        <pc:spChg chg="mod">
          <ac:chgData name="Corey Edwards" userId="S::corey.edwards@uwtsd.ac.uk::7a967df3-e232-40a5-b10c-dee8f912d80a" providerId="AD" clId="Web-{99065DA0-C975-AA63-0C2E-F4FAD34D186E}" dt="2025-02-19T09:15:06.930" v="290" actId="20577"/>
          <ac:spMkLst>
            <pc:docMk/>
            <pc:sldMk cId="3030304677" sldId="275"/>
            <ac:spMk id="2" creationId="{8170D512-4390-F503-6A8B-E9D9A967089C}"/>
          </ac:spMkLst>
        </pc:spChg>
        <pc:spChg chg="mod">
          <ac:chgData name="Corey Edwards" userId="S::corey.edwards@uwtsd.ac.uk::7a967df3-e232-40a5-b10c-dee8f912d80a" providerId="AD" clId="Web-{99065DA0-C975-AA63-0C2E-F4FAD34D186E}" dt="2025-02-19T09:16:13.119" v="346" actId="20577"/>
          <ac:spMkLst>
            <pc:docMk/>
            <pc:sldMk cId="3030304677" sldId="275"/>
            <ac:spMk id="3" creationId="{804E2912-AE2B-7FCD-4449-4B1017BD87C3}"/>
          </ac:spMkLst>
        </pc:spChg>
      </pc:sldChg>
      <pc:sldChg chg="modSp new">
        <pc:chgData name="Corey Edwards" userId="S::corey.edwards@uwtsd.ac.uk::7a967df3-e232-40a5-b10c-dee8f912d80a" providerId="AD" clId="Web-{99065DA0-C975-AA63-0C2E-F4FAD34D186E}" dt="2025-02-19T09:16:44.495" v="385" actId="20577"/>
        <pc:sldMkLst>
          <pc:docMk/>
          <pc:sldMk cId="2176992751" sldId="276"/>
        </pc:sldMkLst>
        <pc:spChg chg="mod">
          <ac:chgData name="Corey Edwards" userId="S::corey.edwards@uwtsd.ac.uk::7a967df3-e232-40a5-b10c-dee8f912d80a" providerId="AD" clId="Web-{99065DA0-C975-AA63-0C2E-F4FAD34D186E}" dt="2025-02-19T09:16:16.026" v="348" actId="20577"/>
          <ac:spMkLst>
            <pc:docMk/>
            <pc:sldMk cId="2176992751" sldId="276"/>
            <ac:spMk id="2" creationId="{1E4583E7-E9A7-26D5-25B6-D3CF3251ABD1}"/>
          </ac:spMkLst>
        </pc:spChg>
        <pc:spChg chg="mod">
          <ac:chgData name="Corey Edwards" userId="S::corey.edwards@uwtsd.ac.uk::7a967df3-e232-40a5-b10c-dee8f912d80a" providerId="AD" clId="Web-{99065DA0-C975-AA63-0C2E-F4FAD34D186E}" dt="2025-02-19T09:16:44.495" v="385" actId="20577"/>
          <ac:spMkLst>
            <pc:docMk/>
            <pc:sldMk cId="2176992751" sldId="276"/>
            <ac:spMk id="3" creationId="{66AE8BF0-140E-AA79-F993-589379D97530}"/>
          </ac:spMkLst>
        </pc:spChg>
      </pc:sldChg>
      <pc:sldChg chg="modSp new">
        <pc:chgData name="Corey Edwards" userId="S::corey.edwards@uwtsd.ac.uk::7a967df3-e232-40a5-b10c-dee8f912d80a" providerId="AD" clId="Web-{99065DA0-C975-AA63-0C2E-F4FAD34D186E}" dt="2025-02-19T09:16:50.824" v="388" actId="20577"/>
        <pc:sldMkLst>
          <pc:docMk/>
          <pc:sldMk cId="2000736900" sldId="277"/>
        </pc:sldMkLst>
        <pc:spChg chg="mod">
          <ac:chgData name="Corey Edwards" userId="S::corey.edwards@uwtsd.ac.uk::7a967df3-e232-40a5-b10c-dee8f912d80a" providerId="AD" clId="Web-{99065DA0-C975-AA63-0C2E-F4FAD34D186E}" dt="2025-02-19T09:16:47.886" v="387" actId="20577"/>
          <ac:spMkLst>
            <pc:docMk/>
            <pc:sldMk cId="2000736900" sldId="277"/>
            <ac:spMk id="2" creationId="{E091E070-D300-0144-C621-B427C5D68C9A}"/>
          </ac:spMkLst>
        </pc:spChg>
        <pc:spChg chg="mod">
          <ac:chgData name="Corey Edwards" userId="S::corey.edwards@uwtsd.ac.uk::7a967df3-e232-40a5-b10c-dee8f912d80a" providerId="AD" clId="Web-{99065DA0-C975-AA63-0C2E-F4FAD34D186E}" dt="2025-02-19T09:16:50.824" v="388" actId="20577"/>
          <ac:spMkLst>
            <pc:docMk/>
            <pc:sldMk cId="2000736900" sldId="277"/>
            <ac:spMk id="3" creationId="{B2ECA0B4-945D-D738-5723-9199B4875620}"/>
          </ac:spMkLst>
        </pc:spChg>
      </pc:sldChg>
      <pc:sldChg chg="new">
        <pc:chgData name="Corey Edwards" userId="S::corey.edwards@uwtsd.ac.uk::7a967df3-e232-40a5-b10c-dee8f912d80a" providerId="AD" clId="Web-{99065DA0-C975-AA63-0C2E-F4FAD34D186E}" dt="2025-02-19T09:20:49.613" v="402"/>
        <pc:sldMkLst>
          <pc:docMk/>
          <pc:sldMk cId="1464399719" sldId="278"/>
        </pc:sldMkLst>
      </pc:sldChg>
    </pc:docChg>
  </pc:docChgLst>
  <pc:docChgLst>
    <pc:chgData clId="Web-{C83BC13A-944A-BC84-0D13-BE5F3C5AD42E}"/>
    <pc:docChg chg="modSld">
      <pc:chgData name="" userId="" providerId="" clId="Web-{C83BC13A-944A-BC84-0D13-BE5F3C5AD42E}" dt="2025-02-07T11:06:06.729" v="23" actId="20577"/>
      <pc:docMkLst>
        <pc:docMk/>
      </pc:docMkLst>
      <pc:sldChg chg="modSp">
        <pc:chgData name="" userId="" providerId="" clId="Web-{C83BC13A-944A-BC84-0D13-BE5F3C5AD42E}" dt="2025-02-07T11:06:06.729" v="23" actId="20577"/>
        <pc:sldMkLst>
          <pc:docMk/>
          <pc:sldMk cId="2663618331" sldId="257"/>
        </pc:sldMkLst>
        <pc:spChg chg="mod">
          <ac:chgData name="" userId="" providerId="" clId="Web-{C83BC13A-944A-BC84-0D13-BE5F3C5AD42E}" dt="2025-02-07T11:06:06.729" v="23" actId="20577"/>
          <ac:spMkLst>
            <pc:docMk/>
            <pc:sldMk cId="2663618331" sldId="257"/>
            <ac:spMk id="3" creationId="{45EFDC85-DA37-B4C4-32FD-A07792E3CD3F}"/>
          </ac:spMkLst>
        </pc:spChg>
      </pc:sldChg>
    </pc:docChg>
  </pc:docChgLst>
  <pc:docChgLst>
    <pc:chgData name="Corey Edwards" userId="S::corey.edwards@uwtsd.ac.uk::7a967df3-e232-40a5-b10c-dee8f912d80a" providerId="AD" clId="Web-{33CAD6E9-9BA5-AC50-795C-16C61F2C7468}"/>
    <pc:docChg chg="addSld modSld addMainMaster delMainMaster">
      <pc:chgData name="Corey Edwards" userId="S::corey.edwards@uwtsd.ac.uk::7a967df3-e232-40a5-b10c-dee8f912d80a" providerId="AD" clId="Web-{33CAD6E9-9BA5-AC50-795C-16C61F2C7468}" dt="2025-01-08T12:28:09.437" v="85" actId="20577"/>
      <pc:docMkLst>
        <pc:docMk/>
      </pc:docMkLst>
      <pc:sldChg chg="addSp modSp mod setBg modClrScheme chgLayout">
        <pc:chgData name="Corey Edwards" userId="S::corey.edwards@uwtsd.ac.uk::7a967df3-e232-40a5-b10c-dee8f912d80a" providerId="AD" clId="Web-{33CAD6E9-9BA5-AC50-795C-16C61F2C7468}" dt="2025-01-08T12:27:36.482" v="20"/>
        <pc:sldMkLst>
          <pc:docMk/>
          <pc:sldMk cId="109857222" sldId="256"/>
        </pc:sldMkLst>
        <pc:spChg chg="mod">
          <ac:chgData name="Corey Edwards" userId="S::corey.edwards@uwtsd.ac.uk::7a967df3-e232-40a5-b10c-dee8f912d80a" providerId="AD" clId="Web-{33CAD6E9-9BA5-AC50-795C-16C61F2C7468}" dt="2025-01-08T12:27:36.482" v="20"/>
          <ac:spMkLst>
            <pc:docMk/>
            <pc:sldMk cId="109857222" sldId="256"/>
            <ac:spMk id="2" creationId="{00000000-0000-0000-0000-000000000000}"/>
          </ac:spMkLst>
        </pc:spChg>
        <pc:spChg chg="mod">
          <ac:chgData name="Corey Edwards" userId="S::corey.edwards@uwtsd.ac.uk::7a967df3-e232-40a5-b10c-dee8f912d80a" providerId="AD" clId="Web-{33CAD6E9-9BA5-AC50-795C-16C61F2C7468}" dt="2025-01-08T12:27:36.482" v="20"/>
          <ac:spMkLst>
            <pc:docMk/>
            <pc:sldMk cId="109857222" sldId="256"/>
            <ac:spMk id="3" creationId="{00000000-0000-0000-0000-000000000000}"/>
          </ac:spMkLst>
        </pc:spChg>
        <pc:spChg chg="add">
          <ac:chgData name="Corey Edwards" userId="S::corey.edwards@uwtsd.ac.uk::7a967df3-e232-40a5-b10c-dee8f912d80a" providerId="AD" clId="Web-{33CAD6E9-9BA5-AC50-795C-16C61F2C7468}" dt="2025-01-08T12:27:36.482" v="20"/>
          <ac:spMkLst>
            <pc:docMk/>
            <pc:sldMk cId="109857222" sldId="256"/>
            <ac:spMk id="9" creationId="{E1BC5A67-118C-4E4F-B36D-98915F74798A}"/>
          </ac:spMkLst>
        </pc:spChg>
        <pc:spChg chg="add">
          <ac:chgData name="Corey Edwards" userId="S::corey.edwards@uwtsd.ac.uk::7a967df3-e232-40a5-b10c-dee8f912d80a" providerId="AD" clId="Web-{33CAD6E9-9BA5-AC50-795C-16C61F2C7468}" dt="2025-01-08T12:27:36.482" v="20"/>
          <ac:spMkLst>
            <pc:docMk/>
            <pc:sldMk cId="109857222" sldId="256"/>
            <ac:spMk id="11" creationId="{820F8B35-FE0B-427D-9196-5DB8CC6971A9}"/>
          </ac:spMkLst>
        </pc:spChg>
        <pc:picChg chg="add">
          <ac:chgData name="Corey Edwards" userId="S::corey.edwards@uwtsd.ac.uk::7a967df3-e232-40a5-b10c-dee8f912d80a" providerId="AD" clId="Web-{33CAD6E9-9BA5-AC50-795C-16C61F2C7468}" dt="2025-01-08T12:27:36.482" v="20"/>
          <ac:picMkLst>
            <pc:docMk/>
            <pc:sldMk cId="109857222" sldId="256"/>
            <ac:picMk id="4" creationId="{AC760DD6-0B07-28AF-C242-0FFE5588116A}"/>
          </ac:picMkLst>
        </pc:picChg>
        <pc:cxnChg chg="add">
          <ac:chgData name="Corey Edwards" userId="S::corey.edwards@uwtsd.ac.uk::7a967df3-e232-40a5-b10c-dee8f912d80a" providerId="AD" clId="Web-{33CAD6E9-9BA5-AC50-795C-16C61F2C7468}" dt="2025-01-08T12:27:36.482" v="20"/>
          <ac:cxnSpMkLst>
            <pc:docMk/>
            <pc:sldMk cId="109857222" sldId="256"/>
            <ac:cxnSpMk id="13" creationId="{EF59B18A-94FC-4D49-98EB-BEC65B321A63}"/>
          </ac:cxnSpMkLst>
        </pc:cxnChg>
      </pc:sldChg>
      <pc:sldChg chg="modSp new">
        <pc:chgData name="Corey Edwards" userId="S::corey.edwards@uwtsd.ac.uk::7a967df3-e232-40a5-b10c-dee8f912d80a" providerId="AD" clId="Web-{33CAD6E9-9BA5-AC50-795C-16C61F2C7468}" dt="2025-01-08T12:27:43.670" v="31" actId="20577"/>
        <pc:sldMkLst>
          <pc:docMk/>
          <pc:sldMk cId="2663618331" sldId="257"/>
        </pc:sldMkLst>
        <pc:spChg chg="mod">
          <ac:chgData name="Corey Edwards" userId="S::corey.edwards@uwtsd.ac.uk::7a967df3-e232-40a5-b10c-dee8f912d80a" providerId="AD" clId="Web-{33CAD6E9-9BA5-AC50-795C-16C61F2C7468}" dt="2025-01-08T12:27:43.670" v="31" actId="20577"/>
          <ac:spMkLst>
            <pc:docMk/>
            <pc:sldMk cId="2663618331" sldId="257"/>
            <ac:spMk id="2" creationId="{745A53AA-979B-FD22-337B-9C29B7E9D905}"/>
          </ac:spMkLst>
        </pc:spChg>
      </pc:sldChg>
      <pc:sldChg chg="modSp new">
        <pc:chgData name="Corey Edwards" userId="S::corey.edwards@uwtsd.ac.uk::7a967df3-e232-40a5-b10c-dee8f912d80a" providerId="AD" clId="Web-{33CAD6E9-9BA5-AC50-795C-16C61F2C7468}" dt="2025-01-08T12:27:47.514" v="33" actId="20577"/>
        <pc:sldMkLst>
          <pc:docMk/>
          <pc:sldMk cId="3654014483" sldId="258"/>
        </pc:sldMkLst>
        <pc:spChg chg="mod">
          <ac:chgData name="Corey Edwards" userId="S::corey.edwards@uwtsd.ac.uk::7a967df3-e232-40a5-b10c-dee8f912d80a" providerId="AD" clId="Web-{33CAD6E9-9BA5-AC50-795C-16C61F2C7468}" dt="2025-01-08T12:27:47.514" v="33" actId="20577"/>
          <ac:spMkLst>
            <pc:docMk/>
            <pc:sldMk cId="3654014483" sldId="258"/>
            <ac:spMk id="2" creationId="{76C86BD6-4F0B-5F27-80E3-6CDBBDF01F43}"/>
          </ac:spMkLst>
        </pc:spChg>
      </pc:sldChg>
      <pc:sldChg chg="modSp new">
        <pc:chgData name="Corey Edwards" userId="S::corey.edwards@uwtsd.ac.uk::7a967df3-e232-40a5-b10c-dee8f912d80a" providerId="AD" clId="Web-{33CAD6E9-9BA5-AC50-795C-16C61F2C7468}" dt="2025-01-08T12:27:51.936" v="48" actId="20577"/>
        <pc:sldMkLst>
          <pc:docMk/>
          <pc:sldMk cId="2990598560" sldId="259"/>
        </pc:sldMkLst>
        <pc:spChg chg="mod">
          <ac:chgData name="Corey Edwards" userId="S::corey.edwards@uwtsd.ac.uk::7a967df3-e232-40a5-b10c-dee8f912d80a" providerId="AD" clId="Web-{33CAD6E9-9BA5-AC50-795C-16C61F2C7468}" dt="2025-01-08T12:27:51.936" v="48" actId="20577"/>
          <ac:spMkLst>
            <pc:docMk/>
            <pc:sldMk cId="2990598560" sldId="259"/>
            <ac:spMk id="2" creationId="{5459C54F-313E-A591-539D-20B93D62FEAE}"/>
          </ac:spMkLst>
        </pc:spChg>
      </pc:sldChg>
      <pc:sldChg chg="modSp new">
        <pc:chgData name="Corey Edwards" userId="S::corey.edwards@uwtsd.ac.uk::7a967df3-e232-40a5-b10c-dee8f912d80a" providerId="AD" clId="Web-{33CAD6E9-9BA5-AC50-795C-16C61F2C7468}" dt="2025-01-08T12:27:58.921" v="61" actId="20577"/>
        <pc:sldMkLst>
          <pc:docMk/>
          <pc:sldMk cId="1759915136" sldId="260"/>
        </pc:sldMkLst>
        <pc:spChg chg="mod">
          <ac:chgData name="Corey Edwards" userId="S::corey.edwards@uwtsd.ac.uk::7a967df3-e232-40a5-b10c-dee8f912d80a" providerId="AD" clId="Web-{33CAD6E9-9BA5-AC50-795C-16C61F2C7468}" dt="2025-01-08T12:27:58.921" v="61" actId="20577"/>
          <ac:spMkLst>
            <pc:docMk/>
            <pc:sldMk cId="1759915136" sldId="260"/>
            <ac:spMk id="2" creationId="{0FF3380B-064F-5BE1-0497-6445DB83C34A}"/>
          </ac:spMkLst>
        </pc:spChg>
      </pc:sldChg>
      <pc:sldChg chg="modSp new">
        <pc:chgData name="Corey Edwards" userId="S::corey.edwards@uwtsd.ac.uk::7a967df3-e232-40a5-b10c-dee8f912d80a" providerId="AD" clId="Web-{33CAD6E9-9BA5-AC50-795C-16C61F2C7468}" dt="2025-01-08T12:28:09.437" v="85" actId="20577"/>
        <pc:sldMkLst>
          <pc:docMk/>
          <pc:sldMk cId="3111800352" sldId="261"/>
        </pc:sldMkLst>
        <pc:spChg chg="mod">
          <ac:chgData name="Corey Edwards" userId="S::corey.edwards@uwtsd.ac.uk::7a967df3-e232-40a5-b10c-dee8f912d80a" providerId="AD" clId="Web-{33CAD6E9-9BA5-AC50-795C-16C61F2C7468}" dt="2025-01-08T12:28:09.437" v="85" actId="20577"/>
          <ac:spMkLst>
            <pc:docMk/>
            <pc:sldMk cId="3111800352" sldId="261"/>
            <ac:spMk id="2" creationId="{D3237A02-AD09-84E8-5CC0-5E4A58558FEB}"/>
          </ac:spMkLst>
        </pc:spChg>
      </pc:sldChg>
      <pc:sldMasterChg chg="del delSldLayout">
        <pc:chgData name="Corey Edwards" userId="S::corey.edwards@uwtsd.ac.uk::7a967df3-e232-40a5-b10c-dee8f912d80a" providerId="AD" clId="Web-{33CAD6E9-9BA5-AC50-795C-16C61F2C7468}" dt="2025-01-08T12:27:36.482" v="20"/>
        <pc:sldMasterMkLst>
          <pc:docMk/>
          <pc:sldMasterMk cId="2460954070" sldId="2147483660"/>
        </pc:sldMasterMkLst>
        <pc:sldLayoutChg chg="del">
          <pc:chgData name="Corey Edwards" userId="S::corey.edwards@uwtsd.ac.uk::7a967df3-e232-40a5-b10c-dee8f912d80a" providerId="AD" clId="Web-{33CAD6E9-9BA5-AC50-795C-16C61F2C7468}" dt="2025-01-08T12:27:36.482" v="20"/>
          <pc:sldLayoutMkLst>
            <pc:docMk/>
            <pc:sldMasterMk cId="2460954070" sldId="2147483660"/>
            <pc:sldLayoutMk cId="2385387890" sldId="2147483661"/>
          </pc:sldLayoutMkLst>
        </pc:sldLayoutChg>
        <pc:sldLayoutChg chg="del">
          <pc:chgData name="Corey Edwards" userId="S::corey.edwards@uwtsd.ac.uk::7a967df3-e232-40a5-b10c-dee8f912d80a" providerId="AD" clId="Web-{33CAD6E9-9BA5-AC50-795C-16C61F2C7468}" dt="2025-01-08T12:27:36.482" v="20"/>
          <pc:sldLayoutMkLst>
            <pc:docMk/>
            <pc:sldMasterMk cId="2460954070" sldId="2147483660"/>
            <pc:sldLayoutMk cId="949138452" sldId="2147483662"/>
          </pc:sldLayoutMkLst>
        </pc:sldLayoutChg>
        <pc:sldLayoutChg chg="del">
          <pc:chgData name="Corey Edwards" userId="S::corey.edwards@uwtsd.ac.uk::7a967df3-e232-40a5-b10c-dee8f912d80a" providerId="AD" clId="Web-{33CAD6E9-9BA5-AC50-795C-16C61F2C7468}" dt="2025-01-08T12:27:36.482" v="20"/>
          <pc:sldLayoutMkLst>
            <pc:docMk/>
            <pc:sldMasterMk cId="2460954070" sldId="2147483660"/>
            <pc:sldLayoutMk cId="2591524520" sldId="2147483663"/>
          </pc:sldLayoutMkLst>
        </pc:sldLayoutChg>
        <pc:sldLayoutChg chg="del">
          <pc:chgData name="Corey Edwards" userId="S::corey.edwards@uwtsd.ac.uk::7a967df3-e232-40a5-b10c-dee8f912d80a" providerId="AD" clId="Web-{33CAD6E9-9BA5-AC50-795C-16C61F2C7468}" dt="2025-01-08T12:27:36.482" v="20"/>
          <pc:sldLayoutMkLst>
            <pc:docMk/>
            <pc:sldMasterMk cId="2460954070" sldId="2147483660"/>
            <pc:sldLayoutMk cId="1203092039" sldId="2147483664"/>
          </pc:sldLayoutMkLst>
        </pc:sldLayoutChg>
        <pc:sldLayoutChg chg="del">
          <pc:chgData name="Corey Edwards" userId="S::corey.edwards@uwtsd.ac.uk::7a967df3-e232-40a5-b10c-dee8f912d80a" providerId="AD" clId="Web-{33CAD6E9-9BA5-AC50-795C-16C61F2C7468}" dt="2025-01-08T12:27:36.482" v="20"/>
          <pc:sldLayoutMkLst>
            <pc:docMk/>
            <pc:sldMasterMk cId="2460954070" sldId="2147483660"/>
            <pc:sldLayoutMk cId="3733172339" sldId="2147483665"/>
          </pc:sldLayoutMkLst>
        </pc:sldLayoutChg>
        <pc:sldLayoutChg chg="del">
          <pc:chgData name="Corey Edwards" userId="S::corey.edwards@uwtsd.ac.uk::7a967df3-e232-40a5-b10c-dee8f912d80a" providerId="AD" clId="Web-{33CAD6E9-9BA5-AC50-795C-16C61F2C7468}" dt="2025-01-08T12:27:36.482" v="20"/>
          <pc:sldLayoutMkLst>
            <pc:docMk/>
            <pc:sldMasterMk cId="2460954070" sldId="2147483660"/>
            <pc:sldLayoutMk cId="3210312558" sldId="2147483666"/>
          </pc:sldLayoutMkLst>
        </pc:sldLayoutChg>
        <pc:sldLayoutChg chg="del">
          <pc:chgData name="Corey Edwards" userId="S::corey.edwards@uwtsd.ac.uk::7a967df3-e232-40a5-b10c-dee8f912d80a" providerId="AD" clId="Web-{33CAD6E9-9BA5-AC50-795C-16C61F2C7468}" dt="2025-01-08T12:27:36.482" v="20"/>
          <pc:sldLayoutMkLst>
            <pc:docMk/>
            <pc:sldMasterMk cId="2460954070" sldId="2147483660"/>
            <pc:sldLayoutMk cId="3146388984" sldId="2147483667"/>
          </pc:sldLayoutMkLst>
        </pc:sldLayoutChg>
        <pc:sldLayoutChg chg="del">
          <pc:chgData name="Corey Edwards" userId="S::corey.edwards@uwtsd.ac.uk::7a967df3-e232-40a5-b10c-dee8f912d80a" providerId="AD" clId="Web-{33CAD6E9-9BA5-AC50-795C-16C61F2C7468}" dt="2025-01-08T12:27:36.482" v="20"/>
          <pc:sldLayoutMkLst>
            <pc:docMk/>
            <pc:sldMasterMk cId="2460954070" sldId="2147483660"/>
            <pc:sldLayoutMk cId="3171841454" sldId="2147483668"/>
          </pc:sldLayoutMkLst>
        </pc:sldLayoutChg>
        <pc:sldLayoutChg chg="del">
          <pc:chgData name="Corey Edwards" userId="S::corey.edwards@uwtsd.ac.uk::7a967df3-e232-40a5-b10c-dee8f912d80a" providerId="AD" clId="Web-{33CAD6E9-9BA5-AC50-795C-16C61F2C7468}" dt="2025-01-08T12:27:36.482" v="20"/>
          <pc:sldLayoutMkLst>
            <pc:docMk/>
            <pc:sldMasterMk cId="2460954070" sldId="2147483660"/>
            <pc:sldLayoutMk cId="1718958274" sldId="2147483669"/>
          </pc:sldLayoutMkLst>
        </pc:sldLayoutChg>
        <pc:sldLayoutChg chg="del">
          <pc:chgData name="Corey Edwards" userId="S::corey.edwards@uwtsd.ac.uk::7a967df3-e232-40a5-b10c-dee8f912d80a" providerId="AD" clId="Web-{33CAD6E9-9BA5-AC50-795C-16C61F2C7468}" dt="2025-01-08T12:27:36.482" v="20"/>
          <pc:sldLayoutMkLst>
            <pc:docMk/>
            <pc:sldMasterMk cId="2460954070" sldId="2147483660"/>
            <pc:sldLayoutMk cId="2202905451" sldId="2147483670"/>
          </pc:sldLayoutMkLst>
        </pc:sldLayoutChg>
        <pc:sldLayoutChg chg="del">
          <pc:chgData name="Corey Edwards" userId="S::corey.edwards@uwtsd.ac.uk::7a967df3-e232-40a5-b10c-dee8f912d80a" providerId="AD" clId="Web-{33CAD6E9-9BA5-AC50-795C-16C61F2C7468}" dt="2025-01-08T12:27:36.482" v="20"/>
          <pc:sldLayoutMkLst>
            <pc:docMk/>
            <pc:sldMasterMk cId="2460954070" sldId="2147483660"/>
            <pc:sldLayoutMk cId="3479445657" sldId="2147483671"/>
          </pc:sldLayoutMkLst>
        </pc:sldLayoutChg>
      </pc:sldMasterChg>
      <pc:sldMasterChg chg="add addSldLayout">
        <pc:chgData name="Corey Edwards" userId="S::corey.edwards@uwtsd.ac.uk::7a967df3-e232-40a5-b10c-dee8f912d80a" providerId="AD" clId="Web-{33CAD6E9-9BA5-AC50-795C-16C61F2C7468}" dt="2025-01-08T12:27:36.482" v="20"/>
        <pc:sldMasterMkLst>
          <pc:docMk/>
          <pc:sldMasterMk cId="1422034683" sldId="2147483695"/>
        </pc:sldMasterMkLst>
        <pc:sldLayoutChg chg="add">
          <pc:chgData name="Corey Edwards" userId="S::corey.edwards@uwtsd.ac.uk::7a967df3-e232-40a5-b10c-dee8f912d80a" providerId="AD" clId="Web-{33CAD6E9-9BA5-AC50-795C-16C61F2C7468}" dt="2025-01-08T12:27:36.482" v="20"/>
          <pc:sldLayoutMkLst>
            <pc:docMk/>
            <pc:sldMasterMk cId="1422034683" sldId="2147483695"/>
            <pc:sldLayoutMk cId="1784582191" sldId="2147483684"/>
          </pc:sldLayoutMkLst>
        </pc:sldLayoutChg>
        <pc:sldLayoutChg chg="add">
          <pc:chgData name="Corey Edwards" userId="S::corey.edwards@uwtsd.ac.uk::7a967df3-e232-40a5-b10c-dee8f912d80a" providerId="AD" clId="Web-{33CAD6E9-9BA5-AC50-795C-16C61F2C7468}" dt="2025-01-08T12:27:36.482" v="20"/>
          <pc:sldLayoutMkLst>
            <pc:docMk/>
            <pc:sldMasterMk cId="1422034683" sldId="2147483695"/>
            <pc:sldLayoutMk cId="183618211" sldId="2147483685"/>
          </pc:sldLayoutMkLst>
        </pc:sldLayoutChg>
        <pc:sldLayoutChg chg="add">
          <pc:chgData name="Corey Edwards" userId="S::corey.edwards@uwtsd.ac.uk::7a967df3-e232-40a5-b10c-dee8f912d80a" providerId="AD" clId="Web-{33CAD6E9-9BA5-AC50-795C-16C61F2C7468}" dt="2025-01-08T12:27:36.482" v="20"/>
          <pc:sldLayoutMkLst>
            <pc:docMk/>
            <pc:sldMasterMk cId="1422034683" sldId="2147483695"/>
            <pc:sldLayoutMk cId="1163435977" sldId="2147483686"/>
          </pc:sldLayoutMkLst>
        </pc:sldLayoutChg>
        <pc:sldLayoutChg chg="add">
          <pc:chgData name="Corey Edwards" userId="S::corey.edwards@uwtsd.ac.uk::7a967df3-e232-40a5-b10c-dee8f912d80a" providerId="AD" clId="Web-{33CAD6E9-9BA5-AC50-795C-16C61F2C7468}" dt="2025-01-08T12:27:36.482" v="20"/>
          <pc:sldLayoutMkLst>
            <pc:docMk/>
            <pc:sldMasterMk cId="1422034683" sldId="2147483695"/>
            <pc:sldLayoutMk cId="1851983095" sldId="2147483687"/>
          </pc:sldLayoutMkLst>
        </pc:sldLayoutChg>
        <pc:sldLayoutChg chg="add">
          <pc:chgData name="Corey Edwards" userId="S::corey.edwards@uwtsd.ac.uk::7a967df3-e232-40a5-b10c-dee8f912d80a" providerId="AD" clId="Web-{33CAD6E9-9BA5-AC50-795C-16C61F2C7468}" dt="2025-01-08T12:27:36.482" v="20"/>
          <pc:sldLayoutMkLst>
            <pc:docMk/>
            <pc:sldMasterMk cId="1422034683" sldId="2147483695"/>
            <pc:sldLayoutMk cId="1084412382" sldId="2147483688"/>
          </pc:sldLayoutMkLst>
        </pc:sldLayoutChg>
        <pc:sldLayoutChg chg="add">
          <pc:chgData name="Corey Edwards" userId="S::corey.edwards@uwtsd.ac.uk::7a967df3-e232-40a5-b10c-dee8f912d80a" providerId="AD" clId="Web-{33CAD6E9-9BA5-AC50-795C-16C61F2C7468}" dt="2025-01-08T12:27:36.482" v="20"/>
          <pc:sldLayoutMkLst>
            <pc:docMk/>
            <pc:sldMasterMk cId="1422034683" sldId="2147483695"/>
            <pc:sldLayoutMk cId="28416993" sldId="2147483689"/>
          </pc:sldLayoutMkLst>
        </pc:sldLayoutChg>
        <pc:sldLayoutChg chg="add">
          <pc:chgData name="Corey Edwards" userId="S::corey.edwards@uwtsd.ac.uk::7a967df3-e232-40a5-b10c-dee8f912d80a" providerId="AD" clId="Web-{33CAD6E9-9BA5-AC50-795C-16C61F2C7468}" dt="2025-01-08T12:27:36.482" v="20"/>
          <pc:sldLayoutMkLst>
            <pc:docMk/>
            <pc:sldMasterMk cId="1422034683" sldId="2147483695"/>
            <pc:sldLayoutMk cId="1627059427" sldId="2147483690"/>
          </pc:sldLayoutMkLst>
        </pc:sldLayoutChg>
        <pc:sldLayoutChg chg="add">
          <pc:chgData name="Corey Edwards" userId="S::corey.edwards@uwtsd.ac.uk::7a967df3-e232-40a5-b10c-dee8f912d80a" providerId="AD" clId="Web-{33CAD6E9-9BA5-AC50-795C-16C61F2C7468}" dt="2025-01-08T12:27:36.482" v="20"/>
          <pc:sldLayoutMkLst>
            <pc:docMk/>
            <pc:sldMasterMk cId="1422034683" sldId="2147483695"/>
            <pc:sldLayoutMk cId="1269640741" sldId="2147483691"/>
          </pc:sldLayoutMkLst>
        </pc:sldLayoutChg>
        <pc:sldLayoutChg chg="add">
          <pc:chgData name="Corey Edwards" userId="S::corey.edwards@uwtsd.ac.uk::7a967df3-e232-40a5-b10c-dee8f912d80a" providerId="AD" clId="Web-{33CAD6E9-9BA5-AC50-795C-16C61F2C7468}" dt="2025-01-08T12:27:36.482" v="20"/>
          <pc:sldLayoutMkLst>
            <pc:docMk/>
            <pc:sldMasterMk cId="1422034683" sldId="2147483695"/>
            <pc:sldLayoutMk cId="3478589801" sldId="2147483692"/>
          </pc:sldLayoutMkLst>
        </pc:sldLayoutChg>
        <pc:sldLayoutChg chg="add">
          <pc:chgData name="Corey Edwards" userId="S::corey.edwards@uwtsd.ac.uk::7a967df3-e232-40a5-b10c-dee8f912d80a" providerId="AD" clId="Web-{33CAD6E9-9BA5-AC50-795C-16C61F2C7468}" dt="2025-01-08T12:27:36.482" v="20"/>
          <pc:sldLayoutMkLst>
            <pc:docMk/>
            <pc:sldMasterMk cId="1422034683" sldId="2147483695"/>
            <pc:sldLayoutMk cId="2143743245" sldId="2147483693"/>
          </pc:sldLayoutMkLst>
        </pc:sldLayoutChg>
        <pc:sldLayoutChg chg="add">
          <pc:chgData name="Corey Edwards" userId="S::corey.edwards@uwtsd.ac.uk::7a967df3-e232-40a5-b10c-dee8f912d80a" providerId="AD" clId="Web-{33CAD6E9-9BA5-AC50-795C-16C61F2C7468}" dt="2025-01-08T12:27:36.482" v="20"/>
          <pc:sldLayoutMkLst>
            <pc:docMk/>
            <pc:sldMasterMk cId="1422034683" sldId="2147483695"/>
            <pc:sldLayoutMk cId="1316389571" sldId="2147483694"/>
          </pc:sldLayoutMkLst>
        </pc:sldLayoutChg>
      </pc:sldMasterChg>
    </pc:docChg>
  </pc:docChgLst>
</pc:chgInfo>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AA84766-DE68-4CC9-A33E-BD428E82DD48}" type="doc">
      <dgm:prSet loTypeId="urn:microsoft.com/office/officeart/2016/7/layout/VerticalSolidActionList" loCatId="List" qsTypeId="urn:microsoft.com/office/officeart/2005/8/quickstyle/simple1" qsCatId="simple" csTypeId="urn:microsoft.com/office/officeart/2005/8/colors/colorful1" csCatId="colorful"/>
      <dgm:spPr/>
      <dgm:t>
        <a:bodyPr/>
        <a:lstStyle/>
        <a:p>
          <a:endParaRPr lang="en-US"/>
        </a:p>
      </dgm:t>
    </dgm:pt>
    <dgm:pt modelId="{E5A4CA9C-B4E1-4F4E-88D4-72194A21F283}">
      <dgm:prSet/>
      <dgm:spPr/>
      <dgm:t>
        <a:bodyPr/>
        <a:lstStyle/>
        <a:p>
          <a:r>
            <a:rPr lang="en-US"/>
            <a:t>Aim</a:t>
          </a:r>
        </a:p>
      </dgm:t>
    </dgm:pt>
    <dgm:pt modelId="{F54FAD39-903C-45E3-9BE8-6A3601E53D32}" type="parTrans" cxnId="{920D7D86-737F-4971-8A6B-C578F6D6E25D}">
      <dgm:prSet/>
      <dgm:spPr/>
      <dgm:t>
        <a:bodyPr/>
        <a:lstStyle/>
        <a:p>
          <a:endParaRPr lang="en-US"/>
        </a:p>
      </dgm:t>
    </dgm:pt>
    <dgm:pt modelId="{A92A0B0F-BF73-42DF-9586-90B88F14E55A}" type="sibTrans" cxnId="{920D7D86-737F-4971-8A6B-C578F6D6E25D}">
      <dgm:prSet/>
      <dgm:spPr/>
      <dgm:t>
        <a:bodyPr/>
        <a:lstStyle/>
        <a:p>
          <a:endParaRPr lang="en-US"/>
        </a:p>
      </dgm:t>
    </dgm:pt>
    <dgm:pt modelId="{2F3676E6-30EF-40F4-8EB2-542AEB51EE7E}">
      <dgm:prSet/>
      <dgm:spPr/>
      <dgm:t>
        <a:bodyPr/>
        <a:lstStyle/>
        <a:p>
          <a:r>
            <a:rPr lang="en-US"/>
            <a:t>Aim: To discuss empowering children to achieve digital equity.</a:t>
          </a:r>
        </a:p>
      </dgm:t>
    </dgm:pt>
    <dgm:pt modelId="{DB19DDE3-A98F-4E7B-AB78-0911B15938B9}" type="parTrans" cxnId="{6A87425E-E081-49D8-8B71-D538BC5BB7CC}">
      <dgm:prSet/>
      <dgm:spPr/>
      <dgm:t>
        <a:bodyPr/>
        <a:lstStyle/>
        <a:p>
          <a:endParaRPr lang="en-US"/>
        </a:p>
      </dgm:t>
    </dgm:pt>
    <dgm:pt modelId="{257CC77B-0A13-4049-BA9E-6F5F0B88ED85}" type="sibTrans" cxnId="{6A87425E-E081-49D8-8B71-D538BC5BB7CC}">
      <dgm:prSet/>
      <dgm:spPr/>
      <dgm:t>
        <a:bodyPr/>
        <a:lstStyle/>
        <a:p>
          <a:endParaRPr lang="en-US"/>
        </a:p>
      </dgm:t>
    </dgm:pt>
    <dgm:pt modelId="{8D5E185E-5C13-461E-BFEF-3402C53CB934}">
      <dgm:prSet/>
      <dgm:spPr/>
      <dgm:t>
        <a:bodyPr/>
        <a:lstStyle/>
        <a:p>
          <a:r>
            <a:rPr lang="en-US"/>
            <a:t>Define</a:t>
          </a:r>
        </a:p>
      </dgm:t>
    </dgm:pt>
    <dgm:pt modelId="{C5E492C0-EBC1-4EB3-9BBE-FBE19815706A}" type="parTrans" cxnId="{3F24C138-45A2-4B19-ACF5-A9623B003E3D}">
      <dgm:prSet/>
      <dgm:spPr/>
      <dgm:t>
        <a:bodyPr/>
        <a:lstStyle/>
        <a:p>
          <a:endParaRPr lang="en-US"/>
        </a:p>
      </dgm:t>
    </dgm:pt>
    <dgm:pt modelId="{080F30BC-6552-4DB0-A6C7-F9F4ACE62B5E}" type="sibTrans" cxnId="{3F24C138-45A2-4B19-ACF5-A9623B003E3D}">
      <dgm:prSet/>
      <dgm:spPr/>
      <dgm:t>
        <a:bodyPr/>
        <a:lstStyle/>
        <a:p>
          <a:endParaRPr lang="en-US"/>
        </a:p>
      </dgm:t>
    </dgm:pt>
    <dgm:pt modelId="{B1AA7F43-59F1-4D11-BF93-617855C3BCE0}">
      <dgm:prSet/>
      <dgm:spPr/>
      <dgm:t>
        <a:bodyPr/>
        <a:lstStyle/>
        <a:p>
          <a:r>
            <a:rPr lang="en-US"/>
            <a:t>Define empowerment. </a:t>
          </a:r>
        </a:p>
      </dgm:t>
    </dgm:pt>
    <dgm:pt modelId="{ECC1A1C1-7D10-4FF3-84E9-80F30F370F72}" type="parTrans" cxnId="{00396059-8C3D-4A0D-BA3C-4EA29096AC15}">
      <dgm:prSet/>
      <dgm:spPr/>
      <dgm:t>
        <a:bodyPr/>
        <a:lstStyle/>
        <a:p>
          <a:endParaRPr lang="en-US"/>
        </a:p>
      </dgm:t>
    </dgm:pt>
    <dgm:pt modelId="{5D199A15-8FCF-4828-B6B6-1B5A87FC19FA}" type="sibTrans" cxnId="{00396059-8C3D-4A0D-BA3C-4EA29096AC15}">
      <dgm:prSet/>
      <dgm:spPr/>
      <dgm:t>
        <a:bodyPr/>
        <a:lstStyle/>
        <a:p>
          <a:endParaRPr lang="en-US"/>
        </a:p>
      </dgm:t>
    </dgm:pt>
    <dgm:pt modelId="{31CFB148-0ECB-4A5C-BDD2-0A49344A5BCF}">
      <dgm:prSet/>
      <dgm:spPr/>
      <dgm:t>
        <a:bodyPr/>
        <a:lstStyle/>
        <a:p>
          <a:r>
            <a:rPr lang="en-US"/>
            <a:t>Discuss</a:t>
          </a:r>
        </a:p>
      </dgm:t>
    </dgm:pt>
    <dgm:pt modelId="{D9BEF57F-06C5-48DD-9321-D3F9467D958E}" type="parTrans" cxnId="{D54B2420-3D9E-4BBC-8B69-5FC522A17EC0}">
      <dgm:prSet/>
      <dgm:spPr/>
      <dgm:t>
        <a:bodyPr/>
        <a:lstStyle/>
        <a:p>
          <a:endParaRPr lang="en-US"/>
        </a:p>
      </dgm:t>
    </dgm:pt>
    <dgm:pt modelId="{A8529818-1089-4501-8501-16646D0DCE7C}" type="sibTrans" cxnId="{D54B2420-3D9E-4BBC-8B69-5FC522A17EC0}">
      <dgm:prSet/>
      <dgm:spPr/>
      <dgm:t>
        <a:bodyPr/>
        <a:lstStyle/>
        <a:p>
          <a:endParaRPr lang="en-US"/>
        </a:p>
      </dgm:t>
    </dgm:pt>
    <dgm:pt modelId="{F7EF4A58-5A6B-4566-BC0B-960C83CB7C7B}">
      <dgm:prSet/>
      <dgm:spPr/>
      <dgm:t>
        <a:bodyPr/>
        <a:lstStyle/>
        <a:p>
          <a:r>
            <a:rPr lang="en-US"/>
            <a:t>Discuss methods of empowering children in a digital world. </a:t>
          </a:r>
        </a:p>
      </dgm:t>
    </dgm:pt>
    <dgm:pt modelId="{E56CB8D5-C2B1-45B6-855C-09A0476A7091}" type="parTrans" cxnId="{2EB55E18-E1AB-46A4-8304-012C70E20A9E}">
      <dgm:prSet/>
      <dgm:spPr/>
      <dgm:t>
        <a:bodyPr/>
        <a:lstStyle/>
        <a:p>
          <a:endParaRPr lang="en-US"/>
        </a:p>
      </dgm:t>
    </dgm:pt>
    <dgm:pt modelId="{D81E63B6-2392-4BDD-818F-3618F923FFE5}" type="sibTrans" cxnId="{2EB55E18-E1AB-46A4-8304-012C70E20A9E}">
      <dgm:prSet/>
      <dgm:spPr/>
      <dgm:t>
        <a:bodyPr/>
        <a:lstStyle/>
        <a:p>
          <a:endParaRPr lang="en-US"/>
        </a:p>
      </dgm:t>
    </dgm:pt>
    <dgm:pt modelId="{BAB4E0CA-0A45-4FEF-8753-622F32EFDC93}">
      <dgm:prSet/>
      <dgm:spPr/>
      <dgm:t>
        <a:bodyPr/>
        <a:lstStyle/>
        <a:p>
          <a:r>
            <a:rPr lang="en-US"/>
            <a:t>Describe</a:t>
          </a:r>
        </a:p>
      </dgm:t>
    </dgm:pt>
    <dgm:pt modelId="{A7B83AA8-7C12-4583-94F8-80125BDB39B0}" type="parTrans" cxnId="{BF19824C-CD8D-47C5-8F58-1A177869B9B9}">
      <dgm:prSet/>
      <dgm:spPr/>
      <dgm:t>
        <a:bodyPr/>
        <a:lstStyle/>
        <a:p>
          <a:endParaRPr lang="en-US"/>
        </a:p>
      </dgm:t>
    </dgm:pt>
    <dgm:pt modelId="{245FAB78-9645-4E5E-93E1-531E30525B7D}" type="sibTrans" cxnId="{BF19824C-CD8D-47C5-8F58-1A177869B9B9}">
      <dgm:prSet/>
      <dgm:spPr/>
      <dgm:t>
        <a:bodyPr/>
        <a:lstStyle/>
        <a:p>
          <a:endParaRPr lang="en-US"/>
        </a:p>
      </dgm:t>
    </dgm:pt>
    <dgm:pt modelId="{2793B039-28E9-4854-A69E-A864C7A1AFB4}">
      <dgm:prSet/>
      <dgm:spPr/>
      <dgm:t>
        <a:bodyPr/>
        <a:lstStyle/>
        <a:p>
          <a:r>
            <a:rPr lang="en-US"/>
            <a:t>Describe the Wellbeing of Future Generations (Wales) Act 2015</a:t>
          </a:r>
        </a:p>
      </dgm:t>
    </dgm:pt>
    <dgm:pt modelId="{9B7B7B76-46C9-4892-8948-6A97227ED85C}" type="parTrans" cxnId="{209CEE11-77BB-4C75-9FA7-67739885A952}">
      <dgm:prSet/>
      <dgm:spPr/>
      <dgm:t>
        <a:bodyPr/>
        <a:lstStyle/>
        <a:p>
          <a:endParaRPr lang="en-US"/>
        </a:p>
      </dgm:t>
    </dgm:pt>
    <dgm:pt modelId="{F833EB4D-A844-4083-B821-E0D2E576EB45}" type="sibTrans" cxnId="{209CEE11-77BB-4C75-9FA7-67739885A952}">
      <dgm:prSet/>
      <dgm:spPr/>
      <dgm:t>
        <a:bodyPr/>
        <a:lstStyle/>
        <a:p>
          <a:endParaRPr lang="en-US"/>
        </a:p>
      </dgm:t>
    </dgm:pt>
    <dgm:pt modelId="{D793D359-DE2F-472C-8BC6-812ADEFE1CB9}">
      <dgm:prSet/>
      <dgm:spPr/>
      <dgm:t>
        <a:bodyPr/>
        <a:lstStyle/>
        <a:p>
          <a:r>
            <a:rPr lang="en-US"/>
            <a:t>Discuss</a:t>
          </a:r>
        </a:p>
      </dgm:t>
    </dgm:pt>
    <dgm:pt modelId="{46175F4D-E85D-47F9-BE0B-BC3B6E5123E0}" type="parTrans" cxnId="{53116378-AC6F-4611-931D-76406A39A9E2}">
      <dgm:prSet/>
      <dgm:spPr/>
      <dgm:t>
        <a:bodyPr/>
        <a:lstStyle/>
        <a:p>
          <a:endParaRPr lang="en-US"/>
        </a:p>
      </dgm:t>
    </dgm:pt>
    <dgm:pt modelId="{F195A841-C7AF-42CC-86EA-78C054A0F48B}" type="sibTrans" cxnId="{53116378-AC6F-4611-931D-76406A39A9E2}">
      <dgm:prSet/>
      <dgm:spPr/>
      <dgm:t>
        <a:bodyPr/>
        <a:lstStyle/>
        <a:p>
          <a:endParaRPr lang="en-US"/>
        </a:p>
      </dgm:t>
    </dgm:pt>
    <dgm:pt modelId="{7F72D63D-0C7F-4820-B3CC-D44A62E68F80}">
      <dgm:prSet/>
      <dgm:spPr/>
      <dgm:t>
        <a:bodyPr/>
        <a:lstStyle/>
        <a:p>
          <a:r>
            <a:rPr lang="en-US"/>
            <a:t>Discuss the impact of the Wellbeing of Future Generations (Wales) Act 2015</a:t>
          </a:r>
        </a:p>
      </dgm:t>
    </dgm:pt>
    <dgm:pt modelId="{4B3759BB-EFA7-496B-B0AA-3FBC3360EE98}" type="parTrans" cxnId="{9A7F2037-88CE-463E-A652-7BE3ADE10C9A}">
      <dgm:prSet/>
      <dgm:spPr/>
      <dgm:t>
        <a:bodyPr/>
        <a:lstStyle/>
        <a:p>
          <a:endParaRPr lang="en-US"/>
        </a:p>
      </dgm:t>
    </dgm:pt>
    <dgm:pt modelId="{D75FDEE8-7B95-480F-AD1A-C6B05691777C}" type="sibTrans" cxnId="{9A7F2037-88CE-463E-A652-7BE3ADE10C9A}">
      <dgm:prSet/>
      <dgm:spPr/>
      <dgm:t>
        <a:bodyPr/>
        <a:lstStyle/>
        <a:p>
          <a:endParaRPr lang="en-US"/>
        </a:p>
      </dgm:t>
    </dgm:pt>
    <dgm:pt modelId="{AC83590E-B803-474D-894F-601CDA4EFC6E}" type="pres">
      <dgm:prSet presAssocID="{AAA84766-DE68-4CC9-A33E-BD428E82DD48}" presName="Name0" presStyleCnt="0">
        <dgm:presLayoutVars>
          <dgm:dir/>
          <dgm:animLvl val="lvl"/>
          <dgm:resizeHandles val="exact"/>
        </dgm:presLayoutVars>
      </dgm:prSet>
      <dgm:spPr/>
    </dgm:pt>
    <dgm:pt modelId="{D53BB764-991E-4A04-9BE0-A248FF895F85}" type="pres">
      <dgm:prSet presAssocID="{E5A4CA9C-B4E1-4F4E-88D4-72194A21F283}" presName="linNode" presStyleCnt="0"/>
      <dgm:spPr/>
    </dgm:pt>
    <dgm:pt modelId="{615B22F6-3158-4980-B833-1D43F5181A8B}" type="pres">
      <dgm:prSet presAssocID="{E5A4CA9C-B4E1-4F4E-88D4-72194A21F283}" presName="parentText" presStyleLbl="alignNode1" presStyleIdx="0" presStyleCnt="5">
        <dgm:presLayoutVars>
          <dgm:chMax val="1"/>
          <dgm:bulletEnabled/>
        </dgm:presLayoutVars>
      </dgm:prSet>
      <dgm:spPr/>
    </dgm:pt>
    <dgm:pt modelId="{48DA4A28-81A8-4B38-81F4-CD985389CB69}" type="pres">
      <dgm:prSet presAssocID="{E5A4CA9C-B4E1-4F4E-88D4-72194A21F283}" presName="descendantText" presStyleLbl="alignAccFollowNode1" presStyleIdx="0" presStyleCnt="5">
        <dgm:presLayoutVars>
          <dgm:bulletEnabled/>
        </dgm:presLayoutVars>
      </dgm:prSet>
      <dgm:spPr/>
    </dgm:pt>
    <dgm:pt modelId="{43E74E86-0649-4117-990C-0BD1806D8E49}" type="pres">
      <dgm:prSet presAssocID="{A92A0B0F-BF73-42DF-9586-90B88F14E55A}" presName="sp" presStyleCnt="0"/>
      <dgm:spPr/>
    </dgm:pt>
    <dgm:pt modelId="{1B8D9964-07C4-4269-B9F9-CAB3FBEA1297}" type="pres">
      <dgm:prSet presAssocID="{8D5E185E-5C13-461E-BFEF-3402C53CB934}" presName="linNode" presStyleCnt="0"/>
      <dgm:spPr/>
    </dgm:pt>
    <dgm:pt modelId="{F2E6DD81-825A-46A2-BAD3-4EAD36759252}" type="pres">
      <dgm:prSet presAssocID="{8D5E185E-5C13-461E-BFEF-3402C53CB934}" presName="parentText" presStyleLbl="alignNode1" presStyleIdx="1" presStyleCnt="5">
        <dgm:presLayoutVars>
          <dgm:chMax val="1"/>
          <dgm:bulletEnabled/>
        </dgm:presLayoutVars>
      </dgm:prSet>
      <dgm:spPr/>
    </dgm:pt>
    <dgm:pt modelId="{6B41E226-835C-48F7-98F4-683465BD0211}" type="pres">
      <dgm:prSet presAssocID="{8D5E185E-5C13-461E-BFEF-3402C53CB934}" presName="descendantText" presStyleLbl="alignAccFollowNode1" presStyleIdx="1" presStyleCnt="5">
        <dgm:presLayoutVars>
          <dgm:bulletEnabled/>
        </dgm:presLayoutVars>
      </dgm:prSet>
      <dgm:spPr/>
    </dgm:pt>
    <dgm:pt modelId="{CBF7217B-FD47-41AD-904E-71DA4C47FF47}" type="pres">
      <dgm:prSet presAssocID="{080F30BC-6552-4DB0-A6C7-F9F4ACE62B5E}" presName="sp" presStyleCnt="0"/>
      <dgm:spPr/>
    </dgm:pt>
    <dgm:pt modelId="{B94D654D-3911-41DF-A44C-F53D7A1C2FB1}" type="pres">
      <dgm:prSet presAssocID="{31CFB148-0ECB-4A5C-BDD2-0A49344A5BCF}" presName="linNode" presStyleCnt="0"/>
      <dgm:spPr/>
    </dgm:pt>
    <dgm:pt modelId="{88D23E1E-A49C-40D2-9A0D-9683105578BA}" type="pres">
      <dgm:prSet presAssocID="{31CFB148-0ECB-4A5C-BDD2-0A49344A5BCF}" presName="parentText" presStyleLbl="alignNode1" presStyleIdx="2" presStyleCnt="5">
        <dgm:presLayoutVars>
          <dgm:chMax val="1"/>
          <dgm:bulletEnabled/>
        </dgm:presLayoutVars>
      </dgm:prSet>
      <dgm:spPr/>
    </dgm:pt>
    <dgm:pt modelId="{60E1AF84-1D47-4B67-9EF6-352717E5BC14}" type="pres">
      <dgm:prSet presAssocID="{31CFB148-0ECB-4A5C-BDD2-0A49344A5BCF}" presName="descendantText" presStyleLbl="alignAccFollowNode1" presStyleIdx="2" presStyleCnt="5">
        <dgm:presLayoutVars>
          <dgm:bulletEnabled/>
        </dgm:presLayoutVars>
      </dgm:prSet>
      <dgm:spPr/>
    </dgm:pt>
    <dgm:pt modelId="{A299595D-F7EC-4CC1-91E2-95411E008ECE}" type="pres">
      <dgm:prSet presAssocID="{A8529818-1089-4501-8501-16646D0DCE7C}" presName="sp" presStyleCnt="0"/>
      <dgm:spPr/>
    </dgm:pt>
    <dgm:pt modelId="{CC8096DA-6B74-47F2-AEAF-57E3BD397B26}" type="pres">
      <dgm:prSet presAssocID="{BAB4E0CA-0A45-4FEF-8753-622F32EFDC93}" presName="linNode" presStyleCnt="0"/>
      <dgm:spPr/>
    </dgm:pt>
    <dgm:pt modelId="{AC899ABF-68EC-4A32-8A02-0255B9455D90}" type="pres">
      <dgm:prSet presAssocID="{BAB4E0CA-0A45-4FEF-8753-622F32EFDC93}" presName="parentText" presStyleLbl="alignNode1" presStyleIdx="3" presStyleCnt="5">
        <dgm:presLayoutVars>
          <dgm:chMax val="1"/>
          <dgm:bulletEnabled/>
        </dgm:presLayoutVars>
      </dgm:prSet>
      <dgm:spPr/>
    </dgm:pt>
    <dgm:pt modelId="{5602AB47-6DAE-4B98-BA11-E494EA930B4F}" type="pres">
      <dgm:prSet presAssocID="{BAB4E0CA-0A45-4FEF-8753-622F32EFDC93}" presName="descendantText" presStyleLbl="alignAccFollowNode1" presStyleIdx="3" presStyleCnt="5">
        <dgm:presLayoutVars>
          <dgm:bulletEnabled/>
        </dgm:presLayoutVars>
      </dgm:prSet>
      <dgm:spPr/>
    </dgm:pt>
    <dgm:pt modelId="{B22136BE-4AD6-476D-9032-762F0CD4C315}" type="pres">
      <dgm:prSet presAssocID="{245FAB78-9645-4E5E-93E1-531E30525B7D}" presName="sp" presStyleCnt="0"/>
      <dgm:spPr/>
    </dgm:pt>
    <dgm:pt modelId="{2812F5B3-3F2A-4C74-BD3B-5A289AD3C9C9}" type="pres">
      <dgm:prSet presAssocID="{D793D359-DE2F-472C-8BC6-812ADEFE1CB9}" presName="linNode" presStyleCnt="0"/>
      <dgm:spPr/>
    </dgm:pt>
    <dgm:pt modelId="{16BDC32A-7E96-4F70-A42B-58188D8861E2}" type="pres">
      <dgm:prSet presAssocID="{D793D359-DE2F-472C-8BC6-812ADEFE1CB9}" presName="parentText" presStyleLbl="alignNode1" presStyleIdx="4" presStyleCnt="5">
        <dgm:presLayoutVars>
          <dgm:chMax val="1"/>
          <dgm:bulletEnabled/>
        </dgm:presLayoutVars>
      </dgm:prSet>
      <dgm:spPr/>
    </dgm:pt>
    <dgm:pt modelId="{85E69262-8A23-4227-8B9E-D89743F500EB}" type="pres">
      <dgm:prSet presAssocID="{D793D359-DE2F-472C-8BC6-812ADEFE1CB9}" presName="descendantText" presStyleLbl="alignAccFollowNode1" presStyleIdx="4" presStyleCnt="5">
        <dgm:presLayoutVars>
          <dgm:bulletEnabled/>
        </dgm:presLayoutVars>
      </dgm:prSet>
      <dgm:spPr/>
    </dgm:pt>
  </dgm:ptLst>
  <dgm:cxnLst>
    <dgm:cxn modelId="{1D86460B-CEBB-4B53-9DD6-235E5BFCA177}" type="presOf" srcId="{2793B039-28E9-4854-A69E-A864C7A1AFB4}" destId="{5602AB47-6DAE-4B98-BA11-E494EA930B4F}" srcOrd="0" destOrd="0" presId="urn:microsoft.com/office/officeart/2016/7/layout/VerticalSolidActionList"/>
    <dgm:cxn modelId="{209CEE11-77BB-4C75-9FA7-67739885A952}" srcId="{BAB4E0CA-0A45-4FEF-8753-622F32EFDC93}" destId="{2793B039-28E9-4854-A69E-A864C7A1AFB4}" srcOrd="0" destOrd="0" parTransId="{9B7B7B76-46C9-4892-8948-6A97227ED85C}" sibTransId="{F833EB4D-A844-4083-B821-E0D2E576EB45}"/>
    <dgm:cxn modelId="{2EB55E18-E1AB-46A4-8304-012C70E20A9E}" srcId="{31CFB148-0ECB-4A5C-BDD2-0A49344A5BCF}" destId="{F7EF4A58-5A6B-4566-BC0B-960C83CB7C7B}" srcOrd="0" destOrd="0" parTransId="{E56CB8D5-C2B1-45B6-855C-09A0476A7091}" sibTransId="{D81E63B6-2392-4BDD-818F-3618F923FFE5}"/>
    <dgm:cxn modelId="{D54B2420-3D9E-4BBC-8B69-5FC522A17EC0}" srcId="{AAA84766-DE68-4CC9-A33E-BD428E82DD48}" destId="{31CFB148-0ECB-4A5C-BDD2-0A49344A5BCF}" srcOrd="2" destOrd="0" parTransId="{D9BEF57F-06C5-48DD-9321-D3F9467D958E}" sibTransId="{A8529818-1089-4501-8501-16646D0DCE7C}"/>
    <dgm:cxn modelId="{9A7F2037-88CE-463E-A652-7BE3ADE10C9A}" srcId="{D793D359-DE2F-472C-8BC6-812ADEFE1CB9}" destId="{7F72D63D-0C7F-4820-B3CC-D44A62E68F80}" srcOrd="0" destOrd="0" parTransId="{4B3759BB-EFA7-496B-B0AA-3FBC3360EE98}" sibTransId="{D75FDEE8-7B95-480F-AD1A-C6B05691777C}"/>
    <dgm:cxn modelId="{3F24C138-45A2-4B19-ACF5-A9623B003E3D}" srcId="{AAA84766-DE68-4CC9-A33E-BD428E82DD48}" destId="{8D5E185E-5C13-461E-BFEF-3402C53CB934}" srcOrd="1" destOrd="0" parTransId="{C5E492C0-EBC1-4EB3-9BBE-FBE19815706A}" sibTransId="{080F30BC-6552-4DB0-A6C7-F9F4ACE62B5E}"/>
    <dgm:cxn modelId="{DC3CDE3B-8944-4C38-9938-BC6A21248B9A}" type="presOf" srcId="{2F3676E6-30EF-40F4-8EB2-542AEB51EE7E}" destId="{48DA4A28-81A8-4B38-81F4-CD985389CB69}" srcOrd="0" destOrd="0" presId="urn:microsoft.com/office/officeart/2016/7/layout/VerticalSolidActionList"/>
    <dgm:cxn modelId="{6A87425E-E081-49D8-8B71-D538BC5BB7CC}" srcId="{E5A4CA9C-B4E1-4F4E-88D4-72194A21F283}" destId="{2F3676E6-30EF-40F4-8EB2-542AEB51EE7E}" srcOrd="0" destOrd="0" parTransId="{DB19DDE3-A98F-4E7B-AB78-0911B15938B9}" sibTransId="{257CC77B-0A13-4049-BA9E-6F5F0B88ED85}"/>
    <dgm:cxn modelId="{BF19824C-CD8D-47C5-8F58-1A177869B9B9}" srcId="{AAA84766-DE68-4CC9-A33E-BD428E82DD48}" destId="{BAB4E0CA-0A45-4FEF-8753-622F32EFDC93}" srcOrd="3" destOrd="0" parTransId="{A7B83AA8-7C12-4583-94F8-80125BDB39B0}" sibTransId="{245FAB78-9645-4E5E-93E1-531E30525B7D}"/>
    <dgm:cxn modelId="{53116378-AC6F-4611-931D-76406A39A9E2}" srcId="{AAA84766-DE68-4CC9-A33E-BD428E82DD48}" destId="{D793D359-DE2F-472C-8BC6-812ADEFE1CB9}" srcOrd="4" destOrd="0" parTransId="{46175F4D-E85D-47F9-BE0B-BC3B6E5123E0}" sibTransId="{F195A841-C7AF-42CC-86EA-78C054A0F48B}"/>
    <dgm:cxn modelId="{00396059-8C3D-4A0D-BA3C-4EA29096AC15}" srcId="{8D5E185E-5C13-461E-BFEF-3402C53CB934}" destId="{B1AA7F43-59F1-4D11-BF93-617855C3BCE0}" srcOrd="0" destOrd="0" parTransId="{ECC1A1C1-7D10-4FF3-84E9-80F30F370F72}" sibTransId="{5D199A15-8FCF-4828-B6B6-1B5A87FC19FA}"/>
    <dgm:cxn modelId="{3D9C705A-5844-4675-A7D3-613DAFCD18B4}" type="presOf" srcId="{31CFB148-0ECB-4A5C-BDD2-0A49344A5BCF}" destId="{88D23E1E-A49C-40D2-9A0D-9683105578BA}" srcOrd="0" destOrd="0" presId="urn:microsoft.com/office/officeart/2016/7/layout/VerticalSolidActionList"/>
    <dgm:cxn modelId="{CCDDB781-D79D-46AA-876B-6C1761D934FC}" type="presOf" srcId="{BAB4E0CA-0A45-4FEF-8753-622F32EFDC93}" destId="{AC899ABF-68EC-4A32-8A02-0255B9455D90}" srcOrd="0" destOrd="0" presId="urn:microsoft.com/office/officeart/2016/7/layout/VerticalSolidActionList"/>
    <dgm:cxn modelId="{920D7D86-737F-4971-8A6B-C578F6D6E25D}" srcId="{AAA84766-DE68-4CC9-A33E-BD428E82DD48}" destId="{E5A4CA9C-B4E1-4F4E-88D4-72194A21F283}" srcOrd="0" destOrd="0" parTransId="{F54FAD39-903C-45E3-9BE8-6A3601E53D32}" sibTransId="{A92A0B0F-BF73-42DF-9586-90B88F14E55A}"/>
    <dgm:cxn modelId="{16C5D18B-3271-41C3-89D4-C976757F3434}" type="presOf" srcId="{8D5E185E-5C13-461E-BFEF-3402C53CB934}" destId="{F2E6DD81-825A-46A2-BAD3-4EAD36759252}" srcOrd="0" destOrd="0" presId="urn:microsoft.com/office/officeart/2016/7/layout/VerticalSolidActionList"/>
    <dgm:cxn modelId="{3308CEB5-6D55-4150-908E-E2370058E028}" type="presOf" srcId="{B1AA7F43-59F1-4D11-BF93-617855C3BCE0}" destId="{6B41E226-835C-48F7-98F4-683465BD0211}" srcOrd="0" destOrd="0" presId="urn:microsoft.com/office/officeart/2016/7/layout/VerticalSolidActionList"/>
    <dgm:cxn modelId="{59826DCE-72EF-42FD-9FE9-4781043257C6}" type="presOf" srcId="{AAA84766-DE68-4CC9-A33E-BD428E82DD48}" destId="{AC83590E-B803-474D-894F-601CDA4EFC6E}" srcOrd="0" destOrd="0" presId="urn:microsoft.com/office/officeart/2016/7/layout/VerticalSolidActionList"/>
    <dgm:cxn modelId="{78C9DEDB-68AC-4E68-AAB5-02CDEB6574FE}" type="presOf" srcId="{7F72D63D-0C7F-4820-B3CC-D44A62E68F80}" destId="{85E69262-8A23-4227-8B9E-D89743F500EB}" srcOrd="0" destOrd="0" presId="urn:microsoft.com/office/officeart/2016/7/layout/VerticalSolidActionList"/>
    <dgm:cxn modelId="{D31AAFDE-9F69-4182-8815-9680AA4E78B3}" type="presOf" srcId="{D793D359-DE2F-472C-8BC6-812ADEFE1CB9}" destId="{16BDC32A-7E96-4F70-A42B-58188D8861E2}" srcOrd="0" destOrd="0" presId="urn:microsoft.com/office/officeart/2016/7/layout/VerticalSolidActionList"/>
    <dgm:cxn modelId="{2B5CDDF1-0C27-41D8-B347-CF49AC38DA31}" type="presOf" srcId="{F7EF4A58-5A6B-4566-BC0B-960C83CB7C7B}" destId="{60E1AF84-1D47-4B67-9EF6-352717E5BC14}" srcOrd="0" destOrd="0" presId="urn:microsoft.com/office/officeart/2016/7/layout/VerticalSolidActionList"/>
    <dgm:cxn modelId="{52DD93F3-539C-4565-85C8-0A415392AD75}" type="presOf" srcId="{E5A4CA9C-B4E1-4F4E-88D4-72194A21F283}" destId="{615B22F6-3158-4980-B833-1D43F5181A8B}" srcOrd="0" destOrd="0" presId="urn:microsoft.com/office/officeart/2016/7/layout/VerticalSolidActionList"/>
    <dgm:cxn modelId="{011B064B-114C-4E80-A9E6-D2AFBE6D75A7}" type="presParOf" srcId="{AC83590E-B803-474D-894F-601CDA4EFC6E}" destId="{D53BB764-991E-4A04-9BE0-A248FF895F85}" srcOrd="0" destOrd="0" presId="urn:microsoft.com/office/officeart/2016/7/layout/VerticalSolidActionList"/>
    <dgm:cxn modelId="{F782C590-2A1F-4F42-A3DD-48CEDB018DB1}" type="presParOf" srcId="{D53BB764-991E-4A04-9BE0-A248FF895F85}" destId="{615B22F6-3158-4980-B833-1D43F5181A8B}" srcOrd="0" destOrd="0" presId="urn:microsoft.com/office/officeart/2016/7/layout/VerticalSolidActionList"/>
    <dgm:cxn modelId="{6A06DB10-4576-41D9-B05C-98BD17CEC676}" type="presParOf" srcId="{D53BB764-991E-4A04-9BE0-A248FF895F85}" destId="{48DA4A28-81A8-4B38-81F4-CD985389CB69}" srcOrd="1" destOrd="0" presId="urn:microsoft.com/office/officeart/2016/7/layout/VerticalSolidActionList"/>
    <dgm:cxn modelId="{B6B48DBD-CC8E-45F6-8133-6843EBFD71EB}" type="presParOf" srcId="{AC83590E-B803-474D-894F-601CDA4EFC6E}" destId="{43E74E86-0649-4117-990C-0BD1806D8E49}" srcOrd="1" destOrd="0" presId="urn:microsoft.com/office/officeart/2016/7/layout/VerticalSolidActionList"/>
    <dgm:cxn modelId="{E9B2E166-4D9C-4D81-B273-4F668ABEB172}" type="presParOf" srcId="{AC83590E-B803-474D-894F-601CDA4EFC6E}" destId="{1B8D9964-07C4-4269-B9F9-CAB3FBEA1297}" srcOrd="2" destOrd="0" presId="urn:microsoft.com/office/officeart/2016/7/layout/VerticalSolidActionList"/>
    <dgm:cxn modelId="{BA94274B-62C8-4E02-8CC4-B154F33E95B4}" type="presParOf" srcId="{1B8D9964-07C4-4269-B9F9-CAB3FBEA1297}" destId="{F2E6DD81-825A-46A2-BAD3-4EAD36759252}" srcOrd="0" destOrd="0" presId="urn:microsoft.com/office/officeart/2016/7/layout/VerticalSolidActionList"/>
    <dgm:cxn modelId="{4D217543-79A6-4B4E-84EF-20CF6C8F280B}" type="presParOf" srcId="{1B8D9964-07C4-4269-B9F9-CAB3FBEA1297}" destId="{6B41E226-835C-48F7-98F4-683465BD0211}" srcOrd="1" destOrd="0" presId="urn:microsoft.com/office/officeart/2016/7/layout/VerticalSolidActionList"/>
    <dgm:cxn modelId="{30CFF0AB-6759-4525-A982-CA4721326C63}" type="presParOf" srcId="{AC83590E-B803-474D-894F-601CDA4EFC6E}" destId="{CBF7217B-FD47-41AD-904E-71DA4C47FF47}" srcOrd="3" destOrd="0" presId="urn:microsoft.com/office/officeart/2016/7/layout/VerticalSolidActionList"/>
    <dgm:cxn modelId="{253AEB96-3936-45E4-9204-B68F87960A38}" type="presParOf" srcId="{AC83590E-B803-474D-894F-601CDA4EFC6E}" destId="{B94D654D-3911-41DF-A44C-F53D7A1C2FB1}" srcOrd="4" destOrd="0" presId="urn:microsoft.com/office/officeart/2016/7/layout/VerticalSolidActionList"/>
    <dgm:cxn modelId="{6BF7BF66-A07C-45A3-94DF-898D6F03561E}" type="presParOf" srcId="{B94D654D-3911-41DF-A44C-F53D7A1C2FB1}" destId="{88D23E1E-A49C-40D2-9A0D-9683105578BA}" srcOrd="0" destOrd="0" presId="urn:microsoft.com/office/officeart/2016/7/layout/VerticalSolidActionList"/>
    <dgm:cxn modelId="{EB244596-9584-4CBB-AF54-07733C469884}" type="presParOf" srcId="{B94D654D-3911-41DF-A44C-F53D7A1C2FB1}" destId="{60E1AF84-1D47-4B67-9EF6-352717E5BC14}" srcOrd="1" destOrd="0" presId="urn:microsoft.com/office/officeart/2016/7/layout/VerticalSolidActionList"/>
    <dgm:cxn modelId="{084FD9D0-0F9B-490D-B030-5BC3BEA24645}" type="presParOf" srcId="{AC83590E-B803-474D-894F-601CDA4EFC6E}" destId="{A299595D-F7EC-4CC1-91E2-95411E008ECE}" srcOrd="5" destOrd="0" presId="urn:microsoft.com/office/officeart/2016/7/layout/VerticalSolidActionList"/>
    <dgm:cxn modelId="{65C754B9-E095-44BD-90A9-BD6EE725F60B}" type="presParOf" srcId="{AC83590E-B803-474D-894F-601CDA4EFC6E}" destId="{CC8096DA-6B74-47F2-AEAF-57E3BD397B26}" srcOrd="6" destOrd="0" presId="urn:microsoft.com/office/officeart/2016/7/layout/VerticalSolidActionList"/>
    <dgm:cxn modelId="{1EC1EC9B-2F2E-4E17-B3C9-CD0EE54FBE2D}" type="presParOf" srcId="{CC8096DA-6B74-47F2-AEAF-57E3BD397B26}" destId="{AC899ABF-68EC-4A32-8A02-0255B9455D90}" srcOrd="0" destOrd="0" presId="urn:microsoft.com/office/officeart/2016/7/layout/VerticalSolidActionList"/>
    <dgm:cxn modelId="{791AED9E-F7F9-4622-B098-BC6ACC4DA593}" type="presParOf" srcId="{CC8096DA-6B74-47F2-AEAF-57E3BD397B26}" destId="{5602AB47-6DAE-4B98-BA11-E494EA930B4F}" srcOrd="1" destOrd="0" presId="urn:microsoft.com/office/officeart/2016/7/layout/VerticalSolidActionList"/>
    <dgm:cxn modelId="{9D5A3A10-1772-44B8-BF8F-982A8ECC0966}" type="presParOf" srcId="{AC83590E-B803-474D-894F-601CDA4EFC6E}" destId="{B22136BE-4AD6-476D-9032-762F0CD4C315}" srcOrd="7" destOrd="0" presId="urn:microsoft.com/office/officeart/2016/7/layout/VerticalSolidActionList"/>
    <dgm:cxn modelId="{9E47C218-7A83-4432-B88C-995AE05DF2AB}" type="presParOf" srcId="{AC83590E-B803-474D-894F-601CDA4EFC6E}" destId="{2812F5B3-3F2A-4C74-BD3B-5A289AD3C9C9}" srcOrd="8" destOrd="0" presId="urn:microsoft.com/office/officeart/2016/7/layout/VerticalSolidActionList"/>
    <dgm:cxn modelId="{F7971A90-4DC9-4DC1-B0F1-0ECB15BCE466}" type="presParOf" srcId="{2812F5B3-3F2A-4C74-BD3B-5A289AD3C9C9}" destId="{16BDC32A-7E96-4F70-A42B-58188D8861E2}" srcOrd="0" destOrd="0" presId="urn:microsoft.com/office/officeart/2016/7/layout/VerticalSolidActionList"/>
    <dgm:cxn modelId="{611CDBDB-4425-4AA5-B9FF-75495152FCEF}" type="presParOf" srcId="{2812F5B3-3F2A-4C74-BD3B-5A289AD3C9C9}" destId="{85E69262-8A23-4227-8B9E-D89743F500EB}" srcOrd="1" destOrd="0" presId="urn:microsoft.com/office/officeart/2016/7/layout/VerticalSolidAction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EC88888-CA82-48A6-B3DE-BC6E0E0DA2C0}"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BFB41C1F-7B35-43FB-9347-B0B6ABA65C67}">
      <dgm:prSet/>
      <dgm:spPr/>
      <dgm:t>
        <a:bodyPr/>
        <a:lstStyle/>
        <a:p>
          <a:r>
            <a:rPr lang="en-GB"/>
            <a:t>Giving people power.</a:t>
          </a:r>
          <a:endParaRPr lang="en-US"/>
        </a:p>
      </dgm:t>
    </dgm:pt>
    <dgm:pt modelId="{5306A0F7-32C5-4B55-B387-D875EC84083E}" type="parTrans" cxnId="{9E74023D-EC44-4AE0-8B54-711F09EB2FC3}">
      <dgm:prSet/>
      <dgm:spPr/>
      <dgm:t>
        <a:bodyPr/>
        <a:lstStyle/>
        <a:p>
          <a:endParaRPr lang="en-US"/>
        </a:p>
      </dgm:t>
    </dgm:pt>
    <dgm:pt modelId="{1EE8A574-7EE7-4E6C-8252-B32CD97393F0}" type="sibTrans" cxnId="{9E74023D-EC44-4AE0-8B54-711F09EB2FC3}">
      <dgm:prSet/>
      <dgm:spPr/>
      <dgm:t>
        <a:bodyPr/>
        <a:lstStyle/>
        <a:p>
          <a:endParaRPr lang="en-US"/>
        </a:p>
      </dgm:t>
    </dgm:pt>
    <dgm:pt modelId="{75F03B63-93C1-4F71-8538-5DD6F76837F6}">
      <dgm:prSet/>
      <dgm:spPr/>
      <dgm:t>
        <a:bodyPr/>
        <a:lstStyle/>
        <a:p>
          <a:r>
            <a:rPr lang="en-GB"/>
            <a:t>Power to make decisions.</a:t>
          </a:r>
          <a:endParaRPr lang="en-US"/>
        </a:p>
      </dgm:t>
    </dgm:pt>
    <dgm:pt modelId="{E3903D1F-2BCF-40AF-A83D-61A8D08A9D7E}" type="parTrans" cxnId="{E185C255-525B-43FA-B78B-F1E8E1AD7680}">
      <dgm:prSet/>
      <dgm:spPr/>
      <dgm:t>
        <a:bodyPr/>
        <a:lstStyle/>
        <a:p>
          <a:endParaRPr lang="en-US"/>
        </a:p>
      </dgm:t>
    </dgm:pt>
    <dgm:pt modelId="{F818D46A-3FD2-4757-AEB0-88248DC2FDB9}" type="sibTrans" cxnId="{E185C255-525B-43FA-B78B-F1E8E1AD7680}">
      <dgm:prSet/>
      <dgm:spPr/>
      <dgm:t>
        <a:bodyPr/>
        <a:lstStyle/>
        <a:p>
          <a:endParaRPr lang="en-US"/>
        </a:p>
      </dgm:t>
    </dgm:pt>
    <dgm:pt modelId="{0C726375-C5DD-4CAD-99C2-6D88F81FA9BF}">
      <dgm:prSet/>
      <dgm:spPr/>
      <dgm:t>
        <a:bodyPr/>
        <a:lstStyle/>
        <a:p>
          <a:r>
            <a:rPr lang="en-GB"/>
            <a:t>Power to take control of their lives.</a:t>
          </a:r>
          <a:endParaRPr lang="en-US"/>
        </a:p>
      </dgm:t>
    </dgm:pt>
    <dgm:pt modelId="{9FC28929-F52E-46BB-B247-B38FDFA9824B}" type="parTrans" cxnId="{53B287F8-ABE5-45E5-A06A-5D9CDDFAF8CC}">
      <dgm:prSet/>
      <dgm:spPr/>
      <dgm:t>
        <a:bodyPr/>
        <a:lstStyle/>
        <a:p>
          <a:endParaRPr lang="en-US"/>
        </a:p>
      </dgm:t>
    </dgm:pt>
    <dgm:pt modelId="{D2CF65C9-2FAA-43A4-9454-2C40AA35E814}" type="sibTrans" cxnId="{53B287F8-ABE5-45E5-A06A-5D9CDDFAF8CC}">
      <dgm:prSet/>
      <dgm:spPr/>
      <dgm:t>
        <a:bodyPr/>
        <a:lstStyle/>
        <a:p>
          <a:endParaRPr lang="en-US"/>
        </a:p>
      </dgm:t>
    </dgm:pt>
    <dgm:pt modelId="{4D94485E-30C7-407B-8D1A-7D3E421FE0F8}" type="pres">
      <dgm:prSet presAssocID="{CEC88888-CA82-48A6-B3DE-BC6E0E0DA2C0}" presName="linear" presStyleCnt="0">
        <dgm:presLayoutVars>
          <dgm:animLvl val="lvl"/>
          <dgm:resizeHandles val="exact"/>
        </dgm:presLayoutVars>
      </dgm:prSet>
      <dgm:spPr/>
    </dgm:pt>
    <dgm:pt modelId="{72CDD9D5-7E95-478E-A56D-62E6318EEB5A}" type="pres">
      <dgm:prSet presAssocID="{BFB41C1F-7B35-43FB-9347-B0B6ABA65C67}" presName="parentText" presStyleLbl="node1" presStyleIdx="0" presStyleCnt="3">
        <dgm:presLayoutVars>
          <dgm:chMax val="0"/>
          <dgm:bulletEnabled val="1"/>
        </dgm:presLayoutVars>
      </dgm:prSet>
      <dgm:spPr/>
    </dgm:pt>
    <dgm:pt modelId="{46A39B91-6AEE-4272-AB28-53E6BE789E1B}" type="pres">
      <dgm:prSet presAssocID="{1EE8A574-7EE7-4E6C-8252-B32CD97393F0}" presName="spacer" presStyleCnt="0"/>
      <dgm:spPr/>
    </dgm:pt>
    <dgm:pt modelId="{55ACCEBD-4E6F-48EE-B1F3-C3C2B9CEB037}" type="pres">
      <dgm:prSet presAssocID="{75F03B63-93C1-4F71-8538-5DD6F76837F6}" presName="parentText" presStyleLbl="node1" presStyleIdx="1" presStyleCnt="3">
        <dgm:presLayoutVars>
          <dgm:chMax val="0"/>
          <dgm:bulletEnabled val="1"/>
        </dgm:presLayoutVars>
      </dgm:prSet>
      <dgm:spPr/>
    </dgm:pt>
    <dgm:pt modelId="{6192114C-AA92-4F3B-92C9-0BA3D11593B9}" type="pres">
      <dgm:prSet presAssocID="{F818D46A-3FD2-4757-AEB0-88248DC2FDB9}" presName="spacer" presStyleCnt="0"/>
      <dgm:spPr/>
    </dgm:pt>
    <dgm:pt modelId="{E7F47E8D-C19B-4AE5-9B7F-136201A28026}" type="pres">
      <dgm:prSet presAssocID="{0C726375-C5DD-4CAD-99C2-6D88F81FA9BF}" presName="parentText" presStyleLbl="node1" presStyleIdx="2" presStyleCnt="3">
        <dgm:presLayoutVars>
          <dgm:chMax val="0"/>
          <dgm:bulletEnabled val="1"/>
        </dgm:presLayoutVars>
      </dgm:prSet>
      <dgm:spPr/>
    </dgm:pt>
  </dgm:ptLst>
  <dgm:cxnLst>
    <dgm:cxn modelId="{06C9E107-B635-4FD9-BC7C-B4F7B9D96481}" type="presOf" srcId="{0C726375-C5DD-4CAD-99C2-6D88F81FA9BF}" destId="{E7F47E8D-C19B-4AE5-9B7F-136201A28026}" srcOrd="0" destOrd="0" presId="urn:microsoft.com/office/officeart/2005/8/layout/vList2"/>
    <dgm:cxn modelId="{A195240B-EE15-4AD4-9F7F-ED710B4538A9}" type="presOf" srcId="{BFB41C1F-7B35-43FB-9347-B0B6ABA65C67}" destId="{72CDD9D5-7E95-478E-A56D-62E6318EEB5A}" srcOrd="0" destOrd="0" presId="urn:microsoft.com/office/officeart/2005/8/layout/vList2"/>
    <dgm:cxn modelId="{DA1BA130-F78F-477B-ABF7-0792ACC30E2F}" type="presOf" srcId="{75F03B63-93C1-4F71-8538-5DD6F76837F6}" destId="{55ACCEBD-4E6F-48EE-B1F3-C3C2B9CEB037}" srcOrd="0" destOrd="0" presId="urn:microsoft.com/office/officeart/2005/8/layout/vList2"/>
    <dgm:cxn modelId="{9E74023D-EC44-4AE0-8B54-711F09EB2FC3}" srcId="{CEC88888-CA82-48A6-B3DE-BC6E0E0DA2C0}" destId="{BFB41C1F-7B35-43FB-9347-B0B6ABA65C67}" srcOrd="0" destOrd="0" parTransId="{5306A0F7-32C5-4B55-B387-D875EC84083E}" sibTransId="{1EE8A574-7EE7-4E6C-8252-B32CD97393F0}"/>
    <dgm:cxn modelId="{E185C255-525B-43FA-B78B-F1E8E1AD7680}" srcId="{CEC88888-CA82-48A6-B3DE-BC6E0E0DA2C0}" destId="{75F03B63-93C1-4F71-8538-5DD6F76837F6}" srcOrd="1" destOrd="0" parTransId="{E3903D1F-2BCF-40AF-A83D-61A8D08A9D7E}" sibTransId="{F818D46A-3FD2-4757-AEB0-88248DC2FDB9}"/>
    <dgm:cxn modelId="{ECA631B1-93E2-4B0A-BA07-40CE1704AFB4}" type="presOf" srcId="{CEC88888-CA82-48A6-B3DE-BC6E0E0DA2C0}" destId="{4D94485E-30C7-407B-8D1A-7D3E421FE0F8}" srcOrd="0" destOrd="0" presId="urn:microsoft.com/office/officeart/2005/8/layout/vList2"/>
    <dgm:cxn modelId="{53B287F8-ABE5-45E5-A06A-5D9CDDFAF8CC}" srcId="{CEC88888-CA82-48A6-B3DE-BC6E0E0DA2C0}" destId="{0C726375-C5DD-4CAD-99C2-6D88F81FA9BF}" srcOrd="2" destOrd="0" parTransId="{9FC28929-F52E-46BB-B247-B38FDFA9824B}" sibTransId="{D2CF65C9-2FAA-43A4-9454-2C40AA35E814}"/>
    <dgm:cxn modelId="{71445CD5-A6D6-4C55-B9AC-89291C901336}" type="presParOf" srcId="{4D94485E-30C7-407B-8D1A-7D3E421FE0F8}" destId="{72CDD9D5-7E95-478E-A56D-62E6318EEB5A}" srcOrd="0" destOrd="0" presId="urn:microsoft.com/office/officeart/2005/8/layout/vList2"/>
    <dgm:cxn modelId="{54CD2301-C86D-479B-BB9C-51F8396E8EA2}" type="presParOf" srcId="{4D94485E-30C7-407B-8D1A-7D3E421FE0F8}" destId="{46A39B91-6AEE-4272-AB28-53E6BE789E1B}" srcOrd="1" destOrd="0" presId="urn:microsoft.com/office/officeart/2005/8/layout/vList2"/>
    <dgm:cxn modelId="{C1DB4906-649B-495E-BE5C-29AE404EB340}" type="presParOf" srcId="{4D94485E-30C7-407B-8D1A-7D3E421FE0F8}" destId="{55ACCEBD-4E6F-48EE-B1F3-C3C2B9CEB037}" srcOrd="2" destOrd="0" presId="urn:microsoft.com/office/officeart/2005/8/layout/vList2"/>
    <dgm:cxn modelId="{A4509BA6-E903-4803-B3F6-74D756868FC6}" type="presParOf" srcId="{4D94485E-30C7-407B-8D1A-7D3E421FE0F8}" destId="{6192114C-AA92-4F3B-92C9-0BA3D11593B9}" srcOrd="3" destOrd="0" presId="urn:microsoft.com/office/officeart/2005/8/layout/vList2"/>
    <dgm:cxn modelId="{0D964606-EB1D-46EC-A8C6-1248C9E0435E}" type="presParOf" srcId="{4D94485E-30C7-407B-8D1A-7D3E421FE0F8}" destId="{E7F47E8D-C19B-4AE5-9B7F-136201A28026}"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49F0AEE-BDC5-4475-AA35-F48213AB739D}"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DD29E0C9-89E8-47EA-BECD-3CAAE4CF1743}">
      <dgm:prSet/>
      <dgm:spPr/>
      <dgm:t>
        <a:bodyPr/>
        <a:lstStyle/>
        <a:p>
          <a:r>
            <a:rPr lang="en-GB"/>
            <a:t>It is about giving the tools to do so. </a:t>
          </a:r>
          <a:endParaRPr lang="en-US"/>
        </a:p>
      </dgm:t>
    </dgm:pt>
    <dgm:pt modelId="{5004E57D-A7BA-4F14-B38C-93FE0FBEF603}" type="parTrans" cxnId="{5FB54FBE-7A68-448F-8203-10798B78C852}">
      <dgm:prSet/>
      <dgm:spPr/>
      <dgm:t>
        <a:bodyPr/>
        <a:lstStyle/>
        <a:p>
          <a:endParaRPr lang="en-US"/>
        </a:p>
      </dgm:t>
    </dgm:pt>
    <dgm:pt modelId="{8BA556D7-5197-45BC-80C7-A97DEF2032F5}" type="sibTrans" cxnId="{5FB54FBE-7A68-448F-8203-10798B78C852}">
      <dgm:prSet/>
      <dgm:spPr/>
      <dgm:t>
        <a:bodyPr/>
        <a:lstStyle/>
        <a:p>
          <a:endParaRPr lang="en-US"/>
        </a:p>
      </dgm:t>
    </dgm:pt>
    <dgm:pt modelId="{C23F3C8C-29B4-40F9-975C-7F70FE7841EE}">
      <dgm:prSet/>
      <dgm:spPr/>
      <dgm:t>
        <a:bodyPr/>
        <a:lstStyle/>
        <a:p>
          <a:r>
            <a:rPr lang="en-GB"/>
            <a:t>Increasing the overall power of a low power group so that it is equal to the high power group. </a:t>
          </a:r>
          <a:endParaRPr lang="en-US"/>
        </a:p>
      </dgm:t>
    </dgm:pt>
    <dgm:pt modelId="{684A45F5-9C53-41E5-9EFC-DFEDF366E016}" type="parTrans" cxnId="{2AF1C18C-D215-44C3-A145-8C68412F8B9E}">
      <dgm:prSet/>
      <dgm:spPr/>
      <dgm:t>
        <a:bodyPr/>
        <a:lstStyle/>
        <a:p>
          <a:endParaRPr lang="en-US"/>
        </a:p>
      </dgm:t>
    </dgm:pt>
    <dgm:pt modelId="{84AF404D-9B21-484B-ABA9-04EDC26ADA99}" type="sibTrans" cxnId="{2AF1C18C-D215-44C3-A145-8C68412F8B9E}">
      <dgm:prSet/>
      <dgm:spPr/>
      <dgm:t>
        <a:bodyPr/>
        <a:lstStyle/>
        <a:p>
          <a:endParaRPr lang="en-US"/>
        </a:p>
      </dgm:t>
    </dgm:pt>
    <dgm:pt modelId="{4AF9B038-8A24-4893-8971-402F17333853}">
      <dgm:prSet/>
      <dgm:spPr/>
      <dgm:t>
        <a:bodyPr/>
        <a:lstStyle/>
        <a:p>
          <a:r>
            <a:rPr lang="en-GB"/>
            <a:t>Environments</a:t>
          </a:r>
          <a:endParaRPr lang="en-US"/>
        </a:p>
      </dgm:t>
    </dgm:pt>
    <dgm:pt modelId="{6C6DDEAC-B13A-4D06-BA50-BE2F19C05D61}" type="parTrans" cxnId="{D0AE54FC-B664-4513-99F3-6FE079D4A665}">
      <dgm:prSet/>
      <dgm:spPr/>
      <dgm:t>
        <a:bodyPr/>
        <a:lstStyle/>
        <a:p>
          <a:endParaRPr lang="en-US"/>
        </a:p>
      </dgm:t>
    </dgm:pt>
    <dgm:pt modelId="{842A295A-2B63-48CB-B115-391DA14B0BC5}" type="sibTrans" cxnId="{D0AE54FC-B664-4513-99F3-6FE079D4A665}">
      <dgm:prSet/>
      <dgm:spPr/>
      <dgm:t>
        <a:bodyPr/>
        <a:lstStyle/>
        <a:p>
          <a:endParaRPr lang="en-US"/>
        </a:p>
      </dgm:t>
    </dgm:pt>
    <dgm:pt modelId="{0104650D-43A0-4E05-BB74-4F19802D8823}">
      <dgm:prSet/>
      <dgm:spPr/>
      <dgm:t>
        <a:bodyPr/>
        <a:lstStyle/>
        <a:p>
          <a:r>
            <a:rPr lang="en-GB"/>
            <a:t>Tools</a:t>
          </a:r>
          <a:endParaRPr lang="en-US"/>
        </a:p>
      </dgm:t>
    </dgm:pt>
    <dgm:pt modelId="{7618D8A5-73C7-4CC2-9342-8EEDDB94BE3C}" type="parTrans" cxnId="{F424E4E7-7106-47FB-B341-21C1E903C2F1}">
      <dgm:prSet/>
      <dgm:spPr/>
      <dgm:t>
        <a:bodyPr/>
        <a:lstStyle/>
        <a:p>
          <a:endParaRPr lang="en-US"/>
        </a:p>
      </dgm:t>
    </dgm:pt>
    <dgm:pt modelId="{D082913B-41B9-4F56-9F59-A870FA603014}" type="sibTrans" cxnId="{F424E4E7-7106-47FB-B341-21C1E903C2F1}">
      <dgm:prSet/>
      <dgm:spPr/>
      <dgm:t>
        <a:bodyPr/>
        <a:lstStyle/>
        <a:p>
          <a:endParaRPr lang="en-US"/>
        </a:p>
      </dgm:t>
    </dgm:pt>
    <dgm:pt modelId="{C0AF8DA6-9743-4794-943A-30BB80F43696}">
      <dgm:prSet/>
      <dgm:spPr/>
      <dgm:t>
        <a:bodyPr/>
        <a:lstStyle/>
        <a:p>
          <a:r>
            <a:rPr lang="en-GB"/>
            <a:t>Resources</a:t>
          </a:r>
          <a:endParaRPr lang="en-US"/>
        </a:p>
      </dgm:t>
    </dgm:pt>
    <dgm:pt modelId="{DEF353CA-5AE8-483A-A296-5C99B798982E}" type="parTrans" cxnId="{D3EBB689-A822-4874-A522-275097446862}">
      <dgm:prSet/>
      <dgm:spPr/>
      <dgm:t>
        <a:bodyPr/>
        <a:lstStyle/>
        <a:p>
          <a:endParaRPr lang="en-US"/>
        </a:p>
      </dgm:t>
    </dgm:pt>
    <dgm:pt modelId="{D68218EA-C74C-44B0-82B0-97B1C650ADCF}" type="sibTrans" cxnId="{D3EBB689-A822-4874-A522-275097446862}">
      <dgm:prSet/>
      <dgm:spPr/>
      <dgm:t>
        <a:bodyPr/>
        <a:lstStyle/>
        <a:p>
          <a:endParaRPr lang="en-US"/>
        </a:p>
      </dgm:t>
    </dgm:pt>
    <dgm:pt modelId="{BFE7BF05-AA2F-4D7A-86AA-09D4BFE55482}">
      <dgm:prSet/>
      <dgm:spPr/>
      <dgm:t>
        <a:bodyPr/>
        <a:lstStyle/>
        <a:p>
          <a:r>
            <a:rPr lang="en-GB"/>
            <a:t>Ability</a:t>
          </a:r>
          <a:endParaRPr lang="en-US"/>
        </a:p>
      </dgm:t>
    </dgm:pt>
    <dgm:pt modelId="{E2E1B9AB-0DC3-427C-A086-B55D1D88C5B4}" type="parTrans" cxnId="{D42558A9-326B-4062-91BF-ED4E25715D61}">
      <dgm:prSet/>
      <dgm:spPr/>
      <dgm:t>
        <a:bodyPr/>
        <a:lstStyle/>
        <a:p>
          <a:endParaRPr lang="en-US"/>
        </a:p>
      </dgm:t>
    </dgm:pt>
    <dgm:pt modelId="{BE49E2B1-8C8F-4A13-B622-07B6869BF48A}" type="sibTrans" cxnId="{D42558A9-326B-4062-91BF-ED4E25715D61}">
      <dgm:prSet/>
      <dgm:spPr/>
      <dgm:t>
        <a:bodyPr/>
        <a:lstStyle/>
        <a:p>
          <a:endParaRPr lang="en-US"/>
        </a:p>
      </dgm:t>
    </dgm:pt>
    <dgm:pt modelId="{4CD5C365-4F6D-480A-B0A7-F7B8E2A87950}">
      <dgm:prSet/>
      <dgm:spPr/>
      <dgm:t>
        <a:bodyPr/>
        <a:lstStyle/>
        <a:p>
          <a:r>
            <a:rPr lang="en-GB"/>
            <a:t>Goal setting</a:t>
          </a:r>
          <a:endParaRPr lang="en-US"/>
        </a:p>
      </dgm:t>
    </dgm:pt>
    <dgm:pt modelId="{724EEC3E-4E45-4B0B-A03B-53EC0E6B029E}" type="parTrans" cxnId="{18A91EA9-C210-4231-988B-7ABF0940AD29}">
      <dgm:prSet/>
      <dgm:spPr/>
      <dgm:t>
        <a:bodyPr/>
        <a:lstStyle/>
        <a:p>
          <a:endParaRPr lang="en-US"/>
        </a:p>
      </dgm:t>
    </dgm:pt>
    <dgm:pt modelId="{42D1C352-7E84-4E03-94A5-59B3AFCFAE94}" type="sibTrans" cxnId="{18A91EA9-C210-4231-988B-7ABF0940AD29}">
      <dgm:prSet/>
      <dgm:spPr/>
      <dgm:t>
        <a:bodyPr/>
        <a:lstStyle/>
        <a:p>
          <a:endParaRPr lang="en-US"/>
        </a:p>
      </dgm:t>
    </dgm:pt>
    <dgm:pt modelId="{AE9834F3-AFF3-4B2B-8AAA-EC5FAB2C204C}" type="pres">
      <dgm:prSet presAssocID="{249F0AEE-BDC5-4475-AA35-F48213AB739D}" presName="linear" presStyleCnt="0">
        <dgm:presLayoutVars>
          <dgm:animLvl val="lvl"/>
          <dgm:resizeHandles val="exact"/>
        </dgm:presLayoutVars>
      </dgm:prSet>
      <dgm:spPr/>
    </dgm:pt>
    <dgm:pt modelId="{A1668568-7FFC-424B-9AD8-E1C36736B986}" type="pres">
      <dgm:prSet presAssocID="{DD29E0C9-89E8-47EA-BECD-3CAAE4CF1743}" presName="parentText" presStyleLbl="node1" presStyleIdx="0" presStyleCnt="7">
        <dgm:presLayoutVars>
          <dgm:chMax val="0"/>
          <dgm:bulletEnabled val="1"/>
        </dgm:presLayoutVars>
      </dgm:prSet>
      <dgm:spPr/>
    </dgm:pt>
    <dgm:pt modelId="{B377A32E-F4C8-48B8-94AF-51F5CAF5D50C}" type="pres">
      <dgm:prSet presAssocID="{8BA556D7-5197-45BC-80C7-A97DEF2032F5}" presName="spacer" presStyleCnt="0"/>
      <dgm:spPr/>
    </dgm:pt>
    <dgm:pt modelId="{B1DE3D30-D9C0-4289-9DC6-35C2F7AFCAD6}" type="pres">
      <dgm:prSet presAssocID="{C23F3C8C-29B4-40F9-975C-7F70FE7841EE}" presName="parentText" presStyleLbl="node1" presStyleIdx="1" presStyleCnt="7">
        <dgm:presLayoutVars>
          <dgm:chMax val="0"/>
          <dgm:bulletEnabled val="1"/>
        </dgm:presLayoutVars>
      </dgm:prSet>
      <dgm:spPr/>
    </dgm:pt>
    <dgm:pt modelId="{85C172F0-21EC-4457-A0CE-81F5E0B20800}" type="pres">
      <dgm:prSet presAssocID="{84AF404D-9B21-484B-ABA9-04EDC26ADA99}" presName="spacer" presStyleCnt="0"/>
      <dgm:spPr/>
    </dgm:pt>
    <dgm:pt modelId="{3D3F3EC7-B312-473C-ACD8-1F33B6AC195F}" type="pres">
      <dgm:prSet presAssocID="{4AF9B038-8A24-4893-8971-402F17333853}" presName="parentText" presStyleLbl="node1" presStyleIdx="2" presStyleCnt="7">
        <dgm:presLayoutVars>
          <dgm:chMax val="0"/>
          <dgm:bulletEnabled val="1"/>
        </dgm:presLayoutVars>
      </dgm:prSet>
      <dgm:spPr/>
    </dgm:pt>
    <dgm:pt modelId="{1C510631-0040-4C57-B95F-842CF01BF3F4}" type="pres">
      <dgm:prSet presAssocID="{842A295A-2B63-48CB-B115-391DA14B0BC5}" presName="spacer" presStyleCnt="0"/>
      <dgm:spPr/>
    </dgm:pt>
    <dgm:pt modelId="{93A9190C-5454-4D0F-B333-C197B71BBA14}" type="pres">
      <dgm:prSet presAssocID="{0104650D-43A0-4E05-BB74-4F19802D8823}" presName="parentText" presStyleLbl="node1" presStyleIdx="3" presStyleCnt="7">
        <dgm:presLayoutVars>
          <dgm:chMax val="0"/>
          <dgm:bulletEnabled val="1"/>
        </dgm:presLayoutVars>
      </dgm:prSet>
      <dgm:spPr/>
    </dgm:pt>
    <dgm:pt modelId="{7826ABDE-96DA-4B44-8CA1-17607F81DF0F}" type="pres">
      <dgm:prSet presAssocID="{D082913B-41B9-4F56-9F59-A870FA603014}" presName="spacer" presStyleCnt="0"/>
      <dgm:spPr/>
    </dgm:pt>
    <dgm:pt modelId="{A39BB41F-CE8F-4544-9404-6E638DA1E513}" type="pres">
      <dgm:prSet presAssocID="{C0AF8DA6-9743-4794-943A-30BB80F43696}" presName="parentText" presStyleLbl="node1" presStyleIdx="4" presStyleCnt="7">
        <dgm:presLayoutVars>
          <dgm:chMax val="0"/>
          <dgm:bulletEnabled val="1"/>
        </dgm:presLayoutVars>
      </dgm:prSet>
      <dgm:spPr/>
    </dgm:pt>
    <dgm:pt modelId="{342FF6DF-A7A1-4AE7-AF54-A8646BB309D9}" type="pres">
      <dgm:prSet presAssocID="{D68218EA-C74C-44B0-82B0-97B1C650ADCF}" presName="spacer" presStyleCnt="0"/>
      <dgm:spPr/>
    </dgm:pt>
    <dgm:pt modelId="{38F19BE2-F3DF-42F1-A773-F29511147B72}" type="pres">
      <dgm:prSet presAssocID="{BFE7BF05-AA2F-4D7A-86AA-09D4BFE55482}" presName="parentText" presStyleLbl="node1" presStyleIdx="5" presStyleCnt="7">
        <dgm:presLayoutVars>
          <dgm:chMax val="0"/>
          <dgm:bulletEnabled val="1"/>
        </dgm:presLayoutVars>
      </dgm:prSet>
      <dgm:spPr/>
    </dgm:pt>
    <dgm:pt modelId="{1EB097C1-8C80-4126-BD3B-AAB2DE72AFA4}" type="pres">
      <dgm:prSet presAssocID="{BE49E2B1-8C8F-4A13-B622-07B6869BF48A}" presName="spacer" presStyleCnt="0"/>
      <dgm:spPr/>
    </dgm:pt>
    <dgm:pt modelId="{2560A927-20C2-4498-8E4B-117AEA4FA757}" type="pres">
      <dgm:prSet presAssocID="{4CD5C365-4F6D-480A-B0A7-F7B8E2A87950}" presName="parentText" presStyleLbl="node1" presStyleIdx="6" presStyleCnt="7">
        <dgm:presLayoutVars>
          <dgm:chMax val="0"/>
          <dgm:bulletEnabled val="1"/>
        </dgm:presLayoutVars>
      </dgm:prSet>
      <dgm:spPr/>
    </dgm:pt>
  </dgm:ptLst>
  <dgm:cxnLst>
    <dgm:cxn modelId="{63967901-4A2F-4D5B-B99E-4444E7F67A11}" type="presOf" srcId="{4CD5C365-4F6D-480A-B0A7-F7B8E2A87950}" destId="{2560A927-20C2-4498-8E4B-117AEA4FA757}" srcOrd="0" destOrd="0" presId="urn:microsoft.com/office/officeart/2005/8/layout/vList2"/>
    <dgm:cxn modelId="{B89BA70A-C5C4-4BC0-AF42-5C372E2459D8}" type="presOf" srcId="{BFE7BF05-AA2F-4D7A-86AA-09D4BFE55482}" destId="{38F19BE2-F3DF-42F1-A773-F29511147B72}" srcOrd="0" destOrd="0" presId="urn:microsoft.com/office/officeart/2005/8/layout/vList2"/>
    <dgm:cxn modelId="{71C8992F-36A3-4598-84FC-8A90A6B06901}" type="presOf" srcId="{DD29E0C9-89E8-47EA-BECD-3CAAE4CF1743}" destId="{A1668568-7FFC-424B-9AD8-E1C36736B986}" srcOrd="0" destOrd="0" presId="urn:microsoft.com/office/officeart/2005/8/layout/vList2"/>
    <dgm:cxn modelId="{972BBE5F-A3E6-4E3A-B194-390040908B83}" type="presOf" srcId="{0104650D-43A0-4E05-BB74-4F19802D8823}" destId="{93A9190C-5454-4D0F-B333-C197B71BBA14}" srcOrd="0" destOrd="0" presId="urn:microsoft.com/office/officeart/2005/8/layout/vList2"/>
    <dgm:cxn modelId="{D3EBB689-A822-4874-A522-275097446862}" srcId="{249F0AEE-BDC5-4475-AA35-F48213AB739D}" destId="{C0AF8DA6-9743-4794-943A-30BB80F43696}" srcOrd="4" destOrd="0" parTransId="{DEF353CA-5AE8-483A-A296-5C99B798982E}" sibTransId="{D68218EA-C74C-44B0-82B0-97B1C650ADCF}"/>
    <dgm:cxn modelId="{4E97158B-ADF9-475F-9195-B7C16E5CD5B1}" type="presOf" srcId="{4AF9B038-8A24-4893-8971-402F17333853}" destId="{3D3F3EC7-B312-473C-ACD8-1F33B6AC195F}" srcOrd="0" destOrd="0" presId="urn:microsoft.com/office/officeart/2005/8/layout/vList2"/>
    <dgm:cxn modelId="{2AF1C18C-D215-44C3-A145-8C68412F8B9E}" srcId="{249F0AEE-BDC5-4475-AA35-F48213AB739D}" destId="{C23F3C8C-29B4-40F9-975C-7F70FE7841EE}" srcOrd="1" destOrd="0" parTransId="{684A45F5-9C53-41E5-9EFC-DFEDF366E016}" sibTransId="{84AF404D-9B21-484B-ABA9-04EDC26ADA99}"/>
    <dgm:cxn modelId="{D37D44A8-C17A-4816-8ED2-23891FD0C868}" type="presOf" srcId="{C23F3C8C-29B4-40F9-975C-7F70FE7841EE}" destId="{B1DE3D30-D9C0-4289-9DC6-35C2F7AFCAD6}" srcOrd="0" destOrd="0" presId="urn:microsoft.com/office/officeart/2005/8/layout/vList2"/>
    <dgm:cxn modelId="{18A91EA9-C210-4231-988B-7ABF0940AD29}" srcId="{249F0AEE-BDC5-4475-AA35-F48213AB739D}" destId="{4CD5C365-4F6D-480A-B0A7-F7B8E2A87950}" srcOrd="6" destOrd="0" parTransId="{724EEC3E-4E45-4B0B-A03B-53EC0E6B029E}" sibTransId="{42D1C352-7E84-4E03-94A5-59B3AFCFAE94}"/>
    <dgm:cxn modelId="{D42558A9-326B-4062-91BF-ED4E25715D61}" srcId="{249F0AEE-BDC5-4475-AA35-F48213AB739D}" destId="{BFE7BF05-AA2F-4D7A-86AA-09D4BFE55482}" srcOrd="5" destOrd="0" parTransId="{E2E1B9AB-0DC3-427C-A086-B55D1D88C5B4}" sibTransId="{BE49E2B1-8C8F-4A13-B622-07B6869BF48A}"/>
    <dgm:cxn modelId="{5FB54FBE-7A68-448F-8203-10798B78C852}" srcId="{249F0AEE-BDC5-4475-AA35-F48213AB739D}" destId="{DD29E0C9-89E8-47EA-BECD-3CAAE4CF1743}" srcOrd="0" destOrd="0" parTransId="{5004E57D-A7BA-4F14-B38C-93FE0FBEF603}" sibTransId="{8BA556D7-5197-45BC-80C7-A97DEF2032F5}"/>
    <dgm:cxn modelId="{F424E4E7-7106-47FB-B341-21C1E903C2F1}" srcId="{249F0AEE-BDC5-4475-AA35-F48213AB739D}" destId="{0104650D-43A0-4E05-BB74-4F19802D8823}" srcOrd="3" destOrd="0" parTransId="{7618D8A5-73C7-4CC2-9342-8EEDDB94BE3C}" sibTransId="{D082913B-41B9-4F56-9F59-A870FA603014}"/>
    <dgm:cxn modelId="{827352F2-CDED-46E2-B9BE-DA807A1F1ACA}" type="presOf" srcId="{C0AF8DA6-9743-4794-943A-30BB80F43696}" destId="{A39BB41F-CE8F-4544-9404-6E638DA1E513}" srcOrd="0" destOrd="0" presId="urn:microsoft.com/office/officeart/2005/8/layout/vList2"/>
    <dgm:cxn modelId="{B241C5FA-79FE-47DB-BA3E-D286138C1E0A}" type="presOf" srcId="{249F0AEE-BDC5-4475-AA35-F48213AB739D}" destId="{AE9834F3-AFF3-4B2B-8AAA-EC5FAB2C204C}" srcOrd="0" destOrd="0" presId="urn:microsoft.com/office/officeart/2005/8/layout/vList2"/>
    <dgm:cxn modelId="{D0AE54FC-B664-4513-99F3-6FE079D4A665}" srcId="{249F0AEE-BDC5-4475-AA35-F48213AB739D}" destId="{4AF9B038-8A24-4893-8971-402F17333853}" srcOrd="2" destOrd="0" parTransId="{6C6DDEAC-B13A-4D06-BA50-BE2F19C05D61}" sibTransId="{842A295A-2B63-48CB-B115-391DA14B0BC5}"/>
    <dgm:cxn modelId="{ECFD8D0F-8663-45D0-A25C-19C80F80FF41}" type="presParOf" srcId="{AE9834F3-AFF3-4B2B-8AAA-EC5FAB2C204C}" destId="{A1668568-7FFC-424B-9AD8-E1C36736B986}" srcOrd="0" destOrd="0" presId="urn:microsoft.com/office/officeart/2005/8/layout/vList2"/>
    <dgm:cxn modelId="{E19DA6B1-0DC6-438B-846B-C62A82E50E98}" type="presParOf" srcId="{AE9834F3-AFF3-4B2B-8AAA-EC5FAB2C204C}" destId="{B377A32E-F4C8-48B8-94AF-51F5CAF5D50C}" srcOrd="1" destOrd="0" presId="urn:microsoft.com/office/officeart/2005/8/layout/vList2"/>
    <dgm:cxn modelId="{F748ABA1-5C56-425C-AD49-90073817DDAD}" type="presParOf" srcId="{AE9834F3-AFF3-4B2B-8AAA-EC5FAB2C204C}" destId="{B1DE3D30-D9C0-4289-9DC6-35C2F7AFCAD6}" srcOrd="2" destOrd="0" presId="urn:microsoft.com/office/officeart/2005/8/layout/vList2"/>
    <dgm:cxn modelId="{72529E51-F57D-4FBD-9A81-FA6425D34A95}" type="presParOf" srcId="{AE9834F3-AFF3-4B2B-8AAA-EC5FAB2C204C}" destId="{85C172F0-21EC-4457-A0CE-81F5E0B20800}" srcOrd="3" destOrd="0" presId="urn:microsoft.com/office/officeart/2005/8/layout/vList2"/>
    <dgm:cxn modelId="{5C3C7BEF-3C30-492C-9E50-2F898E48F91E}" type="presParOf" srcId="{AE9834F3-AFF3-4B2B-8AAA-EC5FAB2C204C}" destId="{3D3F3EC7-B312-473C-ACD8-1F33B6AC195F}" srcOrd="4" destOrd="0" presId="urn:microsoft.com/office/officeart/2005/8/layout/vList2"/>
    <dgm:cxn modelId="{78E12D4E-DBA8-480C-887D-A8FF0A2D2017}" type="presParOf" srcId="{AE9834F3-AFF3-4B2B-8AAA-EC5FAB2C204C}" destId="{1C510631-0040-4C57-B95F-842CF01BF3F4}" srcOrd="5" destOrd="0" presId="urn:microsoft.com/office/officeart/2005/8/layout/vList2"/>
    <dgm:cxn modelId="{8144CC57-CFAC-408A-88DA-8E84BCF535B2}" type="presParOf" srcId="{AE9834F3-AFF3-4B2B-8AAA-EC5FAB2C204C}" destId="{93A9190C-5454-4D0F-B333-C197B71BBA14}" srcOrd="6" destOrd="0" presId="urn:microsoft.com/office/officeart/2005/8/layout/vList2"/>
    <dgm:cxn modelId="{F092531B-E253-4C18-B015-C1068455C955}" type="presParOf" srcId="{AE9834F3-AFF3-4B2B-8AAA-EC5FAB2C204C}" destId="{7826ABDE-96DA-4B44-8CA1-17607F81DF0F}" srcOrd="7" destOrd="0" presId="urn:microsoft.com/office/officeart/2005/8/layout/vList2"/>
    <dgm:cxn modelId="{A429FA4A-A51A-4EB0-851A-F633F5EF8C79}" type="presParOf" srcId="{AE9834F3-AFF3-4B2B-8AAA-EC5FAB2C204C}" destId="{A39BB41F-CE8F-4544-9404-6E638DA1E513}" srcOrd="8" destOrd="0" presId="urn:microsoft.com/office/officeart/2005/8/layout/vList2"/>
    <dgm:cxn modelId="{5D3411C4-8EDA-4633-88B6-75821DBAF6C6}" type="presParOf" srcId="{AE9834F3-AFF3-4B2B-8AAA-EC5FAB2C204C}" destId="{342FF6DF-A7A1-4AE7-AF54-A8646BB309D9}" srcOrd="9" destOrd="0" presId="urn:microsoft.com/office/officeart/2005/8/layout/vList2"/>
    <dgm:cxn modelId="{0E2764A6-350F-4DBB-AC34-857DD3D029ED}" type="presParOf" srcId="{AE9834F3-AFF3-4B2B-8AAA-EC5FAB2C204C}" destId="{38F19BE2-F3DF-42F1-A773-F29511147B72}" srcOrd="10" destOrd="0" presId="urn:microsoft.com/office/officeart/2005/8/layout/vList2"/>
    <dgm:cxn modelId="{7C553710-A08D-4875-9343-81E27029601F}" type="presParOf" srcId="{AE9834F3-AFF3-4B2B-8AAA-EC5FAB2C204C}" destId="{1EB097C1-8C80-4126-BD3B-AAB2DE72AFA4}" srcOrd="11" destOrd="0" presId="urn:microsoft.com/office/officeart/2005/8/layout/vList2"/>
    <dgm:cxn modelId="{39D7CC0C-1838-470E-83D6-7E6EC638CA40}" type="presParOf" srcId="{AE9834F3-AFF3-4B2B-8AAA-EC5FAB2C204C}" destId="{2560A927-20C2-4498-8E4B-117AEA4FA757}" srcOrd="1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208727B-00A3-45AE-B427-49C1BBB61F4D}"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DB740739-1D12-458B-A384-E3C3486C5622}">
      <dgm:prSet/>
      <dgm:spPr/>
      <dgm:t>
        <a:bodyPr/>
        <a:lstStyle/>
        <a:p>
          <a:r>
            <a:rPr lang="en-GB"/>
            <a:t>An intrinsic motivation made of four cognitions.</a:t>
          </a:r>
          <a:endParaRPr lang="en-US"/>
        </a:p>
      </dgm:t>
    </dgm:pt>
    <dgm:pt modelId="{67B3EC23-2964-45D1-8FE1-2EF653A6C03D}" type="parTrans" cxnId="{01E546AD-C95C-4CF4-8451-E46CC01D1A16}">
      <dgm:prSet/>
      <dgm:spPr/>
      <dgm:t>
        <a:bodyPr/>
        <a:lstStyle/>
        <a:p>
          <a:endParaRPr lang="en-US"/>
        </a:p>
      </dgm:t>
    </dgm:pt>
    <dgm:pt modelId="{C235C031-25DF-425A-AB3C-B7ABAF0C8DEE}" type="sibTrans" cxnId="{01E546AD-C95C-4CF4-8451-E46CC01D1A16}">
      <dgm:prSet/>
      <dgm:spPr/>
      <dgm:t>
        <a:bodyPr/>
        <a:lstStyle/>
        <a:p>
          <a:endParaRPr lang="en-US"/>
        </a:p>
      </dgm:t>
    </dgm:pt>
    <dgm:pt modelId="{B33C113A-6C8B-4715-A94E-3501A218F207}">
      <dgm:prSet/>
      <dgm:spPr/>
      <dgm:t>
        <a:bodyPr/>
        <a:lstStyle/>
        <a:p>
          <a:r>
            <a:rPr lang="en-GB"/>
            <a:t>Meaning</a:t>
          </a:r>
          <a:endParaRPr lang="en-US"/>
        </a:p>
      </dgm:t>
    </dgm:pt>
    <dgm:pt modelId="{546DFDE1-67CF-4E5C-AA7C-B88D11CCDF0A}" type="parTrans" cxnId="{94730600-2721-4973-B3A9-10522F43ABFE}">
      <dgm:prSet/>
      <dgm:spPr/>
      <dgm:t>
        <a:bodyPr/>
        <a:lstStyle/>
        <a:p>
          <a:endParaRPr lang="en-US"/>
        </a:p>
      </dgm:t>
    </dgm:pt>
    <dgm:pt modelId="{7191DF38-93CC-4E4D-9E5B-BB34F8A0F761}" type="sibTrans" cxnId="{94730600-2721-4973-B3A9-10522F43ABFE}">
      <dgm:prSet/>
      <dgm:spPr/>
      <dgm:t>
        <a:bodyPr/>
        <a:lstStyle/>
        <a:p>
          <a:endParaRPr lang="en-US"/>
        </a:p>
      </dgm:t>
    </dgm:pt>
    <dgm:pt modelId="{ED97CF6F-3FD7-4A46-80E7-72C0A6681A65}">
      <dgm:prSet/>
      <dgm:spPr/>
      <dgm:t>
        <a:bodyPr/>
        <a:lstStyle/>
        <a:p>
          <a:r>
            <a:rPr lang="en-GB"/>
            <a:t>Competence</a:t>
          </a:r>
          <a:endParaRPr lang="en-US"/>
        </a:p>
      </dgm:t>
    </dgm:pt>
    <dgm:pt modelId="{36856CC6-8C31-4B49-8814-1B304B3AD19E}" type="parTrans" cxnId="{558BB39C-F108-4693-A11F-8861754C6D4D}">
      <dgm:prSet/>
      <dgm:spPr/>
      <dgm:t>
        <a:bodyPr/>
        <a:lstStyle/>
        <a:p>
          <a:endParaRPr lang="en-US"/>
        </a:p>
      </dgm:t>
    </dgm:pt>
    <dgm:pt modelId="{7A457D03-B400-4C91-80B2-0D03EC8AA0A1}" type="sibTrans" cxnId="{558BB39C-F108-4693-A11F-8861754C6D4D}">
      <dgm:prSet/>
      <dgm:spPr/>
      <dgm:t>
        <a:bodyPr/>
        <a:lstStyle/>
        <a:p>
          <a:endParaRPr lang="en-US"/>
        </a:p>
      </dgm:t>
    </dgm:pt>
    <dgm:pt modelId="{4E5A5E2E-03A6-4EDA-8C78-4F81BAE4AD50}">
      <dgm:prSet/>
      <dgm:spPr/>
      <dgm:t>
        <a:bodyPr/>
        <a:lstStyle/>
        <a:p>
          <a:r>
            <a:rPr lang="en-GB"/>
            <a:t>Self-determination</a:t>
          </a:r>
          <a:endParaRPr lang="en-US"/>
        </a:p>
      </dgm:t>
    </dgm:pt>
    <dgm:pt modelId="{CA33BDD8-4E73-424E-B6D2-F01F19BB1142}" type="parTrans" cxnId="{288745DD-8679-4E97-9103-8CDC89C4E380}">
      <dgm:prSet/>
      <dgm:spPr/>
      <dgm:t>
        <a:bodyPr/>
        <a:lstStyle/>
        <a:p>
          <a:endParaRPr lang="en-US"/>
        </a:p>
      </dgm:t>
    </dgm:pt>
    <dgm:pt modelId="{885CE51C-9C00-4327-9204-19C92EA363B4}" type="sibTrans" cxnId="{288745DD-8679-4E97-9103-8CDC89C4E380}">
      <dgm:prSet/>
      <dgm:spPr/>
      <dgm:t>
        <a:bodyPr/>
        <a:lstStyle/>
        <a:p>
          <a:endParaRPr lang="en-US"/>
        </a:p>
      </dgm:t>
    </dgm:pt>
    <dgm:pt modelId="{D9B3BF42-F96A-4BB5-8E85-3D7C7D3C564A}">
      <dgm:prSet/>
      <dgm:spPr/>
      <dgm:t>
        <a:bodyPr/>
        <a:lstStyle/>
        <a:p>
          <a:r>
            <a:rPr lang="en-GB"/>
            <a:t>Impact</a:t>
          </a:r>
          <a:endParaRPr lang="en-US"/>
        </a:p>
      </dgm:t>
    </dgm:pt>
    <dgm:pt modelId="{8C86AD6A-95D5-430C-855D-EF9E22160177}" type="parTrans" cxnId="{5DFEEB19-2BC1-4167-AA6A-A44E92F503A4}">
      <dgm:prSet/>
      <dgm:spPr/>
      <dgm:t>
        <a:bodyPr/>
        <a:lstStyle/>
        <a:p>
          <a:endParaRPr lang="en-US"/>
        </a:p>
      </dgm:t>
    </dgm:pt>
    <dgm:pt modelId="{F766F076-C66E-4C3C-8422-E4675136F936}" type="sibTrans" cxnId="{5DFEEB19-2BC1-4167-AA6A-A44E92F503A4}">
      <dgm:prSet/>
      <dgm:spPr/>
      <dgm:t>
        <a:bodyPr/>
        <a:lstStyle/>
        <a:p>
          <a:endParaRPr lang="en-US"/>
        </a:p>
      </dgm:t>
    </dgm:pt>
    <dgm:pt modelId="{D1644899-1CA7-4FB5-9598-9061F50D93E5}" type="pres">
      <dgm:prSet presAssocID="{B208727B-00A3-45AE-B427-49C1BBB61F4D}" presName="linear" presStyleCnt="0">
        <dgm:presLayoutVars>
          <dgm:animLvl val="lvl"/>
          <dgm:resizeHandles val="exact"/>
        </dgm:presLayoutVars>
      </dgm:prSet>
      <dgm:spPr/>
    </dgm:pt>
    <dgm:pt modelId="{1761FC7F-3318-4590-958B-D700DBA10864}" type="pres">
      <dgm:prSet presAssocID="{DB740739-1D12-458B-A384-E3C3486C5622}" presName="parentText" presStyleLbl="node1" presStyleIdx="0" presStyleCnt="5">
        <dgm:presLayoutVars>
          <dgm:chMax val="0"/>
          <dgm:bulletEnabled val="1"/>
        </dgm:presLayoutVars>
      </dgm:prSet>
      <dgm:spPr/>
    </dgm:pt>
    <dgm:pt modelId="{84F74BDA-7939-4805-8A46-E014F1BC5AAB}" type="pres">
      <dgm:prSet presAssocID="{C235C031-25DF-425A-AB3C-B7ABAF0C8DEE}" presName="spacer" presStyleCnt="0"/>
      <dgm:spPr/>
    </dgm:pt>
    <dgm:pt modelId="{6CD32F88-23B6-417E-89DE-56F1087700E2}" type="pres">
      <dgm:prSet presAssocID="{B33C113A-6C8B-4715-A94E-3501A218F207}" presName="parentText" presStyleLbl="node1" presStyleIdx="1" presStyleCnt="5">
        <dgm:presLayoutVars>
          <dgm:chMax val="0"/>
          <dgm:bulletEnabled val="1"/>
        </dgm:presLayoutVars>
      </dgm:prSet>
      <dgm:spPr/>
    </dgm:pt>
    <dgm:pt modelId="{BC82597A-080B-44A2-AECB-CB39385B8D56}" type="pres">
      <dgm:prSet presAssocID="{7191DF38-93CC-4E4D-9E5B-BB34F8A0F761}" presName="spacer" presStyleCnt="0"/>
      <dgm:spPr/>
    </dgm:pt>
    <dgm:pt modelId="{67F7C86C-F87E-4611-8A7B-D8D89892493A}" type="pres">
      <dgm:prSet presAssocID="{ED97CF6F-3FD7-4A46-80E7-72C0A6681A65}" presName="parentText" presStyleLbl="node1" presStyleIdx="2" presStyleCnt="5">
        <dgm:presLayoutVars>
          <dgm:chMax val="0"/>
          <dgm:bulletEnabled val="1"/>
        </dgm:presLayoutVars>
      </dgm:prSet>
      <dgm:spPr/>
    </dgm:pt>
    <dgm:pt modelId="{07BDD09B-2A2D-444E-B6D9-D763599F0AB9}" type="pres">
      <dgm:prSet presAssocID="{7A457D03-B400-4C91-80B2-0D03EC8AA0A1}" presName="spacer" presStyleCnt="0"/>
      <dgm:spPr/>
    </dgm:pt>
    <dgm:pt modelId="{BFAD466F-2CDD-42EA-A1D1-21FF2590CE46}" type="pres">
      <dgm:prSet presAssocID="{4E5A5E2E-03A6-4EDA-8C78-4F81BAE4AD50}" presName="parentText" presStyleLbl="node1" presStyleIdx="3" presStyleCnt="5">
        <dgm:presLayoutVars>
          <dgm:chMax val="0"/>
          <dgm:bulletEnabled val="1"/>
        </dgm:presLayoutVars>
      </dgm:prSet>
      <dgm:spPr/>
    </dgm:pt>
    <dgm:pt modelId="{B31F1551-08EF-4AA2-81D0-5F9B8341C12D}" type="pres">
      <dgm:prSet presAssocID="{885CE51C-9C00-4327-9204-19C92EA363B4}" presName="spacer" presStyleCnt="0"/>
      <dgm:spPr/>
    </dgm:pt>
    <dgm:pt modelId="{803B35F4-8652-41CA-9A6D-1F5BB74F953A}" type="pres">
      <dgm:prSet presAssocID="{D9B3BF42-F96A-4BB5-8E85-3D7C7D3C564A}" presName="parentText" presStyleLbl="node1" presStyleIdx="4" presStyleCnt="5">
        <dgm:presLayoutVars>
          <dgm:chMax val="0"/>
          <dgm:bulletEnabled val="1"/>
        </dgm:presLayoutVars>
      </dgm:prSet>
      <dgm:spPr/>
    </dgm:pt>
  </dgm:ptLst>
  <dgm:cxnLst>
    <dgm:cxn modelId="{94730600-2721-4973-B3A9-10522F43ABFE}" srcId="{B208727B-00A3-45AE-B427-49C1BBB61F4D}" destId="{B33C113A-6C8B-4715-A94E-3501A218F207}" srcOrd="1" destOrd="0" parTransId="{546DFDE1-67CF-4E5C-AA7C-B88D11CCDF0A}" sibTransId="{7191DF38-93CC-4E4D-9E5B-BB34F8A0F761}"/>
    <dgm:cxn modelId="{5DFEEB19-2BC1-4167-AA6A-A44E92F503A4}" srcId="{B208727B-00A3-45AE-B427-49C1BBB61F4D}" destId="{D9B3BF42-F96A-4BB5-8E85-3D7C7D3C564A}" srcOrd="4" destOrd="0" parTransId="{8C86AD6A-95D5-430C-855D-EF9E22160177}" sibTransId="{F766F076-C66E-4C3C-8422-E4675136F936}"/>
    <dgm:cxn modelId="{F3DABC40-75E0-43F0-BC8E-C5584ECB194E}" type="presOf" srcId="{ED97CF6F-3FD7-4A46-80E7-72C0A6681A65}" destId="{67F7C86C-F87E-4611-8A7B-D8D89892493A}" srcOrd="0" destOrd="0" presId="urn:microsoft.com/office/officeart/2005/8/layout/vList2"/>
    <dgm:cxn modelId="{6B2B4A44-C9CC-40EA-BEBC-2707D1BC0A27}" type="presOf" srcId="{B208727B-00A3-45AE-B427-49C1BBB61F4D}" destId="{D1644899-1CA7-4FB5-9598-9061F50D93E5}" srcOrd="0" destOrd="0" presId="urn:microsoft.com/office/officeart/2005/8/layout/vList2"/>
    <dgm:cxn modelId="{8BBD6E64-F237-451F-B2C1-4D863919FE4E}" type="presOf" srcId="{4E5A5E2E-03A6-4EDA-8C78-4F81BAE4AD50}" destId="{BFAD466F-2CDD-42EA-A1D1-21FF2590CE46}" srcOrd="0" destOrd="0" presId="urn:microsoft.com/office/officeart/2005/8/layout/vList2"/>
    <dgm:cxn modelId="{558BB39C-F108-4693-A11F-8861754C6D4D}" srcId="{B208727B-00A3-45AE-B427-49C1BBB61F4D}" destId="{ED97CF6F-3FD7-4A46-80E7-72C0A6681A65}" srcOrd="2" destOrd="0" parTransId="{36856CC6-8C31-4B49-8814-1B304B3AD19E}" sibTransId="{7A457D03-B400-4C91-80B2-0D03EC8AA0A1}"/>
    <dgm:cxn modelId="{01E546AD-C95C-4CF4-8451-E46CC01D1A16}" srcId="{B208727B-00A3-45AE-B427-49C1BBB61F4D}" destId="{DB740739-1D12-458B-A384-E3C3486C5622}" srcOrd="0" destOrd="0" parTransId="{67B3EC23-2964-45D1-8FE1-2EF653A6C03D}" sibTransId="{C235C031-25DF-425A-AB3C-B7ABAF0C8DEE}"/>
    <dgm:cxn modelId="{A9CFF0B1-D12D-4D38-A915-1F592872F8F5}" type="presOf" srcId="{D9B3BF42-F96A-4BB5-8E85-3D7C7D3C564A}" destId="{803B35F4-8652-41CA-9A6D-1F5BB74F953A}" srcOrd="0" destOrd="0" presId="urn:microsoft.com/office/officeart/2005/8/layout/vList2"/>
    <dgm:cxn modelId="{8D006ED1-675C-47F6-9F78-BB6D43A52519}" type="presOf" srcId="{B33C113A-6C8B-4715-A94E-3501A218F207}" destId="{6CD32F88-23B6-417E-89DE-56F1087700E2}" srcOrd="0" destOrd="0" presId="urn:microsoft.com/office/officeart/2005/8/layout/vList2"/>
    <dgm:cxn modelId="{288745DD-8679-4E97-9103-8CDC89C4E380}" srcId="{B208727B-00A3-45AE-B427-49C1BBB61F4D}" destId="{4E5A5E2E-03A6-4EDA-8C78-4F81BAE4AD50}" srcOrd="3" destOrd="0" parTransId="{CA33BDD8-4E73-424E-B6D2-F01F19BB1142}" sibTransId="{885CE51C-9C00-4327-9204-19C92EA363B4}"/>
    <dgm:cxn modelId="{5F5654F1-3383-43D2-8190-E0DB22596B1B}" type="presOf" srcId="{DB740739-1D12-458B-A384-E3C3486C5622}" destId="{1761FC7F-3318-4590-958B-D700DBA10864}" srcOrd="0" destOrd="0" presId="urn:microsoft.com/office/officeart/2005/8/layout/vList2"/>
    <dgm:cxn modelId="{27D58EA5-B1E8-4483-97B6-525E1227F828}" type="presParOf" srcId="{D1644899-1CA7-4FB5-9598-9061F50D93E5}" destId="{1761FC7F-3318-4590-958B-D700DBA10864}" srcOrd="0" destOrd="0" presId="urn:microsoft.com/office/officeart/2005/8/layout/vList2"/>
    <dgm:cxn modelId="{DC3DE500-9258-4150-9A08-9C8851811B60}" type="presParOf" srcId="{D1644899-1CA7-4FB5-9598-9061F50D93E5}" destId="{84F74BDA-7939-4805-8A46-E014F1BC5AAB}" srcOrd="1" destOrd="0" presId="urn:microsoft.com/office/officeart/2005/8/layout/vList2"/>
    <dgm:cxn modelId="{EA6685DF-EC83-4F0E-AD28-8E1851893392}" type="presParOf" srcId="{D1644899-1CA7-4FB5-9598-9061F50D93E5}" destId="{6CD32F88-23B6-417E-89DE-56F1087700E2}" srcOrd="2" destOrd="0" presId="urn:microsoft.com/office/officeart/2005/8/layout/vList2"/>
    <dgm:cxn modelId="{C9CD6B28-A03F-4FA6-897B-2265DB0711E2}" type="presParOf" srcId="{D1644899-1CA7-4FB5-9598-9061F50D93E5}" destId="{BC82597A-080B-44A2-AECB-CB39385B8D56}" srcOrd="3" destOrd="0" presId="urn:microsoft.com/office/officeart/2005/8/layout/vList2"/>
    <dgm:cxn modelId="{BECA45C6-5165-43B5-BBD2-2B00B7816C40}" type="presParOf" srcId="{D1644899-1CA7-4FB5-9598-9061F50D93E5}" destId="{67F7C86C-F87E-4611-8A7B-D8D89892493A}" srcOrd="4" destOrd="0" presId="urn:microsoft.com/office/officeart/2005/8/layout/vList2"/>
    <dgm:cxn modelId="{FDAAFC4A-3D19-45F4-9388-994E67FF7AA8}" type="presParOf" srcId="{D1644899-1CA7-4FB5-9598-9061F50D93E5}" destId="{07BDD09B-2A2D-444E-B6D9-D763599F0AB9}" srcOrd="5" destOrd="0" presId="urn:microsoft.com/office/officeart/2005/8/layout/vList2"/>
    <dgm:cxn modelId="{E594E7AE-5DB6-4780-93D1-3190ED09B863}" type="presParOf" srcId="{D1644899-1CA7-4FB5-9598-9061F50D93E5}" destId="{BFAD466F-2CDD-42EA-A1D1-21FF2590CE46}" srcOrd="6" destOrd="0" presId="urn:microsoft.com/office/officeart/2005/8/layout/vList2"/>
    <dgm:cxn modelId="{DA7039E4-C2A5-4E14-8489-B0292AD1FE12}" type="presParOf" srcId="{D1644899-1CA7-4FB5-9598-9061F50D93E5}" destId="{B31F1551-08EF-4AA2-81D0-5F9B8341C12D}" srcOrd="7" destOrd="0" presId="urn:microsoft.com/office/officeart/2005/8/layout/vList2"/>
    <dgm:cxn modelId="{00B92666-2B69-4D68-8AC4-6A16684B68A6}" type="presParOf" srcId="{D1644899-1CA7-4FB5-9598-9061F50D93E5}" destId="{803B35F4-8652-41CA-9A6D-1F5BB74F953A}"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FD8C4ABD-EE3D-4ACF-9B2A-2688FFE7DD75}" type="doc">
      <dgm:prSet loTypeId="urn:microsoft.com/office/officeart/2005/8/layout/vProcess5" loCatId="process" qsTypeId="urn:microsoft.com/office/officeart/2005/8/quickstyle/simple1" qsCatId="simple" csTypeId="urn:microsoft.com/office/officeart/2005/8/colors/colorful1" csCatId="colorful"/>
      <dgm:spPr/>
      <dgm:t>
        <a:bodyPr/>
        <a:lstStyle/>
        <a:p>
          <a:endParaRPr lang="en-US"/>
        </a:p>
      </dgm:t>
    </dgm:pt>
    <dgm:pt modelId="{4C84BDA7-9C8D-4D7A-93BF-C1E84802D5B0}">
      <dgm:prSet/>
      <dgm:spPr/>
      <dgm:t>
        <a:bodyPr/>
        <a:lstStyle/>
        <a:p>
          <a:r>
            <a:rPr lang="en-GB"/>
            <a:t>Enhancing service quality through digital technology.</a:t>
          </a:r>
          <a:endParaRPr lang="en-US"/>
        </a:p>
      </dgm:t>
    </dgm:pt>
    <dgm:pt modelId="{C4F4F15C-7D0D-44A2-919F-BB6CA08F5FE9}" type="parTrans" cxnId="{C76B6965-4245-437B-AE2F-DC7B2D390968}">
      <dgm:prSet/>
      <dgm:spPr/>
      <dgm:t>
        <a:bodyPr/>
        <a:lstStyle/>
        <a:p>
          <a:endParaRPr lang="en-US"/>
        </a:p>
      </dgm:t>
    </dgm:pt>
    <dgm:pt modelId="{DE024421-32EA-4250-BD60-B358C70EA952}" type="sibTrans" cxnId="{C76B6965-4245-437B-AE2F-DC7B2D390968}">
      <dgm:prSet/>
      <dgm:spPr/>
      <dgm:t>
        <a:bodyPr/>
        <a:lstStyle/>
        <a:p>
          <a:endParaRPr lang="en-US"/>
        </a:p>
      </dgm:t>
    </dgm:pt>
    <dgm:pt modelId="{D2B84A35-BD77-40F7-93E0-E893DC248455}">
      <dgm:prSet/>
      <dgm:spPr/>
      <dgm:t>
        <a:bodyPr/>
        <a:lstStyle/>
        <a:p>
          <a:r>
            <a:rPr lang="en-GB"/>
            <a:t>Interactive educational apps.</a:t>
          </a:r>
          <a:endParaRPr lang="en-US"/>
        </a:p>
      </dgm:t>
    </dgm:pt>
    <dgm:pt modelId="{B9C61118-8305-4346-BB32-5F850AB5B8AA}" type="parTrans" cxnId="{4513EE1A-D34D-48C9-9465-B9739594D664}">
      <dgm:prSet/>
      <dgm:spPr/>
      <dgm:t>
        <a:bodyPr/>
        <a:lstStyle/>
        <a:p>
          <a:endParaRPr lang="en-US"/>
        </a:p>
      </dgm:t>
    </dgm:pt>
    <dgm:pt modelId="{399D6FE9-0A77-49E9-BA86-9D7E4E644BF8}" type="sibTrans" cxnId="{4513EE1A-D34D-48C9-9465-B9739594D664}">
      <dgm:prSet/>
      <dgm:spPr/>
      <dgm:t>
        <a:bodyPr/>
        <a:lstStyle/>
        <a:p>
          <a:endParaRPr lang="en-US"/>
        </a:p>
      </dgm:t>
    </dgm:pt>
    <dgm:pt modelId="{8DF05068-5653-4D62-8593-73B51E514B98}">
      <dgm:prSet/>
      <dgm:spPr/>
      <dgm:t>
        <a:bodyPr/>
        <a:lstStyle/>
        <a:p>
          <a:r>
            <a:rPr lang="en-GB"/>
            <a:t>Digital VLE's to share resources.</a:t>
          </a:r>
          <a:endParaRPr lang="en-US"/>
        </a:p>
      </dgm:t>
    </dgm:pt>
    <dgm:pt modelId="{975A9360-434D-4DA0-AE6D-1F6E79A8B14F}" type="parTrans" cxnId="{FF5EE1A5-4D2B-45DD-A55C-2BB41330CE3C}">
      <dgm:prSet/>
      <dgm:spPr/>
      <dgm:t>
        <a:bodyPr/>
        <a:lstStyle/>
        <a:p>
          <a:endParaRPr lang="en-US"/>
        </a:p>
      </dgm:t>
    </dgm:pt>
    <dgm:pt modelId="{2FF91919-996A-4CBC-B079-02B026DC99B8}" type="sibTrans" cxnId="{FF5EE1A5-4D2B-45DD-A55C-2BB41330CE3C}">
      <dgm:prSet/>
      <dgm:spPr/>
      <dgm:t>
        <a:bodyPr/>
        <a:lstStyle/>
        <a:p>
          <a:endParaRPr lang="en-US"/>
        </a:p>
      </dgm:t>
    </dgm:pt>
    <dgm:pt modelId="{A14597B7-62A5-4809-AFF7-D2222F9D0E24}">
      <dgm:prSet/>
      <dgm:spPr/>
      <dgm:t>
        <a:bodyPr/>
        <a:lstStyle/>
        <a:p>
          <a:r>
            <a:rPr lang="en-GB"/>
            <a:t>Digital communication for parents and caregivers.</a:t>
          </a:r>
          <a:endParaRPr lang="en-US"/>
        </a:p>
      </dgm:t>
    </dgm:pt>
    <dgm:pt modelId="{F5BB9F6E-D2A2-49E9-9EF9-616FDF386D3C}" type="parTrans" cxnId="{296FDB29-D484-40A5-8266-C9CAA96C32A1}">
      <dgm:prSet/>
      <dgm:spPr/>
      <dgm:t>
        <a:bodyPr/>
        <a:lstStyle/>
        <a:p>
          <a:endParaRPr lang="en-US"/>
        </a:p>
      </dgm:t>
    </dgm:pt>
    <dgm:pt modelId="{0B39A99F-F346-4548-8174-467ACF34FDE0}" type="sibTrans" cxnId="{296FDB29-D484-40A5-8266-C9CAA96C32A1}">
      <dgm:prSet/>
      <dgm:spPr/>
      <dgm:t>
        <a:bodyPr/>
        <a:lstStyle/>
        <a:p>
          <a:endParaRPr lang="en-US"/>
        </a:p>
      </dgm:t>
    </dgm:pt>
    <dgm:pt modelId="{B7552054-2EDD-4050-906B-4B5BDD201FBF}" type="pres">
      <dgm:prSet presAssocID="{FD8C4ABD-EE3D-4ACF-9B2A-2688FFE7DD75}" presName="outerComposite" presStyleCnt="0">
        <dgm:presLayoutVars>
          <dgm:chMax val="5"/>
          <dgm:dir/>
          <dgm:resizeHandles val="exact"/>
        </dgm:presLayoutVars>
      </dgm:prSet>
      <dgm:spPr/>
    </dgm:pt>
    <dgm:pt modelId="{1F5AF85A-2EB2-4548-BA51-69C50D844315}" type="pres">
      <dgm:prSet presAssocID="{FD8C4ABD-EE3D-4ACF-9B2A-2688FFE7DD75}" presName="dummyMaxCanvas" presStyleCnt="0">
        <dgm:presLayoutVars/>
      </dgm:prSet>
      <dgm:spPr/>
    </dgm:pt>
    <dgm:pt modelId="{11A4FAD8-3F82-4E24-AFA7-A03B7873B353}" type="pres">
      <dgm:prSet presAssocID="{FD8C4ABD-EE3D-4ACF-9B2A-2688FFE7DD75}" presName="FourNodes_1" presStyleLbl="node1" presStyleIdx="0" presStyleCnt="4">
        <dgm:presLayoutVars>
          <dgm:bulletEnabled val="1"/>
        </dgm:presLayoutVars>
      </dgm:prSet>
      <dgm:spPr/>
    </dgm:pt>
    <dgm:pt modelId="{739777E8-064F-4CB6-80BF-856F07A6BB51}" type="pres">
      <dgm:prSet presAssocID="{FD8C4ABD-EE3D-4ACF-9B2A-2688FFE7DD75}" presName="FourNodes_2" presStyleLbl="node1" presStyleIdx="1" presStyleCnt="4">
        <dgm:presLayoutVars>
          <dgm:bulletEnabled val="1"/>
        </dgm:presLayoutVars>
      </dgm:prSet>
      <dgm:spPr/>
    </dgm:pt>
    <dgm:pt modelId="{33E3A681-A2DA-4A0F-98E6-2E3DECEEA8CA}" type="pres">
      <dgm:prSet presAssocID="{FD8C4ABD-EE3D-4ACF-9B2A-2688FFE7DD75}" presName="FourNodes_3" presStyleLbl="node1" presStyleIdx="2" presStyleCnt="4">
        <dgm:presLayoutVars>
          <dgm:bulletEnabled val="1"/>
        </dgm:presLayoutVars>
      </dgm:prSet>
      <dgm:spPr/>
    </dgm:pt>
    <dgm:pt modelId="{BD43DE86-20E5-4206-843C-05C37AD45FA0}" type="pres">
      <dgm:prSet presAssocID="{FD8C4ABD-EE3D-4ACF-9B2A-2688FFE7DD75}" presName="FourNodes_4" presStyleLbl="node1" presStyleIdx="3" presStyleCnt="4">
        <dgm:presLayoutVars>
          <dgm:bulletEnabled val="1"/>
        </dgm:presLayoutVars>
      </dgm:prSet>
      <dgm:spPr/>
    </dgm:pt>
    <dgm:pt modelId="{9AEB9508-A39C-43D9-A3FB-788753DBBA58}" type="pres">
      <dgm:prSet presAssocID="{FD8C4ABD-EE3D-4ACF-9B2A-2688FFE7DD75}" presName="FourConn_1-2" presStyleLbl="fgAccFollowNode1" presStyleIdx="0" presStyleCnt="3">
        <dgm:presLayoutVars>
          <dgm:bulletEnabled val="1"/>
        </dgm:presLayoutVars>
      </dgm:prSet>
      <dgm:spPr/>
    </dgm:pt>
    <dgm:pt modelId="{89498E05-86F7-4620-9791-7E55C6205013}" type="pres">
      <dgm:prSet presAssocID="{FD8C4ABD-EE3D-4ACF-9B2A-2688FFE7DD75}" presName="FourConn_2-3" presStyleLbl="fgAccFollowNode1" presStyleIdx="1" presStyleCnt="3">
        <dgm:presLayoutVars>
          <dgm:bulletEnabled val="1"/>
        </dgm:presLayoutVars>
      </dgm:prSet>
      <dgm:spPr/>
    </dgm:pt>
    <dgm:pt modelId="{518519BF-3DE6-466E-97EF-F5168C64E452}" type="pres">
      <dgm:prSet presAssocID="{FD8C4ABD-EE3D-4ACF-9B2A-2688FFE7DD75}" presName="FourConn_3-4" presStyleLbl="fgAccFollowNode1" presStyleIdx="2" presStyleCnt="3">
        <dgm:presLayoutVars>
          <dgm:bulletEnabled val="1"/>
        </dgm:presLayoutVars>
      </dgm:prSet>
      <dgm:spPr/>
    </dgm:pt>
    <dgm:pt modelId="{604B8F10-495D-4956-87C2-7C7ED9062E22}" type="pres">
      <dgm:prSet presAssocID="{FD8C4ABD-EE3D-4ACF-9B2A-2688FFE7DD75}" presName="FourNodes_1_text" presStyleLbl="node1" presStyleIdx="3" presStyleCnt="4">
        <dgm:presLayoutVars>
          <dgm:bulletEnabled val="1"/>
        </dgm:presLayoutVars>
      </dgm:prSet>
      <dgm:spPr/>
    </dgm:pt>
    <dgm:pt modelId="{2AAEB367-AED3-41B0-80A4-9EFC6251C4D2}" type="pres">
      <dgm:prSet presAssocID="{FD8C4ABD-EE3D-4ACF-9B2A-2688FFE7DD75}" presName="FourNodes_2_text" presStyleLbl="node1" presStyleIdx="3" presStyleCnt="4">
        <dgm:presLayoutVars>
          <dgm:bulletEnabled val="1"/>
        </dgm:presLayoutVars>
      </dgm:prSet>
      <dgm:spPr/>
    </dgm:pt>
    <dgm:pt modelId="{FEEE9E51-3B2D-466D-A89A-31998153439D}" type="pres">
      <dgm:prSet presAssocID="{FD8C4ABD-EE3D-4ACF-9B2A-2688FFE7DD75}" presName="FourNodes_3_text" presStyleLbl="node1" presStyleIdx="3" presStyleCnt="4">
        <dgm:presLayoutVars>
          <dgm:bulletEnabled val="1"/>
        </dgm:presLayoutVars>
      </dgm:prSet>
      <dgm:spPr/>
    </dgm:pt>
    <dgm:pt modelId="{AAF4DB38-0EC6-4D58-8876-7EAFEA863BA5}" type="pres">
      <dgm:prSet presAssocID="{FD8C4ABD-EE3D-4ACF-9B2A-2688FFE7DD75}" presName="FourNodes_4_text" presStyleLbl="node1" presStyleIdx="3" presStyleCnt="4">
        <dgm:presLayoutVars>
          <dgm:bulletEnabled val="1"/>
        </dgm:presLayoutVars>
      </dgm:prSet>
      <dgm:spPr/>
    </dgm:pt>
  </dgm:ptLst>
  <dgm:cxnLst>
    <dgm:cxn modelId="{4513EE1A-D34D-48C9-9465-B9739594D664}" srcId="{FD8C4ABD-EE3D-4ACF-9B2A-2688FFE7DD75}" destId="{D2B84A35-BD77-40F7-93E0-E893DC248455}" srcOrd="1" destOrd="0" parTransId="{B9C61118-8305-4346-BB32-5F850AB5B8AA}" sibTransId="{399D6FE9-0A77-49E9-BA86-9D7E4E644BF8}"/>
    <dgm:cxn modelId="{296FDB29-D484-40A5-8266-C9CAA96C32A1}" srcId="{FD8C4ABD-EE3D-4ACF-9B2A-2688FFE7DD75}" destId="{A14597B7-62A5-4809-AFF7-D2222F9D0E24}" srcOrd="3" destOrd="0" parTransId="{F5BB9F6E-D2A2-49E9-9EF9-616FDF386D3C}" sibTransId="{0B39A99F-F346-4548-8174-467ACF34FDE0}"/>
    <dgm:cxn modelId="{2423DE31-6DBD-4AEA-8952-C24DD640863D}" type="presOf" srcId="{399D6FE9-0A77-49E9-BA86-9D7E4E644BF8}" destId="{89498E05-86F7-4620-9791-7E55C6205013}" srcOrd="0" destOrd="0" presId="urn:microsoft.com/office/officeart/2005/8/layout/vProcess5"/>
    <dgm:cxn modelId="{B7104140-0284-4131-A9A6-94B50380B73F}" type="presOf" srcId="{D2B84A35-BD77-40F7-93E0-E893DC248455}" destId="{2AAEB367-AED3-41B0-80A4-9EFC6251C4D2}" srcOrd="1" destOrd="0" presId="urn:microsoft.com/office/officeart/2005/8/layout/vProcess5"/>
    <dgm:cxn modelId="{E0802A5B-5BFC-4BCB-B122-9170FEC7ED70}" type="presOf" srcId="{4C84BDA7-9C8D-4D7A-93BF-C1E84802D5B0}" destId="{604B8F10-495D-4956-87C2-7C7ED9062E22}" srcOrd="1" destOrd="0" presId="urn:microsoft.com/office/officeart/2005/8/layout/vProcess5"/>
    <dgm:cxn modelId="{C76B6965-4245-437B-AE2F-DC7B2D390968}" srcId="{FD8C4ABD-EE3D-4ACF-9B2A-2688FFE7DD75}" destId="{4C84BDA7-9C8D-4D7A-93BF-C1E84802D5B0}" srcOrd="0" destOrd="0" parTransId="{C4F4F15C-7D0D-44A2-919F-BB6CA08F5FE9}" sibTransId="{DE024421-32EA-4250-BD60-B358C70EA952}"/>
    <dgm:cxn modelId="{15F14D8F-9164-4463-9B82-0213C475534B}" type="presOf" srcId="{4C84BDA7-9C8D-4D7A-93BF-C1E84802D5B0}" destId="{11A4FAD8-3F82-4E24-AFA7-A03B7873B353}" srcOrd="0" destOrd="0" presId="urn:microsoft.com/office/officeart/2005/8/layout/vProcess5"/>
    <dgm:cxn modelId="{FF5EE1A5-4D2B-45DD-A55C-2BB41330CE3C}" srcId="{FD8C4ABD-EE3D-4ACF-9B2A-2688FFE7DD75}" destId="{8DF05068-5653-4D62-8593-73B51E514B98}" srcOrd="2" destOrd="0" parTransId="{975A9360-434D-4DA0-AE6D-1F6E79A8B14F}" sibTransId="{2FF91919-996A-4CBC-B079-02B026DC99B8}"/>
    <dgm:cxn modelId="{C23A18B0-1FAC-494D-84C8-47010B8EEFC3}" type="presOf" srcId="{DE024421-32EA-4250-BD60-B358C70EA952}" destId="{9AEB9508-A39C-43D9-A3FB-788753DBBA58}" srcOrd="0" destOrd="0" presId="urn:microsoft.com/office/officeart/2005/8/layout/vProcess5"/>
    <dgm:cxn modelId="{647FDBB0-7052-4315-B354-C53BF7F83D2D}" type="presOf" srcId="{8DF05068-5653-4D62-8593-73B51E514B98}" destId="{33E3A681-A2DA-4A0F-98E6-2E3DECEEA8CA}" srcOrd="0" destOrd="0" presId="urn:microsoft.com/office/officeart/2005/8/layout/vProcess5"/>
    <dgm:cxn modelId="{86D922C8-7AC7-44CA-9495-C7C67283271A}" type="presOf" srcId="{A14597B7-62A5-4809-AFF7-D2222F9D0E24}" destId="{BD43DE86-20E5-4206-843C-05C37AD45FA0}" srcOrd="0" destOrd="0" presId="urn:microsoft.com/office/officeart/2005/8/layout/vProcess5"/>
    <dgm:cxn modelId="{017519D4-B956-4700-A23A-1A695A182BC8}" type="presOf" srcId="{D2B84A35-BD77-40F7-93E0-E893DC248455}" destId="{739777E8-064F-4CB6-80BF-856F07A6BB51}" srcOrd="0" destOrd="0" presId="urn:microsoft.com/office/officeart/2005/8/layout/vProcess5"/>
    <dgm:cxn modelId="{613050D6-2CEA-4E4D-9396-D7B0C19EAF82}" type="presOf" srcId="{A14597B7-62A5-4809-AFF7-D2222F9D0E24}" destId="{AAF4DB38-0EC6-4D58-8876-7EAFEA863BA5}" srcOrd="1" destOrd="0" presId="urn:microsoft.com/office/officeart/2005/8/layout/vProcess5"/>
    <dgm:cxn modelId="{2EB0ABE5-A5C1-4DB8-8971-B99A29BB54B1}" type="presOf" srcId="{8DF05068-5653-4D62-8593-73B51E514B98}" destId="{FEEE9E51-3B2D-466D-A89A-31998153439D}" srcOrd="1" destOrd="0" presId="urn:microsoft.com/office/officeart/2005/8/layout/vProcess5"/>
    <dgm:cxn modelId="{2EDA2FEF-830C-4FAA-9FDF-4B131718DE1E}" type="presOf" srcId="{2FF91919-996A-4CBC-B079-02B026DC99B8}" destId="{518519BF-3DE6-466E-97EF-F5168C64E452}" srcOrd="0" destOrd="0" presId="urn:microsoft.com/office/officeart/2005/8/layout/vProcess5"/>
    <dgm:cxn modelId="{DF080EFE-E4CD-42E0-A004-84D3EDB2A148}" type="presOf" srcId="{FD8C4ABD-EE3D-4ACF-9B2A-2688FFE7DD75}" destId="{B7552054-2EDD-4050-906B-4B5BDD201FBF}" srcOrd="0" destOrd="0" presId="urn:microsoft.com/office/officeart/2005/8/layout/vProcess5"/>
    <dgm:cxn modelId="{33D8AAE3-0EBD-4403-A32C-E17777E451EC}" type="presParOf" srcId="{B7552054-2EDD-4050-906B-4B5BDD201FBF}" destId="{1F5AF85A-2EB2-4548-BA51-69C50D844315}" srcOrd="0" destOrd="0" presId="urn:microsoft.com/office/officeart/2005/8/layout/vProcess5"/>
    <dgm:cxn modelId="{CBCDDB29-6663-4A2A-8656-57BCA61E7D23}" type="presParOf" srcId="{B7552054-2EDD-4050-906B-4B5BDD201FBF}" destId="{11A4FAD8-3F82-4E24-AFA7-A03B7873B353}" srcOrd="1" destOrd="0" presId="urn:microsoft.com/office/officeart/2005/8/layout/vProcess5"/>
    <dgm:cxn modelId="{3A68644C-28F1-4F76-823F-C889EDC6DA05}" type="presParOf" srcId="{B7552054-2EDD-4050-906B-4B5BDD201FBF}" destId="{739777E8-064F-4CB6-80BF-856F07A6BB51}" srcOrd="2" destOrd="0" presId="urn:microsoft.com/office/officeart/2005/8/layout/vProcess5"/>
    <dgm:cxn modelId="{9B34B5F4-DC3B-47C5-AC32-84D05B4121BC}" type="presParOf" srcId="{B7552054-2EDD-4050-906B-4B5BDD201FBF}" destId="{33E3A681-A2DA-4A0F-98E6-2E3DECEEA8CA}" srcOrd="3" destOrd="0" presId="urn:microsoft.com/office/officeart/2005/8/layout/vProcess5"/>
    <dgm:cxn modelId="{BEBA635C-2E43-4D5A-AE97-D2587347E09A}" type="presParOf" srcId="{B7552054-2EDD-4050-906B-4B5BDD201FBF}" destId="{BD43DE86-20E5-4206-843C-05C37AD45FA0}" srcOrd="4" destOrd="0" presId="urn:microsoft.com/office/officeart/2005/8/layout/vProcess5"/>
    <dgm:cxn modelId="{CBA671CE-732F-4C2B-BF8E-D5A1738A10AE}" type="presParOf" srcId="{B7552054-2EDD-4050-906B-4B5BDD201FBF}" destId="{9AEB9508-A39C-43D9-A3FB-788753DBBA58}" srcOrd="5" destOrd="0" presId="urn:microsoft.com/office/officeart/2005/8/layout/vProcess5"/>
    <dgm:cxn modelId="{5FCB4F75-C033-46BE-BE8D-AC8B4C18FAC9}" type="presParOf" srcId="{B7552054-2EDD-4050-906B-4B5BDD201FBF}" destId="{89498E05-86F7-4620-9791-7E55C6205013}" srcOrd="6" destOrd="0" presId="urn:microsoft.com/office/officeart/2005/8/layout/vProcess5"/>
    <dgm:cxn modelId="{648BF5B1-BCA1-4148-9DA1-41FAE4C0B7F3}" type="presParOf" srcId="{B7552054-2EDD-4050-906B-4B5BDD201FBF}" destId="{518519BF-3DE6-466E-97EF-F5168C64E452}" srcOrd="7" destOrd="0" presId="urn:microsoft.com/office/officeart/2005/8/layout/vProcess5"/>
    <dgm:cxn modelId="{650510D2-F8DB-4E85-900D-F2DAEDCC9F61}" type="presParOf" srcId="{B7552054-2EDD-4050-906B-4B5BDD201FBF}" destId="{604B8F10-495D-4956-87C2-7C7ED9062E22}" srcOrd="8" destOrd="0" presId="urn:microsoft.com/office/officeart/2005/8/layout/vProcess5"/>
    <dgm:cxn modelId="{37A9DACC-001B-4605-BC2B-37AD5EF2B417}" type="presParOf" srcId="{B7552054-2EDD-4050-906B-4B5BDD201FBF}" destId="{2AAEB367-AED3-41B0-80A4-9EFC6251C4D2}" srcOrd="9" destOrd="0" presId="urn:microsoft.com/office/officeart/2005/8/layout/vProcess5"/>
    <dgm:cxn modelId="{4A2F8099-9F67-461C-B15F-B0E81071215C}" type="presParOf" srcId="{B7552054-2EDD-4050-906B-4B5BDD201FBF}" destId="{FEEE9E51-3B2D-466D-A89A-31998153439D}" srcOrd="10" destOrd="0" presId="urn:microsoft.com/office/officeart/2005/8/layout/vProcess5"/>
    <dgm:cxn modelId="{C8CCC4AC-30CF-4E80-8DC2-99FAF975AB75}" type="presParOf" srcId="{B7552054-2EDD-4050-906B-4B5BDD201FBF}" destId="{AAF4DB38-0EC6-4D58-8876-7EAFEA863BA5}" srcOrd="1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D2EA24D9-586A-4244-8FC4-AE9920BC4442}"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F4220B37-A719-4ADA-B8D0-B3BF5B6CDD57}">
      <dgm:prSet/>
      <dgm:spPr/>
      <dgm:t>
        <a:bodyPr/>
        <a:lstStyle/>
        <a:p>
          <a:r>
            <a:rPr lang="en-GB"/>
            <a:t>Educating children and young people about the technology. </a:t>
          </a:r>
          <a:endParaRPr lang="en-US"/>
        </a:p>
      </dgm:t>
    </dgm:pt>
    <dgm:pt modelId="{8B1C47F7-91DD-4AE8-95EF-3542051093C0}" type="parTrans" cxnId="{6C5774B1-DC45-4B43-9AE4-AB67C6361960}">
      <dgm:prSet/>
      <dgm:spPr/>
      <dgm:t>
        <a:bodyPr/>
        <a:lstStyle/>
        <a:p>
          <a:endParaRPr lang="en-US"/>
        </a:p>
      </dgm:t>
    </dgm:pt>
    <dgm:pt modelId="{7F549B40-434B-4613-893F-132A57EFC795}" type="sibTrans" cxnId="{6C5774B1-DC45-4B43-9AE4-AB67C6361960}">
      <dgm:prSet/>
      <dgm:spPr/>
      <dgm:t>
        <a:bodyPr/>
        <a:lstStyle/>
        <a:p>
          <a:endParaRPr lang="en-US"/>
        </a:p>
      </dgm:t>
    </dgm:pt>
    <dgm:pt modelId="{9EC92F96-11A8-46CE-8659-0E960EA7D16D}">
      <dgm:prSet/>
      <dgm:spPr/>
      <dgm:t>
        <a:bodyPr/>
        <a:lstStyle/>
        <a:p>
          <a:r>
            <a:rPr lang="en-GB"/>
            <a:t>Age-appropriate education (Curriculum for Wales)</a:t>
          </a:r>
          <a:endParaRPr lang="en-US"/>
        </a:p>
      </dgm:t>
    </dgm:pt>
    <dgm:pt modelId="{418038B0-05F5-4F9F-A68D-011C1A5E50FD}" type="parTrans" cxnId="{7CC7BF14-FAE8-470D-8F98-820038851450}">
      <dgm:prSet/>
      <dgm:spPr/>
      <dgm:t>
        <a:bodyPr/>
        <a:lstStyle/>
        <a:p>
          <a:endParaRPr lang="en-US"/>
        </a:p>
      </dgm:t>
    </dgm:pt>
    <dgm:pt modelId="{17DA0DFB-E38C-4E63-ACE4-0B2CC0B46A36}" type="sibTrans" cxnId="{7CC7BF14-FAE8-470D-8F98-820038851450}">
      <dgm:prSet/>
      <dgm:spPr/>
      <dgm:t>
        <a:bodyPr/>
        <a:lstStyle/>
        <a:p>
          <a:endParaRPr lang="en-US"/>
        </a:p>
      </dgm:t>
    </dgm:pt>
    <dgm:pt modelId="{A3240AF2-A909-46E2-BDBC-D246C9A4C435}">
      <dgm:prSet/>
      <dgm:spPr/>
      <dgm:t>
        <a:bodyPr/>
        <a:lstStyle/>
        <a:p>
          <a:r>
            <a:rPr lang="en-GB"/>
            <a:t>Cyberbullying</a:t>
          </a:r>
          <a:endParaRPr lang="en-US"/>
        </a:p>
      </dgm:t>
    </dgm:pt>
    <dgm:pt modelId="{BCB8FA94-F978-4348-B526-4EF5CD6012FB}" type="parTrans" cxnId="{F80782B1-E28E-4129-8D65-54FA70522FF7}">
      <dgm:prSet/>
      <dgm:spPr/>
      <dgm:t>
        <a:bodyPr/>
        <a:lstStyle/>
        <a:p>
          <a:endParaRPr lang="en-US"/>
        </a:p>
      </dgm:t>
    </dgm:pt>
    <dgm:pt modelId="{C9BCFBCC-B0A7-406B-8410-8760B2D7B8B2}" type="sibTrans" cxnId="{F80782B1-E28E-4129-8D65-54FA70522FF7}">
      <dgm:prSet/>
      <dgm:spPr/>
      <dgm:t>
        <a:bodyPr/>
        <a:lstStyle/>
        <a:p>
          <a:endParaRPr lang="en-US"/>
        </a:p>
      </dgm:t>
    </dgm:pt>
    <dgm:pt modelId="{5764DBD9-E05F-429B-BC53-A718667B59E3}">
      <dgm:prSet/>
      <dgm:spPr/>
      <dgm:t>
        <a:bodyPr/>
        <a:lstStyle/>
        <a:p>
          <a:r>
            <a:rPr lang="en-GB"/>
            <a:t>Creative expression</a:t>
          </a:r>
          <a:endParaRPr lang="en-US"/>
        </a:p>
      </dgm:t>
    </dgm:pt>
    <dgm:pt modelId="{3680B1A8-21EF-45B8-985F-10D9445C546A}" type="parTrans" cxnId="{54E2019F-FBB5-4BC1-822B-D5EA38D49DA7}">
      <dgm:prSet/>
      <dgm:spPr/>
      <dgm:t>
        <a:bodyPr/>
        <a:lstStyle/>
        <a:p>
          <a:endParaRPr lang="en-US"/>
        </a:p>
      </dgm:t>
    </dgm:pt>
    <dgm:pt modelId="{B0EAC2D1-252E-4C19-A4CF-4E5F1CFA0976}" type="sibTrans" cxnId="{54E2019F-FBB5-4BC1-822B-D5EA38D49DA7}">
      <dgm:prSet/>
      <dgm:spPr/>
      <dgm:t>
        <a:bodyPr/>
        <a:lstStyle/>
        <a:p>
          <a:endParaRPr lang="en-US"/>
        </a:p>
      </dgm:t>
    </dgm:pt>
    <dgm:pt modelId="{FD2DB193-124F-46FE-9AF0-AF54C3B5A67D}">
      <dgm:prSet/>
      <dgm:spPr/>
      <dgm:t>
        <a:bodyPr/>
        <a:lstStyle/>
        <a:p>
          <a:r>
            <a:rPr lang="en-GB"/>
            <a:t>Responsible screen time and digital citizenship</a:t>
          </a:r>
          <a:endParaRPr lang="en-US"/>
        </a:p>
      </dgm:t>
    </dgm:pt>
    <dgm:pt modelId="{CE95CEAD-2768-443B-84E1-7D90D1096722}" type="parTrans" cxnId="{2A95EFF3-1A43-47B7-BC7B-FFF47BA76862}">
      <dgm:prSet/>
      <dgm:spPr/>
      <dgm:t>
        <a:bodyPr/>
        <a:lstStyle/>
        <a:p>
          <a:endParaRPr lang="en-US"/>
        </a:p>
      </dgm:t>
    </dgm:pt>
    <dgm:pt modelId="{CC996234-E5C5-4694-88F0-888049A64904}" type="sibTrans" cxnId="{2A95EFF3-1A43-47B7-BC7B-FFF47BA76862}">
      <dgm:prSet/>
      <dgm:spPr/>
      <dgm:t>
        <a:bodyPr/>
        <a:lstStyle/>
        <a:p>
          <a:endParaRPr lang="en-US"/>
        </a:p>
      </dgm:t>
    </dgm:pt>
    <dgm:pt modelId="{626D32EB-B49B-423D-8E71-EE5FDF124271}" type="pres">
      <dgm:prSet presAssocID="{D2EA24D9-586A-4244-8FC4-AE9920BC4442}" presName="linear" presStyleCnt="0">
        <dgm:presLayoutVars>
          <dgm:animLvl val="lvl"/>
          <dgm:resizeHandles val="exact"/>
        </dgm:presLayoutVars>
      </dgm:prSet>
      <dgm:spPr/>
    </dgm:pt>
    <dgm:pt modelId="{BA76D35C-DE51-47BD-96D8-4A565D8F9DC0}" type="pres">
      <dgm:prSet presAssocID="{F4220B37-A719-4ADA-B8D0-B3BF5B6CDD57}" presName="parentText" presStyleLbl="node1" presStyleIdx="0" presStyleCnt="5">
        <dgm:presLayoutVars>
          <dgm:chMax val="0"/>
          <dgm:bulletEnabled val="1"/>
        </dgm:presLayoutVars>
      </dgm:prSet>
      <dgm:spPr/>
    </dgm:pt>
    <dgm:pt modelId="{0272C056-404E-4958-BFFC-4559F0FAE594}" type="pres">
      <dgm:prSet presAssocID="{7F549B40-434B-4613-893F-132A57EFC795}" presName="spacer" presStyleCnt="0"/>
      <dgm:spPr/>
    </dgm:pt>
    <dgm:pt modelId="{FD642E83-8D83-4D0B-8B5F-749508F534FA}" type="pres">
      <dgm:prSet presAssocID="{9EC92F96-11A8-46CE-8659-0E960EA7D16D}" presName="parentText" presStyleLbl="node1" presStyleIdx="1" presStyleCnt="5">
        <dgm:presLayoutVars>
          <dgm:chMax val="0"/>
          <dgm:bulletEnabled val="1"/>
        </dgm:presLayoutVars>
      </dgm:prSet>
      <dgm:spPr/>
    </dgm:pt>
    <dgm:pt modelId="{FE7E2983-8FB2-4110-AD94-52C6732A2FE8}" type="pres">
      <dgm:prSet presAssocID="{17DA0DFB-E38C-4E63-ACE4-0B2CC0B46A36}" presName="spacer" presStyleCnt="0"/>
      <dgm:spPr/>
    </dgm:pt>
    <dgm:pt modelId="{8B97A981-32A5-4482-AA62-5EF39C3B4C54}" type="pres">
      <dgm:prSet presAssocID="{A3240AF2-A909-46E2-BDBC-D246C9A4C435}" presName="parentText" presStyleLbl="node1" presStyleIdx="2" presStyleCnt="5">
        <dgm:presLayoutVars>
          <dgm:chMax val="0"/>
          <dgm:bulletEnabled val="1"/>
        </dgm:presLayoutVars>
      </dgm:prSet>
      <dgm:spPr/>
    </dgm:pt>
    <dgm:pt modelId="{2AB49304-C6AF-4EDE-BE2E-5C092E23BA65}" type="pres">
      <dgm:prSet presAssocID="{C9BCFBCC-B0A7-406B-8410-8760B2D7B8B2}" presName="spacer" presStyleCnt="0"/>
      <dgm:spPr/>
    </dgm:pt>
    <dgm:pt modelId="{021234AB-FA7E-4D9C-B38A-97DFB86C9B79}" type="pres">
      <dgm:prSet presAssocID="{5764DBD9-E05F-429B-BC53-A718667B59E3}" presName="parentText" presStyleLbl="node1" presStyleIdx="3" presStyleCnt="5">
        <dgm:presLayoutVars>
          <dgm:chMax val="0"/>
          <dgm:bulletEnabled val="1"/>
        </dgm:presLayoutVars>
      </dgm:prSet>
      <dgm:spPr/>
    </dgm:pt>
    <dgm:pt modelId="{D3A12068-B29C-4C8C-8C41-A5C93B787E7C}" type="pres">
      <dgm:prSet presAssocID="{B0EAC2D1-252E-4C19-A4CF-4E5F1CFA0976}" presName="spacer" presStyleCnt="0"/>
      <dgm:spPr/>
    </dgm:pt>
    <dgm:pt modelId="{06D04754-D30A-437B-838B-72CC8282C0D5}" type="pres">
      <dgm:prSet presAssocID="{FD2DB193-124F-46FE-9AF0-AF54C3B5A67D}" presName="parentText" presStyleLbl="node1" presStyleIdx="4" presStyleCnt="5">
        <dgm:presLayoutVars>
          <dgm:chMax val="0"/>
          <dgm:bulletEnabled val="1"/>
        </dgm:presLayoutVars>
      </dgm:prSet>
      <dgm:spPr/>
    </dgm:pt>
  </dgm:ptLst>
  <dgm:cxnLst>
    <dgm:cxn modelId="{7CC7BF14-FAE8-470D-8F98-820038851450}" srcId="{D2EA24D9-586A-4244-8FC4-AE9920BC4442}" destId="{9EC92F96-11A8-46CE-8659-0E960EA7D16D}" srcOrd="1" destOrd="0" parTransId="{418038B0-05F5-4F9F-A68D-011C1A5E50FD}" sibTransId="{17DA0DFB-E38C-4E63-ACE4-0B2CC0B46A36}"/>
    <dgm:cxn modelId="{1853A266-340B-4D5F-AECC-F635B84BBBA5}" type="presOf" srcId="{A3240AF2-A909-46E2-BDBC-D246C9A4C435}" destId="{8B97A981-32A5-4482-AA62-5EF39C3B4C54}" srcOrd="0" destOrd="0" presId="urn:microsoft.com/office/officeart/2005/8/layout/vList2"/>
    <dgm:cxn modelId="{8E348170-BC16-4EF0-9BE7-3A65E418E357}" type="presOf" srcId="{D2EA24D9-586A-4244-8FC4-AE9920BC4442}" destId="{626D32EB-B49B-423D-8E71-EE5FDF124271}" srcOrd="0" destOrd="0" presId="urn:microsoft.com/office/officeart/2005/8/layout/vList2"/>
    <dgm:cxn modelId="{54E2019F-FBB5-4BC1-822B-D5EA38D49DA7}" srcId="{D2EA24D9-586A-4244-8FC4-AE9920BC4442}" destId="{5764DBD9-E05F-429B-BC53-A718667B59E3}" srcOrd="3" destOrd="0" parTransId="{3680B1A8-21EF-45B8-985F-10D9445C546A}" sibTransId="{B0EAC2D1-252E-4C19-A4CF-4E5F1CFA0976}"/>
    <dgm:cxn modelId="{6C5774B1-DC45-4B43-9AE4-AB67C6361960}" srcId="{D2EA24D9-586A-4244-8FC4-AE9920BC4442}" destId="{F4220B37-A719-4ADA-B8D0-B3BF5B6CDD57}" srcOrd="0" destOrd="0" parTransId="{8B1C47F7-91DD-4AE8-95EF-3542051093C0}" sibTransId="{7F549B40-434B-4613-893F-132A57EFC795}"/>
    <dgm:cxn modelId="{F80782B1-E28E-4129-8D65-54FA70522FF7}" srcId="{D2EA24D9-586A-4244-8FC4-AE9920BC4442}" destId="{A3240AF2-A909-46E2-BDBC-D246C9A4C435}" srcOrd="2" destOrd="0" parTransId="{BCB8FA94-F978-4348-B526-4EF5CD6012FB}" sibTransId="{C9BCFBCC-B0A7-406B-8410-8760B2D7B8B2}"/>
    <dgm:cxn modelId="{2150B1C2-F69E-4298-9661-2F33AF439227}" type="presOf" srcId="{FD2DB193-124F-46FE-9AF0-AF54C3B5A67D}" destId="{06D04754-D30A-437B-838B-72CC8282C0D5}" srcOrd="0" destOrd="0" presId="urn:microsoft.com/office/officeart/2005/8/layout/vList2"/>
    <dgm:cxn modelId="{8A5996C9-6AEE-4D45-8227-084B01C9C276}" type="presOf" srcId="{F4220B37-A719-4ADA-B8D0-B3BF5B6CDD57}" destId="{BA76D35C-DE51-47BD-96D8-4A565D8F9DC0}" srcOrd="0" destOrd="0" presId="urn:microsoft.com/office/officeart/2005/8/layout/vList2"/>
    <dgm:cxn modelId="{755EB8D9-621B-4A52-8BB0-C1F236CA1579}" type="presOf" srcId="{9EC92F96-11A8-46CE-8659-0E960EA7D16D}" destId="{FD642E83-8D83-4D0B-8B5F-749508F534FA}" srcOrd="0" destOrd="0" presId="urn:microsoft.com/office/officeart/2005/8/layout/vList2"/>
    <dgm:cxn modelId="{2A95EFF3-1A43-47B7-BC7B-FFF47BA76862}" srcId="{D2EA24D9-586A-4244-8FC4-AE9920BC4442}" destId="{FD2DB193-124F-46FE-9AF0-AF54C3B5A67D}" srcOrd="4" destOrd="0" parTransId="{CE95CEAD-2768-443B-84E1-7D90D1096722}" sibTransId="{CC996234-E5C5-4694-88F0-888049A64904}"/>
    <dgm:cxn modelId="{BC8CF1F7-3F2C-4688-84A5-98F8CFC384D5}" type="presOf" srcId="{5764DBD9-E05F-429B-BC53-A718667B59E3}" destId="{021234AB-FA7E-4D9C-B38A-97DFB86C9B79}" srcOrd="0" destOrd="0" presId="urn:microsoft.com/office/officeart/2005/8/layout/vList2"/>
    <dgm:cxn modelId="{6EC4AF98-70B3-42C2-A942-E392A9470830}" type="presParOf" srcId="{626D32EB-B49B-423D-8E71-EE5FDF124271}" destId="{BA76D35C-DE51-47BD-96D8-4A565D8F9DC0}" srcOrd="0" destOrd="0" presId="urn:microsoft.com/office/officeart/2005/8/layout/vList2"/>
    <dgm:cxn modelId="{463A658E-C053-4279-A5AD-FB2AB5DE9E74}" type="presParOf" srcId="{626D32EB-B49B-423D-8E71-EE5FDF124271}" destId="{0272C056-404E-4958-BFFC-4559F0FAE594}" srcOrd="1" destOrd="0" presId="urn:microsoft.com/office/officeart/2005/8/layout/vList2"/>
    <dgm:cxn modelId="{E2713779-BF9C-4BDD-94F5-E5CDA2C3FFB4}" type="presParOf" srcId="{626D32EB-B49B-423D-8E71-EE5FDF124271}" destId="{FD642E83-8D83-4D0B-8B5F-749508F534FA}" srcOrd="2" destOrd="0" presId="urn:microsoft.com/office/officeart/2005/8/layout/vList2"/>
    <dgm:cxn modelId="{EEF5A65E-4D8B-4A73-BB04-1D2DAB149ED6}" type="presParOf" srcId="{626D32EB-B49B-423D-8E71-EE5FDF124271}" destId="{FE7E2983-8FB2-4110-AD94-52C6732A2FE8}" srcOrd="3" destOrd="0" presId="urn:microsoft.com/office/officeart/2005/8/layout/vList2"/>
    <dgm:cxn modelId="{06654469-9E0D-425B-AEE7-BAC392E2DB0D}" type="presParOf" srcId="{626D32EB-B49B-423D-8E71-EE5FDF124271}" destId="{8B97A981-32A5-4482-AA62-5EF39C3B4C54}" srcOrd="4" destOrd="0" presId="urn:microsoft.com/office/officeart/2005/8/layout/vList2"/>
    <dgm:cxn modelId="{0DA15AE2-D1B0-44B8-A5B0-707394F5BC4D}" type="presParOf" srcId="{626D32EB-B49B-423D-8E71-EE5FDF124271}" destId="{2AB49304-C6AF-4EDE-BE2E-5C092E23BA65}" srcOrd="5" destOrd="0" presId="urn:microsoft.com/office/officeart/2005/8/layout/vList2"/>
    <dgm:cxn modelId="{0638836E-DA71-4D4E-99D0-A1FCEE0C17E9}" type="presParOf" srcId="{626D32EB-B49B-423D-8E71-EE5FDF124271}" destId="{021234AB-FA7E-4D9C-B38A-97DFB86C9B79}" srcOrd="6" destOrd="0" presId="urn:microsoft.com/office/officeart/2005/8/layout/vList2"/>
    <dgm:cxn modelId="{89238D9F-EFC4-47D1-8FDB-596D2A64D5CC}" type="presParOf" srcId="{626D32EB-B49B-423D-8E71-EE5FDF124271}" destId="{D3A12068-B29C-4C8C-8C41-A5C93B787E7C}" srcOrd="7" destOrd="0" presId="urn:microsoft.com/office/officeart/2005/8/layout/vList2"/>
    <dgm:cxn modelId="{7E4F0B8E-984A-433D-B557-4B72BDE919C4}" type="presParOf" srcId="{626D32EB-B49B-423D-8E71-EE5FDF124271}" destId="{06D04754-D30A-437B-838B-72CC8282C0D5}"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ED90CCAA-52A3-4402-AAF9-5D4E06BC6CEC}"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D1895AAA-D7F8-4F1F-94EC-F6CE7534226D}">
      <dgm:prSet/>
      <dgm:spPr/>
      <dgm:t>
        <a:bodyPr/>
        <a:lstStyle/>
        <a:p>
          <a:r>
            <a:rPr lang="en-GB"/>
            <a:t>Consistent policy approaches.</a:t>
          </a:r>
          <a:endParaRPr lang="en-US"/>
        </a:p>
      </dgm:t>
    </dgm:pt>
    <dgm:pt modelId="{884DDB39-8514-4A0A-8F11-03A0B39A900D}" type="parTrans" cxnId="{CF1791A0-D8A6-4869-9042-40B7CC3FF492}">
      <dgm:prSet/>
      <dgm:spPr/>
      <dgm:t>
        <a:bodyPr/>
        <a:lstStyle/>
        <a:p>
          <a:endParaRPr lang="en-US"/>
        </a:p>
      </dgm:t>
    </dgm:pt>
    <dgm:pt modelId="{BA5B6433-6509-4FB2-9CD2-106C0E4C9DB9}" type="sibTrans" cxnId="{CF1791A0-D8A6-4869-9042-40B7CC3FF492}">
      <dgm:prSet/>
      <dgm:spPr/>
      <dgm:t>
        <a:bodyPr/>
        <a:lstStyle/>
        <a:p>
          <a:endParaRPr lang="en-US"/>
        </a:p>
      </dgm:t>
    </dgm:pt>
    <dgm:pt modelId="{03C68B88-D04B-44E6-A8EE-FA6E9CC86DEA}">
      <dgm:prSet/>
      <dgm:spPr/>
      <dgm:t>
        <a:bodyPr/>
        <a:lstStyle/>
        <a:p>
          <a:r>
            <a:rPr lang="en-GB"/>
            <a:t>Establishing guidelines for the use of devices in classrooms.</a:t>
          </a:r>
          <a:endParaRPr lang="en-US"/>
        </a:p>
      </dgm:t>
    </dgm:pt>
    <dgm:pt modelId="{2C5B7BBF-F163-40CA-AC4A-3E584946DB32}" type="parTrans" cxnId="{5BE60FC8-F509-41A0-8513-F51BBF592D9C}">
      <dgm:prSet/>
      <dgm:spPr/>
      <dgm:t>
        <a:bodyPr/>
        <a:lstStyle/>
        <a:p>
          <a:endParaRPr lang="en-US"/>
        </a:p>
      </dgm:t>
    </dgm:pt>
    <dgm:pt modelId="{07611983-F81B-48CA-A47A-15963DE0FB4A}" type="sibTrans" cxnId="{5BE60FC8-F509-41A0-8513-F51BBF592D9C}">
      <dgm:prSet/>
      <dgm:spPr/>
      <dgm:t>
        <a:bodyPr/>
        <a:lstStyle/>
        <a:p>
          <a:endParaRPr lang="en-US"/>
        </a:p>
      </dgm:t>
    </dgm:pt>
    <dgm:pt modelId="{EFE99B0E-C17F-421B-B49A-D4081003EB76}">
      <dgm:prSet/>
      <dgm:spPr/>
      <dgm:t>
        <a:bodyPr/>
        <a:lstStyle/>
        <a:p>
          <a:r>
            <a:rPr lang="en-GB"/>
            <a:t>Funding for teacher training.</a:t>
          </a:r>
          <a:endParaRPr lang="en-US"/>
        </a:p>
      </dgm:t>
    </dgm:pt>
    <dgm:pt modelId="{E95A1EE7-3347-4152-9B4E-96FFA0AD59F8}" type="parTrans" cxnId="{D473A171-7F6F-421B-A775-D1963008797A}">
      <dgm:prSet/>
      <dgm:spPr/>
      <dgm:t>
        <a:bodyPr/>
        <a:lstStyle/>
        <a:p>
          <a:endParaRPr lang="en-US"/>
        </a:p>
      </dgm:t>
    </dgm:pt>
    <dgm:pt modelId="{9470F8B1-F11B-47EE-8C22-9BABD3EAA82E}" type="sibTrans" cxnId="{D473A171-7F6F-421B-A775-D1963008797A}">
      <dgm:prSet/>
      <dgm:spPr/>
      <dgm:t>
        <a:bodyPr/>
        <a:lstStyle/>
        <a:p>
          <a:endParaRPr lang="en-US"/>
        </a:p>
      </dgm:t>
    </dgm:pt>
    <dgm:pt modelId="{2F17DBCD-7107-4301-B44A-0EA5A02A5F96}">
      <dgm:prSet/>
      <dgm:spPr/>
      <dgm:t>
        <a:bodyPr/>
        <a:lstStyle/>
        <a:p>
          <a:r>
            <a:rPr lang="en-GB"/>
            <a:t>National standards for digital content.</a:t>
          </a:r>
          <a:endParaRPr lang="en-US"/>
        </a:p>
      </dgm:t>
    </dgm:pt>
    <dgm:pt modelId="{0B398DA4-3C8E-49BB-B94B-9D89A6766346}" type="parTrans" cxnId="{7B889AF1-6FBD-4111-860C-935BB0E80398}">
      <dgm:prSet/>
      <dgm:spPr/>
      <dgm:t>
        <a:bodyPr/>
        <a:lstStyle/>
        <a:p>
          <a:endParaRPr lang="en-US"/>
        </a:p>
      </dgm:t>
    </dgm:pt>
    <dgm:pt modelId="{574EBA81-9654-46D0-9FC4-3B0063C7C1E3}" type="sibTrans" cxnId="{7B889AF1-6FBD-4111-860C-935BB0E80398}">
      <dgm:prSet/>
      <dgm:spPr/>
      <dgm:t>
        <a:bodyPr/>
        <a:lstStyle/>
        <a:p>
          <a:endParaRPr lang="en-US"/>
        </a:p>
      </dgm:t>
    </dgm:pt>
    <dgm:pt modelId="{486C9BAC-32D7-4FEB-996C-9EC593D2D883}" type="pres">
      <dgm:prSet presAssocID="{ED90CCAA-52A3-4402-AAF9-5D4E06BC6CEC}" presName="linear" presStyleCnt="0">
        <dgm:presLayoutVars>
          <dgm:animLvl val="lvl"/>
          <dgm:resizeHandles val="exact"/>
        </dgm:presLayoutVars>
      </dgm:prSet>
      <dgm:spPr/>
    </dgm:pt>
    <dgm:pt modelId="{2CDDE816-8F63-4AEA-B049-F98B4447A737}" type="pres">
      <dgm:prSet presAssocID="{D1895AAA-D7F8-4F1F-94EC-F6CE7534226D}" presName="parentText" presStyleLbl="node1" presStyleIdx="0" presStyleCnt="4">
        <dgm:presLayoutVars>
          <dgm:chMax val="0"/>
          <dgm:bulletEnabled val="1"/>
        </dgm:presLayoutVars>
      </dgm:prSet>
      <dgm:spPr/>
    </dgm:pt>
    <dgm:pt modelId="{DFDC22FC-3BC4-42BF-A1A5-605810FAEA51}" type="pres">
      <dgm:prSet presAssocID="{BA5B6433-6509-4FB2-9CD2-106C0E4C9DB9}" presName="spacer" presStyleCnt="0"/>
      <dgm:spPr/>
    </dgm:pt>
    <dgm:pt modelId="{12B7E8B0-D4F4-4531-8D67-97391718C913}" type="pres">
      <dgm:prSet presAssocID="{03C68B88-D04B-44E6-A8EE-FA6E9CC86DEA}" presName="parentText" presStyleLbl="node1" presStyleIdx="1" presStyleCnt="4">
        <dgm:presLayoutVars>
          <dgm:chMax val="0"/>
          <dgm:bulletEnabled val="1"/>
        </dgm:presLayoutVars>
      </dgm:prSet>
      <dgm:spPr/>
    </dgm:pt>
    <dgm:pt modelId="{02EDD924-9D2E-4DB7-838A-1F901B30B9E5}" type="pres">
      <dgm:prSet presAssocID="{07611983-F81B-48CA-A47A-15963DE0FB4A}" presName="spacer" presStyleCnt="0"/>
      <dgm:spPr/>
    </dgm:pt>
    <dgm:pt modelId="{76495424-844B-4968-82CA-BD0D64773B4D}" type="pres">
      <dgm:prSet presAssocID="{EFE99B0E-C17F-421B-B49A-D4081003EB76}" presName="parentText" presStyleLbl="node1" presStyleIdx="2" presStyleCnt="4">
        <dgm:presLayoutVars>
          <dgm:chMax val="0"/>
          <dgm:bulletEnabled val="1"/>
        </dgm:presLayoutVars>
      </dgm:prSet>
      <dgm:spPr/>
    </dgm:pt>
    <dgm:pt modelId="{D0F30B10-A35F-4A9F-9C4E-8EA6C3F3743F}" type="pres">
      <dgm:prSet presAssocID="{9470F8B1-F11B-47EE-8C22-9BABD3EAA82E}" presName="spacer" presStyleCnt="0"/>
      <dgm:spPr/>
    </dgm:pt>
    <dgm:pt modelId="{5F8DC5EB-9510-4B1A-BCA1-9D4DA206F1B7}" type="pres">
      <dgm:prSet presAssocID="{2F17DBCD-7107-4301-B44A-0EA5A02A5F96}" presName="parentText" presStyleLbl="node1" presStyleIdx="3" presStyleCnt="4">
        <dgm:presLayoutVars>
          <dgm:chMax val="0"/>
          <dgm:bulletEnabled val="1"/>
        </dgm:presLayoutVars>
      </dgm:prSet>
      <dgm:spPr/>
    </dgm:pt>
  </dgm:ptLst>
  <dgm:cxnLst>
    <dgm:cxn modelId="{4CC4D24B-724F-4ECD-9B25-55A0638967A5}" type="presOf" srcId="{EFE99B0E-C17F-421B-B49A-D4081003EB76}" destId="{76495424-844B-4968-82CA-BD0D64773B4D}" srcOrd="0" destOrd="0" presId="urn:microsoft.com/office/officeart/2005/8/layout/vList2"/>
    <dgm:cxn modelId="{D473A171-7F6F-421B-A775-D1963008797A}" srcId="{ED90CCAA-52A3-4402-AAF9-5D4E06BC6CEC}" destId="{EFE99B0E-C17F-421B-B49A-D4081003EB76}" srcOrd="2" destOrd="0" parTransId="{E95A1EE7-3347-4152-9B4E-96FFA0AD59F8}" sibTransId="{9470F8B1-F11B-47EE-8C22-9BABD3EAA82E}"/>
    <dgm:cxn modelId="{B3DED286-8334-4716-A493-963672962950}" type="presOf" srcId="{D1895AAA-D7F8-4F1F-94EC-F6CE7534226D}" destId="{2CDDE816-8F63-4AEA-B049-F98B4447A737}" srcOrd="0" destOrd="0" presId="urn:microsoft.com/office/officeart/2005/8/layout/vList2"/>
    <dgm:cxn modelId="{C1F29091-3EFF-47CD-A0C8-6E0172A33B36}" type="presOf" srcId="{2F17DBCD-7107-4301-B44A-0EA5A02A5F96}" destId="{5F8DC5EB-9510-4B1A-BCA1-9D4DA206F1B7}" srcOrd="0" destOrd="0" presId="urn:microsoft.com/office/officeart/2005/8/layout/vList2"/>
    <dgm:cxn modelId="{1E436298-F86C-42E0-B872-DE1DD47C0E33}" type="presOf" srcId="{ED90CCAA-52A3-4402-AAF9-5D4E06BC6CEC}" destId="{486C9BAC-32D7-4FEB-996C-9EC593D2D883}" srcOrd="0" destOrd="0" presId="urn:microsoft.com/office/officeart/2005/8/layout/vList2"/>
    <dgm:cxn modelId="{CF1791A0-D8A6-4869-9042-40B7CC3FF492}" srcId="{ED90CCAA-52A3-4402-AAF9-5D4E06BC6CEC}" destId="{D1895AAA-D7F8-4F1F-94EC-F6CE7534226D}" srcOrd="0" destOrd="0" parTransId="{884DDB39-8514-4A0A-8F11-03A0B39A900D}" sibTransId="{BA5B6433-6509-4FB2-9CD2-106C0E4C9DB9}"/>
    <dgm:cxn modelId="{5BE60FC8-F509-41A0-8513-F51BBF592D9C}" srcId="{ED90CCAA-52A3-4402-AAF9-5D4E06BC6CEC}" destId="{03C68B88-D04B-44E6-A8EE-FA6E9CC86DEA}" srcOrd="1" destOrd="0" parTransId="{2C5B7BBF-F163-40CA-AC4A-3E584946DB32}" sibTransId="{07611983-F81B-48CA-A47A-15963DE0FB4A}"/>
    <dgm:cxn modelId="{F61739E4-295A-424A-A818-096ADDD47109}" type="presOf" srcId="{03C68B88-D04B-44E6-A8EE-FA6E9CC86DEA}" destId="{12B7E8B0-D4F4-4531-8D67-97391718C913}" srcOrd="0" destOrd="0" presId="urn:microsoft.com/office/officeart/2005/8/layout/vList2"/>
    <dgm:cxn modelId="{7B889AF1-6FBD-4111-860C-935BB0E80398}" srcId="{ED90CCAA-52A3-4402-AAF9-5D4E06BC6CEC}" destId="{2F17DBCD-7107-4301-B44A-0EA5A02A5F96}" srcOrd="3" destOrd="0" parTransId="{0B398DA4-3C8E-49BB-B94B-9D89A6766346}" sibTransId="{574EBA81-9654-46D0-9FC4-3B0063C7C1E3}"/>
    <dgm:cxn modelId="{BE37AEF8-F871-41DC-B2E0-5AC026CE4591}" type="presParOf" srcId="{486C9BAC-32D7-4FEB-996C-9EC593D2D883}" destId="{2CDDE816-8F63-4AEA-B049-F98B4447A737}" srcOrd="0" destOrd="0" presId="urn:microsoft.com/office/officeart/2005/8/layout/vList2"/>
    <dgm:cxn modelId="{FCE8C439-0549-4FF7-B4E1-23C8682EE1A3}" type="presParOf" srcId="{486C9BAC-32D7-4FEB-996C-9EC593D2D883}" destId="{DFDC22FC-3BC4-42BF-A1A5-605810FAEA51}" srcOrd="1" destOrd="0" presId="urn:microsoft.com/office/officeart/2005/8/layout/vList2"/>
    <dgm:cxn modelId="{90092C15-F033-4FDB-8861-2E97A43BF151}" type="presParOf" srcId="{486C9BAC-32D7-4FEB-996C-9EC593D2D883}" destId="{12B7E8B0-D4F4-4531-8D67-97391718C913}" srcOrd="2" destOrd="0" presId="urn:microsoft.com/office/officeart/2005/8/layout/vList2"/>
    <dgm:cxn modelId="{795CC2D0-3F4B-4C61-9665-598155A93EEA}" type="presParOf" srcId="{486C9BAC-32D7-4FEB-996C-9EC593D2D883}" destId="{02EDD924-9D2E-4DB7-838A-1F901B30B9E5}" srcOrd="3" destOrd="0" presId="urn:microsoft.com/office/officeart/2005/8/layout/vList2"/>
    <dgm:cxn modelId="{51E3D173-6D57-4B77-9A51-15F9D8423FD6}" type="presParOf" srcId="{486C9BAC-32D7-4FEB-996C-9EC593D2D883}" destId="{76495424-844B-4968-82CA-BD0D64773B4D}" srcOrd="4" destOrd="0" presId="urn:microsoft.com/office/officeart/2005/8/layout/vList2"/>
    <dgm:cxn modelId="{70507175-9B67-4AB8-950C-72DA954EF389}" type="presParOf" srcId="{486C9BAC-32D7-4FEB-996C-9EC593D2D883}" destId="{D0F30B10-A35F-4A9F-9C4E-8EA6C3F3743F}" srcOrd="5" destOrd="0" presId="urn:microsoft.com/office/officeart/2005/8/layout/vList2"/>
    <dgm:cxn modelId="{41E77C39-4A29-4A7F-8E9D-005549914749}" type="presParOf" srcId="{486C9BAC-32D7-4FEB-996C-9EC593D2D883}" destId="{5F8DC5EB-9510-4B1A-BCA1-9D4DA206F1B7}"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4CBDC3BA-D5D6-4E4D-A2F0-FF6EFEF3D33E}"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72487FEA-8547-4B3D-9CE6-66F7E7CF631E}">
      <dgm:prSet/>
      <dgm:spPr/>
      <dgm:t>
        <a:bodyPr/>
        <a:lstStyle/>
        <a:p>
          <a:r>
            <a:rPr lang="en-GB"/>
            <a:t>Safeguarding children online. </a:t>
          </a:r>
          <a:endParaRPr lang="en-US"/>
        </a:p>
      </dgm:t>
    </dgm:pt>
    <dgm:pt modelId="{48DD0DBB-03F8-4A7A-B2F4-9E85E12A7B9A}" type="parTrans" cxnId="{44CD59C5-EF6C-40B0-915E-5FD191DBBB7C}">
      <dgm:prSet/>
      <dgm:spPr/>
      <dgm:t>
        <a:bodyPr/>
        <a:lstStyle/>
        <a:p>
          <a:endParaRPr lang="en-US"/>
        </a:p>
      </dgm:t>
    </dgm:pt>
    <dgm:pt modelId="{A053655C-A2C5-4F80-86AF-F82484E2DE38}" type="sibTrans" cxnId="{44CD59C5-EF6C-40B0-915E-5FD191DBBB7C}">
      <dgm:prSet/>
      <dgm:spPr/>
      <dgm:t>
        <a:bodyPr/>
        <a:lstStyle/>
        <a:p>
          <a:endParaRPr lang="en-US"/>
        </a:p>
      </dgm:t>
    </dgm:pt>
    <dgm:pt modelId="{37340175-6A3F-4BAB-ACCD-8F814C674D8C}">
      <dgm:prSet/>
      <dgm:spPr/>
      <dgm:t>
        <a:bodyPr/>
        <a:lstStyle/>
        <a:p>
          <a:r>
            <a:rPr lang="en-GB"/>
            <a:t>Filtering harmful content.</a:t>
          </a:r>
          <a:endParaRPr lang="en-US"/>
        </a:p>
      </dgm:t>
    </dgm:pt>
    <dgm:pt modelId="{7B660653-D660-4BF2-BDCD-F87C9BFE62D8}" type="parTrans" cxnId="{BCC55A39-D551-4035-A958-902E206B053E}">
      <dgm:prSet/>
      <dgm:spPr/>
      <dgm:t>
        <a:bodyPr/>
        <a:lstStyle/>
        <a:p>
          <a:endParaRPr lang="en-US"/>
        </a:p>
      </dgm:t>
    </dgm:pt>
    <dgm:pt modelId="{32FC5AA5-F87C-4C93-873F-9F8E8172AD13}" type="sibTrans" cxnId="{BCC55A39-D551-4035-A958-902E206B053E}">
      <dgm:prSet/>
      <dgm:spPr/>
      <dgm:t>
        <a:bodyPr/>
        <a:lstStyle/>
        <a:p>
          <a:endParaRPr lang="en-US"/>
        </a:p>
      </dgm:t>
    </dgm:pt>
    <dgm:pt modelId="{BDEA19FD-2180-4890-82C4-ADF699CC7717}">
      <dgm:prSet/>
      <dgm:spPr/>
      <dgm:t>
        <a:bodyPr/>
        <a:lstStyle/>
        <a:p>
          <a:r>
            <a:rPr lang="en-GB"/>
            <a:t>Education about privacy and data protection. </a:t>
          </a:r>
          <a:endParaRPr lang="en-US"/>
        </a:p>
      </dgm:t>
    </dgm:pt>
    <dgm:pt modelId="{DB666EDD-4726-4052-8566-37DFE928FF31}" type="parTrans" cxnId="{4CD8429E-8612-442C-9084-A258F75ED699}">
      <dgm:prSet/>
      <dgm:spPr/>
      <dgm:t>
        <a:bodyPr/>
        <a:lstStyle/>
        <a:p>
          <a:endParaRPr lang="en-US"/>
        </a:p>
      </dgm:t>
    </dgm:pt>
    <dgm:pt modelId="{26F789FF-CAB9-4191-AAED-317684A5E525}" type="sibTrans" cxnId="{4CD8429E-8612-442C-9084-A258F75ED699}">
      <dgm:prSet/>
      <dgm:spPr/>
      <dgm:t>
        <a:bodyPr/>
        <a:lstStyle/>
        <a:p>
          <a:endParaRPr lang="en-US"/>
        </a:p>
      </dgm:t>
    </dgm:pt>
    <dgm:pt modelId="{AF1B0126-C866-424E-A9A2-6D35024E00A2}">
      <dgm:prSet/>
      <dgm:spPr/>
      <dgm:t>
        <a:bodyPr/>
        <a:lstStyle/>
        <a:p>
          <a:r>
            <a:rPr lang="en-GB"/>
            <a:t>Clear reporting mechanisms for concerns.</a:t>
          </a:r>
          <a:endParaRPr lang="en-US"/>
        </a:p>
      </dgm:t>
    </dgm:pt>
    <dgm:pt modelId="{016B1E10-DBE4-4B05-AB6B-3F8BAE970227}" type="parTrans" cxnId="{66B509AC-A8DB-4F69-A37C-84CA41365EC1}">
      <dgm:prSet/>
      <dgm:spPr/>
      <dgm:t>
        <a:bodyPr/>
        <a:lstStyle/>
        <a:p>
          <a:endParaRPr lang="en-US"/>
        </a:p>
      </dgm:t>
    </dgm:pt>
    <dgm:pt modelId="{762DE293-18B8-4003-9DFF-4A8904B30F6D}" type="sibTrans" cxnId="{66B509AC-A8DB-4F69-A37C-84CA41365EC1}">
      <dgm:prSet/>
      <dgm:spPr/>
      <dgm:t>
        <a:bodyPr/>
        <a:lstStyle/>
        <a:p>
          <a:endParaRPr lang="en-US"/>
        </a:p>
      </dgm:t>
    </dgm:pt>
    <dgm:pt modelId="{C63B41C2-8C37-4646-8866-80C84FB464FC}" type="pres">
      <dgm:prSet presAssocID="{4CBDC3BA-D5D6-4E4D-A2F0-FF6EFEF3D33E}" presName="linear" presStyleCnt="0">
        <dgm:presLayoutVars>
          <dgm:animLvl val="lvl"/>
          <dgm:resizeHandles val="exact"/>
        </dgm:presLayoutVars>
      </dgm:prSet>
      <dgm:spPr/>
    </dgm:pt>
    <dgm:pt modelId="{EE5FE8F6-EB5F-48E0-9598-5AEF4D10BAF3}" type="pres">
      <dgm:prSet presAssocID="{72487FEA-8547-4B3D-9CE6-66F7E7CF631E}" presName="parentText" presStyleLbl="node1" presStyleIdx="0" presStyleCnt="4">
        <dgm:presLayoutVars>
          <dgm:chMax val="0"/>
          <dgm:bulletEnabled val="1"/>
        </dgm:presLayoutVars>
      </dgm:prSet>
      <dgm:spPr/>
    </dgm:pt>
    <dgm:pt modelId="{4CCDD28F-69C4-4098-A9A6-EE01DD26919B}" type="pres">
      <dgm:prSet presAssocID="{A053655C-A2C5-4F80-86AF-F82484E2DE38}" presName="spacer" presStyleCnt="0"/>
      <dgm:spPr/>
    </dgm:pt>
    <dgm:pt modelId="{AA996638-E009-4CFE-B63F-17752E86BA7E}" type="pres">
      <dgm:prSet presAssocID="{37340175-6A3F-4BAB-ACCD-8F814C674D8C}" presName="parentText" presStyleLbl="node1" presStyleIdx="1" presStyleCnt="4">
        <dgm:presLayoutVars>
          <dgm:chMax val="0"/>
          <dgm:bulletEnabled val="1"/>
        </dgm:presLayoutVars>
      </dgm:prSet>
      <dgm:spPr/>
    </dgm:pt>
    <dgm:pt modelId="{92AC6B8E-BA30-400F-B88D-5FC3C97262AD}" type="pres">
      <dgm:prSet presAssocID="{32FC5AA5-F87C-4C93-873F-9F8E8172AD13}" presName="spacer" presStyleCnt="0"/>
      <dgm:spPr/>
    </dgm:pt>
    <dgm:pt modelId="{5ED43243-ECDC-4BC7-9AC6-DB527B3CC52F}" type="pres">
      <dgm:prSet presAssocID="{BDEA19FD-2180-4890-82C4-ADF699CC7717}" presName="parentText" presStyleLbl="node1" presStyleIdx="2" presStyleCnt="4">
        <dgm:presLayoutVars>
          <dgm:chMax val="0"/>
          <dgm:bulletEnabled val="1"/>
        </dgm:presLayoutVars>
      </dgm:prSet>
      <dgm:spPr/>
    </dgm:pt>
    <dgm:pt modelId="{4F7EEDA2-BC0A-4C56-B321-33359C38FD4D}" type="pres">
      <dgm:prSet presAssocID="{26F789FF-CAB9-4191-AAED-317684A5E525}" presName="spacer" presStyleCnt="0"/>
      <dgm:spPr/>
    </dgm:pt>
    <dgm:pt modelId="{021D3AF6-7876-4623-8747-1B22DF7A6C1E}" type="pres">
      <dgm:prSet presAssocID="{AF1B0126-C866-424E-A9A2-6D35024E00A2}" presName="parentText" presStyleLbl="node1" presStyleIdx="3" presStyleCnt="4">
        <dgm:presLayoutVars>
          <dgm:chMax val="0"/>
          <dgm:bulletEnabled val="1"/>
        </dgm:presLayoutVars>
      </dgm:prSet>
      <dgm:spPr/>
    </dgm:pt>
  </dgm:ptLst>
  <dgm:cxnLst>
    <dgm:cxn modelId="{12D9FE00-8E7B-4EA7-92ED-7275F2AD2B54}" type="presOf" srcId="{37340175-6A3F-4BAB-ACCD-8F814C674D8C}" destId="{AA996638-E009-4CFE-B63F-17752E86BA7E}" srcOrd="0" destOrd="0" presId="urn:microsoft.com/office/officeart/2005/8/layout/vList2"/>
    <dgm:cxn modelId="{BCC55A39-D551-4035-A958-902E206B053E}" srcId="{4CBDC3BA-D5D6-4E4D-A2F0-FF6EFEF3D33E}" destId="{37340175-6A3F-4BAB-ACCD-8F814C674D8C}" srcOrd="1" destOrd="0" parTransId="{7B660653-D660-4BF2-BDCD-F87C9BFE62D8}" sibTransId="{32FC5AA5-F87C-4C93-873F-9F8E8172AD13}"/>
    <dgm:cxn modelId="{0ECA283B-1322-47D3-8701-6DEF5B397963}" type="presOf" srcId="{BDEA19FD-2180-4890-82C4-ADF699CC7717}" destId="{5ED43243-ECDC-4BC7-9AC6-DB527B3CC52F}" srcOrd="0" destOrd="0" presId="urn:microsoft.com/office/officeart/2005/8/layout/vList2"/>
    <dgm:cxn modelId="{6A141E54-5955-44E1-902D-CE055796E08A}" type="presOf" srcId="{4CBDC3BA-D5D6-4E4D-A2F0-FF6EFEF3D33E}" destId="{C63B41C2-8C37-4646-8866-80C84FB464FC}" srcOrd="0" destOrd="0" presId="urn:microsoft.com/office/officeart/2005/8/layout/vList2"/>
    <dgm:cxn modelId="{4CD8429E-8612-442C-9084-A258F75ED699}" srcId="{4CBDC3BA-D5D6-4E4D-A2F0-FF6EFEF3D33E}" destId="{BDEA19FD-2180-4890-82C4-ADF699CC7717}" srcOrd="2" destOrd="0" parTransId="{DB666EDD-4726-4052-8566-37DFE928FF31}" sibTransId="{26F789FF-CAB9-4191-AAED-317684A5E525}"/>
    <dgm:cxn modelId="{66B509AC-A8DB-4F69-A37C-84CA41365EC1}" srcId="{4CBDC3BA-D5D6-4E4D-A2F0-FF6EFEF3D33E}" destId="{AF1B0126-C866-424E-A9A2-6D35024E00A2}" srcOrd="3" destOrd="0" parTransId="{016B1E10-DBE4-4B05-AB6B-3F8BAE970227}" sibTransId="{762DE293-18B8-4003-9DFF-4A8904B30F6D}"/>
    <dgm:cxn modelId="{E8AC47C5-C01B-4513-B475-883C41043972}" type="presOf" srcId="{72487FEA-8547-4B3D-9CE6-66F7E7CF631E}" destId="{EE5FE8F6-EB5F-48E0-9598-5AEF4D10BAF3}" srcOrd="0" destOrd="0" presId="urn:microsoft.com/office/officeart/2005/8/layout/vList2"/>
    <dgm:cxn modelId="{44CD59C5-EF6C-40B0-915E-5FD191DBBB7C}" srcId="{4CBDC3BA-D5D6-4E4D-A2F0-FF6EFEF3D33E}" destId="{72487FEA-8547-4B3D-9CE6-66F7E7CF631E}" srcOrd="0" destOrd="0" parTransId="{48DD0DBB-03F8-4A7A-B2F4-9E85E12A7B9A}" sibTransId="{A053655C-A2C5-4F80-86AF-F82484E2DE38}"/>
    <dgm:cxn modelId="{8795CFF1-B532-4DA9-9E02-9187C6557EEB}" type="presOf" srcId="{AF1B0126-C866-424E-A9A2-6D35024E00A2}" destId="{021D3AF6-7876-4623-8747-1B22DF7A6C1E}" srcOrd="0" destOrd="0" presId="urn:microsoft.com/office/officeart/2005/8/layout/vList2"/>
    <dgm:cxn modelId="{E641812C-FB85-4732-BCC7-E8AC5DE825C0}" type="presParOf" srcId="{C63B41C2-8C37-4646-8866-80C84FB464FC}" destId="{EE5FE8F6-EB5F-48E0-9598-5AEF4D10BAF3}" srcOrd="0" destOrd="0" presId="urn:microsoft.com/office/officeart/2005/8/layout/vList2"/>
    <dgm:cxn modelId="{29B89D84-035B-4B6D-A091-864C365D495D}" type="presParOf" srcId="{C63B41C2-8C37-4646-8866-80C84FB464FC}" destId="{4CCDD28F-69C4-4098-A9A6-EE01DD26919B}" srcOrd="1" destOrd="0" presId="urn:microsoft.com/office/officeart/2005/8/layout/vList2"/>
    <dgm:cxn modelId="{9C4F60BE-C876-4C82-BD37-3D3A5F810E77}" type="presParOf" srcId="{C63B41C2-8C37-4646-8866-80C84FB464FC}" destId="{AA996638-E009-4CFE-B63F-17752E86BA7E}" srcOrd="2" destOrd="0" presId="urn:microsoft.com/office/officeart/2005/8/layout/vList2"/>
    <dgm:cxn modelId="{D56304B3-7F81-4F3E-8A18-9FCAE7096D6C}" type="presParOf" srcId="{C63B41C2-8C37-4646-8866-80C84FB464FC}" destId="{92AC6B8E-BA30-400F-B88D-5FC3C97262AD}" srcOrd="3" destOrd="0" presId="urn:microsoft.com/office/officeart/2005/8/layout/vList2"/>
    <dgm:cxn modelId="{766BACB9-E6D3-4790-8793-C14F5DA4FA8A}" type="presParOf" srcId="{C63B41C2-8C37-4646-8866-80C84FB464FC}" destId="{5ED43243-ECDC-4BC7-9AC6-DB527B3CC52F}" srcOrd="4" destOrd="0" presId="urn:microsoft.com/office/officeart/2005/8/layout/vList2"/>
    <dgm:cxn modelId="{9F81ECC9-A41F-4C61-90E8-CC3327132B6B}" type="presParOf" srcId="{C63B41C2-8C37-4646-8866-80C84FB464FC}" destId="{4F7EEDA2-BC0A-4C56-B321-33359C38FD4D}" srcOrd="5" destOrd="0" presId="urn:microsoft.com/office/officeart/2005/8/layout/vList2"/>
    <dgm:cxn modelId="{F4DBB7FB-0DBD-4B38-A635-6CC4A691B701}" type="presParOf" srcId="{C63B41C2-8C37-4646-8866-80C84FB464FC}" destId="{021D3AF6-7876-4623-8747-1B22DF7A6C1E}"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630355A6-944E-4212-8404-BD1FB8A2DBFA}"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C8F2CF90-418F-4005-8315-8C22200BD204}">
      <dgm:prSet/>
      <dgm:spPr/>
      <dgm:t>
        <a:bodyPr/>
        <a:lstStyle/>
        <a:p>
          <a:r>
            <a:rPr lang="en-GB"/>
            <a:t>Addressing the digital divide.</a:t>
          </a:r>
          <a:endParaRPr lang="en-US"/>
        </a:p>
      </dgm:t>
    </dgm:pt>
    <dgm:pt modelId="{2E0B3692-95A2-492C-A844-A71AE7B13B2B}" type="parTrans" cxnId="{34C5192B-4ED1-4FC0-9CF3-F394B5F8E1AA}">
      <dgm:prSet/>
      <dgm:spPr/>
      <dgm:t>
        <a:bodyPr/>
        <a:lstStyle/>
        <a:p>
          <a:endParaRPr lang="en-US"/>
        </a:p>
      </dgm:t>
    </dgm:pt>
    <dgm:pt modelId="{53BFB7EA-93AF-440C-91B0-F48F7C350C97}" type="sibTrans" cxnId="{34C5192B-4ED1-4FC0-9CF3-F394B5F8E1AA}">
      <dgm:prSet/>
      <dgm:spPr/>
      <dgm:t>
        <a:bodyPr/>
        <a:lstStyle/>
        <a:p>
          <a:endParaRPr lang="en-US"/>
        </a:p>
      </dgm:t>
    </dgm:pt>
    <dgm:pt modelId="{654D6F1B-572E-433C-9ED9-F7CFD8A761C5}">
      <dgm:prSet/>
      <dgm:spPr/>
      <dgm:t>
        <a:bodyPr/>
        <a:lstStyle/>
        <a:p>
          <a:r>
            <a:rPr lang="en-GB"/>
            <a:t>Free or low-cost internet access to those in need.</a:t>
          </a:r>
          <a:endParaRPr lang="en-US"/>
        </a:p>
      </dgm:t>
    </dgm:pt>
    <dgm:pt modelId="{807FE317-1E83-45F4-B5AB-61AAB5D7F834}" type="parTrans" cxnId="{4D049B6D-352B-47C9-9E55-EBB8BC517F44}">
      <dgm:prSet/>
      <dgm:spPr/>
      <dgm:t>
        <a:bodyPr/>
        <a:lstStyle/>
        <a:p>
          <a:endParaRPr lang="en-US"/>
        </a:p>
      </dgm:t>
    </dgm:pt>
    <dgm:pt modelId="{D6815B48-B305-42DF-8F91-61D38D87282E}" type="sibTrans" cxnId="{4D049B6D-352B-47C9-9E55-EBB8BC517F44}">
      <dgm:prSet/>
      <dgm:spPr/>
      <dgm:t>
        <a:bodyPr/>
        <a:lstStyle/>
        <a:p>
          <a:endParaRPr lang="en-US"/>
        </a:p>
      </dgm:t>
    </dgm:pt>
    <dgm:pt modelId="{922ACFCF-6F66-42D6-87B1-9579549FD8AB}">
      <dgm:prSet/>
      <dgm:spPr/>
      <dgm:t>
        <a:bodyPr/>
        <a:lstStyle/>
        <a:p>
          <a:r>
            <a:rPr lang="en-GB"/>
            <a:t>Lending digital devices to children who lack them. </a:t>
          </a:r>
          <a:endParaRPr lang="en-US"/>
        </a:p>
      </dgm:t>
    </dgm:pt>
    <dgm:pt modelId="{CAA62024-02EF-45D5-A7BA-0720483B8F1C}" type="parTrans" cxnId="{015C3C24-E0E1-4E62-BD1B-9FF2DEB1123C}">
      <dgm:prSet/>
      <dgm:spPr/>
      <dgm:t>
        <a:bodyPr/>
        <a:lstStyle/>
        <a:p>
          <a:endParaRPr lang="en-US"/>
        </a:p>
      </dgm:t>
    </dgm:pt>
    <dgm:pt modelId="{B519530D-E754-4B03-A658-146D078F62BB}" type="sibTrans" cxnId="{015C3C24-E0E1-4E62-BD1B-9FF2DEB1123C}">
      <dgm:prSet/>
      <dgm:spPr/>
      <dgm:t>
        <a:bodyPr/>
        <a:lstStyle/>
        <a:p>
          <a:endParaRPr lang="en-US"/>
        </a:p>
      </dgm:t>
    </dgm:pt>
    <dgm:pt modelId="{077BBF0E-5DC9-46A8-8C3D-E09A744E784C}">
      <dgm:prSet/>
      <dgm:spPr/>
      <dgm:t>
        <a:bodyPr/>
        <a:lstStyle/>
        <a:p>
          <a:r>
            <a:rPr lang="en-GB"/>
            <a:t>Offering digital literacy programs in underserved communities.</a:t>
          </a:r>
          <a:endParaRPr lang="en-US"/>
        </a:p>
      </dgm:t>
    </dgm:pt>
    <dgm:pt modelId="{D513C9A4-BFC9-4C09-B479-2E0171B632CB}" type="parTrans" cxnId="{5EB372EB-6A69-4CF7-BF62-C8E41C1C6611}">
      <dgm:prSet/>
      <dgm:spPr/>
      <dgm:t>
        <a:bodyPr/>
        <a:lstStyle/>
        <a:p>
          <a:endParaRPr lang="en-US"/>
        </a:p>
      </dgm:t>
    </dgm:pt>
    <dgm:pt modelId="{0D4757D3-82CD-4965-B495-B956DFF3F94C}" type="sibTrans" cxnId="{5EB372EB-6A69-4CF7-BF62-C8E41C1C6611}">
      <dgm:prSet/>
      <dgm:spPr/>
      <dgm:t>
        <a:bodyPr/>
        <a:lstStyle/>
        <a:p>
          <a:endParaRPr lang="en-US"/>
        </a:p>
      </dgm:t>
    </dgm:pt>
    <dgm:pt modelId="{9C3A06BF-30CA-4303-8EFE-D071B6229E0E}" type="pres">
      <dgm:prSet presAssocID="{630355A6-944E-4212-8404-BD1FB8A2DBFA}" presName="linear" presStyleCnt="0">
        <dgm:presLayoutVars>
          <dgm:animLvl val="lvl"/>
          <dgm:resizeHandles val="exact"/>
        </dgm:presLayoutVars>
      </dgm:prSet>
      <dgm:spPr/>
    </dgm:pt>
    <dgm:pt modelId="{A931C629-F767-4BE4-A73B-1D6447732E1A}" type="pres">
      <dgm:prSet presAssocID="{C8F2CF90-418F-4005-8315-8C22200BD204}" presName="parentText" presStyleLbl="node1" presStyleIdx="0" presStyleCnt="4">
        <dgm:presLayoutVars>
          <dgm:chMax val="0"/>
          <dgm:bulletEnabled val="1"/>
        </dgm:presLayoutVars>
      </dgm:prSet>
      <dgm:spPr/>
    </dgm:pt>
    <dgm:pt modelId="{A44D33A1-6599-4820-9E85-BB7A52556204}" type="pres">
      <dgm:prSet presAssocID="{53BFB7EA-93AF-440C-91B0-F48F7C350C97}" presName="spacer" presStyleCnt="0"/>
      <dgm:spPr/>
    </dgm:pt>
    <dgm:pt modelId="{AAB3DA0C-0EC3-4B0F-9F76-9556E55CB869}" type="pres">
      <dgm:prSet presAssocID="{654D6F1B-572E-433C-9ED9-F7CFD8A761C5}" presName="parentText" presStyleLbl="node1" presStyleIdx="1" presStyleCnt="4">
        <dgm:presLayoutVars>
          <dgm:chMax val="0"/>
          <dgm:bulletEnabled val="1"/>
        </dgm:presLayoutVars>
      </dgm:prSet>
      <dgm:spPr/>
    </dgm:pt>
    <dgm:pt modelId="{55E474F5-09BB-4C28-AB6F-6668C1B7EA2F}" type="pres">
      <dgm:prSet presAssocID="{D6815B48-B305-42DF-8F91-61D38D87282E}" presName="spacer" presStyleCnt="0"/>
      <dgm:spPr/>
    </dgm:pt>
    <dgm:pt modelId="{15B10343-6168-4CB7-A1F0-BB7434CC5C7D}" type="pres">
      <dgm:prSet presAssocID="{922ACFCF-6F66-42D6-87B1-9579549FD8AB}" presName="parentText" presStyleLbl="node1" presStyleIdx="2" presStyleCnt="4">
        <dgm:presLayoutVars>
          <dgm:chMax val="0"/>
          <dgm:bulletEnabled val="1"/>
        </dgm:presLayoutVars>
      </dgm:prSet>
      <dgm:spPr/>
    </dgm:pt>
    <dgm:pt modelId="{16FF4ED6-3C9D-4ED4-B4CF-9DD432351DA8}" type="pres">
      <dgm:prSet presAssocID="{B519530D-E754-4B03-A658-146D078F62BB}" presName="spacer" presStyleCnt="0"/>
      <dgm:spPr/>
    </dgm:pt>
    <dgm:pt modelId="{61A2EF76-ED3E-432D-9CC8-0AA826FBBDF2}" type="pres">
      <dgm:prSet presAssocID="{077BBF0E-5DC9-46A8-8C3D-E09A744E784C}" presName="parentText" presStyleLbl="node1" presStyleIdx="3" presStyleCnt="4">
        <dgm:presLayoutVars>
          <dgm:chMax val="0"/>
          <dgm:bulletEnabled val="1"/>
        </dgm:presLayoutVars>
      </dgm:prSet>
      <dgm:spPr/>
    </dgm:pt>
  </dgm:ptLst>
  <dgm:cxnLst>
    <dgm:cxn modelId="{015C3C24-E0E1-4E62-BD1B-9FF2DEB1123C}" srcId="{630355A6-944E-4212-8404-BD1FB8A2DBFA}" destId="{922ACFCF-6F66-42D6-87B1-9579549FD8AB}" srcOrd="2" destOrd="0" parTransId="{CAA62024-02EF-45D5-A7BA-0720483B8F1C}" sibTransId="{B519530D-E754-4B03-A658-146D078F62BB}"/>
    <dgm:cxn modelId="{451C222A-E6F6-49BC-B121-DE22356A881B}" type="presOf" srcId="{077BBF0E-5DC9-46A8-8C3D-E09A744E784C}" destId="{61A2EF76-ED3E-432D-9CC8-0AA826FBBDF2}" srcOrd="0" destOrd="0" presId="urn:microsoft.com/office/officeart/2005/8/layout/vList2"/>
    <dgm:cxn modelId="{34C5192B-4ED1-4FC0-9CF3-F394B5F8E1AA}" srcId="{630355A6-944E-4212-8404-BD1FB8A2DBFA}" destId="{C8F2CF90-418F-4005-8315-8C22200BD204}" srcOrd="0" destOrd="0" parTransId="{2E0B3692-95A2-492C-A844-A71AE7B13B2B}" sibTransId="{53BFB7EA-93AF-440C-91B0-F48F7C350C97}"/>
    <dgm:cxn modelId="{4D049B6D-352B-47C9-9E55-EBB8BC517F44}" srcId="{630355A6-944E-4212-8404-BD1FB8A2DBFA}" destId="{654D6F1B-572E-433C-9ED9-F7CFD8A761C5}" srcOrd="1" destOrd="0" parTransId="{807FE317-1E83-45F4-B5AB-61AAB5D7F834}" sibTransId="{D6815B48-B305-42DF-8F91-61D38D87282E}"/>
    <dgm:cxn modelId="{EF115D8B-B9BD-435F-BED1-5E085B4FB2BA}" type="presOf" srcId="{654D6F1B-572E-433C-9ED9-F7CFD8A761C5}" destId="{AAB3DA0C-0EC3-4B0F-9F76-9556E55CB869}" srcOrd="0" destOrd="0" presId="urn:microsoft.com/office/officeart/2005/8/layout/vList2"/>
    <dgm:cxn modelId="{E5C155A5-24D4-4470-8FC8-8CAE1337E30D}" type="presOf" srcId="{922ACFCF-6F66-42D6-87B1-9579549FD8AB}" destId="{15B10343-6168-4CB7-A1F0-BB7434CC5C7D}" srcOrd="0" destOrd="0" presId="urn:microsoft.com/office/officeart/2005/8/layout/vList2"/>
    <dgm:cxn modelId="{F0E5CAD8-17B8-4C01-84C8-9E81E458405F}" type="presOf" srcId="{630355A6-944E-4212-8404-BD1FB8A2DBFA}" destId="{9C3A06BF-30CA-4303-8EFE-D071B6229E0E}" srcOrd="0" destOrd="0" presId="urn:microsoft.com/office/officeart/2005/8/layout/vList2"/>
    <dgm:cxn modelId="{5EB372EB-6A69-4CF7-BF62-C8E41C1C6611}" srcId="{630355A6-944E-4212-8404-BD1FB8A2DBFA}" destId="{077BBF0E-5DC9-46A8-8C3D-E09A744E784C}" srcOrd="3" destOrd="0" parTransId="{D513C9A4-BFC9-4C09-B479-2E0171B632CB}" sibTransId="{0D4757D3-82CD-4965-B495-B956DFF3F94C}"/>
    <dgm:cxn modelId="{961030EC-0C9A-4906-89B8-5C3F2ED17755}" type="presOf" srcId="{C8F2CF90-418F-4005-8315-8C22200BD204}" destId="{A931C629-F767-4BE4-A73B-1D6447732E1A}" srcOrd="0" destOrd="0" presId="urn:microsoft.com/office/officeart/2005/8/layout/vList2"/>
    <dgm:cxn modelId="{89F7E2F5-EBBD-43EA-8991-A48A88F9D8C6}" type="presParOf" srcId="{9C3A06BF-30CA-4303-8EFE-D071B6229E0E}" destId="{A931C629-F767-4BE4-A73B-1D6447732E1A}" srcOrd="0" destOrd="0" presId="urn:microsoft.com/office/officeart/2005/8/layout/vList2"/>
    <dgm:cxn modelId="{CD010BEA-FC18-4D90-A72D-29F7169F0E3E}" type="presParOf" srcId="{9C3A06BF-30CA-4303-8EFE-D071B6229E0E}" destId="{A44D33A1-6599-4820-9E85-BB7A52556204}" srcOrd="1" destOrd="0" presId="urn:microsoft.com/office/officeart/2005/8/layout/vList2"/>
    <dgm:cxn modelId="{497D5B17-9CCF-496B-863D-8D2D2AAE8706}" type="presParOf" srcId="{9C3A06BF-30CA-4303-8EFE-D071B6229E0E}" destId="{AAB3DA0C-0EC3-4B0F-9F76-9556E55CB869}" srcOrd="2" destOrd="0" presId="urn:microsoft.com/office/officeart/2005/8/layout/vList2"/>
    <dgm:cxn modelId="{664065A3-251B-465B-B3A9-145202E62BBC}" type="presParOf" srcId="{9C3A06BF-30CA-4303-8EFE-D071B6229E0E}" destId="{55E474F5-09BB-4C28-AB6F-6668C1B7EA2F}" srcOrd="3" destOrd="0" presId="urn:microsoft.com/office/officeart/2005/8/layout/vList2"/>
    <dgm:cxn modelId="{54DA969B-1358-44A4-847F-45863124F9F6}" type="presParOf" srcId="{9C3A06BF-30CA-4303-8EFE-D071B6229E0E}" destId="{15B10343-6168-4CB7-A1F0-BB7434CC5C7D}" srcOrd="4" destOrd="0" presId="urn:microsoft.com/office/officeart/2005/8/layout/vList2"/>
    <dgm:cxn modelId="{7AB9E73F-A30D-43FD-A2DA-26D6DDEE556E}" type="presParOf" srcId="{9C3A06BF-30CA-4303-8EFE-D071B6229E0E}" destId="{16FF4ED6-3C9D-4ED4-B4CF-9DD432351DA8}" srcOrd="5" destOrd="0" presId="urn:microsoft.com/office/officeart/2005/8/layout/vList2"/>
    <dgm:cxn modelId="{F396EAD9-2803-45FD-B146-32E82B052FDA}" type="presParOf" srcId="{9C3A06BF-30CA-4303-8EFE-D071B6229E0E}" destId="{61A2EF76-ED3E-432D-9CC8-0AA826FBBDF2}"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E7DBC429-D7D2-4F93-9E25-D8E2088014F4}" type="doc">
      <dgm:prSet loTypeId="urn:microsoft.com/office/officeart/2005/8/layout/vProcess5" loCatId="process" qsTypeId="urn:microsoft.com/office/officeart/2005/8/quickstyle/simple1" qsCatId="simple" csTypeId="urn:microsoft.com/office/officeart/2005/8/colors/colorful1" csCatId="colorful"/>
      <dgm:spPr/>
      <dgm:t>
        <a:bodyPr/>
        <a:lstStyle/>
        <a:p>
          <a:endParaRPr lang="en-US"/>
        </a:p>
      </dgm:t>
    </dgm:pt>
    <dgm:pt modelId="{E80EB111-F67A-4C3C-B943-F4550496A93A}">
      <dgm:prSet/>
      <dgm:spPr/>
      <dgm:t>
        <a:bodyPr/>
        <a:lstStyle/>
        <a:p>
          <a:r>
            <a:rPr lang="en-GB"/>
            <a:t>Recognising the role of professionals.</a:t>
          </a:r>
          <a:endParaRPr lang="en-US"/>
        </a:p>
      </dgm:t>
    </dgm:pt>
    <dgm:pt modelId="{B60E0FBE-870A-4D3E-B6FF-0F61EB3842DF}" type="parTrans" cxnId="{3B52E68D-BB62-489C-B610-BD5C7BBE72E6}">
      <dgm:prSet/>
      <dgm:spPr/>
      <dgm:t>
        <a:bodyPr/>
        <a:lstStyle/>
        <a:p>
          <a:endParaRPr lang="en-US"/>
        </a:p>
      </dgm:t>
    </dgm:pt>
    <dgm:pt modelId="{CF3FD1D1-FA4D-4DFD-952D-04B3CF97621F}" type="sibTrans" cxnId="{3B52E68D-BB62-489C-B610-BD5C7BBE72E6}">
      <dgm:prSet/>
      <dgm:spPr/>
      <dgm:t>
        <a:bodyPr/>
        <a:lstStyle/>
        <a:p>
          <a:endParaRPr lang="en-US"/>
        </a:p>
      </dgm:t>
    </dgm:pt>
    <dgm:pt modelId="{48E332D5-2294-48FB-AC7A-F3FC97AC503E}">
      <dgm:prSet/>
      <dgm:spPr/>
      <dgm:t>
        <a:bodyPr/>
        <a:lstStyle/>
        <a:p>
          <a:r>
            <a:rPr lang="en-GB"/>
            <a:t>Offering professional development workshops on digital pedagogy.</a:t>
          </a:r>
          <a:endParaRPr lang="en-US"/>
        </a:p>
      </dgm:t>
    </dgm:pt>
    <dgm:pt modelId="{6EC6FB45-29F6-476B-AE30-2082CB98E525}" type="parTrans" cxnId="{F3AEE04F-6148-4741-8831-F62BBA94E4EC}">
      <dgm:prSet/>
      <dgm:spPr/>
      <dgm:t>
        <a:bodyPr/>
        <a:lstStyle/>
        <a:p>
          <a:endParaRPr lang="en-US"/>
        </a:p>
      </dgm:t>
    </dgm:pt>
    <dgm:pt modelId="{ADC88A2D-4904-48B8-8345-3FA63744E6EC}" type="sibTrans" cxnId="{F3AEE04F-6148-4741-8831-F62BBA94E4EC}">
      <dgm:prSet/>
      <dgm:spPr/>
      <dgm:t>
        <a:bodyPr/>
        <a:lstStyle/>
        <a:p>
          <a:endParaRPr lang="en-US"/>
        </a:p>
      </dgm:t>
    </dgm:pt>
    <dgm:pt modelId="{6BB07C49-6B97-4DCD-876A-CFF89E01663B}">
      <dgm:prSet/>
      <dgm:spPr/>
      <dgm:t>
        <a:bodyPr/>
        <a:lstStyle/>
        <a:p>
          <a:r>
            <a:rPr lang="en-GB"/>
            <a:t>Providing ongoing support to educators. </a:t>
          </a:r>
          <a:endParaRPr lang="en-US"/>
        </a:p>
      </dgm:t>
    </dgm:pt>
    <dgm:pt modelId="{D3D38E67-C67F-4788-ABBA-E9FBD3A1316E}" type="parTrans" cxnId="{17A4B582-6CDF-4394-93A5-D891771F9FFE}">
      <dgm:prSet/>
      <dgm:spPr/>
      <dgm:t>
        <a:bodyPr/>
        <a:lstStyle/>
        <a:p>
          <a:endParaRPr lang="en-US"/>
        </a:p>
      </dgm:t>
    </dgm:pt>
    <dgm:pt modelId="{FEACC808-6109-411E-A381-D87D0B05A85B}" type="sibTrans" cxnId="{17A4B582-6CDF-4394-93A5-D891771F9FFE}">
      <dgm:prSet/>
      <dgm:spPr/>
      <dgm:t>
        <a:bodyPr/>
        <a:lstStyle/>
        <a:p>
          <a:endParaRPr lang="en-US"/>
        </a:p>
      </dgm:t>
    </dgm:pt>
    <dgm:pt modelId="{EB51D33C-80C9-48DA-92FE-B97BD313C152}">
      <dgm:prSet/>
      <dgm:spPr/>
      <dgm:t>
        <a:bodyPr/>
        <a:lstStyle/>
        <a:p>
          <a:r>
            <a:rPr lang="en-GB"/>
            <a:t>Include digital technology usage evaluations in quality assurance. </a:t>
          </a:r>
          <a:endParaRPr lang="en-US"/>
        </a:p>
      </dgm:t>
    </dgm:pt>
    <dgm:pt modelId="{98CFA356-144C-4A36-846F-88C931415668}" type="parTrans" cxnId="{61BB0039-B285-4F0B-B755-0CE28ADD7FD7}">
      <dgm:prSet/>
      <dgm:spPr/>
      <dgm:t>
        <a:bodyPr/>
        <a:lstStyle/>
        <a:p>
          <a:endParaRPr lang="en-US"/>
        </a:p>
      </dgm:t>
    </dgm:pt>
    <dgm:pt modelId="{BEDB512E-71CE-48C9-BF15-EE4FFC89BD16}" type="sibTrans" cxnId="{61BB0039-B285-4F0B-B755-0CE28ADD7FD7}">
      <dgm:prSet/>
      <dgm:spPr/>
      <dgm:t>
        <a:bodyPr/>
        <a:lstStyle/>
        <a:p>
          <a:endParaRPr lang="en-US"/>
        </a:p>
      </dgm:t>
    </dgm:pt>
    <dgm:pt modelId="{6FDD24CF-1294-4079-806C-2CC3D10512C0}" type="pres">
      <dgm:prSet presAssocID="{E7DBC429-D7D2-4F93-9E25-D8E2088014F4}" presName="outerComposite" presStyleCnt="0">
        <dgm:presLayoutVars>
          <dgm:chMax val="5"/>
          <dgm:dir/>
          <dgm:resizeHandles val="exact"/>
        </dgm:presLayoutVars>
      </dgm:prSet>
      <dgm:spPr/>
    </dgm:pt>
    <dgm:pt modelId="{C42C1B13-F9AE-4252-8125-764A1CFDC6B7}" type="pres">
      <dgm:prSet presAssocID="{E7DBC429-D7D2-4F93-9E25-D8E2088014F4}" presName="dummyMaxCanvas" presStyleCnt="0">
        <dgm:presLayoutVars/>
      </dgm:prSet>
      <dgm:spPr/>
    </dgm:pt>
    <dgm:pt modelId="{1645B76B-11CB-4B4E-AB9F-57612AB06A6A}" type="pres">
      <dgm:prSet presAssocID="{E7DBC429-D7D2-4F93-9E25-D8E2088014F4}" presName="FourNodes_1" presStyleLbl="node1" presStyleIdx="0" presStyleCnt="4">
        <dgm:presLayoutVars>
          <dgm:bulletEnabled val="1"/>
        </dgm:presLayoutVars>
      </dgm:prSet>
      <dgm:spPr/>
    </dgm:pt>
    <dgm:pt modelId="{F6509D4F-C5C7-4272-B7C0-904F6F0B048B}" type="pres">
      <dgm:prSet presAssocID="{E7DBC429-D7D2-4F93-9E25-D8E2088014F4}" presName="FourNodes_2" presStyleLbl="node1" presStyleIdx="1" presStyleCnt="4">
        <dgm:presLayoutVars>
          <dgm:bulletEnabled val="1"/>
        </dgm:presLayoutVars>
      </dgm:prSet>
      <dgm:spPr/>
    </dgm:pt>
    <dgm:pt modelId="{80C6E6B2-838E-453E-A57A-85B64A5396D4}" type="pres">
      <dgm:prSet presAssocID="{E7DBC429-D7D2-4F93-9E25-D8E2088014F4}" presName="FourNodes_3" presStyleLbl="node1" presStyleIdx="2" presStyleCnt="4">
        <dgm:presLayoutVars>
          <dgm:bulletEnabled val="1"/>
        </dgm:presLayoutVars>
      </dgm:prSet>
      <dgm:spPr/>
    </dgm:pt>
    <dgm:pt modelId="{93C9C7FA-416E-4611-B134-2419A877E4E2}" type="pres">
      <dgm:prSet presAssocID="{E7DBC429-D7D2-4F93-9E25-D8E2088014F4}" presName="FourNodes_4" presStyleLbl="node1" presStyleIdx="3" presStyleCnt="4">
        <dgm:presLayoutVars>
          <dgm:bulletEnabled val="1"/>
        </dgm:presLayoutVars>
      </dgm:prSet>
      <dgm:spPr/>
    </dgm:pt>
    <dgm:pt modelId="{BE07B6CE-9016-47EA-B4F2-F1FE0DDF4BBB}" type="pres">
      <dgm:prSet presAssocID="{E7DBC429-D7D2-4F93-9E25-D8E2088014F4}" presName="FourConn_1-2" presStyleLbl="fgAccFollowNode1" presStyleIdx="0" presStyleCnt="3">
        <dgm:presLayoutVars>
          <dgm:bulletEnabled val="1"/>
        </dgm:presLayoutVars>
      </dgm:prSet>
      <dgm:spPr/>
    </dgm:pt>
    <dgm:pt modelId="{3774E202-2CFD-478D-9790-83AB8731C6E7}" type="pres">
      <dgm:prSet presAssocID="{E7DBC429-D7D2-4F93-9E25-D8E2088014F4}" presName="FourConn_2-3" presStyleLbl="fgAccFollowNode1" presStyleIdx="1" presStyleCnt="3">
        <dgm:presLayoutVars>
          <dgm:bulletEnabled val="1"/>
        </dgm:presLayoutVars>
      </dgm:prSet>
      <dgm:spPr/>
    </dgm:pt>
    <dgm:pt modelId="{E2670AA7-00CC-4CF9-BB64-B5E284899B24}" type="pres">
      <dgm:prSet presAssocID="{E7DBC429-D7D2-4F93-9E25-D8E2088014F4}" presName="FourConn_3-4" presStyleLbl="fgAccFollowNode1" presStyleIdx="2" presStyleCnt="3">
        <dgm:presLayoutVars>
          <dgm:bulletEnabled val="1"/>
        </dgm:presLayoutVars>
      </dgm:prSet>
      <dgm:spPr/>
    </dgm:pt>
    <dgm:pt modelId="{44869090-EAD3-471F-800D-C28FBE3C6B6A}" type="pres">
      <dgm:prSet presAssocID="{E7DBC429-D7D2-4F93-9E25-D8E2088014F4}" presName="FourNodes_1_text" presStyleLbl="node1" presStyleIdx="3" presStyleCnt="4">
        <dgm:presLayoutVars>
          <dgm:bulletEnabled val="1"/>
        </dgm:presLayoutVars>
      </dgm:prSet>
      <dgm:spPr/>
    </dgm:pt>
    <dgm:pt modelId="{B42B10FB-12E9-486D-B87E-1A16155F3823}" type="pres">
      <dgm:prSet presAssocID="{E7DBC429-D7D2-4F93-9E25-D8E2088014F4}" presName="FourNodes_2_text" presStyleLbl="node1" presStyleIdx="3" presStyleCnt="4">
        <dgm:presLayoutVars>
          <dgm:bulletEnabled val="1"/>
        </dgm:presLayoutVars>
      </dgm:prSet>
      <dgm:spPr/>
    </dgm:pt>
    <dgm:pt modelId="{BE882690-412A-4357-B775-BC2C9333B839}" type="pres">
      <dgm:prSet presAssocID="{E7DBC429-D7D2-4F93-9E25-D8E2088014F4}" presName="FourNodes_3_text" presStyleLbl="node1" presStyleIdx="3" presStyleCnt="4">
        <dgm:presLayoutVars>
          <dgm:bulletEnabled val="1"/>
        </dgm:presLayoutVars>
      </dgm:prSet>
      <dgm:spPr/>
    </dgm:pt>
    <dgm:pt modelId="{8D96CC6D-03D2-4ACD-ADD3-78BD31B7D88B}" type="pres">
      <dgm:prSet presAssocID="{E7DBC429-D7D2-4F93-9E25-D8E2088014F4}" presName="FourNodes_4_text" presStyleLbl="node1" presStyleIdx="3" presStyleCnt="4">
        <dgm:presLayoutVars>
          <dgm:bulletEnabled val="1"/>
        </dgm:presLayoutVars>
      </dgm:prSet>
      <dgm:spPr/>
    </dgm:pt>
  </dgm:ptLst>
  <dgm:cxnLst>
    <dgm:cxn modelId="{869FBF02-1ABF-4692-802F-36E4EC2EC298}" type="presOf" srcId="{48E332D5-2294-48FB-AC7A-F3FC97AC503E}" destId="{F6509D4F-C5C7-4272-B7C0-904F6F0B048B}" srcOrd="0" destOrd="0" presId="urn:microsoft.com/office/officeart/2005/8/layout/vProcess5"/>
    <dgm:cxn modelId="{03C06A2C-209E-4E77-A2EF-C247CCDE0EEA}" type="presOf" srcId="{E7DBC429-D7D2-4F93-9E25-D8E2088014F4}" destId="{6FDD24CF-1294-4079-806C-2CC3D10512C0}" srcOrd="0" destOrd="0" presId="urn:microsoft.com/office/officeart/2005/8/layout/vProcess5"/>
    <dgm:cxn modelId="{B4065338-AD93-4421-B553-87E429766915}" type="presOf" srcId="{6BB07C49-6B97-4DCD-876A-CFF89E01663B}" destId="{BE882690-412A-4357-B775-BC2C9333B839}" srcOrd="1" destOrd="0" presId="urn:microsoft.com/office/officeart/2005/8/layout/vProcess5"/>
    <dgm:cxn modelId="{61BB0039-B285-4F0B-B755-0CE28ADD7FD7}" srcId="{E7DBC429-D7D2-4F93-9E25-D8E2088014F4}" destId="{EB51D33C-80C9-48DA-92FE-B97BD313C152}" srcOrd="3" destOrd="0" parTransId="{98CFA356-144C-4A36-846F-88C931415668}" sibTransId="{BEDB512E-71CE-48C9-BF15-EE4FFC89BD16}"/>
    <dgm:cxn modelId="{DA8EEA3E-8E40-415E-8A72-6D0E5D9DEF46}" type="presOf" srcId="{EB51D33C-80C9-48DA-92FE-B97BD313C152}" destId="{93C9C7FA-416E-4611-B134-2419A877E4E2}" srcOrd="0" destOrd="0" presId="urn:microsoft.com/office/officeart/2005/8/layout/vProcess5"/>
    <dgm:cxn modelId="{F3AEE04F-6148-4741-8831-F62BBA94E4EC}" srcId="{E7DBC429-D7D2-4F93-9E25-D8E2088014F4}" destId="{48E332D5-2294-48FB-AC7A-F3FC97AC503E}" srcOrd="1" destOrd="0" parTransId="{6EC6FB45-29F6-476B-AE30-2082CB98E525}" sibTransId="{ADC88A2D-4904-48B8-8345-3FA63744E6EC}"/>
    <dgm:cxn modelId="{E3C9EA73-4A95-46F0-8A0B-C9D6300545DA}" type="presOf" srcId="{48E332D5-2294-48FB-AC7A-F3FC97AC503E}" destId="{B42B10FB-12E9-486D-B87E-1A16155F3823}" srcOrd="1" destOrd="0" presId="urn:microsoft.com/office/officeart/2005/8/layout/vProcess5"/>
    <dgm:cxn modelId="{17A4B582-6CDF-4394-93A5-D891771F9FFE}" srcId="{E7DBC429-D7D2-4F93-9E25-D8E2088014F4}" destId="{6BB07C49-6B97-4DCD-876A-CFF89E01663B}" srcOrd="2" destOrd="0" parTransId="{D3D38E67-C67F-4788-ABBA-E9FBD3A1316E}" sibTransId="{FEACC808-6109-411E-A381-D87D0B05A85B}"/>
    <dgm:cxn modelId="{7A32AC87-FBE4-4D30-A4B1-5BAE7A010C8B}" type="presOf" srcId="{EB51D33C-80C9-48DA-92FE-B97BD313C152}" destId="{8D96CC6D-03D2-4ACD-ADD3-78BD31B7D88B}" srcOrd="1" destOrd="0" presId="urn:microsoft.com/office/officeart/2005/8/layout/vProcess5"/>
    <dgm:cxn modelId="{3B52E68D-BB62-489C-B610-BD5C7BBE72E6}" srcId="{E7DBC429-D7D2-4F93-9E25-D8E2088014F4}" destId="{E80EB111-F67A-4C3C-B943-F4550496A93A}" srcOrd="0" destOrd="0" parTransId="{B60E0FBE-870A-4D3E-B6FF-0F61EB3842DF}" sibTransId="{CF3FD1D1-FA4D-4DFD-952D-04B3CF97621F}"/>
    <dgm:cxn modelId="{CE0501A6-4474-406E-93F1-8536B376B001}" type="presOf" srcId="{FEACC808-6109-411E-A381-D87D0B05A85B}" destId="{E2670AA7-00CC-4CF9-BB64-B5E284899B24}" srcOrd="0" destOrd="0" presId="urn:microsoft.com/office/officeart/2005/8/layout/vProcess5"/>
    <dgm:cxn modelId="{9A12AFCB-2CE9-42B6-B4D5-45F3D3CF0DE9}" type="presOf" srcId="{E80EB111-F67A-4C3C-B943-F4550496A93A}" destId="{1645B76B-11CB-4B4E-AB9F-57612AB06A6A}" srcOrd="0" destOrd="0" presId="urn:microsoft.com/office/officeart/2005/8/layout/vProcess5"/>
    <dgm:cxn modelId="{A81E29E3-A364-4052-A56D-53D5066C6A28}" type="presOf" srcId="{ADC88A2D-4904-48B8-8345-3FA63744E6EC}" destId="{3774E202-2CFD-478D-9790-83AB8731C6E7}" srcOrd="0" destOrd="0" presId="urn:microsoft.com/office/officeart/2005/8/layout/vProcess5"/>
    <dgm:cxn modelId="{76B7D7E5-CF74-40BA-BED0-7256B0D20658}" type="presOf" srcId="{6BB07C49-6B97-4DCD-876A-CFF89E01663B}" destId="{80C6E6B2-838E-453E-A57A-85B64A5396D4}" srcOrd="0" destOrd="0" presId="urn:microsoft.com/office/officeart/2005/8/layout/vProcess5"/>
    <dgm:cxn modelId="{24AF71F4-7FF7-4F97-B529-8D1AFAED1F58}" type="presOf" srcId="{CF3FD1D1-FA4D-4DFD-952D-04B3CF97621F}" destId="{BE07B6CE-9016-47EA-B4F2-F1FE0DDF4BBB}" srcOrd="0" destOrd="0" presId="urn:microsoft.com/office/officeart/2005/8/layout/vProcess5"/>
    <dgm:cxn modelId="{1F452BFA-09AF-4A4E-A0D9-EA8E04CD2404}" type="presOf" srcId="{E80EB111-F67A-4C3C-B943-F4550496A93A}" destId="{44869090-EAD3-471F-800D-C28FBE3C6B6A}" srcOrd="1" destOrd="0" presId="urn:microsoft.com/office/officeart/2005/8/layout/vProcess5"/>
    <dgm:cxn modelId="{8C2752F2-D7A4-407C-8371-72BEEBE5A5CE}" type="presParOf" srcId="{6FDD24CF-1294-4079-806C-2CC3D10512C0}" destId="{C42C1B13-F9AE-4252-8125-764A1CFDC6B7}" srcOrd="0" destOrd="0" presId="urn:microsoft.com/office/officeart/2005/8/layout/vProcess5"/>
    <dgm:cxn modelId="{DCE08E23-B941-484E-9B27-7C9906F7675C}" type="presParOf" srcId="{6FDD24CF-1294-4079-806C-2CC3D10512C0}" destId="{1645B76B-11CB-4B4E-AB9F-57612AB06A6A}" srcOrd="1" destOrd="0" presId="urn:microsoft.com/office/officeart/2005/8/layout/vProcess5"/>
    <dgm:cxn modelId="{2BE87173-03CD-47CB-A6EF-5CD715D17C55}" type="presParOf" srcId="{6FDD24CF-1294-4079-806C-2CC3D10512C0}" destId="{F6509D4F-C5C7-4272-B7C0-904F6F0B048B}" srcOrd="2" destOrd="0" presId="urn:microsoft.com/office/officeart/2005/8/layout/vProcess5"/>
    <dgm:cxn modelId="{41C3D112-FE12-421F-B6BD-BF1C1E764F18}" type="presParOf" srcId="{6FDD24CF-1294-4079-806C-2CC3D10512C0}" destId="{80C6E6B2-838E-453E-A57A-85B64A5396D4}" srcOrd="3" destOrd="0" presId="urn:microsoft.com/office/officeart/2005/8/layout/vProcess5"/>
    <dgm:cxn modelId="{0324D50B-5FE0-469A-9070-EF482A5A0D2B}" type="presParOf" srcId="{6FDD24CF-1294-4079-806C-2CC3D10512C0}" destId="{93C9C7FA-416E-4611-B134-2419A877E4E2}" srcOrd="4" destOrd="0" presId="urn:microsoft.com/office/officeart/2005/8/layout/vProcess5"/>
    <dgm:cxn modelId="{0111D08D-2BFE-4E01-8C26-114F14A29488}" type="presParOf" srcId="{6FDD24CF-1294-4079-806C-2CC3D10512C0}" destId="{BE07B6CE-9016-47EA-B4F2-F1FE0DDF4BBB}" srcOrd="5" destOrd="0" presId="urn:microsoft.com/office/officeart/2005/8/layout/vProcess5"/>
    <dgm:cxn modelId="{07654B6B-B622-4311-B11B-70E8EADB04B6}" type="presParOf" srcId="{6FDD24CF-1294-4079-806C-2CC3D10512C0}" destId="{3774E202-2CFD-478D-9790-83AB8731C6E7}" srcOrd="6" destOrd="0" presId="urn:microsoft.com/office/officeart/2005/8/layout/vProcess5"/>
    <dgm:cxn modelId="{AC959BF5-9C18-49E4-B223-0704276D2EA2}" type="presParOf" srcId="{6FDD24CF-1294-4079-806C-2CC3D10512C0}" destId="{E2670AA7-00CC-4CF9-BB64-B5E284899B24}" srcOrd="7" destOrd="0" presId="urn:microsoft.com/office/officeart/2005/8/layout/vProcess5"/>
    <dgm:cxn modelId="{F2167732-59F1-4C2A-B8E9-2BDE334924E8}" type="presParOf" srcId="{6FDD24CF-1294-4079-806C-2CC3D10512C0}" destId="{44869090-EAD3-471F-800D-C28FBE3C6B6A}" srcOrd="8" destOrd="0" presId="urn:microsoft.com/office/officeart/2005/8/layout/vProcess5"/>
    <dgm:cxn modelId="{741CAB37-1D83-4AE0-9575-AB095F243B3B}" type="presParOf" srcId="{6FDD24CF-1294-4079-806C-2CC3D10512C0}" destId="{B42B10FB-12E9-486D-B87E-1A16155F3823}" srcOrd="9" destOrd="0" presId="urn:microsoft.com/office/officeart/2005/8/layout/vProcess5"/>
    <dgm:cxn modelId="{397F4E28-D9AF-491B-BDB0-5F9392AB4738}" type="presParOf" srcId="{6FDD24CF-1294-4079-806C-2CC3D10512C0}" destId="{BE882690-412A-4357-B775-BC2C9333B839}" srcOrd="10" destOrd="0" presId="urn:microsoft.com/office/officeart/2005/8/layout/vProcess5"/>
    <dgm:cxn modelId="{EAFEC7B2-00F2-4A75-B236-9CAFAE1AFAB6}" type="presParOf" srcId="{6FDD24CF-1294-4079-806C-2CC3D10512C0}" destId="{8D96CC6D-03D2-4ACD-ADD3-78BD31B7D88B}" srcOrd="1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78759EBA-B460-4215-B47E-7D7CBB4AE242}" type="doc">
      <dgm:prSet loTypeId="urn:microsoft.com/office/officeart/2016/7/layout/LinearBlockProcessNumbered" loCatId="process" qsTypeId="urn:microsoft.com/office/officeart/2005/8/quickstyle/simple1" qsCatId="simple" csTypeId="urn:microsoft.com/office/officeart/2005/8/colors/colorful2" csCatId="colorful"/>
      <dgm:spPr/>
      <dgm:t>
        <a:bodyPr/>
        <a:lstStyle/>
        <a:p>
          <a:endParaRPr lang="en-US"/>
        </a:p>
      </dgm:t>
    </dgm:pt>
    <dgm:pt modelId="{2A38E8C4-AF9C-4DBB-8597-44D46EDCD554}">
      <dgm:prSet/>
      <dgm:spPr/>
      <dgm:t>
        <a:bodyPr/>
        <a:lstStyle/>
        <a:p>
          <a:r>
            <a:rPr lang="en-GB"/>
            <a:t>Protecting young children against digital risks.</a:t>
          </a:r>
          <a:endParaRPr lang="en-US"/>
        </a:p>
      </dgm:t>
    </dgm:pt>
    <dgm:pt modelId="{D080FA28-9C3E-4F0B-BBE2-F38C6B09513A}" type="parTrans" cxnId="{DBD24CE2-044C-415C-A26B-92FC2CBB71EC}">
      <dgm:prSet/>
      <dgm:spPr/>
      <dgm:t>
        <a:bodyPr/>
        <a:lstStyle/>
        <a:p>
          <a:endParaRPr lang="en-US"/>
        </a:p>
      </dgm:t>
    </dgm:pt>
    <dgm:pt modelId="{958A028E-8426-4ABC-AF0C-0720DCE3F8EF}" type="sibTrans" cxnId="{DBD24CE2-044C-415C-A26B-92FC2CBB71EC}">
      <dgm:prSet phldrT="01" phldr="0"/>
      <dgm:spPr/>
      <dgm:t>
        <a:bodyPr/>
        <a:lstStyle/>
        <a:p>
          <a:r>
            <a:rPr lang="en-US"/>
            <a:t>01</a:t>
          </a:r>
        </a:p>
      </dgm:t>
    </dgm:pt>
    <dgm:pt modelId="{7DDD0FBA-2EFC-4A94-AB4C-4D98A72C989C}">
      <dgm:prSet/>
      <dgm:spPr/>
      <dgm:t>
        <a:bodyPr/>
        <a:lstStyle/>
        <a:p>
          <a:r>
            <a:rPr lang="en-GB"/>
            <a:t>Reducing the Digital Divide.</a:t>
          </a:r>
          <a:endParaRPr lang="en-US"/>
        </a:p>
      </dgm:t>
    </dgm:pt>
    <dgm:pt modelId="{09615D0E-7266-4455-BFA9-FECAE393FBEC}" type="parTrans" cxnId="{BB3036FC-61E0-42E6-B3B0-72154F73CB89}">
      <dgm:prSet/>
      <dgm:spPr/>
      <dgm:t>
        <a:bodyPr/>
        <a:lstStyle/>
        <a:p>
          <a:endParaRPr lang="en-US"/>
        </a:p>
      </dgm:t>
    </dgm:pt>
    <dgm:pt modelId="{74A9116E-35F4-475C-8803-06CA6D568FFA}" type="sibTrans" cxnId="{BB3036FC-61E0-42E6-B3B0-72154F73CB89}">
      <dgm:prSet phldrT="02" phldr="0"/>
      <dgm:spPr/>
      <dgm:t>
        <a:bodyPr/>
        <a:lstStyle/>
        <a:p>
          <a:r>
            <a:rPr lang="en-US"/>
            <a:t>02</a:t>
          </a:r>
        </a:p>
      </dgm:t>
    </dgm:pt>
    <dgm:pt modelId="{B76D26DA-80EA-4199-865F-F41AD3F8C2E6}">
      <dgm:prSet/>
      <dgm:spPr/>
      <dgm:t>
        <a:bodyPr/>
        <a:lstStyle/>
        <a:p>
          <a:r>
            <a:rPr lang="en-GB"/>
            <a:t>Developing young children's early digital literacy.</a:t>
          </a:r>
          <a:endParaRPr lang="en-US"/>
        </a:p>
      </dgm:t>
    </dgm:pt>
    <dgm:pt modelId="{B4FF284C-3A72-4B45-B019-AA6D80415DBA}" type="parTrans" cxnId="{572D05E5-AD48-4ECC-BC6C-A00645A3CDEA}">
      <dgm:prSet/>
      <dgm:spPr/>
      <dgm:t>
        <a:bodyPr/>
        <a:lstStyle/>
        <a:p>
          <a:endParaRPr lang="en-US"/>
        </a:p>
      </dgm:t>
    </dgm:pt>
    <dgm:pt modelId="{21861F3C-A628-4435-A543-6BBCC3DB95B9}" type="sibTrans" cxnId="{572D05E5-AD48-4ECC-BC6C-A00645A3CDEA}">
      <dgm:prSet phldrT="03" phldr="0"/>
      <dgm:spPr/>
      <dgm:t>
        <a:bodyPr/>
        <a:lstStyle/>
        <a:p>
          <a:r>
            <a:rPr lang="en-US"/>
            <a:t>03</a:t>
          </a:r>
        </a:p>
      </dgm:t>
    </dgm:pt>
    <dgm:pt modelId="{F3B422C6-1FEF-4FA7-95E6-550775F15E21}">
      <dgm:prSet/>
      <dgm:spPr/>
      <dgm:t>
        <a:bodyPr/>
        <a:lstStyle/>
        <a:p>
          <a:r>
            <a:rPr lang="en-GB"/>
            <a:t>Enhancing quality interactions with children and families. </a:t>
          </a:r>
          <a:endParaRPr lang="en-US"/>
        </a:p>
      </dgm:t>
    </dgm:pt>
    <dgm:pt modelId="{A0C9AF70-1B7A-4814-B7B1-005CC0B4EAC2}" type="parTrans" cxnId="{AD0CA58D-A827-41FA-98C2-81EE0585E00F}">
      <dgm:prSet/>
      <dgm:spPr/>
      <dgm:t>
        <a:bodyPr/>
        <a:lstStyle/>
        <a:p>
          <a:endParaRPr lang="en-US"/>
        </a:p>
      </dgm:t>
    </dgm:pt>
    <dgm:pt modelId="{5A1FDC03-434B-485A-A76F-43602E0AE0A6}" type="sibTrans" cxnId="{AD0CA58D-A827-41FA-98C2-81EE0585E00F}">
      <dgm:prSet phldrT="04" phldr="0"/>
      <dgm:spPr/>
      <dgm:t>
        <a:bodyPr/>
        <a:lstStyle/>
        <a:p>
          <a:r>
            <a:rPr lang="en-US"/>
            <a:t>04</a:t>
          </a:r>
        </a:p>
      </dgm:t>
    </dgm:pt>
    <dgm:pt modelId="{D6C605EE-56D7-468F-A526-9E81D4F041BA}">
      <dgm:prSet/>
      <dgm:spPr/>
      <dgm:t>
        <a:bodyPr/>
        <a:lstStyle/>
        <a:p>
          <a:r>
            <a:rPr lang="en-GB"/>
            <a:t>Supporting work processes and quality assurance. </a:t>
          </a:r>
          <a:endParaRPr lang="en-US"/>
        </a:p>
      </dgm:t>
    </dgm:pt>
    <dgm:pt modelId="{519FACEA-B8EC-4D7B-8909-F809A774A99F}" type="parTrans" cxnId="{F5E3DCE5-711E-402D-A1C2-41B5162381B2}">
      <dgm:prSet/>
      <dgm:spPr/>
      <dgm:t>
        <a:bodyPr/>
        <a:lstStyle/>
        <a:p>
          <a:endParaRPr lang="en-US"/>
        </a:p>
      </dgm:t>
    </dgm:pt>
    <dgm:pt modelId="{EC7A22F4-7C52-400D-A740-40E726887D39}" type="sibTrans" cxnId="{F5E3DCE5-711E-402D-A1C2-41B5162381B2}">
      <dgm:prSet phldrT="05" phldr="0"/>
      <dgm:spPr/>
      <dgm:t>
        <a:bodyPr/>
        <a:lstStyle/>
        <a:p>
          <a:r>
            <a:rPr lang="en-US"/>
            <a:t>05</a:t>
          </a:r>
        </a:p>
      </dgm:t>
    </dgm:pt>
    <dgm:pt modelId="{8237F6D2-42E8-47C3-A3AE-823E8AB16470}" type="pres">
      <dgm:prSet presAssocID="{78759EBA-B460-4215-B47E-7D7CBB4AE242}" presName="Name0" presStyleCnt="0">
        <dgm:presLayoutVars>
          <dgm:animLvl val="lvl"/>
          <dgm:resizeHandles val="exact"/>
        </dgm:presLayoutVars>
      </dgm:prSet>
      <dgm:spPr/>
    </dgm:pt>
    <dgm:pt modelId="{D9F01EC4-4EB8-480F-85AD-87EC4581EAFF}" type="pres">
      <dgm:prSet presAssocID="{2A38E8C4-AF9C-4DBB-8597-44D46EDCD554}" presName="compositeNode" presStyleCnt="0">
        <dgm:presLayoutVars>
          <dgm:bulletEnabled val="1"/>
        </dgm:presLayoutVars>
      </dgm:prSet>
      <dgm:spPr/>
    </dgm:pt>
    <dgm:pt modelId="{BD444AD3-9705-4CBB-B682-2B096AAE6181}" type="pres">
      <dgm:prSet presAssocID="{2A38E8C4-AF9C-4DBB-8597-44D46EDCD554}" presName="bgRect" presStyleLbl="alignNode1" presStyleIdx="0" presStyleCnt="5"/>
      <dgm:spPr/>
    </dgm:pt>
    <dgm:pt modelId="{B99F3951-0B69-4FAF-8E37-486B97FABF44}" type="pres">
      <dgm:prSet presAssocID="{958A028E-8426-4ABC-AF0C-0720DCE3F8EF}" presName="sibTransNodeRect" presStyleLbl="alignNode1" presStyleIdx="0" presStyleCnt="5">
        <dgm:presLayoutVars>
          <dgm:chMax val="0"/>
          <dgm:bulletEnabled val="1"/>
        </dgm:presLayoutVars>
      </dgm:prSet>
      <dgm:spPr/>
    </dgm:pt>
    <dgm:pt modelId="{F2E02C12-1492-43D5-A777-1ABFCF096B08}" type="pres">
      <dgm:prSet presAssocID="{2A38E8C4-AF9C-4DBB-8597-44D46EDCD554}" presName="nodeRect" presStyleLbl="alignNode1" presStyleIdx="0" presStyleCnt="5">
        <dgm:presLayoutVars>
          <dgm:bulletEnabled val="1"/>
        </dgm:presLayoutVars>
      </dgm:prSet>
      <dgm:spPr/>
    </dgm:pt>
    <dgm:pt modelId="{504BA431-808F-4207-8A80-C394079DAC8D}" type="pres">
      <dgm:prSet presAssocID="{958A028E-8426-4ABC-AF0C-0720DCE3F8EF}" presName="sibTrans" presStyleCnt="0"/>
      <dgm:spPr/>
    </dgm:pt>
    <dgm:pt modelId="{B181DAD7-9699-478C-AFC4-018177337403}" type="pres">
      <dgm:prSet presAssocID="{7DDD0FBA-2EFC-4A94-AB4C-4D98A72C989C}" presName="compositeNode" presStyleCnt="0">
        <dgm:presLayoutVars>
          <dgm:bulletEnabled val="1"/>
        </dgm:presLayoutVars>
      </dgm:prSet>
      <dgm:spPr/>
    </dgm:pt>
    <dgm:pt modelId="{84177918-AFFC-4CD9-8134-B358055983BC}" type="pres">
      <dgm:prSet presAssocID="{7DDD0FBA-2EFC-4A94-AB4C-4D98A72C989C}" presName="bgRect" presStyleLbl="alignNode1" presStyleIdx="1" presStyleCnt="5"/>
      <dgm:spPr/>
    </dgm:pt>
    <dgm:pt modelId="{390D8B01-1569-4757-9AB2-CA4B5F8990BD}" type="pres">
      <dgm:prSet presAssocID="{74A9116E-35F4-475C-8803-06CA6D568FFA}" presName="sibTransNodeRect" presStyleLbl="alignNode1" presStyleIdx="1" presStyleCnt="5">
        <dgm:presLayoutVars>
          <dgm:chMax val="0"/>
          <dgm:bulletEnabled val="1"/>
        </dgm:presLayoutVars>
      </dgm:prSet>
      <dgm:spPr/>
    </dgm:pt>
    <dgm:pt modelId="{E253423C-7B2F-44CC-A547-1BA7F214A0E5}" type="pres">
      <dgm:prSet presAssocID="{7DDD0FBA-2EFC-4A94-AB4C-4D98A72C989C}" presName="nodeRect" presStyleLbl="alignNode1" presStyleIdx="1" presStyleCnt="5">
        <dgm:presLayoutVars>
          <dgm:bulletEnabled val="1"/>
        </dgm:presLayoutVars>
      </dgm:prSet>
      <dgm:spPr/>
    </dgm:pt>
    <dgm:pt modelId="{B6B9BEA4-5C3D-428A-A5F4-528BA280F09C}" type="pres">
      <dgm:prSet presAssocID="{74A9116E-35F4-475C-8803-06CA6D568FFA}" presName="sibTrans" presStyleCnt="0"/>
      <dgm:spPr/>
    </dgm:pt>
    <dgm:pt modelId="{CED270BD-E4EB-472A-8AE7-7B19BF62B761}" type="pres">
      <dgm:prSet presAssocID="{B76D26DA-80EA-4199-865F-F41AD3F8C2E6}" presName="compositeNode" presStyleCnt="0">
        <dgm:presLayoutVars>
          <dgm:bulletEnabled val="1"/>
        </dgm:presLayoutVars>
      </dgm:prSet>
      <dgm:spPr/>
    </dgm:pt>
    <dgm:pt modelId="{DAE9EED2-D077-4BD5-9F4E-B4784A3312D7}" type="pres">
      <dgm:prSet presAssocID="{B76D26DA-80EA-4199-865F-F41AD3F8C2E6}" presName="bgRect" presStyleLbl="alignNode1" presStyleIdx="2" presStyleCnt="5"/>
      <dgm:spPr/>
    </dgm:pt>
    <dgm:pt modelId="{FB635703-DF02-44AC-84E4-26B0D7D0BE20}" type="pres">
      <dgm:prSet presAssocID="{21861F3C-A628-4435-A543-6BBCC3DB95B9}" presName="sibTransNodeRect" presStyleLbl="alignNode1" presStyleIdx="2" presStyleCnt="5">
        <dgm:presLayoutVars>
          <dgm:chMax val="0"/>
          <dgm:bulletEnabled val="1"/>
        </dgm:presLayoutVars>
      </dgm:prSet>
      <dgm:spPr/>
    </dgm:pt>
    <dgm:pt modelId="{34DA408D-D2F0-4EE7-AC04-4840182F424A}" type="pres">
      <dgm:prSet presAssocID="{B76D26DA-80EA-4199-865F-F41AD3F8C2E6}" presName="nodeRect" presStyleLbl="alignNode1" presStyleIdx="2" presStyleCnt="5">
        <dgm:presLayoutVars>
          <dgm:bulletEnabled val="1"/>
        </dgm:presLayoutVars>
      </dgm:prSet>
      <dgm:spPr/>
    </dgm:pt>
    <dgm:pt modelId="{EAFFF133-2A06-403C-8382-E5866AAB90A9}" type="pres">
      <dgm:prSet presAssocID="{21861F3C-A628-4435-A543-6BBCC3DB95B9}" presName="sibTrans" presStyleCnt="0"/>
      <dgm:spPr/>
    </dgm:pt>
    <dgm:pt modelId="{BB76C0AB-72AB-4430-BA4C-73A06AE6FAA5}" type="pres">
      <dgm:prSet presAssocID="{F3B422C6-1FEF-4FA7-95E6-550775F15E21}" presName="compositeNode" presStyleCnt="0">
        <dgm:presLayoutVars>
          <dgm:bulletEnabled val="1"/>
        </dgm:presLayoutVars>
      </dgm:prSet>
      <dgm:spPr/>
    </dgm:pt>
    <dgm:pt modelId="{41CA7C59-5435-4112-BAE8-300EA9C171AB}" type="pres">
      <dgm:prSet presAssocID="{F3B422C6-1FEF-4FA7-95E6-550775F15E21}" presName="bgRect" presStyleLbl="alignNode1" presStyleIdx="3" presStyleCnt="5"/>
      <dgm:spPr/>
    </dgm:pt>
    <dgm:pt modelId="{04BF01AA-B670-487F-8AEE-710D375573FB}" type="pres">
      <dgm:prSet presAssocID="{5A1FDC03-434B-485A-A76F-43602E0AE0A6}" presName="sibTransNodeRect" presStyleLbl="alignNode1" presStyleIdx="3" presStyleCnt="5">
        <dgm:presLayoutVars>
          <dgm:chMax val="0"/>
          <dgm:bulletEnabled val="1"/>
        </dgm:presLayoutVars>
      </dgm:prSet>
      <dgm:spPr/>
    </dgm:pt>
    <dgm:pt modelId="{6A03C264-B599-44B7-B7D2-8CC1CCEDE126}" type="pres">
      <dgm:prSet presAssocID="{F3B422C6-1FEF-4FA7-95E6-550775F15E21}" presName="nodeRect" presStyleLbl="alignNode1" presStyleIdx="3" presStyleCnt="5">
        <dgm:presLayoutVars>
          <dgm:bulletEnabled val="1"/>
        </dgm:presLayoutVars>
      </dgm:prSet>
      <dgm:spPr/>
    </dgm:pt>
    <dgm:pt modelId="{D332493D-3654-4754-BE03-B9DBC168BD44}" type="pres">
      <dgm:prSet presAssocID="{5A1FDC03-434B-485A-A76F-43602E0AE0A6}" presName="sibTrans" presStyleCnt="0"/>
      <dgm:spPr/>
    </dgm:pt>
    <dgm:pt modelId="{3C5AC29B-7B2D-4544-B00E-A27009FC49F0}" type="pres">
      <dgm:prSet presAssocID="{D6C605EE-56D7-468F-A526-9E81D4F041BA}" presName="compositeNode" presStyleCnt="0">
        <dgm:presLayoutVars>
          <dgm:bulletEnabled val="1"/>
        </dgm:presLayoutVars>
      </dgm:prSet>
      <dgm:spPr/>
    </dgm:pt>
    <dgm:pt modelId="{4A6E584F-0C72-42FD-889D-EAC12CB930F6}" type="pres">
      <dgm:prSet presAssocID="{D6C605EE-56D7-468F-A526-9E81D4F041BA}" presName="bgRect" presStyleLbl="alignNode1" presStyleIdx="4" presStyleCnt="5"/>
      <dgm:spPr/>
    </dgm:pt>
    <dgm:pt modelId="{305A68D2-60B5-494B-A573-87BFDDEC4A6F}" type="pres">
      <dgm:prSet presAssocID="{EC7A22F4-7C52-400D-A740-40E726887D39}" presName="sibTransNodeRect" presStyleLbl="alignNode1" presStyleIdx="4" presStyleCnt="5">
        <dgm:presLayoutVars>
          <dgm:chMax val="0"/>
          <dgm:bulletEnabled val="1"/>
        </dgm:presLayoutVars>
      </dgm:prSet>
      <dgm:spPr/>
    </dgm:pt>
    <dgm:pt modelId="{01AADEF8-EC64-4D4D-BAD8-BB9D784D1B64}" type="pres">
      <dgm:prSet presAssocID="{D6C605EE-56D7-468F-A526-9E81D4F041BA}" presName="nodeRect" presStyleLbl="alignNode1" presStyleIdx="4" presStyleCnt="5">
        <dgm:presLayoutVars>
          <dgm:bulletEnabled val="1"/>
        </dgm:presLayoutVars>
      </dgm:prSet>
      <dgm:spPr/>
    </dgm:pt>
  </dgm:ptLst>
  <dgm:cxnLst>
    <dgm:cxn modelId="{14280F02-F584-4006-840A-EFB387BFC8F5}" type="presOf" srcId="{EC7A22F4-7C52-400D-A740-40E726887D39}" destId="{305A68D2-60B5-494B-A573-87BFDDEC4A6F}" srcOrd="0" destOrd="0" presId="urn:microsoft.com/office/officeart/2016/7/layout/LinearBlockProcessNumbered"/>
    <dgm:cxn modelId="{8DB4BA0C-A7D0-427E-B51F-872FA5204730}" type="presOf" srcId="{2A38E8C4-AF9C-4DBB-8597-44D46EDCD554}" destId="{F2E02C12-1492-43D5-A777-1ABFCF096B08}" srcOrd="1" destOrd="0" presId="urn:microsoft.com/office/officeart/2016/7/layout/LinearBlockProcessNumbered"/>
    <dgm:cxn modelId="{3713C00C-69F6-439F-8616-C40D2002F7C9}" type="presOf" srcId="{B76D26DA-80EA-4199-865F-F41AD3F8C2E6}" destId="{34DA408D-D2F0-4EE7-AC04-4840182F424A}" srcOrd="1" destOrd="0" presId="urn:microsoft.com/office/officeart/2016/7/layout/LinearBlockProcessNumbered"/>
    <dgm:cxn modelId="{FC990E15-2186-4250-9FD0-032E8CE65DCF}" type="presOf" srcId="{F3B422C6-1FEF-4FA7-95E6-550775F15E21}" destId="{41CA7C59-5435-4112-BAE8-300EA9C171AB}" srcOrd="0" destOrd="0" presId="urn:microsoft.com/office/officeart/2016/7/layout/LinearBlockProcessNumbered"/>
    <dgm:cxn modelId="{DB7A7D19-0857-428E-8AD2-93B24A0E5D0A}" type="presOf" srcId="{D6C605EE-56D7-468F-A526-9E81D4F041BA}" destId="{01AADEF8-EC64-4D4D-BAD8-BB9D784D1B64}" srcOrd="1" destOrd="0" presId="urn:microsoft.com/office/officeart/2016/7/layout/LinearBlockProcessNumbered"/>
    <dgm:cxn modelId="{0D27841D-3AB8-479B-8EA7-D0D2E0091D9C}" type="presOf" srcId="{F3B422C6-1FEF-4FA7-95E6-550775F15E21}" destId="{6A03C264-B599-44B7-B7D2-8CC1CCEDE126}" srcOrd="1" destOrd="0" presId="urn:microsoft.com/office/officeart/2016/7/layout/LinearBlockProcessNumbered"/>
    <dgm:cxn modelId="{A6DE3A31-F075-483B-88CC-2D751AF04F21}" type="presOf" srcId="{2A38E8C4-AF9C-4DBB-8597-44D46EDCD554}" destId="{BD444AD3-9705-4CBB-B682-2B096AAE6181}" srcOrd="0" destOrd="0" presId="urn:microsoft.com/office/officeart/2016/7/layout/LinearBlockProcessNumbered"/>
    <dgm:cxn modelId="{970EA638-6EE2-420F-8FFD-B156A100A721}" type="presOf" srcId="{74A9116E-35F4-475C-8803-06CA6D568FFA}" destId="{390D8B01-1569-4757-9AB2-CA4B5F8990BD}" srcOrd="0" destOrd="0" presId="urn:microsoft.com/office/officeart/2016/7/layout/LinearBlockProcessNumbered"/>
    <dgm:cxn modelId="{0228275B-21C4-40D6-9327-5197B0D34B69}" type="presOf" srcId="{78759EBA-B460-4215-B47E-7D7CBB4AE242}" destId="{8237F6D2-42E8-47C3-A3AE-823E8AB16470}" srcOrd="0" destOrd="0" presId="urn:microsoft.com/office/officeart/2016/7/layout/LinearBlockProcessNumbered"/>
    <dgm:cxn modelId="{CFF35742-ED9B-4222-A889-988FABAF4D09}" type="presOf" srcId="{958A028E-8426-4ABC-AF0C-0720DCE3F8EF}" destId="{B99F3951-0B69-4FAF-8E37-486B97FABF44}" srcOrd="0" destOrd="0" presId="urn:microsoft.com/office/officeart/2016/7/layout/LinearBlockProcessNumbered"/>
    <dgm:cxn modelId="{87B1E846-05D4-4F4E-ABA0-76D75AD0D23D}" type="presOf" srcId="{7DDD0FBA-2EFC-4A94-AB4C-4D98A72C989C}" destId="{E253423C-7B2F-44CC-A547-1BA7F214A0E5}" srcOrd="1" destOrd="0" presId="urn:microsoft.com/office/officeart/2016/7/layout/LinearBlockProcessNumbered"/>
    <dgm:cxn modelId="{FF663558-E665-480E-87A5-BC67B7F080A9}" type="presOf" srcId="{21861F3C-A628-4435-A543-6BBCC3DB95B9}" destId="{FB635703-DF02-44AC-84E4-26B0D7D0BE20}" srcOrd="0" destOrd="0" presId="urn:microsoft.com/office/officeart/2016/7/layout/LinearBlockProcessNumbered"/>
    <dgm:cxn modelId="{BA2B4884-D014-4BB2-9531-6A318B381430}" type="presOf" srcId="{B76D26DA-80EA-4199-865F-F41AD3F8C2E6}" destId="{DAE9EED2-D077-4BD5-9F4E-B4784A3312D7}" srcOrd="0" destOrd="0" presId="urn:microsoft.com/office/officeart/2016/7/layout/LinearBlockProcessNumbered"/>
    <dgm:cxn modelId="{AD0CA58D-A827-41FA-98C2-81EE0585E00F}" srcId="{78759EBA-B460-4215-B47E-7D7CBB4AE242}" destId="{F3B422C6-1FEF-4FA7-95E6-550775F15E21}" srcOrd="3" destOrd="0" parTransId="{A0C9AF70-1B7A-4814-B7B1-005CC0B4EAC2}" sibTransId="{5A1FDC03-434B-485A-A76F-43602E0AE0A6}"/>
    <dgm:cxn modelId="{6EC89897-8DA4-4EDC-AB57-29EF09B3A0DA}" type="presOf" srcId="{7DDD0FBA-2EFC-4A94-AB4C-4D98A72C989C}" destId="{84177918-AFFC-4CD9-8134-B358055983BC}" srcOrd="0" destOrd="0" presId="urn:microsoft.com/office/officeart/2016/7/layout/LinearBlockProcessNumbered"/>
    <dgm:cxn modelId="{2F86BACB-DCE2-42DB-A79C-3A022D9B44DD}" type="presOf" srcId="{D6C605EE-56D7-468F-A526-9E81D4F041BA}" destId="{4A6E584F-0C72-42FD-889D-EAC12CB930F6}" srcOrd="0" destOrd="0" presId="urn:microsoft.com/office/officeart/2016/7/layout/LinearBlockProcessNumbered"/>
    <dgm:cxn modelId="{9C5C9BD1-6552-4E3D-97F7-972179540195}" type="presOf" srcId="{5A1FDC03-434B-485A-A76F-43602E0AE0A6}" destId="{04BF01AA-B670-487F-8AEE-710D375573FB}" srcOrd="0" destOrd="0" presId="urn:microsoft.com/office/officeart/2016/7/layout/LinearBlockProcessNumbered"/>
    <dgm:cxn modelId="{DBD24CE2-044C-415C-A26B-92FC2CBB71EC}" srcId="{78759EBA-B460-4215-B47E-7D7CBB4AE242}" destId="{2A38E8C4-AF9C-4DBB-8597-44D46EDCD554}" srcOrd="0" destOrd="0" parTransId="{D080FA28-9C3E-4F0B-BBE2-F38C6B09513A}" sibTransId="{958A028E-8426-4ABC-AF0C-0720DCE3F8EF}"/>
    <dgm:cxn modelId="{572D05E5-AD48-4ECC-BC6C-A00645A3CDEA}" srcId="{78759EBA-B460-4215-B47E-7D7CBB4AE242}" destId="{B76D26DA-80EA-4199-865F-F41AD3F8C2E6}" srcOrd="2" destOrd="0" parTransId="{B4FF284C-3A72-4B45-B019-AA6D80415DBA}" sibTransId="{21861F3C-A628-4435-A543-6BBCC3DB95B9}"/>
    <dgm:cxn modelId="{F5E3DCE5-711E-402D-A1C2-41B5162381B2}" srcId="{78759EBA-B460-4215-B47E-7D7CBB4AE242}" destId="{D6C605EE-56D7-468F-A526-9E81D4F041BA}" srcOrd="4" destOrd="0" parTransId="{519FACEA-B8EC-4D7B-8909-F809A774A99F}" sibTransId="{EC7A22F4-7C52-400D-A740-40E726887D39}"/>
    <dgm:cxn modelId="{BB3036FC-61E0-42E6-B3B0-72154F73CB89}" srcId="{78759EBA-B460-4215-B47E-7D7CBB4AE242}" destId="{7DDD0FBA-2EFC-4A94-AB4C-4D98A72C989C}" srcOrd="1" destOrd="0" parTransId="{09615D0E-7266-4455-BFA9-FECAE393FBEC}" sibTransId="{74A9116E-35F4-475C-8803-06CA6D568FFA}"/>
    <dgm:cxn modelId="{1DC03559-1448-4B6C-AED7-EB4FF37E2A86}" type="presParOf" srcId="{8237F6D2-42E8-47C3-A3AE-823E8AB16470}" destId="{D9F01EC4-4EB8-480F-85AD-87EC4581EAFF}" srcOrd="0" destOrd="0" presId="urn:microsoft.com/office/officeart/2016/7/layout/LinearBlockProcessNumbered"/>
    <dgm:cxn modelId="{65931C4D-3315-4497-9BA4-0B7F417D9414}" type="presParOf" srcId="{D9F01EC4-4EB8-480F-85AD-87EC4581EAFF}" destId="{BD444AD3-9705-4CBB-B682-2B096AAE6181}" srcOrd="0" destOrd="0" presId="urn:microsoft.com/office/officeart/2016/7/layout/LinearBlockProcessNumbered"/>
    <dgm:cxn modelId="{6232081F-C638-4C5F-B734-FF95C24E572D}" type="presParOf" srcId="{D9F01EC4-4EB8-480F-85AD-87EC4581EAFF}" destId="{B99F3951-0B69-4FAF-8E37-486B97FABF44}" srcOrd="1" destOrd="0" presId="urn:microsoft.com/office/officeart/2016/7/layout/LinearBlockProcessNumbered"/>
    <dgm:cxn modelId="{55362D78-1E74-428B-8388-7588B6DF5BE7}" type="presParOf" srcId="{D9F01EC4-4EB8-480F-85AD-87EC4581EAFF}" destId="{F2E02C12-1492-43D5-A777-1ABFCF096B08}" srcOrd="2" destOrd="0" presId="urn:microsoft.com/office/officeart/2016/7/layout/LinearBlockProcessNumbered"/>
    <dgm:cxn modelId="{DA011B1E-6AE5-4597-9DBB-B4E48EC40D02}" type="presParOf" srcId="{8237F6D2-42E8-47C3-A3AE-823E8AB16470}" destId="{504BA431-808F-4207-8A80-C394079DAC8D}" srcOrd="1" destOrd="0" presId="urn:microsoft.com/office/officeart/2016/7/layout/LinearBlockProcessNumbered"/>
    <dgm:cxn modelId="{BB1BF585-C733-4EE6-BEDC-A40367A17DAA}" type="presParOf" srcId="{8237F6D2-42E8-47C3-A3AE-823E8AB16470}" destId="{B181DAD7-9699-478C-AFC4-018177337403}" srcOrd="2" destOrd="0" presId="urn:microsoft.com/office/officeart/2016/7/layout/LinearBlockProcessNumbered"/>
    <dgm:cxn modelId="{DC9DB9F9-7DBA-4D77-8CE7-A97473CCE297}" type="presParOf" srcId="{B181DAD7-9699-478C-AFC4-018177337403}" destId="{84177918-AFFC-4CD9-8134-B358055983BC}" srcOrd="0" destOrd="0" presId="urn:microsoft.com/office/officeart/2016/7/layout/LinearBlockProcessNumbered"/>
    <dgm:cxn modelId="{C244415E-2B8B-4E15-9F8A-1F9FB54C4704}" type="presParOf" srcId="{B181DAD7-9699-478C-AFC4-018177337403}" destId="{390D8B01-1569-4757-9AB2-CA4B5F8990BD}" srcOrd="1" destOrd="0" presId="urn:microsoft.com/office/officeart/2016/7/layout/LinearBlockProcessNumbered"/>
    <dgm:cxn modelId="{CB8B1424-DA5D-4922-A820-F7A77B4AD459}" type="presParOf" srcId="{B181DAD7-9699-478C-AFC4-018177337403}" destId="{E253423C-7B2F-44CC-A547-1BA7F214A0E5}" srcOrd="2" destOrd="0" presId="urn:microsoft.com/office/officeart/2016/7/layout/LinearBlockProcessNumbered"/>
    <dgm:cxn modelId="{F4EA709A-788B-473C-874C-747E45091849}" type="presParOf" srcId="{8237F6D2-42E8-47C3-A3AE-823E8AB16470}" destId="{B6B9BEA4-5C3D-428A-A5F4-528BA280F09C}" srcOrd="3" destOrd="0" presId="urn:microsoft.com/office/officeart/2016/7/layout/LinearBlockProcessNumbered"/>
    <dgm:cxn modelId="{C613004F-2CDF-4A89-8F18-6D7C685D331C}" type="presParOf" srcId="{8237F6D2-42E8-47C3-A3AE-823E8AB16470}" destId="{CED270BD-E4EB-472A-8AE7-7B19BF62B761}" srcOrd="4" destOrd="0" presId="urn:microsoft.com/office/officeart/2016/7/layout/LinearBlockProcessNumbered"/>
    <dgm:cxn modelId="{734CF71A-6FBD-4047-82C6-AD63A8994C48}" type="presParOf" srcId="{CED270BD-E4EB-472A-8AE7-7B19BF62B761}" destId="{DAE9EED2-D077-4BD5-9F4E-B4784A3312D7}" srcOrd="0" destOrd="0" presId="urn:microsoft.com/office/officeart/2016/7/layout/LinearBlockProcessNumbered"/>
    <dgm:cxn modelId="{50F118EB-6DE2-4E6C-83B9-D9BD04CEF51F}" type="presParOf" srcId="{CED270BD-E4EB-472A-8AE7-7B19BF62B761}" destId="{FB635703-DF02-44AC-84E4-26B0D7D0BE20}" srcOrd="1" destOrd="0" presId="urn:microsoft.com/office/officeart/2016/7/layout/LinearBlockProcessNumbered"/>
    <dgm:cxn modelId="{DDBAD9D4-DF05-402E-BE47-2C50CFD9C5CD}" type="presParOf" srcId="{CED270BD-E4EB-472A-8AE7-7B19BF62B761}" destId="{34DA408D-D2F0-4EE7-AC04-4840182F424A}" srcOrd="2" destOrd="0" presId="urn:microsoft.com/office/officeart/2016/7/layout/LinearBlockProcessNumbered"/>
    <dgm:cxn modelId="{44F6C2A1-82D9-4AA6-8D5C-872DA97CD621}" type="presParOf" srcId="{8237F6D2-42E8-47C3-A3AE-823E8AB16470}" destId="{EAFFF133-2A06-403C-8382-E5866AAB90A9}" srcOrd="5" destOrd="0" presId="urn:microsoft.com/office/officeart/2016/7/layout/LinearBlockProcessNumbered"/>
    <dgm:cxn modelId="{7A976E70-0341-4B16-A2C3-52F8FE2DC502}" type="presParOf" srcId="{8237F6D2-42E8-47C3-A3AE-823E8AB16470}" destId="{BB76C0AB-72AB-4430-BA4C-73A06AE6FAA5}" srcOrd="6" destOrd="0" presId="urn:microsoft.com/office/officeart/2016/7/layout/LinearBlockProcessNumbered"/>
    <dgm:cxn modelId="{EB84CE43-7BC1-4AA3-9238-B59D83576232}" type="presParOf" srcId="{BB76C0AB-72AB-4430-BA4C-73A06AE6FAA5}" destId="{41CA7C59-5435-4112-BAE8-300EA9C171AB}" srcOrd="0" destOrd="0" presId="urn:microsoft.com/office/officeart/2016/7/layout/LinearBlockProcessNumbered"/>
    <dgm:cxn modelId="{4A540A1A-77C0-4C2A-A9FA-19005CF577F9}" type="presParOf" srcId="{BB76C0AB-72AB-4430-BA4C-73A06AE6FAA5}" destId="{04BF01AA-B670-487F-8AEE-710D375573FB}" srcOrd="1" destOrd="0" presId="urn:microsoft.com/office/officeart/2016/7/layout/LinearBlockProcessNumbered"/>
    <dgm:cxn modelId="{F414FDD8-510E-4300-AC82-3E8F45990B37}" type="presParOf" srcId="{BB76C0AB-72AB-4430-BA4C-73A06AE6FAA5}" destId="{6A03C264-B599-44B7-B7D2-8CC1CCEDE126}" srcOrd="2" destOrd="0" presId="urn:microsoft.com/office/officeart/2016/7/layout/LinearBlockProcessNumbered"/>
    <dgm:cxn modelId="{163B0E8E-1C48-4C14-8947-6ECF3CA1E9B2}" type="presParOf" srcId="{8237F6D2-42E8-47C3-A3AE-823E8AB16470}" destId="{D332493D-3654-4754-BE03-B9DBC168BD44}" srcOrd="7" destOrd="0" presId="urn:microsoft.com/office/officeart/2016/7/layout/LinearBlockProcessNumbered"/>
    <dgm:cxn modelId="{A3077452-FAFE-4B2E-BA29-B05A9F8955A9}" type="presParOf" srcId="{8237F6D2-42E8-47C3-A3AE-823E8AB16470}" destId="{3C5AC29B-7B2D-4544-B00E-A27009FC49F0}" srcOrd="8" destOrd="0" presId="urn:microsoft.com/office/officeart/2016/7/layout/LinearBlockProcessNumbered"/>
    <dgm:cxn modelId="{4C79D0DF-CCC3-4881-B20F-7B6DB4068C1A}" type="presParOf" srcId="{3C5AC29B-7B2D-4544-B00E-A27009FC49F0}" destId="{4A6E584F-0C72-42FD-889D-EAC12CB930F6}" srcOrd="0" destOrd="0" presId="urn:microsoft.com/office/officeart/2016/7/layout/LinearBlockProcessNumbered"/>
    <dgm:cxn modelId="{BC66DB1B-34E9-4292-8DE9-DA27C7656702}" type="presParOf" srcId="{3C5AC29B-7B2D-4544-B00E-A27009FC49F0}" destId="{305A68D2-60B5-494B-A573-87BFDDEC4A6F}" srcOrd="1" destOrd="0" presId="urn:microsoft.com/office/officeart/2016/7/layout/LinearBlockProcessNumbered"/>
    <dgm:cxn modelId="{1AE5EBED-5BA7-4642-A5C7-E99E9BF654E9}" type="presParOf" srcId="{3C5AC29B-7B2D-4544-B00E-A27009FC49F0}" destId="{01AADEF8-EC64-4D4D-BAD8-BB9D784D1B64}" srcOrd="2" destOrd="0" presId="urn:microsoft.com/office/officeart/2016/7/layout/LinearBlock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C5F23C29-00E9-4E57-A667-BC62E016CC9F}"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A4A67838-942F-4938-BD85-45022C9D0944}">
      <dgm:prSet/>
      <dgm:spPr/>
      <dgm:t>
        <a:bodyPr/>
        <a:lstStyle/>
        <a:p>
          <a:r>
            <a:rPr lang="en-GB"/>
            <a:t>Collaboration</a:t>
          </a:r>
          <a:endParaRPr lang="en-US"/>
        </a:p>
      </dgm:t>
    </dgm:pt>
    <dgm:pt modelId="{D1964706-D1AF-4181-A90C-CDDF7971CCBF}" type="parTrans" cxnId="{DCEFDEAA-7C68-4111-A660-576C6CF065BF}">
      <dgm:prSet/>
      <dgm:spPr/>
      <dgm:t>
        <a:bodyPr/>
        <a:lstStyle/>
        <a:p>
          <a:endParaRPr lang="en-US"/>
        </a:p>
      </dgm:t>
    </dgm:pt>
    <dgm:pt modelId="{CD88CEB1-11EC-481D-A0ED-0E2B4EC47223}" type="sibTrans" cxnId="{DCEFDEAA-7C68-4111-A660-576C6CF065BF}">
      <dgm:prSet/>
      <dgm:spPr/>
      <dgm:t>
        <a:bodyPr/>
        <a:lstStyle/>
        <a:p>
          <a:endParaRPr lang="en-US"/>
        </a:p>
      </dgm:t>
    </dgm:pt>
    <dgm:pt modelId="{0B17CAE8-962D-45D5-B824-1D6DD68F29DD}">
      <dgm:prSet/>
      <dgm:spPr/>
      <dgm:t>
        <a:bodyPr/>
        <a:lstStyle/>
        <a:p>
          <a:r>
            <a:rPr lang="en-GB"/>
            <a:t>Integration</a:t>
          </a:r>
          <a:endParaRPr lang="en-US"/>
        </a:p>
      </dgm:t>
    </dgm:pt>
    <dgm:pt modelId="{B67090BB-0D7B-4CA1-81BA-8BAC8402D3EF}" type="parTrans" cxnId="{E2694FA9-74A0-458A-BCF9-FAC81A3420AE}">
      <dgm:prSet/>
      <dgm:spPr/>
      <dgm:t>
        <a:bodyPr/>
        <a:lstStyle/>
        <a:p>
          <a:endParaRPr lang="en-US"/>
        </a:p>
      </dgm:t>
    </dgm:pt>
    <dgm:pt modelId="{9ED99B22-4C53-4498-938D-32CA2F0DB9E1}" type="sibTrans" cxnId="{E2694FA9-74A0-458A-BCF9-FAC81A3420AE}">
      <dgm:prSet/>
      <dgm:spPr/>
      <dgm:t>
        <a:bodyPr/>
        <a:lstStyle/>
        <a:p>
          <a:endParaRPr lang="en-US"/>
        </a:p>
      </dgm:t>
    </dgm:pt>
    <dgm:pt modelId="{2E6446A9-3BF8-4270-803A-F79AB8B22006}">
      <dgm:prSet/>
      <dgm:spPr/>
      <dgm:t>
        <a:bodyPr/>
        <a:lstStyle/>
        <a:p>
          <a:r>
            <a:rPr lang="en-GB"/>
            <a:t>Involvement</a:t>
          </a:r>
          <a:endParaRPr lang="en-US"/>
        </a:p>
      </dgm:t>
    </dgm:pt>
    <dgm:pt modelId="{64122A60-5F07-4578-BEE5-8C5F5C6AA716}" type="parTrans" cxnId="{5E108DCA-E375-4B31-A1A4-6D775ED519ED}">
      <dgm:prSet/>
      <dgm:spPr/>
      <dgm:t>
        <a:bodyPr/>
        <a:lstStyle/>
        <a:p>
          <a:endParaRPr lang="en-US"/>
        </a:p>
      </dgm:t>
    </dgm:pt>
    <dgm:pt modelId="{7C660D8D-7D31-41AB-9100-42482817459E}" type="sibTrans" cxnId="{5E108DCA-E375-4B31-A1A4-6D775ED519ED}">
      <dgm:prSet/>
      <dgm:spPr/>
      <dgm:t>
        <a:bodyPr/>
        <a:lstStyle/>
        <a:p>
          <a:endParaRPr lang="en-US"/>
        </a:p>
      </dgm:t>
    </dgm:pt>
    <dgm:pt modelId="{C79FFCBB-7EC1-4C09-9F42-9432FDAEB33E}">
      <dgm:prSet/>
      <dgm:spPr/>
      <dgm:t>
        <a:bodyPr/>
        <a:lstStyle/>
        <a:p>
          <a:r>
            <a:rPr lang="en-GB"/>
            <a:t>Long-term focus</a:t>
          </a:r>
          <a:endParaRPr lang="en-US"/>
        </a:p>
      </dgm:t>
    </dgm:pt>
    <dgm:pt modelId="{0A80DB52-A1BF-434A-87E3-20425085186F}" type="parTrans" cxnId="{CCA2CE21-513B-4ADE-9C27-C2C65F0D4781}">
      <dgm:prSet/>
      <dgm:spPr/>
      <dgm:t>
        <a:bodyPr/>
        <a:lstStyle/>
        <a:p>
          <a:endParaRPr lang="en-US"/>
        </a:p>
      </dgm:t>
    </dgm:pt>
    <dgm:pt modelId="{46668442-EF86-4EA0-B764-CAB4571EE089}" type="sibTrans" cxnId="{CCA2CE21-513B-4ADE-9C27-C2C65F0D4781}">
      <dgm:prSet/>
      <dgm:spPr/>
      <dgm:t>
        <a:bodyPr/>
        <a:lstStyle/>
        <a:p>
          <a:endParaRPr lang="en-US"/>
        </a:p>
      </dgm:t>
    </dgm:pt>
    <dgm:pt modelId="{0DB67F8F-E3E6-4344-82E8-FAA79AFF6526}">
      <dgm:prSet/>
      <dgm:spPr/>
      <dgm:t>
        <a:bodyPr/>
        <a:lstStyle/>
        <a:p>
          <a:r>
            <a:rPr lang="en-GB"/>
            <a:t>Prevention</a:t>
          </a:r>
          <a:endParaRPr lang="en-US"/>
        </a:p>
      </dgm:t>
    </dgm:pt>
    <dgm:pt modelId="{7370BC88-A2B9-4F18-AC1A-2871F6B294B3}" type="parTrans" cxnId="{0A119604-4A55-4679-96FA-A01E29E48EBE}">
      <dgm:prSet/>
      <dgm:spPr/>
      <dgm:t>
        <a:bodyPr/>
        <a:lstStyle/>
        <a:p>
          <a:endParaRPr lang="en-US"/>
        </a:p>
      </dgm:t>
    </dgm:pt>
    <dgm:pt modelId="{351DFD58-4B9C-423D-9E0E-D19AFEA9C37F}" type="sibTrans" cxnId="{0A119604-4A55-4679-96FA-A01E29E48EBE}">
      <dgm:prSet/>
      <dgm:spPr/>
      <dgm:t>
        <a:bodyPr/>
        <a:lstStyle/>
        <a:p>
          <a:endParaRPr lang="en-US"/>
        </a:p>
      </dgm:t>
    </dgm:pt>
    <dgm:pt modelId="{1A61DBC0-1BD6-4D72-A8D7-7BC6E766D71C}" type="pres">
      <dgm:prSet presAssocID="{C5F23C29-00E9-4E57-A667-BC62E016CC9F}" presName="linear" presStyleCnt="0">
        <dgm:presLayoutVars>
          <dgm:animLvl val="lvl"/>
          <dgm:resizeHandles val="exact"/>
        </dgm:presLayoutVars>
      </dgm:prSet>
      <dgm:spPr/>
    </dgm:pt>
    <dgm:pt modelId="{71BE7C84-5A80-4B6F-BA95-60F12AA36808}" type="pres">
      <dgm:prSet presAssocID="{A4A67838-942F-4938-BD85-45022C9D0944}" presName="parentText" presStyleLbl="node1" presStyleIdx="0" presStyleCnt="5">
        <dgm:presLayoutVars>
          <dgm:chMax val="0"/>
          <dgm:bulletEnabled val="1"/>
        </dgm:presLayoutVars>
      </dgm:prSet>
      <dgm:spPr/>
    </dgm:pt>
    <dgm:pt modelId="{EE501F16-D281-4452-BFC6-F9393526E763}" type="pres">
      <dgm:prSet presAssocID="{CD88CEB1-11EC-481D-A0ED-0E2B4EC47223}" presName="spacer" presStyleCnt="0"/>
      <dgm:spPr/>
    </dgm:pt>
    <dgm:pt modelId="{932E775D-FD11-4EA6-A9C1-0866543BE205}" type="pres">
      <dgm:prSet presAssocID="{0B17CAE8-962D-45D5-B824-1D6DD68F29DD}" presName="parentText" presStyleLbl="node1" presStyleIdx="1" presStyleCnt="5">
        <dgm:presLayoutVars>
          <dgm:chMax val="0"/>
          <dgm:bulletEnabled val="1"/>
        </dgm:presLayoutVars>
      </dgm:prSet>
      <dgm:spPr/>
    </dgm:pt>
    <dgm:pt modelId="{972B814F-5BF9-4116-9349-E7B7697B0A81}" type="pres">
      <dgm:prSet presAssocID="{9ED99B22-4C53-4498-938D-32CA2F0DB9E1}" presName="spacer" presStyleCnt="0"/>
      <dgm:spPr/>
    </dgm:pt>
    <dgm:pt modelId="{A17C807C-9288-45CB-B3CD-B05B9C691976}" type="pres">
      <dgm:prSet presAssocID="{2E6446A9-3BF8-4270-803A-F79AB8B22006}" presName="parentText" presStyleLbl="node1" presStyleIdx="2" presStyleCnt="5">
        <dgm:presLayoutVars>
          <dgm:chMax val="0"/>
          <dgm:bulletEnabled val="1"/>
        </dgm:presLayoutVars>
      </dgm:prSet>
      <dgm:spPr/>
    </dgm:pt>
    <dgm:pt modelId="{519D70D8-9439-4528-8056-4AD9BFF6A059}" type="pres">
      <dgm:prSet presAssocID="{7C660D8D-7D31-41AB-9100-42482817459E}" presName="spacer" presStyleCnt="0"/>
      <dgm:spPr/>
    </dgm:pt>
    <dgm:pt modelId="{D29DDFD5-5408-4198-BE44-9B2B16C9AE96}" type="pres">
      <dgm:prSet presAssocID="{C79FFCBB-7EC1-4C09-9F42-9432FDAEB33E}" presName="parentText" presStyleLbl="node1" presStyleIdx="3" presStyleCnt="5">
        <dgm:presLayoutVars>
          <dgm:chMax val="0"/>
          <dgm:bulletEnabled val="1"/>
        </dgm:presLayoutVars>
      </dgm:prSet>
      <dgm:spPr/>
    </dgm:pt>
    <dgm:pt modelId="{CDA32DA0-0D19-4BA0-866A-0320C548E074}" type="pres">
      <dgm:prSet presAssocID="{46668442-EF86-4EA0-B764-CAB4571EE089}" presName="spacer" presStyleCnt="0"/>
      <dgm:spPr/>
    </dgm:pt>
    <dgm:pt modelId="{1F390402-FE6D-4F18-BD2E-6AE16F0AC4F4}" type="pres">
      <dgm:prSet presAssocID="{0DB67F8F-E3E6-4344-82E8-FAA79AFF6526}" presName="parentText" presStyleLbl="node1" presStyleIdx="4" presStyleCnt="5">
        <dgm:presLayoutVars>
          <dgm:chMax val="0"/>
          <dgm:bulletEnabled val="1"/>
        </dgm:presLayoutVars>
      </dgm:prSet>
      <dgm:spPr/>
    </dgm:pt>
  </dgm:ptLst>
  <dgm:cxnLst>
    <dgm:cxn modelId="{402BA900-B2CE-409B-BD21-32B1916A19E6}" type="presOf" srcId="{C79FFCBB-7EC1-4C09-9F42-9432FDAEB33E}" destId="{D29DDFD5-5408-4198-BE44-9B2B16C9AE96}" srcOrd="0" destOrd="0" presId="urn:microsoft.com/office/officeart/2005/8/layout/vList2"/>
    <dgm:cxn modelId="{0A119604-4A55-4679-96FA-A01E29E48EBE}" srcId="{C5F23C29-00E9-4E57-A667-BC62E016CC9F}" destId="{0DB67F8F-E3E6-4344-82E8-FAA79AFF6526}" srcOrd="4" destOrd="0" parTransId="{7370BC88-A2B9-4F18-AC1A-2871F6B294B3}" sibTransId="{351DFD58-4B9C-423D-9E0E-D19AFEA9C37F}"/>
    <dgm:cxn modelId="{CCA2CE21-513B-4ADE-9C27-C2C65F0D4781}" srcId="{C5F23C29-00E9-4E57-A667-BC62E016CC9F}" destId="{C79FFCBB-7EC1-4C09-9F42-9432FDAEB33E}" srcOrd="3" destOrd="0" parTransId="{0A80DB52-A1BF-434A-87E3-20425085186F}" sibTransId="{46668442-EF86-4EA0-B764-CAB4571EE089}"/>
    <dgm:cxn modelId="{AA57F078-34A2-497C-B61D-0D92C8308BDB}" type="presOf" srcId="{0DB67F8F-E3E6-4344-82E8-FAA79AFF6526}" destId="{1F390402-FE6D-4F18-BD2E-6AE16F0AC4F4}" srcOrd="0" destOrd="0" presId="urn:microsoft.com/office/officeart/2005/8/layout/vList2"/>
    <dgm:cxn modelId="{BB817385-0FB8-4D90-97F3-6F0C2DF248D5}" type="presOf" srcId="{0B17CAE8-962D-45D5-B824-1D6DD68F29DD}" destId="{932E775D-FD11-4EA6-A9C1-0866543BE205}" srcOrd="0" destOrd="0" presId="urn:microsoft.com/office/officeart/2005/8/layout/vList2"/>
    <dgm:cxn modelId="{5D7496A2-9201-4A19-8727-F5DE47C8773C}" type="presOf" srcId="{A4A67838-942F-4938-BD85-45022C9D0944}" destId="{71BE7C84-5A80-4B6F-BA95-60F12AA36808}" srcOrd="0" destOrd="0" presId="urn:microsoft.com/office/officeart/2005/8/layout/vList2"/>
    <dgm:cxn modelId="{E2694FA9-74A0-458A-BCF9-FAC81A3420AE}" srcId="{C5F23C29-00E9-4E57-A667-BC62E016CC9F}" destId="{0B17CAE8-962D-45D5-B824-1D6DD68F29DD}" srcOrd="1" destOrd="0" parTransId="{B67090BB-0D7B-4CA1-81BA-8BAC8402D3EF}" sibTransId="{9ED99B22-4C53-4498-938D-32CA2F0DB9E1}"/>
    <dgm:cxn modelId="{DCEFDEAA-7C68-4111-A660-576C6CF065BF}" srcId="{C5F23C29-00E9-4E57-A667-BC62E016CC9F}" destId="{A4A67838-942F-4938-BD85-45022C9D0944}" srcOrd="0" destOrd="0" parTransId="{D1964706-D1AF-4181-A90C-CDDF7971CCBF}" sibTransId="{CD88CEB1-11EC-481D-A0ED-0E2B4EC47223}"/>
    <dgm:cxn modelId="{13437EAC-5D57-4772-A385-EB9239B5E7BD}" type="presOf" srcId="{2E6446A9-3BF8-4270-803A-F79AB8B22006}" destId="{A17C807C-9288-45CB-B3CD-B05B9C691976}" srcOrd="0" destOrd="0" presId="urn:microsoft.com/office/officeart/2005/8/layout/vList2"/>
    <dgm:cxn modelId="{5E108DCA-E375-4B31-A1A4-6D775ED519ED}" srcId="{C5F23C29-00E9-4E57-A667-BC62E016CC9F}" destId="{2E6446A9-3BF8-4270-803A-F79AB8B22006}" srcOrd="2" destOrd="0" parTransId="{64122A60-5F07-4578-BEE5-8C5F5C6AA716}" sibTransId="{7C660D8D-7D31-41AB-9100-42482817459E}"/>
    <dgm:cxn modelId="{F10482F6-CFAD-41E5-B677-9B0C6C727281}" type="presOf" srcId="{C5F23C29-00E9-4E57-A667-BC62E016CC9F}" destId="{1A61DBC0-1BD6-4D72-A8D7-7BC6E766D71C}" srcOrd="0" destOrd="0" presId="urn:microsoft.com/office/officeart/2005/8/layout/vList2"/>
    <dgm:cxn modelId="{1B15EAE7-10D2-45A5-878F-EA20495E0E5A}" type="presParOf" srcId="{1A61DBC0-1BD6-4D72-A8D7-7BC6E766D71C}" destId="{71BE7C84-5A80-4B6F-BA95-60F12AA36808}" srcOrd="0" destOrd="0" presId="urn:microsoft.com/office/officeart/2005/8/layout/vList2"/>
    <dgm:cxn modelId="{6766AB12-2BB3-4CD3-828D-F3131364A665}" type="presParOf" srcId="{1A61DBC0-1BD6-4D72-A8D7-7BC6E766D71C}" destId="{EE501F16-D281-4452-BFC6-F9393526E763}" srcOrd="1" destOrd="0" presId="urn:microsoft.com/office/officeart/2005/8/layout/vList2"/>
    <dgm:cxn modelId="{8F3FAC0E-BF5E-4DA4-AE63-2422A99074E1}" type="presParOf" srcId="{1A61DBC0-1BD6-4D72-A8D7-7BC6E766D71C}" destId="{932E775D-FD11-4EA6-A9C1-0866543BE205}" srcOrd="2" destOrd="0" presId="urn:microsoft.com/office/officeart/2005/8/layout/vList2"/>
    <dgm:cxn modelId="{FB96F618-E5BC-42C0-94D6-4505134AE260}" type="presParOf" srcId="{1A61DBC0-1BD6-4D72-A8D7-7BC6E766D71C}" destId="{972B814F-5BF9-4116-9349-E7B7697B0A81}" srcOrd="3" destOrd="0" presId="urn:microsoft.com/office/officeart/2005/8/layout/vList2"/>
    <dgm:cxn modelId="{5A1E0CF7-6406-4EA5-965F-0E353E1E893D}" type="presParOf" srcId="{1A61DBC0-1BD6-4D72-A8D7-7BC6E766D71C}" destId="{A17C807C-9288-45CB-B3CD-B05B9C691976}" srcOrd="4" destOrd="0" presId="urn:microsoft.com/office/officeart/2005/8/layout/vList2"/>
    <dgm:cxn modelId="{1C633CE1-E7FB-4B2E-B7FF-67024F5977AD}" type="presParOf" srcId="{1A61DBC0-1BD6-4D72-A8D7-7BC6E766D71C}" destId="{519D70D8-9439-4528-8056-4AD9BFF6A059}" srcOrd="5" destOrd="0" presId="urn:microsoft.com/office/officeart/2005/8/layout/vList2"/>
    <dgm:cxn modelId="{5282C418-B631-4FFE-AA36-EAAA571E6B7E}" type="presParOf" srcId="{1A61DBC0-1BD6-4D72-A8D7-7BC6E766D71C}" destId="{D29DDFD5-5408-4198-BE44-9B2B16C9AE96}" srcOrd="6" destOrd="0" presId="urn:microsoft.com/office/officeart/2005/8/layout/vList2"/>
    <dgm:cxn modelId="{D62EDCB7-05CB-4BC1-8C5D-6910D72CDB52}" type="presParOf" srcId="{1A61DBC0-1BD6-4D72-A8D7-7BC6E766D71C}" destId="{CDA32DA0-0D19-4BA0-866A-0320C548E074}" srcOrd="7" destOrd="0" presId="urn:microsoft.com/office/officeart/2005/8/layout/vList2"/>
    <dgm:cxn modelId="{4C013E9B-2E47-4410-9717-B38218CB3FAA}" type="presParOf" srcId="{1A61DBC0-1BD6-4D72-A8D7-7BC6E766D71C}" destId="{1F390402-FE6D-4F18-BD2E-6AE16F0AC4F4}"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2F26D210-15EE-423A-8294-0FA3E5AB08E1}" type="doc">
      <dgm:prSet loTypeId="urn:microsoft.com/office/officeart/2005/8/layout/default" loCatId="list" qsTypeId="urn:microsoft.com/office/officeart/2005/8/quickstyle/simple1" qsCatId="simple" csTypeId="urn:microsoft.com/office/officeart/2005/8/colors/colorful5" csCatId="colorful"/>
      <dgm:spPr/>
      <dgm:t>
        <a:bodyPr/>
        <a:lstStyle/>
        <a:p>
          <a:endParaRPr lang="en-US"/>
        </a:p>
      </dgm:t>
    </dgm:pt>
    <dgm:pt modelId="{DBC5837F-DF93-499D-BDB1-63A6A6EB75B3}">
      <dgm:prSet/>
      <dgm:spPr/>
      <dgm:t>
        <a:bodyPr/>
        <a:lstStyle/>
        <a:p>
          <a:r>
            <a:rPr lang="en-GB"/>
            <a:t>Welsh Ministers</a:t>
          </a:r>
          <a:endParaRPr lang="en-US"/>
        </a:p>
      </dgm:t>
    </dgm:pt>
    <dgm:pt modelId="{F1D4A55F-081C-4042-9884-6C711657DCBA}" type="parTrans" cxnId="{A59120E0-5FC9-46BF-A1FC-0959C0FB1428}">
      <dgm:prSet/>
      <dgm:spPr/>
      <dgm:t>
        <a:bodyPr/>
        <a:lstStyle/>
        <a:p>
          <a:endParaRPr lang="en-US"/>
        </a:p>
      </dgm:t>
    </dgm:pt>
    <dgm:pt modelId="{3C38E65E-B6B3-43BC-82F8-B83D66E5A924}" type="sibTrans" cxnId="{A59120E0-5FC9-46BF-A1FC-0959C0FB1428}">
      <dgm:prSet/>
      <dgm:spPr/>
      <dgm:t>
        <a:bodyPr/>
        <a:lstStyle/>
        <a:p>
          <a:endParaRPr lang="en-US"/>
        </a:p>
      </dgm:t>
    </dgm:pt>
    <dgm:pt modelId="{06D7D33D-DAA9-4CB2-A6F1-D827C21B7692}">
      <dgm:prSet/>
      <dgm:spPr/>
      <dgm:t>
        <a:bodyPr/>
        <a:lstStyle/>
        <a:p>
          <a:r>
            <a:rPr lang="en-GB"/>
            <a:t>Local authorities (22)</a:t>
          </a:r>
          <a:endParaRPr lang="en-US"/>
        </a:p>
      </dgm:t>
    </dgm:pt>
    <dgm:pt modelId="{68338233-4828-4D32-AEA7-5E0679F07402}" type="parTrans" cxnId="{23BEC1EB-5FA2-4B83-93BA-BF03A8A6EA73}">
      <dgm:prSet/>
      <dgm:spPr/>
      <dgm:t>
        <a:bodyPr/>
        <a:lstStyle/>
        <a:p>
          <a:endParaRPr lang="en-US"/>
        </a:p>
      </dgm:t>
    </dgm:pt>
    <dgm:pt modelId="{0EEBCEC8-6D55-432D-82FD-3D32F613BB13}" type="sibTrans" cxnId="{23BEC1EB-5FA2-4B83-93BA-BF03A8A6EA73}">
      <dgm:prSet/>
      <dgm:spPr/>
      <dgm:t>
        <a:bodyPr/>
        <a:lstStyle/>
        <a:p>
          <a:endParaRPr lang="en-US"/>
        </a:p>
      </dgm:t>
    </dgm:pt>
    <dgm:pt modelId="{87DA9D56-6D3F-4BD8-BC89-0609FB14E578}">
      <dgm:prSet/>
      <dgm:spPr/>
      <dgm:t>
        <a:bodyPr/>
        <a:lstStyle/>
        <a:p>
          <a:r>
            <a:rPr lang="en-GB"/>
            <a:t>Local Health Boards (7)</a:t>
          </a:r>
          <a:endParaRPr lang="en-US"/>
        </a:p>
      </dgm:t>
    </dgm:pt>
    <dgm:pt modelId="{9854D975-3761-4F1F-8FF3-CF4DC94722ED}" type="parTrans" cxnId="{FAAF1035-C233-40A7-8749-62E4FDFD4628}">
      <dgm:prSet/>
      <dgm:spPr/>
      <dgm:t>
        <a:bodyPr/>
        <a:lstStyle/>
        <a:p>
          <a:endParaRPr lang="en-US"/>
        </a:p>
      </dgm:t>
    </dgm:pt>
    <dgm:pt modelId="{5EE536D7-DA24-45CA-BCCE-0601117FAF32}" type="sibTrans" cxnId="{FAAF1035-C233-40A7-8749-62E4FDFD4628}">
      <dgm:prSet/>
      <dgm:spPr/>
      <dgm:t>
        <a:bodyPr/>
        <a:lstStyle/>
        <a:p>
          <a:endParaRPr lang="en-US"/>
        </a:p>
      </dgm:t>
    </dgm:pt>
    <dgm:pt modelId="{335A4EBF-28E8-43F5-9EF3-4A652C338DD6}">
      <dgm:prSet/>
      <dgm:spPr/>
      <dgm:t>
        <a:bodyPr/>
        <a:lstStyle/>
        <a:p>
          <a:r>
            <a:rPr lang="en-GB"/>
            <a:t>Public Health Wales NHS Trust</a:t>
          </a:r>
          <a:endParaRPr lang="en-US"/>
        </a:p>
      </dgm:t>
    </dgm:pt>
    <dgm:pt modelId="{F575A26E-B6FC-450F-9A4E-3B0813AE7562}" type="parTrans" cxnId="{7D44E273-C3F2-48A8-B24D-62605B3CF80D}">
      <dgm:prSet/>
      <dgm:spPr/>
      <dgm:t>
        <a:bodyPr/>
        <a:lstStyle/>
        <a:p>
          <a:endParaRPr lang="en-US"/>
        </a:p>
      </dgm:t>
    </dgm:pt>
    <dgm:pt modelId="{4E8A7F49-523F-4EA0-9859-477AEB733307}" type="sibTrans" cxnId="{7D44E273-C3F2-48A8-B24D-62605B3CF80D}">
      <dgm:prSet/>
      <dgm:spPr/>
      <dgm:t>
        <a:bodyPr/>
        <a:lstStyle/>
        <a:p>
          <a:endParaRPr lang="en-US"/>
        </a:p>
      </dgm:t>
    </dgm:pt>
    <dgm:pt modelId="{798A88D7-BD69-4D8F-9EC3-87679DB59EAB}">
      <dgm:prSet/>
      <dgm:spPr/>
      <dgm:t>
        <a:bodyPr/>
        <a:lstStyle/>
        <a:p>
          <a:r>
            <a:rPr lang="en-GB"/>
            <a:t>Velindre NHS Trust</a:t>
          </a:r>
          <a:endParaRPr lang="en-US"/>
        </a:p>
      </dgm:t>
    </dgm:pt>
    <dgm:pt modelId="{63622402-A499-4185-9BBA-7F12484D7A27}" type="parTrans" cxnId="{D61708E7-BFD2-4684-A99E-FC6885757AE5}">
      <dgm:prSet/>
      <dgm:spPr/>
      <dgm:t>
        <a:bodyPr/>
        <a:lstStyle/>
        <a:p>
          <a:endParaRPr lang="en-US"/>
        </a:p>
      </dgm:t>
    </dgm:pt>
    <dgm:pt modelId="{535626E8-10E7-4B18-A602-A94FE436FE90}" type="sibTrans" cxnId="{D61708E7-BFD2-4684-A99E-FC6885757AE5}">
      <dgm:prSet/>
      <dgm:spPr/>
      <dgm:t>
        <a:bodyPr/>
        <a:lstStyle/>
        <a:p>
          <a:endParaRPr lang="en-US"/>
        </a:p>
      </dgm:t>
    </dgm:pt>
    <dgm:pt modelId="{45136918-F854-41BB-BC5D-DFDA72C837F4}">
      <dgm:prSet/>
      <dgm:spPr/>
      <dgm:t>
        <a:bodyPr/>
        <a:lstStyle/>
        <a:p>
          <a:r>
            <a:rPr lang="en-GB"/>
            <a:t>National Park Authorities (3)</a:t>
          </a:r>
          <a:endParaRPr lang="en-US"/>
        </a:p>
      </dgm:t>
    </dgm:pt>
    <dgm:pt modelId="{BD8F095E-6F50-4681-A1FE-19A30E3B4F64}" type="parTrans" cxnId="{F3E0EB4F-04E6-4737-A621-282BF62C09E8}">
      <dgm:prSet/>
      <dgm:spPr/>
      <dgm:t>
        <a:bodyPr/>
        <a:lstStyle/>
        <a:p>
          <a:endParaRPr lang="en-US"/>
        </a:p>
      </dgm:t>
    </dgm:pt>
    <dgm:pt modelId="{C2C7602C-F742-4073-954C-7EDACFC552A6}" type="sibTrans" cxnId="{F3E0EB4F-04E6-4737-A621-282BF62C09E8}">
      <dgm:prSet/>
      <dgm:spPr/>
      <dgm:t>
        <a:bodyPr/>
        <a:lstStyle/>
        <a:p>
          <a:endParaRPr lang="en-US"/>
        </a:p>
      </dgm:t>
    </dgm:pt>
    <dgm:pt modelId="{D1CC60A8-C185-4827-8E35-F0676DDDD5B8}">
      <dgm:prSet/>
      <dgm:spPr/>
      <dgm:t>
        <a:bodyPr/>
        <a:lstStyle/>
        <a:p>
          <a:r>
            <a:rPr lang="en-GB"/>
            <a:t>Fire and Rescue Authorities (3)</a:t>
          </a:r>
          <a:endParaRPr lang="en-US"/>
        </a:p>
      </dgm:t>
    </dgm:pt>
    <dgm:pt modelId="{D45540C4-FEF6-4266-BF34-B74ACE3565EB}" type="parTrans" cxnId="{D3203EE3-A03E-4035-A319-3BB03302E17F}">
      <dgm:prSet/>
      <dgm:spPr/>
      <dgm:t>
        <a:bodyPr/>
        <a:lstStyle/>
        <a:p>
          <a:endParaRPr lang="en-US"/>
        </a:p>
      </dgm:t>
    </dgm:pt>
    <dgm:pt modelId="{F3FE0FA7-0DD0-4CB6-8FCF-344B329A7E9A}" type="sibTrans" cxnId="{D3203EE3-A03E-4035-A319-3BB03302E17F}">
      <dgm:prSet/>
      <dgm:spPr/>
      <dgm:t>
        <a:bodyPr/>
        <a:lstStyle/>
        <a:p>
          <a:endParaRPr lang="en-US"/>
        </a:p>
      </dgm:t>
    </dgm:pt>
    <dgm:pt modelId="{0ACE24C4-E9FA-4436-BB37-3507D0ECFBFF}">
      <dgm:prSet/>
      <dgm:spPr/>
      <dgm:t>
        <a:bodyPr/>
        <a:lstStyle/>
        <a:p>
          <a:r>
            <a:rPr lang="en-GB"/>
            <a:t>Natural Resources Wales</a:t>
          </a:r>
          <a:endParaRPr lang="en-US"/>
        </a:p>
      </dgm:t>
    </dgm:pt>
    <dgm:pt modelId="{388E8164-6699-4AAD-892C-FA0B5492B70C}" type="parTrans" cxnId="{E3CD2DDF-4D59-4957-AB0D-88B6DC9EDB6B}">
      <dgm:prSet/>
      <dgm:spPr/>
      <dgm:t>
        <a:bodyPr/>
        <a:lstStyle/>
        <a:p>
          <a:endParaRPr lang="en-US"/>
        </a:p>
      </dgm:t>
    </dgm:pt>
    <dgm:pt modelId="{7348A009-EC29-40E4-93BC-2F9270DF2595}" type="sibTrans" cxnId="{E3CD2DDF-4D59-4957-AB0D-88B6DC9EDB6B}">
      <dgm:prSet/>
      <dgm:spPr/>
      <dgm:t>
        <a:bodyPr/>
        <a:lstStyle/>
        <a:p>
          <a:endParaRPr lang="en-US"/>
        </a:p>
      </dgm:t>
    </dgm:pt>
    <dgm:pt modelId="{D407BADA-515C-4265-83A5-36568ABD740F}">
      <dgm:prSet/>
      <dgm:spPr/>
      <dgm:t>
        <a:bodyPr/>
        <a:lstStyle/>
        <a:p>
          <a:r>
            <a:rPr lang="en-GB"/>
            <a:t>Commission for Tertiary Education and Research</a:t>
          </a:r>
          <a:endParaRPr lang="en-US"/>
        </a:p>
      </dgm:t>
    </dgm:pt>
    <dgm:pt modelId="{3F4BC904-A5BE-4485-B714-907CC329D025}" type="parTrans" cxnId="{177E9FDE-48D3-4DBD-BE53-8FF122D72345}">
      <dgm:prSet/>
      <dgm:spPr/>
      <dgm:t>
        <a:bodyPr/>
        <a:lstStyle/>
        <a:p>
          <a:endParaRPr lang="en-US"/>
        </a:p>
      </dgm:t>
    </dgm:pt>
    <dgm:pt modelId="{5BF76520-32CF-4347-8811-530E30E716F6}" type="sibTrans" cxnId="{177E9FDE-48D3-4DBD-BE53-8FF122D72345}">
      <dgm:prSet/>
      <dgm:spPr/>
      <dgm:t>
        <a:bodyPr/>
        <a:lstStyle/>
        <a:p>
          <a:endParaRPr lang="en-US"/>
        </a:p>
      </dgm:t>
    </dgm:pt>
    <dgm:pt modelId="{A4779AB2-C390-4AD3-B664-6E235D6140B3}">
      <dgm:prSet/>
      <dgm:spPr/>
      <dgm:t>
        <a:bodyPr/>
        <a:lstStyle/>
        <a:p>
          <a:r>
            <a:rPr lang="en-GB"/>
            <a:t>The Arts Council of Wales</a:t>
          </a:r>
          <a:endParaRPr lang="en-US"/>
        </a:p>
      </dgm:t>
    </dgm:pt>
    <dgm:pt modelId="{D429BA4A-AB0A-4AFB-AC11-F8F21C68E783}" type="parTrans" cxnId="{E32377CB-D443-417A-8D25-17614B56D650}">
      <dgm:prSet/>
      <dgm:spPr/>
      <dgm:t>
        <a:bodyPr/>
        <a:lstStyle/>
        <a:p>
          <a:endParaRPr lang="en-US"/>
        </a:p>
      </dgm:t>
    </dgm:pt>
    <dgm:pt modelId="{F0E3997A-3FB2-4CF8-91DC-17425EE55A3E}" type="sibTrans" cxnId="{E32377CB-D443-417A-8D25-17614B56D650}">
      <dgm:prSet/>
      <dgm:spPr/>
      <dgm:t>
        <a:bodyPr/>
        <a:lstStyle/>
        <a:p>
          <a:endParaRPr lang="en-US"/>
        </a:p>
      </dgm:t>
    </dgm:pt>
    <dgm:pt modelId="{8AA3A05C-79DD-42B9-99AB-FA731DEBDD7A}">
      <dgm:prSet/>
      <dgm:spPr/>
      <dgm:t>
        <a:bodyPr/>
        <a:lstStyle/>
        <a:p>
          <a:r>
            <a:rPr lang="en-GB"/>
            <a:t>Sports Council of Wales</a:t>
          </a:r>
          <a:endParaRPr lang="en-US"/>
        </a:p>
      </dgm:t>
    </dgm:pt>
    <dgm:pt modelId="{AEB30305-B14A-4FCB-BC35-3E679604E166}" type="parTrans" cxnId="{B12FD53D-625D-49EE-9E06-71DDEF0B6071}">
      <dgm:prSet/>
      <dgm:spPr/>
      <dgm:t>
        <a:bodyPr/>
        <a:lstStyle/>
        <a:p>
          <a:endParaRPr lang="en-US"/>
        </a:p>
      </dgm:t>
    </dgm:pt>
    <dgm:pt modelId="{BCD624E8-341B-4EB6-8DC0-91110167DC59}" type="sibTrans" cxnId="{B12FD53D-625D-49EE-9E06-71DDEF0B6071}">
      <dgm:prSet/>
      <dgm:spPr/>
      <dgm:t>
        <a:bodyPr/>
        <a:lstStyle/>
        <a:p>
          <a:endParaRPr lang="en-US"/>
        </a:p>
      </dgm:t>
    </dgm:pt>
    <dgm:pt modelId="{CF3410D0-16C7-456F-8E18-B1643C928CC7}">
      <dgm:prSet/>
      <dgm:spPr/>
      <dgm:t>
        <a:bodyPr/>
        <a:lstStyle/>
        <a:p>
          <a:r>
            <a:rPr lang="en-GB"/>
            <a:t>National Library of Wales</a:t>
          </a:r>
          <a:endParaRPr lang="en-US"/>
        </a:p>
      </dgm:t>
    </dgm:pt>
    <dgm:pt modelId="{E1A8B8D1-683F-4743-80CC-833B26952D1D}" type="parTrans" cxnId="{DCBE8B50-FDD1-4A13-9814-3DDD9E6C8BDE}">
      <dgm:prSet/>
      <dgm:spPr/>
      <dgm:t>
        <a:bodyPr/>
        <a:lstStyle/>
        <a:p>
          <a:endParaRPr lang="en-US"/>
        </a:p>
      </dgm:t>
    </dgm:pt>
    <dgm:pt modelId="{0FD50008-922C-4BA8-8E8D-5BD39E2D11BA}" type="sibTrans" cxnId="{DCBE8B50-FDD1-4A13-9814-3DDD9E6C8BDE}">
      <dgm:prSet/>
      <dgm:spPr/>
      <dgm:t>
        <a:bodyPr/>
        <a:lstStyle/>
        <a:p>
          <a:endParaRPr lang="en-US"/>
        </a:p>
      </dgm:t>
    </dgm:pt>
    <dgm:pt modelId="{B4E68254-92EC-4418-B8F1-2DD3D4EEFBD5}">
      <dgm:prSet/>
      <dgm:spPr/>
      <dgm:t>
        <a:bodyPr/>
        <a:lstStyle/>
        <a:p>
          <a:r>
            <a:rPr lang="en-GB"/>
            <a:t>National Museum of Wales</a:t>
          </a:r>
          <a:endParaRPr lang="en-US"/>
        </a:p>
      </dgm:t>
    </dgm:pt>
    <dgm:pt modelId="{4A53209D-4BEE-4FC8-A6FA-15A138560C05}" type="parTrans" cxnId="{44A2FE53-ABC2-4D75-9877-B37F125B12E3}">
      <dgm:prSet/>
      <dgm:spPr/>
      <dgm:t>
        <a:bodyPr/>
        <a:lstStyle/>
        <a:p>
          <a:endParaRPr lang="en-US"/>
        </a:p>
      </dgm:t>
    </dgm:pt>
    <dgm:pt modelId="{03A7AC45-52EB-4785-A8FF-692D3F2ECB86}" type="sibTrans" cxnId="{44A2FE53-ABC2-4D75-9877-B37F125B12E3}">
      <dgm:prSet/>
      <dgm:spPr/>
      <dgm:t>
        <a:bodyPr/>
        <a:lstStyle/>
        <a:p>
          <a:endParaRPr lang="en-US"/>
        </a:p>
      </dgm:t>
    </dgm:pt>
    <dgm:pt modelId="{7831B0F7-4A14-47F7-A29B-CDDB6BE2D7CC}">
      <dgm:prSet/>
      <dgm:spPr/>
      <dgm:t>
        <a:bodyPr/>
        <a:lstStyle/>
        <a:p>
          <a:r>
            <a:rPr lang="en-GB"/>
            <a:t>Welsh Ambulance Services University NHS Trust</a:t>
          </a:r>
          <a:endParaRPr lang="en-US"/>
        </a:p>
      </dgm:t>
    </dgm:pt>
    <dgm:pt modelId="{379B96E4-6F8A-4D6C-8A99-59028B06569C}" type="parTrans" cxnId="{6C006367-9847-4370-9B57-0BBE130F5AAB}">
      <dgm:prSet/>
      <dgm:spPr/>
      <dgm:t>
        <a:bodyPr/>
        <a:lstStyle/>
        <a:p>
          <a:endParaRPr lang="en-US"/>
        </a:p>
      </dgm:t>
    </dgm:pt>
    <dgm:pt modelId="{FDC60DDD-FD10-436C-A385-A4A4351227BD}" type="sibTrans" cxnId="{6C006367-9847-4370-9B57-0BBE130F5AAB}">
      <dgm:prSet/>
      <dgm:spPr/>
      <dgm:t>
        <a:bodyPr/>
        <a:lstStyle/>
        <a:p>
          <a:endParaRPr lang="en-US"/>
        </a:p>
      </dgm:t>
    </dgm:pt>
    <dgm:pt modelId="{14B04C73-8EFB-43D8-B469-A00CA812EE56}">
      <dgm:prSet/>
      <dgm:spPr/>
      <dgm:t>
        <a:bodyPr/>
        <a:lstStyle/>
        <a:p>
          <a:r>
            <a:rPr lang="en-GB"/>
            <a:t>Digital Health and Care Wales</a:t>
          </a:r>
          <a:endParaRPr lang="en-US"/>
        </a:p>
      </dgm:t>
    </dgm:pt>
    <dgm:pt modelId="{C3643784-E837-49D3-9234-BE972978C5BB}" type="parTrans" cxnId="{462EEDBE-16ED-4AD8-8304-E920E41D25F8}">
      <dgm:prSet/>
      <dgm:spPr/>
      <dgm:t>
        <a:bodyPr/>
        <a:lstStyle/>
        <a:p>
          <a:endParaRPr lang="en-US"/>
        </a:p>
      </dgm:t>
    </dgm:pt>
    <dgm:pt modelId="{48B905C3-4189-44E3-A640-832D155956B3}" type="sibTrans" cxnId="{462EEDBE-16ED-4AD8-8304-E920E41D25F8}">
      <dgm:prSet/>
      <dgm:spPr/>
      <dgm:t>
        <a:bodyPr/>
        <a:lstStyle/>
        <a:p>
          <a:endParaRPr lang="en-US"/>
        </a:p>
      </dgm:t>
    </dgm:pt>
    <dgm:pt modelId="{D404E01A-539B-45C6-BE8F-0F97E8B867F6}">
      <dgm:prSet/>
      <dgm:spPr/>
      <dgm:t>
        <a:bodyPr/>
        <a:lstStyle/>
        <a:p>
          <a:r>
            <a:rPr lang="en-GB"/>
            <a:t>Health Education and Improvement Wales</a:t>
          </a:r>
          <a:endParaRPr lang="en-US"/>
        </a:p>
      </dgm:t>
    </dgm:pt>
    <dgm:pt modelId="{40B099BD-1C88-4460-88B0-29B43552124C}" type="parTrans" cxnId="{F8DB93C6-3432-487A-BD5E-09753FE54FEB}">
      <dgm:prSet/>
      <dgm:spPr/>
      <dgm:t>
        <a:bodyPr/>
        <a:lstStyle/>
        <a:p>
          <a:endParaRPr lang="en-US"/>
        </a:p>
      </dgm:t>
    </dgm:pt>
    <dgm:pt modelId="{2CCE1A9E-1751-49D4-9E50-4254FD6F674D}" type="sibTrans" cxnId="{F8DB93C6-3432-487A-BD5E-09753FE54FEB}">
      <dgm:prSet/>
      <dgm:spPr/>
      <dgm:t>
        <a:bodyPr/>
        <a:lstStyle/>
        <a:p>
          <a:endParaRPr lang="en-US"/>
        </a:p>
      </dgm:t>
    </dgm:pt>
    <dgm:pt modelId="{50E0A3ED-0B03-4679-9810-E34C42064EED}">
      <dgm:prSet/>
      <dgm:spPr/>
      <dgm:t>
        <a:bodyPr/>
        <a:lstStyle/>
        <a:p>
          <a:r>
            <a:rPr lang="en-GB"/>
            <a:t>Social Care Wales</a:t>
          </a:r>
          <a:endParaRPr lang="en-US"/>
        </a:p>
      </dgm:t>
    </dgm:pt>
    <dgm:pt modelId="{D739FE62-5125-4EB5-9404-2856BE8C1102}" type="parTrans" cxnId="{03E3DA0E-7EFC-4A46-AF78-038BF567B5AD}">
      <dgm:prSet/>
      <dgm:spPr/>
      <dgm:t>
        <a:bodyPr/>
        <a:lstStyle/>
        <a:p>
          <a:endParaRPr lang="en-US"/>
        </a:p>
      </dgm:t>
    </dgm:pt>
    <dgm:pt modelId="{F31D1104-CF5A-4D4C-87BC-9B974D4E5E7A}" type="sibTrans" cxnId="{03E3DA0E-7EFC-4A46-AF78-038BF567B5AD}">
      <dgm:prSet/>
      <dgm:spPr/>
      <dgm:t>
        <a:bodyPr/>
        <a:lstStyle/>
        <a:p>
          <a:endParaRPr lang="en-US"/>
        </a:p>
      </dgm:t>
    </dgm:pt>
    <dgm:pt modelId="{FA730C94-FB16-4F45-B0AA-B69F64FAA370}">
      <dgm:prSet/>
      <dgm:spPr/>
      <dgm:t>
        <a:bodyPr/>
        <a:lstStyle/>
        <a:p>
          <a:r>
            <a:rPr lang="en-GB"/>
            <a:t>Welsh Revenue Authority</a:t>
          </a:r>
          <a:endParaRPr lang="en-US"/>
        </a:p>
      </dgm:t>
    </dgm:pt>
    <dgm:pt modelId="{833B81B9-FA43-48C4-82C9-3F82BDD22486}" type="parTrans" cxnId="{CA80DB41-EBC3-434E-B790-568437126A29}">
      <dgm:prSet/>
      <dgm:spPr/>
      <dgm:t>
        <a:bodyPr/>
        <a:lstStyle/>
        <a:p>
          <a:endParaRPr lang="en-US"/>
        </a:p>
      </dgm:t>
    </dgm:pt>
    <dgm:pt modelId="{CD401A08-0E8F-4A33-B3E9-EAEEBD64AF61}" type="sibTrans" cxnId="{CA80DB41-EBC3-434E-B790-568437126A29}">
      <dgm:prSet/>
      <dgm:spPr/>
      <dgm:t>
        <a:bodyPr/>
        <a:lstStyle/>
        <a:p>
          <a:endParaRPr lang="en-US"/>
        </a:p>
      </dgm:t>
    </dgm:pt>
    <dgm:pt modelId="{42B23C7F-ED78-4D82-A42D-602CAC5D5F5B}">
      <dgm:prSet/>
      <dgm:spPr/>
      <dgm:t>
        <a:bodyPr/>
        <a:lstStyle/>
        <a:p>
          <a:r>
            <a:rPr lang="en-GB"/>
            <a:t>Transport for Wales</a:t>
          </a:r>
          <a:endParaRPr lang="en-US"/>
        </a:p>
      </dgm:t>
    </dgm:pt>
    <dgm:pt modelId="{1825F64B-AE37-45BA-BAF7-7E1FFC53DEC5}" type="parTrans" cxnId="{82E296E6-67D5-4750-B5AE-2E71D755DC27}">
      <dgm:prSet/>
      <dgm:spPr/>
      <dgm:t>
        <a:bodyPr/>
        <a:lstStyle/>
        <a:p>
          <a:endParaRPr lang="en-US"/>
        </a:p>
      </dgm:t>
    </dgm:pt>
    <dgm:pt modelId="{2F4F11B2-41A9-4923-AA40-843E0680B3B6}" type="sibTrans" cxnId="{82E296E6-67D5-4750-B5AE-2E71D755DC27}">
      <dgm:prSet/>
      <dgm:spPr/>
      <dgm:t>
        <a:bodyPr/>
        <a:lstStyle/>
        <a:p>
          <a:endParaRPr lang="en-US"/>
        </a:p>
      </dgm:t>
    </dgm:pt>
    <dgm:pt modelId="{2DA968FD-4236-4C39-926C-AC065F7A1F82}">
      <dgm:prSet/>
      <dgm:spPr/>
      <dgm:t>
        <a:bodyPr/>
        <a:lstStyle/>
        <a:p>
          <a:r>
            <a:rPr lang="en-GB"/>
            <a:t>Centre for Digital Public Services Ltd</a:t>
          </a:r>
          <a:endParaRPr lang="en-US"/>
        </a:p>
      </dgm:t>
    </dgm:pt>
    <dgm:pt modelId="{4357211C-D75A-4AEC-8543-ABE2B091B1B0}" type="parTrans" cxnId="{451DDE97-7AA9-435C-A9AD-61A89FC288C9}">
      <dgm:prSet/>
      <dgm:spPr/>
      <dgm:t>
        <a:bodyPr/>
        <a:lstStyle/>
        <a:p>
          <a:endParaRPr lang="en-US"/>
        </a:p>
      </dgm:t>
    </dgm:pt>
    <dgm:pt modelId="{F1CA7886-C569-4726-A0E0-7C7541DC2164}" type="sibTrans" cxnId="{451DDE97-7AA9-435C-A9AD-61A89FC288C9}">
      <dgm:prSet/>
      <dgm:spPr/>
      <dgm:t>
        <a:bodyPr/>
        <a:lstStyle/>
        <a:p>
          <a:endParaRPr lang="en-US"/>
        </a:p>
      </dgm:t>
    </dgm:pt>
    <dgm:pt modelId="{1211826F-DF65-415D-950C-483807B35AF4}">
      <dgm:prSet/>
      <dgm:spPr/>
      <dgm:t>
        <a:bodyPr/>
        <a:lstStyle/>
        <a:p>
          <a:r>
            <a:rPr lang="en-GB"/>
            <a:t>Qualifications Wales</a:t>
          </a:r>
          <a:endParaRPr lang="en-US"/>
        </a:p>
      </dgm:t>
    </dgm:pt>
    <dgm:pt modelId="{E737831C-E75B-4466-A388-B7B4B647810A}" type="parTrans" cxnId="{B81D7D73-F403-4370-BE07-D1EF5E33A2BA}">
      <dgm:prSet/>
      <dgm:spPr/>
      <dgm:t>
        <a:bodyPr/>
        <a:lstStyle/>
        <a:p>
          <a:endParaRPr lang="en-US"/>
        </a:p>
      </dgm:t>
    </dgm:pt>
    <dgm:pt modelId="{6C9C2A25-72B8-45B1-B07B-A46768BC8DBF}" type="sibTrans" cxnId="{B81D7D73-F403-4370-BE07-D1EF5E33A2BA}">
      <dgm:prSet/>
      <dgm:spPr/>
      <dgm:t>
        <a:bodyPr/>
        <a:lstStyle/>
        <a:p>
          <a:endParaRPr lang="en-US"/>
        </a:p>
      </dgm:t>
    </dgm:pt>
    <dgm:pt modelId="{1067D913-4886-4EDA-A68C-0121C952223D}" type="pres">
      <dgm:prSet presAssocID="{2F26D210-15EE-423A-8294-0FA3E5AB08E1}" presName="diagram" presStyleCnt="0">
        <dgm:presLayoutVars>
          <dgm:dir/>
          <dgm:resizeHandles val="exact"/>
        </dgm:presLayoutVars>
      </dgm:prSet>
      <dgm:spPr/>
    </dgm:pt>
    <dgm:pt modelId="{0D4C2031-A800-4367-B165-6B280B05C265}" type="pres">
      <dgm:prSet presAssocID="{DBC5837F-DF93-499D-BDB1-63A6A6EB75B3}" presName="node" presStyleLbl="node1" presStyleIdx="0" presStyleCnt="21">
        <dgm:presLayoutVars>
          <dgm:bulletEnabled val="1"/>
        </dgm:presLayoutVars>
      </dgm:prSet>
      <dgm:spPr/>
    </dgm:pt>
    <dgm:pt modelId="{7E8BBCB3-ABC2-40E3-90DA-C71B64AA5482}" type="pres">
      <dgm:prSet presAssocID="{3C38E65E-B6B3-43BC-82F8-B83D66E5A924}" presName="sibTrans" presStyleCnt="0"/>
      <dgm:spPr/>
    </dgm:pt>
    <dgm:pt modelId="{C9365EEC-B218-4295-8346-3FAC36F61B17}" type="pres">
      <dgm:prSet presAssocID="{06D7D33D-DAA9-4CB2-A6F1-D827C21B7692}" presName="node" presStyleLbl="node1" presStyleIdx="1" presStyleCnt="21">
        <dgm:presLayoutVars>
          <dgm:bulletEnabled val="1"/>
        </dgm:presLayoutVars>
      </dgm:prSet>
      <dgm:spPr/>
    </dgm:pt>
    <dgm:pt modelId="{9691DEEA-A408-4A8D-BE55-8042945AFA65}" type="pres">
      <dgm:prSet presAssocID="{0EEBCEC8-6D55-432D-82FD-3D32F613BB13}" presName="sibTrans" presStyleCnt="0"/>
      <dgm:spPr/>
    </dgm:pt>
    <dgm:pt modelId="{2B70DC3E-8767-4A0B-8E3E-ADA47AB59E8F}" type="pres">
      <dgm:prSet presAssocID="{87DA9D56-6D3F-4BD8-BC89-0609FB14E578}" presName="node" presStyleLbl="node1" presStyleIdx="2" presStyleCnt="21">
        <dgm:presLayoutVars>
          <dgm:bulletEnabled val="1"/>
        </dgm:presLayoutVars>
      </dgm:prSet>
      <dgm:spPr/>
    </dgm:pt>
    <dgm:pt modelId="{E3C12092-31D4-4BCC-96B3-AE3A1D867F85}" type="pres">
      <dgm:prSet presAssocID="{5EE536D7-DA24-45CA-BCCE-0601117FAF32}" presName="sibTrans" presStyleCnt="0"/>
      <dgm:spPr/>
    </dgm:pt>
    <dgm:pt modelId="{96F30369-54CD-426D-8ADC-D5919FBB19F2}" type="pres">
      <dgm:prSet presAssocID="{335A4EBF-28E8-43F5-9EF3-4A652C338DD6}" presName="node" presStyleLbl="node1" presStyleIdx="3" presStyleCnt="21">
        <dgm:presLayoutVars>
          <dgm:bulletEnabled val="1"/>
        </dgm:presLayoutVars>
      </dgm:prSet>
      <dgm:spPr/>
    </dgm:pt>
    <dgm:pt modelId="{4B815093-A665-459C-9AB2-80F66DACF0EE}" type="pres">
      <dgm:prSet presAssocID="{4E8A7F49-523F-4EA0-9859-477AEB733307}" presName="sibTrans" presStyleCnt="0"/>
      <dgm:spPr/>
    </dgm:pt>
    <dgm:pt modelId="{31D0CE3A-0D2B-497E-8CA2-6D5B2797DD40}" type="pres">
      <dgm:prSet presAssocID="{798A88D7-BD69-4D8F-9EC3-87679DB59EAB}" presName="node" presStyleLbl="node1" presStyleIdx="4" presStyleCnt="21">
        <dgm:presLayoutVars>
          <dgm:bulletEnabled val="1"/>
        </dgm:presLayoutVars>
      </dgm:prSet>
      <dgm:spPr/>
    </dgm:pt>
    <dgm:pt modelId="{A0974212-3286-443B-8E46-DC64FDFF9621}" type="pres">
      <dgm:prSet presAssocID="{535626E8-10E7-4B18-A602-A94FE436FE90}" presName="sibTrans" presStyleCnt="0"/>
      <dgm:spPr/>
    </dgm:pt>
    <dgm:pt modelId="{9A480707-3F7F-46AB-B32B-2DFE8485498A}" type="pres">
      <dgm:prSet presAssocID="{45136918-F854-41BB-BC5D-DFDA72C837F4}" presName="node" presStyleLbl="node1" presStyleIdx="5" presStyleCnt="21">
        <dgm:presLayoutVars>
          <dgm:bulletEnabled val="1"/>
        </dgm:presLayoutVars>
      </dgm:prSet>
      <dgm:spPr/>
    </dgm:pt>
    <dgm:pt modelId="{5A428795-34B0-45E8-B79D-8C64EEB4865D}" type="pres">
      <dgm:prSet presAssocID="{C2C7602C-F742-4073-954C-7EDACFC552A6}" presName="sibTrans" presStyleCnt="0"/>
      <dgm:spPr/>
    </dgm:pt>
    <dgm:pt modelId="{3984F9B9-A275-4747-82EF-5044D280E82F}" type="pres">
      <dgm:prSet presAssocID="{D1CC60A8-C185-4827-8E35-F0676DDDD5B8}" presName="node" presStyleLbl="node1" presStyleIdx="6" presStyleCnt="21">
        <dgm:presLayoutVars>
          <dgm:bulletEnabled val="1"/>
        </dgm:presLayoutVars>
      </dgm:prSet>
      <dgm:spPr/>
    </dgm:pt>
    <dgm:pt modelId="{51580EBC-B80F-4279-AF3F-0F8D4839A836}" type="pres">
      <dgm:prSet presAssocID="{F3FE0FA7-0DD0-4CB6-8FCF-344B329A7E9A}" presName="sibTrans" presStyleCnt="0"/>
      <dgm:spPr/>
    </dgm:pt>
    <dgm:pt modelId="{10B93100-57BD-4424-8D2A-0B54B617FC33}" type="pres">
      <dgm:prSet presAssocID="{0ACE24C4-E9FA-4436-BB37-3507D0ECFBFF}" presName="node" presStyleLbl="node1" presStyleIdx="7" presStyleCnt="21">
        <dgm:presLayoutVars>
          <dgm:bulletEnabled val="1"/>
        </dgm:presLayoutVars>
      </dgm:prSet>
      <dgm:spPr/>
    </dgm:pt>
    <dgm:pt modelId="{423CCA91-7740-4927-BF22-BE13B9CD0D83}" type="pres">
      <dgm:prSet presAssocID="{7348A009-EC29-40E4-93BC-2F9270DF2595}" presName="sibTrans" presStyleCnt="0"/>
      <dgm:spPr/>
    </dgm:pt>
    <dgm:pt modelId="{E7B4DD73-4E0F-41B7-8F6F-738C25FA8D2D}" type="pres">
      <dgm:prSet presAssocID="{D407BADA-515C-4265-83A5-36568ABD740F}" presName="node" presStyleLbl="node1" presStyleIdx="8" presStyleCnt="21">
        <dgm:presLayoutVars>
          <dgm:bulletEnabled val="1"/>
        </dgm:presLayoutVars>
      </dgm:prSet>
      <dgm:spPr/>
    </dgm:pt>
    <dgm:pt modelId="{40F4A551-6625-4CFC-A65A-82D6D01E2DAA}" type="pres">
      <dgm:prSet presAssocID="{5BF76520-32CF-4347-8811-530E30E716F6}" presName="sibTrans" presStyleCnt="0"/>
      <dgm:spPr/>
    </dgm:pt>
    <dgm:pt modelId="{0335E468-AEC0-4AA0-9916-D6CB1D5223F8}" type="pres">
      <dgm:prSet presAssocID="{A4779AB2-C390-4AD3-B664-6E235D6140B3}" presName="node" presStyleLbl="node1" presStyleIdx="9" presStyleCnt="21">
        <dgm:presLayoutVars>
          <dgm:bulletEnabled val="1"/>
        </dgm:presLayoutVars>
      </dgm:prSet>
      <dgm:spPr/>
    </dgm:pt>
    <dgm:pt modelId="{FE16C4C6-CFFF-459A-AA03-B24826E06DBC}" type="pres">
      <dgm:prSet presAssocID="{F0E3997A-3FB2-4CF8-91DC-17425EE55A3E}" presName="sibTrans" presStyleCnt="0"/>
      <dgm:spPr/>
    </dgm:pt>
    <dgm:pt modelId="{4E319175-E06C-413A-9DCD-631C54481E7E}" type="pres">
      <dgm:prSet presAssocID="{8AA3A05C-79DD-42B9-99AB-FA731DEBDD7A}" presName="node" presStyleLbl="node1" presStyleIdx="10" presStyleCnt="21">
        <dgm:presLayoutVars>
          <dgm:bulletEnabled val="1"/>
        </dgm:presLayoutVars>
      </dgm:prSet>
      <dgm:spPr/>
    </dgm:pt>
    <dgm:pt modelId="{B00F5F45-8391-4169-B37D-ECE653347AB2}" type="pres">
      <dgm:prSet presAssocID="{BCD624E8-341B-4EB6-8DC0-91110167DC59}" presName="sibTrans" presStyleCnt="0"/>
      <dgm:spPr/>
    </dgm:pt>
    <dgm:pt modelId="{CE4B7EA5-5195-4F3E-9B0D-EA0DD1A035D1}" type="pres">
      <dgm:prSet presAssocID="{CF3410D0-16C7-456F-8E18-B1643C928CC7}" presName="node" presStyleLbl="node1" presStyleIdx="11" presStyleCnt="21">
        <dgm:presLayoutVars>
          <dgm:bulletEnabled val="1"/>
        </dgm:presLayoutVars>
      </dgm:prSet>
      <dgm:spPr/>
    </dgm:pt>
    <dgm:pt modelId="{7D94C82B-1A57-4D69-8532-B752F1357A72}" type="pres">
      <dgm:prSet presAssocID="{0FD50008-922C-4BA8-8E8D-5BD39E2D11BA}" presName="sibTrans" presStyleCnt="0"/>
      <dgm:spPr/>
    </dgm:pt>
    <dgm:pt modelId="{3894DE5B-48A2-45D2-A136-9B287DA9D9AF}" type="pres">
      <dgm:prSet presAssocID="{B4E68254-92EC-4418-B8F1-2DD3D4EEFBD5}" presName="node" presStyleLbl="node1" presStyleIdx="12" presStyleCnt="21">
        <dgm:presLayoutVars>
          <dgm:bulletEnabled val="1"/>
        </dgm:presLayoutVars>
      </dgm:prSet>
      <dgm:spPr/>
    </dgm:pt>
    <dgm:pt modelId="{FC0D3A0E-463F-41A8-BDDB-4BA9238A244A}" type="pres">
      <dgm:prSet presAssocID="{03A7AC45-52EB-4785-A8FF-692D3F2ECB86}" presName="sibTrans" presStyleCnt="0"/>
      <dgm:spPr/>
    </dgm:pt>
    <dgm:pt modelId="{877706DA-EE42-478F-A424-759FB814C0DF}" type="pres">
      <dgm:prSet presAssocID="{7831B0F7-4A14-47F7-A29B-CDDB6BE2D7CC}" presName="node" presStyleLbl="node1" presStyleIdx="13" presStyleCnt="21">
        <dgm:presLayoutVars>
          <dgm:bulletEnabled val="1"/>
        </dgm:presLayoutVars>
      </dgm:prSet>
      <dgm:spPr/>
    </dgm:pt>
    <dgm:pt modelId="{2F1C100F-5285-47AE-817D-7FA86FE88BF2}" type="pres">
      <dgm:prSet presAssocID="{FDC60DDD-FD10-436C-A385-A4A4351227BD}" presName="sibTrans" presStyleCnt="0"/>
      <dgm:spPr/>
    </dgm:pt>
    <dgm:pt modelId="{800CA987-D228-4CE5-85B6-2EA3B3CC6B6F}" type="pres">
      <dgm:prSet presAssocID="{14B04C73-8EFB-43D8-B469-A00CA812EE56}" presName="node" presStyleLbl="node1" presStyleIdx="14" presStyleCnt="21">
        <dgm:presLayoutVars>
          <dgm:bulletEnabled val="1"/>
        </dgm:presLayoutVars>
      </dgm:prSet>
      <dgm:spPr/>
    </dgm:pt>
    <dgm:pt modelId="{6AB87633-F773-436E-B1FA-87425FEF5D42}" type="pres">
      <dgm:prSet presAssocID="{48B905C3-4189-44E3-A640-832D155956B3}" presName="sibTrans" presStyleCnt="0"/>
      <dgm:spPr/>
    </dgm:pt>
    <dgm:pt modelId="{B9F831D4-604B-483D-8D28-32E9E13886C0}" type="pres">
      <dgm:prSet presAssocID="{D404E01A-539B-45C6-BE8F-0F97E8B867F6}" presName="node" presStyleLbl="node1" presStyleIdx="15" presStyleCnt="21">
        <dgm:presLayoutVars>
          <dgm:bulletEnabled val="1"/>
        </dgm:presLayoutVars>
      </dgm:prSet>
      <dgm:spPr/>
    </dgm:pt>
    <dgm:pt modelId="{6C5EC338-39A2-4197-9DCB-12FD92A77969}" type="pres">
      <dgm:prSet presAssocID="{2CCE1A9E-1751-49D4-9E50-4254FD6F674D}" presName="sibTrans" presStyleCnt="0"/>
      <dgm:spPr/>
    </dgm:pt>
    <dgm:pt modelId="{41D21341-DCB1-43DF-B23B-296502EA834F}" type="pres">
      <dgm:prSet presAssocID="{50E0A3ED-0B03-4679-9810-E34C42064EED}" presName="node" presStyleLbl="node1" presStyleIdx="16" presStyleCnt="21">
        <dgm:presLayoutVars>
          <dgm:bulletEnabled val="1"/>
        </dgm:presLayoutVars>
      </dgm:prSet>
      <dgm:spPr/>
    </dgm:pt>
    <dgm:pt modelId="{7AD3EF03-F55E-4A9C-9151-AA2B579973DC}" type="pres">
      <dgm:prSet presAssocID="{F31D1104-CF5A-4D4C-87BC-9B974D4E5E7A}" presName="sibTrans" presStyleCnt="0"/>
      <dgm:spPr/>
    </dgm:pt>
    <dgm:pt modelId="{FB879571-7FE6-497D-B524-84C8739FCD41}" type="pres">
      <dgm:prSet presAssocID="{FA730C94-FB16-4F45-B0AA-B69F64FAA370}" presName="node" presStyleLbl="node1" presStyleIdx="17" presStyleCnt="21">
        <dgm:presLayoutVars>
          <dgm:bulletEnabled val="1"/>
        </dgm:presLayoutVars>
      </dgm:prSet>
      <dgm:spPr/>
    </dgm:pt>
    <dgm:pt modelId="{7EFAD936-D136-4635-BAB6-D15E42FCDE0C}" type="pres">
      <dgm:prSet presAssocID="{CD401A08-0E8F-4A33-B3E9-EAEEBD64AF61}" presName="sibTrans" presStyleCnt="0"/>
      <dgm:spPr/>
    </dgm:pt>
    <dgm:pt modelId="{B3D6E853-D268-44E2-BAE0-45EC277D6BE0}" type="pres">
      <dgm:prSet presAssocID="{42B23C7F-ED78-4D82-A42D-602CAC5D5F5B}" presName="node" presStyleLbl="node1" presStyleIdx="18" presStyleCnt="21">
        <dgm:presLayoutVars>
          <dgm:bulletEnabled val="1"/>
        </dgm:presLayoutVars>
      </dgm:prSet>
      <dgm:spPr/>
    </dgm:pt>
    <dgm:pt modelId="{AB71E5DA-78A1-464A-AB59-F6D5D15556FD}" type="pres">
      <dgm:prSet presAssocID="{2F4F11B2-41A9-4923-AA40-843E0680B3B6}" presName="sibTrans" presStyleCnt="0"/>
      <dgm:spPr/>
    </dgm:pt>
    <dgm:pt modelId="{62556EC6-0B18-4B83-BF37-294F3334005D}" type="pres">
      <dgm:prSet presAssocID="{2DA968FD-4236-4C39-926C-AC065F7A1F82}" presName="node" presStyleLbl="node1" presStyleIdx="19" presStyleCnt="21">
        <dgm:presLayoutVars>
          <dgm:bulletEnabled val="1"/>
        </dgm:presLayoutVars>
      </dgm:prSet>
      <dgm:spPr/>
    </dgm:pt>
    <dgm:pt modelId="{7F9AA545-ECBF-46B0-A3AF-8D21178BDA55}" type="pres">
      <dgm:prSet presAssocID="{F1CA7886-C569-4726-A0E0-7C7541DC2164}" presName="sibTrans" presStyleCnt="0"/>
      <dgm:spPr/>
    </dgm:pt>
    <dgm:pt modelId="{96F4B29E-5E32-4B28-8393-0E9C7095D188}" type="pres">
      <dgm:prSet presAssocID="{1211826F-DF65-415D-950C-483807B35AF4}" presName="node" presStyleLbl="node1" presStyleIdx="20" presStyleCnt="21">
        <dgm:presLayoutVars>
          <dgm:bulletEnabled val="1"/>
        </dgm:presLayoutVars>
      </dgm:prSet>
      <dgm:spPr/>
    </dgm:pt>
  </dgm:ptLst>
  <dgm:cxnLst>
    <dgm:cxn modelId="{BA710C05-04C1-4E6C-AD49-CDE3843B5928}" type="presOf" srcId="{798A88D7-BD69-4D8F-9EC3-87679DB59EAB}" destId="{31D0CE3A-0D2B-497E-8CA2-6D5B2797DD40}" srcOrd="0" destOrd="0" presId="urn:microsoft.com/office/officeart/2005/8/layout/default"/>
    <dgm:cxn modelId="{59AC540A-C843-4711-9C66-43DF36CBDA6A}" type="presOf" srcId="{0ACE24C4-E9FA-4436-BB37-3507D0ECFBFF}" destId="{10B93100-57BD-4424-8D2A-0B54B617FC33}" srcOrd="0" destOrd="0" presId="urn:microsoft.com/office/officeart/2005/8/layout/default"/>
    <dgm:cxn modelId="{03E3DA0E-7EFC-4A46-AF78-038BF567B5AD}" srcId="{2F26D210-15EE-423A-8294-0FA3E5AB08E1}" destId="{50E0A3ED-0B03-4679-9810-E34C42064EED}" srcOrd="16" destOrd="0" parTransId="{D739FE62-5125-4EB5-9404-2856BE8C1102}" sibTransId="{F31D1104-CF5A-4D4C-87BC-9B974D4E5E7A}"/>
    <dgm:cxn modelId="{294FC112-6C36-46F8-82F4-3263787178F5}" type="presOf" srcId="{2F26D210-15EE-423A-8294-0FA3E5AB08E1}" destId="{1067D913-4886-4EDA-A68C-0121C952223D}" srcOrd="0" destOrd="0" presId="urn:microsoft.com/office/officeart/2005/8/layout/default"/>
    <dgm:cxn modelId="{2A4B7D21-AE33-419E-84E1-CA61DED05F50}" type="presOf" srcId="{A4779AB2-C390-4AD3-B664-6E235D6140B3}" destId="{0335E468-AEC0-4AA0-9916-D6CB1D5223F8}" srcOrd="0" destOrd="0" presId="urn:microsoft.com/office/officeart/2005/8/layout/default"/>
    <dgm:cxn modelId="{9E93B525-8826-4D7F-8459-AE2722A434DD}" type="presOf" srcId="{DBC5837F-DF93-499D-BDB1-63A6A6EB75B3}" destId="{0D4C2031-A800-4367-B165-6B280B05C265}" srcOrd="0" destOrd="0" presId="urn:microsoft.com/office/officeart/2005/8/layout/default"/>
    <dgm:cxn modelId="{DB5B4232-1EB8-48FA-8C62-5C6F4832514A}" type="presOf" srcId="{2DA968FD-4236-4C39-926C-AC065F7A1F82}" destId="{62556EC6-0B18-4B83-BF37-294F3334005D}" srcOrd="0" destOrd="0" presId="urn:microsoft.com/office/officeart/2005/8/layout/default"/>
    <dgm:cxn modelId="{FAAF1035-C233-40A7-8749-62E4FDFD4628}" srcId="{2F26D210-15EE-423A-8294-0FA3E5AB08E1}" destId="{87DA9D56-6D3F-4BD8-BC89-0609FB14E578}" srcOrd="2" destOrd="0" parTransId="{9854D975-3761-4F1F-8FF3-CF4DC94722ED}" sibTransId="{5EE536D7-DA24-45CA-BCCE-0601117FAF32}"/>
    <dgm:cxn modelId="{B12FD53D-625D-49EE-9E06-71DDEF0B6071}" srcId="{2F26D210-15EE-423A-8294-0FA3E5AB08E1}" destId="{8AA3A05C-79DD-42B9-99AB-FA731DEBDD7A}" srcOrd="10" destOrd="0" parTransId="{AEB30305-B14A-4FCB-BC35-3E679604E166}" sibTransId="{BCD624E8-341B-4EB6-8DC0-91110167DC59}"/>
    <dgm:cxn modelId="{97170A60-640D-45AE-A620-0767033681CA}" type="presOf" srcId="{87DA9D56-6D3F-4BD8-BC89-0609FB14E578}" destId="{2B70DC3E-8767-4A0B-8E3E-ADA47AB59E8F}" srcOrd="0" destOrd="0" presId="urn:microsoft.com/office/officeart/2005/8/layout/default"/>
    <dgm:cxn modelId="{5C6B2661-A34A-40BD-A4F8-79AE534DB236}" type="presOf" srcId="{8AA3A05C-79DD-42B9-99AB-FA731DEBDD7A}" destId="{4E319175-E06C-413A-9DCD-631C54481E7E}" srcOrd="0" destOrd="0" presId="urn:microsoft.com/office/officeart/2005/8/layout/default"/>
    <dgm:cxn modelId="{CA80DB41-EBC3-434E-B790-568437126A29}" srcId="{2F26D210-15EE-423A-8294-0FA3E5AB08E1}" destId="{FA730C94-FB16-4F45-B0AA-B69F64FAA370}" srcOrd="17" destOrd="0" parTransId="{833B81B9-FA43-48C4-82C9-3F82BDD22486}" sibTransId="{CD401A08-0E8F-4A33-B3E9-EAEEBD64AF61}"/>
    <dgm:cxn modelId="{17722945-89FB-4AC8-8A8C-6A8EC5E59CD8}" type="presOf" srcId="{CF3410D0-16C7-456F-8E18-B1643C928CC7}" destId="{CE4B7EA5-5195-4F3E-9B0D-EA0DD1A035D1}" srcOrd="0" destOrd="0" presId="urn:microsoft.com/office/officeart/2005/8/layout/default"/>
    <dgm:cxn modelId="{6C006367-9847-4370-9B57-0BBE130F5AAB}" srcId="{2F26D210-15EE-423A-8294-0FA3E5AB08E1}" destId="{7831B0F7-4A14-47F7-A29B-CDDB6BE2D7CC}" srcOrd="13" destOrd="0" parTransId="{379B96E4-6F8A-4D6C-8A99-59028B06569C}" sibTransId="{FDC60DDD-FD10-436C-A385-A4A4351227BD}"/>
    <dgm:cxn modelId="{42C1E76B-A9E0-465B-8645-120F8E2BA9AC}" type="presOf" srcId="{B4E68254-92EC-4418-B8F1-2DD3D4EEFBD5}" destId="{3894DE5B-48A2-45D2-A136-9B287DA9D9AF}" srcOrd="0" destOrd="0" presId="urn:microsoft.com/office/officeart/2005/8/layout/default"/>
    <dgm:cxn modelId="{93B6BC4C-4ED7-4866-A6DB-EB20D8EA9A0C}" type="presOf" srcId="{42B23C7F-ED78-4D82-A42D-602CAC5D5F5B}" destId="{B3D6E853-D268-44E2-BAE0-45EC277D6BE0}" srcOrd="0" destOrd="0" presId="urn:microsoft.com/office/officeart/2005/8/layout/default"/>
    <dgm:cxn modelId="{F3E0EB4F-04E6-4737-A621-282BF62C09E8}" srcId="{2F26D210-15EE-423A-8294-0FA3E5AB08E1}" destId="{45136918-F854-41BB-BC5D-DFDA72C837F4}" srcOrd="5" destOrd="0" parTransId="{BD8F095E-6F50-4681-A1FE-19A30E3B4F64}" sibTransId="{C2C7602C-F742-4073-954C-7EDACFC552A6}"/>
    <dgm:cxn modelId="{DCBE8B50-FDD1-4A13-9814-3DDD9E6C8BDE}" srcId="{2F26D210-15EE-423A-8294-0FA3E5AB08E1}" destId="{CF3410D0-16C7-456F-8E18-B1643C928CC7}" srcOrd="11" destOrd="0" parTransId="{E1A8B8D1-683F-4743-80CC-833B26952D1D}" sibTransId="{0FD50008-922C-4BA8-8E8D-5BD39E2D11BA}"/>
    <dgm:cxn modelId="{B81D7D73-F403-4370-BE07-D1EF5E33A2BA}" srcId="{2F26D210-15EE-423A-8294-0FA3E5AB08E1}" destId="{1211826F-DF65-415D-950C-483807B35AF4}" srcOrd="20" destOrd="0" parTransId="{E737831C-E75B-4466-A388-B7B4B647810A}" sibTransId="{6C9C2A25-72B8-45B1-B07B-A46768BC8DBF}"/>
    <dgm:cxn modelId="{81D9AD53-0109-48C7-B3E3-37F6AC9BEBB4}" type="presOf" srcId="{D407BADA-515C-4265-83A5-36568ABD740F}" destId="{E7B4DD73-4E0F-41B7-8F6F-738C25FA8D2D}" srcOrd="0" destOrd="0" presId="urn:microsoft.com/office/officeart/2005/8/layout/default"/>
    <dgm:cxn modelId="{7D44E273-C3F2-48A8-B24D-62605B3CF80D}" srcId="{2F26D210-15EE-423A-8294-0FA3E5AB08E1}" destId="{335A4EBF-28E8-43F5-9EF3-4A652C338DD6}" srcOrd="3" destOrd="0" parTransId="{F575A26E-B6FC-450F-9A4E-3B0813AE7562}" sibTransId="{4E8A7F49-523F-4EA0-9859-477AEB733307}"/>
    <dgm:cxn modelId="{44A2FE53-ABC2-4D75-9877-B37F125B12E3}" srcId="{2F26D210-15EE-423A-8294-0FA3E5AB08E1}" destId="{B4E68254-92EC-4418-B8F1-2DD3D4EEFBD5}" srcOrd="12" destOrd="0" parTransId="{4A53209D-4BEE-4FC8-A6FA-15A138560C05}" sibTransId="{03A7AC45-52EB-4785-A8FF-692D3F2ECB86}"/>
    <dgm:cxn modelId="{451DDE97-7AA9-435C-A9AD-61A89FC288C9}" srcId="{2F26D210-15EE-423A-8294-0FA3E5AB08E1}" destId="{2DA968FD-4236-4C39-926C-AC065F7A1F82}" srcOrd="19" destOrd="0" parTransId="{4357211C-D75A-4AEC-8543-ABE2B091B1B0}" sibTransId="{F1CA7886-C569-4726-A0E0-7C7541DC2164}"/>
    <dgm:cxn modelId="{3B5672AA-1B40-4AE5-87C4-0CF4E85EBBDF}" type="presOf" srcId="{14B04C73-8EFB-43D8-B469-A00CA812EE56}" destId="{800CA987-D228-4CE5-85B6-2EA3B3CC6B6F}" srcOrd="0" destOrd="0" presId="urn:microsoft.com/office/officeart/2005/8/layout/default"/>
    <dgm:cxn modelId="{462EEDBE-16ED-4AD8-8304-E920E41D25F8}" srcId="{2F26D210-15EE-423A-8294-0FA3E5AB08E1}" destId="{14B04C73-8EFB-43D8-B469-A00CA812EE56}" srcOrd="14" destOrd="0" parTransId="{C3643784-E837-49D3-9234-BE972978C5BB}" sibTransId="{48B905C3-4189-44E3-A640-832D155956B3}"/>
    <dgm:cxn modelId="{B548F5C3-A6E4-4E76-9D06-C090A0391598}" type="presOf" srcId="{45136918-F854-41BB-BC5D-DFDA72C837F4}" destId="{9A480707-3F7F-46AB-B32B-2DFE8485498A}" srcOrd="0" destOrd="0" presId="urn:microsoft.com/office/officeart/2005/8/layout/default"/>
    <dgm:cxn modelId="{608C0FC4-123D-4C0B-9019-EC498C583CBC}" type="presOf" srcId="{06D7D33D-DAA9-4CB2-A6F1-D827C21B7692}" destId="{C9365EEC-B218-4295-8346-3FAC36F61B17}" srcOrd="0" destOrd="0" presId="urn:microsoft.com/office/officeart/2005/8/layout/default"/>
    <dgm:cxn modelId="{F8DB93C6-3432-487A-BD5E-09753FE54FEB}" srcId="{2F26D210-15EE-423A-8294-0FA3E5AB08E1}" destId="{D404E01A-539B-45C6-BE8F-0F97E8B867F6}" srcOrd="15" destOrd="0" parTransId="{40B099BD-1C88-4460-88B0-29B43552124C}" sibTransId="{2CCE1A9E-1751-49D4-9E50-4254FD6F674D}"/>
    <dgm:cxn modelId="{32CD83C9-5870-4EA5-8703-D562800B7324}" type="presOf" srcId="{D1CC60A8-C185-4827-8E35-F0676DDDD5B8}" destId="{3984F9B9-A275-4747-82EF-5044D280E82F}" srcOrd="0" destOrd="0" presId="urn:microsoft.com/office/officeart/2005/8/layout/default"/>
    <dgm:cxn modelId="{E32377CB-D443-417A-8D25-17614B56D650}" srcId="{2F26D210-15EE-423A-8294-0FA3E5AB08E1}" destId="{A4779AB2-C390-4AD3-B664-6E235D6140B3}" srcOrd="9" destOrd="0" parTransId="{D429BA4A-AB0A-4AFB-AC11-F8F21C68E783}" sibTransId="{F0E3997A-3FB2-4CF8-91DC-17425EE55A3E}"/>
    <dgm:cxn modelId="{12AA72CC-D0D0-4F0C-89DF-7BD96D2D993E}" type="presOf" srcId="{7831B0F7-4A14-47F7-A29B-CDDB6BE2D7CC}" destId="{877706DA-EE42-478F-A424-759FB814C0DF}" srcOrd="0" destOrd="0" presId="urn:microsoft.com/office/officeart/2005/8/layout/default"/>
    <dgm:cxn modelId="{42B3A2D4-89EA-479B-8709-574EAB2E7B6A}" type="presOf" srcId="{50E0A3ED-0B03-4679-9810-E34C42064EED}" destId="{41D21341-DCB1-43DF-B23B-296502EA834F}" srcOrd="0" destOrd="0" presId="urn:microsoft.com/office/officeart/2005/8/layout/default"/>
    <dgm:cxn modelId="{177E9FDE-48D3-4DBD-BE53-8FF122D72345}" srcId="{2F26D210-15EE-423A-8294-0FA3E5AB08E1}" destId="{D407BADA-515C-4265-83A5-36568ABD740F}" srcOrd="8" destOrd="0" parTransId="{3F4BC904-A5BE-4485-B714-907CC329D025}" sibTransId="{5BF76520-32CF-4347-8811-530E30E716F6}"/>
    <dgm:cxn modelId="{E3CD2DDF-4D59-4957-AB0D-88B6DC9EDB6B}" srcId="{2F26D210-15EE-423A-8294-0FA3E5AB08E1}" destId="{0ACE24C4-E9FA-4436-BB37-3507D0ECFBFF}" srcOrd="7" destOrd="0" parTransId="{388E8164-6699-4AAD-892C-FA0B5492B70C}" sibTransId="{7348A009-EC29-40E4-93BC-2F9270DF2595}"/>
    <dgm:cxn modelId="{110CFCDF-B82B-40E8-A7DB-0AF27AA5F31C}" type="presOf" srcId="{335A4EBF-28E8-43F5-9EF3-4A652C338DD6}" destId="{96F30369-54CD-426D-8ADC-D5919FBB19F2}" srcOrd="0" destOrd="0" presId="urn:microsoft.com/office/officeart/2005/8/layout/default"/>
    <dgm:cxn modelId="{A59120E0-5FC9-46BF-A1FC-0959C0FB1428}" srcId="{2F26D210-15EE-423A-8294-0FA3E5AB08E1}" destId="{DBC5837F-DF93-499D-BDB1-63A6A6EB75B3}" srcOrd="0" destOrd="0" parTransId="{F1D4A55F-081C-4042-9884-6C711657DCBA}" sibTransId="{3C38E65E-B6B3-43BC-82F8-B83D66E5A924}"/>
    <dgm:cxn modelId="{D3203EE3-A03E-4035-A319-3BB03302E17F}" srcId="{2F26D210-15EE-423A-8294-0FA3E5AB08E1}" destId="{D1CC60A8-C185-4827-8E35-F0676DDDD5B8}" srcOrd="6" destOrd="0" parTransId="{D45540C4-FEF6-4266-BF34-B74ACE3565EB}" sibTransId="{F3FE0FA7-0DD0-4CB6-8FCF-344B329A7E9A}"/>
    <dgm:cxn modelId="{713C45E6-BCCF-4169-90FD-C5D5C8203FF6}" type="presOf" srcId="{D404E01A-539B-45C6-BE8F-0F97E8B867F6}" destId="{B9F831D4-604B-483D-8D28-32E9E13886C0}" srcOrd="0" destOrd="0" presId="urn:microsoft.com/office/officeart/2005/8/layout/default"/>
    <dgm:cxn modelId="{82E296E6-67D5-4750-B5AE-2E71D755DC27}" srcId="{2F26D210-15EE-423A-8294-0FA3E5AB08E1}" destId="{42B23C7F-ED78-4D82-A42D-602CAC5D5F5B}" srcOrd="18" destOrd="0" parTransId="{1825F64B-AE37-45BA-BAF7-7E1FFC53DEC5}" sibTransId="{2F4F11B2-41A9-4923-AA40-843E0680B3B6}"/>
    <dgm:cxn modelId="{D61708E7-BFD2-4684-A99E-FC6885757AE5}" srcId="{2F26D210-15EE-423A-8294-0FA3E5AB08E1}" destId="{798A88D7-BD69-4D8F-9EC3-87679DB59EAB}" srcOrd="4" destOrd="0" parTransId="{63622402-A499-4185-9BBA-7F12484D7A27}" sibTransId="{535626E8-10E7-4B18-A602-A94FE436FE90}"/>
    <dgm:cxn modelId="{D8AC68EA-AAA3-44A6-B0CD-AF6F5A4FC38B}" type="presOf" srcId="{1211826F-DF65-415D-950C-483807B35AF4}" destId="{96F4B29E-5E32-4B28-8393-0E9C7095D188}" srcOrd="0" destOrd="0" presId="urn:microsoft.com/office/officeart/2005/8/layout/default"/>
    <dgm:cxn modelId="{23BEC1EB-5FA2-4B83-93BA-BF03A8A6EA73}" srcId="{2F26D210-15EE-423A-8294-0FA3E5AB08E1}" destId="{06D7D33D-DAA9-4CB2-A6F1-D827C21B7692}" srcOrd="1" destOrd="0" parTransId="{68338233-4828-4D32-AEA7-5E0679F07402}" sibTransId="{0EEBCEC8-6D55-432D-82FD-3D32F613BB13}"/>
    <dgm:cxn modelId="{23F5F2ED-7AF0-43A9-B5B7-1981CDC2B0DF}" type="presOf" srcId="{FA730C94-FB16-4F45-B0AA-B69F64FAA370}" destId="{FB879571-7FE6-497D-B524-84C8739FCD41}" srcOrd="0" destOrd="0" presId="urn:microsoft.com/office/officeart/2005/8/layout/default"/>
    <dgm:cxn modelId="{F07BB2F4-D009-46C0-B487-CF993BF3CF6A}" type="presParOf" srcId="{1067D913-4886-4EDA-A68C-0121C952223D}" destId="{0D4C2031-A800-4367-B165-6B280B05C265}" srcOrd="0" destOrd="0" presId="urn:microsoft.com/office/officeart/2005/8/layout/default"/>
    <dgm:cxn modelId="{980486FA-CD30-4491-801A-877E4748A77E}" type="presParOf" srcId="{1067D913-4886-4EDA-A68C-0121C952223D}" destId="{7E8BBCB3-ABC2-40E3-90DA-C71B64AA5482}" srcOrd="1" destOrd="0" presId="urn:microsoft.com/office/officeart/2005/8/layout/default"/>
    <dgm:cxn modelId="{2B630350-1574-44A9-8241-1C63E5881AE9}" type="presParOf" srcId="{1067D913-4886-4EDA-A68C-0121C952223D}" destId="{C9365EEC-B218-4295-8346-3FAC36F61B17}" srcOrd="2" destOrd="0" presId="urn:microsoft.com/office/officeart/2005/8/layout/default"/>
    <dgm:cxn modelId="{009DDFE3-99C9-4E78-8423-691794E298B2}" type="presParOf" srcId="{1067D913-4886-4EDA-A68C-0121C952223D}" destId="{9691DEEA-A408-4A8D-BE55-8042945AFA65}" srcOrd="3" destOrd="0" presId="urn:microsoft.com/office/officeart/2005/8/layout/default"/>
    <dgm:cxn modelId="{90A7FF19-60FB-4B79-857C-C779A5159E3F}" type="presParOf" srcId="{1067D913-4886-4EDA-A68C-0121C952223D}" destId="{2B70DC3E-8767-4A0B-8E3E-ADA47AB59E8F}" srcOrd="4" destOrd="0" presId="urn:microsoft.com/office/officeart/2005/8/layout/default"/>
    <dgm:cxn modelId="{C84D0219-E970-476B-875C-41AE2DFDF8A0}" type="presParOf" srcId="{1067D913-4886-4EDA-A68C-0121C952223D}" destId="{E3C12092-31D4-4BCC-96B3-AE3A1D867F85}" srcOrd="5" destOrd="0" presId="urn:microsoft.com/office/officeart/2005/8/layout/default"/>
    <dgm:cxn modelId="{1FB57A2B-69BB-4351-A6AD-DBABC9A50207}" type="presParOf" srcId="{1067D913-4886-4EDA-A68C-0121C952223D}" destId="{96F30369-54CD-426D-8ADC-D5919FBB19F2}" srcOrd="6" destOrd="0" presId="urn:microsoft.com/office/officeart/2005/8/layout/default"/>
    <dgm:cxn modelId="{B08E270C-0554-4251-9A7D-196842C95273}" type="presParOf" srcId="{1067D913-4886-4EDA-A68C-0121C952223D}" destId="{4B815093-A665-459C-9AB2-80F66DACF0EE}" srcOrd="7" destOrd="0" presId="urn:microsoft.com/office/officeart/2005/8/layout/default"/>
    <dgm:cxn modelId="{7CA7847D-828A-475E-ACBA-A33C7F93DCAA}" type="presParOf" srcId="{1067D913-4886-4EDA-A68C-0121C952223D}" destId="{31D0CE3A-0D2B-497E-8CA2-6D5B2797DD40}" srcOrd="8" destOrd="0" presId="urn:microsoft.com/office/officeart/2005/8/layout/default"/>
    <dgm:cxn modelId="{BF412359-B69B-4E58-8C10-C10D04F771DC}" type="presParOf" srcId="{1067D913-4886-4EDA-A68C-0121C952223D}" destId="{A0974212-3286-443B-8E46-DC64FDFF9621}" srcOrd="9" destOrd="0" presId="urn:microsoft.com/office/officeart/2005/8/layout/default"/>
    <dgm:cxn modelId="{8A44251A-7ED6-44EF-9DB0-4D9F5E69975B}" type="presParOf" srcId="{1067D913-4886-4EDA-A68C-0121C952223D}" destId="{9A480707-3F7F-46AB-B32B-2DFE8485498A}" srcOrd="10" destOrd="0" presId="urn:microsoft.com/office/officeart/2005/8/layout/default"/>
    <dgm:cxn modelId="{B76EE70B-DC5B-44AE-A718-EF4203DA59A8}" type="presParOf" srcId="{1067D913-4886-4EDA-A68C-0121C952223D}" destId="{5A428795-34B0-45E8-B79D-8C64EEB4865D}" srcOrd="11" destOrd="0" presId="urn:microsoft.com/office/officeart/2005/8/layout/default"/>
    <dgm:cxn modelId="{BCA0B047-F4AF-46CE-932D-B254AE0CF71A}" type="presParOf" srcId="{1067D913-4886-4EDA-A68C-0121C952223D}" destId="{3984F9B9-A275-4747-82EF-5044D280E82F}" srcOrd="12" destOrd="0" presId="urn:microsoft.com/office/officeart/2005/8/layout/default"/>
    <dgm:cxn modelId="{C262A192-C2C0-4468-9D1B-A7B605D83AD2}" type="presParOf" srcId="{1067D913-4886-4EDA-A68C-0121C952223D}" destId="{51580EBC-B80F-4279-AF3F-0F8D4839A836}" srcOrd="13" destOrd="0" presId="urn:microsoft.com/office/officeart/2005/8/layout/default"/>
    <dgm:cxn modelId="{35D16ADA-7B36-4C0C-9B99-9B0D63080216}" type="presParOf" srcId="{1067D913-4886-4EDA-A68C-0121C952223D}" destId="{10B93100-57BD-4424-8D2A-0B54B617FC33}" srcOrd="14" destOrd="0" presId="urn:microsoft.com/office/officeart/2005/8/layout/default"/>
    <dgm:cxn modelId="{AB261AA7-0C0B-4297-9045-A9C64097FF43}" type="presParOf" srcId="{1067D913-4886-4EDA-A68C-0121C952223D}" destId="{423CCA91-7740-4927-BF22-BE13B9CD0D83}" srcOrd="15" destOrd="0" presId="urn:microsoft.com/office/officeart/2005/8/layout/default"/>
    <dgm:cxn modelId="{6545B95F-86DB-4CC9-980C-047DFC3FE1FB}" type="presParOf" srcId="{1067D913-4886-4EDA-A68C-0121C952223D}" destId="{E7B4DD73-4E0F-41B7-8F6F-738C25FA8D2D}" srcOrd="16" destOrd="0" presId="urn:microsoft.com/office/officeart/2005/8/layout/default"/>
    <dgm:cxn modelId="{5643D475-AE2E-4ADE-BE8B-4BD3474B0031}" type="presParOf" srcId="{1067D913-4886-4EDA-A68C-0121C952223D}" destId="{40F4A551-6625-4CFC-A65A-82D6D01E2DAA}" srcOrd="17" destOrd="0" presId="urn:microsoft.com/office/officeart/2005/8/layout/default"/>
    <dgm:cxn modelId="{13C665BB-B0FD-4CC9-BC10-676114E6A653}" type="presParOf" srcId="{1067D913-4886-4EDA-A68C-0121C952223D}" destId="{0335E468-AEC0-4AA0-9916-D6CB1D5223F8}" srcOrd="18" destOrd="0" presId="urn:microsoft.com/office/officeart/2005/8/layout/default"/>
    <dgm:cxn modelId="{221F6142-5923-4F74-84F8-0F8CE0925915}" type="presParOf" srcId="{1067D913-4886-4EDA-A68C-0121C952223D}" destId="{FE16C4C6-CFFF-459A-AA03-B24826E06DBC}" srcOrd="19" destOrd="0" presId="urn:microsoft.com/office/officeart/2005/8/layout/default"/>
    <dgm:cxn modelId="{2D1C1443-3351-49FB-9758-F20E789B6CF8}" type="presParOf" srcId="{1067D913-4886-4EDA-A68C-0121C952223D}" destId="{4E319175-E06C-413A-9DCD-631C54481E7E}" srcOrd="20" destOrd="0" presId="urn:microsoft.com/office/officeart/2005/8/layout/default"/>
    <dgm:cxn modelId="{B9490159-14A4-42A3-B932-0AA24ABAA0B8}" type="presParOf" srcId="{1067D913-4886-4EDA-A68C-0121C952223D}" destId="{B00F5F45-8391-4169-B37D-ECE653347AB2}" srcOrd="21" destOrd="0" presId="urn:microsoft.com/office/officeart/2005/8/layout/default"/>
    <dgm:cxn modelId="{D8723EF7-8B7B-4469-A40A-CE875619D053}" type="presParOf" srcId="{1067D913-4886-4EDA-A68C-0121C952223D}" destId="{CE4B7EA5-5195-4F3E-9B0D-EA0DD1A035D1}" srcOrd="22" destOrd="0" presId="urn:microsoft.com/office/officeart/2005/8/layout/default"/>
    <dgm:cxn modelId="{84EFF051-F4CE-4769-848E-24A051987E64}" type="presParOf" srcId="{1067D913-4886-4EDA-A68C-0121C952223D}" destId="{7D94C82B-1A57-4D69-8532-B752F1357A72}" srcOrd="23" destOrd="0" presId="urn:microsoft.com/office/officeart/2005/8/layout/default"/>
    <dgm:cxn modelId="{000066C8-F969-44A2-8568-C5E96F9F5C46}" type="presParOf" srcId="{1067D913-4886-4EDA-A68C-0121C952223D}" destId="{3894DE5B-48A2-45D2-A136-9B287DA9D9AF}" srcOrd="24" destOrd="0" presId="urn:microsoft.com/office/officeart/2005/8/layout/default"/>
    <dgm:cxn modelId="{728545C0-10FC-4226-8835-335B2CE1988B}" type="presParOf" srcId="{1067D913-4886-4EDA-A68C-0121C952223D}" destId="{FC0D3A0E-463F-41A8-BDDB-4BA9238A244A}" srcOrd="25" destOrd="0" presId="urn:microsoft.com/office/officeart/2005/8/layout/default"/>
    <dgm:cxn modelId="{1FA68922-32C1-4CDE-AE2E-0E2C616DE2B4}" type="presParOf" srcId="{1067D913-4886-4EDA-A68C-0121C952223D}" destId="{877706DA-EE42-478F-A424-759FB814C0DF}" srcOrd="26" destOrd="0" presId="urn:microsoft.com/office/officeart/2005/8/layout/default"/>
    <dgm:cxn modelId="{521B4CA5-0734-4FF2-8226-F272F155654D}" type="presParOf" srcId="{1067D913-4886-4EDA-A68C-0121C952223D}" destId="{2F1C100F-5285-47AE-817D-7FA86FE88BF2}" srcOrd="27" destOrd="0" presId="urn:microsoft.com/office/officeart/2005/8/layout/default"/>
    <dgm:cxn modelId="{503D97E9-D097-4047-B2C2-2D390DB73A30}" type="presParOf" srcId="{1067D913-4886-4EDA-A68C-0121C952223D}" destId="{800CA987-D228-4CE5-85B6-2EA3B3CC6B6F}" srcOrd="28" destOrd="0" presId="urn:microsoft.com/office/officeart/2005/8/layout/default"/>
    <dgm:cxn modelId="{6FDCD151-68AF-400E-AB8B-B4536773730F}" type="presParOf" srcId="{1067D913-4886-4EDA-A68C-0121C952223D}" destId="{6AB87633-F773-436E-B1FA-87425FEF5D42}" srcOrd="29" destOrd="0" presId="urn:microsoft.com/office/officeart/2005/8/layout/default"/>
    <dgm:cxn modelId="{B5604326-DE7D-46AA-A5EB-9F1ECE0321EA}" type="presParOf" srcId="{1067D913-4886-4EDA-A68C-0121C952223D}" destId="{B9F831D4-604B-483D-8D28-32E9E13886C0}" srcOrd="30" destOrd="0" presId="urn:microsoft.com/office/officeart/2005/8/layout/default"/>
    <dgm:cxn modelId="{C3C2960D-9682-4BD9-8978-347CD05C9D93}" type="presParOf" srcId="{1067D913-4886-4EDA-A68C-0121C952223D}" destId="{6C5EC338-39A2-4197-9DCB-12FD92A77969}" srcOrd="31" destOrd="0" presId="urn:microsoft.com/office/officeart/2005/8/layout/default"/>
    <dgm:cxn modelId="{86842011-570C-43FD-9040-F5DC0F8932EA}" type="presParOf" srcId="{1067D913-4886-4EDA-A68C-0121C952223D}" destId="{41D21341-DCB1-43DF-B23B-296502EA834F}" srcOrd="32" destOrd="0" presId="urn:microsoft.com/office/officeart/2005/8/layout/default"/>
    <dgm:cxn modelId="{3800ACEA-5A28-4778-B983-43D2493EE9D6}" type="presParOf" srcId="{1067D913-4886-4EDA-A68C-0121C952223D}" destId="{7AD3EF03-F55E-4A9C-9151-AA2B579973DC}" srcOrd="33" destOrd="0" presId="urn:microsoft.com/office/officeart/2005/8/layout/default"/>
    <dgm:cxn modelId="{5AD85F42-8B87-4E36-8D90-E530E2162E99}" type="presParOf" srcId="{1067D913-4886-4EDA-A68C-0121C952223D}" destId="{FB879571-7FE6-497D-B524-84C8739FCD41}" srcOrd="34" destOrd="0" presId="urn:microsoft.com/office/officeart/2005/8/layout/default"/>
    <dgm:cxn modelId="{59A0346B-7641-4423-8A99-6247339BBE26}" type="presParOf" srcId="{1067D913-4886-4EDA-A68C-0121C952223D}" destId="{7EFAD936-D136-4635-BAB6-D15E42FCDE0C}" srcOrd="35" destOrd="0" presId="urn:microsoft.com/office/officeart/2005/8/layout/default"/>
    <dgm:cxn modelId="{A4BFC653-F78B-4884-938D-621D3E3846A5}" type="presParOf" srcId="{1067D913-4886-4EDA-A68C-0121C952223D}" destId="{B3D6E853-D268-44E2-BAE0-45EC277D6BE0}" srcOrd="36" destOrd="0" presId="urn:microsoft.com/office/officeart/2005/8/layout/default"/>
    <dgm:cxn modelId="{44636B34-9DCF-4E67-8754-5DF5D3CCFCA6}" type="presParOf" srcId="{1067D913-4886-4EDA-A68C-0121C952223D}" destId="{AB71E5DA-78A1-464A-AB59-F6D5D15556FD}" srcOrd="37" destOrd="0" presId="urn:microsoft.com/office/officeart/2005/8/layout/default"/>
    <dgm:cxn modelId="{B887018D-E339-4E39-9FAE-982CBEDA5B68}" type="presParOf" srcId="{1067D913-4886-4EDA-A68C-0121C952223D}" destId="{62556EC6-0B18-4B83-BF37-294F3334005D}" srcOrd="38" destOrd="0" presId="urn:microsoft.com/office/officeart/2005/8/layout/default"/>
    <dgm:cxn modelId="{0FD7B1E1-2DC6-47B2-82CD-B619DAE21C21}" type="presParOf" srcId="{1067D913-4886-4EDA-A68C-0121C952223D}" destId="{7F9AA545-ECBF-46B0-A3AF-8D21178BDA55}" srcOrd="39" destOrd="0" presId="urn:microsoft.com/office/officeart/2005/8/layout/default"/>
    <dgm:cxn modelId="{47ABC7AF-3133-4349-8D1D-EEFD0EA0CD75}" type="presParOf" srcId="{1067D913-4886-4EDA-A68C-0121C952223D}" destId="{96F4B29E-5E32-4B28-8393-0E9C7095D188}" srcOrd="4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8DA4A28-81A8-4B38-81F4-CD985389CB69}">
      <dsp:nvSpPr>
        <dsp:cNvPr id="0" name=""/>
        <dsp:cNvSpPr/>
      </dsp:nvSpPr>
      <dsp:spPr>
        <a:xfrm>
          <a:off x="1036320" y="2251"/>
          <a:ext cx="4145280" cy="987995"/>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0430" tIns="250951" rIns="80430" bIns="250951" numCol="1" spcCol="1270" anchor="ctr" anchorCtr="0">
          <a:noAutofit/>
        </a:bodyPr>
        <a:lstStyle/>
        <a:p>
          <a:pPr marL="0" lvl="0" indent="0" algn="l" defTabSz="711200">
            <a:lnSpc>
              <a:spcPct val="90000"/>
            </a:lnSpc>
            <a:spcBef>
              <a:spcPct val="0"/>
            </a:spcBef>
            <a:spcAft>
              <a:spcPct val="35000"/>
            </a:spcAft>
            <a:buNone/>
          </a:pPr>
          <a:r>
            <a:rPr lang="en-US" sz="1600" kern="1200"/>
            <a:t>Aim: To discuss empowering children to achieve digital equity.</a:t>
          </a:r>
        </a:p>
      </dsp:txBody>
      <dsp:txXfrm>
        <a:off x="1036320" y="2251"/>
        <a:ext cx="4145280" cy="987995"/>
      </dsp:txXfrm>
    </dsp:sp>
    <dsp:sp modelId="{615B22F6-3158-4980-B833-1D43F5181A8B}">
      <dsp:nvSpPr>
        <dsp:cNvPr id="0" name=""/>
        <dsp:cNvSpPr/>
      </dsp:nvSpPr>
      <dsp:spPr>
        <a:xfrm>
          <a:off x="0" y="2251"/>
          <a:ext cx="1036320" cy="987995"/>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4839" tIns="97592" rIns="54839" bIns="97592" numCol="1" spcCol="1270" anchor="ctr" anchorCtr="0">
          <a:noAutofit/>
        </a:bodyPr>
        <a:lstStyle/>
        <a:p>
          <a:pPr marL="0" lvl="0" indent="0" algn="ctr" defTabSz="844550">
            <a:lnSpc>
              <a:spcPct val="90000"/>
            </a:lnSpc>
            <a:spcBef>
              <a:spcPct val="0"/>
            </a:spcBef>
            <a:spcAft>
              <a:spcPct val="35000"/>
            </a:spcAft>
            <a:buNone/>
          </a:pPr>
          <a:r>
            <a:rPr lang="en-US" sz="1900" kern="1200"/>
            <a:t>Aim</a:t>
          </a:r>
        </a:p>
      </dsp:txBody>
      <dsp:txXfrm>
        <a:off x="0" y="2251"/>
        <a:ext cx="1036320" cy="987995"/>
      </dsp:txXfrm>
    </dsp:sp>
    <dsp:sp modelId="{6B41E226-835C-48F7-98F4-683465BD0211}">
      <dsp:nvSpPr>
        <dsp:cNvPr id="0" name=""/>
        <dsp:cNvSpPr/>
      </dsp:nvSpPr>
      <dsp:spPr>
        <a:xfrm>
          <a:off x="1036320" y="1049526"/>
          <a:ext cx="4145280" cy="987995"/>
        </a:xfrm>
        <a:prstGeom prst="rect">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0430" tIns="250951" rIns="80430" bIns="250951" numCol="1" spcCol="1270" anchor="ctr" anchorCtr="0">
          <a:noAutofit/>
        </a:bodyPr>
        <a:lstStyle/>
        <a:p>
          <a:pPr marL="0" lvl="0" indent="0" algn="l" defTabSz="711200">
            <a:lnSpc>
              <a:spcPct val="90000"/>
            </a:lnSpc>
            <a:spcBef>
              <a:spcPct val="0"/>
            </a:spcBef>
            <a:spcAft>
              <a:spcPct val="35000"/>
            </a:spcAft>
            <a:buNone/>
          </a:pPr>
          <a:r>
            <a:rPr lang="en-US" sz="1600" kern="1200"/>
            <a:t>Define empowerment. </a:t>
          </a:r>
        </a:p>
      </dsp:txBody>
      <dsp:txXfrm>
        <a:off x="1036320" y="1049526"/>
        <a:ext cx="4145280" cy="987995"/>
      </dsp:txXfrm>
    </dsp:sp>
    <dsp:sp modelId="{F2E6DD81-825A-46A2-BAD3-4EAD36759252}">
      <dsp:nvSpPr>
        <dsp:cNvPr id="0" name=""/>
        <dsp:cNvSpPr/>
      </dsp:nvSpPr>
      <dsp:spPr>
        <a:xfrm>
          <a:off x="0" y="1049526"/>
          <a:ext cx="1036320" cy="987995"/>
        </a:xfrm>
        <a:prstGeom prst="rect">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4839" tIns="97592" rIns="54839" bIns="97592" numCol="1" spcCol="1270" anchor="ctr" anchorCtr="0">
          <a:noAutofit/>
        </a:bodyPr>
        <a:lstStyle/>
        <a:p>
          <a:pPr marL="0" lvl="0" indent="0" algn="ctr" defTabSz="844550">
            <a:lnSpc>
              <a:spcPct val="90000"/>
            </a:lnSpc>
            <a:spcBef>
              <a:spcPct val="0"/>
            </a:spcBef>
            <a:spcAft>
              <a:spcPct val="35000"/>
            </a:spcAft>
            <a:buNone/>
          </a:pPr>
          <a:r>
            <a:rPr lang="en-US" sz="1900" kern="1200"/>
            <a:t>Define</a:t>
          </a:r>
        </a:p>
      </dsp:txBody>
      <dsp:txXfrm>
        <a:off x="0" y="1049526"/>
        <a:ext cx="1036320" cy="987995"/>
      </dsp:txXfrm>
    </dsp:sp>
    <dsp:sp modelId="{60E1AF84-1D47-4B67-9EF6-352717E5BC14}">
      <dsp:nvSpPr>
        <dsp:cNvPr id="0" name=""/>
        <dsp:cNvSpPr/>
      </dsp:nvSpPr>
      <dsp:spPr>
        <a:xfrm>
          <a:off x="1036320" y="2096801"/>
          <a:ext cx="4145280" cy="987995"/>
        </a:xfrm>
        <a:prstGeom prst="rect">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0430" tIns="250951" rIns="80430" bIns="250951" numCol="1" spcCol="1270" anchor="ctr" anchorCtr="0">
          <a:noAutofit/>
        </a:bodyPr>
        <a:lstStyle/>
        <a:p>
          <a:pPr marL="0" lvl="0" indent="0" algn="l" defTabSz="711200">
            <a:lnSpc>
              <a:spcPct val="90000"/>
            </a:lnSpc>
            <a:spcBef>
              <a:spcPct val="0"/>
            </a:spcBef>
            <a:spcAft>
              <a:spcPct val="35000"/>
            </a:spcAft>
            <a:buNone/>
          </a:pPr>
          <a:r>
            <a:rPr lang="en-US" sz="1600" kern="1200"/>
            <a:t>Discuss methods of empowering children in a digital world. </a:t>
          </a:r>
        </a:p>
      </dsp:txBody>
      <dsp:txXfrm>
        <a:off x="1036320" y="2096801"/>
        <a:ext cx="4145280" cy="987995"/>
      </dsp:txXfrm>
    </dsp:sp>
    <dsp:sp modelId="{88D23E1E-A49C-40D2-9A0D-9683105578BA}">
      <dsp:nvSpPr>
        <dsp:cNvPr id="0" name=""/>
        <dsp:cNvSpPr/>
      </dsp:nvSpPr>
      <dsp:spPr>
        <a:xfrm>
          <a:off x="0" y="2096801"/>
          <a:ext cx="1036320" cy="987995"/>
        </a:xfrm>
        <a:prstGeom prst="rect">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4839" tIns="97592" rIns="54839" bIns="97592" numCol="1" spcCol="1270" anchor="ctr" anchorCtr="0">
          <a:noAutofit/>
        </a:bodyPr>
        <a:lstStyle/>
        <a:p>
          <a:pPr marL="0" lvl="0" indent="0" algn="ctr" defTabSz="844550">
            <a:lnSpc>
              <a:spcPct val="90000"/>
            </a:lnSpc>
            <a:spcBef>
              <a:spcPct val="0"/>
            </a:spcBef>
            <a:spcAft>
              <a:spcPct val="35000"/>
            </a:spcAft>
            <a:buNone/>
          </a:pPr>
          <a:r>
            <a:rPr lang="en-US" sz="1900" kern="1200"/>
            <a:t>Discuss</a:t>
          </a:r>
        </a:p>
      </dsp:txBody>
      <dsp:txXfrm>
        <a:off x="0" y="2096801"/>
        <a:ext cx="1036320" cy="987995"/>
      </dsp:txXfrm>
    </dsp:sp>
    <dsp:sp modelId="{5602AB47-6DAE-4B98-BA11-E494EA930B4F}">
      <dsp:nvSpPr>
        <dsp:cNvPr id="0" name=""/>
        <dsp:cNvSpPr/>
      </dsp:nvSpPr>
      <dsp:spPr>
        <a:xfrm>
          <a:off x="1036320" y="3144076"/>
          <a:ext cx="4145280" cy="987995"/>
        </a:xfrm>
        <a:prstGeom prst="rect">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0430" tIns="250951" rIns="80430" bIns="250951" numCol="1" spcCol="1270" anchor="ctr" anchorCtr="0">
          <a:noAutofit/>
        </a:bodyPr>
        <a:lstStyle/>
        <a:p>
          <a:pPr marL="0" lvl="0" indent="0" algn="l" defTabSz="711200">
            <a:lnSpc>
              <a:spcPct val="90000"/>
            </a:lnSpc>
            <a:spcBef>
              <a:spcPct val="0"/>
            </a:spcBef>
            <a:spcAft>
              <a:spcPct val="35000"/>
            </a:spcAft>
            <a:buNone/>
          </a:pPr>
          <a:r>
            <a:rPr lang="en-US" sz="1600" kern="1200"/>
            <a:t>Describe the Wellbeing of Future Generations (Wales) Act 2015</a:t>
          </a:r>
        </a:p>
      </dsp:txBody>
      <dsp:txXfrm>
        <a:off x="1036320" y="3144076"/>
        <a:ext cx="4145280" cy="987995"/>
      </dsp:txXfrm>
    </dsp:sp>
    <dsp:sp modelId="{AC899ABF-68EC-4A32-8A02-0255B9455D90}">
      <dsp:nvSpPr>
        <dsp:cNvPr id="0" name=""/>
        <dsp:cNvSpPr/>
      </dsp:nvSpPr>
      <dsp:spPr>
        <a:xfrm>
          <a:off x="0" y="3144076"/>
          <a:ext cx="1036320" cy="987995"/>
        </a:xfrm>
        <a:prstGeom prst="rect">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4839" tIns="97592" rIns="54839" bIns="97592" numCol="1" spcCol="1270" anchor="ctr" anchorCtr="0">
          <a:noAutofit/>
        </a:bodyPr>
        <a:lstStyle/>
        <a:p>
          <a:pPr marL="0" lvl="0" indent="0" algn="ctr" defTabSz="844550">
            <a:lnSpc>
              <a:spcPct val="90000"/>
            </a:lnSpc>
            <a:spcBef>
              <a:spcPct val="0"/>
            </a:spcBef>
            <a:spcAft>
              <a:spcPct val="35000"/>
            </a:spcAft>
            <a:buNone/>
          </a:pPr>
          <a:r>
            <a:rPr lang="en-US" sz="1900" kern="1200"/>
            <a:t>Describe</a:t>
          </a:r>
        </a:p>
      </dsp:txBody>
      <dsp:txXfrm>
        <a:off x="0" y="3144076"/>
        <a:ext cx="1036320" cy="987995"/>
      </dsp:txXfrm>
    </dsp:sp>
    <dsp:sp modelId="{85E69262-8A23-4227-8B9E-D89743F500EB}">
      <dsp:nvSpPr>
        <dsp:cNvPr id="0" name=""/>
        <dsp:cNvSpPr/>
      </dsp:nvSpPr>
      <dsp:spPr>
        <a:xfrm>
          <a:off x="1036320" y="4191351"/>
          <a:ext cx="4145280" cy="987995"/>
        </a:xfrm>
        <a:prstGeom prst="rect">
          <a:avLst/>
        </a:prstGeom>
        <a:solidFill>
          <a:schemeClr val="accent6">
            <a:tint val="40000"/>
            <a:alpha val="90000"/>
            <a:hueOff val="0"/>
            <a:satOff val="0"/>
            <a:lumOff val="0"/>
            <a:alphaOff val="0"/>
          </a:schemeClr>
        </a:solidFill>
        <a:ln w="12700" cap="flat" cmpd="sng" algn="ctr">
          <a:solidFill>
            <a:schemeClr val="accent6">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0430" tIns="250951" rIns="80430" bIns="250951" numCol="1" spcCol="1270" anchor="ctr" anchorCtr="0">
          <a:noAutofit/>
        </a:bodyPr>
        <a:lstStyle/>
        <a:p>
          <a:pPr marL="0" lvl="0" indent="0" algn="l" defTabSz="711200">
            <a:lnSpc>
              <a:spcPct val="90000"/>
            </a:lnSpc>
            <a:spcBef>
              <a:spcPct val="0"/>
            </a:spcBef>
            <a:spcAft>
              <a:spcPct val="35000"/>
            </a:spcAft>
            <a:buNone/>
          </a:pPr>
          <a:r>
            <a:rPr lang="en-US" sz="1600" kern="1200"/>
            <a:t>Discuss the impact of the Wellbeing of Future Generations (Wales) Act 2015</a:t>
          </a:r>
        </a:p>
      </dsp:txBody>
      <dsp:txXfrm>
        <a:off x="1036320" y="4191351"/>
        <a:ext cx="4145280" cy="987995"/>
      </dsp:txXfrm>
    </dsp:sp>
    <dsp:sp modelId="{16BDC32A-7E96-4F70-A42B-58188D8861E2}">
      <dsp:nvSpPr>
        <dsp:cNvPr id="0" name=""/>
        <dsp:cNvSpPr/>
      </dsp:nvSpPr>
      <dsp:spPr>
        <a:xfrm>
          <a:off x="0" y="4191351"/>
          <a:ext cx="1036320" cy="987995"/>
        </a:xfrm>
        <a:prstGeom prst="rect">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4839" tIns="97592" rIns="54839" bIns="97592" numCol="1" spcCol="1270" anchor="ctr" anchorCtr="0">
          <a:noAutofit/>
        </a:bodyPr>
        <a:lstStyle/>
        <a:p>
          <a:pPr marL="0" lvl="0" indent="0" algn="ctr" defTabSz="844550">
            <a:lnSpc>
              <a:spcPct val="90000"/>
            </a:lnSpc>
            <a:spcBef>
              <a:spcPct val="0"/>
            </a:spcBef>
            <a:spcAft>
              <a:spcPct val="35000"/>
            </a:spcAft>
            <a:buNone/>
          </a:pPr>
          <a:r>
            <a:rPr lang="en-US" sz="1900" kern="1200"/>
            <a:t>Discuss</a:t>
          </a:r>
        </a:p>
      </dsp:txBody>
      <dsp:txXfrm>
        <a:off x="0" y="4191351"/>
        <a:ext cx="1036320" cy="98799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2CDD9D5-7E95-478E-A56D-62E6318EEB5A}">
      <dsp:nvSpPr>
        <dsp:cNvPr id="0" name=""/>
        <dsp:cNvSpPr/>
      </dsp:nvSpPr>
      <dsp:spPr>
        <a:xfrm>
          <a:off x="0" y="51720"/>
          <a:ext cx="5943599" cy="160055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2880" tIns="182880" rIns="182880" bIns="182880" numCol="1" spcCol="1270" anchor="ctr" anchorCtr="0">
          <a:noAutofit/>
        </a:bodyPr>
        <a:lstStyle/>
        <a:p>
          <a:pPr marL="0" lvl="0" indent="0" algn="l" defTabSz="2133600">
            <a:lnSpc>
              <a:spcPct val="90000"/>
            </a:lnSpc>
            <a:spcBef>
              <a:spcPct val="0"/>
            </a:spcBef>
            <a:spcAft>
              <a:spcPct val="35000"/>
            </a:spcAft>
            <a:buNone/>
          </a:pPr>
          <a:r>
            <a:rPr lang="en-GB" sz="4800" kern="1200"/>
            <a:t>Giving people power.</a:t>
          </a:r>
          <a:endParaRPr lang="en-US" sz="4800" kern="1200"/>
        </a:p>
      </dsp:txBody>
      <dsp:txXfrm>
        <a:off x="78133" y="129853"/>
        <a:ext cx="5787333" cy="1444293"/>
      </dsp:txXfrm>
    </dsp:sp>
    <dsp:sp modelId="{55ACCEBD-4E6F-48EE-B1F3-C3C2B9CEB037}">
      <dsp:nvSpPr>
        <dsp:cNvPr id="0" name=""/>
        <dsp:cNvSpPr/>
      </dsp:nvSpPr>
      <dsp:spPr>
        <a:xfrm>
          <a:off x="0" y="1790520"/>
          <a:ext cx="5943599" cy="1600559"/>
        </a:xfrm>
        <a:prstGeom prst="roundRect">
          <a:avLst/>
        </a:prstGeom>
        <a:solidFill>
          <a:schemeClr val="accent2">
            <a:hueOff val="-761450"/>
            <a:satOff val="-3112"/>
            <a:lumOff val="127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2880" tIns="182880" rIns="182880" bIns="182880" numCol="1" spcCol="1270" anchor="ctr" anchorCtr="0">
          <a:noAutofit/>
        </a:bodyPr>
        <a:lstStyle/>
        <a:p>
          <a:pPr marL="0" lvl="0" indent="0" algn="l" defTabSz="2133600">
            <a:lnSpc>
              <a:spcPct val="90000"/>
            </a:lnSpc>
            <a:spcBef>
              <a:spcPct val="0"/>
            </a:spcBef>
            <a:spcAft>
              <a:spcPct val="35000"/>
            </a:spcAft>
            <a:buNone/>
          </a:pPr>
          <a:r>
            <a:rPr lang="en-GB" sz="4800" kern="1200"/>
            <a:t>Power to make decisions.</a:t>
          </a:r>
          <a:endParaRPr lang="en-US" sz="4800" kern="1200"/>
        </a:p>
      </dsp:txBody>
      <dsp:txXfrm>
        <a:off x="78133" y="1868653"/>
        <a:ext cx="5787333" cy="1444293"/>
      </dsp:txXfrm>
    </dsp:sp>
    <dsp:sp modelId="{E7F47E8D-C19B-4AE5-9B7F-136201A28026}">
      <dsp:nvSpPr>
        <dsp:cNvPr id="0" name=""/>
        <dsp:cNvSpPr/>
      </dsp:nvSpPr>
      <dsp:spPr>
        <a:xfrm>
          <a:off x="0" y="3529320"/>
          <a:ext cx="5943599" cy="1600559"/>
        </a:xfrm>
        <a:prstGeom prst="roundRect">
          <a:avLst/>
        </a:prstGeom>
        <a:solidFill>
          <a:schemeClr val="accent2">
            <a:hueOff val="-1522900"/>
            <a:satOff val="-6224"/>
            <a:lumOff val="254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2880" tIns="182880" rIns="182880" bIns="182880" numCol="1" spcCol="1270" anchor="ctr" anchorCtr="0">
          <a:noAutofit/>
        </a:bodyPr>
        <a:lstStyle/>
        <a:p>
          <a:pPr marL="0" lvl="0" indent="0" algn="l" defTabSz="2133600">
            <a:lnSpc>
              <a:spcPct val="90000"/>
            </a:lnSpc>
            <a:spcBef>
              <a:spcPct val="0"/>
            </a:spcBef>
            <a:spcAft>
              <a:spcPct val="35000"/>
            </a:spcAft>
            <a:buNone/>
          </a:pPr>
          <a:r>
            <a:rPr lang="en-GB" sz="4800" kern="1200"/>
            <a:t>Power to take control of their lives.</a:t>
          </a:r>
          <a:endParaRPr lang="en-US" sz="4800" kern="1200"/>
        </a:p>
      </dsp:txBody>
      <dsp:txXfrm>
        <a:off x="78133" y="3607453"/>
        <a:ext cx="5787333" cy="144429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1668568-7FFC-424B-9AD8-E1C36736B986}">
      <dsp:nvSpPr>
        <dsp:cNvPr id="0" name=""/>
        <dsp:cNvSpPr/>
      </dsp:nvSpPr>
      <dsp:spPr>
        <a:xfrm>
          <a:off x="0" y="68493"/>
          <a:ext cx="5943599" cy="671287"/>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It is about giving the tools to do so. </a:t>
          </a:r>
          <a:endParaRPr lang="en-US" sz="2000" kern="1200"/>
        </a:p>
      </dsp:txBody>
      <dsp:txXfrm>
        <a:off x="32770" y="101263"/>
        <a:ext cx="5878059" cy="605747"/>
      </dsp:txXfrm>
    </dsp:sp>
    <dsp:sp modelId="{B1DE3D30-D9C0-4289-9DC6-35C2F7AFCAD6}">
      <dsp:nvSpPr>
        <dsp:cNvPr id="0" name=""/>
        <dsp:cNvSpPr/>
      </dsp:nvSpPr>
      <dsp:spPr>
        <a:xfrm>
          <a:off x="0" y="797381"/>
          <a:ext cx="5943599" cy="671287"/>
        </a:xfrm>
        <a:prstGeom prst="roundRect">
          <a:avLst/>
        </a:prstGeom>
        <a:solidFill>
          <a:schemeClr val="accent2">
            <a:hueOff val="-253817"/>
            <a:satOff val="-1037"/>
            <a:lumOff val="42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Increasing the overall power of a low power group so that it is equal to the high power group. </a:t>
          </a:r>
          <a:endParaRPr lang="en-US" sz="2000" kern="1200"/>
        </a:p>
      </dsp:txBody>
      <dsp:txXfrm>
        <a:off x="32770" y="830151"/>
        <a:ext cx="5878059" cy="605747"/>
      </dsp:txXfrm>
    </dsp:sp>
    <dsp:sp modelId="{3D3F3EC7-B312-473C-ACD8-1F33B6AC195F}">
      <dsp:nvSpPr>
        <dsp:cNvPr id="0" name=""/>
        <dsp:cNvSpPr/>
      </dsp:nvSpPr>
      <dsp:spPr>
        <a:xfrm>
          <a:off x="0" y="1526268"/>
          <a:ext cx="5943599" cy="671287"/>
        </a:xfrm>
        <a:prstGeom prst="roundRect">
          <a:avLst/>
        </a:prstGeom>
        <a:solidFill>
          <a:schemeClr val="accent2">
            <a:hueOff val="-507633"/>
            <a:satOff val="-2075"/>
            <a:lumOff val="85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Environments</a:t>
          </a:r>
          <a:endParaRPr lang="en-US" sz="2000" kern="1200"/>
        </a:p>
      </dsp:txBody>
      <dsp:txXfrm>
        <a:off x="32770" y="1559038"/>
        <a:ext cx="5878059" cy="605747"/>
      </dsp:txXfrm>
    </dsp:sp>
    <dsp:sp modelId="{93A9190C-5454-4D0F-B333-C197B71BBA14}">
      <dsp:nvSpPr>
        <dsp:cNvPr id="0" name=""/>
        <dsp:cNvSpPr/>
      </dsp:nvSpPr>
      <dsp:spPr>
        <a:xfrm>
          <a:off x="0" y="2255156"/>
          <a:ext cx="5943599" cy="671287"/>
        </a:xfrm>
        <a:prstGeom prst="roundRect">
          <a:avLst/>
        </a:prstGeom>
        <a:solidFill>
          <a:schemeClr val="accent2">
            <a:hueOff val="-761450"/>
            <a:satOff val="-3112"/>
            <a:lumOff val="127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Tools</a:t>
          </a:r>
          <a:endParaRPr lang="en-US" sz="2000" kern="1200"/>
        </a:p>
      </dsp:txBody>
      <dsp:txXfrm>
        <a:off x="32770" y="2287926"/>
        <a:ext cx="5878059" cy="605747"/>
      </dsp:txXfrm>
    </dsp:sp>
    <dsp:sp modelId="{A39BB41F-CE8F-4544-9404-6E638DA1E513}">
      <dsp:nvSpPr>
        <dsp:cNvPr id="0" name=""/>
        <dsp:cNvSpPr/>
      </dsp:nvSpPr>
      <dsp:spPr>
        <a:xfrm>
          <a:off x="0" y="2984043"/>
          <a:ext cx="5943599" cy="671287"/>
        </a:xfrm>
        <a:prstGeom prst="roundRect">
          <a:avLst/>
        </a:prstGeom>
        <a:solidFill>
          <a:schemeClr val="accent2">
            <a:hueOff val="-1015267"/>
            <a:satOff val="-4149"/>
            <a:lumOff val="169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Resources</a:t>
          </a:r>
          <a:endParaRPr lang="en-US" sz="2000" kern="1200"/>
        </a:p>
      </dsp:txBody>
      <dsp:txXfrm>
        <a:off x="32770" y="3016813"/>
        <a:ext cx="5878059" cy="605747"/>
      </dsp:txXfrm>
    </dsp:sp>
    <dsp:sp modelId="{38F19BE2-F3DF-42F1-A773-F29511147B72}">
      <dsp:nvSpPr>
        <dsp:cNvPr id="0" name=""/>
        <dsp:cNvSpPr/>
      </dsp:nvSpPr>
      <dsp:spPr>
        <a:xfrm>
          <a:off x="0" y="3712931"/>
          <a:ext cx="5943599" cy="671287"/>
        </a:xfrm>
        <a:prstGeom prst="roundRect">
          <a:avLst/>
        </a:prstGeom>
        <a:solidFill>
          <a:schemeClr val="accent2">
            <a:hueOff val="-1269083"/>
            <a:satOff val="-5187"/>
            <a:lumOff val="212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Ability</a:t>
          </a:r>
          <a:endParaRPr lang="en-US" sz="2000" kern="1200"/>
        </a:p>
      </dsp:txBody>
      <dsp:txXfrm>
        <a:off x="32770" y="3745701"/>
        <a:ext cx="5878059" cy="605747"/>
      </dsp:txXfrm>
    </dsp:sp>
    <dsp:sp modelId="{2560A927-20C2-4498-8E4B-117AEA4FA757}">
      <dsp:nvSpPr>
        <dsp:cNvPr id="0" name=""/>
        <dsp:cNvSpPr/>
      </dsp:nvSpPr>
      <dsp:spPr>
        <a:xfrm>
          <a:off x="0" y="4441818"/>
          <a:ext cx="5943599" cy="671287"/>
        </a:xfrm>
        <a:prstGeom prst="roundRect">
          <a:avLst/>
        </a:prstGeom>
        <a:solidFill>
          <a:schemeClr val="accent2">
            <a:hueOff val="-1522900"/>
            <a:satOff val="-6224"/>
            <a:lumOff val="254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Goal setting</a:t>
          </a:r>
          <a:endParaRPr lang="en-US" sz="2000" kern="1200"/>
        </a:p>
      </dsp:txBody>
      <dsp:txXfrm>
        <a:off x="32770" y="4474588"/>
        <a:ext cx="5878059" cy="60574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761FC7F-3318-4590-958B-D700DBA10864}">
      <dsp:nvSpPr>
        <dsp:cNvPr id="0" name=""/>
        <dsp:cNvSpPr/>
      </dsp:nvSpPr>
      <dsp:spPr>
        <a:xfrm>
          <a:off x="0" y="6247"/>
          <a:ext cx="5943599" cy="967005"/>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An intrinsic motivation made of four cognitions.</a:t>
          </a:r>
          <a:endParaRPr lang="en-US" sz="2900" kern="1200"/>
        </a:p>
      </dsp:txBody>
      <dsp:txXfrm>
        <a:off x="47205" y="53452"/>
        <a:ext cx="5849189" cy="872595"/>
      </dsp:txXfrm>
    </dsp:sp>
    <dsp:sp modelId="{6CD32F88-23B6-417E-89DE-56F1087700E2}">
      <dsp:nvSpPr>
        <dsp:cNvPr id="0" name=""/>
        <dsp:cNvSpPr/>
      </dsp:nvSpPr>
      <dsp:spPr>
        <a:xfrm>
          <a:off x="0" y="1056772"/>
          <a:ext cx="5943599" cy="967005"/>
        </a:xfrm>
        <a:prstGeom prst="roundRect">
          <a:avLst/>
        </a:prstGeom>
        <a:solidFill>
          <a:schemeClr val="accent2">
            <a:hueOff val="-380725"/>
            <a:satOff val="-1556"/>
            <a:lumOff val="63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Meaning</a:t>
          </a:r>
          <a:endParaRPr lang="en-US" sz="2900" kern="1200"/>
        </a:p>
      </dsp:txBody>
      <dsp:txXfrm>
        <a:off x="47205" y="1103977"/>
        <a:ext cx="5849189" cy="872595"/>
      </dsp:txXfrm>
    </dsp:sp>
    <dsp:sp modelId="{67F7C86C-F87E-4611-8A7B-D8D89892493A}">
      <dsp:nvSpPr>
        <dsp:cNvPr id="0" name=""/>
        <dsp:cNvSpPr/>
      </dsp:nvSpPr>
      <dsp:spPr>
        <a:xfrm>
          <a:off x="0" y="2107297"/>
          <a:ext cx="5943599" cy="967005"/>
        </a:xfrm>
        <a:prstGeom prst="roundRect">
          <a:avLst/>
        </a:prstGeom>
        <a:solidFill>
          <a:schemeClr val="accent2">
            <a:hueOff val="-761450"/>
            <a:satOff val="-3112"/>
            <a:lumOff val="127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Competence</a:t>
          </a:r>
          <a:endParaRPr lang="en-US" sz="2900" kern="1200"/>
        </a:p>
      </dsp:txBody>
      <dsp:txXfrm>
        <a:off x="47205" y="2154502"/>
        <a:ext cx="5849189" cy="872595"/>
      </dsp:txXfrm>
    </dsp:sp>
    <dsp:sp modelId="{BFAD466F-2CDD-42EA-A1D1-21FF2590CE46}">
      <dsp:nvSpPr>
        <dsp:cNvPr id="0" name=""/>
        <dsp:cNvSpPr/>
      </dsp:nvSpPr>
      <dsp:spPr>
        <a:xfrm>
          <a:off x="0" y="3157822"/>
          <a:ext cx="5943599" cy="967005"/>
        </a:xfrm>
        <a:prstGeom prst="roundRect">
          <a:avLst/>
        </a:prstGeom>
        <a:solidFill>
          <a:schemeClr val="accent2">
            <a:hueOff val="-1142175"/>
            <a:satOff val="-4668"/>
            <a:lumOff val="191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Self-determination</a:t>
          </a:r>
          <a:endParaRPr lang="en-US" sz="2900" kern="1200"/>
        </a:p>
      </dsp:txBody>
      <dsp:txXfrm>
        <a:off x="47205" y="3205027"/>
        <a:ext cx="5849189" cy="872595"/>
      </dsp:txXfrm>
    </dsp:sp>
    <dsp:sp modelId="{803B35F4-8652-41CA-9A6D-1F5BB74F953A}">
      <dsp:nvSpPr>
        <dsp:cNvPr id="0" name=""/>
        <dsp:cNvSpPr/>
      </dsp:nvSpPr>
      <dsp:spPr>
        <a:xfrm>
          <a:off x="0" y="4208347"/>
          <a:ext cx="5943599" cy="967005"/>
        </a:xfrm>
        <a:prstGeom prst="roundRect">
          <a:avLst/>
        </a:prstGeom>
        <a:solidFill>
          <a:schemeClr val="accent2">
            <a:hueOff val="-1522900"/>
            <a:satOff val="-6224"/>
            <a:lumOff val="254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Impact</a:t>
          </a:r>
          <a:endParaRPr lang="en-US" sz="2900" kern="1200"/>
        </a:p>
      </dsp:txBody>
      <dsp:txXfrm>
        <a:off x="47205" y="4255552"/>
        <a:ext cx="5849189" cy="87259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1A4FAD8-3F82-4E24-AFA7-A03B7873B353}">
      <dsp:nvSpPr>
        <dsp:cNvPr id="0" name=""/>
        <dsp:cNvSpPr/>
      </dsp:nvSpPr>
      <dsp:spPr>
        <a:xfrm>
          <a:off x="0" y="0"/>
          <a:ext cx="4145280" cy="1139951"/>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Enhancing service quality through digital technology.</a:t>
          </a:r>
          <a:endParaRPr lang="en-US" sz="2200" kern="1200"/>
        </a:p>
      </dsp:txBody>
      <dsp:txXfrm>
        <a:off x="33388" y="33388"/>
        <a:ext cx="2818857" cy="1073175"/>
      </dsp:txXfrm>
    </dsp:sp>
    <dsp:sp modelId="{739777E8-064F-4CB6-80BF-856F07A6BB51}">
      <dsp:nvSpPr>
        <dsp:cNvPr id="0" name=""/>
        <dsp:cNvSpPr/>
      </dsp:nvSpPr>
      <dsp:spPr>
        <a:xfrm>
          <a:off x="347167" y="1347215"/>
          <a:ext cx="4145280" cy="1139951"/>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Interactive educational apps.</a:t>
          </a:r>
          <a:endParaRPr lang="en-US" sz="2200" kern="1200"/>
        </a:p>
      </dsp:txBody>
      <dsp:txXfrm>
        <a:off x="380555" y="1380603"/>
        <a:ext cx="2990368" cy="1073175"/>
      </dsp:txXfrm>
    </dsp:sp>
    <dsp:sp modelId="{33E3A681-A2DA-4A0F-98E6-2E3DECEEA8CA}">
      <dsp:nvSpPr>
        <dsp:cNvPr id="0" name=""/>
        <dsp:cNvSpPr/>
      </dsp:nvSpPr>
      <dsp:spPr>
        <a:xfrm>
          <a:off x="689152" y="2694431"/>
          <a:ext cx="4145280" cy="1139951"/>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Digital VLE's to share resources.</a:t>
          </a:r>
          <a:endParaRPr lang="en-US" sz="2200" kern="1200"/>
        </a:p>
      </dsp:txBody>
      <dsp:txXfrm>
        <a:off x="722540" y="2727819"/>
        <a:ext cx="2995549" cy="1073175"/>
      </dsp:txXfrm>
    </dsp:sp>
    <dsp:sp modelId="{BD43DE86-20E5-4206-843C-05C37AD45FA0}">
      <dsp:nvSpPr>
        <dsp:cNvPr id="0" name=""/>
        <dsp:cNvSpPr/>
      </dsp:nvSpPr>
      <dsp:spPr>
        <a:xfrm>
          <a:off x="1036319" y="4041647"/>
          <a:ext cx="4145280" cy="1139951"/>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Digital communication for parents and caregivers.</a:t>
          </a:r>
          <a:endParaRPr lang="en-US" sz="2200" kern="1200"/>
        </a:p>
      </dsp:txBody>
      <dsp:txXfrm>
        <a:off x="1069707" y="4075035"/>
        <a:ext cx="2990368" cy="1073175"/>
      </dsp:txXfrm>
    </dsp:sp>
    <dsp:sp modelId="{9AEB9508-A39C-43D9-A3FB-788753DBBA58}">
      <dsp:nvSpPr>
        <dsp:cNvPr id="0" name=""/>
        <dsp:cNvSpPr/>
      </dsp:nvSpPr>
      <dsp:spPr>
        <a:xfrm>
          <a:off x="3404311" y="873099"/>
          <a:ext cx="740968" cy="740968"/>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3571029" y="873099"/>
        <a:ext cx="407532" cy="557578"/>
      </dsp:txXfrm>
    </dsp:sp>
    <dsp:sp modelId="{89498E05-86F7-4620-9791-7E55C6205013}">
      <dsp:nvSpPr>
        <dsp:cNvPr id="0" name=""/>
        <dsp:cNvSpPr/>
      </dsp:nvSpPr>
      <dsp:spPr>
        <a:xfrm>
          <a:off x="3751478" y="2220315"/>
          <a:ext cx="740968" cy="740968"/>
        </a:xfrm>
        <a:prstGeom prst="downArrow">
          <a:avLst>
            <a:gd name="adj1" fmla="val 55000"/>
            <a:gd name="adj2" fmla="val 45000"/>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3918196" y="2220315"/>
        <a:ext cx="407532" cy="557578"/>
      </dsp:txXfrm>
    </dsp:sp>
    <dsp:sp modelId="{518519BF-3DE6-466E-97EF-F5168C64E452}">
      <dsp:nvSpPr>
        <dsp:cNvPr id="0" name=""/>
        <dsp:cNvSpPr/>
      </dsp:nvSpPr>
      <dsp:spPr>
        <a:xfrm>
          <a:off x="4093464" y="3567530"/>
          <a:ext cx="740968" cy="740968"/>
        </a:xfrm>
        <a:prstGeom prst="downArrow">
          <a:avLst>
            <a:gd name="adj1" fmla="val 55000"/>
            <a:gd name="adj2" fmla="val 45000"/>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4260182" y="3567530"/>
        <a:ext cx="407532" cy="557578"/>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A76D35C-DE51-47BD-96D8-4A565D8F9DC0}">
      <dsp:nvSpPr>
        <dsp:cNvPr id="0" name=""/>
        <dsp:cNvSpPr/>
      </dsp:nvSpPr>
      <dsp:spPr>
        <a:xfrm>
          <a:off x="0" y="6247"/>
          <a:ext cx="5943599" cy="967005"/>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Educating children and young people about the technology. </a:t>
          </a:r>
          <a:endParaRPr lang="en-US" sz="2900" kern="1200"/>
        </a:p>
      </dsp:txBody>
      <dsp:txXfrm>
        <a:off x="47205" y="53452"/>
        <a:ext cx="5849189" cy="872595"/>
      </dsp:txXfrm>
    </dsp:sp>
    <dsp:sp modelId="{FD642E83-8D83-4D0B-8B5F-749508F534FA}">
      <dsp:nvSpPr>
        <dsp:cNvPr id="0" name=""/>
        <dsp:cNvSpPr/>
      </dsp:nvSpPr>
      <dsp:spPr>
        <a:xfrm>
          <a:off x="0" y="1056772"/>
          <a:ext cx="5943599" cy="967005"/>
        </a:xfrm>
        <a:prstGeom prst="roundRect">
          <a:avLst/>
        </a:prstGeom>
        <a:solidFill>
          <a:schemeClr val="accent2">
            <a:hueOff val="-380725"/>
            <a:satOff val="-1556"/>
            <a:lumOff val="63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Age-appropriate education (Curriculum for Wales)</a:t>
          </a:r>
          <a:endParaRPr lang="en-US" sz="2900" kern="1200"/>
        </a:p>
      </dsp:txBody>
      <dsp:txXfrm>
        <a:off x="47205" y="1103977"/>
        <a:ext cx="5849189" cy="872595"/>
      </dsp:txXfrm>
    </dsp:sp>
    <dsp:sp modelId="{8B97A981-32A5-4482-AA62-5EF39C3B4C54}">
      <dsp:nvSpPr>
        <dsp:cNvPr id="0" name=""/>
        <dsp:cNvSpPr/>
      </dsp:nvSpPr>
      <dsp:spPr>
        <a:xfrm>
          <a:off x="0" y="2107297"/>
          <a:ext cx="5943599" cy="967005"/>
        </a:xfrm>
        <a:prstGeom prst="roundRect">
          <a:avLst/>
        </a:prstGeom>
        <a:solidFill>
          <a:schemeClr val="accent2">
            <a:hueOff val="-761450"/>
            <a:satOff val="-3112"/>
            <a:lumOff val="127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Cyberbullying</a:t>
          </a:r>
          <a:endParaRPr lang="en-US" sz="2900" kern="1200"/>
        </a:p>
      </dsp:txBody>
      <dsp:txXfrm>
        <a:off x="47205" y="2154502"/>
        <a:ext cx="5849189" cy="872595"/>
      </dsp:txXfrm>
    </dsp:sp>
    <dsp:sp modelId="{021234AB-FA7E-4D9C-B38A-97DFB86C9B79}">
      <dsp:nvSpPr>
        <dsp:cNvPr id="0" name=""/>
        <dsp:cNvSpPr/>
      </dsp:nvSpPr>
      <dsp:spPr>
        <a:xfrm>
          <a:off x="0" y="3157822"/>
          <a:ext cx="5943599" cy="967005"/>
        </a:xfrm>
        <a:prstGeom prst="roundRect">
          <a:avLst/>
        </a:prstGeom>
        <a:solidFill>
          <a:schemeClr val="accent2">
            <a:hueOff val="-1142175"/>
            <a:satOff val="-4668"/>
            <a:lumOff val="191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Creative expression</a:t>
          </a:r>
          <a:endParaRPr lang="en-US" sz="2900" kern="1200"/>
        </a:p>
      </dsp:txBody>
      <dsp:txXfrm>
        <a:off x="47205" y="3205027"/>
        <a:ext cx="5849189" cy="872595"/>
      </dsp:txXfrm>
    </dsp:sp>
    <dsp:sp modelId="{06D04754-D30A-437B-838B-72CC8282C0D5}">
      <dsp:nvSpPr>
        <dsp:cNvPr id="0" name=""/>
        <dsp:cNvSpPr/>
      </dsp:nvSpPr>
      <dsp:spPr>
        <a:xfrm>
          <a:off x="0" y="4208347"/>
          <a:ext cx="5943599" cy="967005"/>
        </a:xfrm>
        <a:prstGeom prst="roundRect">
          <a:avLst/>
        </a:prstGeom>
        <a:solidFill>
          <a:schemeClr val="accent2">
            <a:hueOff val="-1522900"/>
            <a:satOff val="-6224"/>
            <a:lumOff val="254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Responsible screen time and digital citizenship</a:t>
          </a:r>
          <a:endParaRPr lang="en-US" sz="2900" kern="1200"/>
        </a:p>
      </dsp:txBody>
      <dsp:txXfrm>
        <a:off x="47205" y="4255552"/>
        <a:ext cx="5849189" cy="872595"/>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CDDE816-8F63-4AEA-B049-F98B4447A737}">
      <dsp:nvSpPr>
        <dsp:cNvPr id="0" name=""/>
        <dsp:cNvSpPr/>
      </dsp:nvSpPr>
      <dsp:spPr>
        <a:xfrm>
          <a:off x="0" y="161542"/>
          <a:ext cx="5943599" cy="1141188"/>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kern="1200"/>
            <a:t>Consistent policy approaches.</a:t>
          </a:r>
          <a:endParaRPr lang="en-US" sz="3400" kern="1200"/>
        </a:p>
      </dsp:txBody>
      <dsp:txXfrm>
        <a:off x="55708" y="217250"/>
        <a:ext cx="5832183" cy="1029772"/>
      </dsp:txXfrm>
    </dsp:sp>
    <dsp:sp modelId="{12B7E8B0-D4F4-4531-8D67-97391718C913}">
      <dsp:nvSpPr>
        <dsp:cNvPr id="0" name=""/>
        <dsp:cNvSpPr/>
      </dsp:nvSpPr>
      <dsp:spPr>
        <a:xfrm>
          <a:off x="0" y="1400651"/>
          <a:ext cx="5943599" cy="1141188"/>
        </a:xfrm>
        <a:prstGeom prst="roundRect">
          <a:avLst/>
        </a:prstGeom>
        <a:solidFill>
          <a:schemeClr val="accent2">
            <a:hueOff val="-507633"/>
            <a:satOff val="-2075"/>
            <a:lumOff val="85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kern="1200"/>
            <a:t>Establishing guidelines for the use of devices in classrooms.</a:t>
          </a:r>
          <a:endParaRPr lang="en-US" sz="3400" kern="1200"/>
        </a:p>
      </dsp:txBody>
      <dsp:txXfrm>
        <a:off x="55708" y="1456359"/>
        <a:ext cx="5832183" cy="1029772"/>
      </dsp:txXfrm>
    </dsp:sp>
    <dsp:sp modelId="{76495424-844B-4968-82CA-BD0D64773B4D}">
      <dsp:nvSpPr>
        <dsp:cNvPr id="0" name=""/>
        <dsp:cNvSpPr/>
      </dsp:nvSpPr>
      <dsp:spPr>
        <a:xfrm>
          <a:off x="0" y="2639760"/>
          <a:ext cx="5943599" cy="1141188"/>
        </a:xfrm>
        <a:prstGeom prst="roundRect">
          <a:avLst/>
        </a:prstGeom>
        <a:solidFill>
          <a:schemeClr val="accent2">
            <a:hueOff val="-1015267"/>
            <a:satOff val="-4149"/>
            <a:lumOff val="169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kern="1200"/>
            <a:t>Funding for teacher training.</a:t>
          </a:r>
          <a:endParaRPr lang="en-US" sz="3400" kern="1200"/>
        </a:p>
      </dsp:txBody>
      <dsp:txXfrm>
        <a:off x="55708" y="2695468"/>
        <a:ext cx="5832183" cy="1029772"/>
      </dsp:txXfrm>
    </dsp:sp>
    <dsp:sp modelId="{5F8DC5EB-9510-4B1A-BCA1-9D4DA206F1B7}">
      <dsp:nvSpPr>
        <dsp:cNvPr id="0" name=""/>
        <dsp:cNvSpPr/>
      </dsp:nvSpPr>
      <dsp:spPr>
        <a:xfrm>
          <a:off x="0" y="3878868"/>
          <a:ext cx="5943599" cy="1141188"/>
        </a:xfrm>
        <a:prstGeom prst="roundRect">
          <a:avLst/>
        </a:prstGeom>
        <a:solidFill>
          <a:schemeClr val="accent2">
            <a:hueOff val="-1522900"/>
            <a:satOff val="-6224"/>
            <a:lumOff val="254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kern="1200"/>
            <a:t>National standards for digital content.</a:t>
          </a:r>
          <a:endParaRPr lang="en-US" sz="3400" kern="1200"/>
        </a:p>
      </dsp:txBody>
      <dsp:txXfrm>
        <a:off x="55708" y="3934576"/>
        <a:ext cx="5832183" cy="1029772"/>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E5FE8F6-EB5F-48E0-9598-5AEF4D10BAF3}">
      <dsp:nvSpPr>
        <dsp:cNvPr id="0" name=""/>
        <dsp:cNvSpPr/>
      </dsp:nvSpPr>
      <dsp:spPr>
        <a:xfrm>
          <a:off x="0" y="34440"/>
          <a:ext cx="5943599" cy="120041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GB" sz="3600" kern="1200"/>
            <a:t>Safeguarding children online. </a:t>
          </a:r>
          <a:endParaRPr lang="en-US" sz="3600" kern="1200"/>
        </a:p>
      </dsp:txBody>
      <dsp:txXfrm>
        <a:off x="58600" y="93040"/>
        <a:ext cx="5826399" cy="1083219"/>
      </dsp:txXfrm>
    </dsp:sp>
    <dsp:sp modelId="{AA996638-E009-4CFE-B63F-17752E86BA7E}">
      <dsp:nvSpPr>
        <dsp:cNvPr id="0" name=""/>
        <dsp:cNvSpPr/>
      </dsp:nvSpPr>
      <dsp:spPr>
        <a:xfrm>
          <a:off x="0" y="1338540"/>
          <a:ext cx="5943599" cy="1200419"/>
        </a:xfrm>
        <a:prstGeom prst="roundRect">
          <a:avLst/>
        </a:prstGeom>
        <a:solidFill>
          <a:schemeClr val="accent2">
            <a:hueOff val="-507633"/>
            <a:satOff val="-2075"/>
            <a:lumOff val="85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GB" sz="3600" kern="1200"/>
            <a:t>Filtering harmful content.</a:t>
          </a:r>
          <a:endParaRPr lang="en-US" sz="3600" kern="1200"/>
        </a:p>
      </dsp:txBody>
      <dsp:txXfrm>
        <a:off x="58600" y="1397140"/>
        <a:ext cx="5826399" cy="1083219"/>
      </dsp:txXfrm>
    </dsp:sp>
    <dsp:sp modelId="{5ED43243-ECDC-4BC7-9AC6-DB527B3CC52F}">
      <dsp:nvSpPr>
        <dsp:cNvPr id="0" name=""/>
        <dsp:cNvSpPr/>
      </dsp:nvSpPr>
      <dsp:spPr>
        <a:xfrm>
          <a:off x="0" y="2642640"/>
          <a:ext cx="5943599" cy="1200419"/>
        </a:xfrm>
        <a:prstGeom prst="roundRect">
          <a:avLst/>
        </a:prstGeom>
        <a:solidFill>
          <a:schemeClr val="accent2">
            <a:hueOff val="-1015267"/>
            <a:satOff val="-4149"/>
            <a:lumOff val="169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GB" sz="3600" kern="1200"/>
            <a:t>Education about privacy and data protection. </a:t>
          </a:r>
          <a:endParaRPr lang="en-US" sz="3600" kern="1200"/>
        </a:p>
      </dsp:txBody>
      <dsp:txXfrm>
        <a:off x="58600" y="2701240"/>
        <a:ext cx="5826399" cy="1083219"/>
      </dsp:txXfrm>
    </dsp:sp>
    <dsp:sp modelId="{021D3AF6-7876-4623-8747-1B22DF7A6C1E}">
      <dsp:nvSpPr>
        <dsp:cNvPr id="0" name=""/>
        <dsp:cNvSpPr/>
      </dsp:nvSpPr>
      <dsp:spPr>
        <a:xfrm>
          <a:off x="0" y="3946740"/>
          <a:ext cx="5943599" cy="1200419"/>
        </a:xfrm>
        <a:prstGeom prst="roundRect">
          <a:avLst/>
        </a:prstGeom>
        <a:solidFill>
          <a:schemeClr val="accent2">
            <a:hueOff val="-1522900"/>
            <a:satOff val="-6224"/>
            <a:lumOff val="254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GB" sz="3600" kern="1200"/>
            <a:t>Clear reporting mechanisms for concerns.</a:t>
          </a:r>
          <a:endParaRPr lang="en-US" sz="3600" kern="1200"/>
        </a:p>
      </dsp:txBody>
      <dsp:txXfrm>
        <a:off x="58600" y="4005340"/>
        <a:ext cx="5826399" cy="1083219"/>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931C629-F767-4BE4-A73B-1D6447732E1A}">
      <dsp:nvSpPr>
        <dsp:cNvPr id="0" name=""/>
        <dsp:cNvSpPr/>
      </dsp:nvSpPr>
      <dsp:spPr>
        <a:xfrm>
          <a:off x="0" y="375888"/>
          <a:ext cx="5943599" cy="1040495"/>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Addressing the digital divide.</a:t>
          </a:r>
          <a:endParaRPr lang="en-US" sz="3100" kern="1200"/>
        </a:p>
      </dsp:txBody>
      <dsp:txXfrm>
        <a:off x="50793" y="426681"/>
        <a:ext cx="5842013" cy="938909"/>
      </dsp:txXfrm>
    </dsp:sp>
    <dsp:sp modelId="{AAB3DA0C-0EC3-4B0F-9F76-9556E55CB869}">
      <dsp:nvSpPr>
        <dsp:cNvPr id="0" name=""/>
        <dsp:cNvSpPr/>
      </dsp:nvSpPr>
      <dsp:spPr>
        <a:xfrm>
          <a:off x="0" y="1505664"/>
          <a:ext cx="5943599" cy="1040495"/>
        </a:xfrm>
        <a:prstGeom prst="roundRect">
          <a:avLst/>
        </a:prstGeom>
        <a:solidFill>
          <a:schemeClr val="accent2">
            <a:hueOff val="-507633"/>
            <a:satOff val="-2075"/>
            <a:lumOff val="85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Free or low-cost internet access to those in need.</a:t>
          </a:r>
          <a:endParaRPr lang="en-US" sz="3100" kern="1200"/>
        </a:p>
      </dsp:txBody>
      <dsp:txXfrm>
        <a:off x="50793" y="1556457"/>
        <a:ext cx="5842013" cy="938909"/>
      </dsp:txXfrm>
    </dsp:sp>
    <dsp:sp modelId="{15B10343-6168-4CB7-A1F0-BB7434CC5C7D}">
      <dsp:nvSpPr>
        <dsp:cNvPr id="0" name=""/>
        <dsp:cNvSpPr/>
      </dsp:nvSpPr>
      <dsp:spPr>
        <a:xfrm>
          <a:off x="0" y="2635440"/>
          <a:ext cx="5943599" cy="1040495"/>
        </a:xfrm>
        <a:prstGeom prst="roundRect">
          <a:avLst/>
        </a:prstGeom>
        <a:solidFill>
          <a:schemeClr val="accent2">
            <a:hueOff val="-1015267"/>
            <a:satOff val="-4149"/>
            <a:lumOff val="169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Lending digital devices to children who lack them. </a:t>
          </a:r>
          <a:endParaRPr lang="en-US" sz="3100" kern="1200"/>
        </a:p>
      </dsp:txBody>
      <dsp:txXfrm>
        <a:off x="50793" y="2686233"/>
        <a:ext cx="5842013" cy="938909"/>
      </dsp:txXfrm>
    </dsp:sp>
    <dsp:sp modelId="{61A2EF76-ED3E-432D-9CC8-0AA826FBBDF2}">
      <dsp:nvSpPr>
        <dsp:cNvPr id="0" name=""/>
        <dsp:cNvSpPr/>
      </dsp:nvSpPr>
      <dsp:spPr>
        <a:xfrm>
          <a:off x="0" y="3765215"/>
          <a:ext cx="5943599" cy="1040495"/>
        </a:xfrm>
        <a:prstGeom prst="roundRect">
          <a:avLst/>
        </a:prstGeom>
        <a:solidFill>
          <a:schemeClr val="accent2">
            <a:hueOff val="-1522900"/>
            <a:satOff val="-6224"/>
            <a:lumOff val="254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Offering digital literacy programs in underserved communities.</a:t>
          </a:r>
          <a:endParaRPr lang="en-US" sz="3100" kern="1200"/>
        </a:p>
      </dsp:txBody>
      <dsp:txXfrm>
        <a:off x="50793" y="3816008"/>
        <a:ext cx="5842013" cy="938909"/>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45B76B-11CB-4B4E-AB9F-57612AB06A6A}">
      <dsp:nvSpPr>
        <dsp:cNvPr id="0" name=""/>
        <dsp:cNvSpPr/>
      </dsp:nvSpPr>
      <dsp:spPr>
        <a:xfrm>
          <a:off x="0" y="0"/>
          <a:ext cx="4145280" cy="1139951"/>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Recognising the role of professionals.</a:t>
          </a:r>
          <a:endParaRPr lang="en-US" sz="2000" kern="1200"/>
        </a:p>
      </dsp:txBody>
      <dsp:txXfrm>
        <a:off x="33388" y="33388"/>
        <a:ext cx="2818857" cy="1073175"/>
      </dsp:txXfrm>
    </dsp:sp>
    <dsp:sp modelId="{F6509D4F-C5C7-4272-B7C0-904F6F0B048B}">
      <dsp:nvSpPr>
        <dsp:cNvPr id="0" name=""/>
        <dsp:cNvSpPr/>
      </dsp:nvSpPr>
      <dsp:spPr>
        <a:xfrm>
          <a:off x="347167" y="1347215"/>
          <a:ext cx="4145280" cy="1139951"/>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Offering professional development workshops on digital pedagogy.</a:t>
          </a:r>
          <a:endParaRPr lang="en-US" sz="2000" kern="1200"/>
        </a:p>
      </dsp:txBody>
      <dsp:txXfrm>
        <a:off x="380555" y="1380603"/>
        <a:ext cx="2990368" cy="1073175"/>
      </dsp:txXfrm>
    </dsp:sp>
    <dsp:sp modelId="{80C6E6B2-838E-453E-A57A-85B64A5396D4}">
      <dsp:nvSpPr>
        <dsp:cNvPr id="0" name=""/>
        <dsp:cNvSpPr/>
      </dsp:nvSpPr>
      <dsp:spPr>
        <a:xfrm>
          <a:off x="689152" y="2694431"/>
          <a:ext cx="4145280" cy="1139951"/>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Providing ongoing support to educators. </a:t>
          </a:r>
          <a:endParaRPr lang="en-US" sz="2000" kern="1200"/>
        </a:p>
      </dsp:txBody>
      <dsp:txXfrm>
        <a:off x="722540" y="2727819"/>
        <a:ext cx="2995549" cy="1073175"/>
      </dsp:txXfrm>
    </dsp:sp>
    <dsp:sp modelId="{93C9C7FA-416E-4611-B134-2419A877E4E2}">
      <dsp:nvSpPr>
        <dsp:cNvPr id="0" name=""/>
        <dsp:cNvSpPr/>
      </dsp:nvSpPr>
      <dsp:spPr>
        <a:xfrm>
          <a:off x="1036319" y="4041647"/>
          <a:ext cx="4145280" cy="1139951"/>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Include digital technology usage evaluations in quality assurance. </a:t>
          </a:r>
          <a:endParaRPr lang="en-US" sz="2000" kern="1200"/>
        </a:p>
      </dsp:txBody>
      <dsp:txXfrm>
        <a:off x="1069707" y="4075035"/>
        <a:ext cx="2990368" cy="1073175"/>
      </dsp:txXfrm>
    </dsp:sp>
    <dsp:sp modelId="{BE07B6CE-9016-47EA-B4F2-F1FE0DDF4BBB}">
      <dsp:nvSpPr>
        <dsp:cNvPr id="0" name=""/>
        <dsp:cNvSpPr/>
      </dsp:nvSpPr>
      <dsp:spPr>
        <a:xfrm>
          <a:off x="3404311" y="873099"/>
          <a:ext cx="740968" cy="740968"/>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3571029" y="873099"/>
        <a:ext cx="407532" cy="557578"/>
      </dsp:txXfrm>
    </dsp:sp>
    <dsp:sp modelId="{3774E202-2CFD-478D-9790-83AB8731C6E7}">
      <dsp:nvSpPr>
        <dsp:cNvPr id="0" name=""/>
        <dsp:cNvSpPr/>
      </dsp:nvSpPr>
      <dsp:spPr>
        <a:xfrm>
          <a:off x="3751478" y="2220315"/>
          <a:ext cx="740968" cy="740968"/>
        </a:xfrm>
        <a:prstGeom prst="downArrow">
          <a:avLst>
            <a:gd name="adj1" fmla="val 55000"/>
            <a:gd name="adj2" fmla="val 45000"/>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3918196" y="2220315"/>
        <a:ext cx="407532" cy="557578"/>
      </dsp:txXfrm>
    </dsp:sp>
    <dsp:sp modelId="{E2670AA7-00CC-4CF9-BB64-B5E284899B24}">
      <dsp:nvSpPr>
        <dsp:cNvPr id="0" name=""/>
        <dsp:cNvSpPr/>
      </dsp:nvSpPr>
      <dsp:spPr>
        <a:xfrm>
          <a:off x="4093464" y="3567530"/>
          <a:ext cx="740968" cy="740968"/>
        </a:xfrm>
        <a:prstGeom prst="downArrow">
          <a:avLst>
            <a:gd name="adj1" fmla="val 55000"/>
            <a:gd name="adj2" fmla="val 45000"/>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4260182" y="3567530"/>
        <a:ext cx="407532" cy="557578"/>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D444AD3-9705-4CBB-B682-2B096AAE6181}">
      <dsp:nvSpPr>
        <dsp:cNvPr id="0" name=""/>
        <dsp:cNvSpPr/>
      </dsp:nvSpPr>
      <dsp:spPr>
        <a:xfrm>
          <a:off x="6201" y="632693"/>
          <a:ext cx="1938477" cy="2326172"/>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1478" tIns="0" rIns="191478" bIns="330200" numCol="1" spcCol="1270" anchor="t" anchorCtr="0">
          <a:noAutofit/>
        </a:bodyPr>
        <a:lstStyle/>
        <a:p>
          <a:pPr marL="0" lvl="0" indent="0" algn="l" defTabSz="844550">
            <a:lnSpc>
              <a:spcPct val="90000"/>
            </a:lnSpc>
            <a:spcBef>
              <a:spcPct val="0"/>
            </a:spcBef>
            <a:spcAft>
              <a:spcPct val="35000"/>
            </a:spcAft>
            <a:buNone/>
          </a:pPr>
          <a:r>
            <a:rPr lang="en-GB" sz="1900" kern="1200"/>
            <a:t>Protecting young children against digital risks.</a:t>
          </a:r>
          <a:endParaRPr lang="en-US" sz="1900" kern="1200"/>
        </a:p>
      </dsp:txBody>
      <dsp:txXfrm>
        <a:off x="6201" y="1563162"/>
        <a:ext cx="1938477" cy="1395703"/>
      </dsp:txXfrm>
    </dsp:sp>
    <dsp:sp modelId="{B99F3951-0B69-4FAF-8E37-486B97FABF44}">
      <dsp:nvSpPr>
        <dsp:cNvPr id="0" name=""/>
        <dsp:cNvSpPr/>
      </dsp:nvSpPr>
      <dsp:spPr>
        <a:xfrm>
          <a:off x="6201" y="632693"/>
          <a:ext cx="1938477" cy="930468"/>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191478" tIns="165100" rIns="191478" bIns="165100" numCol="1" spcCol="1270" anchor="ctr" anchorCtr="0">
          <a:noAutofit/>
        </a:bodyPr>
        <a:lstStyle/>
        <a:p>
          <a:pPr marL="0" lvl="0" indent="0" algn="l" defTabSz="2355850">
            <a:lnSpc>
              <a:spcPct val="90000"/>
            </a:lnSpc>
            <a:spcBef>
              <a:spcPct val="0"/>
            </a:spcBef>
            <a:spcAft>
              <a:spcPct val="35000"/>
            </a:spcAft>
            <a:buNone/>
          </a:pPr>
          <a:r>
            <a:rPr lang="en-US" sz="5300" kern="1200"/>
            <a:t>01</a:t>
          </a:r>
        </a:p>
      </dsp:txBody>
      <dsp:txXfrm>
        <a:off x="6201" y="632693"/>
        <a:ext cx="1938477" cy="930468"/>
      </dsp:txXfrm>
    </dsp:sp>
    <dsp:sp modelId="{84177918-AFFC-4CD9-8134-B358055983BC}">
      <dsp:nvSpPr>
        <dsp:cNvPr id="0" name=""/>
        <dsp:cNvSpPr/>
      </dsp:nvSpPr>
      <dsp:spPr>
        <a:xfrm>
          <a:off x="2099756" y="632693"/>
          <a:ext cx="1938477" cy="2326172"/>
        </a:xfrm>
        <a:prstGeom prst="rect">
          <a:avLst/>
        </a:prstGeom>
        <a:solidFill>
          <a:schemeClr val="accent2">
            <a:hueOff val="-380725"/>
            <a:satOff val="-1556"/>
            <a:lumOff val="637"/>
            <a:alphaOff val="0"/>
          </a:schemeClr>
        </a:solidFill>
        <a:ln w="12700" cap="flat" cmpd="sng" algn="ctr">
          <a:solidFill>
            <a:schemeClr val="accent2">
              <a:hueOff val="-380725"/>
              <a:satOff val="-1556"/>
              <a:lumOff val="63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1478" tIns="0" rIns="191478" bIns="330200" numCol="1" spcCol="1270" anchor="t" anchorCtr="0">
          <a:noAutofit/>
        </a:bodyPr>
        <a:lstStyle/>
        <a:p>
          <a:pPr marL="0" lvl="0" indent="0" algn="l" defTabSz="844550">
            <a:lnSpc>
              <a:spcPct val="90000"/>
            </a:lnSpc>
            <a:spcBef>
              <a:spcPct val="0"/>
            </a:spcBef>
            <a:spcAft>
              <a:spcPct val="35000"/>
            </a:spcAft>
            <a:buNone/>
          </a:pPr>
          <a:r>
            <a:rPr lang="en-GB" sz="1900" kern="1200"/>
            <a:t>Reducing the Digital Divide.</a:t>
          </a:r>
          <a:endParaRPr lang="en-US" sz="1900" kern="1200"/>
        </a:p>
      </dsp:txBody>
      <dsp:txXfrm>
        <a:off x="2099756" y="1563162"/>
        <a:ext cx="1938477" cy="1395703"/>
      </dsp:txXfrm>
    </dsp:sp>
    <dsp:sp modelId="{390D8B01-1569-4757-9AB2-CA4B5F8990BD}">
      <dsp:nvSpPr>
        <dsp:cNvPr id="0" name=""/>
        <dsp:cNvSpPr/>
      </dsp:nvSpPr>
      <dsp:spPr>
        <a:xfrm>
          <a:off x="2099756" y="632693"/>
          <a:ext cx="1938477" cy="930468"/>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191478" tIns="165100" rIns="191478" bIns="165100" numCol="1" spcCol="1270" anchor="ctr" anchorCtr="0">
          <a:noAutofit/>
        </a:bodyPr>
        <a:lstStyle/>
        <a:p>
          <a:pPr marL="0" lvl="0" indent="0" algn="l" defTabSz="2355850">
            <a:lnSpc>
              <a:spcPct val="90000"/>
            </a:lnSpc>
            <a:spcBef>
              <a:spcPct val="0"/>
            </a:spcBef>
            <a:spcAft>
              <a:spcPct val="35000"/>
            </a:spcAft>
            <a:buNone/>
          </a:pPr>
          <a:r>
            <a:rPr lang="en-US" sz="5300" kern="1200"/>
            <a:t>02</a:t>
          </a:r>
        </a:p>
      </dsp:txBody>
      <dsp:txXfrm>
        <a:off x="2099756" y="632693"/>
        <a:ext cx="1938477" cy="930468"/>
      </dsp:txXfrm>
    </dsp:sp>
    <dsp:sp modelId="{DAE9EED2-D077-4BD5-9F4E-B4784A3312D7}">
      <dsp:nvSpPr>
        <dsp:cNvPr id="0" name=""/>
        <dsp:cNvSpPr/>
      </dsp:nvSpPr>
      <dsp:spPr>
        <a:xfrm>
          <a:off x="4193311" y="632693"/>
          <a:ext cx="1938477" cy="2326172"/>
        </a:xfrm>
        <a:prstGeom prst="rect">
          <a:avLst/>
        </a:prstGeom>
        <a:solidFill>
          <a:schemeClr val="accent2">
            <a:hueOff val="-761450"/>
            <a:satOff val="-3112"/>
            <a:lumOff val="1275"/>
            <a:alphaOff val="0"/>
          </a:schemeClr>
        </a:solidFill>
        <a:ln w="12700" cap="flat" cmpd="sng" algn="ctr">
          <a:solidFill>
            <a:schemeClr val="accent2">
              <a:hueOff val="-761450"/>
              <a:satOff val="-3112"/>
              <a:lumOff val="127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1478" tIns="0" rIns="191478" bIns="330200" numCol="1" spcCol="1270" anchor="t" anchorCtr="0">
          <a:noAutofit/>
        </a:bodyPr>
        <a:lstStyle/>
        <a:p>
          <a:pPr marL="0" lvl="0" indent="0" algn="l" defTabSz="844550">
            <a:lnSpc>
              <a:spcPct val="90000"/>
            </a:lnSpc>
            <a:spcBef>
              <a:spcPct val="0"/>
            </a:spcBef>
            <a:spcAft>
              <a:spcPct val="35000"/>
            </a:spcAft>
            <a:buNone/>
          </a:pPr>
          <a:r>
            <a:rPr lang="en-GB" sz="1900" kern="1200"/>
            <a:t>Developing young children's early digital literacy.</a:t>
          </a:r>
          <a:endParaRPr lang="en-US" sz="1900" kern="1200"/>
        </a:p>
      </dsp:txBody>
      <dsp:txXfrm>
        <a:off x="4193311" y="1563162"/>
        <a:ext cx="1938477" cy="1395703"/>
      </dsp:txXfrm>
    </dsp:sp>
    <dsp:sp modelId="{FB635703-DF02-44AC-84E4-26B0D7D0BE20}">
      <dsp:nvSpPr>
        <dsp:cNvPr id="0" name=""/>
        <dsp:cNvSpPr/>
      </dsp:nvSpPr>
      <dsp:spPr>
        <a:xfrm>
          <a:off x="4193311" y="632693"/>
          <a:ext cx="1938477" cy="930468"/>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191478" tIns="165100" rIns="191478" bIns="165100" numCol="1" spcCol="1270" anchor="ctr" anchorCtr="0">
          <a:noAutofit/>
        </a:bodyPr>
        <a:lstStyle/>
        <a:p>
          <a:pPr marL="0" lvl="0" indent="0" algn="l" defTabSz="2355850">
            <a:lnSpc>
              <a:spcPct val="90000"/>
            </a:lnSpc>
            <a:spcBef>
              <a:spcPct val="0"/>
            </a:spcBef>
            <a:spcAft>
              <a:spcPct val="35000"/>
            </a:spcAft>
            <a:buNone/>
          </a:pPr>
          <a:r>
            <a:rPr lang="en-US" sz="5300" kern="1200"/>
            <a:t>03</a:t>
          </a:r>
        </a:p>
      </dsp:txBody>
      <dsp:txXfrm>
        <a:off x="4193311" y="632693"/>
        <a:ext cx="1938477" cy="930468"/>
      </dsp:txXfrm>
    </dsp:sp>
    <dsp:sp modelId="{41CA7C59-5435-4112-BAE8-300EA9C171AB}">
      <dsp:nvSpPr>
        <dsp:cNvPr id="0" name=""/>
        <dsp:cNvSpPr/>
      </dsp:nvSpPr>
      <dsp:spPr>
        <a:xfrm>
          <a:off x="6286866" y="632693"/>
          <a:ext cx="1938477" cy="2326172"/>
        </a:xfrm>
        <a:prstGeom prst="rect">
          <a:avLst/>
        </a:prstGeom>
        <a:solidFill>
          <a:schemeClr val="accent2">
            <a:hueOff val="-1142175"/>
            <a:satOff val="-4668"/>
            <a:lumOff val="1912"/>
            <a:alphaOff val="0"/>
          </a:schemeClr>
        </a:solidFill>
        <a:ln w="12700" cap="flat" cmpd="sng" algn="ctr">
          <a:solidFill>
            <a:schemeClr val="accent2">
              <a:hueOff val="-1142175"/>
              <a:satOff val="-4668"/>
              <a:lumOff val="191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1478" tIns="0" rIns="191478" bIns="330200" numCol="1" spcCol="1270" anchor="t" anchorCtr="0">
          <a:noAutofit/>
        </a:bodyPr>
        <a:lstStyle/>
        <a:p>
          <a:pPr marL="0" lvl="0" indent="0" algn="l" defTabSz="844550">
            <a:lnSpc>
              <a:spcPct val="90000"/>
            </a:lnSpc>
            <a:spcBef>
              <a:spcPct val="0"/>
            </a:spcBef>
            <a:spcAft>
              <a:spcPct val="35000"/>
            </a:spcAft>
            <a:buNone/>
          </a:pPr>
          <a:r>
            <a:rPr lang="en-GB" sz="1900" kern="1200"/>
            <a:t>Enhancing quality interactions with children and families. </a:t>
          </a:r>
          <a:endParaRPr lang="en-US" sz="1900" kern="1200"/>
        </a:p>
      </dsp:txBody>
      <dsp:txXfrm>
        <a:off x="6286866" y="1563162"/>
        <a:ext cx="1938477" cy="1395703"/>
      </dsp:txXfrm>
    </dsp:sp>
    <dsp:sp modelId="{04BF01AA-B670-487F-8AEE-710D375573FB}">
      <dsp:nvSpPr>
        <dsp:cNvPr id="0" name=""/>
        <dsp:cNvSpPr/>
      </dsp:nvSpPr>
      <dsp:spPr>
        <a:xfrm>
          <a:off x="6286866" y="632693"/>
          <a:ext cx="1938477" cy="930468"/>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191478" tIns="165100" rIns="191478" bIns="165100" numCol="1" spcCol="1270" anchor="ctr" anchorCtr="0">
          <a:noAutofit/>
        </a:bodyPr>
        <a:lstStyle/>
        <a:p>
          <a:pPr marL="0" lvl="0" indent="0" algn="l" defTabSz="2355850">
            <a:lnSpc>
              <a:spcPct val="90000"/>
            </a:lnSpc>
            <a:spcBef>
              <a:spcPct val="0"/>
            </a:spcBef>
            <a:spcAft>
              <a:spcPct val="35000"/>
            </a:spcAft>
            <a:buNone/>
          </a:pPr>
          <a:r>
            <a:rPr lang="en-US" sz="5300" kern="1200"/>
            <a:t>04</a:t>
          </a:r>
        </a:p>
      </dsp:txBody>
      <dsp:txXfrm>
        <a:off x="6286866" y="632693"/>
        <a:ext cx="1938477" cy="930468"/>
      </dsp:txXfrm>
    </dsp:sp>
    <dsp:sp modelId="{4A6E584F-0C72-42FD-889D-EAC12CB930F6}">
      <dsp:nvSpPr>
        <dsp:cNvPr id="0" name=""/>
        <dsp:cNvSpPr/>
      </dsp:nvSpPr>
      <dsp:spPr>
        <a:xfrm>
          <a:off x="8380421" y="632693"/>
          <a:ext cx="1938477" cy="2326172"/>
        </a:xfrm>
        <a:prstGeom prst="rect">
          <a:avLst/>
        </a:prstGeom>
        <a:solidFill>
          <a:schemeClr val="accent2">
            <a:hueOff val="-1522900"/>
            <a:satOff val="-6224"/>
            <a:lumOff val="2549"/>
            <a:alphaOff val="0"/>
          </a:schemeClr>
        </a:solidFill>
        <a:ln w="12700" cap="flat" cmpd="sng" algn="ctr">
          <a:solidFill>
            <a:schemeClr val="accent2">
              <a:hueOff val="-1522900"/>
              <a:satOff val="-6224"/>
              <a:lumOff val="254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1478" tIns="0" rIns="191478" bIns="330200" numCol="1" spcCol="1270" anchor="t" anchorCtr="0">
          <a:noAutofit/>
        </a:bodyPr>
        <a:lstStyle/>
        <a:p>
          <a:pPr marL="0" lvl="0" indent="0" algn="l" defTabSz="844550">
            <a:lnSpc>
              <a:spcPct val="90000"/>
            </a:lnSpc>
            <a:spcBef>
              <a:spcPct val="0"/>
            </a:spcBef>
            <a:spcAft>
              <a:spcPct val="35000"/>
            </a:spcAft>
            <a:buNone/>
          </a:pPr>
          <a:r>
            <a:rPr lang="en-GB" sz="1900" kern="1200"/>
            <a:t>Supporting work processes and quality assurance. </a:t>
          </a:r>
          <a:endParaRPr lang="en-US" sz="1900" kern="1200"/>
        </a:p>
      </dsp:txBody>
      <dsp:txXfrm>
        <a:off x="8380421" y="1563162"/>
        <a:ext cx="1938477" cy="1395703"/>
      </dsp:txXfrm>
    </dsp:sp>
    <dsp:sp modelId="{305A68D2-60B5-494B-A573-87BFDDEC4A6F}">
      <dsp:nvSpPr>
        <dsp:cNvPr id="0" name=""/>
        <dsp:cNvSpPr/>
      </dsp:nvSpPr>
      <dsp:spPr>
        <a:xfrm>
          <a:off x="8380421" y="632693"/>
          <a:ext cx="1938477" cy="930468"/>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191478" tIns="165100" rIns="191478" bIns="165100" numCol="1" spcCol="1270" anchor="ctr" anchorCtr="0">
          <a:noAutofit/>
        </a:bodyPr>
        <a:lstStyle/>
        <a:p>
          <a:pPr marL="0" lvl="0" indent="0" algn="l" defTabSz="2355850">
            <a:lnSpc>
              <a:spcPct val="90000"/>
            </a:lnSpc>
            <a:spcBef>
              <a:spcPct val="0"/>
            </a:spcBef>
            <a:spcAft>
              <a:spcPct val="35000"/>
            </a:spcAft>
            <a:buNone/>
          </a:pPr>
          <a:r>
            <a:rPr lang="en-US" sz="5300" kern="1200"/>
            <a:t>05</a:t>
          </a:r>
        </a:p>
      </dsp:txBody>
      <dsp:txXfrm>
        <a:off x="8380421" y="632693"/>
        <a:ext cx="1938477" cy="930468"/>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1BE7C84-5A80-4B6F-BA95-60F12AA36808}">
      <dsp:nvSpPr>
        <dsp:cNvPr id="0" name=""/>
        <dsp:cNvSpPr/>
      </dsp:nvSpPr>
      <dsp:spPr>
        <a:xfrm>
          <a:off x="0" y="20759"/>
          <a:ext cx="5943599" cy="92664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7640" tIns="167640" rIns="167640" bIns="167640" numCol="1" spcCol="1270" anchor="ctr" anchorCtr="0">
          <a:noAutofit/>
        </a:bodyPr>
        <a:lstStyle/>
        <a:p>
          <a:pPr marL="0" lvl="0" indent="0" algn="l" defTabSz="1955800">
            <a:lnSpc>
              <a:spcPct val="90000"/>
            </a:lnSpc>
            <a:spcBef>
              <a:spcPct val="0"/>
            </a:spcBef>
            <a:spcAft>
              <a:spcPct val="35000"/>
            </a:spcAft>
            <a:buNone/>
          </a:pPr>
          <a:r>
            <a:rPr lang="en-GB" sz="4400" kern="1200"/>
            <a:t>Collaboration</a:t>
          </a:r>
          <a:endParaRPr lang="en-US" sz="4400" kern="1200"/>
        </a:p>
      </dsp:txBody>
      <dsp:txXfrm>
        <a:off x="45235" y="65994"/>
        <a:ext cx="5853129" cy="836170"/>
      </dsp:txXfrm>
    </dsp:sp>
    <dsp:sp modelId="{932E775D-FD11-4EA6-A9C1-0866543BE205}">
      <dsp:nvSpPr>
        <dsp:cNvPr id="0" name=""/>
        <dsp:cNvSpPr/>
      </dsp:nvSpPr>
      <dsp:spPr>
        <a:xfrm>
          <a:off x="0" y="1074119"/>
          <a:ext cx="5943599" cy="926640"/>
        </a:xfrm>
        <a:prstGeom prst="roundRect">
          <a:avLst/>
        </a:prstGeom>
        <a:solidFill>
          <a:schemeClr val="accent2">
            <a:hueOff val="-380725"/>
            <a:satOff val="-1556"/>
            <a:lumOff val="63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7640" tIns="167640" rIns="167640" bIns="167640" numCol="1" spcCol="1270" anchor="ctr" anchorCtr="0">
          <a:noAutofit/>
        </a:bodyPr>
        <a:lstStyle/>
        <a:p>
          <a:pPr marL="0" lvl="0" indent="0" algn="l" defTabSz="1955800">
            <a:lnSpc>
              <a:spcPct val="90000"/>
            </a:lnSpc>
            <a:spcBef>
              <a:spcPct val="0"/>
            </a:spcBef>
            <a:spcAft>
              <a:spcPct val="35000"/>
            </a:spcAft>
            <a:buNone/>
          </a:pPr>
          <a:r>
            <a:rPr lang="en-GB" sz="4400" kern="1200"/>
            <a:t>Integration</a:t>
          </a:r>
          <a:endParaRPr lang="en-US" sz="4400" kern="1200"/>
        </a:p>
      </dsp:txBody>
      <dsp:txXfrm>
        <a:off x="45235" y="1119354"/>
        <a:ext cx="5853129" cy="836170"/>
      </dsp:txXfrm>
    </dsp:sp>
    <dsp:sp modelId="{A17C807C-9288-45CB-B3CD-B05B9C691976}">
      <dsp:nvSpPr>
        <dsp:cNvPr id="0" name=""/>
        <dsp:cNvSpPr/>
      </dsp:nvSpPr>
      <dsp:spPr>
        <a:xfrm>
          <a:off x="0" y="2127480"/>
          <a:ext cx="5943599" cy="926640"/>
        </a:xfrm>
        <a:prstGeom prst="roundRect">
          <a:avLst/>
        </a:prstGeom>
        <a:solidFill>
          <a:schemeClr val="accent2">
            <a:hueOff val="-761450"/>
            <a:satOff val="-3112"/>
            <a:lumOff val="127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7640" tIns="167640" rIns="167640" bIns="167640" numCol="1" spcCol="1270" anchor="ctr" anchorCtr="0">
          <a:noAutofit/>
        </a:bodyPr>
        <a:lstStyle/>
        <a:p>
          <a:pPr marL="0" lvl="0" indent="0" algn="l" defTabSz="1955800">
            <a:lnSpc>
              <a:spcPct val="90000"/>
            </a:lnSpc>
            <a:spcBef>
              <a:spcPct val="0"/>
            </a:spcBef>
            <a:spcAft>
              <a:spcPct val="35000"/>
            </a:spcAft>
            <a:buNone/>
          </a:pPr>
          <a:r>
            <a:rPr lang="en-GB" sz="4400" kern="1200"/>
            <a:t>Involvement</a:t>
          </a:r>
          <a:endParaRPr lang="en-US" sz="4400" kern="1200"/>
        </a:p>
      </dsp:txBody>
      <dsp:txXfrm>
        <a:off x="45235" y="2172715"/>
        <a:ext cx="5853129" cy="836170"/>
      </dsp:txXfrm>
    </dsp:sp>
    <dsp:sp modelId="{D29DDFD5-5408-4198-BE44-9B2B16C9AE96}">
      <dsp:nvSpPr>
        <dsp:cNvPr id="0" name=""/>
        <dsp:cNvSpPr/>
      </dsp:nvSpPr>
      <dsp:spPr>
        <a:xfrm>
          <a:off x="0" y="3180840"/>
          <a:ext cx="5943599" cy="926640"/>
        </a:xfrm>
        <a:prstGeom prst="roundRect">
          <a:avLst/>
        </a:prstGeom>
        <a:solidFill>
          <a:schemeClr val="accent2">
            <a:hueOff val="-1142175"/>
            <a:satOff val="-4668"/>
            <a:lumOff val="191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7640" tIns="167640" rIns="167640" bIns="167640" numCol="1" spcCol="1270" anchor="ctr" anchorCtr="0">
          <a:noAutofit/>
        </a:bodyPr>
        <a:lstStyle/>
        <a:p>
          <a:pPr marL="0" lvl="0" indent="0" algn="l" defTabSz="1955800">
            <a:lnSpc>
              <a:spcPct val="90000"/>
            </a:lnSpc>
            <a:spcBef>
              <a:spcPct val="0"/>
            </a:spcBef>
            <a:spcAft>
              <a:spcPct val="35000"/>
            </a:spcAft>
            <a:buNone/>
          </a:pPr>
          <a:r>
            <a:rPr lang="en-GB" sz="4400" kern="1200"/>
            <a:t>Long-term focus</a:t>
          </a:r>
          <a:endParaRPr lang="en-US" sz="4400" kern="1200"/>
        </a:p>
      </dsp:txBody>
      <dsp:txXfrm>
        <a:off x="45235" y="3226075"/>
        <a:ext cx="5853129" cy="836170"/>
      </dsp:txXfrm>
    </dsp:sp>
    <dsp:sp modelId="{1F390402-FE6D-4F18-BD2E-6AE16F0AC4F4}">
      <dsp:nvSpPr>
        <dsp:cNvPr id="0" name=""/>
        <dsp:cNvSpPr/>
      </dsp:nvSpPr>
      <dsp:spPr>
        <a:xfrm>
          <a:off x="0" y="4234200"/>
          <a:ext cx="5943599" cy="926640"/>
        </a:xfrm>
        <a:prstGeom prst="roundRect">
          <a:avLst/>
        </a:prstGeom>
        <a:solidFill>
          <a:schemeClr val="accent2">
            <a:hueOff val="-1522900"/>
            <a:satOff val="-6224"/>
            <a:lumOff val="254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7640" tIns="167640" rIns="167640" bIns="167640" numCol="1" spcCol="1270" anchor="ctr" anchorCtr="0">
          <a:noAutofit/>
        </a:bodyPr>
        <a:lstStyle/>
        <a:p>
          <a:pPr marL="0" lvl="0" indent="0" algn="l" defTabSz="1955800">
            <a:lnSpc>
              <a:spcPct val="90000"/>
            </a:lnSpc>
            <a:spcBef>
              <a:spcPct val="0"/>
            </a:spcBef>
            <a:spcAft>
              <a:spcPct val="35000"/>
            </a:spcAft>
            <a:buNone/>
          </a:pPr>
          <a:r>
            <a:rPr lang="en-GB" sz="4400" kern="1200"/>
            <a:t>Prevention</a:t>
          </a:r>
          <a:endParaRPr lang="en-US" sz="4400" kern="1200"/>
        </a:p>
      </dsp:txBody>
      <dsp:txXfrm>
        <a:off x="45235" y="4279435"/>
        <a:ext cx="5853129" cy="836170"/>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D4C2031-A800-4367-B165-6B280B05C265}">
      <dsp:nvSpPr>
        <dsp:cNvPr id="0" name=""/>
        <dsp:cNvSpPr/>
      </dsp:nvSpPr>
      <dsp:spPr>
        <a:xfrm>
          <a:off x="9074" y="439601"/>
          <a:ext cx="1356177" cy="813706"/>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Welsh Ministers</a:t>
          </a:r>
          <a:endParaRPr lang="en-US" sz="1200" kern="1200"/>
        </a:p>
      </dsp:txBody>
      <dsp:txXfrm>
        <a:off x="9074" y="439601"/>
        <a:ext cx="1356177" cy="813706"/>
      </dsp:txXfrm>
    </dsp:sp>
    <dsp:sp modelId="{C9365EEC-B218-4295-8346-3FAC36F61B17}">
      <dsp:nvSpPr>
        <dsp:cNvPr id="0" name=""/>
        <dsp:cNvSpPr/>
      </dsp:nvSpPr>
      <dsp:spPr>
        <a:xfrm>
          <a:off x="1500870" y="439601"/>
          <a:ext cx="1356177" cy="813706"/>
        </a:xfrm>
        <a:prstGeom prst="rect">
          <a:avLst/>
        </a:prstGeom>
        <a:solidFill>
          <a:schemeClr val="accent5">
            <a:hueOff val="-74564"/>
            <a:satOff val="249"/>
            <a:lumOff val="-22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Local authorities (22)</a:t>
          </a:r>
          <a:endParaRPr lang="en-US" sz="1200" kern="1200"/>
        </a:p>
      </dsp:txBody>
      <dsp:txXfrm>
        <a:off x="1500870" y="439601"/>
        <a:ext cx="1356177" cy="813706"/>
      </dsp:txXfrm>
    </dsp:sp>
    <dsp:sp modelId="{2B70DC3E-8767-4A0B-8E3E-ADA47AB59E8F}">
      <dsp:nvSpPr>
        <dsp:cNvPr id="0" name=""/>
        <dsp:cNvSpPr/>
      </dsp:nvSpPr>
      <dsp:spPr>
        <a:xfrm>
          <a:off x="2992665" y="439601"/>
          <a:ext cx="1356177" cy="813706"/>
        </a:xfrm>
        <a:prstGeom prst="rect">
          <a:avLst/>
        </a:prstGeom>
        <a:solidFill>
          <a:schemeClr val="accent5">
            <a:hueOff val="-149128"/>
            <a:satOff val="498"/>
            <a:lumOff val="-45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Local Health Boards (7)</a:t>
          </a:r>
          <a:endParaRPr lang="en-US" sz="1200" kern="1200"/>
        </a:p>
      </dsp:txBody>
      <dsp:txXfrm>
        <a:off x="2992665" y="439601"/>
        <a:ext cx="1356177" cy="813706"/>
      </dsp:txXfrm>
    </dsp:sp>
    <dsp:sp modelId="{96F30369-54CD-426D-8ADC-D5919FBB19F2}">
      <dsp:nvSpPr>
        <dsp:cNvPr id="0" name=""/>
        <dsp:cNvSpPr/>
      </dsp:nvSpPr>
      <dsp:spPr>
        <a:xfrm>
          <a:off x="4484461" y="439601"/>
          <a:ext cx="1356177" cy="813706"/>
        </a:xfrm>
        <a:prstGeom prst="rect">
          <a:avLst/>
        </a:prstGeom>
        <a:solidFill>
          <a:schemeClr val="accent5">
            <a:hueOff val="-223692"/>
            <a:satOff val="747"/>
            <a:lumOff val="-67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Public Health Wales NHS Trust</a:t>
          </a:r>
          <a:endParaRPr lang="en-US" sz="1200" kern="1200"/>
        </a:p>
      </dsp:txBody>
      <dsp:txXfrm>
        <a:off x="4484461" y="439601"/>
        <a:ext cx="1356177" cy="813706"/>
      </dsp:txXfrm>
    </dsp:sp>
    <dsp:sp modelId="{31D0CE3A-0D2B-497E-8CA2-6D5B2797DD40}">
      <dsp:nvSpPr>
        <dsp:cNvPr id="0" name=""/>
        <dsp:cNvSpPr/>
      </dsp:nvSpPr>
      <dsp:spPr>
        <a:xfrm>
          <a:off x="5976256" y="439601"/>
          <a:ext cx="1356177" cy="813706"/>
        </a:xfrm>
        <a:prstGeom prst="rect">
          <a:avLst/>
        </a:prstGeom>
        <a:solidFill>
          <a:schemeClr val="accent5">
            <a:hueOff val="-298255"/>
            <a:satOff val="996"/>
            <a:lumOff val="-90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Velindre NHS Trust</a:t>
          </a:r>
          <a:endParaRPr lang="en-US" sz="1200" kern="1200"/>
        </a:p>
      </dsp:txBody>
      <dsp:txXfrm>
        <a:off x="5976256" y="439601"/>
        <a:ext cx="1356177" cy="813706"/>
      </dsp:txXfrm>
    </dsp:sp>
    <dsp:sp modelId="{9A480707-3F7F-46AB-B32B-2DFE8485498A}">
      <dsp:nvSpPr>
        <dsp:cNvPr id="0" name=""/>
        <dsp:cNvSpPr/>
      </dsp:nvSpPr>
      <dsp:spPr>
        <a:xfrm>
          <a:off x="7468052" y="439601"/>
          <a:ext cx="1356177" cy="813706"/>
        </a:xfrm>
        <a:prstGeom prst="rect">
          <a:avLst/>
        </a:prstGeom>
        <a:solidFill>
          <a:schemeClr val="accent5">
            <a:hueOff val="-372819"/>
            <a:satOff val="1245"/>
            <a:lumOff val="-11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National Park Authorities (3)</a:t>
          </a:r>
          <a:endParaRPr lang="en-US" sz="1200" kern="1200"/>
        </a:p>
      </dsp:txBody>
      <dsp:txXfrm>
        <a:off x="7468052" y="439601"/>
        <a:ext cx="1356177" cy="813706"/>
      </dsp:txXfrm>
    </dsp:sp>
    <dsp:sp modelId="{3984F9B9-A275-4747-82EF-5044D280E82F}">
      <dsp:nvSpPr>
        <dsp:cNvPr id="0" name=""/>
        <dsp:cNvSpPr/>
      </dsp:nvSpPr>
      <dsp:spPr>
        <a:xfrm>
          <a:off x="8959847" y="439601"/>
          <a:ext cx="1356177" cy="813706"/>
        </a:xfrm>
        <a:prstGeom prst="rect">
          <a:avLst/>
        </a:prstGeom>
        <a:solidFill>
          <a:schemeClr val="accent5">
            <a:hueOff val="-447383"/>
            <a:satOff val="1494"/>
            <a:lumOff val="-1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Fire and Rescue Authorities (3)</a:t>
          </a:r>
          <a:endParaRPr lang="en-US" sz="1200" kern="1200"/>
        </a:p>
      </dsp:txBody>
      <dsp:txXfrm>
        <a:off x="8959847" y="439601"/>
        <a:ext cx="1356177" cy="813706"/>
      </dsp:txXfrm>
    </dsp:sp>
    <dsp:sp modelId="{10B93100-57BD-4424-8D2A-0B54B617FC33}">
      <dsp:nvSpPr>
        <dsp:cNvPr id="0" name=""/>
        <dsp:cNvSpPr/>
      </dsp:nvSpPr>
      <dsp:spPr>
        <a:xfrm>
          <a:off x="9074" y="1388926"/>
          <a:ext cx="1356177" cy="813706"/>
        </a:xfrm>
        <a:prstGeom prst="rect">
          <a:avLst/>
        </a:prstGeom>
        <a:solidFill>
          <a:schemeClr val="accent5">
            <a:hueOff val="-521947"/>
            <a:satOff val="1743"/>
            <a:lumOff val="-157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Natural Resources Wales</a:t>
          </a:r>
          <a:endParaRPr lang="en-US" sz="1200" kern="1200"/>
        </a:p>
      </dsp:txBody>
      <dsp:txXfrm>
        <a:off x="9074" y="1388926"/>
        <a:ext cx="1356177" cy="813706"/>
      </dsp:txXfrm>
    </dsp:sp>
    <dsp:sp modelId="{E7B4DD73-4E0F-41B7-8F6F-738C25FA8D2D}">
      <dsp:nvSpPr>
        <dsp:cNvPr id="0" name=""/>
        <dsp:cNvSpPr/>
      </dsp:nvSpPr>
      <dsp:spPr>
        <a:xfrm>
          <a:off x="1500870" y="1388926"/>
          <a:ext cx="1356177" cy="813706"/>
        </a:xfrm>
        <a:prstGeom prst="rect">
          <a:avLst/>
        </a:prstGeom>
        <a:solidFill>
          <a:schemeClr val="accent5">
            <a:hueOff val="-596511"/>
            <a:satOff val="1992"/>
            <a:lumOff val="-180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Commission for Tertiary Education and Research</a:t>
          </a:r>
          <a:endParaRPr lang="en-US" sz="1200" kern="1200"/>
        </a:p>
      </dsp:txBody>
      <dsp:txXfrm>
        <a:off x="1500870" y="1388926"/>
        <a:ext cx="1356177" cy="813706"/>
      </dsp:txXfrm>
    </dsp:sp>
    <dsp:sp modelId="{0335E468-AEC0-4AA0-9916-D6CB1D5223F8}">
      <dsp:nvSpPr>
        <dsp:cNvPr id="0" name=""/>
        <dsp:cNvSpPr/>
      </dsp:nvSpPr>
      <dsp:spPr>
        <a:xfrm>
          <a:off x="2992665" y="1388926"/>
          <a:ext cx="1356177" cy="813706"/>
        </a:xfrm>
        <a:prstGeom prst="rect">
          <a:avLst/>
        </a:prstGeom>
        <a:solidFill>
          <a:schemeClr val="accent5">
            <a:hueOff val="-671075"/>
            <a:satOff val="2241"/>
            <a:lumOff val="-203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The Arts Council of Wales</a:t>
          </a:r>
          <a:endParaRPr lang="en-US" sz="1200" kern="1200"/>
        </a:p>
      </dsp:txBody>
      <dsp:txXfrm>
        <a:off x="2992665" y="1388926"/>
        <a:ext cx="1356177" cy="813706"/>
      </dsp:txXfrm>
    </dsp:sp>
    <dsp:sp modelId="{4E319175-E06C-413A-9DCD-631C54481E7E}">
      <dsp:nvSpPr>
        <dsp:cNvPr id="0" name=""/>
        <dsp:cNvSpPr/>
      </dsp:nvSpPr>
      <dsp:spPr>
        <a:xfrm>
          <a:off x="4484461" y="1388926"/>
          <a:ext cx="1356177" cy="813706"/>
        </a:xfrm>
        <a:prstGeom prst="rect">
          <a:avLst/>
        </a:prstGeom>
        <a:solidFill>
          <a:schemeClr val="accent5">
            <a:hueOff val="-745638"/>
            <a:satOff val="2489"/>
            <a:lumOff val="-225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Sports Council of Wales</a:t>
          </a:r>
          <a:endParaRPr lang="en-US" sz="1200" kern="1200"/>
        </a:p>
      </dsp:txBody>
      <dsp:txXfrm>
        <a:off x="4484461" y="1388926"/>
        <a:ext cx="1356177" cy="813706"/>
      </dsp:txXfrm>
    </dsp:sp>
    <dsp:sp modelId="{CE4B7EA5-5195-4F3E-9B0D-EA0DD1A035D1}">
      <dsp:nvSpPr>
        <dsp:cNvPr id="0" name=""/>
        <dsp:cNvSpPr/>
      </dsp:nvSpPr>
      <dsp:spPr>
        <a:xfrm>
          <a:off x="5976256" y="1388926"/>
          <a:ext cx="1356177" cy="813706"/>
        </a:xfrm>
        <a:prstGeom prst="rect">
          <a:avLst/>
        </a:prstGeom>
        <a:solidFill>
          <a:schemeClr val="accent5">
            <a:hueOff val="-820202"/>
            <a:satOff val="2738"/>
            <a:lumOff val="-248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National Library of Wales</a:t>
          </a:r>
          <a:endParaRPr lang="en-US" sz="1200" kern="1200"/>
        </a:p>
      </dsp:txBody>
      <dsp:txXfrm>
        <a:off x="5976256" y="1388926"/>
        <a:ext cx="1356177" cy="813706"/>
      </dsp:txXfrm>
    </dsp:sp>
    <dsp:sp modelId="{3894DE5B-48A2-45D2-A136-9B287DA9D9AF}">
      <dsp:nvSpPr>
        <dsp:cNvPr id="0" name=""/>
        <dsp:cNvSpPr/>
      </dsp:nvSpPr>
      <dsp:spPr>
        <a:xfrm>
          <a:off x="7468052" y="1388926"/>
          <a:ext cx="1356177" cy="813706"/>
        </a:xfrm>
        <a:prstGeom prst="rect">
          <a:avLst/>
        </a:prstGeom>
        <a:solidFill>
          <a:schemeClr val="accent5">
            <a:hueOff val="-894766"/>
            <a:satOff val="2987"/>
            <a:lumOff val="-2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National Museum of Wales</a:t>
          </a:r>
          <a:endParaRPr lang="en-US" sz="1200" kern="1200"/>
        </a:p>
      </dsp:txBody>
      <dsp:txXfrm>
        <a:off x="7468052" y="1388926"/>
        <a:ext cx="1356177" cy="813706"/>
      </dsp:txXfrm>
    </dsp:sp>
    <dsp:sp modelId="{877706DA-EE42-478F-A424-759FB814C0DF}">
      <dsp:nvSpPr>
        <dsp:cNvPr id="0" name=""/>
        <dsp:cNvSpPr/>
      </dsp:nvSpPr>
      <dsp:spPr>
        <a:xfrm>
          <a:off x="8959847" y="1388926"/>
          <a:ext cx="1356177" cy="813706"/>
        </a:xfrm>
        <a:prstGeom prst="rect">
          <a:avLst/>
        </a:prstGeom>
        <a:solidFill>
          <a:schemeClr val="accent5">
            <a:hueOff val="-969330"/>
            <a:satOff val="3236"/>
            <a:lumOff val="-293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Welsh Ambulance Services University NHS Trust</a:t>
          </a:r>
          <a:endParaRPr lang="en-US" sz="1200" kern="1200"/>
        </a:p>
      </dsp:txBody>
      <dsp:txXfrm>
        <a:off x="8959847" y="1388926"/>
        <a:ext cx="1356177" cy="813706"/>
      </dsp:txXfrm>
    </dsp:sp>
    <dsp:sp modelId="{800CA987-D228-4CE5-85B6-2EA3B3CC6B6F}">
      <dsp:nvSpPr>
        <dsp:cNvPr id="0" name=""/>
        <dsp:cNvSpPr/>
      </dsp:nvSpPr>
      <dsp:spPr>
        <a:xfrm>
          <a:off x="9074" y="2338250"/>
          <a:ext cx="1356177" cy="813706"/>
        </a:xfrm>
        <a:prstGeom prst="rect">
          <a:avLst/>
        </a:prstGeom>
        <a:solidFill>
          <a:schemeClr val="accent5">
            <a:hueOff val="-1043894"/>
            <a:satOff val="3485"/>
            <a:lumOff val="-315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Digital Health and Care Wales</a:t>
          </a:r>
          <a:endParaRPr lang="en-US" sz="1200" kern="1200"/>
        </a:p>
      </dsp:txBody>
      <dsp:txXfrm>
        <a:off x="9074" y="2338250"/>
        <a:ext cx="1356177" cy="813706"/>
      </dsp:txXfrm>
    </dsp:sp>
    <dsp:sp modelId="{B9F831D4-604B-483D-8D28-32E9E13886C0}">
      <dsp:nvSpPr>
        <dsp:cNvPr id="0" name=""/>
        <dsp:cNvSpPr/>
      </dsp:nvSpPr>
      <dsp:spPr>
        <a:xfrm>
          <a:off x="1500870" y="2338250"/>
          <a:ext cx="1356177" cy="813706"/>
        </a:xfrm>
        <a:prstGeom prst="rect">
          <a:avLst/>
        </a:prstGeom>
        <a:solidFill>
          <a:schemeClr val="accent5">
            <a:hueOff val="-1118458"/>
            <a:satOff val="3734"/>
            <a:lumOff val="-33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Health Education and Improvement Wales</a:t>
          </a:r>
          <a:endParaRPr lang="en-US" sz="1200" kern="1200"/>
        </a:p>
      </dsp:txBody>
      <dsp:txXfrm>
        <a:off x="1500870" y="2338250"/>
        <a:ext cx="1356177" cy="813706"/>
      </dsp:txXfrm>
    </dsp:sp>
    <dsp:sp modelId="{41D21341-DCB1-43DF-B23B-296502EA834F}">
      <dsp:nvSpPr>
        <dsp:cNvPr id="0" name=""/>
        <dsp:cNvSpPr/>
      </dsp:nvSpPr>
      <dsp:spPr>
        <a:xfrm>
          <a:off x="2992665" y="2338250"/>
          <a:ext cx="1356177" cy="813706"/>
        </a:xfrm>
        <a:prstGeom prst="rect">
          <a:avLst/>
        </a:prstGeom>
        <a:solidFill>
          <a:schemeClr val="accent5">
            <a:hueOff val="-1193022"/>
            <a:satOff val="3983"/>
            <a:lumOff val="-360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Social Care Wales</a:t>
          </a:r>
          <a:endParaRPr lang="en-US" sz="1200" kern="1200"/>
        </a:p>
      </dsp:txBody>
      <dsp:txXfrm>
        <a:off x="2992665" y="2338250"/>
        <a:ext cx="1356177" cy="813706"/>
      </dsp:txXfrm>
    </dsp:sp>
    <dsp:sp modelId="{FB879571-7FE6-497D-B524-84C8739FCD41}">
      <dsp:nvSpPr>
        <dsp:cNvPr id="0" name=""/>
        <dsp:cNvSpPr/>
      </dsp:nvSpPr>
      <dsp:spPr>
        <a:xfrm>
          <a:off x="4484461" y="2338250"/>
          <a:ext cx="1356177" cy="813706"/>
        </a:xfrm>
        <a:prstGeom prst="rect">
          <a:avLst/>
        </a:prstGeom>
        <a:solidFill>
          <a:schemeClr val="accent5">
            <a:hueOff val="-1267585"/>
            <a:satOff val="4232"/>
            <a:lumOff val="-383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Welsh Revenue Authority</a:t>
          </a:r>
          <a:endParaRPr lang="en-US" sz="1200" kern="1200"/>
        </a:p>
      </dsp:txBody>
      <dsp:txXfrm>
        <a:off x="4484461" y="2338250"/>
        <a:ext cx="1356177" cy="813706"/>
      </dsp:txXfrm>
    </dsp:sp>
    <dsp:sp modelId="{B3D6E853-D268-44E2-BAE0-45EC277D6BE0}">
      <dsp:nvSpPr>
        <dsp:cNvPr id="0" name=""/>
        <dsp:cNvSpPr/>
      </dsp:nvSpPr>
      <dsp:spPr>
        <a:xfrm>
          <a:off x="5976256" y="2338250"/>
          <a:ext cx="1356177" cy="813706"/>
        </a:xfrm>
        <a:prstGeom prst="rect">
          <a:avLst/>
        </a:prstGeom>
        <a:solidFill>
          <a:schemeClr val="accent5">
            <a:hueOff val="-1342149"/>
            <a:satOff val="4481"/>
            <a:lumOff val="-405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Transport for Wales</a:t>
          </a:r>
          <a:endParaRPr lang="en-US" sz="1200" kern="1200"/>
        </a:p>
      </dsp:txBody>
      <dsp:txXfrm>
        <a:off x="5976256" y="2338250"/>
        <a:ext cx="1356177" cy="813706"/>
      </dsp:txXfrm>
    </dsp:sp>
    <dsp:sp modelId="{62556EC6-0B18-4B83-BF37-294F3334005D}">
      <dsp:nvSpPr>
        <dsp:cNvPr id="0" name=""/>
        <dsp:cNvSpPr/>
      </dsp:nvSpPr>
      <dsp:spPr>
        <a:xfrm>
          <a:off x="7468052" y="2338250"/>
          <a:ext cx="1356177" cy="813706"/>
        </a:xfrm>
        <a:prstGeom prst="rect">
          <a:avLst/>
        </a:prstGeom>
        <a:solidFill>
          <a:schemeClr val="accent5">
            <a:hueOff val="-1416713"/>
            <a:satOff val="4730"/>
            <a:lumOff val="-428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Centre for Digital Public Services Ltd</a:t>
          </a:r>
          <a:endParaRPr lang="en-US" sz="1200" kern="1200"/>
        </a:p>
      </dsp:txBody>
      <dsp:txXfrm>
        <a:off x="7468052" y="2338250"/>
        <a:ext cx="1356177" cy="813706"/>
      </dsp:txXfrm>
    </dsp:sp>
    <dsp:sp modelId="{96F4B29E-5E32-4B28-8393-0E9C7095D188}">
      <dsp:nvSpPr>
        <dsp:cNvPr id="0" name=""/>
        <dsp:cNvSpPr/>
      </dsp:nvSpPr>
      <dsp:spPr>
        <a:xfrm>
          <a:off x="8959847" y="2338250"/>
          <a:ext cx="1356177" cy="813706"/>
        </a:xfrm>
        <a:prstGeom prst="rect">
          <a:avLst/>
        </a:prstGeom>
        <a:solidFill>
          <a:schemeClr val="accent5">
            <a:hueOff val="-1491277"/>
            <a:satOff val="4979"/>
            <a:lumOff val="-451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Qualifications Wales</a:t>
          </a:r>
          <a:endParaRPr lang="en-US" sz="1200" kern="1200"/>
        </a:p>
      </dsp:txBody>
      <dsp:txXfrm>
        <a:off x="8959847" y="2338250"/>
        <a:ext cx="1356177" cy="813706"/>
      </dsp:txXfrm>
    </dsp:sp>
  </dsp:spTree>
</dsp:drawing>
</file>

<file path=ppt/diagrams/layout1.xml><?xml version="1.0" encoding="utf-8"?>
<dgm:layoutDef xmlns:dgm="http://schemas.openxmlformats.org/drawingml/2006/diagram" xmlns:a="http://schemas.openxmlformats.org/drawingml/2006/main" uniqueId="urn:microsoft.com/office/officeart/2016/7/layout/VerticalSolidActionList">
  <dgm:title val="Vertical Solid Action List"/>
  <dgm:desc val="Use to show non-sequential or grouped lists of information. Works well with large amounts of text. All text has the same level of emphasis, and direction is not implied."/>
  <dgm:catLst>
    <dgm:cat type="list"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 modelId="5">
          <dgm:prSet phldr="1"/>
        </dgm:pt>
        <dgm:pt modelId="51">
          <dgm:prSet phldr="1"/>
        </dgm:pt>
      </dgm:ptLst>
      <dgm:cxnLst>
        <dgm:cxn modelId="4" srcId="0" destId="1" srcOrd="0" destOrd="0"/>
        <dgm:cxn modelId="5" srcId="0" destId="2" srcOrd="1" destOrd="0"/>
        <dgm:cxn modelId="6" srcId="0" destId="3" srcOrd="2" destOrd="0"/>
        <dgm:cxn modelId="7" srcId="0" destId="4" srcOrd="3" destOrd="0"/>
        <dgm:cxn modelId="8" srcId="0" destId="5" srcOrd="4" destOrd="0"/>
        <dgm:cxn modelId="13" srcId="1" destId="11" srcOrd="0" destOrd="0"/>
        <dgm:cxn modelId="23" srcId="2" destId="21" srcOrd="0" destOrd="0"/>
        <dgm:cxn modelId="33" srcId="3" destId="31" srcOrd="0" destOrd="0"/>
        <dgm:cxn modelId="43" srcId="4" destId="41" srcOrd="0" destOrd="0"/>
        <dgm:cxn modelId="53" srcId="5" destId="5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6"/>
      <dgm:constr type="primFontSz" for="des" forName="parentText" op="equ" val="28"/>
      <dgm:constr type="primFontSz" for="des" forName="descendantText" refType="primFontSz" refFor="des" refForName="parentText" op="lte" fact="0.82"/>
      <dgm:constr type="primFontSz" for="des" forName="parentText" refType="primFontSz" refFor="des" refForName="descendantText" op="lte" fact="1.25"/>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2"/>
          <dgm:constr type="w" for="ch" forName="descendantText" refType="w" fact="0.8"/>
          <dgm:constr type="h" for="ch" forName="parentText" refType="h"/>
          <dgm:constr type="h" for="ch" forName="descendantText" refType="h" refFor="ch" refForName="parentText"/>
        </dgm:constrLst>
        <dgm:ruleLst/>
        <dgm:layoutNode name="parentText" styleLbl="alignNode1">
          <dgm:varLst>
            <dgm:chMax val="1"/>
            <dgm:bulletEnabled/>
          </dgm:varLst>
          <dgm:alg type="tx"/>
          <dgm:shape xmlns:r="http://schemas.openxmlformats.org/officeDocument/2006/relationships" type="rect" r:blip="" zOrderOff="3">
            <dgm:adjLst/>
          </dgm:shape>
          <dgm:presOf axis="self" ptType="node"/>
          <dgm:constrLst>
            <dgm:constr type="tMarg" refType="h" fact="0.28"/>
            <dgm:constr type="bMarg" refType="h" fact="0.28"/>
            <dgm:constr type="lMarg" refType="w" fact="0.15"/>
            <dgm:constr type="rMarg" refType="w" fact="0.15"/>
          </dgm:constrLst>
          <dgm:ruleLst>
            <dgm:rule type="primFontSz" val="15" fact="NaN" max="NaN"/>
          </dgm:ruleLst>
        </dgm:layoutNode>
        <dgm:layoutNode name="descendantText" styleLbl="alignAccFollowNode1">
          <dgm:varLst>
            <dgm:bulletEnabled/>
          </dgm:varLst>
          <dgm:alg type="tx">
            <dgm:param type="stBulletLvl" val="0"/>
            <dgm:param type="parTxLTRAlign" val="l"/>
            <dgm:param type="shpTxLTRAlignCh" val="l"/>
            <dgm:param type="parTxRTLAlign" val="r"/>
            <dgm:param type="shpTxRTLAlignCh" val="r"/>
          </dgm:alg>
          <dgm:choose name="Name10">
            <dgm:if name="Name11" func="var" arg="dir" op="equ" val="norm">
              <dgm:shape xmlns:r="http://schemas.openxmlformats.org/officeDocument/2006/relationships" type="rect" r:blip="">
                <dgm:adjLst/>
              </dgm:shape>
            </dgm:if>
            <dgm:else name="Name12">
              <dgm:shape xmlns:r="http://schemas.openxmlformats.org/officeDocument/2006/relationships" type="rect" r:blip="">
                <dgm:adjLst/>
              </dgm:shape>
            </dgm:else>
          </dgm:choose>
          <dgm:presOf axis="des" ptType="node"/>
          <dgm:constrLst>
            <dgm:constr type="primFontSz" val="24"/>
            <dgm:constr type="lMarg" refType="w" fact="0.055"/>
            <dgm:constr type="rMarg" refType="w" fact="0.055"/>
            <dgm:constr type="tMarg" refType="h" fact="0.72"/>
            <dgm:constr type="bMarg" refType="h" fact="0.72"/>
          </dgm:constrLst>
          <dgm:ruleLst>
            <dgm:rule type="primFontSz" val="11" fact="NaN" max="NaN"/>
          </dgm:ruleLst>
        </dgm:layoutNod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0.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11.xml><?xml version="1.0" encoding="utf-8"?>
<dgm:layoutDef xmlns:dgm="http://schemas.openxmlformats.org/drawingml/2006/diagram" xmlns:a="http://schemas.openxmlformats.org/drawingml/2006/main" uniqueId="urn:microsoft.com/office/officeart/2016/7/layout/LinearBlockProcessNumbered">
  <dgm:title val="Linear Block Process Numbered"/>
  <dgm:desc val="Used to show a progression; a timeline; sequential steps in a task, process, or workflow; or to emphasize movement or direction. Automatic numbers have been introduced to show the steps of the process. Level 1 text and Level 2 text both appears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01</a:t>
              </a:r>
            </a:p>
          </dgm:t>
        </dgm:pt>
        <dgm:pt modelId="201" type="sibTrans" cxnId="5">
          <dgm:prSet phldrT="2"/>
          <dgm:t>
            <a:bodyPr/>
            <a:lstStyle/>
            <a:p>
              <a:r>
                <a:t>02</a:t>
              </a:r>
            </a:p>
          </dgm:t>
        </dgm:pt>
        <dgm:pt modelId="301" type="sibTrans" cxnId="6">
          <dgm:prSet phldrT="3"/>
          <dgm:t>
            <a:bodyPr/>
            <a:lstStyle/>
            <a:p>
              <a:r>
                <a:t>03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sibTransNodeRect" op="equ"/>
      <dgm:constr type="primFontSz" for="des" forName="nodeRect" op="equ"/>
    </dgm:constrLst>
    <dgm:ruleLst/>
    <dgm:forEach name="Name4" axis="ch" ptType="node">
      <dgm:layoutNode name="compositeNode">
        <dgm:varLst>
          <dgm:bulletEnabled val="1"/>
        </dgm:varLst>
        <dgm:alg type="composite"/>
        <dgm:constrLst>
          <dgm:constr type="h" refType="w" op="lte" fact="1.2"/>
          <dgm:constr type="w" for="ch" forName="bgRect" refType="w"/>
          <dgm:constr type="h" for="ch" forName="bgRect" refType="h"/>
          <dgm:constr type="t" for="ch" forName="bgRect"/>
          <dgm:constr type="l" for="ch" forName="bgRect"/>
          <dgm:constr type="w" for="ch" forName="sibTransNodeRect" refType="w" refFor="ch" refForName="bgRect"/>
          <dgm:constr type="h" for="ch" forName="sibTransNodeRect" refType="h" refFor="ch" refForName="bgRect" fact="0.4"/>
          <dgm:constr type="t" for="ch" forName="sibTransNodeRect"/>
          <dgm:constr type="l" for="ch" forName="sibTransNodeRect"/>
          <dgm:constr type="r" for="ch" forName="nodeRect" refType="r" refFor="ch" refForName="bgRect"/>
          <dgm:constr type="h" for="ch" forName="nodeRect" refType="h" refFor="ch" refForName="bgRect" fact="0.6"/>
          <dgm:constr type="t" for="ch" forName="nodeRect" refType="b" refFor="ch" refForName="sibTransNodeRect"/>
          <dgm:constr type="l" for="ch" forName="nodeRect" refType="l" refFor="ch" refForName="bgRect"/>
        </dgm:constrLst>
        <dgm:ruleLst>
          <dgm:rule type="w" for="ch" forName="nodeRect" val="NaN" fact="NaN" max="30"/>
        </dgm:ruleLst>
        <dgm:layoutNode name="bgRect" styleLbl="alignNode1">
          <dgm:alg type="sp"/>
          <dgm:shape xmlns:r="http://schemas.openxmlformats.org/officeDocument/2006/relationships" type="rect" r:blip="">
            <dgm:adjLst>
              <dgm:adj idx="1" val="0.05"/>
            </dgm:adjLst>
          </dgm:shape>
          <dgm:presOf axis="self"/>
          <dgm:constrLst/>
          <dgm:ruleLst/>
        </dgm:layoutNode>
        <dgm:forEach name="Name19" axis="followSib" ptType="sibTrans" hideLastTrans="0" cnt="1">
          <dgm:layoutNode name="sibTransNodeRect" styleLbl="alignNode1">
            <dgm:varLst>
              <dgm:chMax val="0"/>
              <dgm:bulletEnabled val="1"/>
            </dgm:varLst>
            <dgm:presOf axis="self"/>
            <dgm:alg type="tx">
              <dgm:param type="parTxLTRAlign" val="l"/>
              <dgm:param type="parTxRTLAlign" val="l"/>
            </dgm:alg>
            <dgm:shape xmlns:r="http://schemas.openxmlformats.org/officeDocument/2006/relationships" type="rect" r:blip="" hideGeom="1">
              <dgm:adjLst/>
            </dgm:shape>
            <dgm:constrLst>
              <dgm:constr type="primFontSz" val="66"/>
              <dgm:constr type="tMarg" val="13"/>
              <dgm:constr type="lMarg" refType="w" fact="0.28"/>
              <dgm:constr type="rMarg" refType="w" fact="0.28"/>
              <dgm:constr type="bMarg" val="13"/>
            </dgm:constrLst>
            <dgm:ruleLst>
              <dgm:rule type="primFontSz" val="14" fact="NaN" max="NaN"/>
              <dgm:rule type="tMarg" val="13" fact="NaN" max="NaN"/>
            </dgm:ruleLst>
          </dgm:layoutNode>
        </dgm:forEach>
        <dgm:layoutNode name="nodeRect" styleLbl="alignNode1" moveWith="bgRect">
          <dgm:varLst>
            <dgm:bulletEnabled val="1"/>
          </dgm:varLst>
          <dgm:alg type="tx">
            <dgm:param type="parTxLTRAlign" val="l"/>
            <dgm:param type="parTxRTLAlign" val="r"/>
            <dgm:param type="txAnchorVert" val="t"/>
            <dgm:param type="stBulletLvl" val="2"/>
          </dgm:alg>
          <dgm:shape xmlns:r="http://schemas.openxmlformats.org/officeDocument/2006/relationships" type="rect" r:blip="" hideGeom="1">
            <dgm:adjLst/>
          </dgm:shape>
          <dgm:presOf axis="desOrSelf" ptType="node"/>
          <dgm:constrLst>
            <dgm:constr type="primFontSz" val="26"/>
            <dgm:constr type="tMarg"/>
            <dgm:constr type="lMarg" refType="w" fact="0.28"/>
            <dgm:constr type="rMarg" refType="w" fact="0.28"/>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1">
            <a:buAutoNum type="arabicParenBoth"/>
          </dgm1611:buPr>
        </dgm1611:autoBuNodeInfo>
      </dgm1611:autoBuNodeInfoLst>
    </a:ext>
  </dgm:extLst>
</dgm:layoutDef>
</file>

<file path=ppt/diagrams/layout1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048002-315D-49B1-B10F-137139C4BF9E}"/>
              </a:ext>
            </a:extLst>
          </p:cNvPr>
          <p:cNvSpPr>
            <a:spLocks noGrp="1"/>
          </p:cNvSpPr>
          <p:nvPr>
            <p:ph type="ctrTitle"/>
          </p:nvPr>
        </p:nvSpPr>
        <p:spPr>
          <a:xfrm>
            <a:off x="854896" y="1122363"/>
            <a:ext cx="7276733" cy="3381398"/>
          </a:xfrm>
        </p:spPr>
        <p:txBody>
          <a:bodyPr anchor="b">
            <a:normAutofit/>
          </a:bodyPr>
          <a:lstStyle>
            <a:lvl1pPr algn="l">
              <a:defRPr sz="4800" cap="none" spc="0" baseline="0"/>
            </a:lvl1pPr>
          </a:lstStyle>
          <a:p>
            <a:r>
              <a:rPr lang="en-US" dirty="0"/>
              <a:t>Click to edit Master title style</a:t>
            </a:r>
          </a:p>
        </p:txBody>
      </p:sp>
      <p:sp>
        <p:nvSpPr>
          <p:cNvPr id="3" name="Subtitle 2">
            <a:extLst>
              <a:ext uri="{FF2B5EF4-FFF2-40B4-BE49-F238E27FC236}">
                <a16:creationId xmlns:a16="http://schemas.microsoft.com/office/drawing/2014/main" id="{804535E0-4D9C-4DCA-8569-64503C5DC1D4}"/>
              </a:ext>
            </a:extLst>
          </p:cNvPr>
          <p:cNvSpPr>
            <a:spLocks noGrp="1"/>
          </p:cNvSpPr>
          <p:nvPr>
            <p:ph type="subTitle" idx="1"/>
          </p:nvPr>
        </p:nvSpPr>
        <p:spPr>
          <a:xfrm>
            <a:off x="854894" y="4612942"/>
            <a:ext cx="7276733" cy="1181683"/>
          </a:xfrm>
        </p:spPr>
        <p:txBody>
          <a:bodyPr>
            <a:normAutofit/>
          </a:bodyPr>
          <a:lstStyle>
            <a:lvl1pPr marL="0" indent="0" algn="l">
              <a:buNone/>
              <a:defRPr sz="1800"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FF283B68-70CF-4A98-948C-6EA4BD68D2BC}"/>
              </a:ext>
            </a:extLst>
          </p:cNvPr>
          <p:cNvSpPr>
            <a:spLocks noGrp="1"/>
          </p:cNvSpPr>
          <p:nvPr>
            <p:ph type="dt" sz="half" idx="10"/>
          </p:nvPr>
        </p:nvSpPr>
        <p:spPr/>
        <p:txBody>
          <a:bodyPr/>
          <a:lstStyle/>
          <a:p>
            <a:fld id="{326951E3-958F-4611-B170-D081BA0250F9}" type="datetimeFigureOut">
              <a:rPr lang="en-US" smtClean="0"/>
              <a:t>3/19/2025</a:t>
            </a:fld>
            <a:endParaRPr lang="en-US"/>
          </a:p>
        </p:txBody>
      </p:sp>
      <p:sp>
        <p:nvSpPr>
          <p:cNvPr id="5" name="Footer Placeholder 4">
            <a:extLst>
              <a:ext uri="{FF2B5EF4-FFF2-40B4-BE49-F238E27FC236}">
                <a16:creationId xmlns:a16="http://schemas.microsoft.com/office/drawing/2014/main" id="{B3EC2EF9-7F83-4AD3-B3F6-B9D4618D6E5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B1B751B-3464-41CD-B728-A72BB191E29F}"/>
              </a:ext>
            </a:extLst>
          </p:cNvPr>
          <p:cNvSpPr>
            <a:spLocks noGrp="1"/>
          </p:cNvSpPr>
          <p:nvPr>
            <p:ph type="sldNum" sz="quarter" idx="12"/>
          </p:nvPr>
        </p:nvSpPr>
        <p:spPr/>
        <p:txBody>
          <a:bodyPr/>
          <a:lstStyle/>
          <a:p>
            <a:fld id="{57871EFB-7B9E-4E86-A89E-697E8EBB06F2}" type="slidenum">
              <a:rPr lang="en-US" smtClean="0"/>
              <a:t>‹#›</a:t>
            </a:fld>
            <a:endParaRPr lang="en-US"/>
          </a:p>
        </p:txBody>
      </p:sp>
    </p:spTree>
    <p:extLst>
      <p:ext uri="{BB962C8B-B14F-4D97-AF65-F5344CB8AC3E}">
        <p14:creationId xmlns:p14="http://schemas.microsoft.com/office/powerpoint/2010/main" val="347858980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9BFD42-94A9-4345-AF38-7D562B50219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5864C458-A63B-4032-B4EC-732DAC188CF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8A855B5-7F2F-408B-800D-92CB34B99234}"/>
              </a:ext>
            </a:extLst>
          </p:cNvPr>
          <p:cNvSpPr>
            <a:spLocks noGrp="1"/>
          </p:cNvSpPr>
          <p:nvPr>
            <p:ph type="dt" sz="half" idx="10"/>
          </p:nvPr>
        </p:nvSpPr>
        <p:spPr/>
        <p:txBody>
          <a:bodyPr/>
          <a:lstStyle/>
          <a:p>
            <a:fld id="{326951E3-958F-4611-B170-D081BA0250F9}" type="datetimeFigureOut">
              <a:rPr lang="en-US" smtClean="0"/>
              <a:t>3/19/2025</a:t>
            </a:fld>
            <a:endParaRPr lang="en-US"/>
          </a:p>
        </p:txBody>
      </p:sp>
      <p:sp>
        <p:nvSpPr>
          <p:cNvPr id="5" name="Footer Placeholder 4">
            <a:extLst>
              <a:ext uri="{FF2B5EF4-FFF2-40B4-BE49-F238E27FC236}">
                <a16:creationId xmlns:a16="http://schemas.microsoft.com/office/drawing/2014/main" id="{5C203412-EA6B-43CA-8B3A-F502587CBB3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946E9EE-F895-4ECE-B4B2-586D65ED8432}"/>
              </a:ext>
            </a:extLst>
          </p:cNvPr>
          <p:cNvSpPr>
            <a:spLocks noGrp="1"/>
          </p:cNvSpPr>
          <p:nvPr>
            <p:ph type="sldNum" sz="quarter" idx="12"/>
          </p:nvPr>
        </p:nvSpPr>
        <p:spPr/>
        <p:txBody>
          <a:bodyPr/>
          <a:lstStyle/>
          <a:p>
            <a:fld id="{57871EFB-7B9E-4E86-A89E-697E8EBB06F2}" type="slidenum">
              <a:rPr lang="en-US" smtClean="0"/>
              <a:t>‹#›</a:t>
            </a:fld>
            <a:endParaRPr lang="en-US"/>
          </a:p>
        </p:txBody>
      </p:sp>
    </p:spTree>
    <p:extLst>
      <p:ext uri="{BB962C8B-B14F-4D97-AF65-F5344CB8AC3E}">
        <p14:creationId xmlns:p14="http://schemas.microsoft.com/office/powerpoint/2010/main" val="21437432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A8193F-AFAD-4A9A-B0EF-530DFB19D8DD}"/>
              </a:ext>
            </a:extLst>
          </p:cNvPr>
          <p:cNvSpPr>
            <a:spLocks noGrp="1"/>
          </p:cNvSpPr>
          <p:nvPr>
            <p:ph type="title"/>
          </p:nvPr>
        </p:nvSpPr>
        <p:spPr>
          <a:xfrm>
            <a:off x="831849" y="876299"/>
            <a:ext cx="7876722" cy="3713165"/>
          </a:xfrm>
        </p:spPr>
        <p:txBody>
          <a:bodyPr anchor="b">
            <a:normAutofit/>
          </a:bodyPr>
          <a:lstStyle>
            <a:lvl1pPr>
              <a:defRPr sz="5400"/>
            </a:lvl1pPr>
          </a:lstStyle>
          <a:p>
            <a:r>
              <a:rPr lang="en-US" dirty="0"/>
              <a:t>Click to edit Master title style</a:t>
            </a:r>
          </a:p>
        </p:txBody>
      </p:sp>
      <p:sp>
        <p:nvSpPr>
          <p:cNvPr id="3" name="Text Placeholder 2">
            <a:extLst>
              <a:ext uri="{FF2B5EF4-FFF2-40B4-BE49-F238E27FC236}">
                <a16:creationId xmlns:a16="http://schemas.microsoft.com/office/drawing/2014/main" id="{EFD1BBE4-9FC1-4F89-B120-1C49D816FDB9}"/>
              </a:ext>
            </a:extLst>
          </p:cNvPr>
          <p:cNvSpPr>
            <a:spLocks noGrp="1"/>
          </p:cNvSpPr>
          <p:nvPr>
            <p:ph type="body" idx="1"/>
          </p:nvPr>
        </p:nvSpPr>
        <p:spPr>
          <a:xfrm>
            <a:off x="831850" y="4746170"/>
            <a:ext cx="6781301" cy="1048455"/>
          </a:xfrm>
        </p:spPr>
        <p:txBody>
          <a:bodyPr>
            <a:normAutofit/>
          </a:bodyPr>
          <a:lstStyle>
            <a:lvl1pPr marL="0" indent="0">
              <a:buNone/>
              <a:defRPr sz="20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13530A6B-E3FD-4920-8128-C263CA1D65D1}"/>
              </a:ext>
            </a:extLst>
          </p:cNvPr>
          <p:cNvSpPr>
            <a:spLocks noGrp="1"/>
          </p:cNvSpPr>
          <p:nvPr>
            <p:ph type="dt" sz="half" idx="10"/>
          </p:nvPr>
        </p:nvSpPr>
        <p:spPr/>
        <p:txBody>
          <a:bodyPr/>
          <a:lstStyle/>
          <a:p>
            <a:fld id="{326951E3-958F-4611-B170-D081BA0250F9}" type="datetimeFigureOut">
              <a:rPr lang="en-US" smtClean="0"/>
              <a:t>3/19/2025</a:t>
            </a:fld>
            <a:endParaRPr lang="en-US"/>
          </a:p>
        </p:txBody>
      </p:sp>
      <p:sp>
        <p:nvSpPr>
          <p:cNvPr id="5" name="Footer Placeholder 4">
            <a:extLst>
              <a:ext uri="{FF2B5EF4-FFF2-40B4-BE49-F238E27FC236}">
                <a16:creationId xmlns:a16="http://schemas.microsoft.com/office/drawing/2014/main" id="{8C166B85-0649-47DB-AD69-458D8F60093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FB25931-A293-42E9-BDF5-B2AE121D73AD}"/>
              </a:ext>
            </a:extLst>
          </p:cNvPr>
          <p:cNvSpPr>
            <a:spLocks noGrp="1"/>
          </p:cNvSpPr>
          <p:nvPr>
            <p:ph type="sldNum" sz="quarter" idx="12"/>
          </p:nvPr>
        </p:nvSpPr>
        <p:spPr/>
        <p:txBody>
          <a:bodyPr/>
          <a:lstStyle/>
          <a:p>
            <a:fld id="{57871EFB-7B9E-4E86-A89E-697E8EBB06F2}" type="slidenum">
              <a:rPr lang="en-US" smtClean="0"/>
              <a:t>‹#›</a:t>
            </a:fld>
            <a:endParaRPr lang="en-US"/>
          </a:p>
        </p:txBody>
      </p:sp>
    </p:spTree>
    <p:extLst>
      <p:ext uri="{BB962C8B-B14F-4D97-AF65-F5344CB8AC3E}">
        <p14:creationId xmlns:p14="http://schemas.microsoft.com/office/powerpoint/2010/main" val="131638957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95262B-ECD6-47BB-A6F1-92A6033E93C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F48B8779-51E9-44D1-9F7B-28F3C6D3C44D}"/>
              </a:ext>
            </a:extLst>
          </p:cNvPr>
          <p:cNvSpPr>
            <a:spLocks noGrp="1"/>
          </p:cNvSpPr>
          <p:nvPr>
            <p:ph sz="half" idx="1"/>
          </p:nvPr>
        </p:nvSpPr>
        <p:spPr>
          <a:xfrm>
            <a:off x="848474" y="2080517"/>
            <a:ext cx="4970124" cy="397738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EA9E8BFB-5295-4C5E-9CB1-E276E9D0E51F}"/>
              </a:ext>
            </a:extLst>
          </p:cNvPr>
          <p:cNvSpPr>
            <a:spLocks noGrp="1"/>
          </p:cNvSpPr>
          <p:nvPr>
            <p:ph sz="half" idx="2"/>
          </p:nvPr>
        </p:nvSpPr>
        <p:spPr>
          <a:xfrm>
            <a:off x="6310899" y="2080517"/>
            <a:ext cx="4970124" cy="397738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75E22BF-1819-4301-B699-EF5A2F4D9BC4}"/>
              </a:ext>
            </a:extLst>
          </p:cNvPr>
          <p:cNvSpPr>
            <a:spLocks noGrp="1"/>
          </p:cNvSpPr>
          <p:nvPr>
            <p:ph type="dt" sz="half" idx="10"/>
          </p:nvPr>
        </p:nvSpPr>
        <p:spPr/>
        <p:txBody>
          <a:bodyPr/>
          <a:lstStyle/>
          <a:p>
            <a:fld id="{326951E3-958F-4611-B170-D081BA0250F9}" type="datetimeFigureOut">
              <a:rPr lang="en-US" smtClean="0"/>
              <a:t>3/19/2025</a:t>
            </a:fld>
            <a:endParaRPr lang="en-US"/>
          </a:p>
        </p:txBody>
      </p:sp>
      <p:sp>
        <p:nvSpPr>
          <p:cNvPr id="6" name="Footer Placeholder 5">
            <a:extLst>
              <a:ext uri="{FF2B5EF4-FFF2-40B4-BE49-F238E27FC236}">
                <a16:creationId xmlns:a16="http://schemas.microsoft.com/office/drawing/2014/main" id="{3600A2DF-39DE-49C3-A213-3E8423C7AC9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055D3A8-238B-4A68-A9F9-672D2F06070B}"/>
              </a:ext>
            </a:extLst>
          </p:cNvPr>
          <p:cNvSpPr>
            <a:spLocks noGrp="1"/>
          </p:cNvSpPr>
          <p:nvPr>
            <p:ph type="sldNum" sz="quarter" idx="12"/>
          </p:nvPr>
        </p:nvSpPr>
        <p:spPr/>
        <p:txBody>
          <a:bodyPr/>
          <a:lstStyle/>
          <a:p>
            <a:fld id="{57871EFB-7B9E-4E86-A89E-697E8EBB06F2}" type="slidenum">
              <a:rPr lang="en-US" smtClean="0"/>
              <a:t>‹#›</a:t>
            </a:fld>
            <a:endParaRPr lang="en-US"/>
          </a:p>
        </p:txBody>
      </p:sp>
    </p:spTree>
    <p:extLst>
      <p:ext uri="{BB962C8B-B14F-4D97-AF65-F5344CB8AC3E}">
        <p14:creationId xmlns:p14="http://schemas.microsoft.com/office/powerpoint/2010/main" val="17845821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27D468-D010-4225-B024-DCEF543BCEB9}"/>
              </a:ext>
            </a:extLst>
          </p:cNvPr>
          <p:cNvSpPr>
            <a:spLocks noGrp="1"/>
          </p:cNvSpPr>
          <p:nvPr>
            <p:ph type="title"/>
          </p:nvPr>
        </p:nvSpPr>
        <p:spPr>
          <a:xfrm>
            <a:off x="839788" y="571955"/>
            <a:ext cx="10441236" cy="1398359"/>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E73D60A0-FCAB-425A-9ECD-94CDE4F472C6}"/>
              </a:ext>
            </a:extLst>
          </p:cNvPr>
          <p:cNvSpPr>
            <a:spLocks noGrp="1"/>
          </p:cNvSpPr>
          <p:nvPr>
            <p:ph type="body" idx="1"/>
          </p:nvPr>
        </p:nvSpPr>
        <p:spPr>
          <a:xfrm>
            <a:off x="844926" y="1983242"/>
            <a:ext cx="5007110" cy="814387"/>
          </a:xfrm>
        </p:spPr>
        <p:txBody>
          <a:bodyPr anchor="b">
            <a:normAutofit/>
          </a:bodyPr>
          <a:lstStyle>
            <a:lvl1pPr marL="0" indent="0">
              <a:lnSpc>
                <a:spcPct val="110000"/>
              </a:lnSpc>
              <a:buNone/>
              <a:defRPr sz="2000" b="0" cap="all" spc="14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C16F986B-07CB-4FB0-9419-2AAB318B8A10}"/>
              </a:ext>
            </a:extLst>
          </p:cNvPr>
          <p:cNvSpPr>
            <a:spLocks noGrp="1"/>
          </p:cNvSpPr>
          <p:nvPr>
            <p:ph sz="half" idx="2"/>
          </p:nvPr>
        </p:nvSpPr>
        <p:spPr>
          <a:xfrm>
            <a:off x="850063" y="2813959"/>
            <a:ext cx="5007110" cy="324394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ADA9D784-7968-4E8B-B704-E42EE8F1872F}"/>
              </a:ext>
            </a:extLst>
          </p:cNvPr>
          <p:cNvSpPr>
            <a:spLocks noGrp="1"/>
          </p:cNvSpPr>
          <p:nvPr>
            <p:ph type="body" sz="quarter" idx="3"/>
          </p:nvPr>
        </p:nvSpPr>
        <p:spPr>
          <a:xfrm>
            <a:off x="6249255" y="1983242"/>
            <a:ext cx="5031769" cy="814387"/>
          </a:xfrm>
        </p:spPr>
        <p:txBody>
          <a:bodyPr anchor="b">
            <a:normAutofit/>
          </a:bodyPr>
          <a:lstStyle>
            <a:lvl1pPr marL="0" indent="0">
              <a:lnSpc>
                <a:spcPct val="110000"/>
              </a:lnSpc>
              <a:buNone/>
              <a:defRPr sz="2000" b="0" cap="all" spc="14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D45754F-08D1-4593-988F-95F0ED1A017D}"/>
              </a:ext>
            </a:extLst>
          </p:cNvPr>
          <p:cNvSpPr>
            <a:spLocks noGrp="1"/>
          </p:cNvSpPr>
          <p:nvPr>
            <p:ph sz="quarter" idx="4"/>
          </p:nvPr>
        </p:nvSpPr>
        <p:spPr>
          <a:xfrm>
            <a:off x="6249255" y="2813959"/>
            <a:ext cx="5031769" cy="324394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4FED2E61-83B4-4C8F-BBFE-D95920342A1B}"/>
              </a:ext>
            </a:extLst>
          </p:cNvPr>
          <p:cNvSpPr>
            <a:spLocks noGrp="1"/>
          </p:cNvSpPr>
          <p:nvPr>
            <p:ph type="dt" sz="half" idx="10"/>
          </p:nvPr>
        </p:nvSpPr>
        <p:spPr/>
        <p:txBody>
          <a:bodyPr/>
          <a:lstStyle/>
          <a:p>
            <a:fld id="{326951E3-958F-4611-B170-D081BA0250F9}" type="datetimeFigureOut">
              <a:rPr lang="en-US" smtClean="0"/>
              <a:t>3/19/2025</a:t>
            </a:fld>
            <a:endParaRPr lang="en-US"/>
          </a:p>
        </p:txBody>
      </p:sp>
      <p:sp>
        <p:nvSpPr>
          <p:cNvPr id="8" name="Footer Placeholder 7">
            <a:extLst>
              <a:ext uri="{FF2B5EF4-FFF2-40B4-BE49-F238E27FC236}">
                <a16:creationId xmlns:a16="http://schemas.microsoft.com/office/drawing/2014/main" id="{5E80C136-A664-4013-8073-B0C6BDEF8CC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6AE9547-8EE7-461B-9E99-484B11E918A7}"/>
              </a:ext>
            </a:extLst>
          </p:cNvPr>
          <p:cNvSpPr>
            <a:spLocks noGrp="1"/>
          </p:cNvSpPr>
          <p:nvPr>
            <p:ph type="sldNum" sz="quarter" idx="12"/>
          </p:nvPr>
        </p:nvSpPr>
        <p:spPr/>
        <p:txBody>
          <a:bodyPr/>
          <a:lstStyle/>
          <a:p>
            <a:fld id="{57871EFB-7B9E-4E86-A89E-697E8EBB06F2}" type="slidenum">
              <a:rPr lang="en-US" smtClean="0"/>
              <a:t>‹#›</a:t>
            </a:fld>
            <a:endParaRPr lang="en-US"/>
          </a:p>
        </p:txBody>
      </p:sp>
    </p:spTree>
    <p:extLst>
      <p:ext uri="{BB962C8B-B14F-4D97-AF65-F5344CB8AC3E}">
        <p14:creationId xmlns:p14="http://schemas.microsoft.com/office/powerpoint/2010/main" val="18361821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02E667-0EFA-4EE6-8E4D-20805309A8A4}"/>
              </a:ext>
            </a:extLst>
          </p:cNvPr>
          <p:cNvSpPr>
            <a:spLocks noGrp="1"/>
          </p:cNvSpPr>
          <p:nvPr>
            <p:ph type="title"/>
          </p:nvPr>
        </p:nvSpPr>
        <p:spPr>
          <a:xfrm>
            <a:off x="849759" y="895440"/>
            <a:ext cx="10138451" cy="1832349"/>
          </a:xfrm>
        </p:spPr>
        <p:txBody>
          <a:bodyPr anchor="t">
            <a:normAutofit/>
          </a:bodyPr>
          <a:lstStyle>
            <a:lvl1pPr>
              <a:defRPr sz="5400"/>
            </a:lvl1pPr>
          </a:lstStyle>
          <a:p>
            <a:r>
              <a:rPr lang="en-US" dirty="0"/>
              <a:t>Click to edit Master title style</a:t>
            </a:r>
          </a:p>
        </p:txBody>
      </p:sp>
      <p:sp>
        <p:nvSpPr>
          <p:cNvPr id="3" name="Date Placeholder 2">
            <a:extLst>
              <a:ext uri="{FF2B5EF4-FFF2-40B4-BE49-F238E27FC236}">
                <a16:creationId xmlns:a16="http://schemas.microsoft.com/office/drawing/2014/main" id="{27EE4825-BB8C-4567-B407-B4452409D7D8}"/>
              </a:ext>
            </a:extLst>
          </p:cNvPr>
          <p:cNvSpPr>
            <a:spLocks noGrp="1"/>
          </p:cNvSpPr>
          <p:nvPr>
            <p:ph type="dt" sz="half" idx="10"/>
          </p:nvPr>
        </p:nvSpPr>
        <p:spPr/>
        <p:txBody>
          <a:bodyPr/>
          <a:lstStyle/>
          <a:p>
            <a:fld id="{326951E3-958F-4611-B170-D081BA0250F9}" type="datetimeFigureOut">
              <a:rPr lang="en-US" smtClean="0"/>
              <a:t>3/19/2025</a:t>
            </a:fld>
            <a:endParaRPr lang="en-US"/>
          </a:p>
        </p:txBody>
      </p:sp>
      <p:sp>
        <p:nvSpPr>
          <p:cNvPr id="4" name="Footer Placeholder 3">
            <a:extLst>
              <a:ext uri="{FF2B5EF4-FFF2-40B4-BE49-F238E27FC236}">
                <a16:creationId xmlns:a16="http://schemas.microsoft.com/office/drawing/2014/main" id="{70838892-25DB-4A4E-9D43-6058C45C531E}"/>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4EC3DDDA-48EF-4B42-9980-4762AF5094E2}"/>
              </a:ext>
            </a:extLst>
          </p:cNvPr>
          <p:cNvSpPr>
            <a:spLocks noGrp="1"/>
          </p:cNvSpPr>
          <p:nvPr>
            <p:ph type="sldNum" sz="quarter" idx="12"/>
          </p:nvPr>
        </p:nvSpPr>
        <p:spPr/>
        <p:txBody>
          <a:bodyPr/>
          <a:lstStyle/>
          <a:p>
            <a:fld id="{57871EFB-7B9E-4E86-A89E-697E8EBB06F2}" type="slidenum">
              <a:rPr lang="en-US" smtClean="0"/>
              <a:t>‹#›</a:t>
            </a:fld>
            <a:endParaRPr lang="en-US"/>
          </a:p>
        </p:txBody>
      </p:sp>
    </p:spTree>
    <p:extLst>
      <p:ext uri="{BB962C8B-B14F-4D97-AF65-F5344CB8AC3E}">
        <p14:creationId xmlns:p14="http://schemas.microsoft.com/office/powerpoint/2010/main" val="162705942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2EFA7D9-6801-4DD0-8D7D-505212F466BD}"/>
              </a:ext>
            </a:extLst>
          </p:cNvPr>
          <p:cNvSpPr>
            <a:spLocks noGrp="1"/>
          </p:cNvSpPr>
          <p:nvPr>
            <p:ph type="dt" sz="half" idx="10"/>
          </p:nvPr>
        </p:nvSpPr>
        <p:spPr/>
        <p:txBody>
          <a:bodyPr/>
          <a:lstStyle/>
          <a:p>
            <a:fld id="{326951E3-958F-4611-B170-D081BA0250F9}" type="datetimeFigureOut">
              <a:rPr lang="en-US" smtClean="0"/>
              <a:t>3/19/2025</a:t>
            </a:fld>
            <a:endParaRPr lang="en-US"/>
          </a:p>
        </p:txBody>
      </p:sp>
      <p:sp>
        <p:nvSpPr>
          <p:cNvPr id="3" name="Footer Placeholder 2">
            <a:extLst>
              <a:ext uri="{FF2B5EF4-FFF2-40B4-BE49-F238E27FC236}">
                <a16:creationId xmlns:a16="http://schemas.microsoft.com/office/drawing/2014/main" id="{9E6FA3EA-1519-4178-AC3A-231A5BAA793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3423DBE-6FD6-4D60-8336-7843B4BD30B0}"/>
              </a:ext>
            </a:extLst>
          </p:cNvPr>
          <p:cNvSpPr>
            <a:spLocks noGrp="1"/>
          </p:cNvSpPr>
          <p:nvPr>
            <p:ph type="sldNum" sz="quarter" idx="12"/>
          </p:nvPr>
        </p:nvSpPr>
        <p:spPr/>
        <p:txBody>
          <a:bodyPr/>
          <a:lstStyle/>
          <a:p>
            <a:fld id="{57871EFB-7B9E-4E86-A89E-697E8EBB06F2}" type="slidenum">
              <a:rPr lang="en-US" smtClean="0"/>
              <a:t>‹#›</a:t>
            </a:fld>
            <a:endParaRPr lang="en-US"/>
          </a:p>
        </p:txBody>
      </p:sp>
    </p:spTree>
    <p:extLst>
      <p:ext uri="{BB962C8B-B14F-4D97-AF65-F5344CB8AC3E}">
        <p14:creationId xmlns:p14="http://schemas.microsoft.com/office/powerpoint/2010/main" val="11634359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52D9AE-CA1A-4751-9B33-0AC09CE629C8}"/>
              </a:ext>
            </a:extLst>
          </p:cNvPr>
          <p:cNvSpPr>
            <a:spLocks noGrp="1"/>
          </p:cNvSpPr>
          <p:nvPr>
            <p:ph type="title"/>
          </p:nvPr>
        </p:nvSpPr>
        <p:spPr>
          <a:xfrm>
            <a:off x="839789" y="996948"/>
            <a:ext cx="3046410" cy="1479551"/>
          </a:xfrm>
        </p:spPr>
        <p:txBody>
          <a:bodyPr anchor="t">
            <a:normAutofit/>
          </a:bodyPr>
          <a:lstStyle>
            <a:lvl1pPr>
              <a:lnSpc>
                <a:spcPct val="110000"/>
              </a:lnSpc>
              <a:defRPr sz="2400" cap="all" spc="400" baseline="0"/>
            </a:lvl1pPr>
          </a:lstStyle>
          <a:p>
            <a:r>
              <a:rPr lang="en-US" dirty="0"/>
              <a:t>Click to edit Master title style</a:t>
            </a:r>
          </a:p>
        </p:txBody>
      </p:sp>
      <p:sp>
        <p:nvSpPr>
          <p:cNvPr id="3" name="Content Placeholder 2">
            <a:extLst>
              <a:ext uri="{FF2B5EF4-FFF2-40B4-BE49-F238E27FC236}">
                <a16:creationId xmlns:a16="http://schemas.microsoft.com/office/drawing/2014/main" id="{E4DF9941-76E5-42B5-8464-C1A7010D94F0}"/>
              </a:ext>
            </a:extLst>
          </p:cNvPr>
          <p:cNvSpPr>
            <a:spLocks noGrp="1"/>
          </p:cNvSpPr>
          <p:nvPr>
            <p:ph idx="1"/>
          </p:nvPr>
        </p:nvSpPr>
        <p:spPr>
          <a:xfrm>
            <a:off x="5260796" y="876300"/>
            <a:ext cx="5758235" cy="5181599"/>
          </a:xfrm>
        </p:spPr>
        <p:txBody>
          <a:bodyPr>
            <a:normAutofit/>
          </a:bodyPr>
          <a:lstStyle>
            <a:lvl1pPr>
              <a:defRPr sz="3600"/>
            </a:lvl1pPr>
            <a:lvl2pPr>
              <a:defRPr sz="3200"/>
            </a:lvl2pPr>
            <a:lvl3pPr>
              <a:defRPr sz="2800"/>
            </a:lvl3pPr>
            <a:lvl4pPr>
              <a:defRPr sz="2400"/>
            </a:lvl4pPr>
            <a:lvl5pPr>
              <a:defRPr sz="24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484785D8-F112-415F-9AB4-5F2AC060D127}"/>
              </a:ext>
            </a:extLst>
          </p:cNvPr>
          <p:cNvSpPr>
            <a:spLocks noGrp="1"/>
          </p:cNvSpPr>
          <p:nvPr>
            <p:ph type="body" sz="half" idx="2"/>
          </p:nvPr>
        </p:nvSpPr>
        <p:spPr>
          <a:xfrm>
            <a:off x="839789" y="2666144"/>
            <a:ext cx="3046409" cy="3194907"/>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7670A0B3-4E9C-4FAC-B1D1-2673F7B5A10F}"/>
              </a:ext>
            </a:extLst>
          </p:cNvPr>
          <p:cNvSpPr>
            <a:spLocks noGrp="1"/>
          </p:cNvSpPr>
          <p:nvPr>
            <p:ph type="dt" sz="half" idx="10"/>
          </p:nvPr>
        </p:nvSpPr>
        <p:spPr/>
        <p:txBody>
          <a:bodyPr/>
          <a:lstStyle/>
          <a:p>
            <a:fld id="{326951E3-958F-4611-B170-D081BA0250F9}" type="datetimeFigureOut">
              <a:rPr lang="en-US" smtClean="0"/>
              <a:t>3/19/2025</a:t>
            </a:fld>
            <a:endParaRPr lang="en-US"/>
          </a:p>
        </p:txBody>
      </p:sp>
      <p:sp>
        <p:nvSpPr>
          <p:cNvPr id="6" name="Footer Placeholder 5">
            <a:extLst>
              <a:ext uri="{FF2B5EF4-FFF2-40B4-BE49-F238E27FC236}">
                <a16:creationId xmlns:a16="http://schemas.microsoft.com/office/drawing/2014/main" id="{E1AA370A-33F5-48A6-962A-47C0F15D4C8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A8AD606-A37D-4697-AA7A-EAE4F101A707}"/>
              </a:ext>
            </a:extLst>
          </p:cNvPr>
          <p:cNvSpPr>
            <a:spLocks noGrp="1"/>
          </p:cNvSpPr>
          <p:nvPr>
            <p:ph type="sldNum" sz="quarter" idx="12"/>
          </p:nvPr>
        </p:nvSpPr>
        <p:spPr/>
        <p:txBody>
          <a:bodyPr/>
          <a:lstStyle/>
          <a:p>
            <a:fld id="{57871EFB-7B9E-4E86-A89E-697E8EBB06F2}" type="slidenum">
              <a:rPr lang="en-US" smtClean="0"/>
              <a:t>‹#›</a:t>
            </a:fld>
            <a:endParaRPr lang="en-US"/>
          </a:p>
        </p:txBody>
      </p:sp>
      <p:cxnSp>
        <p:nvCxnSpPr>
          <p:cNvPr id="9" name="Straight Connector 8">
            <a:extLst>
              <a:ext uri="{FF2B5EF4-FFF2-40B4-BE49-F238E27FC236}">
                <a16:creationId xmlns:a16="http://schemas.microsoft.com/office/drawing/2014/main" id="{644E0B5E-1030-4A34-AB09-05ACB45CE993}"/>
              </a:ext>
            </a:extLst>
          </p:cNvPr>
          <p:cNvCxnSpPr>
            <a:cxnSpLocks/>
          </p:cNvCxnSpPr>
          <p:nvPr/>
        </p:nvCxnSpPr>
        <p:spPr>
          <a:xfrm>
            <a:off x="4610100" y="898989"/>
            <a:ext cx="0" cy="5138791"/>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5198309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321D4C-0A93-40A6-9645-5EF7DE6C5977}"/>
              </a:ext>
            </a:extLst>
          </p:cNvPr>
          <p:cNvSpPr>
            <a:spLocks noGrp="1"/>
          </p:cNvSpPr>
          <p:nvPr>
            <p:ph type="title"/>
          </p:nvPr>
        </p:nvSpPr>
        <p:spPr>
          <a:xfrm>
            <a:off x="839789" y="989314"/>
            <a:ext cx="3046409" cy="1487185"/>
          </a:xfrm>
        </p:spPr>
        <p:txBody>
          <a:bodyPr anchor="t">
            <a:normAutofit/>
          </a:bodyPr>
          <a:lstStyle>
            <a:lvl1pPr>
              <a:lnSpc>
                <a:spcPct val="110000"/>
              </a:lnSpc>
              <a:defRPr sz="2400" cap="all" spc="300" baseline="0"/>
            </a:lvl1pPr>
          </a:lstStyle>
          <a:p>
            <a:r>
              <a:rPr lang="en-US" dirty="0"/>
              <a:t>Click to edit Master title style</a:t>
            </a:r>
          </a:p>
        </p:txBody>
      </p:sp>
      <p:sp>
        <p:nvSpPr>
          <p:cNvPr id="3" name="Picture Placeholder 2">
            <a:extLst>
              <a:ext uri="{FF2B5EF4-FFF2-40B4-BE49-F238E27FC236}">
                <a16:creationId xmlns:a16="http://schemas.microsoft.com/office/drawing/2014/main" id="{222F9455-852F-4604-87D4-801E8D5DB502}"/>
              </a:ext>
            </a:extLst>
          </p:cNvPr>
          <p:cNvSpPr>
            <a:spLocks noGrp="1"/>
          </p:cNvSpPr>
          <p:nvPr>
            <p:ph type="pic" idx="1"/>
          </p:nvPr>
        </p:nvSpPr>
        <p:spPr>
          <a:xfrm>
            <a:off x="5334004" y="876300"/>
            <a:ext cx="5943596" cy="5181599"/>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a:extLst>
              <a:ext uri="{FF2B5EF4-FFF2-40B4-BE49-F238E27FC236}">
                <a16:creationId xmlns:a16="http://schemas.microsoft.com/office/drawing/2014/main" id="{48842061-B161-4973-9EE4-76D0B73FC18C}"/>
              </a:ext>
            </a:extLst>
          </p:cNvPr>
          <p:cNvSpPr>
            <a:spLocks noGrp="1"/>
          </p:cNvSpPr>
          <p:nvPr>
            <p:ph type="body" sz="half" idx="2"/>
          </p:nvPr>
        </p:nvSpPr>
        <p:spPr>
          <a:xfrm>
            <a:off x="839789" y="2666143"/>
            <a:ext cx="3046409" cy="3194907"/>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5DDCE2E0-050A-4BC2-91DF-7A00811D28EB}"/>
              </a:ext>
            </a:extLst>
          </p:cNvPr>
          <p:cNvSpPr>
            <a:spLocks noGrp="1"/>
          </p:cNvSpPr>
          <p:nvPr>
            <p:ph type="dt" sz="half" idx="10"/>
          </p:nvPr>
        </p:nvSpPr>
        <p:spPr/>
        <p:txBody>
          <a:bodyPr/>
          <a:lstStyle/>
          <a:p>
            <a:fld id="{326951E3-958F-4611-B170-D081BA0250F9}" type="datetimeFigureOut">
              <a:rPr lang="en-US" smtClean="0"/>
              <a:t>3/19/2025</a:t>
            </a:fld>
            <a:endParaRPr lang="en-US"/>
          </a:p>
        </p:txBody>
      </p:sp>
      <p:sp>
        <p:nvSpPr>
          <p:cNvPr id="6" name="Footer Placeholder 5">
            <a:extLst>
              <a:ext uri="{FF2B5EF4-FFF2-40B4-BE49-F238E27FC236}">
                <a16:creationId xmlns:a16="http://schemas.microsoft.com/office/drawing/2014/main" id="{260AB003-B443-4B96-9DD9-4284E7E1EDA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7179DBA-16C0-4FFB-B367-B96169B4B005}"/>
              </a:ext>
            </a:extLst>
          </p:cNvPr>
          <p:cNvSpPr>
            <a:spLocks noGrp="1"/>
          </p:cNvSpPr>
          <p:nvPr>
            <p:ph type="sldNum" sz="quarter" idx="12"/>
          </p:nvPr>
        </p:nvSpPr>
        <p:spPr/>
        <p:txBody>
          <a:bodyPr/>
          <a:lstStyle/>
          <a:p>
            <a:fld id="{57871EFB-7B9E-4E86-A89E-697E8EBB06F2}" type="slidenum">
              <a:rPr lang="en-US" smtClean="0"/>
              <a:t>‹#›</a:t>
            </a:fld>
            <a:endParaRPr lang="en-US"/>
          </a:p>
        </p:txBody>
      </p:sp>
      <p:cxnSp>
        <p:nvCxnSpPr>
          <p:cNvPr id="13" name="Straight Connector 12">
            <a:extLst>
              <a:ext uri="{FF2B5EF4-FFF2-40B4-BE49-F238E27FC236}">
                <a16:creationId xmlns:a16="http://schemas.microsoft.com/office/drawing/2014/main" id="{C9F2BD78-1D6B-4742-9726-75646D91F4AC}"/>
              </a:ext>
            </a:extLst>
          </p:cNvPr>
          <p:cNvCxnSpPr>
            <a:cxnSpLocks/>
          </p:cNvCxnSpPr>
          <p:nvPr/>
        </p:nvCxnSpPr>
        <p:spPr>
          <a:xfrm>
            <a:off x="4610100" y="898989"/>
            <a:ext cx="0" cy="5138791"/>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844123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3B5731-248B-49C2-93DE-8A3260C9FB36}"/>
              </a:ext>
            </a:extLst>
          </p:cNvPr>
          <p:cNvSpPr>
            <a:spLocks noGrp="1"/>
          </p:cNvSpPr>
          <p:nvPr>
            <p:ph type="title"/>
          </p:nvPr>
        </p:nvSpPr>
        <p:spPr/>
        <p:txBody>
          <a:bodyPr/>
          <a:lstStyle/>
          <a:p>
            <a:r>
              <a:rPr lang="en-US" dirty="0"/>
              <a:t>Click to edit Master title style</a:t>
            </a:r>
          </a:p>
        </p:txBody>
      </p:sp>
      <p:sp>
        <p:nvSpPr>
          <p:cNvPr id="3" name="Vertical Text Placeholder 2">
            <a:extLst>
              <a:ext uri="{FF2B5EF4-FFF2-40B4-BE49-F238E27FC236}">
                <a16:creationId xmlns:a16="http://schemas.microsoft.com/office/drawing/2014/main" id="{46D4D5C5-3D5A-4F3D-8A08-7053DACF1F8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D9E5372-3FC6-4227-B2DD-6CB24E65178F}"/>
              </a:ext>
            </a:extLst>
          </p:cNvPr>
          <p:cNvSpPr>
            <a:spLocks noGrp="1"/>
          </p:cNvSpPr>
          <p:nvPr>
            <p:ph type="dt" sz="half" idx="10"/>
          </p:nvPr>
        </p:nvSpPr>
        <p:spPr/>
        <p:txBody>
          <a:bodyPr/>
          <a:lstStyle/>
          <a:p>
            <a:fld id="{326951E3-958F-4611-B170-D081BA0250F9}" type="datetimeFigureOut">
              <a:rPr lang="en-US" smtClean="0"/>
              <a:t>3/19/2025</a:t>
            </a:fld>
            <a:endParaRPr lang="en-US"/>
          </a:p>
        </p:txBody>
      </p:sp>
      <p:sp>
        <p:nvSpPr>
          <p:cNvPr id="5" name="Footer Placeholder 4">
            <a:extLst>
              <a:ext uri="{FF2B5EF4-FFF2-40B4-BE49-F238E27FC236}">
                <a16:creationId xmlns:a16="http://schemas.microsoft.com/office/drawing/2014/main" id="{B7C1B1B1-B637-4E46-B64C-F082B54C203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B5567AD-4B78-41F6-B814-726D4BD4CE50}"/>
              </a:ext>
            </a:extLst>
          </p:cNvPr>
          <p:cNvSpPr>
            <a:spLocks noGrp="1"/>
          </p:cNvSpPr>
          <p:nvPr>
            <p:ph type="sldNum" sz="quarter" idx="12"/>
          </p:nvPr>
        </p:nvSpPr>
        <p:spPr/>
        <p:txBody>
          <a:bodyPr/>
          <a:lstStyle/>
          <a:p>
            <a:fld id="{57871EFB-7B9E-4E86-A89E-697E8EBB06F2}" type="slidenum">
              <a:rPr lang="en-US" smtClean="0"/>
              <a:t>‹#›</a:t>
            </a:fld>
            <a:endParaRPr lang="en-US"/>
          </a:p>
        </p:txBody>
      </p:sp>
    </p:spTree>
    <p:extLst>
      <p:ext uri="{BB962C8B-B14F-4D97-AF65-F5344CB8AC3E}">
        <p14:creationId xmlns:p14="http://schemas.microsoft.com/office/powerpoint/2010/main" val="2841699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8674D5E-67E6-4C23-B80A-0C66B53315EB}"/>
              </a:ext>
            </a:extLst>
          </p:cNvPr>
          <p:cNvSpPr>
            <a:spLocks noGrp="1"/>
          </p:cNvSpPr>
          <p:nvPr>
            <p:ph type="title" orient="vert"/>
          </p:nvPr>
        </p:nvSpPr>
        <p:spPr>
          <a:xfrm>
            <a:off x="8724900" y="876299"/>
            <a:ext cx="2628900" cy="5181601"/>
          </a:xfrm>
        </p:spPr>
        <p:txBody>
          <a:bodyPr vert="eaVert" anchor="b"/>
          <a:lstStyle/>
          <a:p>
            <a:r>
              <a:rPr lang="en-US" dirty="0"/>
              <a:t>Click to edit Master title style</a:t>
            </a:r>
          </a:p>
        </p:txBody>
      </p:sp>
      <p:sp>
        <p:nvSpPr>
          <p:cNvPr id="3" name="Vertical Text Placeholder 2">
            <a:extLst>
              <a:ext uri="{FF2B5EF4-FFF2-40B4-BE49-F238E27FC236}">
                <a16:creationId xmlns:a16="http://schemas.microsoft.com/office/drawing/2014/main" id="{42FEFF2A-08E8-447D-85C7-7D5A9C422C9D}"/>
              </a:ext>
            </a:extLst>
          </p:cNvPr>
          <p:cNvSpPr>
            <a:spLocks noGrp="1"/>
          </p:cNvSpPr>
          <p:nvPr>
            <p:ph type="body" orient="vert" idx="1"/>
          </p:nvPr>
        </p:nvSpPr>
        <p:spPr>
          <a:xfrm>
            <a:off x="838200" y="876299"/>
            <a:ext cx="7734300" cy="5181601"/>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D40030D-E580-4B0C-B5A8-2C8A094D9D8A}"/>
              </a:ext>
            </a:extLst>
          </p:cNvPr>
          <p:cNvSpPr>
            <a:spLocks noGrp="1"/>
          </p:cNvSpPr>
          <p:nvPr>
            <p:ph type="dt" sz="half" idx="10"/>
          </p:nvPr>
        </p:nvSpPr>
        <p:spPr/>
        <p:txBody>
          <a:bodyPr/>
          <a:lstStyle/>
          <a:p>
            <a:fld id="{326951E3-958F-4611-B170-D081BA0250F9}" type="datetimeFigureOut">
              <a:rPr lang="en-US" smtClean="0"/>
              <a:t>3/19/2025</a:t>
            </a:fld>
            <a:endParaRPr lang="en-US"/>
          </a:p>
        </p:txBody>
      </p:sp>
      <p:sp>
        <p:nvSpPr>
          <p:cNvPr id="5" name="Footer Placeholder 4">
            <a:extLst>
              <a:ext uri="{FF2B5EF4-FFF2-40B4-BE49-F238E27FC236}">
                <a16:creationId xmlns:a16="http://schemas.microsoft.com/office/drawing/2014/main" id="{4F2DCAEB-1B6E-492E-918E-47179AF48A1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DAE4A38-A745-436E-9E33-63B9F81C0917}"/>
              </a:ext>
            </a:extLst>
          </p:cNvPr>
          <p:cNvSpPr>
            <a:spLocks noGrp="1"/>
          </p:cNvSpPr>
          <p:nvPr>
            <p:ph type="sldNum" sz="quarter" idx="12"/>
          </p:nvPr>
        </p:nvSpPr>
        <p:spPr/>
        <p:txBody>
          <a:bodyPr/>
          <a:lstStyle/>
          <a:p>
            <a:fld id="{57871EFB-7B9E-4E86-A89E-697E8EBB06F2}" type="slidenum">
              <a:rPr lang="en-US" smtClean="0"/>
              <a:t>‹#›</a:t>
            </a:fld>
            <a:endParaRPr lang="en-US"/>
          </a:p>
        </p:txBody>
      </p:sp>
    </p:spTree>
    <p:extLst>
      <p:ext uri="{BB962C8B-B14F-4D97-AF65-F5344CB8AC3E}">
        <p14:creationId xmlns:p14="http://schemas.microsoft.com/office/powerpoint/2010/main" val="12696407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85000"/>
            <a:lumOff val="15000"/>
          </a:scheme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B98CBCD-166B-4F97-A6DF-DAA3BF2B25A3}"/>
              </a:ext>
            </a:extLst>
          </p:cNvPr>
          <p:cNvSpPr>
            <a:spLocks noGrp="1"/>
          </p:cNvSpPr>
          <p:nvPr>
            <p:ph type="title"/>
          </p:nvPr>
        </p:nvSpPr>
        <p:spPr>
          <a:xfrm>
            <a:off x="849760" y="876302"/>
            <a:ext cx="10427840" cy="1086056"/>
          </a:xfrm>
          <a:prstGeom prst="rect">
            <a:avLst/>
          </a:prstGeom>
        </p:spPr>
        <p:txBody>
          <a:bodyPr vert="horz" lIns="91440" tIns="45720" rIns="91440" bIns="45720" rtlCol="0" anchor="b">
            <a:normAutofit/>
          </a:bodyPr>
          <a:lstStyle/>
          <a:p>
            <a:r>
              <a:rPr lang="en-US" dirty="0"/>
              <a:t>Click to edit Master title style</a:t>
            </a:r>
          </a:p>
        </p:txBody>
      </p:sp>
      <p:sp>
        <p:nvSpPr>
          <p:cNvPr id="3" name="Text Placeholder 2">
            <a:extLst>
              <a:ext uri="{FF2B5EF4-FFF2-40B4-BE49-F238E27FC236}">
                <a16:creationId xmlns:a16="http://schemas.microsoft.com/office/drawing/2014/main" id="{0664D6D9-636D-450B-839A-22AE0CED2315}"/>
              </a:ext>
            </a:extLst>
          </p:cNvPr>
          <p:cNvSpPr>
            <a:spLocks noGrp="1"/>
          </p:cNvSpPr>
          <p:nvPr>
            <p:ph type="body" idx="1"/>
          </p:nvPr>
        </p:nvSpPr>
        <p:spPr>
          <a:xfrm>
            <a:off x="849758" y="2065984"/>
            <a:ext cx="10427841" cy="390329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FE6CAEC-1EE5-4B71-9646-5C378EEBEFE8}"/>
              </a:ext>
            </a:extLst>
          </p:cNvPr>
          <p:cNvSpPr>
            <a:spLocks noGrp="1"/>
          </p:cNvSpPr>
          <p:nvPr>
            <p:ph type="dt" sz="half" idx="2"/>
          </p:nvPr>
        </p:nvSpPr>
        <p:spPr>
          <a:xfrm>
            <a:off x="7382838" y="6356350"/>
            <a:ext cx="3361362" cy="365125"/>
          </a:xfrm>
          <a:prstGeom prst="rect">
            <a:avLst/>
          </a:prstGeom>
        </p:spPr>
        <p:txBody>
          <a:bodyPr vert="horz" lIns="91440" tIns="45720" rIns="91440" bIns="45720" rtlCol="0" anchor="ctr"/>
          <a:lstStyle>
            <a:lvl1pPr algn="r">
              <a:defRPr sz="900">
                <a:solidFill>
                  <a:schemeClr val="tx2"/>
                </a:solidFill>
              </a:defRPr>
            </a:lvl1pPr>
          </a:lstStyle>
          <a:p>
            <a:fld id="{326951E3-958F-4611-B170-D081BA0250F9}" type="datetimeFigureOut">
              <a:rPr lang="en-US" smtClean="0"/>
              <a:pPr/>
              <a:t>3/19/2025</a:t>
            </a:fld>
            <a:endParaRPr lang="en-US" dirty="0"/>
          </a:p>
        </p:txBody>
      </p:sp>
      <p:sp>
        <p:nvSpPr>
          <p:cNvPr id="5" name="Footer Placeholder 4">
            <a:extLst>
              <a:ext uri="{FF2B5EF4-FFF2-40B4-BE49-F238E27FC236}">
                <a16:creationId xmlns:a16="http://schemas.microsoft.com/office/drawing/2014/main" id="{66570EF8-70B2-4AFC-8388-691A146AA75A}"/>
              </a:ext>
            </a:extLst>
          </p:cNvPr>
          <p:cNvSpPr>
            <a:spLocks noGrp="1"/>
          </p:cNvSpPr>
          <p:nvPr>
            <p:ph type="ftr" sz="quarter" idx="3"/>
          </p:nvPr>
        </p:nvSpPr>
        <p:spPr>
          <a:xfrm>
            <a:off x="858748" y="6356350"/>
            <a:ext cx="4114800" cy="365125"/>
          </a:xfrm>
          <a:prstGeom prst="rect">
            <a:avLst/>
          </a:prstGeom>
        </p:spPr>
        <p:txBody>
          <a:bodyPr vert="horz" lIns="91440" tIns="45720" rIns="91440" bIns="45720" rtlCol="0" anchor="ctr"/>
          <a:lstStyle>
            <a:lvl1pPr algn="l">
              <a:defRPr sz="900" cap="none" spc="0" baseline="0">
                <a:solidFill>
                  <a:schemeClr val="tx2"/>
                </a:solidFill>
              </a:defRPr>
            </a:lvl1pPr>
          </a:lstStyle>
          <a:p>
            <a:endParaRPr lang="en-US" dirty="0"/>
          </a:p>
        </p:txBody>
      </p:sp>
      <p:sp>
        <p:nvSpPr>
          <p:cNvPr id="6" name="Slide Number Placeholder 5">
            <a:extLst>
              <a:ext uri="{FF2B5EF4-FFF2-40B4-BE49-F238E27FC236}">
                <a16:creationId xmlns:a16="http://schemas.microsoft.com/office/drawing/2014/main" id="{52F07DC7-D05C-4038-B51A-F00B7B9C996A}"/>
              </a:ext>
            </a:extLst>
          </p:cNvPr>
          <p:cNvSpPr>
            <a:spLocks noGrp="1"/>
          </p:cNvSpPr>
          <p:nvPr>
            <p:ph type="sldNum" sz="quarter" idx="4"/>
          </p:nvPr>
        </p:nvSpPr>
        <p:spPr>
          <a:xfrm>
            <a:off x="10820400" y="6356350"/>
            <a:ext cx="617669" cy="365125"/>
          </a:xfrm>
          <a:prstGeom prst="rect">
            <a:avLst/>
          </a:prstGeom>
        </p:spPr>
        <p:txBody>
          <a:bodyPr vert="horz" lIns="91440" tIns="45720" rIns="91440" bIns="45720" rtlCol="0" anchor="ctr"/>
          <a:lstStyle>
            <a:lvl1pPr algn="r">
              <a:defRPr sz="900" i="1">
                <a:solidFill>
                  <a:schemeClr val="tx2"/>
                </a:solidFill>
              </a:defRPr>
            </a:lvl1pPr>
          </a:lstStyle>
          <a:p>
            <a:fld id="{57871EFB-7B9E-4E86-A89E-697E8EBB06F2}" type="slidenum">
              <a:rPr lang="en-US" smtClean="0"/>
              <a:pPr/>
              <a:t>‹#›</a:t>
            </a:fld>
            <a:endParaRPr lang="en-US" dirty="0"/>
          </a:p>
        </p:txBody>
      </p:sp>
      <p:cxnSp>
        <p:nvCxnSpPr>
          <p:cNvPr id="34" name="Straight Connector 33">
            <a:extLst>
              <a:ext uri="{FF2B5EF4-FFF2-40B4-BE49-F238E27FC236}">
                <a16:creationId xmlns:a16="http://schemas.microsoft.com/office/drawing/2014/main" id="{EAD4CCDA-06BF-4D2A-B44F-195AEC0B5B22}"/>
              </a:ext>
            </a:extLst>
          </p:cNvPr>
          <p:cNvCxnSpPr>
            <a:cxnSpLocks/>
          </p:cNvCxnSpPr>
          <p:nvPr/>
        </p:nvCxnSpPr>
        <p:spPr>
          <a:xfrm>
            <a:off x="952498" y="6252722"/>
            <a:ext cx="10325101" cy="0"/>
          </a:xfrm>
          <a:prstGeom prst="line">
            <a:avLst/>
          </a:prstGeom>
          <a:ln w="10795">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22034683"/>
      </p:ext>
    </p:extLst>
  </p:cSld>
  <p:clrMap bg1="dk1" tx1="lt1" bg2="dk2" tx2="lt2" accent1="accent1" accent2="accent2" accent3="accent3" accent4="accent4" accent5="accent5" accent6="accent6" hlink="hlink" folHlink="folHlink"/>
  <p:sldLayoutIdLst>
    <p:sldLayoutId id="2147483692" r:id="rId1"/>
    <p:sldLayoutId id="2147483693" r:id="rId2"/>
    <p:sldLayoutId id="2147483694" r:id="rId3"/>
    <p:sldLayoutId id="2147483684" r:id="rId4"/>
    <p:sldLayoutId id="2147483685" r:id="rId5"/>
    <p:sldLayoutId id="2147483690" r:id="rId6"/>
    <p:sldLayoutId id="2147483686" r:id="rId7"/>
    <p:sldLayoutId id="2147483687" r:id="rId8"/>
    <p:sldLayoutId id="2147483688" r:id="rId9"/>
    <p:sldLayoutId id="2147483689" r:id="rId10"/>
    <p:sldLayoutId id="2147483691" r:id="rId11"/>
  </p:sldLayoutIdLst>
  <p:txStyles>
    <p:titleStyle>
      <a:lvl1pPr algn="l" defTabSz="914400" rtl="0" eaLnBrk="1" latinLnBrk="0" hangingPunct="1">
        <a:lnSpc>
          <a:spcPct val="100000"/>
        </a:lnSpc>
        <a:spcBef>
          <a:spcPct val="0"/>
        </a:spcBef>
        <a:buNone/>
        <a:defRPr sz="4400" kern="1200">
          <a:solidFill>
            <a:schemeClr val="tx2"/>
          </a:solidFill>
          <a:latin typeface="+mj-lt"/>
          <a:ea typeface="+mj-ea"/>
          <a:cs typeface="+mj-cs"/>
        </a:defRPr>
      </a:lvl1pPr>
    </p:titleStyle>
    <p:bodyStyle>
      <a:lvl1pPr marL="228600" indent="-228600" algn="l" defTabSz="914400" rtl="0" eaLnBrk="1" latinLnBrk="0" hangingPunct="1">
        <a:lnSpc>
          <a:spcPct val="120000"/>
        </a:lnSpc>
        <a:spcBef>
          <a:spcPts val="1000"/>
        </a:spcBef>
        <a:buSzPct val="70000"/>
        <a:buFont typeface="Arial" panose="020B0604020202020204" pitchFamily="34" charset="0"/>
        <a:buChar char="•"/>
        <a:defRPr sz="2000" kern="1200">
          <a:solidFill>
            <a:schemeClr val="tx2"/>
          </a:solidFill>
          <a:latin typeface="+mn-lt"/>
          <a:ea typeface="+mn-ea"/>
          <a:cs typeface="+mn-cs"/>
        </a:defRPr>
      </a:lvl1pPr>
      <a:lvl2pPr marL="274320" indent="0" algn="l" defTabSz="914400" rtl="0" eaLnBrk="1" latinLnBrk="0" hangingPunct="1">
        <a:lnSpc>
          <a:spcPct val="120000"/>
        </a:lnSpc>
        <a:spcBef>
          <a:spcPts val="500"/>
        </a:spcBef>
        <a:buSzPct val="70000"/>
        <a:buFontTx/>
        <a:buNone/>
        <a:defRPr sz="1800" i="1" kern="1200">
          <a:solidFill>
            <a:schemeClr val="tx2"/>
          </a:solidFill>
          <a:latin typeface="+mn-lt"/>
          <a:ea typeface="+mn-ea"/>
          <a:cs typeface="+mn-cs"/>
        </a:defRPr>
      </a:lvl2pPr>
      <a:lvl3pPr marL="502920" indent="-228600" algn="l" defTabSz="914400" rtl="0" eaLnBrk="1" latinLnBrk="0" hangingPunct="1">
        <a:lnSpc>
          <a:spcPct val="120000"/>
        </a:lnSpc>
        <a:spcBef>
          <a:spcPts val="500"/>
        </a:spcBef>
        <a:buSzPct val="70000"/>
        <a:buFont typeface="Arial" panose="020B0604020202020204" pitchFamily="34" charset="0"/>
        <a:buChar char="•"/>
        <a:defRPr sz="1800" kern="1200">
          <a:solidFill>
            <a:schemeClr val="tx2"/>
          </a:solidFill>
          <a:latin typeface="+mn-lt"/>
          <a:ea typeface="+mn-ea"/>
          <a:cs typeface="+mn-cs"/>
        </a:defRPr>
      </a:lvl3pPr>
      <a:lvl4pPr marL="548640" indent="0" algn="l" defTabSz="914400" rtl="0" eaLnBrk="1" latinLnBrk="0" hangingPunct="1">
        <a:lnSpc>
          <a:spcPct val="120000"/>
        </a:lnSpc>
        <a:spcBef>
          <a:spcPts val="500"/>
        </a:spcBef>
        <a:buSzPct val="70000"/>
        <a:buFont typeface="Arial" panose="020B0604020202020204" pitchFamily="34" charset="0"/>
        <a:buNone/>
        <a:defRPr sz="1600" i="1" kern="1200">
          <a:solidFill>
            <a:schemeClr val="tx2"/>
          </a:solidFill>
          <a:latin typeface="+mn-lt"/>
          <a:ea typeface="+mn-ea"/>
          <a:cs typeface="+mn-cs"/>
        </a:defRPr>
      </a:lvl4pPr>
      <a:lvl5pPr marL="822960" indent="-228600" algn="l" defTabSz="914400" rtl="0" eaLnBrk="1" latinLnBrk="0" hangingPunct="1">
        <a:lnSpc>
          <a:spcPct val="120000"/>
        </a:lnSpc>
        <a:spcBef>
          <a:spcPts val="500"/>
        </a:spcBef>
        <a:buSzPct val="70000"/>
        <a:buFont typeface="Arial" panose="020B0604020202020204" pitchFamily="34" charset="0"/>
        <a:buChar char="•"/>
        <a:defRPr sz="16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19.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2.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13.xml"/><Relationship Id="rId2" Type="http://schemas.openxmlformats.org/officeDocument/2006/relationships/diagramData" Target="../diagrams/data13.xml"/><Relationship Id="rId1" Type="http://schemas.openxmlformats.org/officeDocument/2006/relationships/slideLayout" Target="../slideLayouts/slideLayout2.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2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hyperlink" Target="https://www.youtube.com/watch?v=xk6UqUZb0_U"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1BC5A67-118C-4E4F-B36D-98915F7479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AC760DD6-0B07-28AF-C242-0FFE5588116A}"/>
              </a:ext>
            </a:extLst>
          </p:cNvPr>
          <p:cNvPicPr>
            <a:picLocks noChangeAspect="1"/>
          </p:cNvPicPr>
          <p:nvPr/>
        </p:nvPicPr>
        <p:blipFill>
          <a:blip r:embed="rId2">
            <a:alphaModFix amt="60000"/>
          </a:blip>
          <a:srcRect l="4532" r="6545" b="-4"/>
          <a:stretch/>
        </p:blipFill>
        <p:spPr>
          <a:xfrm>
            <a:off x="-4199" y="10"/>
            <a:ext cx="12196199" cy="6857990"/>
          </a:xfrm>
          <a:prstGeom prst="rect">
            <a:avLst/>
          </a:prstGeom>
        </p:spPr>
      </p:pic>
      <p:sp>
        <p:nvSpPr>
          <p:cNvPr id="11" name="Freeform: Shape 10">
            <a:extLst>
              <a:ext uri="{FF2B5EF4-FFF2-40B4-BE49-F238E27FC236}">
                <a16:creationId xmlns:a16="http://schemas.microsoft.com/office/drawing/2014/main" id="{820F8B35-FE0B-427D-9196-5DB8CC6971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06494" y="859953"/>
            <a:ext cx="4379010" cy="5197947"/>
          </a:xfrm>
          <a:custGeom>
            <a:avLst/>
            <a:gdLst>
              <a:gd name="connsiteX0" fmla="*/ 2209538 w 4419600"/>
              <a:gd name="connsiteY0" fmla="*/ 0 h 5246128"/>
              <a:gd name="connsiteX1" fmla="*/ 2210062 w 4419600"/>
              <a:gd name="connsiteY1" fmla="*/ 0 h 5246128"/>
              <a:gd name="connsiteX2" fmla="*/ 4419600 w 4419600"/>
              <a:gd name="connsiteY2" fmla="*/ 2209541 h 5246128"/>
              <a:gd name="connsiteX3" fmla="*/ 4419600 w 4419600"/>
              <a:gd name="connsiteY3" fmla="*/ 2480538 h 5246128"/>
              <a:gd name="connsiteX4" fmla="*/ 4419600 w 4419600"/>
              <a:gd name="connsiteY4" fmla="*/ 4975131 h 5246128"/>
              <a:gd name="connsiteX5" fmla="*/ 4419600 w 4419600"/>
              <a:gd name="connsiteY5" fmla="*/ 5246128 h 5246128"/>
              <a:gd name="connsiteX6" fmla="*/ 0 w 4419600"/>
              <a:gd name="connsiteY6" fmla="*/ 5246128 h 5246128"/>
              <a:gd name="connsiteX7" fmla="*/ 0 w 4419600"/>
              <a:gd name="connsiteY7" fmla="*/ 4975131 h 5246128"/>
              <a:gd name="connsiteX8" fmla="*/ 0 w 4419600"/>
              <a:gd name="connsiteY8" fmla="*/ 2480538 h 5246128"/>
              <a:gd name="connsiteX9" fmla="*/ 0 w 4419600"/>
              <a:gd name="connsiteY9" fmla="*/ 2209541 h 5246128"/>
              <a:gd name="connsiteX10" fmla="*/ 2209538 w 4419600"/>
              <a:gd name="connsiteY10" fmla="*/ 0 h 5246128"/>
              <a:gd name="connsiteX0" fmla="*/ 2209538 w 4419600"/>
              <a:gd name="connsiteY0" fmla="*/ 0 h 5246128"/>
              <a:gd name="connsiteX1" fmla="*/ 2210062 w 4419600"/>
              <a:gd name="connsiteY1" fmla="*/ 0 h 5246128"/>
              <a:gd name="connsiteX2" fmla="*/ 4419600 w 4419600"/>
              <a:gd name="connsiteY2" fmla="*/ 2209541 h 5246128"/>
              <a:gd name="connsiteX3" fmla="*/ 4419600 w 4419600"/>
              <a:gd name="connsiteY3" fmla="*/ 4975131 h 5246128"/>
              <a:gd name="connsiteX4" fmla="*/ 4419600 w 4419600"/>
              <a:gd name="connsiteY4" fmla="*/ 5246128 h 5246128"/>
              <a:gd name="connsiteX5" fmla="*/ 0 w 4419600"/>
              <a:gd name="connsiteY5" fmla="*/ 5246128 h 5246128"/>
              <a:gd name="connsiteX6" fmla="*/ 0 w 4419600"/>
              <a:gd name="connsiteY6" fmla="*/ 4975131 h 5246128"/>
              <a:gd name="connsiteX7" fmla="*/ 0 w 4419600"/>
              <a:gd name="connsiteY7" fmla="*/ 2480538 h 5246128"/>
              <a:gd name="connsiteX8" fmla="*/ 0 w 4419600"/>
              <a:gd name="connsiteY8" fmla="*/ 2209541 h 5246128"/>
              <a:gd name="connsiteX9" fmla="*/ 2209538 w 4419600"/>
              <a:gd name="connsiteY9" fmla="*/ 0 h 5246128"/>
              <a:gd name="connsiteX0" fmla="*/ 2209538 w 4419600"/>
              <a:gd name="connsiteY0" fmla="*/ 0 h 5246128"/>
              <a:gd name="connsiteX1" fmla="*/ 2210062 w 4419600"/>
              <a:gd name="connsiteY1" fmla="*/ 0 h 5246128"/>
              <a:gd name="connsiteX2" fmla="*/ 4419600 w 4419600"/>
              <a:gd name="connsiteY2" fmla="*/ 2209541 h 5246128"/>
              <a:gd name="connsiteX3" fmla="*/ 4419600 w 4419600"/>
              <a:gd name="connsiteY3" fmla="*/ 5246128 h 5246128"/>
              <a:gd name="connsiteX4" fmla="*/ 0 w 4419600"/>
              <a:gd name="connsiteY4" fmla="*/ 5246128 h 5246128"/>
              <a:gd name="connsiteX5" fmla="*/ 0 w 4419600"/>
              <a:gd name="connsiteY5" fmla="*/ 4975131 h 5246128"/>
              <a:gd name="connsiteX6" fmla="*/ 0 w 4419600"/>
              <a:gd name="connsiteY6" fmla="*/ 2480538 h 5246128"/>
              <a:gd name="connsiteX7" fmla="*/ 0 w 4419600"/>
              <a:gd name="connsiteY7" fmla="*/ 2209541 h 5246128"/>
              <a:gd name="connsiteX8" fmla="*/ 2209538 w 4419600"/>
              <a:gd name="connsiteY8" fmla="*/ 0 h 5246128"/>
              <a:gd name="connsiteX0" fmla="*/ 2209538 w 4419600"/>
              <a:gd name="connsiteY0" fmla="*/ 0 h 5246128"/>
              <a:gd name="connsiteX1" fmla="*/ 2210062 w 4419600"/>
              <a:gd name="connsiteY1" fmla="*/ 0 h 5246128"/>
              <a:gd name="connsiteX2" fmla="*/ 4419600 w 4419600"/>
              <a:gd name="connsiteY2" fmla="*/ 2209541 h 5246128"/>
              <a:gd name="connsiteX3" fmla="*/ 4419600 w 4419600"/>
              <a:gd name="connsiteY3" fmla="*/ 5246128 h 5246128"/>
              <a:gd name="connsiteX4" fmla="*/ 0 w 4419600"/>
              <a:gd name="connsiteY4" fmla="*/ 5246128 h 5246128"/>
              <a:gd name="connsiteX5" fmla="*/ 0 w 4419600"/>
              <a:gd name="connsiteY5" fmla="*/ 2480538 h 5246128"/>
              <a:gd name="connsiteX6" fmla="*/ 0 w 4419600"/>
              <a:gd name="connsiteY6" fmla="*/ 2209541 h 5246128"/>
              <a:gd name="connsiteX7" fmla="*/ 2209538 w 4419600"/>
              <a:gd name="connsiteY7" fmla="*/ 0 h 52461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419600" h="5246128">
                <a:moveTo>
                  <a:pt x="2209538" y="0"/>
                </a:moveTo>
                <a:lnTo>
                  <a:pt x="2210062" y="0"/>
                </a:lnTo>
                <a:cubicBezTo>
                  <a:pt x="3430375" y="0"/>
                  <a:pt x="4419600" y="989251"/>
                  <a:pt x="4419600" y="2209541"/>
                </a:cubicBezTo>
                <a:lnTo>
                  <a:pt x="4419600" y="5246128"/>
                </a:lnTo>
                <a:lnTo>
                  <a:pt x="0" y="5246128"/>
                </a:lnTo>
                <a:lnTo>
                  <a:pt x="0" y="2480538"/>
                </a:lnTo>
                <a:lnTo>
                  <a:pt x="0" y="2209541"/>
                </a:lnTo>
                <a:cubicBezTo>
                  <a:pt x="0" y="989251"/>
                  <a:pt x="989222" y="0"/>
                  <a:pt x="2209538" y="0"/>
                </a:cubicBezTo>
                <a:close/>
              </a:path>
            </a:pathLst>
          </a:custGeom>
          <a:solidFill>
            <a:srgbClr val="000000">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ctrTitle"/>
          </p:nvPr>
        </p:nvSpPr>
        <p:spPr>
          <a:xfrm>
            <a:off x="2661849" y="1921623"/>
            <a:ext cx="6868301" cy="1750731"/>
          </a:xfrm>
        </p:spPr>
        <p:txBody>
          <a:bodyPr anchor="b">
            <a:normAutofit/>
          </a:bodyPr>
          <a:lstStyle/>
          <a:p>
            <a:pPr algn="ctr"/>
            <a:r>
              <a:rPr lang="en-US">
                <a:solidFill>
                  <a:srgbClr val="FFFFFF"/>
                </a:solidFill>
              </a:rPr>
              <a:t>Empowering Children </a:t>
            </a:r>
            <a:br>
              <a:rPr lang="en-US">
                <a:solidFill>
                  <a:srgbClr val="FFFFFF"/>
                </a:solidFill>
              </a:rPr>
            </a:br>
            <a:r>
              <a:rPr lang="en-US">
                <a:solidFill>
                  <a:srgbClr val="FFFFFF"/>
                </a:solidFill>
              </a:rPr>
              <a:t>and the WFG Act</a:t>
            </a:r>
          </a:p>
        </p:txBody>
      </p:sp>
      <p:sp>
        <p:nvSpPr>
          <p:cNvPr id="3" name="Subtitle 2"/>
          <p:cNvSpPr>
            <a:spLocks noGrp="1"/>
          </p:cNvSpPr>
          <p:nvPr>
            <p:ph type="subTitle" idx="1"/>
          </p:nvPr>
        </p:nvSpPr>
        <p:spPr>
          <a:xfrm>
            <a:off x="4448496" y="4936376"/>
            <a:ext cx="3295006" cy="847166"/>
          </a:xfrm>
        </p:spPr>
        <p:txBody>
          <a:bodyPr>
            <a:normAutofit/>
          </a:bodyPr>
          <a:lstStyle/>
          <a:p>
            <a:pPr algn="ctr"/>
            <a:endParaRPr lang="en-US">
              <a:solidFill>
                <a:srgbClr val="FFFFFF"/>
              </a:solidFill>
            </a:endParaRPr>
          </a:p>
        </p:txBody>
      </p:sp>
      <p:cxnSp>
        <p:nvCxnSpPr>
          <p:cNvPr id="13" name="Straight Connector 12">
            <a:extLst>
              <a:ext uri="{FF2B5EF4-FFF2-40B4-BE49-F238E27FC236}">
                <a16:creationId xmlns:a16="http://schemas.microsoft.com/office/drawing/2014/main" id="{EF59B18A-94FC-4D49-98EB-BEC65B321A6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376602" y="4316294"/>
            <a:ext cx="1458419" cy="0"/>
          </a:xfrm>
          <a:prstGeom prst="line">
            <a:avLst/>
          </a:prstGeom>
          <a:ln w="10795">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lumMod val="85000"/>
            <a:lumOff val="15000"/>
          </a:schemeClr>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BE3B514-83FE-45D4-988C-78925DD132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45A53AA-979B-FD22-337B-9C29B7E9D905}"/>
              </a:ext>
            </a:extLst>
          </p:cNvPr>
          <p:cNvSpPr>
            <a:spLocks noGrp="1"/>
          </p:cNvSpPr>
          <p:nvPr>
            <p:ph type="title"/>
          </p:nvPr>
        </p:nvSpPr>
        <p:spPr>
          <a:xfrm>
            <a:off x="952499" y="743321"/>
            <a:ext cx="3707989" cy="3698893"/>
          </a:xfrm>
        </p:spPr>
        <p:txBody>
          <a:bodyPr anchor="t">
            <a:normAutofit/>
          </a:bodyPr>
          <a:lstStyle/>
          <a:p>
            <a:pPr algn="r"/>
            <a:r>
              <a:rPr lang="en-US" dirty="0"/>
              <a:t>Aims and Objectives</a:t>
            </a:r>
            <a:endParaRPr lang="en-US"/>
          </a:p>
        </p:txBody>
      </p:sp>
      <p:cxnSp>
        <p:nvCxnSpPr>
          <p:cNvPr id="11" name="Straight Connector 10">
            <a:extLst>
              <a:ext uri="{FF2B5EF4-FFF2-40B4-BE49-F238E27FC236}">
                <a16:creationId xmlns:a16="http://schemas.microsoft.com/office/drawing/2014/main" id="{787CBF7F-92AD-42B8-AA3E-C4AF7A2AD3E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334000" y="876300"/>
            <a:ext cx="0" cy="5181600"/>
          </a:xfrm>
          <a:prstGeom prst="line">
            <a:avLst/>
          </a:prstGeom>
          <a:ln w="10795">
            <a:solidFill>
              <a:schemeClr val="tx2"/>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7AA7E9A7-A87D-39A6-4E4D-C59143622F78}"/>
              </a:ext>
            </a:extLst>
          </p:cNvPr>
          <p:cNvGraphicFramePr>
            <a:graphicFrameLocks noGrp="1"/>
          </p:cNvGraphicFramePr>
          <p:nvPr>
            <p:ph idx="1"/>
            <p:extLst>
              <p:ext uri="{D42A27DB-BD31-4B8C-83A1-F6EECF244321}">
                <p14:modId xmlns:p14="http://schemas.microsoft.com/office/powerpoint/2010/main" val="1947035592"/>
              </p:ext>
            </p:extLst>
          </p:nvPr>
        </p:nvGraphicFramePr>
        <p:xfrm>
          <a:off x="6096000" y="876299"/>
          <a:ext cx="5181600" cy="518159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636183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F02845A-8571-40C5-9F56-8F9B3F7C4E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6C86BD6-4F0B-5F27-80E3-6CDBBDF01F43}"/>
              </a:ext>
            </a:extLst>
          </p:cNvPr>
          <p:cNvSpPr>
            <a:spLocks noGrp="1"/>
          </p:cNvSpPr>
          <p:nvPr>
            <p:ph type="title"/>
          </p:nvPr>
        </p:nvSpPr>
        <p:spPr>
          <a:xfrm>
            <a:off x="5152238" y="895440"/>
            <a:ext cx="6125361" cy="1560083"/>
          </a:xfrm>
        </p:spPr>
        <p:txBody>
          <a:bodyPr>
            <a:normAutofit/>
          </a:bodyPr>
          <a:lstStyle/>
          <a:p>
            <a:r>
              <a:rPr lang="en-US" dirty="0"/>
              <a:t>Empowerment</a:t>
            </a:r>
          </a:p>
        </p:txBody>
      </p:sp>
      <p:pic>
        <p:nvPicPr>
          <p:cNvPr id="5" name="Picture 4" descr="One in a crowd">
            <a:extLst>
              <a:ext uri="{FF2B5EF4-FFF2-40B4-BE49-F238E27FC236}">
                <a16:creationId xmlns:a16="http://schemas.microsoft.com/office/drawing/2014/main" id="{74403FDB-1A79-1BD1-D4A1-9CBD02FC87CD}"/>
              </a:ext>
            </a:extLst>
          </p:cNvPr>
          <p:cNvPicPr>
            <a:picLocks noChangeAspect="1"/>
          </p:cNvPicPr>
          <p:nvPr/>
        </p:nvPicPr>
        <p:blipFill>
          <a:blip r:embed="rId2"/>
          <a:srcRect l="28489" r="21220" b="8"/>
          <a:stretch/>
        </p:blipFill>
        <p:spPr>
          <a:xfrm>
            <a:off x="1" y="-16591"/>
            <a:ext cx="4610100" cy="6874591"/>
          </a:xfrm>
          <a:prstGeom prst="rect">
            <a:avLst/>
          </a:prstGeom>
        </p:spPr>
      </p:pic>
      <p:cxnSp>
        <p:nvCxnSpPr>
          <p:cNvPr id="11" name="Straight Connector 10">
            <a:extLst>
              <a:ext uri="{FF2B5EF4-FFF2-40B4-BE49-F238E27FC236}">
                <a16:creationId xmlns:a16="http://schemas.microsoft.com/office/drawing/2014/main" id="{F30BB598-81B4-41BB-BC44-CD9C29AE2EA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340145" y="2871627"/>
            <a:ext cx="0" cy="3186701"/>
          </a:xfrm>
          <a:prstGeom prst="line">
            <a:avLst/>
          </a:prstGeom>
          <a:ln w="10795">
            <a:solidFill>
              <a:schemeClr val="tx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ABAA773A-1005-41CB-FE4E-C044696D1A78}"/>
              </a:ext>
            </a:extLst>
          </p:cNvPr>
          <p:cNvSpPr>
            <a:spLocks noGrp="1"/>
          </p:cNvSpPr>
          <p:nvPr>
            <p:ph idx="1"/>
          </p:nvPr>
        </p:nvSpPr>
        <p:spPr>
          <a:xfrm>
            <a:off x="5974717" y="2753546"/>
            <a:ext cx="5302882" cy="3494854"/>
          </a:xfrm>
        </p:spPr>
        <p:txBody>
          <a:bodyPr vert="horz" lIns="91440" tIns="45720" rIns="91440" bIns="45720" rtlCol="0" anchor="t">
            <a:normAutofit/>
          </a:bodyPr>
          <a:lstStyle/>
          <a:p>
            <a:r>
              <a:rPr lang="en-US" dirty="0"/>
              <a:t>What is empowerment?</a:t>
            </a:r>
          </a:p>
        </p:txBody>
      </p:sp>
    </p:spTree>
    <p:extLst>
      <p:ext uri="{BB962C8B-B14F-4D97-AF65-F5344CB8AC3E}">
        <p14:creationId xmlns:p14="http://schemas.microsoft.com/office/powerpoint/2010/main" val="365401448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lumMod val="85000"/>
            <a:lumOff val="15000"/>
          </a:schemeClr>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BE3B514-83FE-45D4-988C-78925DD132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6C2D82E-0633-AD3D-B03D-B1E7DE160187}"/>
              </a:ext>
            </a:extLst>
          </p:cNvPr>
          <p:cNvSpPr>
            <a:spLocks noGrp="1"/>
          </p:cNvSpPr>
          <p:nvPr>
            <p:ph type="title"/>
          </p:nvPr>
        </p:nvSpPr>
        <p:spPr>
          <a:xfrm>
            <a:off x="790514" y="800100"/>
            <a:ext cx="3945531" cy="1443597"/>
          </a:xfrm>
        </p:spPr>
        <p:txBody>
          <a:bodyPr anchor="b">
            <a:normAutofit/>
          </a:bodyPr>
          <a:lstStyle/>
          <a:p>
            <a:pPr algn="r"/>
            <a:r>
              <a:rPr lang="en-GB" dirty="0"/>
              <a:t>Empowerment</a:t>
            </a:r>
            <a:endParaRPr lang="en-GB"/>
          </a:p>
        </p:txBody>
      </p:sp>
      <p:cxnSp>
        <p:nvCxnSpPr>
          <p:cNvPr id="11" name="Straight Connector 10">
            <a:extLst>
              <a:ext uri="{FF2B5EF4-FFF2-40B4-BE49-F238E27FC236}">
                <a16:creationId xmlns:a16="http://schemas.microsoft.com/office/drawing/2014/main" id="{787CBF7F-92AD-42B8-AA3E-C4AF7A2AD3E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10100" y="2589817"/>
            <a:ext cx="0" cy="3468083"/>
          </a:xfrm>
          <a:prstGeom prst="line">
            <a:avLst/>
          </a:prstGeom>
          <a:ln w="10795">
            <a:solidFill>
              <a:schemeClr val="tx2"/>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B9620B8A-C0ED-4FC2-9725-73D4A81F8B4F}"/>
              </a:ext>
            </a:extLst>
          </p:cNvPr>
          <p:cNvGraphicFramePr>
            <a:graphicFrameLocks noGrp="1"/>
          </p:cNvGraphicFramePr>
          <p:nvPr>
            <p:ph idx="1"/>
            <p:extLst>
              <p:ext uri="{D42A27DB-BD31-4B8C-83A1-F6EECF244321}">
                <p14:modId xmlns:p14="http://schemas.microsoft.com/office/powerpoint/2010/main" val="2479507179"/>
              </p:ext>
            </p:extLst>
          </p:nvPr>
        </p:nvGraphicFramePr>
        <p:xfrm>
          <a:off x="5334000" y="876300"/>
          <a:ext cx="5943599" cy="5181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7424789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lumMod val="85000"/>
            <a:lumOff val="15000"/>
          </a:schemeClr>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BE3B514-83FE-45D4-988C-78925DD132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170D512-4390-F503-6A8B-E9D9A967089C}"/>
              </a:ext>
            </a:extLst>
          </p:cNvPr>
          <p:cNvSpPr>
            <a:spLocks noGrp="1"/>
          </p:cNvSpPr>
          <p:nvPr>
            <p:ph type="title"/>
          </p:nvPr>
        </p:nvSpPr>
        <p:spPr>
          <a:xfrm>
            <a:off x="790514" y="800100"/>
            <a:ext cx="3945531" cy="1443597"/>
          </a:xfrm>
        </p:spPr>
        <p:txBody>
          <a:bodyPr anchor="b">
            <a:normAutofit/>
          </a:bodyPr>
          <a:lstStyle/>
          <a:p>
            <a:pPr algn="r"/>
            <a:r>
              <a:rPr lang="en-GB" dirty="0"/>
              <a:t>Empowerment</a:t>
            </a:r>
            <a:endParaRPr lang="en-GB"/>
          </a:p>
        </p:txBody>
      </p:sp>
      <p:cxnSp>
        <p:nvCxnSpPr>
          <p:cNvPr id="11" name="Straight Connector 10">
            <a:extLst>
              <a:ext uri="{FF2B5EF4-FFF2-40B4-BE49-F238E27FC236}">
                <a16:creationId xmlns:a16="http://schemas.microsoft.com/office/drawing/2014/main" id="{787CBF7F-92AD-42B8-AA3E-C4AF7A2AD3E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10100" y="2589817"/>
            <a:ext cx="0" cy="3468083"/>
          </a:xfrm>
          <a:prstGeom prst="line">
            <a:avLst/>
          </a:prstGeom>
          <a:ln w="10795">
            <a:solidFill>
              <a:schemeClr val="tx2"/>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53502DBA-8BCB-AE45-D190-17C04BA34A18}"/>
              </a:ext>
            </a:extLst>
          </p:cNvPr>
          <p:cNvGraphicFramePr>
            <a:graphicFrameLocks noGrp="1"/>
          </p:cNvGraphicFramePr>
          <p:nvPr>
            <p:ph idx="1"/>
            <p:extLst>
              <p:ext uri="{D42A27DB-BD31-4B8C-83A1-F6EECF244321}">
                <p14:modId xmlns:p14="http://schemas.microsoft.com/office/powerpoint/2010/main" val="3022996563"/>
              </p:ext>
            </p:extLst>
          </p:nvPr>
        </p:nvGraphicFramePr>
        <p:xfrm>
          <a:off x="5334000" y="876300"/>
          <a:ext cx="5943599" cy="5181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3030467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lumMod val="85000"/>
            <a:lumOff val="15000"/>
          </a:schemeClr>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BE3B514-83FE-45D4-988C-78925DD132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E4583E7-E9A7-26D5-25B6-D3CF3251ABD1}"/>
              </a:ext>
            </a:extLst>
          </p:cNvPr>
          <p:cNvSpPr>
            <a:spLocks noGrp="1"/>
          </p:cNvSpPr>
          <p:nvPr>
            <p:ph type="title"/>
          </p:nvPr>
        </p:nvSpPr>
        <p:spPr>
          <a:xfrm>
            <a:off x="790514" y="800100"/>
            <a:ext cx="3945531" cy="1443597"/>
          </a:xfrm>
        </p:spPr>
        <p:txBody>
          <a:bodyPr anchor="b">
            <a:normAutofit/>
          </a:bodyPr>
          <a:lstStyle/>
          <a:p>
            <a:pPr algn="r"/>
            <a:r>
              <a:rPr lang="en-GB" dirty="0"/>
              <a:t>Empowerment</a:t>
            </a:r>
            <a:endParaRPr lang="en-GB"/>
          </a:p>
        </p:txBody>
      </p:sp>
      <p:cxnSp>
        <p:nvCxnSpPr>
          <p:cNvPr id="11" name="Straight Connector 10">
            <a:extLst>
              <a:ext uri="{FF2B5EF4-FFF2-40B4-BE49-F238E27FC236}">
                <a16:creationId xmlns:a16="http://schemas.microsoft.com/office/drawing/2014/main" id="{787CBF7F-92AD-42B8-AA3E-C4AF7A2AD3E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10100" y="2589817"/>
            <a:ext cx="0" cy="3468083"/>
          </a:xfrm>
          <a:prstGeom prst="line">
            <a:avLst/>
          </a:prstGeom>
          <a:ln w="10795">
            <a:solidFill>
              <a:schemeClr val="tx2"/>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C6DC70AC-C683-F3E7-EBD5-596F21220401}"/>
              </a:ext>
            </a:extLst>
          </p:cNvPr>
          <p:cNvGraphicFramePr>
            <a:graphicFrameLocks noGrp="1"/>
          </p:cNvGraphicFramePr>
          <p:nvPr>
            <p:ph idx="1"/>
            <p:extLst>
              <p:ext uri="{D42A27DB-BD31-4B8C-83A1-F6EECF244321}">
                <p14:modId xmlns:p14="http://schemas.microsoft.com/office/powerpoint/2010/main" val="688009440"/>
              </p:ext>
            </p:extLst>
          </p:nvPr>
        </p:nvGraphicFramePr>
        <p:xfrm>
          <a:off x="5334000" y="876300"/>
          <a:ext cx="5943599" cy="5181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769927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91E070-D300-0144-C621-B427C5D68C9A}"/>
              </a:ext>
            </a:extLst>
          </p:cNvPr>
          <p:cNvSpPr>
            <a:spLocks noGrp="1"/>
          </p:cNvSpPr>
          <p:nvPr>
            <p:ph type="title"/>
          </p:nvPr>
        </p:nvSpPr>
        <p:spPr/>
        <p:txBody>
          <a:bodyPr/>
          <a:lstStyle/>
          <a:p>
            <a:r>
              <a:rPr lang="en-GB" dirty="0"/>
              <a:t>Empowerment</a:t>
            </a:r>
          </a:p>
        </p:txBody>
      </p:sp>
      <p:sp>
        <p:nvSpPr>
          <p:cNvPr id="3" name="Content Placeholder 2">
            <a:extLst>
              <a:ext uri="{FF2B5EF4-FFF2-40B4-BE49-F238E27FC236}">
                <a16:creationId xmlns:a16="http://schemas.microsoft.com/office/drawing/2014/main" id="{B2ECA0B4-945D-D738-5723-9199B4875620}"/>
              </a:ext>
            </a:extLst>
          </p:cNvPr>
          <p:cNvSpPr>
            <a:spLocks noGrp="1"/>
          </p:cNvSpPr>
          <p:nvPr>
            <p:ph idx="1"/>
          </p:nvPr>
        </p:nvSpPr>
        <p:spPr/>
        <p:txBody>
          <a:bodyPr vert="horz" lIns="91440" tIns="45720" rIns="91440" bIns="45720" rtlCol="0" anchor="t">
            <a:normAutofit/>
          </a:bodyPr>
          <a:lstStyle/>
          <a:p>
            <a:r>
              <a:rPr lang="en-GB">
                <a:ea typeface="+mn-lt"/>
                <a:cs typeface="+mn-lt"/>
              </a:rPr>
              <a:t>Meaning is the fit between the requirements of a work role and a person’s beliefs, values, and behaviors;</a:t>
            </a:r>
            <a:endParaRPr lang="en-GB"/>
          </a:p>
          <a:p>
            <a:r>
              <a:rPr lang="en-GB">
                <a:ea typeface="+mn-lt"/>
                <a:cs typeface="+mn-lt"/>
              </a:rPr>
              <a:t>Competence is the self-efficacy related to work, the belief in one’s capability to perform work activities with skill;</a:t>
            </a:r>
            <a:endParaRPr lang="en-GB"/>
          </a:p>
          <a:p>
            <a:r>
              <a:rPr lang="en-GB">
                <a:ea typeface="+mn-lt"/>
                <a:cs typeface="+mn-lt"/>
              </a:rPr>
              <a:t>Self-determination is a sense of choice in initiating and regulating actions;</a:t>
            </a:r>
            <a:endParaRPr lang="en-GB"/>
          </a:p>
          <a:p>
            <a:r>
              <a:rPr lang="en-GB">
                <a:ea typeface="+mn-lt"/>
                <a:cs typeface="+mn-lt"/>
              </a:rPr>
              <a:t>The impact is the degree to which a person can influence strategic, administrative, or operating outcomes at work.</a:t>
            </a:r>
            <a:endParaRPr lang="en-GB"/>
          </a:p>
          <a:p>
            <a:r>
              <a:rPr lang="en-GB" dirty="0">
                <a:ea typeface="+mn-lt"/>
                <a:cs typeface="+mn-lt"/>
              </a:rPr>
              <a:t>Empowerment comes from within the individual and manifests in decision-making.</a:t>
            </a:r>
            <a:endParaRPr lang="en-GB" dirty="0"/>
          </a:p>
        </p:txBody>
      </p:sp>
    </p:spTree>
    <p:extLst>
      <p:ext uri="{BB962C8B-B14F-4D97-AF65-F5344CB8AC3E}">
        <p14:creationId xmlns:p14="http://schemas.microsoft.com/office/powerpoint/2010/main" val="200073690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lumMod val="85000"/>
            <a:lumOff val="15000"/>
          </a:schemeClr>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E3B514-83FE-45D4-988C-78925DD132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459C54F-313E-A591-539D-20B93D62FEAE}"/>
              </a:ext>
            </a:extLst>
          </p:cNvPr>
          <p:cNvSpPr>
            <a:spLocks noGrp="1"/>
          </p:cNvSpPr>
          <p:nvPr>
            <p:ph type="title"/>
          </p:nvPr>
        </p:nvSpPr>
        <p:spPr>
          <a:xfrm>
            <a:off x="1676400" y="876299"/>
            <a:ext cx="6022039" cy="1665277"/>
          </a:xfrm>
        </p:spPr>
        <p:txBody>
          <a:bodyPr anchor="b">
            <a:normAutofit/>
          </a:bodyPr>
          <a:lstStyle/>
          <a:p>
            <a:pPr algn="r"/>
            <a:r>
              <a:rPr lang="en-US" dirty="0"/>
              <a:t>Importance of Empowerment</a:t>
            </a:r>
            <a:endParaRPr lang="en-US"/>
          </a:p>
        </p:txBody>
      </p:sp>
      <p:sp>
        <p:nvSpPr>
          <p:cNvPr id="3" name="Content Placeholder 2">
            <a:extLst>
              <a:ext uri="{FF2B5EF4-FFF2-40B4-BE49-F238E27FC236}">
                <a16:creationId xmlns:a16="http://schemas.microsoft.com/office/drawing/2014/main" id="{79ADDA6A-050E-419E-B291-AF4D18DA8247}"/>
              </a:ext>
            </a:extLst>
          </p:cNvPr>
          <p:cNvSpPr>
            <a:spLocks noGrp="1"/>
          </p:cNvSpPr>
          <p:nvPr>
            <p:ph idx="1"/>
          </p:nvPr>
        </p:nvSpPr>
        <p:spPr>
          <a:xfrm>
            <a:off x="8215852" y="895440"/>
            <a:ext cx="3061748" cy="5162460"/>
          </a:xfrm>
        </p:spPr>
        <p:txBody>
          <a:bodyPr vert="horz" lIns="91440" tIns="45720" rIns="91440" bIns="45720" rtlCol="0" anchor="b">
            <a:normAutofit/>
          </a:bodyPr>
          <a:lstStyle/>
          <a:p>
            <a:r>
              <a:rPr lang="en-US" dirty="0"/>
              <a:t>Why is this important for children and young people?</a:t>
            </a:r>
          </a:p>
          <a:p>
            <a:endParaRPr lang="en-US" dirty="0"/>
          </a:p>
        </p:txBody>
      </p:sp>
      <p:cxnSp>
        <p:nvCxnSpPr>
          <p:cNvPr id="10" name="Straight Connector 9">
            <a:extLst>
              <a:ext uri="{FF2B5EF4-FFF2-40B4-BE49-F238E27FC236}">
                <a16:creationId xmlns:a16="http://schemas.microsoft.com/office/drawing/2014/main" id="{787CBF7F-92AD-42B8-AA3E-C4AF7A2AD3E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75176" y="2790825"/>
            <a:ext cx="0" cy="4067175"/>
          </a:xfrm>
          <a:prstGeom prst="line">
            <a:avLst/>
          </a:prstGeom>
          <a:ln w="10795">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9059856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F02845A-8571-40C5-9F56-8F9B3F7C4E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D18B9B6-15FC-80C8-068C-0FDAC9E50E33}"/>
              </a:ext>
            </a:extLst>
          </p:cNvPr>
          <p:cNvSpPr>
            <a:spLocks noGrp="1"/>
          </p:cNvSpPr>
          <p:nvPr>
            <p:ph type="title"/>
          </p:nvPr>
        </p:nvSpPr>
        <p:spPr>
          <a:xfrm>
            <a:off x="5152238" y="895440"/>
            <a:ext cx="6125361" cy="1560083"/>
          </a:xfrm>
        </p:spPr>
        <p:txBody>
          <a:bodyPr>
            <a:normAutofit/>
          </a:bodyPr>
          <a:lstStyle/>
          <a:p>
            <a:r>
              <a:rPr lang="en-GB" dirty="0"/>
              <a:t>Importance of Empowerment</a:t>
            </a:r>
          </a:p>
        </p:txBody>
      </p:sp>
      <p:pic>
        <p:nvPicPr>
          <p:cNvPr id="5" name="Picture 4" descr="Aerial view of a city skyline">
            <a:extLst>
              <a:ext uri="{FF2B5EF4-FFF2-40B4-BE49-F238E27FC236}">
                <a16:creationId xmlns:a16="http://schemas.microsoft.com/office/drawing/2014/main" id="{D70B7CCC-DD94-28C1-52FD-3736F294A427}"/>
              </a:ext>
            </a:extLst>
          </p:cNvPr>
          <p:cNvPicPr>
            <a:picLocks noChangeAspect="1"/>
          </p:cNvPicPr>
          <p:nvPr/>
        </p:nvPicPr>
        <p:blipFill>
          <a:blip r:embed="rId2"/>
          <a:srcRect l="27343" r="27896" b="1"/>
          <a:stretch/>
        </p:blipFill>
        <p:spPr>
          <a:xfrm>
            <a:off x="1" y="-16591"/>
            <a:ext cx="4610100" cy="6874591"/>
          </a:xfrm>
          <a:prstGeom prst="rect">
            <a:avLst/>
          </a:prstGeom>
        </p:spPr>
      </p:pic>
      <p:cxnSp>
        <p:nvCxnSpPr>
          <p:cNvPr id="11" name="Straight Connector 10">
            <a:extLst>
              <a:ext uri="{FF2B5EF4-FFF2-40B4-BE49-F238E27FC236}">
                <a16:creationId xmlns:a16="http://schemas.microsoft.com/office/drawing/2014/main" id="{F30BB598-81B4-41BB-BC44-CD9C29AE2EA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340145" y="2871627"/>
            <a:ext cx="0" cy="3186701"/>
          </a:xfrm>
          <a:prstGeom prst="line">
            <a:avLst/>
          </a:prstGeom>
          <a:ln w="10795">
            <a:solidFill>
              <a:schemeClr val="tx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A612530C-70DF-89EA-2C62-447E5FE157D8}"/>
              </a:ext>
            </a:extLst>
          </p:cNvPr>
          <p:cNvSpPr>
            <a:spLocks noGrp="1"/>
          </p:cNvSpPr>
          <p:nvPr>
            <p:ph idx="1"/>
          </p:nvPr>
        </p:nvSpPr>
        <p:spPr>
          <a:xfrm>
            <a:off x="5974717" y="2753546"/>
            <a:ext cx="5302882" cy="3494854"/>
          </a:xfrm>
        </p:spPr>
        <p:txBody>
          <a:bodyPr vert="horz" lIns="91440" tIns="45720" rIns="91440" bIns="45720" rtlCol="0" anchor="t">
            <a:normAutofit/>
          </a:bodyPr>
          <a:lstStyle/>
          <a:p>
            <a:r>
              <a:rPr lang="en-GB"/>
              <a:t>Building digital skills.</a:t>
            </a:r>
            <a:endParaRPr lang="en-US"/>
          </a:p>
          <a:p>
            <a:r>
              <a:rPr lang="en-GB"/>
              <a:t>Enhancement of online safety.</a:t>
            </a:r>
            <a:endParaRPr lang="en-GB" dirty="0"/>
          </a:p>
          <a:p>
            <a:r>
              <a:rPr lang="en-GB"/>
              <a:t>Fostering active digital citizenship. </a:t>
            </a:r>
            <a:endParaRPr lang="en-GB" dirty="0"/>
          </a:p>
          <a:p>
            <a:r>
              <a:rPr lang="en-GB" dirty="0"/>
              <a:t>Future opportunities.</a:t>
            </a:r>
          </a:p>
          <a:p>
            <a:r>
              <a:rPr lang="en-GB" dirty="0"/>
              <a:t>Digital wellbeing.</a:t>
            </a:r>
          </a:p>
        </p:txBody>
      </p:sp>
    </p:spTree>
    <p:extLst>
      <p:ext uri="{BB962C8B-B14F-4D97-AF65-F5344CB8AC3E}">
        <p14:creationId xmlns:p14="http://schemas.microsoft.com/office/powerpoint/2010/main" val="146439971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lumMod val="85000"/>
            <a:lumOff val="15000"/>
          </a:schemeClr>
        </a:solidFill>
        <a:effectLst/>
      </p:bgPr>
    </p:bg>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EAD4CCDA-06BF-4D2A-B44F-195AEC0B5B2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52498" y="6252722"/>
            <a:ext cx="10325101" cy="0"/>
          </a:xfrm>
          <a:prstGeom prst="line">
            <a:avLst/>
          </a:prstGeom>
          <a:ln w="10795">
            <a:solidFill>
              <a:schemeClr val="tx2"/>
            </a:solidFill>
          </a:ln>
        </p:spPr>
        <p:style>
          <a:lnRef idx="1">
            <a:schemeClr val="accent1"/>
          </a:lnRef>
          <a:fillRef idx="0">
            <a:schemeClr val="accent1"/>
          </a:fillRef>
          <a:effectRef idx="0">
            <a:schemeClr val="accent1"/>
          </a:effectRef>
          <a:fontRef idx="minor">
            <a:schemeClr val="tx1"/>
          </a:fontRef>
        </p:style>
      </p:cxnSp>
      <p:sp useBgFill="1">
        <p:nvSpPr>
          <p:cNvPr id="10" name="Rectangle 9">
            <a:extLst>
              <a:ext uri="{FF2B5EF4-FFF2-40B4-BE49-F238E27FC236}">
                <a16:creationId xmlns:a16="http://schemas.microsoft.com/office/drawing/2014/main" id="{7229F666-8C72-465C-A1A8-D28703FD2A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FF3380B-064F-5BE1-0497-6445DB83C34A}"/>
              </a:ext>
            </a:extLst>
          </p:cNvPr>
          <p:cNvSpPr>
            <a:spLocks noGrp="1"/>
          </p:cNvSpPr>
          <p:nvPr>
            <p:ph type="title"/>
          </p:nvPr>
        </p:nvSpPr>
        <p:spPr>
          <a:xfrm>
            <a:off x="2044168" y="2227700"/>
            <a:ext cx="8103664" cy="1256269"/>
          </a:xfrm>
        </p:spPr>
        <p:txBody>
          <a:bodyPr vert="horz" lIns="91440" tIns="45720" rIns="91440" bIns="45720" rtlCol="0" anchor="b">
            <a:normAutofit/>
          </a:bodyPr>
          <a:lstStyle/>
          <a:p>
            <a:pPr algn="ctr"/>
            <a:r>
              <a:rPr lang="en-US" sz="4800"/>
              <a:t>How Do We Empower?</a:t>
            </a:r>
          </a:p>
        </p:txBody>
      </p:sp>
      <p:sp>
        <p:nvSpPr>
          <p:cNvPr id="3" name="Content Placeholder 2">
            <a:extLst>
              <a:ext uri="{FF2B5EF4-FFF2-40B4-BE49-F238E27FC236}">
                <a16:creationId xmlns:a16="http://schemas.microsoft.com/office/drawing/2014/main" id="{A4284B40-FD26-AD0B-CCC8-0645E18EEB4D}"/>
              </a:ext>
            </a:extLst>
          </p:cNvPr>
          <p:cNvSpPr>
            <a:spLocks noGrp="1"/>
          </p:cNvSpPr>
          <p:nvPr>
            <p:ph idx="1"/>
          </p:nvPr>
        </p:nvSpPr>
        <p:spPr>
          <a:xfrm>
            <a:off x="2400300" y="3604225"/>
            <a:ext cx="7391400" cy="609600"/>
          </a:xfrm>
        </p:spPr>
        <p:txBody>
          <a:bodyPr vert="horz" lIns="91440" tIns="45720" rIns="91440" bIns="45720" rtlCol="0" anchor="ctr">
            <a:normAutofit/>
          </a:bodyPr>
          <a:lstStyle/>
          <a:p>
            <a:pPr marL="0" indent="0" algn="ctr">
              <a:lnSpc>
                <a:spcPct val="110000"/>
              </a:lnSpc>
              <a:buNone/>
            </a:pPr>
            <a:r>
              <a:rPr lang="en-US" sz="1500" cap="all" spc="300"/>
              <a:t>How can we empower children in this digital age?</a:t>
            </a:r>
          </a:p>
        </p:txBody>
      </p:sp>
      <p:cxnSp>
        <p:nvCxnSpPr>
          <p:cNvPr id="12" name="Straight Connector 11">
            <a:extLst>
              <a:ext uri="{FF2B5EF4-FFF2-40B4-BE49-F238E27FC236}">
                <a16:creationId xmlns:a16="http://schemas.microsoft.com/office/drawing/2014/main" id="{54A6E69C-E9CC-4AD4-838D-2835683A64E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a:endCxn id="2" idx="0"/>
          </p:cNvCxnSpPr>
          <p:nvPr>
            <p:extLst>
              <p:ext uri="{386F3935-93C4-4BCD-93E2-E3B085C9AB24}">
                <p16:designElem xmlns:p16="http://schemas.microsoft.com/office/powerpoint/2015/main" val="1"/>
              </p:ext>
            </p:extLst>
          </p:nvPr>
        </p:nvCxnSpPr>
        <p:spPr>
          <a:xfrm>
            <a:off x="6096000" y="49096"/>
            <a:ext cx="0" cy="2178604"/>
          </a:xfrm>
          <a:prstGeom prst="line">
            <a:avLst/>
          </a:prstGeom>
          <a:ln w="1079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B76B9EBB-1334-4040-BCF7-51F44CBFA6B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6000" y="4714362"/>
            <a:ext cx="0" cy="2143638"/>
          </a:xfrm>
          <a:prstGeom prst="line">
            <a:avLst/>
          </a:prstGeom>
          <a:ln w="10795">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5991513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F02845A-8571-40C5-9F56-8F9B3F7C4E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F182B5F-D7CF-6AB7-0EF4-1AC64F4F57D2}"/>
              </a:ext>
            </a:extLst>
          </p:cNvPr>
          <p:cNvSpPr>
            <a:spLocks noGrp="1"/>
          </p:cNvSpPr>
          <p:nvPr>
            <p:ph type="title"/>
          </p:nvPr>
        </p:nvSpPr>
        <p:spPr>
          <a:xfrm>
            <a:off x="764593" y="895440"/>
            <a:ext cx="4569407" cy="1560083"/>
          </a:xfrm>
        </p:spPr>
        <p:txBody>
          <a:bodyPr>
            <a:normAutofit/>
          </a:bodyPr>
          <a:lstStyle/>
          <a:p>
            <a:r>
              <a:rPr lang="en-GB" dirty="0"/>
              <a:t>How to Empower</a:t>
            </a:r>
          </a:p>
        </p:txBody>
      </p:sp>
      <p:cxnSp>
        <p:nvCxnSpPr>
          <p:cNvPr id="11" name="Straight Connector 10">
            <a:extLst>
              <a:ext uri="{FF2B5EF4-FFF2-40B4-BE49-F238E27FC236}">
                <a16:creationId xmlns:a16="http://schemas.microsoft.com/office/drawing/2014/main" id="{F30BB598-81B4-41BB-BC44-CD9C29AE2EA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52500" y="2871627"/>
            <a:ext cx="0" cy="3186701"/>
          </a:xfrm>
          <a:prstGeom prst="line">
            <a:avLst/>
          </a:prstGeom>
          <a:ln w="10795">
            <a:solidFill>
              <a:schemeClr val="tx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F96D0F98-7C87-D661-1628-CF8C84D678C0}"/>
              </a:ext>
            </a:extLst>
          </p:cNvPr>
          <p:cNvSpPr>
            <a:spLocks noGrp="1"/>
          </p:cNvSpPr>
          <p:nvPr>
            <p:ph idx="1"/>
          </p:nvPr>
        </p:nvSpPr>
        <p:spPr>
          <a:xfrm>
            <a:off x="1570033" y="2753546"/>
            <a:ext cx="3746928" cy="3402555"/>
          </a:xfrm>
        </p:spPr>
        <p:txBody>
          <a:bodyPr vert="horz" lIns="91440" tIns="45720" rIns="91440" bIns="45720" rtlCol="0" anchor="t">
            <a:normAutofit/>
          </a:bodyPr>
          <a:lstStyle/>
          <a:p>
            <a:pPr>
              <a:lnSpc>
                <a:spcPct val="110000"/>
              </a:lnSpc>
            </a:pPr>
            <a:r>
              <a:rPr lang="en-GB" sz="1900"/>
              <a:t>Building a strong digital infrastructure.</a:t>
            </a:r>
            <a:endParaRPr lang="en-US" sz="1900"/>
          </a:p>
          <a:p>
            <a:pPr>
              <a:lnSpc>
                <a:spcPct val="110000"/>
              </a:lnSpc>
            </a:pPr>
            <a:r>
              <a:rPr lang="en-GB" sz="1900"/>
              <a:t>There are more mobile subscriptions in the UK than there are people! </a:t>
            </a:r>
          </a:p>
          <a:p>
            <a:pPr>
              <a:lnSpc>
                <a:spcPct val="110000"/>
              </a:lnSpc>
            </a:pPr>
            <a:r>
              <a:rPr lang="en-GB" sz="1900"/>
              <a:t>The cost of a MB of memory in 1990 was $46, now it is $0.01. </a:t>
            </a:r>
          </a:p>
          <a:p>
            <a:pPr>
              <a:lnSpc>
                <a:spcPct val="110000"/>
              </a:lnSpc>
            </a:pPr>
            <a:r>
              <a:rPr lang="en-GB" sz="1900"/>
              <a:t>Network demand and capacity have risen dramatically. </a:t>
            </a:r>
          </a:p>
          <a:p>
            <a:pPr>
              <a:lnSpc>
                <a:spcPct val="110000"/>
              </a:lnSpc>
            </a:pPr>
            <a:endParaRPr lang="en-GB" sz="1900"/>
          </a:p>
        </p:txBody>
      </p:sp>
      <p:pic>
        <p:nvPicPr>
          <p:cNvPr id="5" name="Picture 4" descr="Aerial view of a city skyline">
            <a:extLst>
              <a:ext uri="{FF2B5EF4-FFF2-40B4-BE49-F238E27FC236}">
                <a16:creationId xmlns:a16="http://schemas.microsoft.com/office/drawing/2014/main" id="{996DABD3-89ED-BC3E-AA0C-A208411AD35D}"/>
              </a:ext>
            </a:extLst>
          </p:cNvPr>
          <p:cNvPicPr>
            <a:picLocks noChangeAspect="1"/>
          </p:cNvPicPr>
          <p:nvPr/>
        </p:nvPicPr>
        <p:blipFill>
          <a:blip r:embed="rId2"/>
          <a:srcRect l="20076" r="20629" b="1"/>
          <a:stretch/>
        </p:blipFill>
        <p:spPr>
          <a:xfrm>
            <a:off x="6096000" y="-16591"/>
            <a:ext cx="6107073" cy="6874591"/>
          </a:xfrm>
          <a:prstGeom prst="rect">
            <a:avLst/>
          </a:prstGeom>
        </p:spPr>
      </p:pic>
    </p:spTree>
    <p:extLst>
      <p:ext uri="{BB962C8B-B14F-4D97-AF65-F5344CB8AC3E}">
        <p14:creationId xmlns:p14="http://schemas.microsoft.com/office/powerpoint/2010/main" val="260704606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lumMod val="85000"/>
            <a:lumOff val="15000"/>
          </a:schemeClr>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BE3B514-83FE-45D4-988C-78925DD132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1A89FE9-5C06-99E1-7777-ACCEB8CB8ED4}"/>
              </a:ext>
            </a:extLst>
          </p:cNvPr>
          <p:cNvSpPr>
            <a:spLocks noGrp="1"/>
          </p:cNvSpPr>
          <p:nvPr>
            <p:ph type="title"/>
          </p:nvPr>
        </p:nvSpPr>
        <p:spPr>
          <a:xfrm>
            <a:off x="952499" y="743321"/>
            <a:ext cx="3707989" cy="3698893"/>
          </a:xfrm>
        </p:spPr>
        <p:txBody>
          <a:bodyPr anchor="t">
            <a:normAutofit/>
          </a:bodyPr>
          <a:lstStyle/>
          <a:p>
            <a:pPr algn="r"/>
            <a:r>
              <a:rPr lang="en-GB" dirty="0"/>
              <a:t>How to Empower</a:t>
            </a:r>
            <a:endParaRPr lang="en-GB"/>
          </a:p>
        </p:txBody>
      </p:sp>
      <p:cxnSp>
        <p:nvCxnSpPr>
          <p:cNvPr id="11" name="Straight Connector 10">
            <a:extLst>
              <a:ext uri="{FF2B5EF4-FFF2-40B4-BE49-F238E27FC236}">
                <a16:creationId xmlns:a16="http://schemas.microsoft.com/office/drawing/2014/main" id="{787CBF7F-92AD-42B8-AA3E-C4AF7A2AD3E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334000" y="876300"/>
            <a:ext cx="0" cy="5181600"/>
          </a:xfrm>
          <a:prstGeom prst="line">
            <a:avLst/>
          </a:prstGeom>
          <a:ln w="10795">
            <a:solidFill>
              <a:schemeClr val="tx2"/>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B1481D7D-7A04-A050-B59A-BE9E47BB66EB}"/>
              </a:ext>
            </a:extLst>
          </p:cNvPr>
          <p:cNvGraphicFramePr>
            <a:graphicFrameLocks noGrp="1"/>
          </p:cNvGraphicFramePr>
          <p:nvPr>
            <p:ph idx="1"/>
            <p:extLst>
              <p:ext uri="{D42A27DB-BD31-4B8C-83A1-F6EECF244321}">
                <p14:modId xmlns:p14="http://schemas.microsoft.com/office/powerpoint/2010/main" val="1585255117"/>
              </p:ext>
            </p:extLst>
          </p:nvPr>
        </p:nvGraphicFramePr>
        <p:xfrm>
          <a:off x="6096000" y="876299"/>
          <a:ext cx="5181600" cy="518159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8710531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lumMod val="85000"/>
            <a:lumOff val="15000"/>
          </a:schemeClr>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BE3B514-83FE-45D4-988C-78925DD132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2E1D266-34C9-3C14-CD38-0D8A5B2B0E1C}"/>
              </a:ext>
            </a:extLst>
          </p:cNvPr>
          <p:cNvSpPr>
            <a:spLocks noGrp="1"/>
          </p:cNvSpPr>
          <p:nvPr>
            <p:ph type="title"/>
          </p:nvPr>
        </p:nvSpPr>
        <p:spPr>
          <a:xfrm>
            <a:off x="790514" y="800100"/>
            <a:ext cx="3945531" cy="1443597"/>
          </a:xfrm>
        </p:spPr>
        <p:txBody>
          <a:bodyPr anchor="b">
            <a:normAutofit/>
          </a:bodyPr>
          <a:lstStyle/>
          <a:p>
            <a:pPr algn="r"/>
            <a:r>
              <a:rPr lang="en-GB" dirty="0"/>
              <a:t>How to Empower</a:t>
            </a:r>
            <a:endParaRPr lang="en-GB"/>
          </a:p>
        </p:txBody>
      </p:sp>
      <p:cxnSp>
        <p:nvCxnSpPr>
          <p:cNvPr id="11" name="Straight Connector 10">
            <a:extLst>
              <a:ext uri="{FF2B5EF4-FFF2-40B4-BE49-F238E27FC236}">
                <a16:creationId xmlns:a16="http://schemas.microsoft.com/office/drawing/2014/main" id="{787CBF7F-92AD-42B8-AA3E-C4AF7A2AD3E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10100" y="2589817"/>
            <a:ext cx="0" cy="3468083"/>
          </a:xfrm>
          <a:prstGeom prst="line">
            <a:avLst/>
          </a:prstGeom>
          <a:ln w="10795">
            <a:solidFill>
              <a:schemeClr val="tx2"/>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93479142-982A-BCB2-DD0C-12FB5B1B4347}"/>
              </a:ext>
            </a:extLst>
          </p:cNvPr>
          <p:cNvGraphicFramePr>
            <a:graphicFrameLocks noGrp="1"/>
          </p:cNvGraphicFramePr>
          <p:nvPr>
            <p:ph idx="1"/>
            <p:extLst>
              <p:ext uri="{D42A27DB-BD31-4B8C-83A1-F6EECF244321}">
                <p14:modId xmlns:p14="http://schemas.microsoft.com/office/powerpoint/2010/main" val="4240829129"/>
              </p:ext>
            </p:extLst>
          </p:nvPr>
        </p:nvGraphicFramePr>
        <p:xfrm>
          <a:off x="5334000" y="876300"/>
          <a:ext cx="5943599" cy="5181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0119369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lumMod val="85000"/>
            <a:lumOff val="15000"/>
          </a:schemeClr>
        </a:solidFill>
        <a:effectLst/>
      </p:bgPr>
    </p:bg>
    <p:spTree>
      <p:nvGrpSpPr>
        <p:cNvPr id="1" name="">
          <a:extLst>
            <a:ext uri="{FF2B5EF4-FFF2-40B4-BE49-F238E27FC236}">
              <a16:creationId xmlns:a16="http://schemas.microsoft.com/office/drawing/2014/main" id="{59A712BB-1E37-3E37-678C-0411B2B0BF42}"/>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BE3B514-83FE-45D4-988C-78925DD132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1939D69-4426-516B-0AE4-2C0E96ECCD5D}"/>
              </a:ext>
            </a:extLst>
          </p:cNvPr>
          <p:cNvSpPr>
            <a:spLocks noGrp="1"/>
          </p:cNvSpPr>
          <p:nvPr>
            <p:ph type="title"/>
          </p:nvPr>
        </p:nvSpPr>
        <p:spPr>
          <a:xfrm>
            <a:off x="790514" y="800100"/>
            <a:ext cx="3945531" cy="1443597"/>
          </a:xfrm>
        </p:spPr>
        <p:txBody>
          <a:bodyPr anchor="b">
            <a:normAutofit/>
          </a:bodyPr>
          <a:lstStyle/>
          <a:p>
            <a:pPr algn="r"/>
            <a:r>
              <a:rPr lang="en-GB" dirty="0"/>
              <a:t>How to Empower</a:t>
            </a:r>
            <a:endParaRPr lang="en-GB"/>
          </a:p>
        </p:txBody>
      </p:sp>
      <p:cxnSp>
        <p:nvCxnSpPr>
          <p:cNvPr id="11" name="Straight Connector 10">
            <a:extLst>
              <a:ext uri="{FF2B5EF4-FFF2-40B4-BE49-F238E27FC236}">
                <a16:creationId xmlns:a16="http://schemas.microsoft.com/office/drawing/2014/main" id="{787CBF7F-92AD-42B8-AA3E-C4AF7A2AD3E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10100" y="2589817"/>
            <a:ext cx="0" cy="3468083"/>
          </a:xfrm>
          <a:prstGeom prst="line">
            <a:avLst/>
          </a:prstGeom>
          <a:ln w="10795">
            <a:solidFill>
              <a:schemeClr val="tx2"/>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375F4486-9F0A-37FE-0A03-D4EE522DD4BC}"/>
              </a:ext>
            </a:extLst>
          </p:cNvPr>
          <p:cNvGraphicFramePr>
            <a:graphicFrameLocks noGrp="1"/>
          </p:cNvGraphicFramePr>
          <p:nvPr>
            <p:ph idx="1"/>
            <p:extLst>
              <p:ext uri="{D42A27DB-BD31-4B8C-83A1-F6EECF244321}">
                <p14:modId xmlns:p14="http://schemas.microsoft.com/office/powerpoint/2010/main" val="105273401"/>
              </p:ext>
            </p:extLst>
          </p:nvPr>
        </p:nvGraphicFramePr>
        <p:xfrm>
          <a:off x="5334000" y="876300"/>
          <a:ext cx="5943599" cy="5181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5281224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lumMod val="85000"/>
            <a:lumOff val="15000"/>
          </a:schemeClr>
        </a:solidFill>
        <a:effectLst/>
      </p:bgPr>
    </p:bg>
    <p:spTree>
      <p:nvGrpSpPr>
        <p:cNvPr id="1" name="">
          <a:extLst>
            <a:ext uri="{FF2B5EF4-FFF2-40B4-BE49-F238E27FC236}">
              <a16:creationId xmlns:a16="http://schemas.microsoft.com/office/drawing/2014/main" id="{3B96E5EF-47A6-6378-0598-A3B66BBE9A59}"/>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BE3B514-83FE-45D4-988C-78925DD132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6D3C2D4-EC41-F33B-CAF5-5B6175A490C4}"/>
              </a:ext>
            </a:extLst>
          </p:cNvPr>
          <p:cNvSpPr>
            <a:spLocks noGrp="1"/>
          </p:cNvSpPr>
          <p:nvPr>
            <p:ph type="title"/>
          </p:nvPr>
        </p:nvSpPr>
        <p:spPr>
          <a:xfrm>
            <a:off x="790514" y="800100"/>
            <a:ext cx="3945531" cy="1443597"/>
          </a:xfrm>
        </p:spPr>
        <p:txBody>
          <a:bodyPr anchor="b">
            <a:normAutofit/>
          </a:bodyPr>
          <a:lstStyle/>
          <a:p>
            <a:pPr algn="r"/>
            <a:r>
              <a:rPr lang="en-GB" dirty="0"/>
              <a:t>How to Empower</a:t>
            </a:r>
            <a:endParaRPr lang="en-GB"/>
          </a:p>
        </p:txBody>
      </p:sp>
      <p:cxnSp>
        <p:nvCxnSpPr>
          <p:cNvPr id="11" name="Straight Connector 10">
            <a:extLst>
              <a:ext uri="{FF2B5EF4-FFF2-40B4-BE49-F238E27FC236}">
                <a16:creationId xmlns:a16="http://schemas.microsoft.com/office/drawing/2014/main" id="{787CBF7F-92AD-42B8-AA3E-C4AF7A2AD3E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10100" y="2589817"/>
            <a:ext cx="0" cy="3468083"/>
          </a:xfrm>
          <a:prstGeom prst="line">
            <a:avLst/>
          </a:prstGeom>
          <a:ln w="10795">
            <a:solidFill>
              <a:schemeClr val="tx2"/>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15EF6FE3-6B65-C374-AB11-F88E2F810D85}"/>
              </a:ext>
            </a:extLst>
          </p:cNvPr>
          <p:cNvGraphicFramePr>
            <a:graphicFrameLocks noGrp="1"/>
          </p:cNvGraphicFramePr>
          <p:nvPr>
            <p:ph idx="1"/>
            <p:extLst>
              <p:ext uri="{D42A27DB-BD31-4B8C-83A1-F6EECF244321}">
                <p14:modId xmlns:p14="http://schemas.microsoft.com/office/powerpoint/2010/main" val="3292274603"/>
              </p:ext>
            </p:extLst>
          </p:nvPr>
        </p:nvGraphicFramePr>
        <p:xfrm>
          <a:off x="5334000" y="876300"/>
          <a:ext cx="5943599" cy="5181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4369922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lumMod val="85000"/>
            <a:lumOff val="15000"/>
          </a:schemeClr>
        </a:solidFill>
        <a:effectLst/>
      </p:bgPr>
    </p:bg>
    <p:spTree>
      <p:nvGrpSpPr>
        <p:cNvPr id="1" name="">
          <a:extLst>
            <a:ext uri="{FF2B5EF4-FFF2-40B4-BE49-F238E27FC236}">
              <a16:creationId xmlns:a16="http://schemas.microsoft.com/office/drawing/2014/main" id="{88246D2F-4C31-1C10-DE61-049BC16B1F42}"/>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BE3B514-83FE-45D4-988C-78925DD132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D25FFE8-2E30-73DD-E356-D223A27EEF99}"/>
              </a:ext>
            </a:extLst>
          </p:cNvPr>
          <p:cNvSpPr>
            <a:spLocks noGrp="1"/>
          </p:cNvSpPr>
          <p:nvPr>
            <p:ph type="title"/>
          </p:nvPr>
        </p:nvSpPr>
        <p:spPr>
          <a:xfrm>
            <a:off x="790514" y="800100"/>
            <a:ext cx="3945531" cy="1443597"/>
          </a:xfrm>
        </p:spPr>
        <p:txBody>
          <a:bodyPr anchor="b">
            <a:normAutofit/>
          </a:bodyPr>
          <a:lstStyle/>
          <a:p>
            <a:pPr algn="r"/>
            <a:r>
              <a:rPr lang="en-GB" dirty="0"/>
              <a:t>How to Empower</a:t>
            </a:r>
            <a:endParaRPr lang="en-GB"/>
          </a:p>
        </p:txBody>
      </p:sp>
      <p:cxnSp>
        <p:nvCxnSpPr>
          <p:cNvPr id="11" name="Straight Connector 10">
            <a:extLst>
              <a:ext uri="{FF2B5EF4-FFF2-40B4-BE49-F238E27FC236}">
                <a16:creationId xmlns:a16="http://schemas.microsoft.com/office/drawing/2014/main" id="{787CBF7F-92AD-42B8-AA3E-C4AF7A2AD3E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10100" y="2589817"/>
            <a:ext cx="0" cy="3468083"/>
          </a:xfrm>
          <a:prstGeom prst="line">
            <a:avLst/>
          </a:prstGeom>
          <a:ln w="10795">
            <a:solidFill>
              <a:schemeClr val="tx2"/>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D02BAB5B-60ED-8A03-54B4-25F60E06234C}"/>
              </a:ext>
            </a:extLst>
          </p:cNvPr>
          <p:cNvGraphicFramePr>
            <a:graphicFrameLocks noGrp="1"/>
          </p:cNvGraphicFramePr>
          <p:nvPr>
            <p:ph idx="1"/>
            <p:extLst>
              <p:ext uri="{D42A27DB-BD31-4B8C-83A1-F6EECF244321}">
                <p14:modId xmlns:p14="http://schemas.microsoft.com/office/powerpoint/2010/main" val="958110195"/>
              </p:ext>
            </p:extLst>
          </p:nvPr>
        </p:nvGraphicFramePr>
        <p:xfrm>
          <a:off x="5334000" y="876300"/>
          <a:ext cx="5943599" cy="5181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295592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lumMod val="85000"/>
            <a:lumOff val="15000"/>
          </a:schemeClr>
        </a:solidFill>
        <a:effectLst/>
      </p:bgPr>
    </p:bg>
    <p:spTree>
      <p:nvGrpSpPr>
        <p:cNvPr id="1" name="">
          <a:extLst>
            <a:ext uri="{FF2B5EF4-FFF2-40B4-BE49-F238E27FC236}">
              <a16:creationId xmlns:a16="http://schemas.microsoft.com/office/drawing/2014/main" id="{4B1AECD3-149E-4465-781A-56C44B062F29}"/>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BE3B514-83FE-45D4-988C-78925DD132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996B246-7184-A078-3E46-1B8512B6017B}"/>
              </a:ext>
            </a:extLst>
          </p:cNvPr>
          <p:cNvSpPr>
            <a:spLocks noGrp="1"/>
          </p:cNvSpPr>
          <p:nvPr>
            <p:ph type="title"/>
          </p:nvPr>
        </p:nvSpPr>
        <p:spPr>
          <a:xfrm>
            <a:off x="952499" y="743321"/>
            <a:ext cx="3707989" cy="3698893"/>
          </a:xfrm>
        </p:spPr>
        <p:txBody>
          <a:bodyPr anchor="t">
            <a:normAutofit/>
          </a:bodyPr>
          <a:lstStyle/>
          <a:p>
            <a:pPr algn="r"/>
            <a:r>
              <a:rPr lang="en-GB" dirty="0"/>
              <a:t>How to Empower</a:t>
            </a:r>
            <a:endParaRPr lang="en-GB"/>
          </a:p>
        </p:txBody>
      </p:sp>
      <p:cxnSp>
        <p:nvCxnSpPr>
          <p:cNvPr id="11" name="Straight Connector 10">
            <a:extLst>
              <a:ext uri="{FF2B5EF4-FFF2-40B4-BE49-F238E27FC236}">
                <a16:creationId xmlns:a16="http://schemas.microsoft.com/office/drawing/2014/main" id="{787CBF7F-92AD-42B8-AA3E-C4AF7A2AD3E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334000" y="876300"/>
            <a:ext cx="0" cy="5181600"/>
          </a:xfrm>
          <a:prstGeom prst="line">
            <a:avLst/>
          </a:prstGeom>
          <a:ln w="10795">
            <a:solidFill>
              <a:schemeClr val="tx2"/>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370706B7-DD98-9D9B-D0F8-3C1FC15115AD}"/>
              </a:ext>
            </a:extLst>
          </p:cNvPr>
          <p:cNvGraphicFramePr>
            <a:graphicFrameLocks noGrp="1"/>
          </p:cNvGraphicFramePr>
          <p:nvPr>
            <p:ph idx="1"/>
            <p:extLst>
              <p:ext uri="{D42A27DB-BD31-4B8C-83A1-F6EECF244321}">
                <p14:modId xmlns:p14="http://schemas.microsoft.com/office/powerpoint/2010/main" val="3633360702"/>
              </p:ext>
            </p:extLst>
          </p:nvPr>
        </p:nvGraphicFramePr>
        <p:xfrm>
          <a:off x="6096000" y="876299"/>
          <a:ext cx="5181600" cy="518159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8984866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lumMod val="85000"/>
            <a:lumOff val="15000"/>
          </a:schemeClr>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0BA761B-DE6B-4078-B4C9-0FFE37D238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FAFE908-DCB7-385D-E94A-F75E355E18D0}"/>
              </a:ext>
            </a:extLst>
          </p:cNvPr>
          <p:cNvSpPr>
            <a:spLocks noGrp="1"/>
          </p:cNvSpPr>
          <p:nvPr>
            <p:ph type="title"/>
          </p:nvPr>
        </p:nvSpPr>
        <p:spPr>
          <a:xfrm>
            <a:off x="849760" y="876302"/>
            <a:ext cx="10427840" cy="1086056"/>
          </a:xfrm>
        </p:spPr>
        <p:txBody>
          <a:bodyPr>
            <a:normAutofit/>
          </a:bodyPr>
          <a:lstStyle/>
          <a:p>
            <a:r>
              <a:rPr lang="en-GB" dirty="0"/>
              <a:t>Challenges for Childhood in a Digital Age</a:t>
            </a:r>
          </a:p>
        </p:txBody>
      </p:sp>
      <p:cxnSp>
        <p:nvCxnSpPr>
          <p:cNvPr id="11" name="Straight Connector 10">
            <a:extLst>
              <a:ext uri="{FF2B5EF4-FFF2-40B4-BE49-F238E27FC236}">
                <a16:creationId xmlns:a16="http://schemas.microsoft.com/office/drawing/2014/main" id="{05C630D5-1ADF-4994-883A-6501F0DFCFA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952500" y="2053613"/>
            <a:ext cx="10325100" cy="0"/>
          </a:xfrm>
          <a:prstGeom prst="line">
            <a:avLst/>
          </a:prstGeom>
          <a:ln w="10795">
            <a:solidFill>
              <a:schemeClr val="tx2"/>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702FDFFA-8E29-F052-B7A7-CE9B76929AE8}"/>
              </a:ext>
            </a:extLst>
          </p:cNvPr>
          <p:cNvGraphicFramePr>
            <a:graphicFrameLocks noGrp="1"/>
          </p:cNvGraphicFramePr>
          <p:nvPr>
            <p:ph idx="1"/>
            <p:extLst>
              <p:ext uri="{D42A27DB-BD31-4B8C-83A1-F6EECF244321}">
                <p14:modId xmlns:p14="http://schemas.microsoft.com/office/powerpoint/2010/main" val="3408069086"/>
              </p:ext>
            </p:extLst>
          </p:nvPr>
        </p:nvGraphicFramePr>
        <p:xfrm>
          <a:off x="952500" y="2536723"/>
          <a:ext cx="10325100" cy="359155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020623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F02845A-8571-40C5-9F56-8F9B3F7C4E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3237A02-AD09-84E8-5CC0-5E4A58558FEB}"/>
              </a:ext>
            </a:extLst>
          </p:cNvPr>
          <p:cNvSpPr>
            <a:spLocks noGrp="1"/>
          </p:cNvSpPr>
          <p:nvPr>
            <p:ph type="title"/>
          </p:nvPr>
        </p:nvSpPr>
        <p:spPr>
          <a:xfrm>
            <a:off x="5152238" y="895440"/>
            <a:ext cx="6125361" cy="1560083"/>
          </a:xfrm>
        </p:spPr>
        <p:txBody>
          <a:bodyPr>
            <a:normAutofit/>
          </a:bodyPr>
          <a:lstStyle/>
          <a:p>
            <a:pPr>
              <a:lnSpc>
                <a:spcPct val="90000"/>
              </a:lnSpc>
            </a:pPr>
            <a:r>
              <a:rPr lang="en-US" sz="3400"/>
              <a:t>Wellbeing of Future Generations (Wales) Act 2015</a:t>
            </a:r>
          </a:p>
        </p:txBody>
      </p:sp>
      <p:pic>
        <p:nvPicPr>
          <p:cNvPr id="5" name="Picture 4" descr="Colourful carved figures of humans">
            <a:extLst>
              <a:ext uri="{FF2B5EF4-FFF2-40B4-BE49-F238E27FC236}">
                <a16:creationId xmlns:a16="http://schemas.microsoft.com/office/drawing/2014/main" id="{FBFE7AE0-F5E8-27E0-D8DE-F905D312BDF9}"/>
              </a:ext>
            </a:extLst>
          </p:cNvPr>
          <p:cNvPicPr>
            <a:picLocks noChangeAspect="1"/>
          </p:cNvPicPr>
          <p:nvPr/>
        </p:nvPicPr>
        <p:blipFill>
          <a:blip r:embed="rId2"/>
          <a:srcRect l="26514" r="25714" b="3"/>
          <a:stretch/>
        </p:blipFill>
        <p:spPr>
          <a:xfrm>
            <a:off x="1" y="-16591"/>
            <a:ext cx="4610100" cy="6874591"/>
          </a:xfrm>
          <a:prstGeom prst="rect">
            <a:avLst/>
          </a:prstGeom>
        </p:spPr>
      </p:pic>
      <p:cxnSp>
        <p:nvCxnSpPr>
          <p:cNvPr id="11" name="Straight Connector 10">
            <a:extLst>
              <a:ext uri="{FF2B5EF4-FFF2-40B4-BE49-F238E27FC236}">
                <a16:creationId xmlns:a16="http://schemas.microsoft.com/office/drawing/2014/main" id="{F30BB598-81B4-41BB-BC44-CD9C29AE2EA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340145" y="2871627"/>
            <a:ext cx="0" cy="3186701"/>
          </a:xfrm>
          <a:prstGeom prst="line">
            <a:avLst/>
          </a:prstGeom>
          <a:ln w="10795">
            <a:solidFill>
              <a:schemeClr val="tx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D5FCFF0-7D20-A103-06D0-85E9498AC0B1}"/>
              </a:ext>
            </a:extLst>
          </p:cNvPr>
          <p:cNvSpPr>
            <a:spLocks noGrp="1"/>
          </p:cNvSpPr>
          <p:nvPr>
            <p:ph idx="1"/>
          </p:nvPr>
        </p:nvSpPr>
        <p:spPr>
          <a:xfrm>
            <a:off x="5974717" y="2753546"/>
            <a:ext cx="5302882" cy="3494854"/>
          </a:xfrm>
        </p:spPr>
        <p:txBody>
          <a:bodyPr vert="horz" lIns="91440" tIns="45720" rIns="91440" bIns="45720" rtlCol="0" anchor="t">
            <a:normAutofit/>
          </a:bodyPr>
          <a:lstStyle/>
          <a:p>
            <a:r>
              <a:rPr lang="en-US" dirty="0"/>
              <a:t>Ensuring that future generations have the same quality of life that we do now, if not better.</a:t>
            </a:r>
          </a:p>
          <a:p>
            <a:endParaRPr lang="en-US" dirty="0"/>
          </a:p>
        </p:txBody>
      </p:sp>
    </p:spTree>
    <p:extLst>
      <p:ext uri="{BB962C8B-B14F-4D97-AF65-F5344CB8AC3E}">
        <p14:creationId xmlns:p14="http://schemas.microsoft.com/office/powerpoint/2010/main" val="311180035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5A6AAD0-CE82-57B5-AF38-E598B278D9B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AFBFB3C-79CD-0EAB-7DB2-87AFDEB5C967}"/>
              </a:ext>
            </a:extLst>
          </p:cNvPr>
          <p:cNvSpPr>
            <a:spLocks noGrp="1"/>
          </p:cNvSpPr>
          <p:nvPr>
            <p:ph type="title"/>
          </p:nvPr>
        </p:nvSpPr>
        <p:spPr/>
        <p:txBody>
          <a:bodyPr>
            <a:normAutofit fontScale="90000"/>
          </a:bodyPr>
          <a:lstStyle/>
          <a:p>
            <a:r>
              <a:rPr lang="en-US"/>
              <a:t>Wellbeing of Future Generations (Wales) Act 2015</a:t>
            </a:r>
          </a:p>
        </p:txBody>
      </p:sp>
      <p:sp>
        <p:nvSpPr>
          <p:cNvPr id="3" name="Content Placeholder 2">
            <a:extLst>
              <a:ext uri="{FF2B5EF4-FFF2-40B4-BE49-F238E27FC236}">
                <a16:creationId xmlns:a16="http://schemas.microsoft.com/office/drawing/2014/main" id="{CD929F7B-A2E1-7CCA-A260-03E2295F6955}"/>
              </a:ext>
            </a:extLst>
          </p:cNvPr>
          <p:cNvSpPr>
            <a:spLocks noGrp="1"/>
          </p:cNvSpPr>
          <p:nvPr>
            <p:ph idx="1"/>
          </p:nvPr>
        </p:nvSpPr>
        <p:spPr/>
        <p:txBody>
          <a:bodyPr vert="horz" lIns="91440" tIns="45720" rIns="91440" bIns="45720" rtlCol="0" anchor="t">
            <a:normAutofit/>
          </a:bodyPr>
          <a:lstStyle/>
          <a:p>
            <a:r>
              <a:rPr lang="en-US" dirty="0">
                <a:ea typeface="+mn-lt"/>
                <a:cs typeface="+mn-lt"/>
              </a:rPr>
              <a:t>There are 7 connected well-being goals for Wales. They are:</a:t>
            </a:r>
            <a:endParaRPr lang="en-US" dirty="0"/>
          </a:p>
          <a:p>
            <a:r>
              <a:rPr lang="en-US" dirty="0">
                <a:ea typeface="+mn-lt"/>
                <a:cs typeface="+mn-lt"/>
              </a:rPr>
              <a:t>A prosperous Wales</a:t>
            </a:r>
            <a:endParaRPr lang="en-US" dirty="0"/>
          </a:p>
          <a:p>
            <a:r>
              <a:rPr lang="en-US" dirty="0">
                <a:ea typeface="+mn-lt"/>
                <a:cs typeface="+mn-lt"/>
              </a:rPr>
              <a:t>A resilient Wales</a:t>
            </a:r>
            <a:endParaRPr lang="en-US" dirty="0"/>
          </a:p>
          <a:p>
            <a:r>
              <a:rPr lang="en-US" dirty="0">
                <a:ea typeface="+mn-lt"/>
                <a:cs typeface="+mn-lt"/>
              </a:rPr>
              <a:t>A healthier Wales</a:t>
            </a:r>
            <a:endParaRPr lang="en-US" dirty="0"/>
          </a:p>
          <a:p>
            <a:r>
              <a:rPr lang="en-US" dirty="0">
                <a:ea typeface="+mn-lt"/>
                <a:cs typeface="+mn-lt"/>
              </a:rPr>
              <a:t>A more equal Wales</a:t>
            </a:r>
            <a:endParaRPr lang="en-US" dirty="0"/>
          </a:p>
          <a:p>
            <a:r>
              <a:rPr lang="en-US" dirty="0">
                <a:ea typeface="+mn-lt"/>
                <a:cs typeface="+mn-lt"/>
              </a:rPr>
              <a:t>A Wales of more cohesive communities</a:t>
            </a:r>
            <a:endParaRPr lang="en-US" dirty="0"/>
          </a:p>
          <a:p>
            <a:r>
              <a:rPr lang="en-US" dirty="0">
                <a:ea typeface="+mn-lt"/>
                <a:cs typeface="+mn-lt"/>
              </a:rPr>
              <a:t>A Wales of vibrant culture and thriving Welsh language</a:t>
            </a:r>
            <a:endParaRPr lang="en-US" dirty="0"/>
          </a:p>
          <a:p>
            <a:r>
              <a:rPr lang="en-US" dirty="0">
                <a:ea typeface="+mn-lt"/>
                <a:cs typeface="+mn-lt"/>
              </a:rPr>
              <a:t>A globally responsible Wales</a:t>
            </a:r>
            <a:endParaRPr lang="en-US" dirty="0"/>
          </a:p>
        </p:txBody>
      </p:sp>
      <p:pic>
        <p:nvPicPr>
          <p:cNvPr id="4" name="Picture 3" descr="A diagram of a map&#10;&#10;AI-generated content may be incorrect.">
            <a:extLst>
              <a:ext uri="{FF2B5EF4-FFF2-40B4-BE49-F238E27FC236}">
                <a16:creationId xmlns:a16="http://schemas.microsoft.com/office/drawing/2014/main" id="{22CA4E49-196E-B0D3-BA02-0DA55B06BB90}"/>
              </a:ext>
            </a:extLst>
          </p:cNvPr>
          <p:cNvPicPr>
            <a:picLocks noChangeAspect="1"/>
          </p:cNvPicPr>
          <p:nvPr/>
        </p:nvPicPr>
        <p:blipFill>
          <a:blip r:embed="rId2"/>
          <a:stretch>
            <a:fillRect/>
          </a:stretch>
        </p:blipFill>
        <p:spPr>
          <a:xfrm>
            <a:off x="8001000" y="2266462"/>
            <a:ext cx="3810000" cy="3810000"/>
          </a:xfrm>
          <a:prstGeom prst="rect">
            <a:avLst/>
          </a:prstGeom>
        </p:spPr>
      </p:pic>
    </p:spTree>
    <p:extLst>
      <p:ext uri="{BB962C8B-B14F-4D97-AF65-F5344CB8AC3E}">
        <p14:creationId xmlns:p14="http://schemas.microsoft.com/office/powerpoint/2010/main" val="81963480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03B74E-6EE7-4E8F-FCC7-B4EB945CDA4C}"/>
              </a:ext>
            </a:extLst>
          </p:cNvPr>
          <p:cNvSpPr>
            <a:spLocks noGrp="1"/>
          </p:cNvSpPr>
          <p:nvPr>
            <p:ph type="title"/>
          </p:nvPr>
        </p:nvSpPr>
        <p:spPr/>
        <p:txBody>
          <a:bodyPr>
            <a:normAutofit fontScale="90000"/>
          </a:bodyPr>
          <a:lstStyle/>
          <a:p>
            <a:r>
              <a:rPr lang="en-US" sz="4000" dirty="0"/>
              <a:t>Wellbeing of Future Generations (Wales) Act 2015</a:t>
            </a:r>
            <a:endParaRPr lang="en-GB" sz="4000" dirty="0">
              <a:solidFill>
                <a:srgbClr val="000000"/>
              </a:solidFill>
            </a:endParaRPr>
          </a:p>
        </p:txBody>
      </p:sp>
      <p:sp>
        <p:nvSpPr>
          <p:cNvPr id="3" name="Content Placeholder 2">
            <a:extLst>
              <a:ext uri="{FF2B5EF4-FFF2-40B4-BE49-F238E27FC236}">
                <a16:creationId xmlns:a16="http://schemas.microsoft.com/office/drawing/2014/main" id="{713DC393-9A1C-8C5C-FBE8-98E812B4EF2B}"/>
              </a:ext>
            </a:extLst>
          </p:cNvPr>
          <p:cNvSpPr>
            <a:spLocks noGrp="1"/>
          </p:cNvSpPr>
          <p:nvPr>
            <p:ph idx="1"/>
          </p:nvPr>
        </p:nvSpPr>
        <p:spPr/>
        <p:txBody>
          <a:bodyPr vert="horz" lIns="91440" tIns="45720" rIns="91440" bIns="45720" rtlCol="0" anchor="t">
            <a:normAutofit/>
          </a:bodyPr>
          <a:lstStyle/>
          <a:p>
            <a:r>
              <a:rPr lang="en-GB"/>
              <a:t>A legally binding purpose for public bodies. </a:t>
            </a:r>
            <a:endParaRPr lang="en-US"/>
          </a:p>
          <a:p>
            <a:r>
              <a:rPr lang="en-GB" dirty="0"/>
              <a:t>It works by defining sustainable development and implementing it. </a:t>
            </a:r>
          </a:p>
          <a:p>
            <a:r>
              <a:rPr lang="en-GB"/>
              <a:t>It places a 'wellbeing duty' on public bodies in Wales. </a:t>
            </a:r>
            <a:endParaRPr lang="en-GB" dirty="0"/>
          </a:p>
          <a:p>
            <a:r>
              <a:rPr lang="en-GB" dirty="0">
                <a:ea typeface="+mn-lt"/>
                <a:cs typeface="+mn-lt"/>
              </a:rPr>
              <a:t>The action a public body takes in carrying out sustainable development must include:</a:t>
            </a:r>
            <a:endParaRPr lang="en-GB" dirty="0"/>
          </a:p>
          <a:p>
            <a:r>
              <a:rPr lang="en-GB" dirty="0">
                <a:ea typeface="+mn-lt"/>
                <a:cs typeface="+mn-lt"/>
              </a:rPr>
              <a:t>Setting and publishing objectives (“well-being objectives”) that are designed to maximise its contribution to achieving each of the well-being goals.</a:t>
            </a:r>
            <a:endParaRPr lang="en-GB" dirty="0"/>
          </a:p>
          <a:p>
            <a:r>
              <a:rPr lang="en-GB" dirty="0">
                <a:ea typeface="+mn-lt"/>
                <a:cs typeface="+mn-lt"/>
              </a:rPr>
              <a:t>Taking all reasonable steps (in exercising its functions) to meet those objectives.</a:t>
            </a:r>
            <a:endParaRPr lang="en-GB" dirty="0"/>
          </a:p>
        </p:txBody>
      </p:sp>
    </p:spTree>
    <p:extLst>
      <p:ext uri="{BB962C8B-B14F-4D97-AF65-F5344CB8AC3E}">
        <p14:creationId xmlns:p14="http://schemas.microsoft.com/office/powerpoint/2010/main" val="159273233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lumMod val="85000"/>
            <a:lumOff val="15000"/>
          </a:schemeClr>
        </a:solidFill>
        <a:effectLst/>
      </p:bgPr>
    </p:bg>
    <p:spTree>
      <p:nvGrpSpPr>
        <p:cNvPr id="1" name="">
          <a:extLst>
            <a:ext uri="{FF2B5EF4-FFF2-40B4-BE49-F238E27FC236}">
              <a16:creationId xmlns:a16="http://schemas.microsoft.com/office/drawing/2014/main" id="{7D4C25DD-C977-8EA7-5471-169FF3E6B95C}"/>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BE3B514-83FE-45D4-988C-78925DD132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9B7A847-5F51-976E-195D-8D42D2AC340A}"/>
              </a:ext>
            </a:extLst>
          </p:cNvPr>
          <p:cNvSpPr>
            <a:spLocks noGrp="1"/>
          </p:cNvSpPr>
          <p:nvPr>
            <p:ph type="title"/>
          </p:nvPr>
        </p:nvSpPr>
        <p:spPr>
          <a:xfrm>
            <a:off x="790514" y="800100"/>
            <a:ext cx="3945531" cy="1443597"/>
          </a:xfrm>
        </p:spPr>
        <p:txBody>
          <a:bodyPr anchor="b">
            <a:normAutofit/>
          </a:bodyPr>
          <a:lstStyle/>
          <a:p>
            <a:pPr algn="r">
              <a:lnSpc>
                <a:spcPct val="90000"/>
              </a:lnSpc>
            </a:pPr>
            <a:r>
              <a:rPr lang="en-US" sz="3100"/>
              <a:t>Wellbeing of Future Generations (Wales) Act 2015</a:t>
            </a:r>
            <a:endParaRPr lang="en-GB" sz="3100"/>
          </a:p>
        </p:txBody>
      </p:sp>
      <p:cxnSp>
        <p:nvCxnSpPr>
          <p:cNvPr id="11" name="Straight Connector 10">
            <a:extLst>
              <a:ext uri="{FF2B5EF4-FFF2-40B4-BE49-F238E27FC236}">
                <a16:creationId xmlns:a16="http://schemas.microsoft.com/office/drawing/2014/main" id="{787CBF7F-92AD-42B8-AA3E-C4AF7A2AD3E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10100" y="2589817"/>
            <a:ext cx="0" cy="3468083"/>
          </a:xfrm>
          <a:prstGeom prst="line">
            <a:avLst/>
          </a:prstGeom>
          <a:ln w="10795">
            <a:solidFill>
              <a:schemeClr val="tx2"/>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5CAD0CB9-A8E9-DC18-12EC-E852E3D463B4}"/>
              </a:ext>
            </a:extLst>
          </p:cNvPr>
          <p:cNvGraphicFramePr>
            <a:graphicFrameLocks noGrp="1"/>
          </p:cNvGraphicFramePr>
          <p:nvPr>
            <p:ph idx="1"/>
            <p:extLst>
              <p:ext uri="{D42A27DB-BD31-4B8C-83A1-F6EECF244321}">
                <p14:modId xmlns:p14="http://schemas.microsoft.com/office/powerpoint/2010/main" val="915144532"/>
              </p:ext>
            </p:extLst>
          </p:nvPr>
        </p:nvGraphicFramePr>
        <p:xfrm>
          <a:off x="5334000" y="876300"/>
          <a:ext cx="5943599" cy="5181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0953184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lumMod val="85000"/>
            <a:lumOff val="15000"/>
          </a:schemeClr>
        </a:solidFill>
        <a:effectLst/>
      </p:bgPr>
    </p:bg>
    <p:spTree>
      <p:nvGrpSpPr>
        <p:cNvPr id="1" name="">
          <a:extLst>
            <a:ext uri="{FF2B5EF4-FFF2-40B4-BE49-F238E27FC236}">
              <a16:creationId xmlns:a16="http://schemas.microsoft.com/office/drawing/2014/main" id="{77A80363-0427-3C9D-F5BD-A20CC05A038B}"/>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0BA761B-DE6B-4078-B4C9-0FFE37D238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38ECA13-0506-E3F3-7735-C1802873B702}"/>
              </a:ext>
            </a:extLst>
          </p:cNvPr>
          <p:cNvSpPr>
            <a:spLocks noGrp="1"/>
          </p:cNvSpPr>
          <p:nvPr>
            <p:ph type="title"/>
          </p:nvPr>
        </p:nvSpPr>
        <p:spPr>
          <a:xfrm>
            <a:off x="849760" y="876302"/>
            <a:ext cx="10427840" cy="1086056"/>
          </a:xfrm>
        </p:spPr>
        <p:txBody>
          <a:bodyPr>
            <a:normAutofit/>
          </a:bodyPr>
          <a:lstStyle/>
          <a:p>
            <a:pPr>
              <a:lnSpc>
                <a:spcPct val="90000"/>
              </a:lnSpc>
            </a:pPr>
            <a:r>
              <a:rPr lang="en-US" sz="3700"/>
              <a:t>Wellbeing of Future Generations (Wales) Act 2015</a:t>
            </a:r>
            <a:endParaRPr lang="en-GB" sz="3700"/>
          </a:p>
        </p:txBody>
      </p:sp>
      <p:cxnSp>
        <p:nvCxnSpPr>
          <p:cNvPr id="11" name="Straight Connector 10">
            <a:extLst>
              <a:ext uri="{FF2B5EF4-FFF2-40B4-BE49-F238E27FC236}">
                <a16:creationId xmlns:a16="http://schemas.microsoft.com/office/drawing/2014/main" id="{05C630D5-1ADF-4994-883A-6501F0DFCFA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952500" y="2053613"/>
            <a:ext cx="10325100" cy="0"/>
          </a:xfrm>
          <a:prstGeom prst="line">
            <a:avLst/>
          </a:prstGeom>
          <a:ln w="10795">
            <a:solidFill>
              <a:schemeClr val="tx2"/>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264E0C6A-234C-00FE-6FB3-4E5526E4E549}"/>
              </a:ext>
            </a:extLst>
          </p:cNvPr>
          <p:cNvGraphicFramePr>
            <a:graphicFrameLocks noGrp="1"/>
          </p:cNvGraphicFramePr>
          <p:nvPr>
            <p:ph idx="1"/>
            <p:extLst>
              <p:ext uri="{D42A27DB-BD31-4B8C-83A1-F6EECF244321}">
                <p14:modId xmlns:p14="http://schemas.microsoft.com/office/powerpoint/2010/main" val="4001399815"/>
              </p:ext>
            </p:extLst>
          </p:nvPr>
        </p:nvGraphicFramePr>
        <p:xfrm>
          <a:off x="952500" y="2536723"/>
          <a:ext cx="10325100" cy="359155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9116392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CDBED35-334A-D2C7-AB68-50BCA7BC036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6EA1C2C-8DDA-1EFB-BD26-A54D1FDA073B}"/>
              </a:ext>
            </a:extLst>
          </p:cNvPr>
          <p:cNvSpPr>
            <a:spLocks noGrp="1"/>
          </p:cNvSpPr>
          <p:nvPr>
            <p:ph type="title"/>
          </p:nvPr>
        </p:nvSpPr>
        <p:spPr>
          <a:xfrm>
            <a:off x="849760" y="876302"/>
            <a:ext cx="4116917" cy="1086056"/>
          </a:xfrm>
        </p:spPr>
        <p:txBody>
          <a:bodyPr>
            <a:normAutofit fontScale="90000"/>
          </a:bodyPr>
          <a:lstStyle/>
          <a:p>
            <a:r>
              <a:rPr lang="en-US" sz="4000" dirty="0"/>
              <a:t>Indicators of National Wellbeing</a:t>
            </a:r>
            <a:endParaRPr lang="en-US" dirty="0"/>
          </a:p>
        </p:txBody>
      </p:sp>
      <p:pic>
        <p:nvPicPr>
          <p:cNvPr id="4" name="Content Placeholder 3" descr="A blue and purple squares&#10;&#10;AI-generated content may be incorrect.">
            <a:extLst>
              <a:ext uri="{FF2B5EF4-FFF2-40B4-BE49-F238E27FC236}">
                <a16:creationId xmlns:a16="http://schemas.microsoft.com/office/drawing/2014/main" id="{123403D0-A606-9497-4644-CBA2AF85F56B}"/>
              </a:ext>
            </a:extLst>
          </p:cNvPr>
          <p:cNvPicPr>
            <a:picLocks noGrp="1" noChangeAspect="1"/>
          </p:cNvPicPr>
          <p:nvPr>
            <p:ph idx="1"/>
          </p:nvPr>
        </p:nvPicPr>
        <p:blipFill>
          <a:blip r:embed="rId2"/>
          <a:stretch>
            <a:fillRect/>
          </a:stretch>
        </p:blipFill>
        <p:spPr>
          <a:xfrm>
            <a:off x="-194979" y="5310469"/>
            <a:ext cx="5776546" cy="1546713"/>
          </a:xfrm>
        </p:spPr>
      </p:pic>
      <p:pic>
        <p:nvPicPr>
          <p:cNvPr id="5" name="Picture 4" descr="A screen shot of a chart&#10;&#10;AI-generated content may be incorrect.">
            <a:extLst>
              <a:ext uri="{FF2B5EF4-FFF2-40B4-BE49-F238E27FC236}">
                <a16:creationId xmlns:a16="http://schemas.microsoft.com/office/drawing/2014/main" id="{CC28944D-B9FD-A572-D72E-A0B7904752F6}"/>
              </a:ext>
            </a:extLst>
          </p:cNvPr>
          <p:cNvPicPr>
            <a:picLocks noChangeAspect="1"/>
          </p:cNvPicPr>
          <p:nvPr/>
        </p:nvPicPr>
        <p:blipFill>
          <a:blip r:embed="rId3"/>
          <a:srcRect t="5698" r="1905" b="4"/>
          <a:stretch/>
        </p:blipFill>
        <p:spPr>
          <a:xfrm>
            <a:off x="5138845" y="0"/>
            <a:ext cx="7472829" cy="6857720"/>
          </a:xfrm>
          <a:prstGeom prst="rect">
            <a:avLst/>
          </a:prstGeom>
        </p:spPr>
      </p:pic>
    </p:spTree>
    <p:extLst>
      <p:ext uri="{BB962C8B-B14F-4D97-AF65-F5344CB8AC3E}">
        <p14:creationId xmlns:p14="http://schemas.microsoft.com/office/powerpoint/2010/main" val="421794104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B4F7E2E-A9AA-D21B-E57E-1ABB207FFD38}"/>
            </a:ext>
          </a:extLst>
        </p:cNvPr>
        <p:cNvGrpSpPr/>
        <p:nvPr/>
      </p:nvGrpSpPr>
      <p:grpSpPr>
        <a:xfrm>
          <a:off x="0" y="0"/>
          <a:ext cx="0" cy="0"/>
          <a:chOff x="0" y="0"/>
          <a:chExt cx="0" cy="0"/>
        </a:xfrm>
      </p:grpSpPr>
      <p:pic>
        <p:nvPicPr>
          <p:cNvPr id="6" name="Content Placeholder 3" descr="A blue and purple squares&#10;&#10;AI-generated content may be incorrect.">
            <a:extLst>
              <a:ext uri="{FF2B5EF4-FFF2-40B4-BE49-F238E27FC236}">
                <a16:creationId xmlns:a16="http://schemas.microsoft.com/office/drawing/2014/main" id="{21A92894-EAED-72FC-5DD2-CA38A3FA12F4}"/>
              </a:ext>
            </a:extLst>
          </p:cNvPr>
          <p:cNvPicPr>
            <a:picLocks noChangeAspect="1"/>
          </p:cNvPicPr>
          <p:nvPr/>
        </p:nvPicPr>
        <p:blipFill>
          <a:blip r:embed="rId2"/>
          <a:stretch>
            <a:fillRect/>
          </a:stretch>
        </p:blipFill>
        <p:spPr>
          <a:xfrm>
            <a:off x="-263364" y="5154160"/>
            <a:ext cx="6323623" cy="1703022"/>
          </a:xfrm>
          <a:prstGeom prst="rect">
            <a:avLst/>
          </a:prstGeom>
        </p:spPr>
      </p:pic>
      <p:sp>
        <p:nvSpPr>
          <p:cNvPr id="2" name="Title 1">
            <a:extLst>
              <a:ext uri="{FF2B5EF4-FFF2-40B4-BE49-F238E27FC236}">
                <a16:creationId xmlns:a16="http://schemas.microsoft.com/office/drawing/2014/main" id="{670A2020-3E33-D377-35AD-5E2F6A097244}"/>
              </a:ext>
            </a:extLst>
          </p:cNvPr>
          <p:cNvSpPr>
            <a:spLocks noGrp="1"/>
          </p:cNvSpPr>
          <p:nvPr>
            <p:ph type="title"/>
          </p:nvPr>
        </p:nvSpPr>
        <p:spPr>
          <a:xfrm>
            <a:off x="849760" y="876302"/>
            <a:ext cx="4917994" cy="1086056"/>
          </a:xfrm>
        </p:spPr>
        <p:txBody>
          <a:bodyPr>
            <a:normAutofit fontScale="90000"/>
          </a:bodyPr>
          <a:lstStyle/>
          <a:p>
            <a:r>
              <a:rPr lang="en-US" sz="4000" dirty="0"/>
              <a:t>Indicators of National Wellbeing</a:t>
            </a:r>
            <a:endParaRPr lang="en-US" dirty="0"/>
          </a:p>
        </p:txBody>
      </p:sp>
      <p:pic>
        <p:nvPicPr>
          <p:cNvPr id="4" name="Content Placeholder 3">
            <a:extLst>
              <a:ext uri="{FF2B5EF4-FFF2-40B4-BE49-F238E27FC236}">
                <a16:creationId xmlns:a16="http://schemas.microsoft.com/office/drawing/2014/main" id="{5FAD4718-05A6-2819-3EE4-0E625B95A0A5}"/>
              </a:ext>
            </a:extLst>
          </p:cNvPr>
          <p:cNvPicPr>
            <a:picLocks noGrp="1" noChangeAspect="1"/>
          </p:cNvPicPr>
          <p:nvPr>
            <p:ph idx="1"/>
          </p:nvPr>
        </p:nvPicPr>
        <p:blipFill>
          <a:blip r:embed="rId3"/>
          <a:stretch>
            <a:fillRect/>
          </a:stretch>
        </p:blipFill>
        <p:spPr>
          <a:xfrm>
            <a:off x="5762094" y="4677"/>
            <a:ext cx="6425631" cy="6853605"/>
          </a:xfrm>
        </p:spPr>
      </p:pic>
    </p:spTree>
    <p:extLst>
      <p:ext uri="{BB962C8B-B14F-4D97-AF65-F5344CB8AC3E}">
        <p14:creationId xmlns:p14="http://schemas.microsoft.com/office/powerpoint/2010/main" val="241505672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903CF13-5E2E-3502-05D0-DC0C6654F3D3}"/>
            </a:ext>
          </a:extLst>
        </p:cNvPr>
        <p:cNvGrpSpPr/>
        <p:nvPr/>
      </p:nvGrpSpPr>
      <p:grpSpPr>
        <a:xfrm>
          <a:off x="0" y="0"/>
          <a:ext cx="0" cy="0"/>
          <a:chOff x="0" y="0"/>
          <a:chExt cx="0" cy="0"/>
        </a:xfrm>
      </p:grpSpPr>
      <p:pic>
        <p:nvPicPr>
          <p:cNvPr id="6" name="Content Placeholder 3" descr="A blue and purple squares&#10;&#10;AI-generated content may be incorrect.">
            <a:extLst>
              <a:ext uri="{FF2B5EF4-FFF2-40B4-BE49-F238E27FC236}">
                <a16:creationId xmlns:a16="http://schemas.microsoft.com/office/drawing/2014/main" id="{9BC40E4A-14C0-BDB2-657E-2C8CECF8AE0F}"/>
              </a:ext>
            </a:extLst>
          </p:cNvPr>
          <p:cNvPicPr>
            <a:picLocks noChangeAspect="1"/>
          </p:cNvPicPr>
          <p:nvPr/>
        </p:nvPicPr>
        <p:blipFill>
          <a:blip r:embed="rId2"/>
          <a:stretch>
            <a:fillRect/>
          </a:stretch>
        </p:blipFill>
        <p:spPr>
          <a:xfrm>
            <a:off x="-224288" y="5154162"/>
            <a:ext cx="6352930" cy="1703020"/>
          </a:xfrm>
          <a:prstGeom prst="rect">
            <a:avLst/>
          </a:prstGeom>
        </p:spPr>
      </p:pic>
      <p:sp>
        <p:nvSpPr>
          <p:cNvPr id="2" name="Title 1">
            <a:extLst>
              <a:ext uri="{FF2B5EF4-FFF2-40B4-BE49-F238E27FC236}">
                <a16:creationId xmlns:a16="http://schemas.microsoft.com/office/drawing/2014/main" id="{D3CC1A90-B62C-60EB-1306-25436BCA834E}"/>
              </a:ext>
            </a:extLst>
          </p:cNvPr>
          <p:cNvSpPr>
            <a:spLocks noGrp="1"/>
          </p:cNvSpPr>
          <p:nvPr>
            <p:ph type="title"/>
          </p:nvPr>
        </p:nvSpPr>
        <p:spPr>
          <a:xfrm>
            <a:off x="849760" y="876302"/>
            <a:ext cx="4800764" cy="1086056"/>
          </a:xfrm>
        </p:spPr>
        <p:txBody>
          <a:bodyPr>
            <a:normAutofit fontScale="90000"/>
          </a:bodyPr>
          <a:lstStyle/>
          <a:p>
            <a:r>
              <a:rPr lang="en-US" sz="4000" dirty="0"/>
              <a:t>Indicators of National Wellbeing</a:t>
            </a:r>
            <a:endParaRPr lang="en-US" dirty="0"/>
          </a:p>
        </p:txBody>
      </p:sp>
      <p:pic>
        <p:nvPicPr>
          <p:cNvPr id="4" name="Content Placeholder 3" descr="A screenshot of a computer screen&#10;&#10;AI-generated content may be incorrect.">
            <a:extLst>
              <a:ext uri="{FF2B5EF4-FFF2-40B4-BE49-F238E27FC236}">
                <a16:creationId xmlns:a16="http://schemas.microsoft.com/office/drawing/2014/main" id="{FEFC452E-D8F0-2F80-4288-C26E7B44584B}"/>
              </a:ext>
            </a:extLst>
          </p:cNvPr>
          <p:cNvPicPr>
            <a:picLocks noGrp="1" noChangeAspect="1"/>
          </p:cNvPicPr>
          <p:nvPr>
            <p:ph idx="1"/>
          </p:nvPr>
        </p:nvPicPr>
        <p:blipFill>
          <a:blip r:embed="rId3"/>
          <a:stretch>
            <a:fillRect/>
          </a:stretch>
        </p:blipFill>
        <p:spPr>
          <a:xfrm>
            <a:off x="5840184" y="4677"/>
            <a:ext cx="6347605" cy="6853605"/>
          </a:xfrm>
        </p:spPr>
      </p:pic>
    </p:spTree>
    <p:extLst>
      <p:ext uri="{BB962C8B-B14F-4D97-AF65-F5344CB8AC3E}">
        <p14:creationId xmlns:p14="http://schemas.microsoft.com/office/powerpoint/2010/main" val="219620593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D5326AF-ECF3-ED8F-5181-3CA63877696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CE85F48-6E2D-4D88-C2F6-2E2AB69702B9}"/>
              </a:ext>
            </a:extLst>
          </p:cNvPr>
          <p:cNvSpPr>
            <a:spLocks noGrp="1"/>
          </p:cNvSpPr>
          <p:nvPr>
            <p:ph type="title"/>
          </p:nvPr>
        </p:nvSpPr>
        <p:spPr/>
        <p:txBody>
          <a:bodyPr>
            <a:normAutofit/>
          </a:bodyPr>
          <a:lstStyle/>
          <a:p>
            <a:r>
              <a:rPr lang="en-US" sz="4000" dirty="0"/>
              <a:t>National Milestones</a:t>
            </a:r>
            <a:endParaRPr lang="en-US" dirty="0"/>
          </a:p>
        </p:txBody>
      </p:sp>
      <p:sp>
        <p:nvSpPr>
          <p:cNvPr id="3" name="Content Placeholder 2">
            <a:extLst>
              <a:ext uri="{FF2B5EF4-FFF2-40B4-BE49-F238E27FC236}">
                <a16:creationId xmlns:a16="http://schemas.microsoft.com/office/drawing/2014/main" id="{E7F597A2-DEA4-B206-EB08-A3AA9E6027E6}"/>
              </a:ext>
            </a:extLst>
          </p:cNvPr>
          <p:cNvSpPr>
            <a:spLocks noGrp="1"/>
          </p:cNvSpPr>
          <p:nvPr>
            <p:ph idx="1"/>
          </p:nvPr>
        </p:nvSpPr>
        <p:spPr/>
        <p:txBody>
          <a:bodyPr vert="horz" lIns="91440" tIns="45720" rIns="91440" bIns="45720" rtlCol="0" anchor="t">
            <a:normAutofit/>
          </a:bodyPr>
          <a:lstStyle/>
          <a:p>
            <a:r>
              <a:rPr lang="en-GB" dirty="0"/>
              <a:t>2. </a:t>
            </a:r>
            <a:r>
              <a:rPr lang="en-GB">
                <a:ea typeface="+mn-lt"/>
                <a:cs typeface="+mn-lt"/>
              </a:rPr>
              <a:t>To increase the healthy life expectancy of adults and narrow the gap in healthy life expectancy between the least and the most deprived by at least 15% by 2050.</a:t>
            </a:r>
            <a:endParaRPr lang="en-US">
              <a:ea typeface="+mn-lt"/>
              <a:cs typeface="+mn-lt"/>
            </a:endParaRPr>
          </a:p>
          <a:p>
            <a:r>
              <a:rPr lang="en-GB">
                <a:ea typeface="+mn-lt"/>
                <a:cs typeface="+mn-lt"/>
              </a:rPr>
              <a:t>3. To increase the percentage of adults with 2 or more healthy lifestyle behaviours to more than 97% by 2050.</a:t>
            </a:r>
            <a:endParaRPr lang="en-GB" dirty="0">
              <a:ea typeface="+mn-lt"/>
              <a:cs typeface="+mn-lt"/>
            </a:endParaRPr>
          </a:p>
          <a:p>
            <a:r>
              <a:rPr lang="en-GB"/>
              <a:t>5. </a:t>
            </a:r>
            <a:r>
              <a:rPr lang="en-GB">
                <a:ea typeface="+mn-lt"/>
                <a:cs typeface="+mn-lt"/>
              </a:rPr>
              <a:t>To increase the percentage of children with two or more healthy behaviours to 94% by 2035 and more than 99% by 2050.</a:t>
            </a:r>
          </a:p>
          <a:p>
            <a:r>
              <a:rPr lang="en-GB"/>
              <a:t>8. </a:t>
            </a:r>
            <a:r>
              <a:rPr lang="en-GB">
                <a:ea typeface="+mn-lt"/>
                <a:cs typeface="+mn-lt"/>
              </a:rPr>
              <a:t>75% of working age adults in Wales will be qualified to Level 3 or higher by 2050.</a:t>
            </a:r>
          </a:p>
          <a:p>
            <a:r>
              <a:rPr lang="en-GB"/>
              <a:t>8. </a:t>
            </a:r>
            <a:r>
              <a:rPr lang="en-GB">
                <a:ea typeface="+mn-lt"/>
                <a:cs typeface="+mn-lt"/>
              </a:rPr>
              <a:t>The percentage of working age adults with no qualifications will be 5% or lower in every local authority in Wales by 2050.</a:t>
            </a:r>
          </a:p>
          <a:p>
            <a:endParaRPr lang="en-GB"/>
          </a:p>
          <a:p>
            <a:endParaRPr lang="en-GB" dirty="0"/>
          </a:p>
          <a:p>
            <a:endParaRPr lang="en-GB" dirty="0"/>
          </a:p>
        </p:txBody>
      </p:sp>
    </p:spTree>
    <p:extLst>
      <p:ext uri="{BB962C8B-B14F-4D97-AF65-F5344CB8AC3E}">
        <p14:creationId xmlns:p14="http://schemas.microsoft.com/office/powerpoint/2010/main" val="168760292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5813B5C-7C4C-6239-CBED-C421167F405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38789B1-312A-8E1A-FE80-148D8CC042EA}"/>
              </a:ext>
            </a:extLst>
          </p:cNvPr>
          <p:cNvSpPr>
            <a:spLocks noGrp="1"/>
          </p:cNvSpPr>
          <p:nvPr>
            <p:ph type="title"/>
          </p:nvPr>
        </p:nvSpPr>
        <p:spPr/>
        <p:txBody>
          <a:bodyPr>
            <a:normAutofit/>
          </a:bodyPr>
          <a:lstStyle/>
          <a:p>
            <a:r>
              <a:rPr lang="en-US" sz="4000" dirty="0"/>
              <a:t>National Milestones</a:t>
            </a:r>
            <a:endParaRPr lang="en-US" dirty="0"/>
          </a:p>
        </p:txBody>
      </p:sp>
      <p:sp>
        <p:nvSpPr>
          <p:cNvPr id="3" name="Content Placeholder 2">
            <a:extLst>
              <a:ext uri="{FF2B5EF4-FFF2-40B4-BE49-F238E27FC236}">
                <a16:creationId xmlns:a16="http://schemas.microsoft.com/office/drawing/2014/main" id="{9DECD5A3-D565-7716-1CC8-BAF7F9A7E89D}"/>
              </a:ext>
            </a:extLst>
          </p:cNvPr>
          <p:cNvSpPr>
            <a:spLocks noGrp="1"/>
          </p:cNvSpPr>
          <p:nvPr>
            <p:ph idx="1"/>
          </p:nvPr>
        </p:nvSpPr>
        <p:spPr/>
        <p:txBody>
          <a:bodyPr vert="horz" lIns="91440" tIns="45720" rIns="91440" bIns="45720" rtlCol="0" anchor="t">
            <a:normAutofit/>
          </a:bodyPr>
          <a:lstStyle/>
          <a:p>
            <a:r>
              <a:rPr lang="en-GB"/>
              <a:t>10. </a:t>
            </a:r>
            <a:r>
              <a:rPr lang="en-GB">
                <a:ea typeface="+mn-lt"/>
                <a:cs typeface="+mn-lt"/>
              </a:rPr>
              <a:t>Improve GDHI per head in Wales by 2035 and commit to setting a stretching growth target for 2050.</a:t>
            </a:r>
          </a:p>
          <a:p>
            <a:r>
              <a:rPr lang="en-GB"/>
              <a:t>14. </a:t>
            </a:r>
            <a:r>
              <a:rPr lang="en-GB">
                <a:ea typeface="+mn-lt"/>
                <a:cs typeface="+mn-lt"/>
              </a:rPr>
              <a:t>Wales will use only its fair share of the world’s resources by 2050.</a:t>
            </a:r>
          </a:p>
          <a:p>
            <a:r>
              <a:rPr lang="en-GB"/>
              <a:t>17. </a:t>
            </a:r>
            <a:r>
              <a:rPr lang="en-GB">
                <a:ea typeface="+mn-lt"/>
                <a:cs typeface="+mn-lt"/>
              </a:rPr>
              <a:t>An elimination of the pay gap for gender, disability and ethnicity by 2050.</a:t>
            </a:r>
          </a:p>
          <a:p>
            <a:r>
              <a:rPr lang="en-GB" dirty="0"/>
              <a:t>18. </a:t>
            </a:r>
            <a:r>
              <a:rPr lang="en-GB" dirty="0">
                <a:ea typeface="+mn-lt"/>
                <a:cs typeface="+mn-lt"/>
              </a:rPr>
              <a:t>Reduce the poverty gap between people in Wales with certain key and protected characteristics (which mean they are most likely to be in poverty) and those without those characteristics by 2035. Commit to setting a stretching target for 2050.</a:t>
            </a:r>
          </a:p>
          <a:p>
            <a:r>
              <a:rPr lang="en-GB" dirty="0"/>
              <a:t>21. </a:t>
            </a:r>
            <a:r>
              <a:rPr lang="en-GB" dirty="0">
                <a:ea typeface="+mn-lt"/>
                <a:cs typeface="+mn-lt"/>
              </a:rPr>
              <a:t>Eradicate the gap between the employment rate in Wales and the UK by 2050, with a focus on fair work and raising labour market participation of under-represented groups.</a:t>
            </a:r>
          </a:p>
        </p:txBody>
      </p:sp>
    </p:spTree>
    <p:extLst>
      <p:ext uri="{BB962C8B-B14F-4D97-AF65-F5344CB8AC3E}">
        <p14:creationId xmlns:p14="http://schemas.microsoft.com/office/powerpoint/2010/main" val="52785371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FFAA68A-ADAC-523C-6015-15E2C97221A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70E8841-73CB-F1DD-19B7-C9AC0C65BD2E}"/>
              </a:ext>
            </a:extLst>
          </p:cNvPr>
          <p:cNvSpPr>
            <a:spLocks noGrp="1"/>
          </p:cNvSpPr>
          <p:nvPr>
            <p:ph type="title"/>
          </p:nvPr>
        </p:nvSpPr>
        <p:spPr/>
        <p:txBody>
          <a:bodyPr>
            <a:normAutofit/>
          </a:bodyPr>
          <a:lstStyle/>
          <a:p>
            <a:r>
              <a:rPr lang="en-US" sz="4000" dirty="0"/>
              <a:t>National Milestones</a:t>
            </a:r>
            <a:endParaRPr lang="en-US" dirty="0"/>
          </a:p>
        </p:txBody>
      </p:sp>
      <p:sp>
        <p:nvSpPr>
          <p:cNvPr id="3" name="Content Placeholder 2">
            <a:extLst>
              <a:ext uri="{FF2B5EF4-FFF2-40B4-BE49-F238E27FC236}">
                <a16:creationId xmlns:a16="http://schemas.microsoft.com/office/drawing/2014/main" id="{FA1A949E-AA29-0EF5-FBE1-EF3B612F9AC4}"/>
              </a:ext>
            </a:extLst>
          </p:cNvPr>
          <p:cNvSpPr>
            <a:spLocks noGrp="1"/>
          </p:cNvSpPr>
          <p:nvPr>
            <p:ph idx="1"/>
          </p:nvPr>
        </p:nvSpPr>
        <p:spPr/>
        <p:txBody>
          <a:bodyPr vert="horz" lIns="91440" tIns="45720" rIns="91440" bIns="45720" rtlCol="0" anchor="t">
            <a:normAutofit/>
          </a:bodyPr>
          <a:lstStyle/>
          <a:p>
            <a:r>
              <a:rPr lang="en-GB">
                <a:ea typeface="+mn-lt"/>
                <a:cs typeface="+mn-lt"/>
              </a:rPr>
              <a:t>22. At least 90% of 16-24 year olds will be in education, employment, or training by 2050.</a:t>
            </a:r>
            <a:endParaRPr lang="en-GB" dirty="0">
              <a:ea typeface="+mn-lt"/>
              <a:cs typeface="+mn-lt"/>
            </a:endParaRPr>
          </a:p>
          <a:p>
            <a:r>
              <a:rPr lang="en-GB"/>
              <a:t>28. </a:t>
            </a:r>
            <a:r>
              <a:rPr lang="en-GB">
                <a:ea typeface="+mn-lt"/>
                <a:cs typeface="+mn-lt"/>
              </a:rPr>
              <a:t>Increase the percentage of people who volunteer by 10% by 2050, demonstrating Wales’s status as a volunteering nation.</a:t>
            </a:r>
          </a:p>
          <a:p>
            <a:r>
              <a:rPr lang="en-GB"/>
              <a:t>29. </a:t>
            </a:r>
            <a:r>
              <a:rPr lang="en-GB">
                <a:ea typeface="+mn-lt"/>
                <a:cs typeface="+mn-lt"/>
              </a:rPr>
              <a:t>To improve adult and children’s mean mental wellbeing and eliminate the gap in adult and children’s mean mental wellbeing between the most deprived and least deprived areas in Wales by 2050.</a:t>
            </a:r>
          </a:p>
          <a:p>
            <a:r>
              <a:rPr lang="en-GB" dirty="0"/>
              <a:t>33. </a:t>
            </a:r>
            <a:r>
              <a:rPr lang="en-GB" dirty="0">
                <a:ea typeface="+mn-lt"/>
                <a:cs typeface="+mn-lt"/>
              </a:rPr>
              <a:t>All homes in Wales will have adequate and cost-effective energy performance by 2050.</a:t>
            </a:r>
          </a:p>
          <a:p>
            <a:r>
              <a:rPr lang="en-GB" dirty="0"/>
              <a:t>37. </a:t>
            </a:r>
            <a:r>
              <a:rPr lang="en-GB" dirty="0">
                <a:ea typeface="+mn-lt"/>
                <a:cs typeface="+mn-lt"/>
              </a:rPr>
              <a:t>A million Welsh speakers by 2050.</a:t>
            </a:r>
          </a:p>
        </p:txBody>
      </p:sp>
    </p:spTree>
    <p:extLst>
      <p:ext uri="{BB962C8B-B14F-4D97-AF65-F5344CB8AC3E}">
        <p14:creationId xmlns:p14="http://schemas.microsoft.com/office/powerpoint/2010/main" val="347496245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47AF3A-9F2E-595E-3BE0-37A36962296F}"/>
              </a:ext>
            </a:extLst>
          </p:cNvPr>
          <p:cNvSpPr>
            <a:spLocks noGrp="1"/>
          </p:cNvSpPr>
          <p:nvPr>
            <p:ph type="title"/>
          </p:nvPr>
        </p:nvSpPr>
        <p:spPr/>
        <p:txBody>
          <a:bodyPr/>
          <a:lstStyle/>
          <a:p>
            <a:r>
              <a:rPr lang="en-GB" dirty="0"/>
              <a:t>National Milestones</a:t>
            </a:r>
          </a:p>
        </p:txBody>
      </p:sp>
      <p:sp>
        <p:nvSpPr>
          <p:cNvPr id="3" name="Content Placeholder 2">
            <a:extLst>
              <a:ext uri="{FF2B5EF4-FFF2-40B4-BE49-F238E27FC236}">
                <a16:creationId xmlns:a16="http://schemas.microsoft.com/office/drawing/2014/main" id="{C82A14D9-26A5-8902-E39C-A24C82456366}"/>
              </a:ext>
            </a:extLst>
          </p:cNvPr>
          <p:cNvSpPr>
            <a:spLocks noGrp="1"/>
          </p:cNvSpPr>
          <p:nvPr>
            <p:ph idx="1"/>
          </p:nvPr>
        </p:nvSpPr>
        <p:spPr/>
        <p:txBody>
          <a:bodyPr vert="horz" lIns="91440" tIns="45720" rIns="91440" bIns="45720" rtlCol="0" anchor="t">
            <a:normAutofit/>
          </a:bodyPr>
          <a:lstStyle/>
          <a:p>
            <a:r>
              <a:rPr lang="en-GB"/>
              <a:t>41. </a:t>
            </a:r>
            <a:r>
              <a:rPr lang="en-GB">
                <a:ea typeface="+mn-lt"/>
                <a:cs typeface="+mn-lt"/>
              </a:rPr>
              <a:t>Wales will achieve net-zero greenhouse gas emissions by 2050.</a:t>
            </a:r>
            <a:endParaRPr lang="en-US">
              <a:ea typeface="+mn-lt"/>
              <a:cs typeface="+mn-lt"/>
            </a:endParaRPr>
          </a:p>
          <a:p>
            <a:r>
              <a:rPr lang="en-GB" dirty="0"/>
              <a:t>44. </a:t>
            </a:r>
            <a:r>
              <a:rPr lang="en-GB" dirty="0">
                <a:ea typeface="+mn-lt"/>
                <a:cs typeface="+mn-lt"/>
              </a:rPr>
              <a:t>To reverse the decline in biodiversity with an improvement in the status of species and ecosystems by 2030 and their clear recovery by 2050.</a:t>
            </a:r>
          </a:p>
        </p:txBody>
      </p:sp>
    </p:spTree>
    <p:extLst>
      <p:ext uri="{BB962C8B-B14F-4D97-AF65-F5344CB8AC3E}">
        <p14:creationId xmlns:p14="http://schemas.microsoft.com/office/powerpoint/2010/main" val="325643628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A9D769A-7B93-6788-8B2D-83EBA678902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4466E82-742B-C0FA-EA10-BAA2371FEE6E}"/>
              </a:ext>
            </a:extLst>
          </p:cNvPr>
          <p:cNvSpPr>
            <a:spLocks noGrp="1"/>
          </p:cNvSpPr>
          <p:nvPr>
            <p:ph type="title"/>
          </p:nvPr>
        </p:nvSpPr>
        <p:spPr/>
        <p:txBody>
          <a:bodyPr>
            <a:normAutofit fontScale="90000"/>
          </a:bodyPr>
          <a:lstStyle/>
          <a:p>
            <a:r>
              <a:rPr lang="en-US" sz="4000" dirty="0"/>
              <a:t>Wellbeing of Future Generations (Wales) Act 2015</a:t>
            </a:r>
            <a:endParaRPr lang="en-GB" sz="4000" dirty="0">
              <a:solidFill>
                <a:srgbClr val="000000"/>
              </a:solidFill>
            </a:endParaRPr>
          </a:p>
        </p:txBody>
      </p:sp>
      <p:sp>
        <p:nvSpPr>
          <p:cNvPr id="3" name="Content Placeholder 2">
            <a:extLst>
              <a:ext uri="{FF2B5EF4-FFF2-40B4-BE49-F238E27FC236}">
                <a16:creationId xmlns:a16="http://schemas.microsoft.com/office/drawing/2014/main" id="{A0725C58-6EF2-231F-8D7A-DF171DDEC513}"/>
              </a:ext>
            </a:extLst>
          </p:cNvPr>
          <p:cNvSpPr>
            <a:spLocks noGrp="1"/>
          </p:cNvSpPr>
          <p:nvPr>
            <p:ph idx="1"/>
          </p:nvPr>
        </p:nvSpPr>
        <p:spPr/>
        <p:txBody>
          <a:bodyPr vert="horz" lIns="91440" tIns="45720" rIns="91440" bIns="45720" rtlCol="0" anchor="t">
            <a:normAutofit/>
          </a:bodyPr>
          <a:lstStyle/>
          <a:p>
            <a:r>
              <a:rPr lang="en-GB" dirty="0">
                <a:ea typeface="+mn-lt"/>
                <a:cs typeface="+mn-lt"/>
                <a:hlinkClick r:id="rId2"/>
              </a:rPr>
              <a:t>https://www.youtube.com/watch?v=xk6UqUZb0_U</a:t>
            </a:r>
            <a:endParaRPr lang="en-GB">
              <a:ea typeface="+mn-lt"/>
              <a:cs typeface="+mn-lt"/>
            </a:endParaRPr>
          </a:p>
          <a:p>
            <a:endParaRPr lang="en-GB" dirty="0"/>
          </a:p>
          <a:p>
            <a:r>
              <a:rPr lang="en-GB" dirty="0"/>
              <a:t>Discussion: What impact will this have? Has it had one already?</a:t>
            </a:r>
          </a:p>
        </p:txBody>
      </p:sp>
    </p:spTree>
    <p:extLst>
      <p:ext uri="{BB962C8B-B14F-4D97-AF65-F5344CB8AC3E}">
        <p14:creationId xmlns:p14="http://schemas.microsoft.com/office/powerpoint/2010/main" val="3754345924"/>
      </p:ext>
    </p:extLst>
  </p:cSld>
  <p:clrMapOvr>
    <a:masterClrMapping/>
  </p:clrMapOvr>
</p:sld>
</file>

<file path=ppt/theme/theme1.xml><?xml version="1.0" encoding="utf-8"?>
<a:theme xmlns:a="http://schemas.openxmlformats.org/drawingml/2006/main" name="VaultVTI">
  <a:themeElements>
    <a:clrScheme name="AnalogousFromDarkSeedLeftStep">
      <a:dk1>
        <a:srgbClr val="000000"/>
      </a:dk1>
      <a:lt1>
        <a:srgbClr val="FFFFFF"/>
      </a:lt1>
      <a:dk2>
        <a:srgbClr val="213B38"/>
      </a:dk2>
      <a:lt2>
        <a:srgbClr val="E8E7E2"/>
      </a:lt2>
      <a:accent1>
        <a:srgbClr val="4D5FC3"/>
      </a:accent1>
      <a:accent2>
        <a:srgbClr val="3B7EB1"/>
      </a:accent2>
      <a:accent3>
        <a:srgbClr val="46B2B3"/>
      </a:accent3>
      <a:accent4>
        <a:srgbClr val="3BB182"/>
      </a:accent4>
      <a:accent5>
        <a:srgbClr val="49BA5D"/>
      </a:accent5>
      <a:accent6>
        <a:srgbClr val="57B13B"/>
      </a:accent6>
      <a:hlink>
        <a:srgbClr val="319453"/>
      </a:hlink>
      <a:folHlink>
        <a:srgbClr val="7F7F7F"/>
      </a:folHlink>
    </a:clrScheme>
    <a:fontScheme name="Custom 5">
      <a:majorFont>
        <a:latin typeface="Georgia Pro Light"/>
        <a:ea typeface=""/>
        <a:cs typeface=""/>
      </a:majorFont>
      <a:minorFont>
        <a:latin typeface="Georgia Pro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ultVTI" id="{144E1EB0-F9F9-4F8D-8264-A2820BA0C47A}" vid="{3A992A48-7697-4A22-A884-B4A11E62184D}"/>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31</Slides>
  <Notes>0</Notes>
  <HiddenSlides>0</HiddenSlides>
  <MMClips>0</MMClips>
  <ScaleCrop>false</ScaleCrop>
  <HeadingPairs>
    <vt:vector size="4" baseType="variant">
      <vt:variant>
        <vt:lpstr>Theme</vt:lpstr>
      </vt:variant>
      <vt:variant>
        <vt:i4>1</vt:i4>
      </vt:variant>
      <vt:variant>
        <vt:lpstr>Slide Titles</vt:lpstr>
      </vt:variant>
      <vt:variant>
        <vt:i4>31</vt:i4>
      </vt:variant>
    </vt:vector>
  </HeadingPairs>
  <TitlesOfParts>
    <vt:vector size="32" baseType="lpstr">
      <vt:lpstr>VaultVTI</vt:lpstr>
      <vt:lpstr>Empowering Children  and the WFG Act</vt:lpstr>
      <vt:lpstr>Aims and Objectives</vt:lpstr>
      <vt:lpstr>Empowerment</vt:lpstr>
      <vt:lpstr>Empowerment</vt:lpstr>
      <vt:lpstr>Empowerment</vt:lpstr>
      <vt:lpstr>Empowerment</vt:lpstr>
      <vt:lpstr>Empowerment</vt:lpstr>
      <vt:lpstr>Importance of Empowerment</vt:lpstr>
      <vt:lpstr>Importance of Empowerment</vt:lpstr>
      <vt:lpstr>How Do We Empower?</vt:lpstr>
      <vt:lpstr>How to Empower</vt:lpstr>
      <vt:lpstr>How to Empower</vt:lpstr>
      <vt:lpstr>How to Empower</vt:lpstr>
      <vt:lpstr>How to Empower</vt:lpstr>
      <vt:lpstr>How to Empower</vt:lpstr>
      <vt:lpstr>How to Empower</vt:lpstr>
      <vt:lpstr>How to Empower</vt:lpstr>
      <vt:lpstr>Challenges for Childhood in a Digital Age</vt:lpstr>
      <vt:lpstr>Wellbeing of Future Generations (Wales) Act 2015</vt:lpstr>
      <vt:lpstr>Wellbeing of Future Generations (Wales) Act 2015</vt:lpstr>
      <vt:lpstr>Wellbeing of Future Generations (Wales) Act 2015</vt:lpstr>
      <vt:lpstr>Wellbeing of Future Generations (Wales) Act 2015</vt:lpstr>
      <vt:lpstr>Wellbeing of Future Generations (Wales) Act 2015</vt:lpstr>
      <vt:lpstr>Indicators of National Wellbeing</vt:lpstr>
      <vt:lpstr>Indicators of National Wellbeing</vt:lpstr>
      <vt:lpstr>Indicators of National Wellbeing</vt:lpstr>
      <vt:lpstr>National Milestones</vt:lpstr>
      <vt:lpstr>National Milestones</vt:lpstr>
      <vt:lpstr>National Milestones</vt:lpstr>
      <vt:lpstr>National Milestones</vt:lpstr>
      <vt:lpstr>Wellbeing of Future Generations (Wales) Act 2015</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227</cp:revision>
  <dcterms:created xsi:type="dcterms:W3CDTF">2025-01-08T12:26:29Z</dcterms:created>
  <dcterms:modified xsi:type="dcterms:W3CDTF">2025-03-19T10:48:56Z</dcterms:modified>
</cp:coreProperties>
</file>