
<file path=[Content_Types].xml><?xml version="1.0" encoding="utf-8"?>
<Types xmlns="http://schemas.openxmlformats.org/package/2006/content-types">
  <Default Extension="gif" ContentType="image/gi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354" r:id="rId3"/>
    <p:sldId id="342" r:id="rId4"/>
    <p:sldId id="346" r:id="rId5"/>
    <p:sldId id="264" r:id="rId6"/>
    <p:sldId id="340" r:id="rId7"/>
    <p:sldId id="358" r:id="rId8"/>
    <p:sldId id="345" r:id="rId9"/>
    <p:sldId id="351" r:id="rId10"/>
    <p:sldId id="262" r:id="rId11"/>
    <p:sldId id="263" r:id="rId12"/>
    <p:sldId id="349" r:id="rId13"/>
    <p:sldId id="350" r:id="rId14"/>
    <p:sldId id="352" r:id="rId15"/>
    <p:sldId id="353" r:id="rId16"/>
    <p:sldId id="257" r:id="rId17"/>
    <p:sldId id="258" r:id="rId18"/>
    <p:sldId id="357" r:id="rId19"/>
    <p:sldId id="359" r:id="rId20"/>
    <p:sldId id="360" r:id="rId21"/>
    <p:sldId id="356" r:id="rId22"/>
    <p:sldId id="355" r:id="rId23"/>
    <p:sldId id="361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755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97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E6FBF7C-36D4-41F3-8736-E17CF7C473B3}" type="doc">
      <dgm:prSet loTypeId="urn:microsoft.com/office/officeart/2005/8/layout/arrow2" loCatId="process" qsTypeId="urn:microsoft.com/office/officeart/2005/8/quickstyle/simple1" qsCatId="simple" csTypeId="urn:microsoft.com/office/officeart/2005/8/colors/accent1_2" csCatId="accent1" phldr="1"/>
      <dgm:spPr/>
    </dgm:pt>
    <dgm:pt modelId="{E4295897-6FF8-4ACA-A340-7BB5EE28FDEF}">
      <dgm:prSet phldrT="[Text]"/>
      <dgm:spPr>
        <a:xfrm>
          <a:off x="989418" y="3377833"/>
          <a:ext cx="1646675" cy="1276526"/>
        </a:xfrm>
        <a:prstGeom prst="rect">
          <a:avLst/>
        </a:prstGeom>
        <a:solidFill>
          <a:schemeClr val="bg2">
            <a:lumMod val="90000"/>
          </a:schemeClr>
        </a:solidFill>
        <a:ln>
          <a:noFill/>
        </a:ln>
        <a:effectLst/>
      </dgm:spPr>
      <dgm:t>
        <a:bodyPr/>
        <a:lstStyle/>
        <a:p>
          <a:pPr>
            <a:buNone/>
          </a:pPr>
          <a:r>
            <a:rPr lang="en-GB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Myriad Pro"/>
              <a:ea typeface="+mn-ea"/>
              <a:cs typeface="+mn-cs"/>
            </a:rPr>
            <a:t>Plan &amp; Structure</a:t>
          </a:r>
        </a:p>
        <a:p>
          <a:pPr>
            <a:buNone/>
          </a:pPr>
          <a:endParaRPr lang="en-GB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Myriad Pro"/>
            <a:ea typeface="+mn-ea"/>
            <a:cs typeface="+mn-cs"/>
          </a:endParaRPr>
        </a:p>
      </dgm:t>
    </dgm:pt>
    <dgm:pt modelId="{D642B0F1-E3D1-4CD3-BAB0-947844D36EB1}" type="parTrans" cxnId="{4FBE43ED-15B3-4359-9E09-EB9EE9CB8BAA}">
      <dgm:prSet/>
      <dgm:spPr/>
      <dgm:t>
        <a:bodyPr/>
        <a:lstStyle/>
        <a:p>
          <a:endParaRPr lang="en-GB"/>
        </a:p>
      </dgm:t>
    </dgm:pt>
    <dgm:pt modelId="{7E765CAD-0910-4E8E-A104-2718E174D198}" type="sibTrans" cxnId="{4FBE43ED-15B3-4359-9E09-EB9EE9CB8BAA}">
      <dgm:prSet/>
      <dgm:spPr/>
      <dgm:t>
        <a:bodyPr/>
        <a:lstStyle/>
        <a:p>
          <a:endParaRPr lang="en-GB"/>
        </a:p>
      </dgm:t>
    </dgm:pt>
    <dgm:pt modelId="{72538B25-4D37-4A65-B0CB-977016765CE6}">
      <dgm:prSet phldrT="[Text]"/>
      <dgm:spPr>
        <a:xfrm>
          <a:off x="2685564" y="2251486"/>
          <a:ext cx="1696146" cy="2402873"/>
        </a:xfrm>
        <a:prstGeom prst="rect">
          <a:avLst/>
        </a:prstGeom>
        <a:solidFill>
          <a:schemeClr val="bg2">
            <a:lumMod val="90000"/>
          </a:schemeClr>
        </a:solidFill>
        <a:ln>
          <a:noFill/>
        </a:ln>
        <a:effectLst/>
      </dgm:spPr>
      <dgm:t>
        <a:bodyPr/>
        <a:lstStyle/>
        <a:p>
          <a:pPr>
            <a:buNone/>
          </a:pPr>
          <a:r>
            <a:rPr lang="en-GB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Myriad Pro"/>
              <a:ea typeface="+mn-ea"/>
              <a:cs typeface="+mn-cs"/>
            </a:rPr>
            <a:t>Research &amp; Write</a:t>
          </a:r>
        </a:p>
      </dgm:t>
    </dgm:pt>
    <dgm:pt modelId="{FA92DCD3-93DA-4E8B-8962-76FBB4E02190}" type="parTrans" cxnId="{C0C2E0DA-945C-4A18-8E31-F31269360A08}">
      <dgm:prSet/>
      <dgm:spPr/>
      <dgm:t>
        <a:bodyPr/>
        <a:lstStyle/>
        <a:p>
          <a:endParaRPr lang="en-GB"/>
        </a:p>
      </dgm:t>
    </dgm:pt>
    <dgm:pt modelId="{71426A07-863C-41EF-9F3F-D6F1CC2B388A}" type="sibTrans" cxnId="{C0C2E0DA-945C-4A18-8E31-F31269360A08}">
      <dgm:prSet/>
      <dgm:spPr/>
      <dgm:t>
        <a:bodyPr/>
        <a:lstStyle/>
        <a:p>
          <a:endParaRPr lang="en-GB"/>
        </a:p>
      </dgm:t>
    </dgm:pt>
    <dgm:pt modelId="{0BE084F8-5977-4C56-887B-9CC837DA0C81}">
      <dgm:prSet phldrT="[Text]"/>
      <dgm:spPr>
        <a:xfrm>
          <a:off x="4699738" y="1584512"/>
          <a:ext cx="1696146" cy="3069848"/>
        </a:xfrm>
        <a:prstGeom prst="rect">
          <a:avLst/>
        </a:prstGeom>
        <a:solidFill>
          <a:schemeClr val="bg2">
            <a:lumMod val="90000"/>
          </a:schemeClr>
        </a:solidFill>
        <a:ln>
          <a:noFill/>
        </a:ln>
        <a:effectLst/>
      </dgm:spPr>
      <dgm:t>
        <a:bodyPr/>
        <a:lstStyle/>
        <a:p>
          <a:pPr>
            <a:buNone/>
          </a:pPr>
          <a:r>
            <a:rPr lang="en-GB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Myriad Pro"/>
              <a:ea typeface="+mn-ea"/>
              <a:cs typeface="+mn-cs"/>
            </a:rPr>
            <a:t>Edit &amp; Submit</a:t>
          </a:r>
        </a:p>
      </dgm:t>
    </dgm:pt>
    <dgm:pt modelId="{378EBD8E-E430-4CD3-BAF8-3ACA9CB74352}" type="parTrans" cxnId="{26E22E1B-D825-450B-91A8-90CEF1F744F2}">
      <dgm:prSet/>
      <dgm:spPr/>
      <dgm:t>
        <a:bodyPr/>
        <a:lstStyle/>
        <a:p>
          <a:endParaRPr lang="en-GB"/>
        </a:p>
      </dgm:t>
    </dgm:pt>
    <dgm:pt modelId="{2C487780-C6B4-4CF6-96F3-6B037541A2A7}" type="sibTrans" cxnId="{26E22E1B-D825-450B-91A8-90CEF1F744F2}">
      <dgm:prSet/>
      <dgm:spPr/>
      <dgm:t>
        <a:bodyPr/>
        <a:lstStyle/>
        <a:p>
          <a:endParaRPr lang="en-GB"/>
        </a:p>
      </dgm:t>
    </dgm:pt>
    <dgm:pt modelId="{E82CDD9D-BC4A-49EE-BF53-1716C1F8AC78}" type="pres">
      <dgm:prSet presAssocID="{FE6FBF7C-36D4-41F3-8736-E17CF7C473B3}" presName="arrowDiagram" presStyleCnt="0">
        <dgm:presLayoutVars>
          <dgm:chMax val="5"/>
          <dgm:dir/>
          <dgm:resizeHandles val="exact"/>
        </dgm:presLayoutVars>
      </dgm:prSet>
      <dgm:spPr/>
    </dgm:pt>
    <dgm:pt modelId="{505686C1-D32A-49B4-A0D0-EED078AFE69E}" type="pres">
      <dgm:prSet presAssocID="{FE6FBF7C-36D4-41F3-8736-E17CF7C473B3}" presName="arrow" presStyleLbl="bgShp" presStyleIdx="0" presStyleCnt="1"/>
      <dgm:spPr>
        <a:xfrm>
          <a:off x="0" y="237312"/>
          <a:ext cx="7067276" cy="4417047"/>
        </a:xfrm>
        <a:prstGeom prst="swooshArrow">
          <a:avLst>
            <a:gd name="adj1" fmla="val 25000"/>
            <a:gd name="adj2" fmla="val 25000"/>
          </a:avLst>
        </a:prstGeom>
        <a:solidFill>
          <a:srgbClr val="00B0F0">
            <a:tint val="40000"/>
            <a:hueOff val="0"/>
            <a:satOff val="0"/>
            <a:lumOff val="0"/>
            <a:alphaOff val="0"/>
          </a:srgbClr>
        </a:solidFill>
        <a:ln>
          <a:noFill/>
        </a:ln>
        <a:effectLst/>
      </dgm:spPr>
    </dgm:pt>
    <dgm:pt modelId="{DA81111B-5179-4B75-9D9D-13BA0096204E}" type="pres">
      <dgm:prSet presAssocID="{FE6FBF7C-36D4-41F3-8736-E17CF7C473B3}" presName="arrowDiagram3" presStyleCnt="0"/>
      <dgm:spPr/>
    </dgm:pt>
    <dgm:pt modelId="{0482E347-3849-49FC-B395-B00DA79210BF}" type="pres">
      <dgm:prSet presAssocID="{E4295897-6FF8-4ACA-A340-7BB5EE28FDEF}" presName="bullet3a" presStyleLbl="node1" presStyleIdx="0" presStyleCnt="3"/>
      <dgm:spPr>
        <a:xfrm>
          <a:off x="897544" y="3285958"/>
          <a:ext cx="183749" cy="183749"/>
        </a:xfrm>
        <a:prstGeom prst="ellipse">
          <a:avLst/>
        </a:prstGeom>
        <a:solidFill>
          <a:srgbClr val="00B0F0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</dgm:pt>
    <dgm:pt modelId="{F6D8E771-C7C3-4131-82D6-3B13334D42F3}" type="pres">
      <dgm:prSet presAssocID="{E4295897-6FF8-4ACA-A340-7BB5EE28FDEF}" presName="textBox3a" presStyleLbl="revTx" presStyleIdx="0" presStyleCnt="3" custLinFactNeighborX="313" custLinFactNeighborY="16416">
        <dgm:presLayoutVars>
          <dgm:bulletEnabled val="1"/>
        </dgm:presLayoutVars>
      </dgm:prSet>
      <dgm:spPr/>
    </dgm:pt>
    <dgm:pt modelId="{C6789054-ED45-4C78-B5EF-AB515ED23924}" type="pres">
      <dgm:prSet presAssocID="{72538B25-4D37-4A65-B0CB-977016765CE6}" presName="bullet3b" presStyleLbl="node1" presStyleIdx="1" presStyleCnt="3"/>
      <dgm:spPr>
        <a:xfrm>
          <a:off x="2519483" y="2085405"/>
          <a:ext cx="332161" cy="332161"/>
        </a:xfrm>
        <a:prstGeom prst="ellipse">
          <a:avLst/>
        </a:prstGeom>
        <a:solidFill>
          <a:srgbClr val="00B0F0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</dgm:pt>
    <dgm:pt modelId="{D55D1CD1-BBB4-40D5-B140-38C1F510B872}" type="pres">
      <dgm:prSet presAssocID="{72538B25-4D37-4A65-B0CB-977016765CE6}" presName="textBox3b" presStyleLbl="revTx" presStyleIdx="1" presStyleCnt="3" custLinFactNeighborX="0" custLinFactNeighborY="11340">
        <dgm:presLayoutVars>
          <dgm:bulletEnabled val="1"/>
        </dgm:presLayoutVars>
      </dgm:prSet>
      <dgm:spPr/>
    </dgm:pt>
    <dgm:pt modelId="{02C71DC0-1972-47F7-A6D2-CF86786B3888}" type="pres">
      <dgm:prSet presAssocID="{0BE084F8-5977-4C56-887B-9CC837DA0C81}" presName="bullet3c" presStyleLbl="node1" presStyleIdx="2" presStyleCnt="3"/>
      <dgm:spPr>
        <a:xfrm>
          <a:off x="4470052" y="1354825"/>
          <a:ext cx="459372" cy="459372"/>
        </a:xfrm>
        <a:prstGeom prst="ellipse">
          <a:avLst/>
        </a:prstGeom>
        <a:solidFill>
          <a:srgbClr val="00B0F0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</dgm:pt>
    <dgm:pt modelId="{702AE97B-1A3F-4864-8D49-AC312BA6C4AF}" type="pres">
      <dgm:prSet presAssocID="{0BE084F8-5977-4C56-887B-9CC837DA0C81}" presName="textBox3c" presStyleLbl="revTx" presStyleIdx="2" presStyleCnt="3" custLinFactNeighborX="-178" custLinFactNeighborY="10298">
        <dgm:presLayoutVars>
          <dgm:bulletEnabled val="1"/>
        </dgm:presLayoutVars>
      </dgm:prSet>
      <dgm:spPr/>
    </dgm:pt>
  </dgm:ptLst>
  <dgm:cxnLst>
    <dgm:cxn modelId="{26E22E1B-D825-450B-91A8-90CEF1F744F2}" srcId="{FE6FBF7C-36D4-41F3-8736-E17CF7C473B3}" destId="{0BE084F8-5977-4C56-887B-9CC837DA0C81}" srcOrd="2" destOrd="0" parTransId="{378EBD8E-E430-4CD3-BAF8-3ACA9CB74352}" sibTransId="{2C487780-C6B4-4CF6-96F3-6B037541A2A7}"/>
    <dgm:cxn modelId="{465BF34C-076A-4DC9-AFB0-3F09B2BAA3AB}" type="presOf" srcId="{72538B25-4D37-4A65-B0CB-977016765CE6}" destId="{D55D1CD1-BBB4-40D5-B140-38C1F510B872}" srcOrd="0" destOrd="0" presId="urn:microsoft.com/office/officeart/2005/8/layout/arrow2"/>
    <dgm:cxn modelId="{2A034D73-2123-44D7-A4F4-989D35DDA6CC}" type="presOf" srcId="{E4295897-6FF8-4ACA-A340-7BB5EE28FDEF}" destId="{F6D8E771-C7C3-4131-82D6-3B13334D42F3}" srcOrd="0" destOrd="0" presId="urn:microsoft.com/office/officeart/2005/8/layout/arrow2"/>
    <dgm:cxn modelId="{B5EC6E9E-6D90-4AA9-92E2-9F834C91A7B9}" type="presOf" srcId="{0BE084F8-5977-4C56-887B-9CC837DA0C81}" destId="{702AE97B-1A3F-4864-8D49-AC312BA6C4AF}" srcOrd="0" destOrd="0" presId="urn:microsoft.com/office/officeart/2005/8/layout/arrow2"/>
    <dgm:cxn modelId="{0DA727B4-FC82-48E8-A315-8B38F0397501}" type="presOf" srcId="{FE6FBF7C-36D4-41F3-8736-E17CF7C473B3}" destId="{E82CDD9D-BC4A-49EE-BF53-1716C1F8AC78}" srcOrd="0" destOrd="0" presId="urn:microsoft.com/office/officeart/2005/8/layout/arrow2"/>
    <dgm:cxn modelId="{C0C2E0DA-945C-4A18-8E31-F31269360A08}" srcId="{FE6FBF7C-36D4-41F3-8736-E17CF7C473B3}" destId="{72538B25-4D37-4A65-B0CB-977016765CE6}" srcOrd="1" destOrd="0" parTransId="{FA92DCD3-93DA-4E8B-8962-76FBB4E02190}" sibTransId="{71426A07-863C-41EF-9F3F-D6F1CC2B388A}"/>
    <dgm:cxn modelId="{4FBE43ED-15B3-4359-9E09-EB9EE9CB8BAA}" srcId="{FE6FBF7C-36D4-41F3-8736-E17CF7C473B3}" destId="{E4295897-6FF8-4ACA-A340-7BB5EE28FDEF}" srcOrd="0" destOrd="0" parTransId="{D642B0F1-E3D1-4CD3-BAB0-947844D36EB1}" sibTransId="{7E765CAD-0910-4E8E-A104-2718E174D198}"/>
    <dgm:cxn modelId="{C3B95852-38A0-47D3-AFE4-09C33E49B3B0}" type="presParOf" srcId="{E82CDD9D-BC4A-49EE-BF53-1716C1F8AC78}" destId="{505686C1-D32A-49B4-A0D0-EED078AFE69E}" srcOrd="0" destOrd="0" presId="urn:microsoft.com/office/officeart/2005/8/layout/arrow2"/>
    <dgm:cxn modelId="{4A75AB80-0BD9-47EF-A238-941CD21F488B}" type="presParOf" srcId="{E82CDD9D-BC4A-49EE-BF53-1716C1F8AC78}" destId="{DA81111B-5179-4B75-9D9D-13BA0096204E}" srcOrd="1" destOrd="0" presId="urn:microsoft.com/office/officeart/2005/8/layout/arrow2"/>
    <dgm:cxn modelId="{1B5021FD-2FEE-4A60-96E6-1F193922C52F}" type="presParOf" srcId="{DA81111B-5179-4B75-9D9D-13BA0096204E}" destId="{0482E347-3849-49FC-B395-B00DA79210BF}" srcOrd="0" destOrd="0" presId="urn:microsoft.com/office/officeart/2005/8/layout/arrow2"/>
    <dgm:cxn modelId="{FEAEF753-83C0-4F1F-8552-D70E855C3836}" type="presParOf" srcId="{DA81111B-5179-4B75-9D9D-13BA0096204E}" destId="{F6D8E771-C7C3-4131-82D6-3B13334D42F3}" srcOrd="1" destOrd="0" presId="urn:microsoft.com/office/officeart/2005/8/layout/arrow2"/>
    <dgm:cxn modelId="{86C867DA-C448-4EC7-9668-EC79D77F3A68}" type="presParOf" srcId="{DA81111B-5179-4B75-9D9D-13BA0096204E}" destId="{C6789054-ED45-4C78-B5EF-AB515ED23924}" srcOrd="2" destOrd="0" presId="urn:microsoft.com/office/officeart/2005/8/layout/arrow2"/>
    <dgm:cxn modelId="{FEDB4874-3FCE-4484-B7FD-E40373871E84}" type="presParOf" srcId="{DA81111B-5179-4B75-9D9D-13BA0096204E}" destId="{D55D1CD1-BBB4-40D5-B140-38C1F510B872}" srcOrd="3" destOrd="0" presId="urn:microsoft.com/office/officeart/2005/8/layout/arrow2"/>
    <dgm:cxn modelId="{A2A36619-D709-4E16-8763-301C087A655F}" type="presParOf" srcId="{DA81111B-5179-4B75-9D9D-13BA0096204E}" destId="{02C71DC0-1972-47F7-A6D2-CF86786B3888}" srcOrd="4" destOrd="0" presId="urn:microsoft.com/office/officeart/2005/8/layout/arrow2"/>
    <dgm:cxn modelId="{8DFB3AFA-E1B7-45BD-8E63-2D06232C01BF}" type="presParOf" srcId="{DA81111B-5179-4B75-9D9D-13BA0096204E}" destId="{702AE97B-1A3F-4864-8D49-AC312BA6C4AF}" srcOrd="5" destOrd="0" presId="urn:microsoft.com/office/officeart/2005/8/layout/arrow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657917B-E4F6-4294-B10F-612252DADFEE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80EC5582-D619-4BC4-B85E-0B59E71654EE}">
      <dgm:prSet/>
      <dgm:spPr/>
      <dgm:t>
        <a:bodyPr/>
        <a:lstStyle/>
        <a:p>
          <a:r>
            <a:rPr lang="en-GB" dirty="0"/>
            <a:t>Consider what areas of public services, policing, law, criminology, business you are interested in</a:t>
          </a:r>
          <a:endParaRPr lang="en-US" dirty="0"/>
        </a:p>
      </dgm:t>
    </dgm:pt>
    <dgm:pt modelId="{34C71005-854F-4BF2-81E5-A0BD942A5B13}" type="parTrans" cxnId="{B113EFB5-AA87-44A6-A56B-6FDBA59551F0}">
      <dgm:prSet/>
      <dgm:spPr/>
      <dgm:t>
        <a:bodyPr/>
        <a:lstStyle/>
        <a:p>
          <a:endParaRPr lang="en-US"/>
        </a:p>
      </dgm:t>
    </dgm:pt>
    <dgm:pt modelId="{A3377886-5C29-47E2-A8E1-D9CEA845D2F1}" type="sibTrans" cxnId="{B113EFB5-AA87-44A6-A56B-6FDBA59551F0}">
      <dgm:prSet/>
      <dgm:spPr/>
      <dgm:t>
        <a:bodyPr/>
        <a:lstStyle/>
        <a:p>
          <a:endParaRPr lang="en-US"/>
        </a:p>
      </dgm:t>
    </dgm:pt>
    <dgm:pt modelId="{625E18D1-40DF-44A4-AA05-EDB3F247D26B}">
      <dgm:prSet/>
      <dgm:spPr/>
      <dgm:t>
        <a:bodyPr/>
        <a:lstStyle/>
        <a:p>
          <a:r>
            <a:rPr lang="en-GB" dirty="0"/>
            <a:t>Follow that interest</a:t>
          </a:r>
          <a:endParaRPr lang="en-US" dirty="0"/>
        </a:p>
      </dgm:t>
    </dgm:pt>
    <dgm:pt modelId="{00A1EC70-8195-41A8-BB7E-1D2DABDAEEF6}" type="parTrans" cxnId="{D19F2D91-986F-46C3-A180-7D096FA33DAA}">
      <dgm:prSet/>
      <dgm:spPr/>
      <dgm:t>
        <a:bodyPr/>
        <a:lstStyle/>
        <a:p>
          <a:endParaRPr lang="en-US"/>
        </a:p>
      </dgm:t>
    </dgm:pt>
    <dgm:pt modelId="{7A84A647-D504-4ED4-8673-AECE7F826D67}" type="sibTrans" cxnId="{D19F2D91-986F-46C3-A180-7D096FA33DAA}">
      <dgm:prSet/>
      <dgm:spPr/>
      <dgm:t>
        <a:bodyPr/>
        <a:lstStyle/>
        <a:p>
          <a:endParaRPr lang="en-US"/>
        </a:p>
      </dgm:t>
    </dgm:pt>
    <dgm:pt modelId="{E756699E-1118-41F9-A089-4802F25572B5}">
      <dgm:prSet/>
      <dgm:spPr/>
      <dgm:t>
        <a:bodyPr/>
        <a:lstStyle/>
        <a:p>
          <a:r>
            <a:rPr lang="en-GB" dirty="0"/>
            <a:t>Blaze your own trail</a:t>
          </a:r>
          <a:endParaRPr lang="en-US" dirty="0"/>
        </a:p>
      </dgm:t>
    </dgm:pt>
    <dgm:pt modelId="{89235F2E-C374-4D15-A989-22821248ADC9}" type="parTrans" cxnId="{4690A010-8326-4B3B-B2C2-3588573CE0F0}">
      <dgm:prSet/>
      <dgm:spPr/>
      <dgm:t>
        <a:bodyPr/>
        <a:lstStyle/>
        <a:p>
          <a:endParaRPr lang="en-US"/>
        </a:p>
      </dgm:t>
    </dgm:pt>
    <dgm:pt modelId="{CF855766-C1B4-4853-87AD-13F5DEC7C315}" type="sibTrans" cxnId="{4690A010-8326-4B3B-B2C2-3588573CE0F0}">
      <dgm:prSet/>
      <dgm:spPr/>
      <dgm:t>
        <a:bodyPr/>
        <a:lstStyle/>
        <a:p>
          <a:endParaRPr lang="en-US"/>
        </a:p>
      </dgm:t>
    </dgm:pt>
    <dgm:pt modelId="{07DEE14B-FA7E-4E50-A7C8-FED9CA418945}">
      <dgm:prSet/>
      <dgm:spPr/>
      <dgm:t>
        <a:bodyPr/>
        <a:lstStyle/>
        <a:p>
          <a:r>
            <a:rPr lang="en-GB"/>
            <a:t>Link </a:t>
          </a:r>
          <a:r>
            <a:rPr lang="en-GB" dirty="0"/>
            <a:t>to a local organisation</a:t>
          </a:r>
          <a:endParaRPr lang="en-US" dirty="0"/>
        </a:p>
      </dgm:t>
    </dgm:pt>
    <dgm:pt modelId="{A2532681-BD11-4847-84C6-521932D3997B}" type="parTrans" cxnId="{633DD4F8-84C4-4C53-99DF-03AF23742916}">
      <dgm:prSet/>
      <dgm:spPr/>
      <dgm:t>
        <a:bodyPr/>
        <a:lstStyle/>
        <a:p>
          <a:endParaRPr lang="en-GB"/>
        </a:p>
      </dgm:t>
    </dgm:pt>
    <dgm:pt modelId="{06652870-4A5F-4C5B-8DE0-F0D8AA6D0CD8}" type="sibTrans" cxnId="{633DD4F8-84C4-4C53-99DF-03AF23742916}">
      <dgm:prSet/>
      <dgm:spPr/>
      <dgm:t>
        <a:bodyPr/>
        <a:lstStyle/>
        <a:p>
          <a:endParaRPr lang="en-GB"/>
        </a:p>
      </dgm:t>
    </dgm:pt>
    <dgm:pt modelId="{0771CA20-6B5B-424D-AFDE-0840FDBBF01C}" type="pres">
      <dgm:prSet presAssocID="{2657917B-E4F6-4294-B10F-612252DADFEE}" presName="vert0" presStyleCnt="0">
        <dgm:presLayoutVars>
          <dgm:dir/>
          <dgm:animOne val="branch"/>
          <dgm:animLvl val="lvl"/>
        </dgm:presLayoutVars>
      </dgm:prSet>
      <dgm:spPr/>
    </dgm:pt>
    <dgm:pt modelId="{F80C5E23-04B1-471C-A8AC-0F255BE943B3}" type="pres">
      <dgm:prSet presAssocID="{80EC5582-D619-4BC4-B85E-0B59E71654EE}" presName="thickLine" presStyleLbl="alignNode1" presStyleIdx="0" presStyleCnt="4"/>
      <dgm:spPr/>
    </dgm:pt>
    <dgm:pt modelId="{2DCABD6A-7530-41B6-B98C-FAFD0F6EA0B7}" type="pres">
      <dgm:prSet presAssocID="{80EC5582-D619-4BC4-B85E-0B59E71654EE}" presName="horz1" presStyleCnt="0"/>
      <dgm:spPr/>
    </dgm:pt>
    <dgm:pt modelId="{0DC80B8D-567D-4673-96F1-6AEC5828B2E9}" type="pres">
      <dgm:prSet presAssocID="{80EC5582-D619-4BC4-B85E-0B59E71654EE}" presName="tx1" presStyleLbl="revTx" presStyleIdx="0" presStyleCnt="4"/>
      <dgm:spPr/>
    </dgm:pt>
    <dgm:pt modelId="{C4261407-9B49-4FD0-9E1B-621D5F2D3F31}" type="pres">
      <dgm:prSet presAssocID="{80EC5582-D619-4BC4-B85E-0B59E71654EE}" presName="vert1" presStyleCnt="0"/>
      <dgm:spPr/>
    </dgm:pt>
    <dgm:pt modelId="{BE0F979B-32A5-4A51-90B3-0660E05B5083}" type="pres">
      <dgm:prSet presAssocID="{625E18D1-40DF-44A4-AA05-EDB3F247D26B}" presName="thickLine" presStyleLbl="alignNode1" presStyleIdx="1" presStyleCnt="4"/>
      <dgm:spPr/>
    </dgm:pt>
    <dgm:pt modelId="{FEC30304-63D1-4FCD-AD48-879CD3204CE6}" type="pres">
      <dgm:prSet presAssocID="{625E18D1-40DF-44A4-AA05-EDB3F247D26B}" presName="horz1" presStyleCnt="0"/>
      <dgm:spPr/>
    </dgm:pt>
    <dgm:pt modelId="{F8703093-05F4-4688-AA91-C77A5ACBB0D1}" type="pres">
      <dgm:prSet presAssocID="{625E18D1-40DF-44A4-AA05-EDB3F247D26B}" presName="tx1" presStyleLbl="revTx" presStyleIdx="1" presStyleCnt="4"/>
      <dgm:spPr/>
    </dgm:pt>
    <dgm:pt modelId="{03C25293-F365-4D49-B3E5-75851DA3F839}" type="pres">
      <dgm:prSet presAssocID="{625E18D1-40DF-44A4-AA05-EDB3F247D26B}" presName="vert1" presStyleCnt="0"/>
      <dgm:spPr/>
    </dgm:pt>
    <dgm:pt modelId="{BB951D20-2A1C-4F3D-ADB6-C526FD37EE1A}" type="pres">
      <dgm:prSet presAssocID="{E756699E-1118-41F9-A089-4802F25572B5}" presName="thickLine" presStyleLbl="alignNode1" presStyleIdx="2" presStyleCnt="4"/>
      <dgm:spPr/>
    </dgm:pt>
    <dgm:pt modelId="{8377BC45-46B6-4311-8979-59D1CA01ED98}" type="pres">
      <dgm:prSet presAssocID="{E756699E-1118-41F9-A089-4802F25572B5}" presName="horz1" presStyleCnt="0"/>
      <dgm:spPr/>
    </dgm:pt>
    <dgm:pt modelId="{914F25CB-CA51-48B6-8EC2-93BAD9254E27}" type="pres">
      <dgm:prSet presAssocID="{E756699E-1118-41F9-A089-4802F25572B5}" presName="tx1" presStyleLbl="revTx" presStyleIdx="2" presStyleCnt="4"/>
      <dgm:spPr/>
    </dgm:pt>
    <dgm:pt modelId="{F7C440E2-9801-418A-96B0-6727C9408584}" type="pres">
      <dgm:prSet presAssocID="{E756699E-1118-41F9-A089-4802F25572B5}" presName="vert1" presStyleCnt="0"/>
      <dgm:spPr/>
    </dgm:pt>
    <dgm:pt modelId="{5F254FA1-2140-4B11-AB33-5652D596B17F}" type="pres">
      <dgm:prSet presAssocID="{07DEE14B-FA7E-4E50-A7C8-FED9CA418945}" presName="thickLine" presStyleLbl="alignNode1" presStyleIdx="3" presStyleCnt="4"/>
      <dgm:spPr/>
    </dgm:pt>
    <dgm:pt modelId="{E06EC027-25EF-4FC5-8413-3B4F149B5425}" type="pres">
      <dgm:prSet presAssocID="{07DEE14B-FA7E-4E50-A7C8-FED9CA418945}" presName="horz1" presStyleCnt="0"/>
      <dgm:spPr/>
    </dgm:pt>
    <dgm:pt modelId="{7D004A88-D18F-4386-AB78-B73F2E7A820A}" type="pres">
      <dgm:prSet presAssocID="{07DEE14B-FA7E-4E50-A7C8-FED9CA418945}" presName="tx1" presStyleLbl="revTx" presStyleIdx="3" presStyleCnt="4"/>
      <dgm:spPr/>
    </dgm:pt>
    <dgm:pt modelId="{7C128DCE-0EF4-40DB-A353-AFC11A0FBE68}" type="pres">
      <dgm:prSet presAssocID="{07DEE14B-FA7E-4E50-A7C8-FED9CA418945}" presName="vert1" presStyleCnt="0"/>
      <dgm:spPr/>
    </dgm:pt>
  </dgm:ptLst>
  <dgm:cxnLst>
    <dgm:cxn modelId="{4690A010-8326-4B3B-B2C2-3588573CE0F0}" srcId="{2657917B-E4F6-4294-B10F-612252DADFEE}" destId="{E756699E-1118-41F9-A089-4802F25572B5}" srcOrd="2" destOrd="0" parTransId="{89235F2E-C374-4D15-A989-22821248ADC9}" sibTransId="{CF855766-C1B4-4853-87AD-13F5DEC7C315}"/>
    <dgm:cxn modelId="{5348C914-D895-4882-B655-B14DA290542B}" type="presOf" srcId="{E756699E-1118-41F9-A089-4802F25572B5}" destId="{914F25CB-CA51-48B6-8EC2-93BAD9254E27}" srcOrd="0" destOrd="0" presId="urn:microsoft.com/office/officeart/2008/layout/LinedList"/>
    <dgm:cxn modelId="{4AE8A62A-2C04-4BEB-99DB-957C1CF5AF08}" type="presOf" srcId="{80EC5582-D619-4BC4-B85E-0B59E71654EE}" destId="{0DC80B8D-567D-4673-96F1-6AEC5828B2E9}" srcOrd="0" destOrd="0" presId="urn:microsoft.com/office/officeart/2008/layout/LinedList"/>
    <dgm:cxn modelId="{90997E31-4DC0-4F93-B915-D82D2C12272D}" type="presOf" srcId="{07DEE14B-FA7E-4E50-A7C8-FED9CA418945}" destId="{7D004A88-D18F-4386-AB78-B73F2E7A820A}" srcOrd="0" destOrd="0" presId="urn:microsoft.com/office/officeart/2008/layout/LinedList"/>
    <dgm:cxn modelId="{79D75263-E519-446B-A1A4-4901C251D9BA}" type="presOf" srcId="{2657917B-E4F6-4294-B10F-612252DADFEE}" destId="{0771CA20-6B5B-424D-AFDE-0840FDBBF01C}" srcOrd="0" destOrd="0" presId="urn:microsoft.com/office/officeart/2008/layout/LinedList"/>
    <dgm:cxn modelId="{10889B7B-6147-403F-A0F0-B8427749A209}" type="presOf" srcId="{625E18D1-40DF-44A4-AA05-EDB3F247D26B}" destId="{F8703093-05F4-4688-AA91-C77A5ACBB0D1}" srcOrd="0" destOrd="0" presId="urn:microsoft.com/office/officeart/2008/layout/LinedList"/>
    <dgm:cxn modelId="{D19F2D91-986F-46C3-A180-7D096FA33DAA}" srcId="{2657917B-E4F6-4294-B10F-612252DADFEE}" destId="{625E18D1-40DF-44A4-AA05-EDB3F247D26B}" srcOrd="1" destOrd="0" parTransId="{00A1EC70-8195-41A8-BB7E-1D2DABDAEEF6}" sibTransId="{7A84A647-D504-4ED4-8673-AECE7F826D67}"/>
    <dgm:cxn modelId="{B113EFB5-AA87-44A6-A56B-6FDBA59551F0}" srcId="{2657917B-E4F6-4294-B10F-612252DADFEE}" destId="{80EC5582-D619-4BC4-B85E-0B59E71654EE}" srcOrd="0" destOrd="0" parTransId="{34C71005-854F-4BF2-81E5-A0BD942A5B13}" sibTransId="{A3377886-5C29-47E2-A8E1-D9CEA845D2F1}"/>
    <dgm:cxn modelId="{633DD4F8-84C4-4C53-99DF-03AF23742916}" srcId="{2657917B-E4F6-4294-B10F-612252DADFEE}" destId="{07DEE14B-FA7E-4E50-A7C8-FED9CA418945}" srcOrd="3" destOrd="0" parTransId="{A2532681-BD11-4847-84C6-521932D3997B}" sibTransId="{06652870-4A5F-4C5B-8DE0-F0D8AA6D0CD8}"/>
    <dgm:cxn modelId="{50F294C1-CF06-465F-A920-ED8A1CA66ABD}" type="presParOf" srcId="{0771CA20-6B5B-424D-AFDE-0840FDBBF01C}" destId="{F80C5E23-04B1-471C-A8AC-0F255BE943B3}" srcOrd="0" destOrd="0" presId="urn:microsoft.com/office/officeart/2008/layout/LinedList"/>
    <dgm:cxn modelId="{CE03E9EE-9A2D-4E4B-9199-00B9C0BDBB24}" type="presParOf" srcId="{0771CA20-6B5B-424D-AFDE-0840FDBBF01C}" destId="{2DCABD6A-7530-41B6-B98C-FAFD0F6EA0B7}" srcOrd="1" destOrd="0" presId="urn:microsoft.com/office/officeart/2008/layout/LinedList"/>
    <dgm:cxn modelId="{39989E4B-562F-4541-83F5-1E210DB757D2}" type="presParOf" srcId="{2DCABD6A-7530-41B6-B98C-FAFD0F6EA0B7}" destId="{0DC80B8D-567D-4673-96F1-6AEC5828B2E9}" srcOrd="0" destOrd="0" presId="urn:microsoft.com/office/officeart/2008/layout/LinedList"/>
    <dgm:cxn modelId="{93865D6B-3C26-4DF1-A7E4-0EA0DEEF3435}" type="presParOf" srcId="{2DCABD6A-7530-41B6-B98C-FAFD0F6EA0B7}" destId="{C4261407-9B49-4FD0-9E1B-621D5F2D3F31}" srcOrd="1" destOrd="0" presId="urn:microsoft.com/office/officeart/2008/layout/LinedList"/>
    <dgm:cxn modelId="{B10B305A-E6D3-4F3C-AEBE-B9D702AB8DCE}" type="presParOf" srcId="{0771CA20-6B5B-424D-AFDE-0840FDBBF01C}" destId="{BE0F979B-32A5-4A51-90B3-0660E05B5083}" srcOrd="2" destOrd="0" presId="urn:microsoft.com/office/officeart/2008/layout/LinedList"/>
    <dgm:cxn modelId="{7DD6852A-5766-4F41-B3AD-AF0BE2D4B296}" type="presParOf" srcId="{0771CA20-6B5B-424D-AFDE-0840FDBBF01C}" destId="{FEC30304-63D1-4FCD-AD48-879CD3204CE6}" srcOrd="3" destOrd="0" presId="urn:microsoft.com/office/officeart/2008/layout/LinedList"/>
    <dgm:cxn modelId="{2D599701-CEA3-4E6B-B43F-5931D6F08FDF}" type="presParOf" srcId="{FEC30304-63D1-4FCD-AD48-879CD3204CE6}" destId="{F8703093-05F4-4688-AA91-C77A5ACBB0D1}" srcOrd="0" destOrd="0" presId="urn:microsoft.com/office/officeart/2008/layout/LinedList"/>
    <dgm:cxn modelId="{FAC7EE61-39FB-4F3D-BEDB-EB51AD799C9E}" type="presParOf" srcId="{FEC30304-63D1-4FCD-AD48-879CD3204CE6}" destId="{03C25293-F365-4D49-B3E5-75851DA3F839}" srcOrd="1" destOrd="0" presId="urn:microsoft.com/office/officeart/2008/layout/LinedList"/>
    <dgm:cxn modelId="{F5BF9FE8-F6D3-40FF-978F-309B97DE5D22}" type="presParOf" srcId="{0771CA20-6B5B-424D-AFDE-0840FDBBF01C}" destId="{BB951D20-2A1C-4F3D-ADB6-C526FD37EE1A}" srcOrd="4" destOrd="0" presId="urn:microsoft.com/office/officeart/2008/layout/LinedList"/>
    <dgm:cxn modelId="{3AE59122-E0BF-4B83-A51D-FA68096258CE}" type="presParOf" srcId="{0771CA20-6B5B-424D-AFDE-0840FDBBF01C}" destId="{8377BC45-46B6-4311-8979-59D1CA01ED98}" srcOrd="5" destOrd="0" presId="urn:microsoft.com/office/officeart/2008/layout/LinedList"/>
    <dgm:cxn modelId="{4E23F256-567B-4434-BCD2-4BAB6BD93878}" type="presParOf" srcId="{8377BC45-46B6-4311-8979-59D1CA01ED98}" destId="{914F25CB-CA51-48B6-8EC2-93BAD9254E27}" srcOrd="0" destOrd="0" presId="urn:microsoft.com/office/officeart/2008/layout/LinedList"/>
    <dgm:cxn modelId="{82C6E01C-572C-414C-83CF-60061F2F93AC}" type="presParOf" srcId="{8377BC45-46B6-4311-8979-59D1CA01ED98}" destId="{F7C440E2-9801-418A-96B0-6727C9408584}" srcOrd="1" destOrd="0" presId="urn:microsoft.com/office/officeart/2008/layout/LinedList"/>
    <dgm:cxn modelId="{CC73DD14-6FC9-49C1-89CC-5B235C7C4075}" type="presParOf" srcId="{0771CA20-6B5B-424D-AFDE-0840FDBBF01C}" destId="{5F254FA1-2140-4B11-AB33-5652D596B17F}" srcOrd="6" destOrd="0" presId="urn:microsoft.com/office/officeart/2008/layout/LinedList"/>
    <dgm:cxn modelId="{BD40D39A-4238-4F36-86C4-89A5BA3571F6}" type="presParOf" srcId="{0771CA20-6B5B-424D-AFDE-0840FDBBF01C}" destId="{E06EC027-25EF-4FC5-8413-3B4F149B5425}" srcOrd="7" destOrd="0" presId="urn:microsoft.com/office/officeart/2008/layout/LinedList"/>
    <dgm:cxn modelId="{87932544-C0DD-4C04-BB69-27DFE9F95CB7}" type="presParOf" srcId="{E06EC027-25EF-4FC5-8413-3B4F149B5425}" destId="{7D004A88-D18F-4386-AB78-B73F2E7A820A}" srcOrd="0" destOrd="0" presId="urn:microsoft.com/office/officeart/2008/layout/LinedList"/>
    <dgm:cxn modelId="{BD45F8C8-5E0D-43E8-8D44-7212228DBD02}" type="presParOf" srcId="{E06EC027-25EF-4FC5-8413-3B4F149B5425}" destId="{7C128DCE-0EF4-40DB-A353-AFC11A0FBE6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5686C1-D32A-49B4-A0D0-EED078AFE69E}">
      <dsp:nvSpPr>
        <dsp:cNvPr id="0" name=""/>
        <dsp:cNvSpPr/>
      </dsp:nvSpPr>
      <dsp:spPr>
        <a:xfrm>
          <a:off x="0" y="306077"/>
          <a:ext cx="7938792" cy="4961744"/>
        </a:xfrm>
        <a:prstGeom prst="swooshArrow">
          <a:avLst>
            <a:gd name="adj1" fmla="val 25000"/>
            <a:gd name="adj2" fmla="val 25000"/>
          </a:avLst>
        </a:prstGeom>
        <a:solidFill>
          <a:srgbClr val="00B0F0">
            <a:tint val="40000"/>
            <a:hueOff val="0"/>
            <a:satOff val="0"/>
            <a:lumOff val="0"/>
            <a:alphaOff val="0"/>
          </a:srgb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82E347-3849-49FC-B395-B00DA79210BF}">
      <dsp:nvSpPr>
        <dsp:cNvPr id="0" name=""/>
        <dsp:cNvSpPr/>
      </dsp:nvSpPr>
      <dsp:spPr>
        <a:xfrm>
          <a:off x="1008226" y="3730674"/>
          <a:ext cx="206408" cy="206408"/>
        </a:xfrm>
        <a:prstGeom prst="ellipse">
          <a:avLst/>
        </a:prstGeom>
        <a:solidFill>
          <a:srgbClr val="00B0F0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D8E771-C7C3-4131-82D6-3B13334D42F3}">
      <dsp:nvSpPr>
        <dsp:cNvPr id="0" name=""/>
        <dsp:cNvSpPr/>
      </dsp:nvSpPr>
      <dsp:spPr>
        <a:xfrm>
          <a:off x="1117220" y="4069274"/>
          <a:ext cx="1849738" cy="1433944"/>
        </a:xfrm>
        <a:prstGeom prst="rect">
          <a:avLst/>
        </a:prstGeom>
        <a:solidFill>
          <a:schemeClr val="bg2">
            <a:lumMod val="90000"/>
          </a:schemeClr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372" tIns="0" rIns="0" bIns="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Myriad Pro"/>
              <a:ea typeface="+mn-ea"/>
              <a:cs typeface="+mn-cs"/>
            </a:rPr>
            <a:t>Plan &amp; Structure</a:t>
          </a:r>
        </a:p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7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Myriad Pro"/>
            <a:ea typeface="+mn-ea"/>
            <a:cs typeface="+mn-cs"/>
          </a:endParaRPr>
        </a:p>
      </dsp:txBody>
      <dsp:txXfrm>
        <a:off x="1117220" y="4069274"/>
        <a:ext cx="1849738" cy="1433944"/>
      </dsp:txXfrm>
    </dsp:sp>
    <dsp:sp modelId="{C6789054-ED45-4C78-B5EF-AB515ED23924}">
      <dsp:nvSpPr>
        <dsp:cNvPr id="0" name=""/>
        <dsp:cNvSpPr/>
      </dsp:nvSpPr>
      <dsp:spPr>
        <a:xfrm>
          <a:off x="2830179" y="2382072"/>
          <a:ext cx="373123" cy="373123"/>
        </a:xfrm>
        <a:prstGeom prst="ellipse">
          <a:avLst/>
        </a:prstGeom>
        <a:solidFill>
          <a:srgbClr val="00B0F0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5D1CD1-BBB4-40D5-B140-38C1F510B872}">
      <dsp:nvSpPr>
        <dsp:cNvPr id="0" name=""/>
        <dsp:cNvSpPr/>
      </dsp:nvSpPr>
      <dsp:spPr>
        <a:xfrm>
          <a:off x="3016740" y="2874711"/>
          <a:ext cx="1905310" cy="2699189"/>
        </a:xfrm>
        <a:prstGeom prst="rect">
          <a:avLst/>
        </a:prstGeom>
        <a:solidFill>
          <a:schemeClr val="bg2">
            <a:lumMod val="90000"/>
          </a:schemeClr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7710" tIns="0" rIns="0" bIns="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Myriad Pro"/>
              <a:ea typeface="+mn-ea"/>
              <a:cs typeface="+mn-cs"/>
            </a:rPr>
            <a:t>Research &amp; Write</a:t>
          </a:r>
        </a:p>
      </dsp:txBody>
      <dsp:txXfrm>
        <a:off x="3016740" y="2874711"/>
        <a:ext cx="1905310" cy="2699189"/>
      </dsp:txXfrm>
    </dsp:sp>
    <dsp:sp modelId="{02C71DC0-1972-47F7-A6D2-CF86786B3888}">
      <dsp:nvSpPr>
        <dsp:cNvPr id="0" name=""/>
        <dsp:cNvSpPr/>
      </dsp:nvSpPr>
      <dsp:spPr>
        <a:xfrm>
          <a:off x="5021285" y="1561399"/>
          <a:ext cx="516021" cy="516021"/>
        </a:xfrm>
        <a:prstGeom prst="ellipse">
          <a:avLst/>
        </a:prstGeom>
        <a:solidFill>
          <a:srgbClr val="00B0F0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2AE97B-1A3F-4864-8D49-AC312BA6C4AF}">
      <dsp:nvSpPr>
        <dsp:cNvPr id="0" name=""/>
        <dsp:cNvSpPr/>
      </dsp:nvSpPr>
      <dsp:spPr>
        <a:xfrm>
          <a:off x="5275905" y="2125488"/>
          <a:ext cx="1905310" cy="3448412"/>
        </a:xfrm>
        <a:prstGeom prst="rect">
          <a:avLst/>
        </a:prstGeom>
        <a:solidFill>
          <a:schemeClr val="bg2">
            <a:lumMod val="90000"/>
          </a:schemeClr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3429" tIns="0" rIns="0" bIns="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Myriad Pro"/>
              <a:ea typeface="+mn-ea"/>
              <a:cs typeface="+mn-cs"/>
            </a:rPr>
            <a:t>Edit &amp; Submit</a:t>
          </a:r>
        </a:p>
      </dsp:txBody>
      <dsp:txXfrm>
        <a:off x="5275905" y="2125488"/>
        <a:ext cx="1905310" cy="344841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0C5E23-04B1-471C-A8AC-0F255BE943B3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C80B8D-567D-4673-96F1-6AEC5828B2E9}">
      <dsp:nvSpPr>
        <dsp:cNvPr id="0" name=""/>
        <dsp:cNvSpPr/>
      </dsp:nvSpPr>
      <dsp:spPr>
        <a:xfrm>
          <a:off x="0" y="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Consider what areas of public services, policing, law, criminology, business you are interested in</a:t>
          </a:r>
          <a:endParaRPr lang="en-US" sz="2700" kern="1200" dirty="0"/>
        </a:p>
      </dsp:txBody>
      <dsp:txXfrm>
        <a:off x="0" y="0"/>
        <a:ext cx="6900512" cy="1384035"/>
      </dsp:txXfrm>
    </dsp:sp>
    <dsp:sp modelId="{BE0F979B-32A5-4A51-90B3-0660E05B5083}">
      <dsp:nvSpPr>
        <dsp:cNvPr id="0" name=""/>
        <dsp:cNvSpPr/>
      </dsp:nvSpPr>
      <dsp:spPr>
        <a:xfrm>
          <a:off x="0" y="1384035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703093-05F4-4688-AA91-C77A5ACBB0D1}">
      <dsp:nvSpPr>
        <dsp:cNvPr id="0" name=""/>
        <dsp:cNvSpPr/>
      </dsp:nvSpPr>
      <dsp:spPr>
        <a:xfrm>
          <a:off x="0" y="138403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Follow that interest</a:t>
          </a:r>
          <a:endParaRPr lang="en-US" sz="2700" kern="1200" dirty="0"/>
        </a:p>
      </dsp:txBody>
      <dsp:txXfrm>
        <a:off x="0" y="1384035"/>
        <a:ext cx="6900512" cy="1384035"/>
      </dsp:txXfrm>
    </dsp:sp>
    <dsp:sp modelId="{BB951D20-2A1C-4F3D-ADB6-C526FD37EE1A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4F25CB-CA51-48B6-8EC2-93BAD9254E27}">
      <dsp:nvSpPr>
        <dsp:cNvPr id="0" name=""/>
        <dsp:cNvSpPr/>
      </dsp:nvSpPr>
      <dsp:spPr>
        <a:xfrm>
          <a:off x="0" y="276807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Blaze your own trail</a:t>
          </a:r>
          <a:endParaRPr lang="en-US" sz="2700" kern="1200" dirty="0"/>
        </a:p>
      </dsp:txBody>
      <dsp:txXfrm>
        <a:off x="0" y="2768070"/>
        <a:ext cx="6900512" cy="1384035"/>
      </dsp:txXfrm>
    </dsp:sp>
    <dsp:sp modelId="{5F254FA1-2140-4B11-AB33-5652D596B17F}">
      <dsp:nvSpPr>
        <dsp:cNvPr id="0" name=""/>
        <dsp:cNvSpPr/>
      </dsp:nvSpPr>
      <dsp:spPr>
        <a:xfrm>
          <a:off x="0" y="4152105"/>
          <a:ext cx="690051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004A88-D18F-4386-AB78-B73F2E7A820A}">
      <dsp:nvSpPr>
        <dsp:cNvPr id="0" name=""/>
        <dsp:cNvSpPr/>
      </dsp:nvSpPr>
      <dsp:spPr>
        <a:xfrm>
          <a:off x="0" y="415210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Link </a:t>
          </a:r>
          <a:r>
            <a:rPr lang="en-GB" sz="2700" kern="1200" dirty="0"/>
            <a:t>to a local organisation</a:t>
          </a:r>
          <a:endParaRPr lang="en-US" sz="2700" kern="1200" dirty="0"/>
        </a:p>
      </dsp:txBody>
      <dsp:txXfrm>
        <a:off x="0" y="4152105"/>
        <a:ext cx="6900512" cy="13840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2">
  <dgm:title val=""/>
  <dgm:desc val=""/>
  <dgm:catLst>
    <dgm:cat type="process" pri="2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arrowDiagram">
    <dgm:varLst>
      <dgm:chMax val="5"/>
      <dgm:dir/>
      <dgm:resizeHandles val="exact"/>
    </dgm:varLst>
    <dgm:alg type="composite">
      <dgm:param type="ar" val="1.6"/>
    </dgm:alg>
    <dgm:shape xmlns:r="http://schemas.openxmlformats.org/officeDocument/2006/relationships" r:blip="">
      <dgm:adjLst/>
    </dgm:shape>
    <dgm:presOf/>
    <dgm:constrLst>
      <dgm:constr type="l" for="ch" forName="arrow"/>
      <dgm:constr type="t" for="ch" forName="arrow"/>
      <dgm:constr type="w" for="ch" forName="arrow" refType="w"/>
      <dgm:constr type="h" for="ch" forName="arrow" refType="h"/>
      <dgm:constr type="ctrX" for="ch" forName="arrowDiagram1" refType="w" fact="0.5"/>
      <dgm:constr type="ctrY" for="ch" forName="arrowDiagram1" refType="h" fact="0.5"/>
      <dgm:constr type="w" for="ch" forName="arrowDiagram1" refType="w"/>
      <dgm:constr type="h" for="ch" forName="arrowDiagram1" refType="h"/>
      <dgm:constr type="ctrX" for="ch" forName="arrowDiagram2" refType="w" fact="0.5"/>
      <dgm:constr type="ctrY" for="ch" forName="arrowDiagram2" refType="h" fact="0.5"/>
      <dgm:constr type="w" for="ch" forName="arrowDiagram2" refType="w"/>
      <dgm:constr type="h" for="ch" forName="arrowDiagram2" refType="h"/>
      <dgm:constr type="ctrX" for="ch" forName="arrowDiagram3" refType="w" fact="0.5"/>
      <dgm:constr type="ctrY" for="ch" forName="arrowDiagram3" refType="h" fact="0.5"/>
      <dgm:constr type="w" for="ch" forName="arrowDiagram3" refType="w"/>
      <dgm:constr type="h" for="ch" forName="arrowDiagram3" refType="h"/>
      <dgm:constr type="ctrX" for="ch" forName="arrowDiagram4" refType="w" fact="0.5"/>
      <dgm:constr type="ctrY" for="ch" forName="arrowDiagram4" refType="h" fact="0.5"/>
      <dgm:constr type="w" for="ch" forName="arrowDiagram4" refType="w"/>
      <dgm:constr type="h" for="ch" forName="arrowDiagram4" refType="h"/>
      <dgm:constr type="ctrX" for="ch" forName="arrowDiagram5" refType="w" fact="0.5"/>
      <dgm:constr type="ctrY" for="ch" forName="arrowDiagram5" refType="h" fact="0.5"/>
      <dgm:constr type="w" for="ch" forName="arrowDiagram5" refType="w"/>
      <dgm:constr type="h" for="ch" forName="arrowDiagram5" refType="h"/>
    </dgm:constrLst>
    <dgm:ruleLst/>
    <dgm:choose name="Name0">
      <dgm:if name="Name1" axis="ch" ptType="node" func="cnt" op="gte" val="1">
        <dgm:layoutNode name="arrow" styleLbl="bgShp">
          <dgm:alg type="sp"/>
          <dgm:shape xmlns:r="http://schemas.openxmlformats.org/officeDocument/2006/relationships" type="swooshArrow" r:blip="">
            <dgm:adjLst>
              <dgm:adj idx="2" val="0.25"/>
            </dgm:adjLst>
          </dgm:shape>
          <dgm:presOf/>
          <dgm:constrLst/>
          <dgm:ruleLst/>
        </dgm:layoutNode>
        <dgm:choose name="Name2">
          <dgm:if name="Name3" axis="ch" ptType="node" func="cnt" op="lt" val="1"/>
          <dgm:if name="Name4" axis="ch" ptType="node" func="cnt" op="equ" val="1">
            <dgm:layoutNode name="arrowDiagram1">
              <dgm:varLst>
                <dgm:bulletEnabled val="1"/>
              </dgm:varLst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ctrX" for="ch" forName="bullet1" refType="w" fact="0.8"/>
                <dgm:constr type="ctrY" for="ch" forName="bullet1" refType="h" fact="0.262"/>
                <dgm:constr type="w" for="ch" forName="bullet1" refType="w" fact="0.074"/>
                <dgm:constr type="h" for="ch" forName="bullet1" refType="w" refFor="ch" refForName="bullet1"/>
                <dgm:constr type="r" for="ch" forName="textBox1" refType="ctrX" refFor="ch" refForName="bullet1"/>
                <dgm:constr type="t" for="ch" forName="textBox1" refType="ctrY" refFor="ch" refForName="bullet1"/>
                <dgm:constr type="w" for="ch" forName="textBox1" refType="w" fact="0.4"/>
                <dgm:constr type="h" for="ch" forName="textBox1" refType="h" fact="0.738"/>
                <dgm:constr type="userA" refType="h" refFor="ch" refForName="bullet1" fact="0.53"/>
                <dgm:constr type="rMarg" for="ch" forName="textBox1" refType="userA" fact="2.834"/>
                <dgm:constr type="primFontSz" for="ch" ptType="node" op="equ" val="65"/>
              </dgm:constrLst>
              <dgm:ruleLst/>
              <dgm:forEach name="Name5" axis="ch" ptType="node" cnt="1">
                <dgm:layoutNode name="bullet1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1" styleLbl="revTx">
                  <dgm:varLst>
                    <dgm:bulletEnabled val="1"/>
                  </dgm:varLst>
                  <dgm:alg type="tx">
                    <dgm:param type="txAnchorVert" val="t"/>
                    <dgm:param type="parTxLTRAlign" val="r"/>
                    <dgm:param type="parTxRTLAlign" val="r"/>
                  </dgm:alg>
                  <dgm:shape xmlns:r="http://schemas.openxmlformats.org/officeDocument/2006/relationships" type="round2DiagRect" r:blip="">
                    <dgm:adjLst/>
                  </dgm:shape>
                  <dgm:presOf axis="desOrSelf" ptType="node"/>
                  <dgm:constrLst>
                    <dgm:constr type="lMarg"/>
                    <dgm:constr type="tMarg"/>
                    <dgm:constr type="bMarg"/>
                  </dgm:constrLst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6" axis="ch" ptType="node" func="cnt" op="equ" val="2">
            <dgm:layoutNode name="arrowDiagram2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7">
                <dgm:if name="Name8" func="var" arg="dir" op="equ" val="norm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l" for="ch" forName="textBox2a" refType="ctrX" refFor="ch" refForName="bullet2a"/>
                    <dgm:constr type="t" for="ch" forName="textBox2a" refType="ctrY" refFor="ch" refForName="bullet2a"/>
                    <dgm:constr type="w" for="ch" forName="textBox2a" refType="w" fact="0.325"/>
                    <dgm:constr type="h" for="ch" forName="textBox2a" refType="h" fact="0.427"/>
                    <dgm:constr type="userA" refType="h" refFor="ch" refForName="bullet2a" fact="0.53"/>
                    <dgm:constr type="l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l" for="ch" forName="textBox2b" refType="ctrX" refFor="ch" refForName="bullet2b"/>
                    <dgm:constr type="t" for="ch" forName="textBox2b" refType="ctrY" refFor="ch" refForName="bullet2b"/>
                    <dgm:constr type="w" for="ch" forName="textBox2b" refType="w" fact="0.325"/>
                    <dgm:constr type="h" for="ch" forName="textBox2b" refType="h" fact="0.662"/>
                    <dgm:constr type="userB" refType="h" refFor="ch" refForName="bullet2b" fact="0.53"/>
                    <dgm:constr type="lMarg" for="ch" forName="textBox2b" refType="userB" fact="2.834"/>
                    <dgm:constr type="primFontSz" for="ch" ptType="node" op="equ" val="65"/>
                  </dgm:constrLst>
                </dgm:if>
                <dgm:else name="Name9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r" for="ch" forName="textBox2a" refType="ctrX" refFor="ch" refForName="bullet2a"/>
                    <dgm:constr type="b" for="ch" forName="textBox2a" refType="ctrY" refFor="ch" refForName="bullet2a"/>
                    <dgm:constr type="w" for="ch" forName="textBox2a" refType="w" fact="0.25"/>
                    <dgm:constr type="h" for="ch" forName="textBox2a" refType="h" fact="0.573"/>
                    <dgm:constr type="userA" refType="h" refFor="ch" refForName="bullet2a" fact="0.53"/>
                    <dgm:constr type="r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r" for="ch" forName="textBox2b" refType="ctrX" refFor="ch" refForName="bullet2b"/>
                    <dgm:constr type="b" for="ch" forName="textBox2b" refType="ctrY" refFor="ch" refForName="bullet2b"/>
                    <dgm:constr type="w" for="ch" forName="textBox2b" refType="w" fact="0.28"/>
                    <dgm:constr type="h" for="ch" forName="textBox2b" refType="h" fact="0.338"/>
                    <dgm:constr type="userB" refType="h" refFor="ch" refForName="bullet2b" fact="0.53"/>
                    <dgm:constr type="rMarg" for="ch" forName="textBox2b" refType="userB" fact="2.834"/>
                    <dgm:constr type="primFontSz" for="ch" ptType="node" op="equ" val="65"/>
                  </dgm:constrLst>
                </dgm:else>
              </dgm:choose>
              <dgm:ruleLst/>
              <dgm:forEach name="Name10" axis="ch" ptType="node" cnt="1">
                <dgm:layoutNode name="bullet2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a" styleLbl="revTx">
                  <dgm:varLst>
                    <dgm:bulletEnabled val="1"/>
                  </dgm:varLst>
                  <dgm:choose name="Name11">
                    <dgm:if name="Name12" func="var" arg="dir" op="equ" val="norm">
                      <dgm:choose name="Name13">
                        <dgm:if name="Name1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6">
                      <dgm:choose name="Name17">
                        <dgm:if name="Name1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">
                    <dgm:if name="Name2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23" axis="ch" ptType="node" st="2" cnt="1">
                <dgm:layoutNode name="bullet2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b" styleLbl="revTx">
                  <dgm:varLst>
                    <dgm:bulletEnabled val="1"/>
                  </dgm:varLst>
                  <dgm:choose name="Name24">
                    <dgm:if name="Name25" func="var" arg="dir" op="equ" val="norm">
                      <dgm:choose name="Name26">
                        <dgm:if name="Name2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2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29">
                      <dgm:choose name="Name30">
                        <dgm:if name="Name3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3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33">
                    <dgm:if name="Name3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3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36" axis="ch" ptType="node" func="cnt" op="equ" val="3">
            <dgm:layoutNode name="arrowDiagram3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37">
                <dgm:if name="Name38" func="var" arg="dir" op="equ" val="norm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l" for="ch" forName="textBox3a" refType="ctrX" refFor="ch" refForName="bullet3a"/>
                    <dgm:constr type="t" for="ch" forName="textBox3a" refType="ctrY" refFor="ch" refForName="bullet3a"/>
                    <dgm:constr type="w" for="ch" forName="textBox3a" refType="w" fact="0.233"/>
                    <dgm:constr type="h" for="ch" forName="textBox3a" refType="h" fact="0.289"/>
                    <dgm:constr type="userA" refType="h" refFor="ch" refForName="bullet3a" fact="0.53"/>
                    <dgm:constr type="l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l" for="ch" forName="textBox3b" refType="ctrX" refFor="ch" refForName="bullet3b"/>
                    <dgm:constr type="t" for="ch" forName="textBox3b" refType="ctrY" refFor="ch" refForName="bullet3b"/>
                    <dgm:constr type="w" for="ch" forName="textBox3b" refType="w" fact="0.24"/>
                    <dgm:constr type="h" for="ch" forName="textBox3b" refType="h" fact="0.544"/>
                    <dgm:constr type="userB" refType="h" refFor="ch" refForName="bullet3b" fact="0.53"/>
                    <dgm:constr type="l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l" for="ch" forName="textBox3c" refType="ctrX" refFor="ch" refForName="bullet3c"/>
                    <dgm:constr type="t" for="ch" forName="textBox3c" refType="ctrY" refFor="ch" refForName="bullet3c"/>
                    <dgm:constr type="w" for="ch" forName="textBox3c" refType="w" fact="0.24"/>
                    <dgm:constr type="h" for="ch" forName="textBox3c" refType="h" fact="0.695"/>
                    <dgm:constr type="userC" refType="h" refFor="ch" refForName="bullet3c" fact="0.53"/>
                    <dgm:constr type="lMarg" for="ch" forName="textBox3c" refType="userC" fact="2.834"/>
                    <dgm:constr type="primFontSz" for="ch" ptType="node" op="equ" val="65"/>
                  </dgm:constrLst>
                </dgm:if>
                <dgm:else name="Name39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r" for="ch" forName="textBox3a" refType="ctrX" refFor="ch" refForName="bullet3a"/>
                    <dgm:constr type="b" for="ch" forName="textBox3a" refType="ctrY" refFor="ch" refForName="bullet3a"/>
                    <dgm:constr type="w" for="ch" forName="textBox3a" refType="w" fact="0.14"/>
                    <dgm:constr type="h" for="ch" forName="textBox3a" refType="h" fact="0.711"/>
                    <dgm:constr type="userA" refType="h" refFor="ch" refForName="bullet3a" fact="0.53"/>
                    <dgm:constr type="r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r" for="ch" forName="textBox3b" refType="ctrX" refFor="ch" refForName="bullet3b"/>
                    <dgm:constr type="b" for="ch" forName="textBox3b" refType="ctrY" refFor="ch" refForName="bullet3b"/>
                    <dgm:constr type="w" for="ch" forName="textBox3b" refType="w" fact="0.24"/>
                    <dgm:constr type="h" for="ch" forName="textBox3b" refType="h" fact="0.456"/>
                    <dgm:constr type="userB" refType="h" refFor="ch" refForName="bullet3b" fact="0.53"/>
                    <dgm:constr type="r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r" for="ch" forName="textBox3c" refType="ctrX" refFor="ch" refForName="bullet3c"/>
                    <dgm:constr type="b" for="ch" forName="textBox3c" refType="ctrY" refFor="ch" refForName="bullet3c"/>
                    <dgm:constr type="w" for="ch" forName="textBox3c" refType="w" fact="0.24"/>
                    <dgm:constr type="h" for="ch" forName="textBox3c" refType="h" fact="0.305"/>
                    <dgm:constr type="userC" refType="h" refFor="ch" refForName="bullet3c" fact="0.53"/>
                    <dgm:constr type="rMarg" for="ch" forName="textBox3c" refType="userC" fact="2.834"/>
                    <dgm:constr type="primFontSz" for="ch" ptType="node" op="equ" val="65"/>
                  </dgm:constrLst>
                </dgm:else>
              </dgm:choose>
              <dgm:ruleLst/>
              <dgm:forEach name="Name40" axis="ch" ptType="node" cnt="1">
                <dgm:layoutNode name="bullet3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a" styleLbl="revTx">
                  <dgm:varLst>
                    <dgm:bulletEnabled val="1"/>
                  </dgm:varLst>
                  <dgm:choose name="Name41">
                    <dgm:if name="Name42" func="var" arg="dir" op="equ" val="norm">
                      <dgm:choose name="Name43">
                        <dgm:if name="Name4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4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46">
                      <dgm:choose name="Name47">
                        <dgm:if name="Name4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4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50">
                    <dgm:if name="Name5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5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53" axis="ch" ptType="node" st="2" cnt="1">
                <dgm:layoutNode name="bullet3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b" styleLbl="revTx">
                  <dgm:varLst>
                    <dgm:bulletEnabled val="1"/>
                  </dgm:varLst>
                  <dgm:choose name="Name54">
                    <dgm:if name="Name55" func="var" arg="dir" op="equ" val="norm">
                      <dgm:choose name="Name56">
                        <dgm:if name="Name5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5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59">
                      <dgm:choose name="Name60">
                        <dgm:if name="Name6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6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63">
                    <dgm:if name="Name6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6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66" axis="ch" ptType="node" st="3" cnt="1">
                <dgm:layoutNode name="bullet3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c" styleLbl="revTx">
                  <dgm:varLst>
                    <dgm:bulletEnabled val="1"/>
                  </dgm:varLst>
                  <dgm:choose name="Name67">
                    <dgm:if name="Name68" func="var" arg="dir" op="equ" val="norm">
                      <dgm:choose name="Name69">
                        <dgm:if name="Name7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7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72">
                      <dgm:choose name="Name73">
                        <dgm:if name="Name7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7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76">
                    <dgm:if name="Name7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7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79" axis="ch" ptType="node" func="cnt" op="equ" val="4">
            <dgm:layoutNode name="arrowDiagram4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80">
                <dgm:if name="Name81" func="var" arg="dir" op="equ" val="norm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l" for="ch" forName="textBox4a" refType="ctrX" refFor="ch" refForName="bullet4a"/>
                    <dgm:constr type="t" for="ch" forName="textBox4a" refType="ctrY" refFor="ch" refForName="bullet4a"/>
                    <dgm:constr type="w" for="ch" forName="textBox4a" refType="w" fact="0.171"/>
                    <dgm:constr type="h" for="ch" forName="textBox4a" refType="h" fact="0.238"/>
                    <dgm:constr type="userA" refType="h" refFor="ch" refForName="bullet4a" fact="0.53"/>
                    <dgm:constr type="l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l" for="ch" forName="textBox4b" refType="ctrX" refFor="ch" refForName="bullet4b"/>
                    <dgm:constr type="t" for="ch" forName="textBox4b" refType="ctrY" refFor="ch" refForName="bullet4b"/>
                    <dgm:constr type="w" for="ch" forName="textBox4b" refType="w" fact="0.21"/>
                    <dgm:constr type="h" for="ch" forName="textBox4b" refType="h" fact="0.457"/>
                    <dgm:constr type="userB" refType="h" refFor="ch" refForName="bullet4b" fact="0.53"/>
                    <dgm:constr type="l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l" for="ch" forName="textBox4c" refType="ctrX" refFor="ch" refForName="bullet4c"/>
                    <dgm:constr type="t" for="ch" forName="textBox4c" refType="ctrY" refFor="ch" refForName="bullet4c"/>
                    <dgm:constr type="w" for="ch" forName="textBox4c" refType="w" fact="0.21"/>
                    <dgm:constr type="h" for="ch" forName="textBox4c" refType="h" fact="0.618"/>
                    <dgm:constr type="userC" refType="h" refFor="ch" refForName="bullet4c" fact="0.53"/>
                    <dgm:constr type="l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l" for="ch" forName="textBox4d" refType="ctrX" refFor="ch" refForName="bullet4d"/>
                    <dgm:constr type="t" for="ch" forName="textBox4d" refType="ctrY" refFor="ch" refForName="bullet4d"/>
                    <dgm:constr type="w" for="ch" forName="textBox4d" refType="w" fact="0.21"/>
                    <dgm:constr type="h" for="ch" forName="textBox4d" refType="h" fact="0.717"/>
                    <dgm:constr type="userD" refType="h" refFor="ch" refForName="bullet4d" fact="0.53"/>
                    <dgm:constr type="lMarg" for="ch" forName="textBox4d" refType="userD" fact="2.834"/>
                    <dgm:constr type="primFontSz" for="ch" ptType="node" op="equ" val="65"/>
                  </dgm:constrLst>
                </dgm:if>
                <dgm:else name="Name82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r" for="ch" forName="textBox4a" refType="ctrX" refFor="ch" refForName="bullet4a"/>
                    <dgm:constr type="b" for="ch" forName="textBox4a" refType="ctrY" refFor="ch" refForName="bullet4a"/>
                    <dgm:constr type="w" for="ch" forName="textBox4a" refType="w" fact="0.11"/>
                    <dgm:constr type="h" for="ch" forName="textBox4a" refType="h" fact="0.762"/>
                    <dgm:constr type="userA" refType="h" refFor="ch" refForName="bullet4a" fact="0.53"/>
                    <dgm:constr type="r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r" for="ch" forName="textBox4b" refType="ctrX" refFor="ch" refForName="bullet4b"/>
                    <dgm:constr type="b" for="ch" forName="textBox4b" refType="ctrY" refFor="ch" refForName="bullet4b"/>
                    <dgm:constr type="w" for="ch" forName="textBox4b" refType="w" fact="0.171"/>
                    <dgm:constr type="h" for="ch" forName="textBox4b" refType="h" fact="0.543"/>
                    <dgm:constr type="userB" refType="h" refFor="ch" refForName="bullet4b" fact="0.53"/>
                    <dgm:constr type="r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r" for="ch" forName="textBox4c" refType="ctrX" refFor="ch" refForName="bullet4c"/>
                    <dgm:constr type="b" for="ch" forName="textBox4c" refType="ctrY" refFor="ch" refForName="bullet4c"/>
                    <dgm:constr type="w" for="ch" forName="textBox4c" refType="w" fact="0.21"/>
                    <dgm:constr type="h" for="ch" forName="textBox4c" refType="h" fact="0.382"/>
                    <dgm:constr type="userC" refType="h" refFor="ch" refForName="bullet4c" fact="0.53"/>
                    <dgm:constr type="r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r" for="ch" forName="textBox4d" refType="ctrX" refFor="ch" refForName="bullet4d"/>
                    <dgm:constr type="b" for="ch" forName="textBox4d" refType="ctrY" refFor="ch" refForName="bullet4d"/>
                    <dgm:constr type="w" for="ch" forName="textBox4d" refType="w" fact="0.21"/>
                    <dgm:constr type="h" for="ch" forName="textBox4d" refType="h" fact="0.283"/>
                    <dgm:constr type="userD" refType="h" refFor="ch" refForName="bullet4d" fact="0.53"/>
                    <dgm:constr type="rMarg" for="ch" forName="textBox4d" refType="userD" fact="2.834"/>
                    <dgm:constr type="primFontSz" for="ch" ptType="node" op="equ" val="65"/>
                  </dgm:constrLst>
                </dgm:else>
              </dgm:choose>
              <dgm:ruleLst/>
              <dgm:forEach name="Name83" axis="ch" ptType="node" cnt="1">
                <dgm:layoutNode name="bullet4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a" styleLbl="revTx">
                  <dgm:varLst>
                    <dgm:bulletEnabled val="1"/>
                  </dgm:varLst>
                  <dgm:choose name="Name84">
                    <dgm:if name="Name85" func="var" arg="dir" op="equ" val="norm">
                      <dgm:choose name="Name86">
                        <dgm:if name="Name8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8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89">
                      <dgm:choose name="Name90">
                        <dgm:if name="Name9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9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93">
                    <dgm:if name="Name9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9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96" axis="ch" ptType="node" st="2" cnt="1">
                <dgm:layoutNode name="bullet4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b" styleLbl="revTx">
                  <dgm:varLst>
                    <dgm:bulletEnabled val="1"/>
                  </dgm:varLst>
                  <dgm:choose name="Name97">
                    <dgm:if name="Name98" func="var" arg="dir" op="equ" val="norm">
                      <dgm:choose name="Name99">
                        <dgm:if name="Name10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0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0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06">
                    <dgm:if name="Name10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0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09" axis="ch" ptType="node" st="3" cnt="1">
                <dgm:layoutNode name="bullet4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c" styleLbl="revTx">
                  <dgm:varLst>
                    <dgm:bulletEnabled val="1"/>
                  </dgm:varLst>
                  <dgm:choose name="Name110">
                    <dgm:if name="Name111" func="var" arg="dir" op="equ" val="norm">
                      <dgm:choose name="Name112">
                        <dgm:if name="Name11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1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15">
                      <dgm:choose name="Name116">
                        <dgm:if name="Name11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1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19">
                    <dgm:if name="Name12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2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22" axis="ch" ptType="node" st="4" cnt="1">
                <dgm:layoutNode name="bullet4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d" styleLbl="revTx">
                  <dgm:varLst>
                    <dgm:bulletEnabled val="1"/>
                  </dgm:varLst>
                  <dgm:choose name="Name123">
                    <dgm:if name="Name124" func="var" arg="dir" op="equ" val="norm">
                      <dgm:choose name="Name125">
                        <dgm:if name="Name12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2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28">
                      <dgm:choose name="Name129">
                        <dgm:if name="Name13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3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32">
                    <dgm:if name="Name13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3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else name="Name135">
            <dgm:layoutNode name="arrowDiagram5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136">
                <dgm:if name="Name137" func="var" arg="dir" op="equ" val="norm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l" for="ch" forName="textBox5a" refType="ctrX" refFor="ch" refForName="bullet5a"/>
                    <dgm:constr type="t" for="ch" forName="textBox5a" refType="ctrY" refFor="ch" refForName="bullet5a"/>
                    <dgm:constr type="w" for="ch" forName="textBox5a" refType="w" fact="0.131"/>
                    <dgm:constr type="h" for="ch" forName="textBox5a" refType="h" fact="0.238"/>
                    <dgm:constr type="userA" refType="h" refFor="ch" refForName="bullet5a" fact="0.53"/>
                    <dgm:constr type="l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l" for="ch" forName="textBox5b" refType="ctrX" refFor="ch" refForName="bullet5b"/>
                    <dgm:constr type="t" for="ch" forName="textBox5b" refType="ctrY" refFor="ch" refForName="bullet5b"/>
                    <dgm:constr type="w" for="ch" forName="textBox5b" refType="w" fact="0.166"/>
                    <dgm:constr type="h" for="ch" forName="textBox5b" refType="h" fact="0.419"/>
                    <dgm:constr type="userB" refType="h" refFor="ch" refForName="bullet5b" fact="0.53"/>
                    <dgm:constr type="l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l" for="ch" forName="textBox5c" refType="ctrX" refFor="ch" refForName="bullet5c"/>
                    <dgm:constr type="t" for="ch" forName="textBox5c" refType="ctrY" refFor="ch" refForName="bullet5c"/>
                    <dgm:constr type="w" for="ch" forName="textBox5c" refType="w" fact="0.193"/>
                    <dgm:constr type="h" for="ch" forName="textBox5c" refType="h" fact="0.562"/>
                    <dgm:constr type="userC" refType="h" refFor="ch" refForName="bullet5c" fact="0.53"/>
                    <dgm:constr type="l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l" for="ch" forName="textBox5d" refType="ctrX" refFor="ch" refForName="bullet5d"/>
                    <dgm:constr type="t" for="ch" forName="textBox5d" refType="ctrY" refFor="ch" refForName="bullet5d"/>
                    <dgm:constr type="w" for="ch" forName="textBox5d" refType="w" fact="0.2"/>
                    <dgm:constr type="h" for="ch" forName="textBox5d" refType="h" fact="0.67"/>
                    <dgm:constr type="userD" refType="h" refFor="ch" refForName="bullet5d" fact="0.53"/>
                    <dgm:constr type="l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l" for="ch" forName="textBox5e" refType="ctrX" refFor="ch" refForName="bullet5e"/>
                    <dgm:constr type="t" for="ch" forName="textBox5e" refType="ctrY" refFor="ch" refForName="bullet5e"/>
                    <dgm:constr type="w" for="ch" forName="textBox5e" refType="w" fact="0.2"/>
                    <dgm:constr type="h" for="ch" forName="textBox5e" refType="h" fact="0.736"/>
                    <dgm:constr type="userE" refType="h" refFor="ch" refForName="bullet5e" fact="0.53"/>
                    <dgm:constr type="lMarg" for="ch" forName="textBox5e" refType="userE" fact="2.834"/>
                    <dgm:constr type="primFontSz" for="ch" ptType="node" op="equ" val="65"/>
                  </dgm:constrLst>
                </dgm:if>
                <dgm:else name="Name138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r" for="ch" forName="textBox5a" refType="ctrX" refFor="ch" refForName="bullet5a"/>
                    <dgm:constr type="b" for="ch" forName="textBox5a" refType="ctrY" refFor="ch" refForName="bullet5a"/>
                    <dgm:constr type="w" for="ch" forName="textBox5a" refType="w" fact="0.11"/>
                    <dgm:constr type="h" for="ch" forName="textBox5a" refType="h" fact="0.762"/>
                    <dgm:constr type="userA" refType="h" refFor="ch" refForName="bullet5a" fact="0.53"/>
                    <dgm:constr type="r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r" for="ch" forName="textBox5b" refType="ctrX" refFor="ch" refForName="bullet5b"/>
                    <dgm:constr type="b" for="ch" forName="textBox5b" refType="ctrY" refFor="ch" refForName="bullet5b"/>
                    <dgm:constr type="w" for="ch" forName="textBox5b" refType="w" fact="0.131"/>
                    <dgm:constr type="h" for="ch" forName="textBox5b" refType="h" fact="0.581"/>
                    <dgm:constr type="userB" refType="h" refFor="ch" refForName="bullet5b" fact="0.53"/>
                    <dgm:constr type="r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r" for="ch" forName="textBox5c" refType="ctrX" refFor="ch" refForName="bullet5c"/>
                    <dgm:constr type="b" for="ch" forName="textBox5c" refType="ctrY" refFor="ch" refForName="bullet5c"/>
                    <dgm:constr type="w" for="ch" forName="textBox5c" refType="w" fact="0.166"/>
                    <dgm:constr type="h" for="ch" forName="textBox5c" refType="h" fact="0.438"/>
                    <dgm:constr type="userC" refType="h" refFor="ch" refForName="bullet5c" fact="0.53"/>
                    <dgm:constr type="r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r" for="ch" forName="textBox5d" refType="ctrX" refFor="ch" refForName="bullet5d"/>
                    <dgm:constr type="b" for="ch" forName="textBox5d" refType="ctrY" refFor="ch" refForName="bullet5d"/>
                    <dgm:constr type="w" for="ch" forName="textBox5d" refType="w" fact="0.193"/>
                    <dgm:constr type="h" for="ch" forName="textBox5d" refType="h" fact="0.33"/>
                    <dgm:constr type="userD" refType="h" refFor="ch" refForName="bullet5d" fact="0.53"/>
                    <dgm:constr type="r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r" for="ch" forName="textBox5e" refType="ctrX" refFor="ch" refForName="bullet5e"/>
                    <dgm:constr type="b" for="ch" forName="textBox5e" refType="ctrY" refFor="ch" refForName="bullet5e"/>
                    <dgm:constr type="w" for="ch" forName="textBox5e" refType="w" fact="0.2"/>
                    <dgm:constr type="h" for="ch" forName="textBox5e" refType="h" fact="0.264"/>
                    <dgm:constr type="userE" refType="h" refFor="ch" refForName="bullet5e" fact="0.53"/>
                    <dgm:constr type="rMarg" for="ch" forName="textBox5e" refType="userE" fact="2.834"/>
                    <dgm:constr type="primFontSz" for="ch" ptType="node" op="equ" val="65"/>
                  </dgm:constrLst>
                </dgm:else>
              </dgm:choose>
              <dgm:ruleLst/>
              <dgm:forEach name="Name139" axis="ch" ptType="node" cnt="1">
                <dgm:layoutNode name="bullet5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a" styleLbl="revTx">
                  <dgm:varLst>
                    <dgm:bulletEnabled val="1"/>
                  </dgm:varLst>
                  <dgm:choose name="Name140">
                    <dgm:if name="Name141" func="var" arg="dir" op="equ" val="norm">
                      <dgm:choose name="Name142">
                        <dgm:if name="Name14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4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45">
                      <dgm:choose name="Name146">
                        <dgm:if name="Name14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4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49">
                    <dgm:if name="Name15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5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52" axis="ch" ptType="node" st="2" cnt="1">
                <dgm:layoutNode name="bullet5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b" styleLbl="revTx">
                  <dgm:varLst>
                    <dgm:bulletEnabled val="1"/>
                  </dgm:varLst>
                  <dgm:choose name="Name153">
                    <dgm:if name="Name154" func="var" arg="dir" op="equ" val="norm">
                      <dgm:choose name="Name155">
                        <dgm:if name="Name15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58">
                      <dgm:choose name="Name159">
                        <dgm:if name="Name16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6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62">
                    <dgm:if name="Name16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6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65" axis="ch" ptType="node" st="3" cnt="1">
                <dgm:layoutNode name="bullet5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c" styleLbl="revTx">
                  <dgm:varLst>
                    <dgm:bulletEnabled val="1"/>
                  </dgm:varLst>
                  <dgm:choose name="Name166">
                    <dgm:if name="Name167" func="var" arg="dir" op="equ" val="norm">
                      <dgm:choose name="Name168">
                        <dgm:if name="Name169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70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71">
                      <dgm:choose name="Name172">
                        <dgm:if name="Name173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74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75">
                    <dgm:if name="Name176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77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78" axis="ch" ptType="node" st="4" cnt="1">
                <dgm:layoutNode name="bullet5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d" styleLbl="revTx">
                  <dgm:varLst>
                    <dgm:bulletEnabled val="1"/>
                  </dgm:varLst>
                  <dgm:choose name="Name179">
                    <dgm:if name="Name180" func="var" arg="dir" op="equ" val="norm">
                      <dgm:choose name="Name181">
                        <dgm:if name="Name182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83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84">
                      <dgm:choose name="Name185">
                        <dgm:if name="Name186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87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88">
                    <dgm:if name="Name189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90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91" axis="ch" ptType="node" st="5" cnt="1">
                <dgm:layoutNode name="bullet5e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e" styleLbl="revTx">
                  <dgm:varLst>
                    <dgm:bulletEnabled val="1"/>
                  </dgm:varLst>
                  <dgm:choose name="Name192">
                    <dgm:if name="Name193" func="var" arg="dir" op="equ" val="norm">
                      <dgm:choose name="Name194">
                        <dgm:if name="Name195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96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97">
                      <dgm:choose name="Name198">
                        <dgm:if name="Name199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200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1">
                    <dgm:if name="Name202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03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else>
        </dgm:choose>
      </dgm:if>
      <dgm:else name="Name204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9AC313-632B-4F32-BC63-627AECE9A82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6384A5-5F71-4BF4-9C22-FA48562B937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60D4FD-C631-4F00-B720-53EB9F8F2C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43932-802B-4360-BF8F-D4DA56F8C15F}" type="datetimeFigureOut">
              <a:rPr lang="en-GB" smtClean="0"/>
              <a:t>29/09/2023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8225EB-285A-4852-8BCA-6F7A5C2C41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D09C73-2E49-45CE-966E-105537A2E3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29061-DB87-469A-AF77-65344BE3BA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256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8AA2EA-9603-44B3-BE96-AEAEA8F8A3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DED431-1769-48F2-88E2-4E4CB7FEFD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E9865F-845C-46AE-8E04-09BE90605D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43932-802B-4360-BF8F-D4DA56F8C15F}" type="datetimeFigureOut">
              <a:rPr lang="en-GB" smtClean="0"/>
              <a:t>29/09/2023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0C34B9-13DE-42BD-A970-630D2817F9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D21239-7FCC-4883-BECE-AC87653E3B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29061-DB87-469A-AF77-65344BE3BA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17864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E704F0-3306-4AA4-B980-8CEF795D6B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FF2E3D-10CE-4DE9-8144-3DCC7954CE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D1740B-CF01-4E00-A06C-5EBEF6645D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43932-802B-4360-BF8F-D4DA56F8C15F}" type="datetimeFigureOut">
              <a:rPr lang="en-GB" smtClean="0"/>
              <a:t>29/09/2023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A931D5-37D7-4CEF-BEFD-6DB4543E06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2D8196-98AD-407A-893B-2AFB8FDE85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29061-DB87-469A-AF77-65344BE3BA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83919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02F061-5957-49F2-83D7-873EE78B99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F76704-C9CA-40CA-828E-C51C1F592CF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03D388-7BB9-40D2-97BA-6262A656F8C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154E24C-F24B-4EA4-8257-34B1F2313F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43932-802B-4360-BF8F-D4DA56F8C15F}" type="datetimeFigureOut">
              <a:rPr lang="en-GB" smtClean="0"/>
              <a:t>29/09/2023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3A3362-70F8-4FB6-8869-67DF480671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DB6D40-18E0-40FD-8ED2-868DB1CCEB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29061-DB87-469A-AF77-65344BE3BA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77327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172B03-AECE-46FE-99F6-416F2E3E74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C926F3-30F0-4C6D-AB45-D1BA49FE78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B70DB9A-8102-41B1-86EB-40783DC2076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B3AB3F7-0797-4510-8FED-3C7D479579D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F5B6F9E-AFC4-4E9B-A71C-FD5784677A0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3DEFD04-040A-4475-AC58-AA72F29738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43932-802B-4360-BF8F-D4DA56F8C15F}" type="datetimeFigureOut">
              <a:rPr lang="en-GB" smtClean="0"/>
              <a:t>29/09/2023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2B176EC-5C4D-4E5E-94D2-8DC4474063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56E23F-461E-43E0-9301-F05CA87E1F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29061-DB87-469A-AF77-65344BE3BA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3915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CC96B3-5B1F-4CD3-803D-25ABB3FE62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78A028E-05BC-430F-BEDC-910DB1E923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43932-802B-4360-BF8F-D4DA56F8C15F}" type="datetimeFigureOut">
              <a:rPr lang="en-GB" smtClean="0"/>
              <a:t>29/09/2023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A2A92AF-DA11-4FEE-8FDA-5693F16974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B37FEE1-334E-4193-8C04-A706C2DAC4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29061-DB87-469A-AF77-65344BE3BA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2833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8901B18-4D65-4E30-9F00-93A3196FE6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43932-802B-4360-BF8F-D4DA56F8C15F}" type="datetimeFigureOut">
              <a:rPr lang="en-GB" smtClean="0"/>
              <a:t>29/09/2023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B5FD424-9A12-4193-B4C4-17BAD57690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7712AEC-3F7C-46D6-90B6-96EEEA3629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29061-DB87-469A-AF77-65344BE3BA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85776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E1A50A-6B4B-41D7-9495-33F53BA986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508002-DFB3-4CD3-9406-FB04438E61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3A103B1-5D64-4F2F-B271-164F3575F69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95F04E6-0A01-4915-BA0A-3D2AFF4B65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43932-802B-4360-BF8F-D4DA56F8C15F}" type="datetimeFigureOut">
              <a:rPr lang="en-GB" smtClean="0"/>
              <a:t>29/09/2023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2185C31-ABA3-4EB0-BAB4-35529488A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EE1AFD-35ED-4F79-8CF3-19F7F4ED16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29061-DB87-469A-AF77-65344BE3BA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69085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604DF2-6253-42E9-9297-654D16C329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C7A9601-E691-40A2-9632-E305558C63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B7DDFF-0A05-412C-9C0B-5A7D82D30F3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BCBCE22-1DB6-4514-92D3-41009E1558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43932-802B-4360-BF8F-D4DA56F8C15F}" type="datetimeFigureOut">
              <a:rPr lang="en-GB" smtClean="0"/>
              <a:t>29/09/2023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91CB18-7B98-44C2-94B8-E743DC994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B1FE776-981A-400E-B672-AA2A01DE41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29061-DB87-469A-AF77-65344BE3BA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41244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69938F-6113-45B7-81AC-26FBD2D0D5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ECBD52B-8989-405F-9734-10E72E83B4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235A1B-CFCD-4F18-BDB4-13A659C2C0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43932-802B-4360-BF8F-D4DA56F8C15F}" type="datetimeFigureOut">
              <a:rPr lang="en-GB" smtClean="0"/>
              <a:t>29/09/2023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3F530D-D9E0-487F-AD1D-1FBE73213F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F47360-4DB7-424A-98B8-D2EE88DED3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29061-DB87-469A-AF77-65344BE3BA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03082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F291C88-B03C-4B9B-AC3D-A11E4E41834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D543188-15CB-4C19-8C85-A94000B163B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9E731B-9FA6-46A4-9DF0-FCA76E1CA9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43932-802B-4360-BF8F-D4DA56F8C15F}" type="datetimeFigureOut">
              <a:rPr lang="en-GB" smtClean="0"/>
              <a:t>29/09/2023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B081C3-CF8D-49CE-BA2E-FE6DE523C5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D9305E-1933-448C-BA61-8D4FC9F457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29061-DB87-469A-AF77-65344BE3BA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09732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970D49D-2E9B-4EFB-B583-0348F3EAFF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E6CCDB-3940-437B-A0E0-3524A6B36F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375E44-5482-48B0-BF20-5644252A4E5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343932-802B-4360-BF8F-D4DA56F8C15F}" type="datetimeFigureOut">
              <a:rPr lang="en-GB" smtClean="0"/>
              <a:t>29/09/2023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F52F28-7AE5-4F30-806A-3F6F603CD56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C76011-E7B3-4494-98B2-27368FD011A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229061-DB87-469A-AF77-65344BE3BA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60509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s://www.mentimeter.com/login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hyperlink" Target="https://www.mentimeter.com/login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Video 4">
            <a:extLst>
              <a:ext uri="{FF2B5EF4-FFF2-40B4-BE49-F238E27FC236}">
                <a16:creationId xmlns:a16="http://schemas.microsoft.com/office/drawing/2014/main" id="{14F8F4DB-3770-4D22-858F-088E0B0FB64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284" r="1" b="1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121095-5FB8-4D53-96BF-3629C911336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7200" dirty="0">
                <a:solidFill>
                  <a:srgbClr val="FFFFFF"/>
                </a:solidFill>
              </a:rPr>
              <a:t>Independent Project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4E4D7E1-A5C3-4EE2-BF7D-0C63B60FAC8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3200" dirty="0">
                <a:solidFill>
                  <a:srgbClr val="FFFFFF"/>
                </a:solidFill>
              </a:rPr>
              <a:t>Getting ready to dive in to the 40-credit module</a:t>
            </a:r>
          </a:p>
        </p:txBody>
      </p:sp>
    </p:spTree>
    <p:extLst>
      <p:ext uri="{BB962C8B-B14F-4D97-AF65-F5344CB8AC3E}">
        <p14:creationId xmlns:p14="http://schemas.microsoft.com/office/powerpoint/2010/main" val="3313201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04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C25A5D-5EDE-7EAE-7040-7028EB826F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6000" dirty="0"/>
              <a:t>Aims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D040E7-6180-7501-FE79-4353A28EED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3200" dirty="0"/>
              <a:t>Self-assessment</a:t>
            </a:r>
          </a:p>
          <a:p>
            <a:r>
              <a:rPr lang="en-GB" sz="3200" dirty="0"/>
              <a:t>How you feel</a:t>
            </a:r>
          </a:p>
          <a:p>
            <a:r>
              <a:rPr lang="en-GB" sz="3200" dirty="0"/>
              <a:t>Choices</a:t>
            </a:r>
          </a:p>
          <a:p>
            <a:r>
              <a:rPr lang="en-GB" sz="3200" dirty="0"/>
              <a:t>Process</a:t>
            </a:r>
          </a:p>
          <a:p>
            <a:r>
              <a:rPr lang="en-GB" sz="3200" dirty="0"/>
              <a:t>Topics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3FCA16B-7D99-02EC-6D52-0AC1FAC6580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5586" b="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318230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3C29BB-D22D-4B8A-A8C8-23BE782162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16436" y="269432"/>
            <a:ext cx="5023223" cy="1325563"/>
          </a:xfrm>
        </p:spPr>
        <p:txBody>
          <a:bodyPr>
            <a:noAutofit/>
          </a:bodyPr>
          <a:lstStyle/>
          <a:p>
            <a:r>
              <a:rPr lang="en-GB" sz="5400" dirty="0"/>
              <a:t>Self-assessment</a:t>
            </a: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357DD0D3-F869-46D0-944C-6EC60E19E3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36816" cy="5254922"/>
          </a:xfrm>
          <a:custGeom>
            <a:avLst/>
            <a:gdLst>
              <a:gd name="connsiteX0" fmla="*/ 0 w 6136816"/>
              <a:gd name="connsiteY0" fmla="*/ 0 h 5254922"/>
              <a:gd name="connsiteX1" fmla="*/ 6136816 w 6136816"/>
              <a:gd name="connsiteY1" fmla="*/ 0 h 5254922"/>
              <a:gd name="connsiteX2" fmla="*/ 6134892 w 6136816"/>
              <a:gd name="connsiteY2" fmla="*/ 111520 h 5254922"/>
              <a:gd name="connsiteX3" fmla="*/ 6066513 w 6136816"/>
              <a:gd name="connsiteY3" fmla="*/ 752995 h 5254922"/>
              <a:gd name="connsiteX4" fmla="*/ 140712 w 6136816"/>
              <a:gd name="connsiteY4" fmla="*/ 5219363 h 5254922"/>
              <a:gd name="connsiteX5" fmla="*/ 0 w 6136816"/>
              <a:gd name="connsiteY5" fmla="*/ 5199534 h 52549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6816" h="5254922">
                <a:moveTo>
                  <a:pt x="0" y="0"/>
                </a:moveTo>
                <a:lnTo>
                  <a:pt x="6136816" y="0"/>
                </a:lnTo>
                <a:lnTo>
                  <a:pt x="6134892" y="111520"/>
                </a:lnTo>
                <a:cubicBezTo>
                  <a:pt x="6124961" y="323936"/>
                  <a:pt x="6102367" y="538040"/>
                  <a:pt x="6066513" y="752995"/>
                </a:cubicBezTo>
                <a:cubicBezTo>
                  <a:pt x="5592281" y="3596146"/>
                  <a:pt x="2972232" y="5545369"/>
                  <a:pt x="140712" y="5219363"/>
                </a:cubicBezTo>
                <a:lnTo>
                  <a:pt x="0" y="5199534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D17C2A7-C9CD-419E-B519-691EE60A1B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2843" y="1701463"/>
            <a:ext cx="6136816" cy="4581641"/>
          </a:xfrm>
        </p:spPr>
        <p:txBody>
          <a:bodyPr anchor="t">
            <a:normAutofit fontScale="92500" lnSpcReduction="10000"/>
          </a:bodyPr>
          <a:lstStyle/>
          <a:p>
            <a:r>
              <a:rPr lang="en-GB" dirty="0"/>
              <a:t>We want you to look yourself openly and honestly in the eye</a:t>
            </a:r>
          </a:p>
          <a:p>
            <a:r>
              <a:rPr lang="en-GB" dirty="0"/>
              <a:t>How did you do last year?</a:t>
            </a:r>
          </a:p>
          <a:p>
            <a:r>
              <a:rPr lang="en-GB" dirty="0"/>
              <a:t>Are you a Harvard Black Belt?</a:t>
            </a:r>
          </a:p>
          <a:p>
            <a:r>
              <a:rPr lang="en-GB" dirty="0"/>
              <a:t>Attendance?</a:t>
            </a:r>
          </a:p>
          <a:p>
            <a:r>
              <a:rPr lang="en-GB" dirty="0"/>
              <a:t>Commitment?</a:t>
            </a:r>
          </a:p>
          <a:p>
            <a:r>
              <a:rPr lang="en-GB" dirty="0"/>
              <a:t>Effort?</a:t>
            </a:r>
          </a:p>
          <a:p>
            <a:r>
              <a:rPr lang="en-GB" dirty="0"/>
              <a:t>Did you meet deadlines?</a:t>
            </a:r>
          </a:p>
          <a:p>
            <a:r>
              <a:rPr lang="en-GB" dirty="0"/>
              <a:t>You know what result you have in mind</a:t>
            </a:r>
          </a:p>
          <a:p>
            <a:r>
              <a:rPr lang="en-GB" dirty="0"/>
              <a:t>You know what you need to do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3D05BA6-9687-4E5C-B9AA-10DFB32BB7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0232" y="6108192"/>
            <a:ext cx="548640" cy="548640"/>
          </a:xfrm>
          <a:prstGeom prst="ellipse">
            <a:avLst/>
          </a:prstGeom>
          <a:solidFill>
            <a:srgbClr val="644F47"/>
          </a:solidFill>
        </p:spPr>
        <p:txBody>
          <a:bodyPr anchor="ctr">
            <a:normAutofit/>
          </a:bodyPr>
          <a:lstStyle/>
          <a:p>
            <a:pPr algn="ctr">
              <a:spcAft>
                <a:spcPts val="600"/>
              </a:spcAft>
            </a:pPr>
            <a:fld id="{AC82685A-BD3A-4230-8D85-804689F67293}" type="slidenum">
              <a:rPr lang="en-GB" sz="1500">
                <a:solidFill>
                  <a:srgbClr val="FFFFFF"/>
                </a:solidFill>
              </a:rPr>
              <a:pPr algn="ctr">
                <a:spcAft>
                  <a:spcPts val="600"/>
                </a:spcAft>
              </a:pPr>
              <a:t>3</a:t>
            </a:fld>
            <a:endParaRPr lang="en-GB" sz="1500">
              <a:solidFill>
                <a:srgbClr val="FFFFFF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A51BD65-40EF-A01F-5E7C-1DA466CF86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5715" y="515757"/>
            <a:ext cx="4600728" cy="30671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845350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51FC6B42-9101-41AA-A43C-B7950EFF151D}"/>
              </a:ext>
            </a:extLst>
          </p:cNvPr>
          <p:cNvSpPr txBox="1"/>
          <p:nvPr/>
        </p:nvSpPr>
        <p:spPr>
          <a:xfrm>
            <a:off x="1206335" y="6325568"/>
            <a:ext cx="105156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2"/>
              </a:rPr>
              <a:t>https://www.mentimeter.com/login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FEDADBD-5A14-4DCB-BE33-68C928719ED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4476" y="163100"/>
            <a:ext cx="10515600" cy="5969952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30E3FFA-97EC-37FA-F97D-D3971478F3BE}"/>
              </a:ext>
            </a:extLst>
          </p:cNvPr>
          <p:cNvSpPr/>
          <p:nvPr/>
        </p:nvSpPr>
        <p:spPr>
          <a:xfrm>
            <a:off x="7306147" y="280657"/>
            <a:ext cx="932506" cy="235391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77751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2" name="Rectangle 77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7604BF-4328-45FC-BFC0-338599F0CC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4600" dirty="0"/>
              <a:t>At Level 6 you will complete an in-depth piece of work</a:t>
            </a:r>
          </a:p>
        </p:txBody>
      </p:sp>
      <p:sp>
        <p:nvSpPr>
          <p:cNvPr id="83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81EAB1-00A1-4542-B83D-9D40717B03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344849"/>
            <a:ext cx="6950937" cy="3827352"/>
          </a:xfrm>
        </p:spPr>
        <p:txBody>
          <a:bodyPr anchor="t">
            <a:normAutofit/>
          </a:bodyPr>
          <a:lstStyle/>
          <a:p>
            <a:r>
              <a:rPr lang="en-GB" sz="3200" dirty="0"/>
              <a:t>Independent Project</a:t>
            </a:r>
          </a:p>
          <a:p>
            <a:r>
              <a:rPr lang="en-GB" sz="3200" dirty="0"/>
              <a:t>40 credits</a:t>
            </a:r>
          </a:p>
          <a:p>
            <a:r>
              <a:rPr lang="en-GB" sz="3200" dirty="0"/>
              <a:t>5 modules, not 6</a:t>
            </a:r>
          </a:p>
          <a:p>
            <a:r>
              <a:rPr lang="en-GB" sz="3200" dirty="0"/>
              <a:t>Two semesters – September to May</a:t>
            </a:r>
          </a:p>
          <a:p>
            <a:r>
              <a:rPr lang="en-GB" sz="3200" dirty="0"/>
              <a:t>Deadline 7</a:t>
            </a:r>
            <a:r>
              <a:rPr lang="en-GB" sz="3200" baseline="30000" dirty="0"/>
              <a:t>th</a:t>
            </a:r>
            <a:r>
              <a:rPr lang="en-GB" sz="3200" dirty="0"/>
              <a:t> May 2024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945A93F-C6F1-46A1-B99A-FE47C69F283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794"/>
          <a:stretch/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52424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F13B49-26EA-4AD6-8379-727F5D821D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4600" dirty="0"/>
              <a:t>So, nothing to worry about then?</a:t>
            </a:r>
          </a:p>
        </p:txBody>
      </p:sp>
      <p:sp>
        <p:nvSpPr>
          <p:cNvPr id="73" name="sketch line">
            <a:extLst>
              <a:ext uri="{FF2B5EF4-FFF2-40B4-BE49-F238E27FC236}">
                <a16:creationId xmlns:a16="http://schemas.microsoft.com/office/drawing/2014/main" id="{650D18FE-0824-4A46-B22C-A86B52E57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330E0E-BD6F-4944-AC29-A5B3BB44F8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5" y="2660904"/>
            <a:ext cx="5317477" cy="3695446"/>
          </a:xfrm>
        </p:spPr>
        <p:txBody>
          <a:bodyPr anchor="t">
            <a:noAutofit/>
          </a:bodyPr>
          <a:lstStyle/>
          <a:p>
            <a:pPr marL="0" indent="0">
              <a:buNone/>
            </a:pPr>
            <a:r>
              <a:rPr lang="en-GB" dirty="0"/>
              <a:t>Comments from students who got the module in recent years!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“May is a long way off!”</a:t>
            </a:r>
          </a:p>
          <a:p>
            <a:r>
              <a:rPr lang="en-GB" sz="2400" dirty="0"/>
              <a:t>“I am concentrating on the other modules first.”</a:t>
            </a:r>
          </a:p>
          <a:p>
            <a:r>
              <a:rPr lang="en-GB" sz="2400" dirty="0"/>
              <a:t>“I can easily complete this after Xmas.”</a:t>
            </a:r>
          </a:p>
          <a:p>
            <a:r>
              <a:rPr lang="en-GB" sz="2400" dirty="0"/>
              <a:t>“I didn’t know I had to do it.”</a:t>
            </a:r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5A7E5990-0E3A-438A-833E-D21BCC4ADD69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48412" y="1652605"/>
            <a:ext cx="6008314" cy="3364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D4D046-E72A-40AA-8F7A-6A40B99F74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49692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DD66A210-5C8D-D9E1-DDAB-D177C3993C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143000"/>
            <a:ext cx="12192000" cy="9144000"/>
          </a:xfrm>
          <a:prstGeom prst="rect">
            <a:avLst/>
          </a:prstGeom>
        </p:spPr>
      </p:pic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C1BBA369-D8ED-312A-504A-B2E4F405159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01443783"/>
              </p:ext>
            </p:extLst>
          </p:nvPr>
        </p:nvGraphicFramePr>
        <p:xfrm>
          <a:off x="838200" y="603062"/>
          <a:ext cx="7938792" cy="55739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3C0E23AC-4DCF-5541-A46B-9FE48FCE4D85}"/>
              </a:ext>
            </a:extLst>
          </p:cNvPr>
          <p:cNvSpPr txBox="1"/>
          <p:nvPr/>
        </p:nvSpPr>
        <p:spPr>
          <a:xfrm>
            <a:off x="2071153" y="5530632"/>
            <a:ext cx="1618257" cy="646331"/>
          </a:xfrm>
          <a:prstGeom prst="rect">
            <a:avLst/>
          </a:prstGeom>
          <a:solidFill>
            <a:schemeClr val="bg2">
              <a:lumMod val="90000"/>
            </a:schemeClr>
          </a:solidFill>
          <a:ln w="12700">
            <a:solidFill>
              <a:srgbClr val="00B0F0">
                <a:shade val="95000"/>
                <a:satMod val="105000"/>
              </a:srgbClr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</a:rPr>
              <a:t>September - October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5028FA2-A7E3-4D00-D5A4-5D0981041F15}"/>
              </a:ext>
            </a:extLst>
          </p:cNvPr>
          <p:cNvSpPr txBox="1"/>
          <p:nvPr/>
        </p:nvSpPr>
        <p:spPr>
          <a:xfrm>
            <a:off x="3987074" y="4501795"/>
            <a:ext cx="1641044" cy="646331"/>
          </a:xfrm>
          <a:prstGeom prst="rect">
            <a:avLst/>
          </a:prstGeom>
          <a:solidFill>
            <a:schemeClr val="bg2">
              <a:lumMod val="90000"/>
            </a:schemeClr>
          </a:solidFill>
          <a:ln w="12700">
            <a:solidFill>
              <a:srgbClr val="00B0F0">
                <a:shade val="95000"/>
                <a:satMod val="105000"/>
              </a:srgbClr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</a:rPr>
              <a:t>November - March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BF7AFB4-1F50-B23C-429E-E9C632CF296C}"/>
              </a:ext>
            </a:extLst>
          </p:cNvPr>
          <p:cNvSpPr txBox="1"/>
          <p:nvPr/>
        </p:nvSpPr>
        <p:spPr>
          <a:xfrm>
            <a:off x="6180193" y="3763131"/>
            <a:ext cx="1804964" cy="1477328"/>
          </a:xfrm>
          <a:prstGeom prst="rect">
            <a:avLst/>
          </a:prstGeom>
          <a:solidFill>
            <a:schemeClr val="bg2">
              <a:lumMod val="90000"/>
            </a:schemeClr>
          </a:solidFill>
          <a:ln w="12700">
            <a:solidFill>
              <a:srgbClr val="00B0F0">
                <a:shade val="95000"/>
                <a:satMod val="105000"/>
              </a:srgbClr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</a:rPr>
              <a:t>April – May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</a:rPr>
              <a:t>Deadline 7</a:t>
            </a:r>
            <a:r>
              <a:rPr kumimoji="0" lang="en-GB" sz="1800" b="0" i="0" u="none" strike="noStrike" kern="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</a:rPr>
              <a:t>th</a:t>
            </a:r>
            <a:r>
              <a:rPr kumimoji="0" lang="en-GB" sz="18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</a:rPr>
              <a:t> May at 11.59pm</a:t>
            </a:r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5003EB84-9956-CC46-F2E7-986F00AB14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>
                <a:solidFill>
                  <a:schemeClr val="bg1"/>
                </a:solidFill>
              </a:rPr>
              <a:t>Process</a:t>
            </a:r>
          </a:p>
        </p:txBody>
      </p:sp>
    </p:spTree>
    <p:extLst>
      <p:ext uri="{BB962C8B-B14F-4D97-AF65-F5344CB8AC3E}">
        <p14:creationId xmlns:p14="http://schemas.microsoft.com/office/powerpoint/2010/main" val="6458829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505686C1-D32A-49B4-A0D0-EED078AFE6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>
                                            <p:graphicEl>
                                              <a:dgm id="{505686C1-D32A-49B4-A0D0-EED078AFE6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>
                                            <p:graphicEl>
                                              <a:dgm id="{505686C1-D32A-49B4-A0D0-EED078AFE6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0482E347-3849-49FC-B395-B00DA79210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>
                                            <p:graphicEl>
                                              <a:dgm id="{0482E347-3849-49FC-B395-B00DA79210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>
                                            <p:graphicEl>
                                              <a:dgm id="{0482E347-3849-49FC-B395-B00DA79210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F6D8E771-C7C3-4131-82D6-3B13334D42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>
                                            <p:graphicEl>
                                              <a:dgm id="{F6D8E771-C7C3-4131-82D6-3B13334D42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>
                                            <p:graphicEl>
                                              <a:dgm id="{F6D8E771-C7C3-4131-82D6-3B13334D42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C6789054-ED45-4C78-B5EF-AB515ED2392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>
                                            <p:graphicEl>
                                              <a:dgm id="{C6789054-ED45-4C78-B5EF-AB515ED2392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>
                                            <p:graphicEl>
                                              <a:dgm id="{C6789054-ED45-4C78-B5EF-AB515ED2392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D55D1CD1-BBB4-40D5-B140-38C1F510B87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>
                                            <p:graphicEl>
                                              <a:dgm id="{D55D1CD1-BBB4-40D5-B140-38C1F510B87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>
                                            <p:graphicEl>
                                              <a:dgm id="{D55D1CD1-BBB4-40D5-B140-38C1F510B87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02C71DC0-1972-47F7-A6D2-CF86786B38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9">
                                            <p:graphicEl>
                                              <a:dgm id="{02C71DC0-1972-47F7-A6D2-CF86786B38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9">
                                            <p:graphicEl>
                                              <a:dgm id="{02C71DC0-1972-47F7-A6D2-CF86786B38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702AE97B-1A3F-4864-8D49-AC312BA6C4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>
                                            <p:graphicEl>
                                              <a:dgm id="{702AE97B-1A3F-4864-8D49-AC312BA6C4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>
                                            <p:graphicEl>
                                              <a:dgm id="{702AE97B-1A3F-4864-8D49-AC312BA6C4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9" grpId="0">
        <p:bldSub>
          <a:bldDgm bld="one"/>
        </p:bldSub>
      </p:bldGraphic>
      <p:bldP spid="10" grpId="0" animBg="1"/>
      <p:bldP spid="11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E3E12DA-4E91-470A-B63D-F4A1F2AC3A1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0197" b="4576"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9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0CAE5B-162E-406A-A29C-15D0C6425F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9594" y="199457"/>
            <a:ext cx="6652405" cy="1342754"/>
          </a:xfrm>
        </p:spPr>
        <p:txBody>
          <a:bodyPr>
            <a:noAutofit/>
          </a:bodyPr>
          <a:lstStyle/>
          <a:p>
            <a:pPr algn="ctr"/>
            <a:r>
              <a:rPr lang="en-GB" sz="6000" dirty="0"/>
              <a:t>Two critical decisions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6E028F-0393-4721-AF32-8A79887C26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4885" y="3429000"/>
            <a:ext cx="5649314" cy="3272476"/>
          </a:xfrm>
        </p:spPr>
        <p:txBody>
          <a:bodyPr anchor="ctr">
            <a:noAutofit/>
          </a:bodyPr>
          <a:lstStyle/>
          <a:p>
            <a:r>
              <a:rPr lang="en-GB" dirty="0"/>
              <a:t>Which </a:t>
            </a:r>
            <a:r>
              <a:rPr lang="en-GB" b="1" dirty="0"/>
              <a:t>output</a:t>
            </a:r>
            <a:r>
              <a:rPr lang="en-GB" dirty="0"/>
              <a:t>: traditional dissertation or practice-based?</a:t>
            </a:r>
          </a:p>
          <a:p>
            <a:r>
              <a:rPr lang="en-GB" dirty="0"/>
              <a:t>Which </a:t>
            </a:r>
            <a:r>
              <a:rPr lang="en-GB" b="1" dirty="0"/>
              <a:t>topic</a:t>
            </a:r>
            <a:r>
              <a:rPr lang="en-GB" dirty="0"/>
              <a:t>?</a:t>
            </a:r>
          </a:p>
          <a:p>
            <a:r>
              <a:rPr lang="en-GB" b="1" dirty="0">
                <a:solidFill>
                  <a:srgbClr val="FF0000"/>
                </a:solidFill>
              </a:rPr>
              <a:t>With this module it is easy to miss the bus and fall behind!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AF3636D-610D-48DD-B819-59D6D4FD23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43210" y="1269323"/>
            <a:ext cx="2664256" cy="20218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0750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6 2.59259E-6 L 0.88047 0.00903 " pathEditMode="relative" rAng="0" ptsTypes="AA">
                                      <p:cBhvr>
                                        <p:cTn id="30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4023" y="4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D45ECE-4BFB-3EF6-4878-E4067CFE3C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328" y="2239192"/>
            <a:ext cx="3951083" cy="1325563"/>
          </a:xfrm>
        </p:spPr>
        <p:txBody>
          <a:bodyPr/>
          <a:lstStyle/>
          <a:p>
            <a:r>
              <a:rPr lang="en-GB" sz="6000" dirty="0"/>
              <a:t>Choices</a:t>
            </a:r>
            <a:r>
              <a:rPr lang="en-GB" dirty="0"/>
              <a:t>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9BEE1FA-1D09-039A-9F6E-DECEEB4E27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4933" y="176143"/>
            <a:ext cx="3800829" cy="650571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15BE005-9DB7-8357-0B3F-793CAE0832F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992" y="176144"/>
            <a:ext cx="3812487" cy="6505712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3503C29E-73CC-6EBB-77D5-86A9BE0B7561}"/>
              </a:ext>
            </a:extLst>
          </p:cNvPr>
          <p:cNvSpPr/>
          <p:nvPr/>
        </p:nvSpPr>
        <p:spPr>
          <a:xfrm>
            <a:off x="7643479" y="3915170"/>
            <a:ext cx="3800829" cy="2766685"/>
          </a:xfrm>
          <a:prstGeom prst="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1690A9A-0110-DB94-35B2-B4BA187B3BED}"/>
              </a:ext>
            </a:extLst>
          </p:cNvPr>
          <p:cNvSpPr/>
          <p:nvPr/>
        </p:nvSpPr>
        <p:spPr>
          <a:xfrm>
            <a:off x="7643479" y="176142"/>
            <a:ext cx="3800829" cy="3739028"/>
          </a:xfrm>
          <a:prstGeom prst="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5DEE640-168B-9840-E570-BC0BB070F659}"/>
              </a:ext>
            </a:extLst>
          </p:cNvPr>
          <p:cNvSpPr/>
          <p:nvPr/>
        </p:nvSpPr>
        <p:spPr>
          <a:xfrm>
            <a:off x="3132196" y="3915170"/>
            <a:ext cx="3800829" cy="2766684"/>
          </a:xfrm>
          <a:prstGeom prst="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F91B13B-1608-D5E1-8209-EBC999307C42}"/>
              </a:ext>
            </a:extLst>
          </p:cNvPr>
          <p:cNvSpPr/>
          <p:nvPr/>
        </p:nvSpPr>
        <p:spPr>
          <a:xfrm>
            <a:off x="3132197" y="176142"/>
            <a:ext cx="3800829" cy="3739028"/>
          </a:xfrm>
          <a:prstGeom prst="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20179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2E2BC7-8FA5-417F-AF55-62BBD817B5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/>
              <a:t>Entirely your decision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773C193-8747-4B54-98BE-A0B45974788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52182491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51471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80C5E23-04B1-471C-A8AC-0F255BE943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graphicEl>
                                              <a:dgm id="{F80C5E23-04B1-471C-A8AC-0F255BE943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graphicEl>
                                              <a:dgm id="{F80C5E23-04B1-471C-A8AC-0F255BE943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DC80B8D-567D-4673-96F1-6AEC5828B2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graphicEl>
                                              <a:dgm id="{0DC80B8D-567D-4673-96F1-6AEC5828B2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graphicEl>
                                              <a:dgm id="{0DC80B8D-567D-4673-96F1-6AEC5828B2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E0F979B-32A5-4A51-90B3-0660E05B50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graphicEl>
                                              <a:dgm id="{BE0F979B-32A5-4A51-90B3-0660E05B50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graphicEl>
                                              <a:dgm id="{BE0F979B-32A5-4A51-90B3-0660E05B50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8703093-05F4-4688-AA91-C77A5ACBB0D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graphicEl>
                                              <a:dgm id="{F8703093-05F4-4688-AA91-C77A5ACBB0D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graphicEl>
                                              <a:dgm id="{F8703093-05F4-4688-AA91-C77A5ACBB0D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B951D20-2A1C-4F3D-ADB6-C526FD37EE1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graphicEl>
                                              <a:dgm id="{BB951D20-2A1C-4F3D-ADB6-C526FD37EE1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graphicEl>
                                              <a:dgm id="{BB951D20-2A1C-4F3D-ADB6-C526FD37EE1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14F25CB-CA51-48B6-8EC2-93BAD9254E2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graphicEl>
                                              <a:dgm id="{914F25CB-CA51-48B6-8EC2-93BAD9254E2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graphicEl>
                                              <a:dgm id="{914F25CB-CA51-48B6-8EC2-93BAD9254E2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F254FA1-2140-4B11-AB33-5652D596B17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graphicEl>
                                              <a:dgm id="{5F254FA1-2140-4B11-AB33-5652D596B17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graphicEl>
                                              <a:dgm id="{5F254FA1-2140-4B11-AB33-5652D596B17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D004A88-D18F-4386-AB78-B73F2E7A82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>
                                            <p:graphicEl>
                                              <a:dgm id="{7D004A88-D18F-4386-AB78-B73F2E7A82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>
                                            <p:graphicEl>
                                              <a:dgm id="{7D004A88-D18F-4386-AB78-B73F2E7A82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lvlOne"/>
        </p:bldSub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0BEC11-B4E2-4B96-AF32-65BA0F1CB2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Example: topics from DPP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E67FF3-A695-4231-822B-8FDBCC1D25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1010900" cy="4486275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How can Welsh Police Forces support the </a:t>
            </a:r>
            <a:r>
              <a:rPr lang="en-GB" b="1" dirty="0"/>
              <a:t>Early Intervention </a:t>
            </a:r>
            <a:r>
              <a:rPr lang="en-GB" dirty="0"/>
              <a:t>agenda? (with a focus on the </a:t>
            </a:r>
            <a:r>
              <a:rPr lang="en-GB" b="1" dirty="0"/>
              <a:t>Wellbeing of Future Generations Act 2015 </a:t>
            </a:r>
            <a:r>
              <a:rPr lang="en-GB" dirty="0"/>
              <a:t>(Wales))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The </a:t>
            </a:r>
            <a:r>
              <a:rPr lang="en-GB" b="1" dirty="0"/>
              <a:t>cost of violence </a:t>
            </a:r>
            <a:r>
              <a:rPr lang="en-GB" dirty="0"/>
              <a:t>to health services in the Dyfed-Powys Police footprint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The </a:t>
            </a:r>
            <a:r>
              <a:rPr lang="en-GB" b="1" dirty="0"/>
              <a:t>cost of violence </a:t>
            </a:r>
            <a:r>
              <a:rPr lang="en-GB" dirty="0"/>
              <a:t>to businesses through lost output in the Dyfed-Powys Police footprint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Understanding the relationship between </a:t>
            </a:r>
            <a:r>
              <a:rPr lang="en-GB" b="1" dirty="0"/>
              <a:t>knife crime and deprivation</a:t>
            </a:r>
            <a:r>
              <a:rPr lang="en-GB" dirty="0"/>
              <a:t>; how can the narrative be challenged?</a:t>
            </a:r>
          </a:p>
        </p:txBody>
      </p:sp>
    </p:spTree>
    <p:extLst>
      <p:ext uri="{BB962C8B-B14F-4D97-AF65-F5344CB8AC3E}">
        <p14:creationId xmlns:p14="http://schemas.microsoft.com/office/powerpoint/2010/main" val="28209543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0BEC11-B4E2-4B96-AF32-65BA0F1CB2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Example: topics from DPP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E67FF3-A695-4231-822B-8FDBCC1D25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66661"/>
            <a:ext cx="4668755" cy="4710302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 startAt="5"/>
            </a:pPr>
            <a:r>
              <a:rPr lang="en-GB" dirty="0"/>
              <a:t>The correlation between </a:t>
            </a:r>
            <a:r>
              <a:rPr lang="en-GB" b="1" dirty="0"/>
              <a:t>serious offenders and ACEs</a:t>
            </a:r>
          </a:p>
          <a:p>
            <a:pPr marL="514350" indent="-514350">
              <a:buFont typeface="+mj-lt"/>
              <a:buAutoNum type="arabicPeriod" startAt="5"/>
            </a:pPr>
            <a:r>
              <a:rPr lang="en-GB" dirty="0"/>
              <a:t>The </a:t>
            </a:r>
            <a:r>
              <a:rPr lang="en-GB" b="1" dirty="0"/>
              <a:t>journey of a serious offender </a:t>
            </a:r>
            <a:r>
              <a:rPr lang="en-GB" dirty="0"/>
              <a:t>(potentially sensitive if we develop case studies)</a:t>
            </a:r>
          </a:p>
          <a:p>
            <a:pPr marL="514350" indent="-514350">
              <a:buFont typeface="+mj-lt"/>
              <a:buAutoNum type="arabicPeriod" startAt="5"/>
            </a:pPr>
            <a:r>
              <a:rPr lang="en-GB" dirty="0"/>
              <a:t>How can police and partners better </a:t>
            </a:r>
            <a:r>
              <a:rPr lang="en-GB" b="1" dirty="0"/>
              <a:t>identify marginalised communities </a:t>
            </a:r>
            <a:r>
              <a:rPr lang="en-GB" dirty="0"/>
              <a:t>to engage with in relation to </a:t>
            </a:r>
            <a:r>
              <a:rPr lang="en-GB" b="1" dirty="0"/>
              <a:t>SOC and exploitation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2363921-6070-4E9D-9F47-15450EE6FD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19248" y="126748"/>
            <a:ext cx="2329976" cy="328710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DB8D040-F540-EBF5-3F83-B35277F4BD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07875" y="167392"/>
            <a:ext cx="2436674" cy="326160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B633F3E-46C5-6081-0388-9AF6FA2DD39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439655">
            <a:off x="5723269" y="2996697"/>
            <a:ext cx="2412377" cy="332044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39A14DA-3365-D800-0274-CD9884F4C84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36668" y="3592059"/>
            <a:ext cx="4292781" cy="309854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6077596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314E63-B9DD-4140-8A97-45366119CF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BAC005F-ACDD-869D-2854-EC92952C2F0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5942" y="271604"/>
            <a:ext cx="4473035" cy="633742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DBCDC88-D0D4-E05C-4699-66979AE52F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16306" y="757491"/>
            <a:ext cx="6205483" cy="522837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00FAAF7D-4433-B97D-20B0-C1145E5B9D5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73885">
            <a:off x="5727086" y="2953286"/>
            <a:ext cx="6025653" cy="338943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4AE7BC18-D2A0-DC6F-E790-FEE61A0148A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387711">
            <a:off x="262677" y="3440317"/>
            <a:ext cx="5294439" cy="294270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FF069A73-D94A-A735-00AA-633608C327D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503331" y="493795"/>
            <a:ext cx="2331239" cy="31785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3180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B378863-3EE5-ECB6-BD37-6B4187546B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65165" y="821281"/>
            <a:ext cx="4127737" cy="552325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516BC1E0-58B7-4E1D-BCF1-41AF65BF8E1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25101"/>
            <a:ext cx="4153184" cy="6115616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6E1164B0-95B5-4FA9-E738-12A6E977FBB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34085" y="809644"/>
            <a:ext cx="3912306" cy="552325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50226241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314E63-B9DD-4140-8A97-45366119CF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E5C68683-F829-4CE1-BCE5-A5120E254C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715" y="257117"/>
            <a:ext cx="2729218" cy="386944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118DD7D-4C45-B0CC-B558-9DE1701CB7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67418" y="71488"/>
            <a:ext cx="6049290" cy="386944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457A4EC-AC9D-8D74-E8A8-D40DF51B7B7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1511" y="3700539"/>
            <a:ext cx="6476329" cy="308597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9DC676F-7632-4C1B-81FE-A7D6CBB56A9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385767">
            <a:off x="582205" y="2883271"/>
            <a:ext cx="2496237" cy="360960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102F142-0A79-4B33-BA1F-EA2C574479C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6"/>
          <a:stretch>
            <a:fillRect/>
          </a:stretch>
        </p:blipFill>
        <p:spPr>
          <a:xfrm>
            <a:off x="9414495" y="1952527"/>
            <a:ext cx="2491703" cy="352434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220E9845-F79E-FD98-3E76-24603EE32B3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533873" y="2620639"/>
            <a:ext cx="5828848" cy="375894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409889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01BB3CF-E39D-4B5D-A1B9-3049E711DC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Past dissertations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A5D00BB-A3FA-4596-9D5E-E949FF9A73B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Youth crime in Swansea</a:t>
            </a:r>
          </a:p>
          <a:p>
            <a:r>
              <a:rPr lang="en-GB" dirty="0"/>
              <a:t>Effectiveness of drug misuse strategies in Swansea</a:t>
            </a:r>
          </a:p>
          <a:p>
            <a:r>
              <a:rPr lang="en-GB" dirty="0"/>
              <a:t>Impacts of social media on policing</a:t>
            </a:r>
          </a:p>
          <a:p>
            <a:r>
              <a:rPr lang="en-GB" dirty="0"/>
              <a:t>Variations of crime figures between communities</a:t>
            </a:r>
          </a:p>
          <a:p>
            <a:r>
              <a:rPr lang="en-GB" dirty="0"/>
              <a:t>Mental health support at HMP Swansea and HMP parc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2EDCB2C-778F-4FED-8336-7CE49D6712C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Alcohol consumption and Covid-19</a:t>
            </a:r>
          </a:p>
          <a:p>
            <a:r>
              <a:rPr lang="en-GB" dirty="0"/>
              <a:t>Support services at Hywel </a:t>
            </a:r>
            <a:r>
              <a:rPr lang="en-GB" dirty="0" err="1"/>
              <a:t>Dda</a:t>
            </a:r>
            <a:r>
              <a:rPr lang="en-GB" dirty="0"/>
              <a:t> health Board</a:t>
            </a:r>
          </a:p>
          <a:p>
            <a:r>
              <a:rPr lang="en-GB" dirty="0"/>
              <a:t>Mental Health issues: are the police the correct service?</a:t>
            </a:r>
          </a:p>
          <a:p>
            <a:r>
              <a:rPr lang="en-GB" dirty="0"/>
              <a:t>Cyber bullying and support services at UWTSD</a:t>
            </a:r>
          </a:p>
          <a:p>
            <a:r>
              <a:rPr lang="en-GB" dirty="0"/>
              <a:t>Hate crime in England and Wales</a:t>
            </a:r>
          </a:p>
        </p:txBody>
      </p:sp>
    </p:spTree>
    <p:extLst>
      <p:ext uri="{BB962C8B-B14F-4D97-AF65-F5344CB8AC3E}">
        <p14:creationId xmlns:p14="http://schemas.microsoft.com/office/powerpoint/2010/main" val="448672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4C7AB6-D3F1-4858-8C4B-14F3347192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Past dissertations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85152E-951B-46B8-AE45-8E8C0F530DE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An investigation into the perception of stalking amongst students</a:t>
            </a:r>
          </a:p>
          <a:p>
            <a:r>
              <a:rPr lang="en-GB" dirty="0"/>
              <a:t>Male students’ attitudes to mental health</a:t>
            </a:r>
          </a:p>
          <a:p>
            <a:r>
              <a:rPr lang="en-GB" dirty="0"/>
              <a:t>Families and parental alienation (fathers)</a:t>
            </a:r>
          </a:p>
          <a:p>
            <a:r>
              <a:rPr lang="en-GB" dirty="0"/>
              <a:t>Increases domestic abuse and health support</a:t>
            </a:r>
          </a:p>
          <a:p>
            <a:r>
              <a:rPr lang="en-GB" dirty="0"/>
              <a:t>Stop and Search: public perceptions in 2021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795DBAD-64A9-4A24-903E-8B78CF33282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Mental health and male police officers</a:t>
            </a:r>
          </a:p>
          <a:p>
            <a:r>
              <a:rPr lang="en-GB" dirty="0"/>
              <a:t>Swansea High Street: perceptions, issues and solutions</a:t>
            </a:r>
          </a:p>
          <a:p>
            <a:r>
              <a:rPr lang="en-GB" dirty="0"/>
              <a:t>Are students vulnerable to radicalisation</a:t>
            </a:r>
          </a:p>
          <a:p>
            <a:r>
              <a:rPr lang="en-GB" dirty="0"/>
              <a:t>Covid-19 a pandemic of misinformation</a:t>
            </a:r>
          </a:p>
          <a:p>
            <a:r>
              <a:rPr lang="en-GB" dirty="0"/>
              <a:t>Police perspectives of the direct-entry detective programme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9850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11FAEF-3C14-C6F9-F56D-F5213A855E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>
                <a:solidFill>
                  <a:schemeClr val="bg1"/>
                </a:solidFill>
              </a:rPr>
              <a:t>Choose now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8AB494-558E-40CA-E3C1-8BDE754D8C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Are you interested in a </a:t>
            </a:r>
            <a:r>
              <a:rPr lang="en-GB" b="1" dirty="0">
                <a:solidFill>
                  <a:schemeClr val="bg1"/>
                </a:solidFill>
              </a:rPr>
              <a:t>traditional dissertation (more theory), </a:t>
            </a:r>
            <a:r>
              <a:rPr lang="en-GB" dirty="0">
                <a:solidFill>
                  <a:schemeClr val="bg1"/>
                </a:solidFill>
              </a:rPr>
              <a:t>or in the </a:t>
            </a:r>
            <a:r>
              <a:rPr lang="en-GB" b="1" dirty="0">
                <a:solidFill>
                  <a:schemeClr val="bg1"/>
                </a:solidFill>
              </a:rPr>
              <a:t>practice-based approach </a:t>
            </a:r>
            <a:r>
              <a:rPr lang="en-GB" dirty="0">
                <a:solidFill>
                  <a:schemeClr val="bg1"/>
                </a:solidFill>
              </a:rPr>
              <a:t>(existing organisation links)?</a:t>
            </a:r>
          </a:p>
          <a:p>
            <a:r>
              <a:rPr lang="en-GB" dirty="0">
                <a:solidFill>
                  <a:schemeClr val="bg1"/>
                </a:solidFill>
              </a:rPr>
              <a:t>Which </a:t>
            </a:r>
            <a:r>
              <a:rPr lang="en-GB" b="1" dirty="0">
                <a:solidFill>
                  <a:schemeClr val="bg1"/>
                </a:solidFill>
              </a:rPr>
              <a:t>topic</a:t>
            </a:r>
            <a:r>
              <a:rPr lang="en-GB" dirty="0">
                <a:solidFill>
                  <a:schemeClr val="bg1"/>
                </a:solidFill>
              </a:rPr>
              <a:t> are you most interested in?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With no existing organisation link, you will have to go for the dissertation</a:t>
            </a:r>
          </a:p>
          <a:p>
            <a:r>
              <a:rPr lang="en-GB" dirty="0">
                <a:solidFill>
                  <a:schemeClr val="bg1"/>
                </a:solidFill>
              </a:rPr>
              <a:t>For the topic, follow your interests: which areas of study so far have snagged your interest?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04725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ADA3F2-5278-4E3A-918D-D76BDD321E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9178" y="2543881"/>
            <a:ext cx="10515600" cy="1325563"/>
          </a:xfrm>
        </p:spPr>
        <p:txBody>
          <a:bodyPr/>
          <a:lstStyle/>
          <a:p>
            <a:r>
              <a:rPr lang="en-GB" dirty="0"/>
              <a:t>Tight Structure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54EDC89-1752-404B-8875-F5EF175150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62549" y="203648"/>
            <a:ext cx="6465007" cy="645070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23223867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ADA3F2-5278-4E3A-918D-D76BDD321E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7FD204-9D93-492B-A20C-E9CA24421B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8C0E263-810A-4E01-A14A-E7113189EE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40779" y="690366"/>
            <a:ext cx="9465888" cy="548659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9714457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51FC6B42-9101-41AA-A43C-B7950EFF151D}"/>
              </a:ext>
            </a:extLst>
          </p:cNvPr>
          <p:cNvSpPr txBox="1"/>
          <p:nvPr/>
        </p:nvSpPr>
        <p:spPr>
          <a:xfrm>
            <a:off x="485582" y="5791414"/>
            <a:ext cx="105156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2"/>
              </a:rPr>
              <a:t>https://www.mentimeter.com/login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E1017A3-ED88-6EBF-DA03-42836D39D2B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582" y="1120278"/>
            <a:ext cx="7751665" cy="436394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31872D0-E969-3420-58C5-49AEE74211BA}"/>
              </a:ext>
            </a:extLst>
          </p:cNvPr>
          <p:cNvSpPr txBox="1"/>
          <p:nvPr/>
        </p:nvSpPr>
        <p:spPr>
          <a:xfrm>
            <a:off x="8229601" y="2148090"/>
            <a:ext cx="311439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The ‘worried’ scores went down, and the ‘confidence’ scores went up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‘Confident’ went from 1.4 to 2.5</a:t>
            </a:r>
          </a:p>
        </p:txBody>
      </p:sp>
    </p:spTree>
    <p:extLst>
      <p:ext uri="{BB962C8B-B14F-4D97-AF65-F5344CB8AC3E}">
        <p14:creationId xmlns:p14="http://schemas.microsoft.com/office/powerpoint/2010/main" val="206624759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BDAC5B6-20CE-447F-8BA1-F2274AC7A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1D22B31-BF8F-446B-9009-8A251FB177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3094406 w 12192000"/>
              <a:gd name="connsiteY0" fmla="*/ 283966 h 6858000"/>
              <a:gd name="connsiteX1" fmla="*/ 3038833 w 12192000"/>
              <a:gd name="connsiteY1" fmla="*/ 309661 h 6858000"/>
              <a:gd name="connsiteX2" fmla="*/ 3348384 w 12192000"/>
              <a:gd name="connsiteY2" fmla="*/ 406000 h 6858000"/>
              <a:gd name="connsiteX3" fmla="*/ 2864309 w 12192000"/>
              <a:gd name="connsiteY3" fmla="*/ 355295 h 6858000"/>
              <a:gd name="connsiteX4" fmla="*/ 2856039 w 12192000"/>
              <a:gd name="connsiteY4" fmla="*/ 388058 h 6858000"/>
              <a:gd name="connsiteX5" fmla="*/ 3405794 w 12192000"/>
              <a:gd name="connsiteY5" fmla="*/ 512089 h 6858000"/>
              <a:gd name="connsiteX6" fmla="*/ 3356651 w 12192000"/>
              <a:gd name="connsiteY6" fmla="*/ 531204 h 6858000"/>
              <a:gd name="connsiteX7" fmla="*/ 3064552 w 12192000"/>
              <a:gd name="connsiteY7" fmla="*/ 483228 h 6858000"/>
              <a:gd name="connsiteX8" fmla="*/ 3005765 w 12192000"/>
              <a:gd name="connsiteY8" fmla="*/ 495708 h 6858000"/>
              <a:gd name="connsiteX9" fmla="*/ 3034700 w 12192000"/>
              <a:gd name="connsiteY9" fmla="*/ 553823 h 6858000"/>
              <a:gd name="connsiteX10" fmla="*/ 3161459 w 12192000"/>
              <a:gd name="connsiteY10" fmla="*/ 576445 h 6858000"/>
              <a:gd name="connsiteX11" fmla="*/ 3358949 w 12192000"/>
              <a:gd name="connsiteY11" fmla="*/ 712961 h 6858000"/>
              <a:gd name="connsiteX12" fmla="*/ 3059960 w 12192000"/>
              <a:gd name="connsiteY12" fmla="*/ 696576 h 6858000"/>
              <a:gd name="connsiteX13" fmla="*/ 3007143 w 12192000"/>
              <a:gd name="connsiteY13" fmla="*/ 729732 h 6858000"/>
              <a:gd name="connsiteX14" fmla="*/ 2986935 w 12192000"/>
              <a:gd name="connsiteY14" fmla="*/ 772635 h 6858000"/>
              <a:gd name="connsiteX15" fmla="*/ 2871197 w 12192000"/>
              <a:gd name="connsiteY15" fmla="*/ 808127 h 6858000"/>
              <a:gd name="connsiteX16" fmla="*/ 3053071 w 12192000"/>
              <a:gd name="connsiteY16" fmla="*/ 847913 h 6858000"/>
              <a:gd name="connsiteX17" fmla="*/ 2858796 w 12192000"/>
              <a:gd name="connsiteY17" fmla="*/ 847913 h 6858000"/>
              <a:gd name="connsiteX18" fmla="*/ 2635588 w 12192000"/>
              <a:gd name="connsiteY18" fmla="*/ 820611 h 6858000"/>
              <a:gd name="connsiteX19" fmla="*/ 2397683 w 12192000"/>
              <a:gd name="connsiteY19" fmla="*/ 829190 h 6858000"/>
              <a:gd name="connsiteX20" fmla="*/ 1921874 w 12192000"/>
              <a:gd name="connsiteY20" fmla="*/ 778877 h 6858000"/>
              <a:gd name="connsiteX21" fmla="*/ 1695450 w 12192000"/>
              <a:gd name="connsiteY21" fmla="*/ 782386 h 6858000"/>
              <a:gd name="connsiteX22" fmla="*/ 2954324 w 12192000"/>
              <a:gd name="connsiteY22" fmla="*/ 1120940 h 6858000"/>
              <a:gd name="connsiteX23" fmla="*/ 2890028 w 12192000"/>
              <a:gd name="connsiteY23" fmla="*/ 1195435 h 6858000"/>
              <a:gd name="connsiteX24" fmla="*/ 3153652 w 12192000"/>
              <a:gd name="connsiteY24" fmla="*/ 1276563 h 6858000"/>
              <a:gd name="connsiteX25" fmla="*/ 3218410 w 12192000"/>
              <a:gd name="connsiteY25" fmla="*/ 1356911 h 6858000"/>
              <a:gd name="connsiteX26" fmla="*/ 3137118 w 12192000"/>
              <a:gd name="connsiteY26" fmla="*/ 1349891 h 6858000"/>
              <a:gd name="connsiteX27" fmla="*/ 3067309 w 12192000"/>
              <a:gd name="connsiteY27" fmla="*/ 1365102 h 6858000"/>
              <a:gd name="connsiteX28" fmla="*/ 3096243 w 12192000"/>
              <a:gd name="connsiteY28" fmla="*/ 1467292 h 6858000"/>
              <a:gd name="connsiteX29" fmla="*/ 3468716 w 12192000"/>
              <a:gd name="connsiteY29" fmla="*/ 1599125 h 6858000"/>
              <a:gd name="connsiteX30" fmla="*/ 3502241 w 12192000"/>
              <a:gd name="connsiteY30" fmla="*/ 1642029 h 6858000"/>
              <a:gd name="connsiteX31" fmla="*/ 3457692 w 12192000"/>
              <a:gd name="connsiteY31" fmla="*/ 1672453 h 6858000"/>
              <a:gd name="connsiteX32" fmla="*/ 3337362 w 12192000"/>
              <a:gd name="connsiteY32" fmla="*/ 1688053 h 6858000"/>
              <a:gd name="connsiteX33" fmla="*/ 3505915 w 12192000"/>
              <a:gd name="connsiteY33" fmla="*/ 1834318 h 6858000"/>
              <a:gd name="connsiteX34" fmla="*/ 3567458 w 12192000"/>
              <a:gd name="connsiteY34" fmla="*/ 1874880 h 6858000"/>
              <a:gd name="connsiteX35" fmla="*/ 3672634 w 12192000"/>
              <a:gd name="connsiteY35" fmla="*/ 1937678 h 6858000"/>
              <a:gd name="connsiteX36" fmla="*/ 3674470 w 12192000"/>
              <a:gd name="connsiteY36" fmla="*/ 1956789 h 6858000"/>
              <a:gd name="connsiteX37" fmla="*/ 3531176 w 12192000"/>
              <a:gd name="connsiteY37" fmla="*/ 2024266 h 6858000"/>
              <a:gd name="connsiteX38" fmla="*/ 3272604 w 12192000"/>
              <a:gd name="connsiteY38" fmla="*/ 2005933 h 6858000"/>
              <a:gd name="connsiteX39" fmla="*/ 3654720 w 12192000"/>
              <a:gd name="connsiteY39" fmla="*/ 2106564 h 6858000"/>
              <a:gd name="connsiteX40" fmla="*/ 2417892 w 12192000"/>
              <a:gd name="connsiteY40" fmla="*/ 1866690 h 6858000"/>
              <a:gd name="connsiteX41" fmla="*/ 2496888 w 12192000"/>
              <a:gd name="connsiteY41" fmla="*/ 1929487 h 6858000"/>
              <a:gd name="connsiteX42" fmla="*/ 2929526 w 12192000"/>
              <a:gd name="connsiteY42" fmla="*/ 2094862 h 6858000"/>
              <a:gd name="connsiteX43" fmla="*/ 3052152 w 12192000"/>
              <a:gd name="connsiteY43" fmla="*/ 2198613 h 6858000"/>
              <a:gd name="connsiteX44" fmla="*/ 3180748 w 12192000"/>
              <a:gd name="connsiteY44" fmla="*/ 2255948 h 6858000"/>
              <a:gd name="connsiteX45" fmla="*/ 3361244 w 12192000"/>
              <a:gd name="connsiteY45" fmla="*/ 2254777 h 6858000"/>
              <a:gd name="connsiteX46" fmla="*/ 3489382 w 12192000"/>
              <a:gd name="connsiteY46" fmla="*/ 2342926 h 6858000"/>
              <a:gd name="connsiteX47" fmla="*/ 3355733 w 12192000"/>
              <a:gd name="connsiteY47" fmla="*/ 2361649 h 6858000"/>
              <a:gd name="connsiteX48" fmla="*/ 3199121 w 12192000"/>
              <a:gd name="connsiteY48" fmla="*/ 2347216 h 6858000"/>
              <a:gd name="connsiteX49" fmla="*/ 2861091 w 12192000"/>
              <a:gd name="connsiteY49" fmla="*/ 2351896 h 6858000"/>
              <a:gd name="connsiteX50" fmla="*/ 2667278 w 12192000"/>
              <a:gd name="connsiteY50" fmla="*/ 2369058 h 6858000"/>
              <a:gd name="connsiteX51" fmla="*/ 2221781 w 12192000"/>
              <a:gd name="connsiteY51" fmla="*/ 2339805 h 6858000"/>
              <a:gd name="connsiteX52" fmla="*/ 2247961 w 12192000"/>
              <a:gd name="connsiteY52" fmla="*/ 2414693 h 6858000"/>
              <a:gd name="connsiteX53" fmla="*/ 2231425 w 12192000"/>
              <a:gd name="connsiteY53" fmla="*/ 2479828 h 6858000"/>
              <a:gd name="connsiteX54" fmla="*/ 2224996 w 12192000"/>
              <a:gd name="connsiteY54" fmla="*/ 2621414 h 6858000"/>
              <a:gd name="connsiteX55" fmla="*/ 2229131 w 12192000"/>
              <a:gd name="connsiteY55" fmla="*/ 2644426 h 6858000"/>
              <a:gd name="connsiteX56" fmla="*/ 2129466 w 12192000"/>
              <a:gd name="connsiteY56" fmla="*/ 2659247 h 6858000"/>
              <a:gd name="connsiteX57" fmla="*/ 2723312 w 12192000"/>
              <a:gd name="connsiteY57" fmla="*/ 2953726 h 6858000"/>
              <a:gd name="connsiteX58" fmla="*/ 2326496 w 12192000"/>
              <a:gd name="connsiteY58" fmla="*/ 2878838 h 6858000"/>
              <a:gd name="connsiteX59" fmla="*/ 2272759 w 12192000"/>
              <a:gd name="connsiteY59" fmla="*/ 3002480 h 6858000"/>
              <a:gd name="connsiteX60" fmla="*/ 2459226 w 12192000"/>
              <a:gd name="connsiteY60" fmla="*/ 3112471 h 6858000"/>
              <a:gd name="connsiteX61" fmla="*/ 2528117 w 12192000"/>
              <a:gd name="connsiteY61" fmla="*/ 3330111 h 6858000"/>
              <a:gd name="connsiteX62" fmla="*/ 2494590 w 12192000"/>
              <a:gd name="connsiteY62" fmla="*/ 3529029 h 6858000"/>
              <a:gd name="connsiteX63" fmla="*/ 2414677 w 12192000"/>
              <a:gd name="connsiteY63" fmla="*/ 3592215 h 6858000"/>
              <a:gd name="connsiteX64" fmla="*/ 2298940 w 12192000"/>
              <a:gd name="connsiteY64" fmla="*/ 3705716 h 6858000"/>
              <a:gd name="connsiteX65" fmla="*/ 2227294 w 12192000"/>
              <a:gd name="connsiteY65" fmla="*/ 3775921 h 6858000"/>
              <a:gd name="connsiteX66" fmla="*/ 1978366 w 12192000"/>
              <a:gd name="connsiteY66" fmla="*/ 3748620 h 6858000"/>
              <a:gd name="connsiteX67" fmla="*/ 2310421 w 12192000"/>
              <a:gd name="connsiteY67" fmla="*/ 3926868 h 6858000"/>
              <a:gd name="connsiteX68" fmla="*/ 2041285 w 12192000"/>
              <a:gd name="connsiteY68" fmla="*/ 3904635 h 6858000"/>
              <a:gd name="connsiteX69" fmla="*/ 1953565 w 12192000"/>
              <a:gd name="connsiteY69" fmla="*/ 3917116 h 6858000"/>
              <a:gd name="connsiteX70" fmla="*/ 2003623 w 12192000"/>
              <a:gd name="connsiteY70" fmla="*/ 3974842 h 6858000"/>
              <a:gd name="connsiteX71" fmla="*/ 2201114 w 12192000"/>
              <a:gd name="connsiteY71" fmla="*/ 4072742 h 6858000"/>
              <a:gd name="connsiteX72" fmla="*/ 2608032 w 12192000"/>
              <a:gd name="connsiteY72" fmla="*/ 4337967 h 6858000"/>
              <a:gd name="connsiteX73" fmla="*/ 2213973 w 12192000"/>
              <a:gd name="connsiteY73" fmla="*/ 4216277 h 6858000"/>
              <a:gd name="connsiteX74" fmla="*/ 2629158 w 12192000"/>
              <a:gd name="connsiteY74" fmla="*/ 4488911 h 6858000"/>
              <a:gd name="connsiteX75" fmla="*/ 2721471 w 12192000"/>
              <a:gd name="connsiteY75" fmla="*/ 4579399 h 6858000"/>
              <a:gd name="connsiteX76" fmla="*/ 2907939 w 12192000"/>
              <a:gd name="connsiteY76" fmla="*/ 4804062 h 6858000"/>
              <a:gd name="connsiteX77" fmla="*/ 2898753 w 12192000"/>
              <a:gd name="connsiteY77" fmla="*/ 4829414 h 6858000"/>
              <a:gd name="connsiteX78" fmla="*/ 2683352 w 12192000"/>
              <a:gd name="connsiteY78" fmla="*/ 4793141 h 6858000"/>
              <a:gd name="connsiteX79" fmla="*/ 2962594 w 12192000"/>
              <a:gd name="connsiteY79" fmla="*/ 4981920 h 6858000"/>
              <a:gd name="connsiteX80" fmla="*/ 3251019 w 12192000"/>
              <a:gd name="connsiteY80" fmla="*/ 5127012 h 6858000"/>
              <a:gd name="connsiteX81" fmla="*/ 3046180 w 12192000"/>
              <a:gd name="connsiteY81" fmla="*/ 5104781 h 6858000"/>
              <a:gd name="connsiteX82" fmla="*/ 2764646 w 12192000"/>
              <a:gd name="connsiteY82" fmla="*/ 5021703 h 6858000"/>
              <a:gd name="connsiteX83" fmla="*/ 2666820 w 12192000"/>
              <a:gd name="connsiteY83" fmla="*/ 5052905 h 6858000"/>
              <a:gd name="connsiteX84" fmla="*/ 2933657 w 12192000"/>
              <a:gd name="connsiteY84" fmla="*/ 5190198 h 6858000"/>
              <a:gd name="connsiteX85" fmla="*/ 3086598 w 12192000"/>
              <a:gd name="connsiteY85" fmla="*/ 5253776 h 6858000"/>
              <a:gd name="connsiteX86" fmla="*/ 3147680 w 12192000"/>
              <a:gd name="connsiteY86" fmla="*/ 5302531 h 6858000"/>
              <a:gd name="connsiteX87" fmla="*/ 3322204 w 12192000"/>
              <a:gd name="connsiteY87" fmla="*/ 5476487 h 6858000"/>
              <a:gd name="connsiteX88" fmla="*/ 3834758 w 12192000"/>
              <a:gd name="connsiteY88" fmla="*/ 5666434 h 6858000"/>
              <a:gd name="connsiteX89" fmla="*/ 4314240 w 12192000"/>
              <a:gd name="connsiteY89" fmla="*/ 5902409 h 6858000"/>
              <a:gd name="connsiteX90" fmla="*/ 4688552 w 12192000"/>
              <a:gd name="connsiteY90" fmla="*/ 6049453 h 6858000"/>
              <a:gd name="connsiteX91" fmla="*/ 5634660 w 12192000"/>
              <a:gd name="connsiteY91" fmla="*/ 6238620 h 6858000"/>
              <a:gd name="connsiteX92" fmla="*/ 9222980 w 12192000"/>
              <a:gd name="connsiteY92" fmla="*/ 4955397 h 6858000"/>
              <a:gd name="connsiteX93" fmla="*/ 9268448 w 12192000"/>
              <a:gd name="connsiteY93" fmla="*/ 4917173 h 6858000"/>
              <a:gd name="connsiteX94" fmla="*/ 9442512 w 12192000"/>
              <a:gd name="connsiteY94" fmla="*/ 4773251 h 6858000"/>
              <a:gd name="connsiteX95" fmla="*/ 9590400 w 12192000"/>
              <a:gd name="connsiteY95" fmla="*/ 4643756 h 6858000"/>
              <a:gd name="connsiteX96" fmla="*/ 9513242 w 12192000"/>
              <a:gd name="connsiteY96" fmla="*/ 4600073 h 6858000"/>
              <a:gd name="connsiteX97" fmla="*/ 9617498 w 12192000"/>
              <a:gd name="connsiteY97" fmla="*/ 4476430 h 6858000"/>
              <a:gd name="connsiteX98" fmla="*/ 9949094 w 12192000"/>
              <a:gd name="connsiteY98" fmla="*/ 4095364 h 6858000"/>
              <a:gd name="connsiteX99" fmla="*/ 10094686 w 12192000"/>
              <a:gd name="connsiteY99" fmla="*/ 4011507 h 6858000"/>
              <a:gd name="connsiteX100" fmla="*/ 10271967 w 12192000"/>
              <a:gd name="connsiteY100" fmla="*/ 3800497 h 6858000"/>
              <a:gd name="connsiteX101" fmla="*/ 10297226 w 12192000"/>
              <a:gd name="connsiteY101" fmla="*/ 3751742 h 6858000"/>
              <a:gd name="connsiteX102" fmla="*/ 10260943 w 12192000"/>
              <a:gd name="connsiteY102" fmla="*/ 3689723 h 6858000"/>
              <a:gd name="connsiteX103" fmla="*/ 10233847 w 12192000"/>
              <a:gd name="connsiteY103" fmla="*/ 3627319 h 6858000"/>
              <a:gd name="connsiteX104" fmla="*/ 10269209 w 12192000"/>
              <a:gd name="connsiteY104" fmla="*/ 3608986 h 6858000"/>
              <a:gd name="connsiteX105" fmla="*/ 10496550 w 12192000"/>
              <a:gd name="connsiteY105" fmla="*/ 3577393 h 6858000"/>
              <a:gd name="connsiteX106" fmla="*/ 10364738 w 12192000"/>
              <a:gd name="connsiteY106" fmla="*/ 3458823 h 6858000"/>
              <a:gd name="connsiteX107" fmla="*/ 10132346 w 12192000"/>
              <a:gd name="connsiteY107" fmla="*/ 3282137 h 6858000"/>
              <a:gd name="connsiteX108" fmla="*/ 10026712 w 12192000"/>
              <a:gd name="connsiteY108" fmla="*/ 3156543 h 6858000"/>
              <a:gd name="connsiteX109" fmla="*/ 10014312 w 12192000"/>
              <a:gd name="connsiteY109" fmla="*/ 3044213 h 6858000"/>
              <a:gd name="connsiteX110" fmla="*/ 9806718 w 12192000"/>
              <a:gd name="connsiteY110" fmla="*/ 2977907 h 6858000"/>
              <a:gd name="connsiteX111" fmla="*/ 10001912 w 12192000"/>
              <a:gd name="connsiteY111" fmla="*/ 2740374 h 6858000"/>
              <a:gd name="connsiteX112" fmla="*/ 10021662 w 12192000"/>
              <a:gd name="connsiteY112" fmla="*/ 2691231 h 6858000"/>
              <a:gd name="connsiteX113" fmla="*/ 9904546 w 12192000"/>
              <a:gd name="connsiteY113" fmla="*/ 2515322 h 6858000"/>
              <a:gd name="connsiteX114" fmla="*/ 9885256 w 12192000"/>
              <a:gd name="connsiteY114" fmla="*/ 2487240 h 6858000"/>
              <a:gd name="connsiteX115" fmla="*/ 9842085 w 12192000"/>
              <a:gd name="connsiteY115" fmla="*/ 2431074 h 6858000"/>
              <a:gd name="connsiteX116" fmla="*/ 9718078 w 12192000"/>
              <a:gd name="connsiteY116" fmla="*/ 2417424 h 6858000"/>
              <a:gd name="connsiteX117" fmla="*/ 9782378 w 12192000"/>
              <a:gd name="connsiteY117" fmla="*/ 2377641 h 6858000"/>
              <a:gd name="connsiteX118" fmla="*/ 9907302 w 12192000"/>
              <a:gd name="connsiteY118" fmla="*/ 2243078 h 6858000"/>
              <a:gd name="connsiteX119" fmla="*/ 9824171 w 12192000"/>
              <a:gd name="connsiteY119" fmla="*/ 2114365 h 6858000"/>
              <a:gd name="connsiteX120" fmla="*/ 9818662 w 12192000"/>
              <a:gd name="connsiteY120" fmla="*/ 2043377 h 6858000"/>
              <a:gd name="connsiteX121" fmla="*/ 9958740 w 12192000"/>
              <a:gd name="connsiteY121" fmla="*/ 1952499 h 6858000"/>
              <a:gd name="connsiteX122" fmla="*/ 10064374 w 12192000"/>
              <a:gd name="connsiteY122" fmla="*/ 1916615 h 6858000"/>
              <a:gd name="connsiteX123" fmla="*/ 10113055 w 12192000"/>
              <a:gd name="connsiteY123" fmla="*/ 1865131 h 6858000"/>
              <a:gd name="connsiteX124" fmla="*/ 10055646 w 12192000"/>
              <a:gd name="connsiteY124" fmla="*/ 1822227 h 6858000"/>
              <a:gd name="connsiteX125" fmla="*/ 9800748 w 12192000"/>
              <a:gd name="connsiteY125" fmla="*/ 1720036 h 6858000"/>
              <a:gd name="connsiteX126" fmla="*/ 9938071 w 12192000"/>
              <a:gd name="connsiteY126" fmla="*/ 1634617 h 6858000"/>
              <a:gd name="connsiteX127" fmla="*/ 9220224 w 12192000"/>
              <a:gd name="connsiteY127" fmla="*/ 1231709 h 6858000"/>
              <a:gd name="connsiteX128" fmla="*/ 9133419 w 12192000"/>
              <a:gd name="connsiteY128" fmla="*/ 1170083 h 6858000"/>
              <a:gd name="connsiteX129" fmla="*/ 8672768 w 12192000"/>
              <a:gd name="connsiteY129" fmla="*/ 1020699 h 6858000"/>
              <a:gd name="connsiteX130" fmla="*/ 8198797 w 12192000"/>
              <a:gd name="connsiteY130" fmla="*/ 915000 h 6858000"/>
              <a:gd name="connsiteX131" fmla="*/ 8528095 w 12192000"/>
              <a:gd name="connsiteY131" fmla="*/ 691898 h 6858000"/>
              <a:gd name="connsiteX132" fmla="*/ 8025190 w 12192000"/>
              <a:gd name="connsiteY132" fmla="*/ 640021 h 6858000"/>
              <a:gd name="connsiteX133" fmla="*/ 7976047 w 12192000"/>
              <a:gd name="connsiteY133" fmla="*/ 641584 h 6858000"/>
              <a:gd name="connsiteX134" fmla="*/ 6988604 w 12192000"/>
              <a:gd name="connsiteY134" fmla="*/ 607260 h 6858000"/>
              <a:gd name="connsiteX135" fmla="*/ 5573116 w 12192000"/>
              <a:gd name="connsiteY135" fmla="*/ 493368 h 6858000"/>
              <a:gd name="connsiteX136" fmla="*/ 4401503 w 12192000"/>
              <a:gd name="connsiteY136" fmla="*/ 425112 h 6858000"/>
              <a:gd name="connsiteX137" fmla="*/ 3154109 w 12192000"/>
              <a:gd name="connsiteY137" fmla="*/ 292499 h 6858000"/>
              <a:gd name="connsiteX138" fmla="*/ 3094406 w 12192000"/>
              <a:gd name="connsiteY138" fmla="*/ 283966 h 6858000"/>
              <a:gd name="connsiteX139" fmla="*/ 0 w 12192000"/>
              <a:gd name="connsiteY139" fmla="*/ 0 h 6858000"/>
              <a:gd name="connsiteX140" fmla="*/ 12192000 w 12192000"/>
              <a:gd name="connsiteY140" fmla="*/ 0 h 6858000"/>
              <a:gd name="connsiteX141" fmla="*/ 12192000 w 12192000"/>
              <a:gd name="connsiteY141" fmla="*/ 6858000 h 6858000"/>
              <a:gd name="connsiteX142" fmla="*/ 0 w 12192000"/>
              <a:gd name="connsiteY14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192000" h="6858000">
                <a:moveTo>
                  <a:pt x="3094406" y="283966"/>
                </a:moveTo>
                <a:cubicBezTo>
                  <a:pt x="3074312" y="283528"/>
                  <a:pt x="3054907" y="288795"/>
                  <a:pt x="3038833" y="309661"/>
                </a:cubicBezTo>
                <a:cubicBezTo>
                  <a:pt x="3124259" y="364657"/>
                  <a:pt x="3233105" y="343983"/>
                  <a:pt x="3348384" y="406000"/>
                </a:cubicBezTo>
                <a:cubicBezTo>
                  <a:pt x="3161001" y="386497"/>
                  <a:pt x="3012653" y="370896"/>
                  <a:pt x="2864309" y="355295"/>
                </a:cubicBezTo>
                <a:cubicBezTo>
                  <a:pt x="2861553" y="366216"/>
                  <a:pt x="2858796" y="377136"/>
                  <a:pt x="2856039" y="388058"/>
                </a:cubicBezTo>
                <a:cubicBezTo>
                  <a:pt x="3045722" y="411070"/>
                  <a:pt x="3221166" y="470356"/>
                  <a:pt x="3405794" y="512089"/>
                </a:cubicBezTo>
                <a:cubicBezTo>
                  <a:pt x="3388799" y="537835"/>
                  <a:pt x="3371808" y="532763"/>
                  <a:pt x="3356651" y="531204"/>
                </a:cubicBezTo>
                <a:cubicBezTo>
                  <a:pt x="3257907" y="521062"/>
                  <a:pt x="3159164" y="510922"/>
                  <a:pt x="3064552" y="483228"/>
                </a:cubicBezTo>
                <a:cubicBezTo>
                  <a:pt x="3043427" y="476987"/>
                  <a:pt x="3017704" y="476987"/>
                  <a:pt x="3005765" y="495708"/>
                </a:cubicBezTo>
                <a:cubicBezTo>
                  <a:pt x="2988771" y="522231"/>
                  <a:pt x="3013113" y="539393"/>
                  <a:pt x="3034700" y="553823"/>
                </a:cubicBezTo>
                <a:cubicBezTo>
                  <a:pt x="3072360" y="578787"/>
                  <a:pt x="3117827" y="571767"/>
                  <a:pt x="3161459" y="576445"/>
                </a:cubicBezTo>
                <a:cubicBezTo>
                  <a:pt x="3277655" y="588537"/>
                  <a:pt x="3333228" y="626370"/>
                  <a:pt x="3358949" y="712961"/>
                </a:cubicBezTo>
                <a:cubicBezTo>
                  <a:pt x="3256987" y="677857"/>
                  <a:pt x="3158703" y="721151"/>
                  <a:pt x="3059960" y="696576"/>
                </a:cubicBezTo>
                <a:cubicBezTo>
                  <a:pt x="3034240" y="690338"/>
                  <a:pt x="2993364" y="699698"/>
                  <a:pt x="3007143" y="729732"/>
                </a:cubicBezTo>
                <a:cubicBezTo>
                  <a:pt x="3020003" y="757814"/>
                  <a:pt x="3062716" y="778096"/>
                  <a:pt x="2986935" y="772635"/>
                </a:cubicBezTo>
                <a:cubicBezTo>
                  <a:pt x="2932740" y="768735"/>
                  <a:pt x="2826647" y="800329"/>
                  <a:pt x="2871197" y="808127"/>
                </a:cubicBezTo>
                <a:cubicBezTo>
                  <a:pt x="2927228" y="817881"/>
                  <a:pt x="2981883" y="831921"/>
                  <a:pt x="3053071" y="847913"/>
                </a:cubicBezTo>
                <a:cubicBezTo>
                  <a:pt x="2974533" y="874043"/>
                  <a:pt x="2918042" y="868584"/>
                  <a:pt x="2858796" y="847913"/>
                </a:cubicBezTo>
                <a:cubicBezTo>
                  <a:pt x="2787150" y="822949"/>
                  <a:pt x="2693916" y="792528"/>
                  <a:pt x="2635588" y="820611"/>
                </a:cubicBezTo>
                <a:cubicBezTo>
                  <a:pt x="2548326" y="862734"/>
                  <a:pt x="2475760" y="836211"/>
                  <a:pt x="2397683" y="829190"/>
                </a:cubicBezTo>
                <a:cubicBezTo>
                  <a:pt x="2238775" y="814759"/>
                  <a:pt x="2081241" y="790576"/>
                  <a:pt x="1921874" y="778877"/>
                </a:cubicBezTo>
                <a:cubicBezTo>
                  <a:pt x="1858036" y="774195"/>
                  <a:pt x="1789143" y="751964"/>
                  <a:pt x="1695450" y="782386"/>
                </a:cubicBezTo>
                <a:cubicBezTo>
                  <a:pt x="2119822" y="938012"/>
                  <a:pt x="2575423" y="928262"/>
                  <a:pt x="2954324" y="1120940"/>
                </a:cubicBezTo>
                <a:cubicBezTo>
                  <a:pt x="2938251" y="1139269"/>
                  <a:pt x="2856502" y="1191535"/>
                  <a:pt x="2890028" y="1195435"/>
                </a:cubicBezTo>
                <a:cubicBezTo>
                  <a:pt x="2984178" y="1206748"/>
                  <a:pt x="3067767" y="1244971"/>
                  <a:pt x="3153652" y="1276563"/>
                </a:cubicBezTo>
                <a:cubicBezTo>
                  <a:pt x="3190855" y="1290216"/>
                  <a:pt x="3235862" y="1308157"/>
                  <a:pt x="3218410" y="1356911"/>
                </a:cubicBezTo>
                <a:cubicBezTo>
                  <a:pt x="3186719" y="1370562"/>
                  <a:pt x="3163296" y="1351451"/>
                  <a:pt x="3137118" y="1349891"/>
                </a:cubicBezTo>
                <a:cubicBezTo>
                  <a:pt x="3110480" y="1348331"/>
                  <a:pt x="3050773" y="1358471"/>
                  <a:pt x="3067309" y="1365102"/>
                </a:cubicBezTo>
                <a:cubicBezTo>
                  <a:pt x="3142629" y="1395136"/>
                  <a:pt x="3007143" y="1467292"/>
                  <a:pt x="3096243" y="1467292"/>
                </a:cubicBezTo>
                <a:cubicBezTo>
                  <a:pt x="3245506" y="1467681"/>
                  <a:pt x="3324961" y="1595613"/>
                  <a:pt x="3468716" y="1599125"/>
                </a:cubicBezTo>
                <a:cubicBezTo>
                  <a:pt x="3491677" y="1599513"/>
                  <a:pt x="3502700" y="1622137"/>
                  <a:pt x="3502241" y="1642029"/>
                </a:cubicBezTo>
                <a:cubicBezTo>
                  <a:pt x="3502241" y="1665822"/>
                  <a:pt x="3481116" y="1670112"/>
                  <a:pt x="3457692" y="1672453"/>
                </a:cubicBezTo>
                <a:cubicBezTo>
                  <a:pt x="3421868" y="1675962"/>
                  <a:pt x="3384667" y="1642029"/>
                  <a:pt x="3337362" y="1688053"/>
                </a:cubicBezTo>
                <a:cubicBezTo>
                  <a:pt x="3422329" y="1714966"/>
                  <a:pt x="3507294" y="1741878"/>
                  <a:pt x="3505915" y="1834318"/>
                </a:cubicBezTo>
                <a:cubicBezTo>
                  <a:pt x="3505457" y="1859279"/>
                  <a:pt x="3540820" y="1868640"/>
                  <a:pt x="3567458" y="1874880"/>
                </a:cubicBezTo>
                <a:cubicBezTo>
                  <a:pt x="3611549" y="1885023"/>
                  <a:pt x="3648750" y="1902965"/>
                  <a:pt x="3672634" y="1937678"/>
                </a:cubicBezTo>
                <a:cubicBezTo>
                  <a:pt x="3672172" y="1944308"/>
                  <a:pt x="3671715" y="1951329"/>
                  <a:pt x="3674470" y="1956789"/>
                </a:cubicBezTo>
                <a:cubicBezTo>
                  <a:pt x="3666664" y="2040646"/>
                  <a:pt x="3602363" y="2038306"/>
                  <a:pt x="3531176" y="2024266"/>
                </a:cubicBezTo>
                <a:cubicBezTo>
                  <a:pt x="3446211" y="2007103"/>
                  <a:pt x="3362164" y="1975900"/>
                  <a:pt x="3272604" y="2005933"/>
                </a:cubicBezTo>
                <a:cubicBezTo>
                  <a:pt x="3398905" y="2046107"/>
                  <a:pt x="3536229" y="2049228"/>
                  <a:pt x="3654720" y="2106564"/>
                </a:cubicBezTo>
                <a:cubicBezTo>
                  <a:pt x="3221166" y="2117095"/>
                  <a:pt x="2838130" y="1936116"/>
                  <a:pt x="2417892" y="1866690"/>
                </a:cubicBezTo>
                <a:cubicBezTo>
                  <a:pt x="2432130" y="1913105"/>
                  <a:pt x="2466114" y="1922465"/>
                  <a:pt x="2496888" y="1929487"/>
                </a:cubicBezTo>
                <a:cubicBezTo>
                  <a:pt x="2652123" y="1964590"/>
                  <a:pt x="2788067" y="2034408"/>
                  <a:pt x="2929526" y="2094862"/>
                </a:cubicBezTo>
                <a:cubicBezTo>
                  <a:pt x="2987851" y="2119825"/>
                  <a:pt x="3030106" y="2144789"/>
                  <a:pt x="3052152" y="2198613"/>
                </a:cubicBezTo>
                <a:cubicBezTo>
                  <a:pt x="3071903" y="2247367"/>
                  <a:pt x="3110021" y="2269990"/>
                  <a:pt x="3180748" y="2255948"/>
                </a:cubicBezTo>
                <a:cubicBezTo>
                  <a:pt x="3238157" y="2244246"/>
                  <a:pt x="3301078" y="2250487"/>
                  <a:pt x="3361244" y="2254777"/>
                </a:cubicBezTo>
                <a:cubicBezTo>
                  <a:pt x="3430596" y="2259459"/>
                  <a:pt x="3508213" y="2314455"/>
                  <a:pt x="3489382" y="2342926"/>
                </a:cubicBezTo>
                <a:cubicBezTo>
                  <a:pt x="3457233" y="2391292"/>
                  <a:pt x="3403498" y="2367110"/>
                  <a:pt x="3355733" y="2361649"/>
                </a:cubicBezTo>
                <a:cubicBezTo>
                  <a:pt x="3301537" y="2355018"/>
                  <a:pt x="3200957" y="2341367"/>
                  <a:pt x="3199121" y="2347216"/>
                </a:cubicBezTo>
                <a:cubicBezTo>
                  <a:pt x="3163754" y="2468518"/>
                  <a:pt x="2914827" y="2362819"/>
                  <a:pt x="2861091" y="2351896"/>
                </a:cubicBezTo>
                <a:cubicBezTo>
                  <a:pt x="2794038" y="2338245"/>
                  <a:pt x="2731116" y="2363208"/>
                  <a:pt x="2667278" y="2369058"/>
                </a:cubicBezTo>
                <a:cubicBezTo>
                  <a:pt x="2610328" y="2374518"/>
                  <a:pt x="2288376" y="2391292"/>
                  <a:pt x="2221781" y="2339805"/>
                </a:cubicBezTo>
                <a:cubicBezTo>
                  <a:pt x="2212595" y="2379978"/>
                  <a:pt x="2231884" y="2396361"/>
                  <a:pt x="2247961" y="2414693"/>
                </a:cubicBezTo>
                <a:cubicBezTo>
                  <a:pt x="2270465" y="2440824"/>
                  <a:pt x="2274138" y="2459157"/>
                  <a:pt x="2231425" y="2479828"/>
                </a:cubicBezTo>
                <a:cubicBezTo>
                  <a:pt x="2109717" y="2539115"/>
                  <a:pt x="2111557" y="2541065"/>
                  <a:pt x="2224996" y="2621414"/>
                </a:cubicBezTo>
                <a:cubicBezTo>
                  <a:pt x="2230509" y="2624923"/>
                  <a:pt x="2228211" y="2636624"/>
                  <a:pt x="2229131" y="2644426"/>
                </a:cubicBezTo>
                <a:cubicBezTo>
                  <a:pt x="2199276" y="2656906"/>
                  <a:pt x="2164373" y="2625703"/>
                  <a:pt x="2129466" y="2659247"/>
                </a:cubicBezTo>
                <a:cubicBezTo>
                  <a:pt x="2281487" y="2806680"/>
                  <a:pt x="2513421" y="2842953"/>
                  <a:pt x="2723312" y="2953726"/>
                </a:cubicBezTo>
                <a:cubicBezTo>
                  <a:pt x="2553377" y="2990389"/>
                  <a:pt x="2451419" y="2862456"/>
                  <a:pt x="2326496" y="2878838"/>
                </a:cubicBezTo>
                <a:cubicBezTo>
                  <a:pt x="2264036" y="2919012"/>
                  <a:pt x="2449582" y="2983367"/>
                  <a:pt x="2272759" y="3002480"/>
                </a:cubicBezTo>
                <a:cubicBezTo>
                  <a:pt x="2349461" y="3037583"/>
                  <a:pt x="2406411" y="3071905"/>
                  <a:pt x="2459226" y="3112471"/>
                </a:cubicBezTo>
                <a:cubicBezTo>
                  <a:pt x="2553377" y="3185016"/>
                  <a:pt x="2571749" y="3232602"/>
                  <a:pt x="2528117" y="3330111"/>
                </a:cubicBezTo>
                <a:cubicBezTo>
                  <a:pt x="2499642" y="3394076"/>
                  <a:pt x="2457848" y="3452973"/>
                  <a:pt x="2494590" y="3529029"/>
                </a:cubicBezTo>
                <a:cubicBezTo>
                  <a:pt x="2520308" y="3581294"/>
                  <a:pt x="2510206" y="3615617"/>
                  <a:pt x="2414677" y="3592215"/>
                </a:cubicBezTo>
                <a:cubicBezTo>
                  <a:pt x="2311799" y="3567251"/>
                  <a:pt x="2273221" y="3614057"/>
                  <a:pt x="2298940" y="3705716"/>
                </a:cubicBezTo>
                <a:cubicBezTo>
                  <a:pt x="2315473" y="3764612"/>
                  <a:pt x="2298020" y="3782553"/>
                  <a:pt x="2227294" y="3775921"/>
                </a:cubicBezTo>
                <a:cubicBezTo>
                  <a:pt x="2149215" y="3768512"/>
                  <a:pt x="2074811" y="3729898"/>
                  <a:pt x="1978366" y="3748620"/>
                </a:cubicBezTo>
                <a:cubicBezTo>
                  <a:pt x="2055522" y="3855492"/>
                  <a:pt x="2220403" y="3825068"/>
                  <a:pt x="2310421" y="3926868"/>
                </a:cubicBezTo>
                <a:cubicBezTo>
                  <a:pt x="2202950" y="3927259"/>
                  <a:pt x="2120739" y="3926868"/>
                  <a:pt x="2041285" y="3904635"/>
                </a:cubicBezTo>
                <a:cubicBezTo>
                  <a:pt x="2008216" y="3895664"/>
                  <a:pt x="1971934" y="3886305"/>
                  <a:pt x="1953565" y="3917116"/>
                </a:cubicBezTo>
                <a:cubicBezTo>
                  <a:pt x="1931978" y="3954170"/>
                  <a:pt x="1976527" y="3968211"/>
                  <a:pt x="2003623" y="3974842"/>
                </a:cubicBezTo>
                <a:cubicBezTo>
                  <a:pt x="2079866" y="3993563"/>
                  <a:pt x="2138192" y="4038028"/>
                  <a:pt x="2201114" y="4072742"/>
                </a:cubicBezTo>
                <a:cubicBezTo>
                  <a:pt x="2339356" y="4148800"/>
                  <a:pt x="2490917" y="4212375"/>
                  <a:pt x="2608032" y="4337967"/>
                </a:cubicBezTo>
                <a:cubicBezTo>
                  <a:pt x="2460606" y="4305983"/>
                  <a:pt x="2350838" y="4231487"/>
                  <a:pt x="2213973" y="4216277"/>
                </a:cubicBezTo>
                <a:cubicBezTo>
                  <a:pt x="2332467" y="4330557"/>
                  <a:pt x="2484945" y="4405834"/>
                  <a:pt x="2629158" y="4488911"/>
                </a:cubicBezTo>
                <a:cubicBezTo>
                  <a:pt x="2670494" y="4512315"/>
                  <a:pt x="2712289" y="4528306"/>
                  <a:pt x="2721471" y="4579399"/>
                </a:cubicBezTo>
                <a:cubicBezTo>
                  <a:pt x="2739385" y="4678470"/>
                  <a:pt x="2793121" y="4760378"/>
                  <a:pt x="2907939" y="4804062"/>
                </a:cubicBezTo>
                <a:cubicBezTo>
                  <a:pt x="2908859" y="4804452"/>
                  <a:pt x="2902428" y="4819274"/>
                  <a:pt x="2898753" y="4829414"/>
                </a:cubicBezTo>
                <a:cubicBezTo>
                  <a:pt x="2828485" y="4832536"/>
                  <a:pt x="2772912" y="4774028"/>
                  <a:pt x="2683352" y="4793141"/>
                </a:cubicBezTo>
                <a:cubicBezTo>
                  <a:pt x="2769239" y="4872708"/>
                  <a:pt x="2840885" y="4944087"/>
                  <a:pt x="2962594" y="4981920"/>
                </a:cubicBezTo>
                <a:cubicBezTo>
                  <a:pt x="3059960" y="5011952"/>
                  <a:pt x="3180289" y="5029503"/>
                  <a:pt x="3251019" y="5127012"/>
                </a:cubicBezTo>
                <a:cubicBezTo>
                  <a:pt x="3168808" y="5146126"/>
                  <a:pt x="3107723" y="5121944"/>
                  <a:pt x="3046180" y="5104781"/>
                </a:cubicBezTo>
                <a:cubicBezTo>
                  <a:pt x="2952030" y="5078258"/>
                  <a:pt x="2858796" y="5048226"/>
                  <a:pt x="2764646" y="5021703"/>
                </a:cubicBezTo>
                <a:cubicBezTo>
                  <a:pt x="2728821" y="5011563"/>
                  <a:pt x="2689782" y="5004540"/>
                  <a:pt x="2666820" y="5052905"/>
                </a:cubicBezTo>
                <a:cubicBezTo>
                  <a:pt x="2786691" y="5063047"/>
                  <a:pt x="2858337" y="5128575"/>
                  <a:pt x="2933657" y="5190198"/>
                </a:cubicBezTo>
                <a:cubicBezTo>
                  <a:pt x="2975911" y="5224912"/>
                  <a:pt x="3010358" y="5271328"/>
                  <a:pt x="3086598" y="5253776"/>
                </a:cubicBezTo>
                <a:cubicBezTo>
                  <a:pt x="3126554" y="5244415"/>
                  <a:pt x="3151814" y="5270547"/>
                  <a:pt x="3147680" y="5302531"/>
                </a:cubicBezTo>
                <a:cubicBezTo>
                  <a:pt x="3132525" y="5415251"/>
                  <a:pt x="3225759" y="5454645"/>
                  <a:pt x="3322204" y="5476487"/>
                </a:cubicBezTo>
                <a:cubicBezTo>
                  <a:pt x="3504998" y="5517440"/>
                  <a:pt x="3657018" y="5613779"/>
                  <a:pt x="3834758" y="5666434"/>
                </a:cubicBezTo>
                <a:cubicBezTo>
                  <a:pt x="4007445" y="5717529"/>
                  <a:pt x="4141095" y="5838830"/>
                  <a:pt x="4314240" y="5902409"/>
                </a:cubicBezTo>
                <a:cubicBezTo>
                  <a:pt x="4439624" y="5948433"/>
                  <a:pt x="4559494" y="6007718"/>
                  <a:pt x="4688552" y="6049453"/>
                </a:cubicBezTo>
                <a:cubicBezTo>
                  <a:pt x="4993968" y="6148131"/>
                  <a:pt x="5305360" y="6227308"/>
                  <a:pt x="5634660" y="6238620"/>
                </a:cubicBezTo>
                <a:cubicBezTo>
                  <a:pt x="5906549" y="6247590"/>
                  <a:pt x="8264931" y="6239010"/>
                  <a:pt x="9222980" y="4955397"/>
                </a:cubicBezTo>
                <a:cubicBezTo>
                  <a:pt x="9241350" y="4949155"/>
                  <a:pt x="9262017" y="4932775"/>
                  <a:pt x="9268448" y="4917173"/>
                </a:cubicBezTo>
                <a:cubicBezTo>
                  <a:pt x="9299220" y="4844235"/>
                  <a:pt x="9374540" y="4812644"/>
                  <a:pt x="9442512" y="4773251"/>
                </a:cubicBezTo>
                <a:cubicBezTo>
                  <a:pt x="9502220" y="4738536"/>
                  <a:pt x="9565600" y="4702263"/>
                  <a:pt x="9590400" y="4643756"/>
                </a:cubicBezTo>
                <a:cubicBezTo>
                  <a:pt x="9623008" y="4565749"/>
                  <a:pt x="9530236" y="4629716"/>
                  <a:pt x="9513242" y="4600073"/>
                </a:cubicBezTo>
                <a:cubicBezTo>
                  <a:pt x="9548605" y="4559509"/>
                  <a:pt x="9603261" y="4522454"/>
                  <a:pt x="9617498" y="4476430"/>
                </a:cubicBezTo>
                <a:cubicBezTo>
                  <a:pt x="9669394" y="4310276"/>
                  <a:pt x="9781460" y="4189364"/>
                  <a:pt x="9949094" y="4095364"/>
                </a:cubicBezTo>
                <a:cubicBezTo>
                  <a:pt x="9997318" y="4068452"/>
                  <a:pt x="10029007" y="4019306"/>
                  <a:pt x="10094686" y="4011507"/>
                </a:cubicBezTo>
                <a:cubicBezTo>
                  <a:pt x="10240735" y="3994345"/>
                  <a:pt x="10194808" y="3860171"/>
                  <a:pt x="10271967" y="3800497"/>
                </a:cubicBezTo>
                <a:cubicBezTo>
                  <a:pt x="10286662" y="3789184"/>
                  <a:pt x="10299980" y="3766953"/>
                  <a:pt x="10297226" y="3751742"/>
                </a:cubicBezTo>
                <a:cubicBezTo>
                  <a:pt x="10293091" y="3729898"/>
                  <a:pt x="10275639" y="3709227"/>
                  <a:pt x="10260943" y="3689723"/>
                </a:cubicBezTo>
                <a:cubicBezTo>
                  <a:pt x="10245786" y="3670222"/>
                  <a:pt x="10222825" y="3653061"/>
                  <a:pt x="10233847" y="3627319"/>
                </a:cubicBezTo>
                <a:cubicBezTo>
                  <a:pt x="10238437" y="3616788"/>
                  <a:pt x="10235225" y="3580125"/>
                  <a:pt x="10269209" y="3608986"/>
                </a:cubicBezTo>
                <a:cubicBezTo>
                  <a:pt x="10362443" y="3688165"/>
                  <a:pt x="10416637" y="3613279"/>
                  <a:pt x="10496550" y="3577393"/>
                </a:cubicBezTo>
                <a:cubicBezTo>
                  <a:pt x="10432253" y="3540340"/>
                  <a:pt x="10374383" y="3514208"/>
                  <a:pt x="10364738" y="3458823"/>
                </a:cubicBezTo>
                <a:cubicBezTo>
                  <a:pt x="10344991" y="3344542"/>
                  <a:pt x="10260485" y="3292277"/>
                  <a:pt x="10132346" y="3282137"/>
                </a:cubicBezTo>
                <a:cubicBezTo>
                  <a:pt x="10179650" y="3171757"/>
                  <a:pt x="10179650" y="3171757"/>
                  <a:pt x="10026712" y="3156543"/>
                </a:cubicBezTo>
                <a:cubicBezTo>
                  <a:pt x="10085499" y="3086337"/>
                  <a:pt x="10085499" y="3068396"/>
                  <a:pt x="10014312" y="3044213"/>
                </a:cubicBezTo>
                <a:cubicBezTo>
                  <a:pt x="9945880" y="3021201"/>
                  <a:pt x="9870100" y="3013401"/>
                  <a:pt x="9806718" y="2977907"/>
                </a:cubicBezTo>
                <a:cubicBezTo>
                  <a:pt x="9865047" y="2888199"/>
                  <a:pt x="9881580" y="2784060"/>
                  <a:pt x="10001912" y="2740374"/>
                </a:cubicBezTo>
                <a:cubicBezTo>
                  <a:pt x="10020741" y="2733743"/>
                  <a:pt x="10033600" y="2706830"/>
                  <a:pt x="10021662" y="2691231"/>
                </a:cubicBezTo>
                <a:cubicBezTo>
                  <a:pt x="9978030" y="2634675"/>
                  <a:pt x="10040492" y="2527414"/>
                  <a:pt x="9904546" y="2515322"/>
                </a:cubicBezTo>
                <a:cubicBezTo>
                  <a:pt x="9887552" y="2514152"/>
                  <a:pt x="9871936" y="2502450"/>
                  <a:pt x="9885256" y="2487240"/>
                </a:cubicBezTo>
                <a:cubicBezTo>
                  <a:pt x="9931184" y="2434196"/>
                  <a:pt x="9875611" y="2437706"/>
                  <a:pt x="9842085" y="2431074"/>
                </a:cubicBezTo>
                <a:cubicBezTo>
                  <a:pt x="9801668" y="2422884"/>
                  <a:pt x="9755740" y="2446287"/>
                  <a:pt x="9718078" y="2417424"/>
                </a:cubicBezTo>
                <a:cubicBezTo>
                  <a:pt x="9726806" y="2386999"/>
                  <a:pt x="9759413" y="2387390"/>
                  <a:pt x="9782378" y="2377641"/>
                </a:cubicBezTo>
                <a:cubicBezTo>
                  <a:pt x="9849430" y="2349558"/>
                  <a:pt x="9904086" y="2316013"/>
                  <a:pt x="9907302" y="2243078"/>
                </a:cubicBezTo>
                <a:cubicBezTo>
                  <a:pt x="9909596" y="2184182"/>
                  <a:pt x="9916946" y="2132305"/>
                  <a:pt x="9824171" y="2114365"/>
                </a:cubicBezTo>
                <a:cubicBezTo>
                  <a:pt x="9785593" y="2106953"/>
                  <a:pt x="9796616" y="2064440"/>
                  <a:pt x="9818662" y="2043377"/>
                </a:cubicBezTo>
                <a:cubicBezTo>
                  <a:pt x="9858160" y="2005933"/>
                  <a:pt x="9890766" y="1956008"/>
                  <a:pt x="9958740" y="1952499"/>
                </a:cubicBezTo>
                <a:cubicBezTo>
                  <a:pt x="10000075" y="1950158"/>
                  <a:pt x="10031764" y="1934556"/>
                  <a:pt x="10064374" y="1916615"/>
                </a:cubicBezTo>
                <a:cubicBezTo>
                  <a:pt x="10087795" y="1903743"/>
                  <a:pt x="10115810" y="1892823"/>
                  <a:pt x="10113055" y="1865131"/>
                </a:cubicBezTo>
                <a:cubicBezTo>
                  <a:pt x="10110302" y="1838607"/>
                  <a:pt x="10083203" y="1827686"/>
                  <a:pt x="10055646" y="1822227"/>
                </a:cubicBezTo>
                <a:cubicBezTo>
                  <a:pt x="9963792" y="1804675"/>
                  <a:pt x="9877448" y="1778933"/>
                  <a:pt x="9800748" y="1720036"/>
                </a:cubicBezTo>
                <a:cubicBezTo>
                  <a:pt x="9851726" y="1688834"/>
                  <a:pt x="9900410" y="1666211"/>
                  <a:pt x="9938071" y="1634617"/>
                </a:cubicBezTo>
                <a:cubicBezTo>
                  <a:pt x="10029007" y="1558172"/>
                  <a:pt x="9258802" y="1317517"/>
                  <a:pt x="9220224" y="1231709"/>
                </a:cubicBezTo>
                <a:cubicBezTo>
                  <a:pt x="9208284" y="1205187"/>
                  <a:pt x="9167410" y="1177883"/>
                  <a:pt x="9133419" y="1170083"/>
                </a:cubicBezTo>
                <a:cubicBezTo>
                  <a:pt x="8974052" y="1133420"/>
                  <a:pt x="8835810" y="1051123"/>
                  <a:pt x="8672768" y="1020699"/>
                </a:cubicBezTo>
                <a:cubicBezTo>
                  <a:pt x="8518912" y="991837"/>
                  <a:pt x="8367350" y="953222"/>
                  <a:pt x="8198797" y="915000"/>
                </a:cubicBezTo>
                <a:cubicBezTo>
                  <a:pt x="8302134" y="819048"/>
                  <a:pt x="8485382" y="830361"/>
                  <a:pt x="8528095" y="691898"/>
                </a:cubicBezTo>
                <a:cubicBezTo>
                  <a:pt x="8361379" y="656013"/>
                  <a:pt x="8185937" y="696968"/>
                  <a:pt x="8025190" y="640021"/>
                </a:cubicBezTo>
                <a:cubicBezTo>
                  <a:pt x="8011411" y="634954"/>
                  <a:pt x="7992579" y="640021"/>
                  <a:pt x="7976047" y="641584"/>
                </a:cubicBezTo>
                <a:cubicBezTo>
                  <a:pt x="7644909" y="672005"/>
                  <a:pt x="7315149" y="645484"/>
                  <a:pt x="6988604" y="607260"/>
                </a:cubicBezTo>
                <a:cubicBezTo>
                  <a:pt x="6518305" y="552656"/>
                  <a:pt x="6046170" y="517941"/>
                  <a:pt x="5573116" y="493368"/>
                </a:cubicBezTo>
                <a:cubicBezTo>
                  <a:pt x="5182272" y="473086"/>
                  <a:pt x="4790511" y="464116"/>
                  <a:pt x="4401503" y="425112"/>
                </a:cubicBezTo>
                <a:cubicBezTo>
                  <a:pt x="3985401" y="383379"/>
                  <a:pt x="3569756" y="336184"/>
                  <a:pt x="3154109" y="292499"/>
                </a:cubicBezTo>
                <a:cubicBezTo>
                  <a:pt x="3135280" y="290549"/>
                  <a:pt x="3114499" y="284406"/>
                  <a:pt x="3094406" y="283966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382337B-29BD-07D2-3930-CE79013702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46651" y="1671783"/>
            <a:ext cx="3298698" cy="32387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744254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225919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612</Words>
  <Application>Microsoft Office PowerPoint</Application>
  <PresentationFormat>Widescreen</PresentationFormat>
  <Paragraphs>94</Paragraphs>
  <Slides>23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8" baseType="lpstr">
      <vt:lpstr>Arial</vt:lpstr>
      <vt:lpstr>Calibri</vt:lpstr>
      <vt:lpstr>Calibri Light</vt:lpstr>
      <vt:lpstr>Myriad Pro</vt:lpstr>
      <vt:lpstr>Office Theme</vt:lpstr>
      <vt:lpstr>Independent Project</vt:lpstr>
      <vt:lpstr>Aims</vt:lpstr>
      <vt:lpstr>Self-assessment</vt:lpstr>
      <vt:lpstr>PowerPoint Presentation</vt:lpstr>
      <vt:lpstr>At Level 6 you will complete an in-depth piece of work</vt:lpstr>
      <vt:lpstr>So, nothing to worry about then?</vt:lpstr>
      <vt:lpstr>Process</vt:lpstr>
      <vt:lpstr>Two critical decisions</vt:lpstr>
      <vt:lpstr>Choices </vt:lpstr>
      <vt:lpstr>Entirely your decision</vt:lpstr>
      <vt:lpstr>Example: topics from DPP</vt:lpstr>
      <vt:lpstr>Example: topics from DPP</vt:lpstr>
      <vt:lpstr>PowerPoint Presentation</vt:lpstr>
      <vt:lpstr>PowerPoint Presentation</vt:lpstr>
      <vt:lpstr>PowerPoint Presentation</vt:lpstr>
      <vt:lpstr>Past dissertations</vt:lpstr>
      <vt:lpstr>Past dissertations</vt:lpstr>
      <vt:lpstr>Choose now</vt:lpstr>
      <vt:lpstr>Tight Structure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Independent Project</dc:title>
  <dc:creator>Mike Durke</dc:creator>
  <cp:lastModifiedBy>Mike Durke</cp:lastModifiedBy>
  <cp:revision>28</cp:revision>
  <dcterms:created xsi:type="dcterms:W3CDTF">2021-09-15T09:32:52Z</dcterms:created>
  <dcterms:modified xsi:type="dcterms:W3CDTF">2023-09-29T10:00:50Z</dcterms:modified>
</cp:coreProperties>
</file>