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notesMasterIdLst>
    <p:notesMasterId r:id="rId23"/>
  </p:notesMasterIdLst>
  <p:sldIdLst>
    <p:sldId id="256" r:id="rId2"/>
    <p:sldId id="257" r:id="rId3"/>
    <p:sldId id="258" r:id="rId4"/>
    <p:sldId id="259" r:id="rId5"/>
    <p:sldId id="265" r:id="rId6"/>
    <p:sldId id="269" r:id="rId7"/>
    <p:sldId id="266" r:id="rId8"/>
    <p:sldId id="260" r:id="rId9"/>
    <p:sldId id="271" r:id="rId10"/>
    <p:sldId id="261" r:id="rId11"/>
    <p:sldId id="264" r:id="rId12"/>
    <p:sldId id="267" r:id="rId13"/>
    <p:sldId id="273" r:id="rId14"/>
    <p:sldId id="274" r:id="rId15"/>
    <p:sldId id="272" r:id="rId16"/>
    <p:sldId id="268" r:id="rId17"/>
    <p:sldId id="275" r:id="rId18"/>
    <p:sldId id="262" r:id="rId19"/>
    <p:sldId id="270" r:id="rId20"/>
    <p:sldId id="276" r:id="rId21"/>
    <p:sldId id="27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66"/>
    <a:srgbClr val="500B55"/>
    <a:srgbClr val="3333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A515B3-2E87-43F8-BD36-7D51413739C1}" v="230" dt="2025-11-12T22:14:41.6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556" autoAdjust="0"/>
    <p:restoredTop sz="93447" autoAdjust="0"/>
  </p:normalViewPr>
  <p:slideViewPr>
    <p:cSldViewPr snapToGrid="0">
      <p:cViewPr varScale="1">
        <p:scale>
          <a:sx n="74" d="100"/>
          <a:sy n="74" d="100"/>
        </p:scale>
        <p:origin x="186" y="72"/>
      </p:cViewPr>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gnieszka Plikunas" userId="a6b6ac77e3354e6c" providerId="LiveId" clId="{DB701674-5AEB-472E-BFBA-9523FCABAD90}"/>
    <pc:docChg chg="undo custSel addSld delSld modSld modMainMaster modNotesMaster">
      <pc:chgData name="Agnieszka Plikunas" userId="a6b6ac77e3354e6c" providerId="LiveId" clId="{DB701674-5AEB-472E-BFBA-9523FCABAD90}" dt="2025-11-14T09:23:43.155" v="7707" actId="20577"/>
      <pc:docMkLst>
        <pc:docMk/>
      </pc:docMkLst>
      <pc:sldChg chg="addSp modSp mod">
        <pc:chgData name="Agnieszka Plikunas" userId="a6b6ac77e3354e6c" providerId="LiveId" clId="{DB701674-5AEB-472E-BFBA-9523FCABAD90}" dt="2025-11-12T20:12:23.152" v="5225" actId="20577"/>
        <pc:sldMkLst>
          <pc:docMk/>
          <pc:sldMk cId="3428808095" sldId="256"/>
        </pc:sldMkLst>
        <pc:spChg chg="mod">
          <ac:chgData name="Agnieszka Plikunas" userId="a6b6ac77e3354e6c" providerId="LiveId" clId="{DB701674-5AEB-472E-BFBA-9523FCABAD90}" dt="2025-11-12T20:12:23.152" v="5225" actId="20577"/>
          <ac:spMkLst>
            <pc:docMk/>
            <pc:sldMk cId="3428808095" sldId="256"/>
            <ac:spMk id="2" creationId="{2351C697-6312-1EBC-CC55-E8293AC24CC3}"/>
          </ac:spMkLst>
        </pc:spChg>
        <pc:spChg chg="mod">
          <ac:chgData name="Agnieszka Plikunas" userId="a6b6ac77e3354e6c" providerId="LiveId" clId="{DB701674-5AEB-472E-BFBA-9523FCABAD90}" dt="2025-11-09T12:20:07.462" v="321"/>
          <ac:spMkLst>
            <pc:docMk/>
            <pc:sldMk cId="3428808095" sldId="256"/>
            <ac:spMk id="3" creationId="{423082B4-6A40-18A7-6343-3F141AB9CB66}"/>
          </ac:spMkLst>
        </pc:spChg>
        <pc:spChg chg="add mod">
          <ac:chgData name="Agnieszka Plikunas" userId="a6b6ac77e3354e6c" providerId="LiveId" clId="{DB701674-5AEB-472E-BFBA-9523FCABAD90}" dt="2025-11-09T19:54:44.830" v="4287" actId="14100"/>
          <ac:spMkLst>
            <pc:docMk/>
            <pc:sldMk cId="3428808095" sldId="256"/>
            <ac:spMk id="4" creationId="{EADAAEA3-1445-DDF0-FBD6-398FAD63C555}"/>
          </ac:spMkLst>
        </pc:spChg>
        <pc:picChg chg="mod">
          <ac:chgData name="Agnieszka Plikunas" userId="a6b6ac77e3354e6c" providerId="LiveId" clId="{DB701674-5AEB-472E-BFBA-9523FCABAD90}" dt="2025-11-09T19:54:09.738" v="4282" actId="1076"/>
          <ac:picMkLst>
            <pc:docMk/>
            <pc:sldMk cId="3428808095" sldId="256"/>
            <ac:picMk id="1026" creationId="{152514F8-7666-270B-E813-FA6244644930}"/>
          </ac:picMkLst>
        </pc:picChg>
      </pc:sldChg>
      <pc:sldChg chg="addSp modSp mod modNotes">
        <pc:chgData name="Agnieszka Plikunas" userId="a6b6ac77e3354e6c" providerId="LiveId" clId="{DB701674-5AEB-472E-BFBA-9523FCABAD90}" dt="2025-11-09T12:38:27.397" v="337" actId="13822"/>
        <pc:sldMkLst>
          <pc:docMk/>
          <pc:sldMk cId="443891346" sldId="257"/>
        </pc:sldMkLst>
        <pc:spChg chg="mod">
          <ac:chgData name="Agnieszka Plikunas" userId="a6b6ac77e3354e6c" providerId="LiveId" clId="{DB701674-5AEB-472E-BFBA-9523FCABAD90}" dt="2025-11-09T12:20:07.462" v="321"/>
          <ac:spMkLst>
            <pc:docMk/>
            <pc:sldMk cId="443891346" sldId="257"/>
            <ac:spMk id="2" creationId="{72EFEB79-CBA0-8BEA-E75D-9C2E9FCB16B1}"/>
          </ac:spMkLst>
        </pc:spChg>
        <pc:graphicFrameChg chg="mod">
          <ac:chgData name="Agnieszka Plikunas" userId="a6b6ac77e3354e6c" providerId="LiveId" clId="{DB701674-5AEB-472E-BFBA-9523FCABAD90}" dt="2025-11-09T12:20:07.462" v="321"/>
          <ac:graphicFrameMkLst>
            <pc:docMk/>
            <pc:sldMk cId="443891346" sldId="257"/>
            <ac:graphicFrameMk id="4" creationId="{E54372C6-2E4F-F6CD-EBA1-B05323AB9627}"/>
          </ac:graphicFrameMkLst>
        </pc:graphicFrameChg>
        <pc:cxnChg chg="add mod">
          <ac:chgData name="Agnieszka Plikunas" userId="a6b6ac77e3354e6c" providerId="LiveId" clId="{DB701674-5AEB-472E-BFBA-9523FCABAD90}" dt="2025-11-09T12:38:27.397" v="337" actId="13822"/>
          <ac:cxnSpMkLst>
            <pc:docMk/>
            <pc:sldMk cId="443891346" sldId="257"/>
            <ac:cxnSpMk id="5" creationId="{B956B7A3-BAFF-83BB-3E3F-0BF1C8647BC6}"/>
          </ac:cxnSpMkLst>
        </pc:cxnChg>
      </pc:sldChg>
      <pc:sldChg chg="addSp delSp modSp mod setBg">
        <pc:chgData name="Agnieszka Plikunas" userId="a6b6ac77e3354e6c" providerId="LiveId" clId="{DB701674-5AEB-472E-BFBA-9523FCABAD90}" dt="2025-11-09T19:48:06.854" v="4240" actId="1076"/>
        <pc:sldMkLst>
          <pc:docMk/>
          <pc:sldMk cId="190425004" sldId="258"/>
        </pc:sldMkLst>
        <pc:spChg chg="mod">
          <ac:chgData name="Agnieszka Plikunas" userId="a6b6ac77e3354e6c" providerId="LiveId" clId="{DB701674-5AEB-472E-BFBA-9523FCABAD90}" dt="2025-11-09T12:21:14.387" v="327" actId="1076"/>
          <ac:spMkLst>
            <pc:docMk/>
            <pc:sldMk cId="190425004" sldId="258"/>
            <ac:spMk id="2" creationId="{9599E849-5423-B0E2-5781-E1A11E21F2C3}"/>
          </ac:spMkLst>
        </pc:spChg>
        <pc:graphicFrameChg chg="add del mod modGraphic">
          <ac:chgData name="Agnieszka Plikunas" userId="a6b6ac77e3354e6c" providerId="LiveId" clId="{DB701674-5AEB-472E-BFBA-9523FCABAD90}" dt="2025-11-09T19:48:06.854" v="4240" actId="1076"/>
          <ac:graphicFrameMkLst>
            <pc:docMk/>
            <pc:sldMk cId="190425004" sldId="258"/>
            <ac:graphicFrameMk id="4" creationId="{504EA306-6272-F643-5810-BB940488A3B5}"/>
          </ac:graphicFrameMkLst>
        </pc:graphicFrameChg>
      </pc:sldChg>
      <pc:sldChg chg="addSp delSp modSp mod setBg">
        <pc:chgData name="Agnieszka Plikunas" userId="a6b6ac77e3354e6c" providerId="LiveId" clId="{DB701674-5AEB-472E-BFBA-9523FCABAD90}" dt="2025-11-11T20:19:52.599" v="4371" actId="27636"/>
        <pc:sldMkLst>
          <pc:docMk/>
          <pc:sldMk cId="3781553285" sldId="259"/>
        </pc:sldMkLst>
        <pc:spChg chg="mod">
          <ac:chgData name="Agnieszka Plikunas" userId="a6b6ac77e3354e6c" providerId="LiveId" clId="{DB701674-5AEB-472E-BFBA-9523FCABAD90}" dt="2025-11-09T13:47:26.692" v="623" actId="13926"/>
          <ac:spMkLst>
            <pc:docMk/>
            <pc:sldMk cId="3781553285" sldId="259"/>
            <ac:spMk id="2" creationId="{21B43A00-1710-179C-CE70-443CDFE5035F}"/>
          </ac:spMkLst>
        </pc:spChg>
        <pc:spChg chg="mod ord">
          <ac:chgData name="Agnieszka Plikunas" userId="a6b6ac77e3354e6c" providerId="LiveId" clId="{DB701674-5AEB-472E-BFBA-9523FCABAD90}" dt="2025-11-11T20:19:52.599" v="4371" actId="27636"/>
          <ac:spMkLst>
            <pc:docMk/>
            <pc:sldMk cId="3781553285" sldId="259"/>
            <ac:spMk id="3" creationId="{C383B3EF-7DEB-0430-CD44-B35B773C9ABA}"/>
          </ac:spMkLst>
        </pc:spChg>
        <pc:spChg chg="add">
          <ac:chgData name="Agnieszka Plikunas" userId="a6b6ac77e3354e6c" providerId="LiveId" clId="{DB701674-5AEB-472E-BFBA-9523FCABAD90}" dt="2025-11-09T13:32:56.912" v="461" actId="26606"/>
          <ac:spMkLst>
            <pc:docMk/>
            <pc:sldMk cId="3781553285" sldId="259"/>
            <ac:spMk id="21" creationId="{A65AC7D1-EAA9-48F5-B509-60A7F50BF703}"/>
          </ac:spMkLst>
        </pc:spChg>
        <pc:spChg chg="add">
          <ac:chgData name="Agnieszka Plikunas" userId="a6b6ac77e3354e6c" providerId="LiveId" clId="{DB701674-5AEB-472E-BFBA-9523FCABAD90}" dt="2025-11-09T13:32:56.912" v="461" actId="26606"/>
          <ac:spMkLst>
            <pc:docMk/>
            <pc:sldMk cId="3781553285" sldId="259"/>
            <ac:spMk id="29" creationId="{7E018740-5C2B-4A41-AC1A-7E68D1EC1954}"/>
          </ac:spMkLst>
        </pc:spChg>
        <pc:spChg chg="add">
          <ac:chgData name="Agnieszka Plikunas" userId="a6b6ac77e3354e6c" providerId="LiveId" clId="{DB701674-5AEB-472E-BFBA-9523FCABAD90}" dt="2025-11-09T13:32:56.912" v="461" actId="26606"/>
          <ac:spMkLst>
            <pc:docMk/>
            <pc:sldMk cId="3781553285" sldId="259"/>
            <ac:spMk id="33" creationId="{A032553A-72E8-4B0D-8405-FF9771C9AF05}"/>
          </ac:spMkLst>
        </pc:spChg>
        <pc:spChg chg="add">
          <ac:chgData name="Agnieszka Plikunas" userId="a6b6ac77e3354e6c" providerId="LiveId" clId="{DB701674-5AEB-472E-BFBA-9523FCABAD90}" dt="2025-11-09T13:32:56.912" v="461" actId="26606"/>
          <ac:spMkLst>
            <pc:docMk/>
            <pc:sldMk cId="3781553285" sldId="259"/>
            <ac:spMk id="35" creationId="{765800AC-C3B9-498E-87BC-29FAE4C76B21}"/>
          </ac:spMkLst>
        </pc:spChg>
        <pc:spChg chg="add">
          <ac:chgData name="Agnieszka Plikunas" userId="a6b6ac77e3354e6c" providerId="LiveId" clId="{DB701674-5AEB-472E-BFBA-9523FCABAD90}" dt="2025-11-09T13:32:56.912" v="461" actId="26606"/>
          <ac:spMkLst>
            <pc:docMk/>
            <pc:sldMk cId="3781553285" sldId="259"/>
            <ac:spMk id="39" creationId="{A5EC319D-0FEA-4B95-A3EA-01E35672C95B}"/>
          </ac:spMkLst>
        </pc:spChg>
        <pc:picChg chg="add mod">
          <ac:chgData name="Agnieszka Plikunas" userId="a6b6ac77e3354e6c" providerId="LiveId" clId="{DB701674-5AEB-472E-BFBA-9523FCABAD90}" dt="2025-11-09T13:32:20.924" v="459" actId="26606"/>
          <ac:picMkLst>
            <pc:docMk/>
            <pc:sldMk cId="3781553285" sldId="259"/>
            <ac:picMk id="5" creationId="{4A6AB92C-31B6-8676-B405-0056FAD9764C}"/>
          </ac:picMkLst>
        </pc:picChg>
      </pc:sldChg>
      <pc:sldChg chg="addSp delSp modSp mod setBg modClrScheme chgLayout">
        <pc:chgData name="Agnieszka Plikunas" userId="a6b6ac77e3354e6c" providerId="LiveId" clId="{DB701674-5AEB-472E-BFBA-9523FCABAD90}" dt="2025-11-13T22:22:17.380" v="7697" actId="20577"/>
        <pc:sldMkLst>
          <pc:docMk/>
          <pc:sldMk cId="1814946197" sldId="260"/>
        </pc:sldMkLst>
        <pc:spChg chg="mod ord">
          <ac:chgData name="Agnieszka Plikunas" userId="a6b6ac77e3354e6c" providerId="LiveId" clId="{DB701674-5AEB-472E-BFBA-9523FCABAD90}" dt="2025-11-13T22:22:17.380" v="7697" actId="20577"/>
          <ac:spMkLst>
            <pc:docMk/>
            <pc:sldMk cId="1814946197" sldId="260"/>
            <ac:spMk id="2" creationId="{43B9BFA8-4A24-D989-67A8-25A173453B3A}"/>
          </ac:spMkLst>
        </pc:spChg>
        <pc:graphicFrameChg chg="add mod">
          <ac:chgData name="Agnieszka Plikunas" userId="a6b6ac77e3354e6c" providerId="LiveId" clId="{DB701674-5AEB-472E-BFBA-9523FCABAD90}" dt="2025-11-09T16:40:40.815" v="1508" actId="12100"/>
          <ac:graphicFrameMkLst>
            <pc:docMk/>
            <pc:sldMk cId="1814946197" sldId="260"/>
            <ac:graphicFrameMk id="9" creationId="{236DE2FC-23D9-B11F-9EAC-A5518BE1E188}"/>
          </ac:graphicFrameMkLst>
        </pc:graphicFrameChg>
      </pc:sldChg>
      <pc:sldChg chg="addSp delSp modSp mod">
        <pc:chgData name="Agnieszka Plikunas" userId="a6b6ac77e3354e6c" providerId="LiveId" clId="{DB701674-5AEB-472E-BFBA-9523FCABAD90}" dt="2025-11-09T17:19:30.140" v="1911" actId="255"/>
        <pc:sldMkLst>
          <pc:docMk/>
          <pc:sldMk cId="2098137952" sldId="261"/>
        </pc:sldMkLst>
        <pc:spChg chg="add mod">
          <ac:chgData name="Agnieszka Plikunas" userId="a6b6ac77e3354e6c" providerId="LiveId" clId="{DB701674-5AEB-472E-BFBA-9523FCABAD90}" dt="2025-11-09T17:18:00.428" v="1904" actId="207"/>
          <ac:spMkLst>
            <pc:docMk/>
            <pc:sldMk cId="2098137952" sldId="261"/>
            <ac:spMk id="4" creationId="{DAB17D50-DB79-049C-27E9-FA2E1B1ED2D5}"/>
          </ac:spMkLst>
        </pc:spChg>
        <pc:graphicFrameChg chg="mod modGraphic">
          <ac:chgData name="Agnieszka Plikunas" userId="a6b6ac77e3354e6c" providerId="LiveId" clId="{DB701674-5AEB-472E-BFBA-9523FCABAD90}" dt="2025-11-09T17:19:30.140" v="1911" actId="255"/>
          <ac:graphicFrameMkLst>
            <pc:docMk/>
            <pc:sldMk cId="2098137952" sldId="261"/>
            <ac:graphicFrameMk id="5" creationId="{C872FAA8-22AD-4024-7E0F-383E02363667}"/>
          </ac:graphicFrameMkLst>
        </pc:graphicFrameChg>
      </pc:sldChg>
      <pc:sldChg chg="addSp delSp modSp mod">
        <pc:chgData name="Agnieszka Plikunas" userId="a6b6ac77e3354e6c" providerId="LiveId" clId="{DB701674-5AEB-472E-BFBA-9523FCABAD90}" dt="2025-11-12T21:49:22.765" v="7362" actId="14100"/>
        <pc:sldMkLst>
          <pc:docMk/>
          <pc:sldMk cId="1899485601" sldId="262"/>
        </pc:sldMkLst>
        <pc:spChg chg="mod">
          <ac:chgData name="Agnieszka Plikunas" userId="a6b6ac77e3354e6c" providerId="LiveId" clId="{DB701674-5AEB-472E-BFBA-9523FCABAD90}" dt="2025-11-12T21:49:22.765" v="7362" actId="14100"/>
          <ac:spMkLst>
            <pc:docMk/>
            <pc:sldMk cId="1899485601" sldId="262"/>
            <ac:spMk id="2" creationId="{E27D2A69-C104-1D96-1AC6-C60ED9F61331}"/>
          </ac:spMkLst>
        </pc:spChg>
        <pc:graphicFrameChg chg="add mod modGraphic">
          <ac:chgData name="Agnieszka Plikunas" userId="a6b6ac77e3354e6c" providerId="LiveId" clId="{DB701674-5AEB-472E-BFBA-9523FCABAD90}" dt="2025-11-12T21:49:01.921" v="7359" actId="14100"/>
          <ac:graphicFrameMkLst>
            <pc:docMk/>
            <pc:sldMk cId="1899485601" sldId="262"/>
            <ac:graphicFrameMk id="4" creationId="{318A5EE3-4C88-8303-72FA-5DC0CC64923B}"/>
          </ac:graphicFrameMkLst>
        </pc:graphicFrameChg>
      </pc:sldChg>
      <pc:sldChg chg="modSp mod">
        <pc:chgData name="Agnieszka Plikunas" userId="a6b6ac77e3354e6c" providerId="LiveId" clId="{DB701674-5AEB-472E-BFBA-9523FCABAD90}" dt="2025-11-09T17:31:34.152" v="2166" actId="14100"/>
        <pc:sldMkLst>
          <pc:docMk/>
          <pc:sldMk cId="3046615500" sldId="264"/>
        </pc:sldMkLst>
        <pc:spChg chg="mod">
          <ac:chgData name="Agnieszka Plikunas" userId="a6b6ac77e3354e6c" providerId="LiveId" clId="{DB701674-5AEB-472E-BFBA-9523FCABAD90}" dt="2025-11-09T17:31:34.152" v="2166" actId="14100"/>
          <ac:spMkLst>
            <pc:docMk/>
            <pc:sldMk cId="3046615500" sldId="264"/>
            <ac:spMk id="2" creationId="{C24BFD8F-FB64-EF60-4173-1601CBF81EA2}"/>
          </ac:spMkLst>
        </pc:spChg>
        <pc:spChg chg="mod">
          <ac:chgData name="Agnieszka Plikunas" userId="a6b6ac77e3354e6c" providerId="LiveId" clId="{DB701674-5AEB-472E-BFBA-9523FCABAD90}" dt="2025-11-09T17:28:08.537" v="2146" actId="255"/>
          <ac:spMkLst>
            <pc:docMk/>
            <pc:sldMk cId="3046615500" sldId="264"/>
            <ac:spMk id="3" creationId="{D9BA3C07-E86A-53F0-291B-7BC755D7985B}"/>
          </ac:spMkLst>
        </pc:spChg>
      </pc:sldChg>
      <pc:sldChg chg="addSp delSp modSp new mod setBg modClrScheme chgLayout">
        <pc:chgData name="Agnieszka Plikunas" userId="a6b6ac77e3354e6c" providerId="LiveId" clId="{DB701674-5AEB-472E-BFBA-9523FCABAD90}" dt="2025-11-09T15:23:17.623" v="1091" actId="1076"/>
        <pc:sldMkLst>
          <pc:docMk/>
          <pc:sldMk cId="3189141248" sldId="265"/>
        </pc:sldMkLst>
        <pc:spChg chg="add mod ord">
          <ac:chgData name="Agnieszka Plikunas" userId="a6b6ac77e3354e6c" providerId="LiveId" clId="{DB701674-5AEB-472E-BFBA-9523FCABAD90}" dt="2025-11-09T15:23:17.623" v="1091" actId="1076"/>
          <ac:spMkLst>
            <pc:docMk/>
            <pc:sldMk cId="3189141248" sldId="265"/>
            <ac:spMk id="2" creationId="{0EC1D4A1-13E7-394E-B698-EA69C503080B}"/>
          </ac:spMkLst>
        </pc:spChg>
        <pc:spChg chg="add mod ord">
          <ac:chgData name="Agnieszka Plikunas" userId="a6b6ac77e3354e6c" providerId="LiveId" clId="{DB701674-5AEB-472E-BFBA-9523FCABAD90}" dt="2025-11-09T15:22:34.995" v="1090" actId="255"/>
          <ac:spMkLst>
            <pc:docMk/>
            <pc:sldMk cId="3189141248" sldId="265"/>
            <ac:spMk id="5" creationId="{415576AD-9A36-1808-D03A-442489725949}"/>
          </ac:spMkLst>
        </pc:spChg>
        <pc:picChg chg="add mod ord">
          <ac:chgData name="Agnieszka Plikunas" userId="a6b6ac77e3354e6c" providerId="LiveId" clId="{DB701674-5AEB-472E-BFBA-9523FCABAD90}" dt="2025-11-09T15:01:21.588" v="982" actId="26606"/>
          <ac:picMkLst>
            <pc:docMk/>
            <pc:sldMk cId="3189141248" sldId="265"/>
            <ac:picMk id="4" creationId="{50F73B6D-5D47-02CB-DB66-F365C0E1B21D}"/>
          </ac:picMkLst>
        </pc:picChg>
      </pc:sldChg>
      <pc:sldChg chg="addSp delSp modSp new add del mod setBg modClrScheme delDesignElem chgLayout">
        <pc:chgData name="Agnieszka Plikunas" userId="a6b6ac77e3354e6c" providerId="LiveId" clId="{DB701674-5AEB-472E-BFBA-9523FCABAD90}" dt="2025-11-09T16:21:59.725" v="1252" actId="1076"/>
        <pc:sldMkLst>
          <pc:docMk/>
          <pc:sldMk cId="278439590" sldId="266"/>
        </pc:sldMkLst>
        <pc:spChg chg="mod ord">
          <ac:chgData name="Agnieszka Plikunas" userId="a6b6ac77e3354e6c" providerId="LiveId" clId="{DB701674-5AEB-472E-BFBA-9523FCABAD90}" dt="2025-11-09T15:56:34.343" v="1158" actId="14100"/>
          <ac:spMkLst>
            <pc:docMk/>
            <pc:sldMk cId="278439590" sldId="266"/>
            <ac:spMk id="2" creationId="{16C1FF07-C65A-E7C5-025F-808A7658A8FF}"/>
          </ac:spMkLst>
        </pc:spChg>
        <pc:spChg chg="add mod ord">
          <ac:chgData name="Agnieszka Plikunas" userId="a6b6ac77e3354e6c" providerId="LiveId" clId="{DB701674-5AEB-472E-BFBA-9523FCABAD90}" dt="2025-11-09T16:21:51.041" v="1250" actId="1076"/>
          <ac:spMkLst>
            <pc:docMk/>
            <pc:sldMk cId="278439590" sldId="266"/>
            <ac:spMk id="5" creationId="{94A9CF78-07D5-607A-2138-16033A72D8A1}"/>
          </ac:spMkLst>
        </pc:spChg>
        <pc:picChg chg="add mod">
          <ac:chgData name="Agnieszka Plikunas" userId="a6b6ac77e3354e6c" providerId="LiveId" clId="{DB701674-5AEB-472E-BFBA-9523FCABAD90}" dt="2025-11-09T16:21:59.725" v="1252" actId="1076"/>
          <ac:picMkLst>
            <pc:docMk/>
            <pc:sldMk cId="278439590" sldId="266"/>
            <ac:picMk id="4" creationId="{E13CF57F-5797-7782-E64B-2828B6498742}"/>
          </ac:picMkLst>
        </pc:picChg>
      </pc:sldChg>
      <pc:sldChg chg="addSp delSp modSp new mod modClrScheme chgLayout">
        <pc:chgData name="Agnieszka Plikunas" userId="a6b6ac77e3354e6c" providerId="LiveId" clId="{DB701674-5AEB-472E-BFBA-9523FCABAD90}" dt="2025-11-09T17:44:04.576" v="2358" actId="207"/>
        <pc:sldMkLst>
          <pc:docMk/>
          <pc:sldMk cId="2793062790" sldId="267"/>
        </pc:sldMkLst>
        <pc:spChg chg="mod ord">
          <ac:chgData name="Agnieszka Plikunas" userId="a6b6ac77e3354e6c" providerId="LiveId" clId="{DB701674-5AEB-472E-BFBA-9523FCABAD90}" dt="2025-11-09T17:37:40.913" v="2203" actId="700"/>
          <ac:spMkLst>
            <pc:docMk/>
            <pc:sldMk cId="2793062790" sldId="267"/>
            <ac:spMk id="2" creationId="{D36BF06F-F0BB-05AF-4460-9346C7A6C40D}"/>
          </ac:spMkLst>
        </pc:spChg>
        <pc:graphicFrameChg chg="add mod">
          <ac:chgData name="Agnieszka Plikunas" userId="a6b6ac77e3354e6c" providerId="LiveId" clId="{DB701674-5AEB-472E-BFBA-9523FCABAD90}" dt="2025-11-09T17:44:04.576" v="2358" actId="207"/>
          <ac:graphicFrameMkLst>
            <pc:docMk/>
            <pc:sldMk cId="2793062790" sldId="267"/>
            <ac:graphicFrameMk id="5" creationId="{1A359290-A545-1C0E-08E8-321F860A1DAB}"/>
          </ac:graphicFrameMkLst>
        </pc:graphicFrameChg>
      </pc:sldChg>
      <pc:sldChg chg="addSp delSp modSp new mod">
        <pc:chgData name="Agnieszka Plikunas" userId="a6b6ac77e3354e6c" providerId="LiveId" clId="{DB701674-5AEB-472E-BFBA-9523FCABAD90}" dt="2025-11-09T19:47:40.486" v="4239" actId="1076"/>
        <pc:sldMkLst>
          <pc:docMk/>
          <pc:sldMk cId="2005124220" sldId="268"/>
        </pc:sldMkLst>
        <pc:spChg chg="mod">
          <ac:chgData name="Agnieszka Plikunas" userId="a6b6ac77e3354e6c" providerId="LiveId" clId="{DB701674-5AEB-472E-BFBA-9523FCABAD90}" dt="2025-11-09T18:39:37.864" v="3385" actId="2711"/>
          <ac:spMkLst>
            <pc:docMk/>
            <pc:sldMk cId="2005124220" sldId="268"/>
            <ac:spMk id="2" creationId="{BF12C2F5-7515-AFFF-990B-3729AF8AC527}"/>
          </ac:spMkLst>
        </pc:spChg>
        <pc:spChg chg="add mod">
          <ac:chgData name="Agnieszka Plikunas" userId="a6b6ac77e3354e6c" providerId="LiveId" clId="{DB701674-5AEB-472E-BFBA-9523FCABAD90}" dt="2025-11-09T19:47:40.486" v="4239" actId="1076"/>
          <ac:spMkLst>
            <pc:docMk/>
            <pc:sldMk cId="2005124220" sldId="268"/>
            <ac:spMk id="7" creationId="{167BF1D7-9114-E7E4-C4EA-523AF864E8FB}"/>
          </ac:spMkLst>
        </pc:spChg>
      </pc:sldChg>
      <pc:sldChg chg="addSp delSp modSp new mod setBg modClrScheme delDesignElem chgLayout">
        <pc:chgData name="Agnieszka Plikunas" userId="a6b6ac77e3354e6c" providerId="LiveId" clId="{DB701674-5AEB-472E-BFBA-9523FCABAD90}" dt="2025-11-11T22:03:41.776" v="4544" actId="1076"/>
        <pc:sldMkLst>
          <pc:docMk/>
          <pc:sldMk cId="3218705331" sldId="269"/>
        </pc:sldMkLst>
        <pc:spChg chg="mod ord">
          <ac:chgData name="Agnieszka Plikunas" userId="a6b6ac77e3354e6c" providerId="LiveId" clId="{DB701674-5AEB-472E-BFBA-9523FCABAD90}" dt="2025-11-11T22:03:41.776" v="4544" actId="1076"/>
          <ac:spMkLst>
            <pc:docMk/>
            <pc:sldMk cId="3218705331" sldId="269"/>
            <ac:spMk id="2" creationId="{5E5711E6-689F-8442-5E7D-5F78DFEC4205}"/>
          </ac:spMkLst>
        </pc:spChg>
        <pc:spChg chg="add mod ord">
          <ac:chgData name="Agnieszka Plikunas" userId="a6b6ac77e3354e6c" providerId="LiveId" clId="{DB701674-5AEB-472E-BFBA-9523FCABAD90}" dt="2025-11-11T22:03:34.997" v="4543" actId="255"/>
          <ac:spMkLst>
            <pc:docMk/>
            <pc:sldMk cId="3218705331" sldId="269"/>
            <ac:spMk id="8" creationId="{93C5FFBD-398E-C94F-D98B-040707F844EF}"/>
          </ac:spMkLst>
        </pc:spChg>
        <pc:grpChg chg="add">
          <ac:chgData name="Agnieszka Plikunas" userId="a6b6ac77e3354e6c" providerId="LiveId" clId="{DB701674-5AEB-472E-BFBA-9523FCABAD90}" dt="2025-11-11T21:57:16.716" v="4418" actId="26606"/>
          <ac:grpSpMkLst>
            <pc:docMk/>
            <pc:sldMk cId="3218705331" sldId="269"/>
            <ac:grpSpMk id="11" creationId="{1F2B4773-3207-44CC-B7AC-892B70498211}"/>
          </ac:grpSpMkLst>
        </pc:grpChg>
        <pc:picChg chg="add mod ord">
          <ac:chgData name="Agnieszka Plikunas" userId="a6b6ac77e3354e6c" providerId="LiveId" clId="{DB701674-5AEB-472E-BFBA-9523FCABAD90}" dt="2025-11-11T21:57:16.716" v="4418" actId="26606"/>
          <ac:picMkLst>
            <pc:docMk/>
            <pc:sldMk cId="3218705331" sldId="269"/>
            <ac:picMk id="5" creationId="{05557D41-05DD-A494-1227-B6A0DE7BD8C5}"/>
          </ac:picMkLst>
        </pc:picChg>
      </pc:sldChg>
      <pc:sldChg chg="modSp new mod">
        <pc:chgData name="Agnieszka Plikunas" userId="a6b6ac77e3354e6c" providerId="LiveId" clId="{DB701674-5AEB-472E-BFBA-9523FCABAD90}" dt="2025-11-11T23:01:53.798" v="5223" actId="207"/>
        <pc:sldMkLst>
          <pc:docMk/>
          <pc:sldMk cId="2528984038" sldId="270"/>
        </pc:sldMkLst>
        <pc:spChg chg="mod">
          <ac:chgData name="Agnieszka Plikunas" userId="a6b6ac77e3354e6c" providerId="LiveId" clId="{DB701674-5AEB-472E-BFBA-9523FCABAD90}" dt="2025-11-11T23:01:53.798" v="5223" actId="207"/>
          <ac:spMkLst>
            <pc:docMk/>
            <pc:sldMk cId="2528984038" sldId="270"/>
            <ac:spMk id="2" creationId="{73A487FE-AA15-7DB4-89CA-F65C880603BF}"/>
          </ac:spMkLst>
        </pc:spChg>
        <pc:spChg chg="mod">
          <ac:chgData name="Agnieszka Plikunas" userId="a6b6ac77e3354e6c" providerId="LiveId" clId="{DB701674-5AEB-472E-BFBA-9523FCABAD90}" dt="2025-11-11T23:01:27.932" v="5220" actId="207"/>
          <ac:spMkLst>
            <pc:docMk/>
            <pc:sldMk cId="2528984038" sldId="270"/>
            <ac:spMk id="3" creationId="{510E39DB-6334-1204-BAAB-24E2B8910DFF}"/>
          </ac:spMkLst>
        </pc:spChg>
      </pc:sldChg>
      <pc:sldChg chg="addSp delSp modSp new mod setBg modClrScheme chgLayout">
        <pc:chgData name="Agnieszka Plikunas" userId="a6b6ac77e3354e6c" providerId="LiveId" clId="{DB701674-5AEB-472E-BFBA-9523FCABAD90}" dt="2025-11-12T20:45:27.339" v="5610" actId="1076"/>
        <pc:sldMkLst>
          <pc:docMk/>
          <pc:sldMk cId="2172751399" sldId="271"/>
        </pc:sldMkLst>
        <pc:spChg chg="add mod ord">
          <ac:chgData name="Agnieszka Plikunas" userId="a6b6ac77e3354e6c" providerId="LiveId" clId="{DB701674-5AEB-472E-BFBA-9523FCABAD90}" dt="2025-11-12T20:45:27.339" v="5610" actId="1076"/>
          <ac:spMkLst>
            <pc:docMk/>
            <pc:sldMk cId="2172751399" sldId="271"/>
            <ac:spMk id="8" creationId="{5578C5D6-C08B-EB39-FAEF-7FE54FBB8BF7}"/>
          </ac:spMkLst>
        </pc:spChg>
        <pc:grpChg chg="add">
          <ac:chgData name="Agnieszka Plikunas" userId="a6b6ac77e3354e6c" providerId="LiveId" clId="{DB701674-5AEB-472E-BFBA-9523FCABAD90}" dt="2025-11-12T20:23:39.426" v="5232" actId="26606"/>
          <ac:grpSpMkLst>
            <pc:docMk/>
            <pc:sldMk cId="2172751399" sldId="271"/>
            <ac:grpSpMk id="15" creationId="{10BE40E3-5550-4CDD-B4FD-387C33EBF157}"/>
          </ac:grpSpMkLst>
        </pc:grpChg>
        <pc:picChg chg="add mod ord">
          <ac:chgData name="Agnieszka Plikunas" userId="a6b6ac77e3354e6c" providerId="LiveId" clId="{DB701674-5AEB-472E-BFBA-9523FCABAD90}" dt="2025-11-12T20:26:42.745" v="5312" actId="1076"/>
          <ac:picMkLst>
            <pc:docMk/>
            <pc:sldMk cId="2172751399" sldId="271"/>
            <ac:picMk id="10" creationId="{1598DC5A-5BB4-B253-48DD-B779BA734992}"/>
          </ac:picMkLst>
        </pc:picChg>
      </pc:sldChg>
      <pc:sldChg chg="addSp delSp modSp new mod setBg">
        <pc:chgData name="Agnieszka Plikunas" userId="a6b6ac77e3354e6c" providerId="LiveId" clId="{DB701674-5AEB-472E-BFBA-9523FCABAD90}" dt="2025-11-12T20:48:12.617" v="5672" actId="1076"/>
        <pc:sldMkLst>
          <pc:docMk/>
          <pc:sldMk cId="1603210808" sldId="272"/>
        </pc:sldMkLst>
        <pc:spChg chg="mod">
          <ac:chgData name="Agnieszka Plikunas" userId="a6b6ac77e3354e6c" providerId="LiveId" clId="{DB701674-5AEB-472E-BFBA-9523FCABAD90}" dt="2025-11-12T20:47:45.317" v="5670" actId="14100"/>
          <ac:spMkLst>
            <pc:docMk/>
            <pc:sldMk cId="1603210808" sldId="272"/>
            <ac:spMk id="4" creationId="{F48D2A3E-7D47-ABDB-18B6-73E1F26AAFD2}"/>
          </ac:spMkLst>
        </pc:spChg>
        <pc:grpChg chg="add">
          <ac:chgData name="Agnieszka Plikunas" userId="a6b6ac77e3354e6c" providerId="LiveId" clId="{DB701674-5AEB-472E-BFBA-9523FCABAD90}" dt="2025-11-12T20:40:01.116" v="5528" actId="26606"/>
          <ac:grpSpMkLst>
            <pc:docMk/>
            <pc:sldMk cId="1603210808" sldId="272"/>
            <ac:grpSpMk id="11" creationId="{10BE40E3-5550-4CDD-B4FD-387C33EBF157}"/>
          </ac:grpSpMkLst>
        </pc:grpChg>
        <pc:picChg chg="add mod ord">
          <ac:chgData name="Agnieszka Plikunas" userId="a6b6ac77e3354e6c" providerId="LiveId" clId="{DB701674-5AEB-472E-BFBA-9523FCABAD90}" dt="2025-11-12T20:48:12.617" v="5672" actId="1076"/>
          <ac:picMkLst>
            <pc:docMk/>
            <pc:sldMk cId="1603210808" sldId="272"/>
            <ac:picMk id="6" creationId="{6792694E-FECB-DE48-CA0B-41CCD80C0787}"/>
          </ac:picMkLst>
        </pc:picChg>
      </pc:sldChg>
      <pc:sldChg chg="addSp delSp modSp new mod setBg">
        <pc:chgData name="Agnieszka Plikunas" userId="a6b6ac77e3354e6c" providerId="LiveId" clId="{DB701674-5AEB-472E-BFBA-9523FCABAD90}" dt="2025-11-12T20:54:03.471" v="5868" actId="20577"/>
        <pc:sldMkLst>
          <pc:docMk/>
          <pc:sldMk cId="4277723026" sldId="273"/>
        </pc:sldMkLst>
        <pc:spChg chg="mod">
          <ac:chgData name="Agnieszka Plikunas" userId="a6b6ac77e3354e6c" providerId="LiveId" clId="{DB701674-5AEB-472E-BFBA-9523FCABAD90}" dt="2025-11-12T20:54:03.471" v="5868" actId="20577"/>
          <ac:spMkLst>
            <pc:docMk/>
            <pc:sldMk cId="4277723026" sldId="273"/>
            <ac:spMk id="4" creationId="{E9736E21-3394-D034-4ABB-5EDB9504DE82}"/>
          </ac:spMkLst>
        </pc:spChg>
        <pc:grpChg chg="add">
          <ac:chgData name="Agnieszka Plikunas" userId="a6b6ac77e3354e6c" providerId="LiveId" clId="{DB701674-5AEB-472E-BFBA-9523FCABAD90}" dt="2025-11-12T20:49:25.474" v="5677" actId="26606"/>
          <ac:grpSpMkLst>
            <pc:docMk/>
            <pc:sldMk cId="4277723026" sldId="273"/>
            <ac:grpSpMk id="11" creationId="{10BE40E3-5550-4CDD-B4FD-387C33EBF157}"/>
          </ac:grpSpMkLst>
        </pc:grpChg>
        <pc:picChg chg="add mod ord">
          <ac:chgData name="Agnieszka Plikunas" userId="a6b6ac77e3354e6c" providerId="LiveId" clId="{DB701674-5AEB-472E-BFBA-9523FCABAD90}" dt="2025-11-12T20:50:07.660" v="5683" actId="14100"/>
          <ac:picMkLst>
            <pc:docMk/>
            <pc:sldMk cId="4277723026" sldId="273"/>
            <ac:picMk id="6" creationId="{6E556A82-C46F-E72C-D93C-49D4912977D0}"/>
          </ac:picMkLst>
        </pc:picChg>
      </pc:sldChg>
      <pc:sldChg chg="addSp delSp modSp new mod setBg">
        <pc:chgData name="Agnieszka Plikunas" userId="a6b6ac77e3354e6c" providerId="LiveId" clId="{DB701674-5AEB-472E-BFBA-9523FCABAD90}" dt="2025-11-14T09:23:43.155" v="7707" actId="20577"/>
        <pc:sldMkLst>
          <pc:docMk/>
          <pc:sldMk cId="3608417631" sldId="274"/>
        </pc:sldMkLst>
        <pc:spChg chg="mod">
          <ac:chgData name="Agnieszka Plikunas" userId="a6b6ac77e3354e6c" providerId="LiveId" clId="{DB701674-5AEB-472E-BFBA-9523FCABAD90}" dt="2025-11-12T21:35:29.142" v="7156" actId="1076"/>
          <ac:spMkLst>
            <pc:docMk/>
            <pc:sldMk cId="3608417631" sldId="274"/>
            <ac:spMk id="2" creationId="{7417CFD0-C653-F03A-58E4-EB9D1DF1E69F}"/>
          </ac:spMkLst>
        </pc:spChg>
        <pc:spChg chg="add">
          <ac:chgData name="Agnieszka Plikunas" userId="a6b6ac77e3354e6c" providerId="LiveId" clId="{DB701674-5AEB-472E-BFBA-9523FCABAD90}" dt="2025-11-12T21:34:44.641" v="7149" actId="26606"/>
          <ac:spMkLst>
            <pc:docMk/>
            <pc:sldMk cId="3608417631" sldId="274"/>
            <ac:spMk id="38" creationId="{9F4444CE-BC8D-4D61-B303-4C05614E62AB}"/>
          </ac:spMkLst>
        </pc:spChg>
        <pc:spChg chg="add">
          <ac:chgData name="Agnieszka Plikunas" userId="a6b6ac77e3354e6c" providerId="LiveId" clId="{DB701674-5AEB-472E-BFBA-9523FCABAD90}" dt="2025-11-12T21:34:44.641" v="7149" actId="26606"/>
          <ac:spMkLst>
            <pc:docMk/>
            <pc:sldMk cId="3608417631" sldId="274"/>
            <ac:spMk id="40" creationId="{73772B81-181F-48B7-8826-4D9686D15DF5}"/>
          </ac:spMkLst>
        </pc:spChg>
        <pc:spChg chg="add">
          <ac:chgData name="Agnieszka Plikunas" userId="a6b6ac77e3354e6c" providerId="LiveId" clId="{DB701674-5AEB-472E-BFBA-9523FCABAD90}" dt="2025-11-12T21:34:44.641" v="7149" actId="26606"/>
          <ac:spMkLst>
            <pc:docMk/>
            <pc:sldMk cId="3608417631" sldId="274"/>
            <ac:spMk id="42" creationId="{B2205F6E-03C6-4E92-877C-E2482F6599AA}"/>
          </ac:spMkLst>
        </pc:spChg>
        <pc:grpChg chg="add">
          <ac:chgData name="Agnieszka Plikunas" userId="a6b6ac77e3354e6c" providerId="LiveId" clId="{DB701674-5AEB-472E-BFBA-9523FCABAD90}" dt="2025-11-12T21:34:44.641" v="7149" actId="26606"/>
          <ac:grpSpMkLst>
            <pc:docMk/>
            <pc:sldMk cId="3608417631" sldId="274"/>
            <ac:grpSpMk id="26" creationId="{D920209C-E85B-4D6F-A56F-724F5ADA811C}"/>
          </ac:grpSpMkLst>
        </pc:grpChg>
        <pc:graphicFrameChg chg="add mod ord modGraphic">
          <ac:chgData name="Agnieszka Plikunas" userId="a6b6ac77e3354e6c" providerId="LiveId" clId="{DB701674-5AEB-472E-BFBA-9523FCABAD90}" dt="2025-11-14T09:23:43.155" v="7707" actId="20577"/>
          <ac:graphicFrameMkLst>
            <pc:docMk/>
            <pc:sldMk cId="3608417631" sldId="274"/>
            <ac:graphicFrameMk id="6" creationId="{9F378876-D5DF-5905-22ED-2111942620E0}"/>
          </ac:graphicFrameMkLst>
        </pc:graphicFrameChg>
      </pc:sldChg>
      <pc:sldChg chg="addSp delSp modSp new mod setBg">
        <pc:chgData name="Agnieszka Plikunas" userId="a6b6ac77e3354e6c" providerId="LiveId" clId="{DB701674-5AEB-472E-BFBA-9523FCABAD90}" dt="2025-11-12T21:47:06.539" v="7347" actId="1076"/>
        <pc:sldMkLst>
          <pc:docMk/>
          <pc:sldMk cId="3231641122" sldId="275"/>
        </pc:sldMkLst>
        <pc:spChg chg="mod">
          <ac:chgData name="Agnieszka Plikunas" userId="a6b6ac77e3354e6c" providerId="LiveId" clId="{DB701674-5AEB-472E-BFBA-9523FCABAD90}" dt="2025-11-12T21:47:00.440" v="7346" actId="14100"/>
          <ac:spMkLst>
            <pc:docMk/>
            <pc:sldMk cId="3231641122" sldId="275"/>
            <ac:spMk id="4" creationId="{5955869A-3888-CF50-084D-D5C318D92CFC}"/>
          </ac:spMkLst>
        </pc:spChg>
        <pc:grpChg chg="add">
          <ac:chgData name="Agnieszka Plikunas" userId="a6b6ac77e3354e6c" providerId="LiveId" clId="{DB701674-5AEB-472E-BFBA-9523FCABAD90}" dt="2025-11-12T21:37:00.446" v="7166" actId="26606"/>
          <ac:grpSpMkLst>
            <pc:docMk/>
            <pc:sldMk cId="3231641122" sldId="275"/>
            <ac:grpSpMk id="11" creationId="{10BE40E3-5550-4CDD-B4FD-387C33EBF157}"/>
          </ac:grpSpMkLst>
        </pc:grpChg>
        <pc:picChg chg="add mod ord">
          <ac:chgData name="Agnieszka Plikunas" userId="a6b6ac77e3354e6c" providerId="LiveId" clId="{DB701674-5AEB-472E-BFBA-9523FCABAD90}" dt="2025-11-12T21:47:06.539" v="7347" actId="1076"/>
          <ac:picMkLst>
            <pc:docMk/>
            <pc:sldMk cId="3231641122" sldId="275"/>
            <ac:picMk id="6" creationId="{6357D6F9-9D5E-A069-E9B5-2CB81CBD458D}"/>
          </ac:picMkLst>
        </pc:picChg>
      </pc:sldChg>
      <pc:sldChg chg="addSp delSp modSp new mod setBg chgLayout">
        <pc:chgData name="Agnieszka Plikunas" userId="a6b6ac77e3354e6c" providerId="LiveId" clId="{DB701674-5AEB-472E-BFBA-9523FCABAD90}" dt="2025-11-12T22:11:42.806" v="7622" actId="26606"/>
        <pc:sldMkLst>
          <pc:docMk/>
          <pc:sldMk cId="4200318311" sldId="276"/>
        </pc:sldMkLst>
        <pc:spChg chg="mod ord">
          <ac:chgData name="Agnieszka Plikunas" userId="a6b6ac77e3354e6c" providerId="LiveId" clId="{DB701674-5AEB-472E-BFBA-9523FCABAD90}" dt="2025-11-12T22:11:42.806" v="7622" actId="26606"/>
          <ac:spMkLst>
            <pc:docMk/>
            <pc:sldMk cId="4200318311" sldId="276"/>
            <ac:spMk id="2" creationId="{745FDD97-0BAE-9513-6A21-CBC6A1B9E5F8}"/>
          </ac:spMkLst>
        </pc:spChg>
        <pc:spChg chg="add mod ord">
          <ac:chgData name="Agnieszka Plikunas" userId="a6b6ac77e3354e6c" providerId="LiveId" clId="{DB701674-5AEB-472E-BFBA-9523FCABAD90}" dt="2025-11-12T22:11:42.806" v="7622" actId="26606"/>
          <ac:spMkLst>
            <pc:docMk/>
            <pc:sldMk cId="4200318311" sldId="276"/>
            <ac:spMk id="5" creationId="{6B7ADEC9-A193-8210-9EED-0F47AC71AE5E}"/>
          </ac:spMkLst>
        </pc:spChg>
        <pc:spChg chg="add">
          <ac:chgData name="Agnieszka Plikunas" userId="a6b6ac77e3354e6c" providerId="LiveId" clId="{DB701674-5AEB-472E-BFBA-9523FCABAD90}" dt="2025-11-12T22:11:42.806" v="7622" actId="26606"/>
          <ac:spMkLst>
            <pc:docMk/>
            <pc:sldMk cId="4200318311" sldId="276"/>
            <ac:spMk id="15" creationId="{3F088236-D655-4F88-B238-E16762358025}"/>
          </ac:spMkLst>
        </pc:spChg>
        <pc:spChg chg="add">
          <ac:chgData name="Agnieszka Plikunas" userId="a6b6ac77e3354e6c" providerId="LiveId" clId="{DB701674-5AEB-472E-BFBA-9523FCABAD90}" dt="2025-11-12T22:11:42.806" v="7622" actId="26606"/>
          <ac:spMkLst>
            <pc:docMk/>
            <pc:sldMk cId="4200318311" sldId="276"/>
            <ac:spMk id="17" creationId="{3DAC0C92-199E-475C-9390-119A9B027276}"/>
          </ac:spMkLst>
        </pc:spChg>
        <pc:spChg chg="add">
          <ac:chgData name="Agnieszka Plikunas" userId="a6b6ac77e3354e6c" providerId="LiveId" clId="{DB701674-5AEB-472E-BFBA-9523FCABAD90}" dt="2025-11-12T22:11:42.806" v="7622" actId="26606"/>
          <ac:spMkLst>
            <pc:docMk/>
            <pc:sldMk cId="4200318311" sldId="276"/>
            <ac:spMk id="19" creationId="{C4CFB339-0ED8-4FE2-9EF1-6D1375B8499B}"/>
          </ac:spMkLst>
        </pc:spChg>
        <pc:spChg chg="add">
          <ac:chgData name="Agnieszka Plikunas" userId="a6b6ac77e3354e6c" providerId="LiveId" clId="{DB701674-5AEB-472E-BFBA-9523FCABAD90}" dt="2025-11-12T22:11:42.806" v="7622" actId="26606"/>
          <ac:spMkLst>
            <pc:docMk/>
            <pc:sldMk cId="4200318311" sldId="276"/>
            <ac:spMk id="21" creationId="{31896C80-2069-4431-9C19-83B913734490}"/>
          </ac:spMkLst>
        </pc:spChg>
        <pc:spChg chg="add">
          <ac:chgData name="Agnieszka Plikunas" userId="a6b6ac77e3354e6c" providerId="LiveId" clId="{DB701674-5AEB-472E-BFBA-9523FCABAD90}" dt="2025-11-12T22:11:42.806" v="7622" actId="26606"/>
          <ac:spMkLst>
            <pc:docMk/>
            <pc:sldMk cId="4200318311" sldId="276"/>
            <ac:spMk id="23" creationId="{BF120A21-0841-4823-B0C4-28AEBCEF9B78}"/>
          </ac:spMkLst>
        </pc:spChg>
        <pc:spChg chg="add">
          <ac:chgData name="Agnieszka Plikunas" userId="a6b6ac77e3354e6c" providerId="LiveId" clId="{DB701674-5AEB-472E-BFBA-9523FCABAD90}" dt="2025-11-12T22:11:42.806" v="7622" actId="26606"/>
          <ac:spMkLst>
            <pc:docMk/>
            <pc:sldMk cId="4200318311" sldId="276"/>
            <ac:spMk id="25" creationId="{DBB05BAE-BBD3-4289-899F-A6851503C6B0}"/>
          </ac:spMkLst>
        </pc:spChg>
        <pc:spChg chg="add">
          <ac:chgData name="Agnieszka Plikunas" userId="a6b6ac77e3354e6c" providerId="LiveId" clId="{DB701674-5AEB-472E-BFBA-9523FCABAD90}" dt="2025-11-12T22:11:42.806" v="7622" actId="26606"/>
          <ac:spMkLst>
            <pc:docMk/>
            <pc:sldMk cId="4200318311" sldId="276"/>
            <ac:spMk id="27" creationId="{9874D11C-36F5-4BBE-A490-019A54E953B0}"/>
          </ac:spMkLst>
        </pc:spChg>
        <pc:picChg chg="add">
          <ac:chgData name="Agnieszka Plikunas" userId="a6b6ac77e3354e6c" providerId="LiveId" clId="{DB701674-5AEB-472E-BFBA-9523FCABAD90}" dt="2025-11-12T22:11:42.806" v="7622" actId="26606"/>
          <ac:picMkLst>
            <pc:docMk/>
            <pc:sldMk cId="4200318311" sldId="276"/>
            <ac:picMk id="7" creationId="{49765A40-4A09-07E4-D4E7-103DC9CDA6B0}"/>
          </ac:picMkLst>
        </pc:picChg>
      </pc:sldChg>
      <pc:sldChg chg="addSp delSp modSp new mod">
        <pc:chgData name="Agnieszka Plikunas" userId="a6b6ac77e3354e6c" providerId="LiveId" clId="{DB701674-5AEB-472E-BFBA-9523FCABAD90}" dt="2025-11-12T22:14:53.967" v="7693" actId="255"/>
        <pc:sldMkLst>
          <pc:docMk/>
          <pc:sldMk cId="3902808267" sldId="277"/>
        </pc:sldMkLst>
        <pc:spChg chg="mod">
          <ac:chgData name="Agnieszka Plikunas" userId="a6b6ac77e3354e6c" providerId="LiveId" clId="{DB701674-5AEB-472E-BFBA-9523FCABAD90}" dt="2025-11-12T22:14:53.967" v="7693" actId="255"/>
          <ac:spMkLst>
            <pc:docMk/>
            <pc:sldMk cId="3902808267" sldId="277"/>
            <ac:spMk id="3" creationId="{B42E4F74-7960-F5A7-02E2-E6C366083EBE}"/>
          </ac:spMkLst>
        </pc:spChg>
        <pc:spChg chg="add mod">
          <ac:chgData name="Agnieszka Plikunas" userId="a6b6ac77e3354e6c" providerId="LiveId" clId="{DB701674-5AEB-472E-BFBA-9523FCABAD90}" dt="2025-11-12T22:10:14.725" v="7621" actId="207"/>
          <ac:spMkLst>
            <pc:docMk/>
            <pc:sldMk cId="3902808267" sldId="277"/>
            <ac:spMk id="4" creationId="{453D2976-C61B-7FE2-825A-24C0269C8A3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65EE62-665D-4911-8D3F-1E65F2DD052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GB"/>
        </a:p>
      </dgm:t>
    </dgm:pt>
    <dgm:pt modelId="{75BFD573-BB8B-4884-AB57-D196C7C75FFC}">
      <dgm:prSet/>
      <dgm:spPr/>
      <dgm:t>
        <a:bodyPr/>
        <a:lstStyle/>
        <a:p>
          <a:pPr algn="l"/>
          <a:r>
            <a:rPr lang="en-GB"/>
            <a:t>Introduction</a:t>
          </a:r>
        </a:p>
      </dgm:t>
    </dgm:pt>
    <dgm:pt modelId="{8268CC56-9EF2-4FDD-A406-1B86D2A5B19B}" type="parTrans" cxnId="{710573C7-CD3F-4F99-B435-1B6BC83362B9}">
      <dgm:prSet/>
      <dgm:spPr/>
      <dgm:t>
        <a:bodyPr/>
        <a:lstStyle/>
        <a:p>
          <a:pPr algn="l"/>
          <a:endParaRPr lang="en-GB"/>
        </a:p>
      </dgm:t>
    </dgm:pt>
    <dgm:pt modelId="{6071C0A0-83E8-4A9B-967C-77BE425D9790}" type="sibTrans" cxnId="{710573C7-CD3F-4F99-B435-1B6BC83362B9}">
      <dgm:prSet/>
      <dgm:spPr/>
      <dgm:t>
        <a:bodyPr/>
        <a:lstStyle/>
        <a:p>
          <a:pPr algn="l"/>
          <a:endParaRPr lang="en-GB"/>
        </a:p>
      </dgm:t>
    </dgm:pt>
    <dgm:pt modelId="{C76EF6A7-6B48-4D3E-97CC-A1BA22050D29}">
      <dgm:prSet/>
      <dgm:spPr/>
      <dgm:t>
        <a:bodyPr/>
        <a:lstStyle/>
        <a:p>
          <a:pPr algn="l"/>
          <a:r>
            <a:rPr lang="en-GB"/>
            <a:t>Rationale of choosing the MS 365 App</a:t>
          </a:r>
        </a:p>
      </dgm:t>
    </dgm:pt>
    <dgm:pt modelId="{FC99F9BA-6AA0-4C2A-8857-B9B49647F5A2}" type="parTrans" cxnId="{CB9F3C09-DF81-4CAE-A1F3-E78D4CAC0EA5}">
      <dgm:prSet/>
      <dgm:spPr/>
      <dgm:t>
        <a:bodyPr/>
        <a:lstStyle/>
        <a:p>
          <a:pPr algn="l"/>
          <a:endParaRPr lang="en-GB"/>
        </a:p>
      </dgm:t>
    </dgm:pt>
    <dgm:pt modelId="{FD65CBBE-1397-4475-89B9-310C86D4AE37}" type="sibTrans" cxnId="{CB9F3C09-DF81-4CAE-A1F3-E78D4CAC0EA5}">
      <dgm:prSet/>
      <dgm:spPr/>
      <dgm:t>
        <a:bodyPr/>
        <a:lstStyle/>
        <a:p>
          <a:pPr algn="l"/>
          <a:endParaRPr lang="en-GB"/>
        </a:p>
      </dgm:t>
    </dgm:pt>
    <dgm:pt modelId="{D979CFCB-9426-4B55-8A7F-2EA27C9C7955}">
      <dgm:prSet/>
      <dgm:spPr/>
      <dgm:t>
        <a:bodyPr/>
        <a:lstStyle/>
        <a:p>
          <a:pPr algn="l"/>
          <a:r>
            <a:rPr lang="en-GB"/>
            <a:t>Benefits and Limitation</a:t>
          </a:r>
        </a:p>
      </dgm:t>
    </dgm:pt>
    <dgm:pt modelId="{8C9BD989-C5D8-4CCB-80FF-AE1699636794}" type="parTrans" cxnId="{712E5574-230A-498B-A5D1-7572D70D0157}">
      <dgm:prSet/>
      <dgm:spPr/>
      <dgm:t>
        <a:bodyPr/>
        <a:lstStyle/>
        <a:p>
          <a:pPr algn="l"/>
          <a:endParaRPr lang="en-GB"/>
        </a:p>
      </dgm:t>
    </dgm:pt>
    <dgm:pt modelId="{D28039E8-9C38-4DDD-929B-DBA537AFA288}" type="sibTrans" cxnId="{712E5574-230A-498B-A5D1-7572D70D0157}">
      <dgm:prSet/>
      <dgm:spPr/>
      <dgm:t>
        <a:bodyPr/>
        <a:lstStyle/>
        <a:p>
          <a:pPr algn="l"/>
          <a:endParaRPr lang="en-GB"/>
        </a:p>
      </dgm:t>
    </dgm:pt>
    <dgm:pt modelId="{4CD9B055-1682-4F40-BA1C-313DA7D8DF0B}">
      <dgm:prSet/>
      <dgm:spPr/>
      <dgm:t>
        <a:bodyPr/>
        <a:lstStyle/>
        <a:p>
          <a:pPr algn="l"/>
          <a:r>
            <a:rPr lang="en-GB"/>
            <a:t>Communication and collaboration Tools</a:t>
          </a:r>
        </a:p>
      </dgm:t>
    </dgm:pt>
    <dgm:pt modelId="{75731529-71EE-4294-8460-94D338F31EB5}" type="parTrans" cxnId="{4A293156-0A03-486D-9AD7-1E160D937718}">
      <dgm:prSet/>
      <dgm:spPr/>
      <dgm:t>
        <a:bodyPr/>
        <a:lstStyle/>
        <a:p>
          <a:pPr algn="l"/>
          <a:endParaRPr lang="en-GB"/>
        </a:p>
      </dgm:t>
    </dgm:pt>
    <dgm:pt modelId="{2822CB83-2DAD-4823-A730-F0125AC32834}" type="sibTrans" cxnId="{4A293156-0A03-486D-9AD7-1E160D937718}">
      <dgm:prSet/>
      <dgm:spPr/>
      <dgm:t>
        <a:bodyPr/>
        <a:lstStyle/>
        <a:p>
          <a:pPr algn="l"/>
          <a:endParaRPr lang="en-GB"/>
        </a:p>
      </dgm:t>
    </dgm:pt>
    <dgm:pt modelId="{5E0DF9BE-FF41-47D8-8FFA-5F744254AA92}">
      <dgm:prSet/>
      <dgm:spPr/>
      <dgm:t>
        <a:bodyPr/>
        <a:lstStyle/>
        <a:p>
          <a:pPr algn="l"/>
          <a:r>
            <a:rPr lang="en-GB"/>
            <a:t>*Rational for choosing that App</a:t>
          </a:r>
        </a:p>
      </dgm:t>
    </dgm:pt>
    <dgm:pt modelId="{A4FB7733-2B7C-4E79-A534-361F384F3569}" type="parTrans" cxnId="{BD9EBCF9-3914-4B12-B94D-A6A41A0FF270}">
      <dgm:prSet/>
      <dgm:spPr/>
      <dgm:t>
        <a:bodyPr/>
        <a:lstStyle/>
        <a:p>
          <a:pPr algn="l"/>
          <a:endParaRPr lang="en-GB"/>
        </a:p>
      </dgm:t>
    </dgm:pt>
    <dgm:pt modelId="{6DE8212A-D7E3-4F9F-8365-7A9262BC7AD0}" type="sibTrans" cxnId="{BD9EBCF9-3914-4B12-B94D-A6A41A0FF270}">
      <dgm:prSet/>
      <dgm:spPr/>
      <dgm:t>
        <a:bodyPr/>
        <a:lstStyle/>
        <a:p>
          <a:pPr algn="l"/>
          <a:endParaRPr lang="en-GB"/>
        </a:p>
      </dgm:t>
    </dgm:pt>
    <dgm:pt modelId="{D6C8DF85-D298-4193-A558-2EFFF63BB2E2}">
      <dgm:prSet/>
      <dgm:spPr/>
      <dgm:t>
        <a:bodyPr/>
        <a:lstStyle/>
        <a:p>
          <a:pPr algn="l"/>
          <a:r>
            <a:rPr lang="en-GB"/>
            <a:t>Benefits and Limitations within Sunrise Residential/Care Home</a:t>
          </a:r>
          <a:endParaRPr lang="en-GB" dirty="0"/>
        </a:p>
      </dgm:t>
    </dgm:pt>
    <dgm:pt modelId="{D4C8D476-80AF-45F7-A7D1-59B5E0740BC1}" type="parTrans" cxnId="{CCC4FB4A-61A3-44D8-B6EE-28A508943FA9}">
      <dgm:prSet/>
      <dgm:spPr/>
      <dgm:t>
        <a:bodyPr/>
        <a:lstStyle/>
        <a:p>
          <a:pPr algn="l"/>
          <a:endParaRPr lang="en-GB"/>
        </a:p>
      </dgm:t>
    </dgm:pt>
    <dgm:pt modelId="{2BC66FA4-ADC7-4B58-9454-8BB3CB6C5654}" type="sibTrans" cxnId="{CCC4FB4A-61A3-44D8-B6EE-28A508943FA9}">
      <dgm:prSet/>
      <dgm:spPr/>
      <dgm:t>
        <a:bodyPr/>
        <a:lstStyle/>
        <a:p>
          <a:pPr algn="l"/>
          <a:endParaRPr lang="en-GB"/>
        </a:p>
      </dgm:t>
    </dgm:pt>
    <dgm:pt modelId="{33BD193C-0677-40F9-A6CC-34D619E96D1D}">
      <dgm:prSet/>
      <dgm:spPr/>
      <dgm:t>
        <a:bodyPr/>
        <a:lstStyle/>
        <a:p>
          <a:pPr algn="l"/>
          <a:r>
            <a:rPr lang="en-GB" dirty="0"/>
            <a:t>Impact of limited digital skills </a:t>
          </a:r>
        </a:p>
      </dgm:t>
    </dgm:pt>
    <dgm:pt modelId="{6B20C10F-562F-42FD-96A0-C917E23F102B}" type="parTrans" cxnId="{5799EBF2-FC16-4B70-B359-719DC44B74D3}">
      <dgm:prSet/>
      <dgm:spPr/>
      <dgm:t>
        <a:bodyPr/>
        <a:lstStyle/>
        <a:p>
          <a:pPr algn="l"/>
          <a:endParaRPr lang="en-GB"/>
        </a:p>
      </dgm:t>
    </dgm:pt>
    <dgm:pt modelId="{8C4BAEF3-81B6-43A1-A3D6-995001E35F37}" type="sibTrans" cxnId="{5799EBF2-FC16-4B70-B359-719DC44B74D3}">
      <dgm:prSet/>
      <dgm:spPr/>
      <dgm:t>
        <a:bodyPr/>
        <a:lstStyle/>
        <a:p>
          <a:pPr algn="l"/>
          <a:endParaRPr lang="en-GB"/>
        </a:p>
      </dgm:t>
    </dgm:pt>
    <dgm:pt modelId="{90C34D3F-CD92-4C7F-AA54-DA86D565421B}">
      <dgm:prSet/>
      <dgm:spPr/>
      <dgm:t>
        <a:bodyPr/>
        <a:lstStyle/>
        <a:p>
          <a:pPr algn="l"/>
          <a:r>
            <a:rPr lang="en-GB"/>
            <a:t>Design checklist for digital safety practices</a:t>
          </a:r>
        </a:p>
      </dgm:t>
    </dgm:pt>
    <dgm:pt modelId="{6DF9E5FC-872E-41FA-8FE8-87A92B029BA8}" type="parTrans" cxnId="{144BD8D0-20E5-4DF3-B03A-21D7615C1619}">
      <dgm:prSet/>
      <dgm:spPr/>
      <dgm:t>
        <a:bodyPr/>
        <a:lstStyle/>
        <a:p>
          <a:pPr algn="l"/>
          <a:endParaRPr lang="en-GB"/>
        </a:p>
      </dgm:t>
    </dgm:pt>
    <dgm:pt modelId="{79992EA3-B444-4211-88FA-D4B9FF02E458}" type="sibTrans" cxnId="{144BD8D0-20E5-4DF3-B03A-21D7615C1619}">
      <dgm:prSet/>
      <dgm:spPr/>
      <dgm:t>
        <a:bodyPr/>
        <a:lstStyle/>
        <a:p>
          <a:pPr algn="l"/>
          <a:endParaRPr lang="en-GB"/>
        </a:p>
      </dgm:t>
    </dgm:pt>
    <dgm:pt modelId="{CE00A6E2-65FF-4BCE-ACD8-FF18FE149D9E}">
      <dgm:prSet/>
      <dgm:spPr/>
      <dgm:t>
        <a:bodyPr/>
        <a:lstStyle/>
        <a:p>
          <a:pPr algn="l"/>
          <a:r>
            <a:rPr lang="en-GB"/>
            <a:t>Conclusion</a:t>
          </a:r>
        </a:p>
      </dgm:t>
    </dgm:pt>
    <dgm:pt modelId="{1259BE0B-1305-45BA-8862-D190C878115B}" type="parTrans" cxnId="{96301085-5721-45A8-8E5A-646687853160}">
      <dgm:prSet/>
      <dgm:spPr/>
      <dgm:t>
        <a:bodyPr/>
        <a:lstStyle/>
        <a:p>
          <a:pPr algn="l"/>
          <a:endParaRPr lang="en-GB"/>
        </a:p>
      </dgm:t>
    </dgm:pt>
    <dgm:pt modelId="{2EC58078-E047-4238-BFC8-28D50C3D46C0}" type="sibTrans" cxnId="{96301085-5721-45A8-8E5A-646687853160}">
      <dgm:prSet/>
      <dgm:spPr/>
      <dgm:t>
        <a:bodyPr/>
        <a:lstStyle/>
        <a:p>
          <a:pPr algn="l"/>
          <a:endParaRPr lang="en-GB"/>
        </a:p>
      </dgm:t>
    </dgm:pt>
    <dgm:pt modelId="{5A37E4AA-895F-4E5B-9836-D142BBF9B857}">
      <dgm:prSet/>
      <dgm:spPr/>
      <dgm:t>
        <a:bodyPr/>
        <a:lstStyle/>
        <a:p>
          <a:pPr algn="l"/>
          <a:r>
            <a:rPr lang="en-GB"/>
            <a:t>References </a:t>
          </a:r>
        </a:p>
      </dgm:t>
    </dgm:pt>
    <dgm:pt modelId="{941983CC-AEBB-45F7-A0CC-6373C4117692}" type="parTrans" cxnId="{3D990123-4F36-4330-81E9-343B4F035D6B}">
      <dgm:prSet/>
      <dgm:spPr/>
      <dgm:t>
        <a:bodyPr/>
        <a:lstStyle/>
        <a:p>
          <a:pPr algn="l"/>
          <a:endParaRPr lang="en-GB"/>
        </a:p>
      </dgm:t>
    </dgm:pt>
    <dgm:pt modelId="{EA5CA85F-417E-4092-B03A-3F3658B0E4A2}" type="sibTrans" cxnId="{3D990123-4F36-4330-81E9-343B4F035D6B}">
      <dgm:prSet/>
      <dgm:spPr/>
      <dgm:t>
        <a:bodyPr/>
        <a:lstStyle/>
        <a:p>
          <a:pPr algn="l"/>
          <a:endParaRPr lang="en-GB"/>
        </a:p>
      </dgm:t>
    </dgm:pt>
    <dgm:pt modelId="{58E86FDA-82A8-43E4-A8CA-D91010ACED0C}" type="pres">
      <dgm:prSet presAssocID="{2A65EE62-665D-4911-8D3F-1E65F2DD0525}" presName="Name0" presStyleCnt="0">
        <dgm:presLayoutVars>
          <dgm:dir/>
          <dgm:resizeHandles val="exact"/>
        </dgm:presLayoutVars>
      </dgm:prSet>
      <dgm:spPr/>
      <dgm:t>
        <a:bodyPr/>
        <a:lstStyle/>
        <a:p>
          <a:endParaRPr lang="en-GB"/>
        </a:p>
      </dgm:t>
    </dgm:pt>
    <dgm:pt modelId="{32873825-0D23-497F-BA99-C4470B622BA9}" type="pres">
      <dgm:prSet presAssocID="{75BFD573-BB8B-4884-AB57-D196C7C75FFC}" presName="node" presStyleLbl="node1" presStyleIdx="0" presStyleCnt="10">
        <dgm:presLayoutVars>
          <dgm:bulletEnabled val="1"/>
        </dgm:presLayoutVars>
      </dgm:prSet>
      <dgm:spPr/>
      <dgm:t>
        <a:bodyPr/>
        <a:lstStyle/>
        <a:p>
          <a:endParaRPr lang="en-GB"/>
        </a:p>
      </dgm:t>
    </dgm:pt>
    <dgm:pt modelId="{356EC849-DCFF-41A4-80C6-291C8264E18A}" type="pres">
      <dgm:prSet presAssocID="{6071C0A0-83E8-4A9B-967C-77BE425D9790}" presName="sibTrans" presStyleLbl="sibTrans1D1" presStyleIdx="0" presStyleCnt="9"/>
      <dgm:spPr/>
      <dgm:t>
        <a:bodyPr/>
        <a:lstStyle/>
        <a:p>
          <a:endParaRPr lang="en-GB"/>
        </a:p>
      </dgm:t>
    </dgm:pt>
    <dgm:pt modelId="{5EF60B34-1DD5-4ABD-931B-CB625DC90686}" type="pres">
      <dgm:prSet presAssocID="{6071C0A0-83E8-4A9B-967C-77BE425D9790}" presName="connectorText" presStyleLbl="sibTrans1D1" presStyleIdx="0" presStyleCnt="9"/>
      <dgm:spPr/>
      <dgm:t>
        <a:bodyPr/>
        <a:lstStyle/>
        <a:p>
          <a:endParaRPr lang="en-GB"/>
        </a:p>
      </dgm:t>
    </dgm:pt>
    <dgm:pt modelId="{7D25B676-20E0-4552-90CB-96DD10C969C3}" type="pres">
      <dgm:prSet presAssocID="{C76EF6A7-6B48-4D3E-97CC-A1BA22050D29}" presName="node" presStyleLbl="node1" presStyleIdx="1" presStyleCnt="10">
        <dgm:presLayoutVars>
          <dgm:bulletEnabled val="1"/>
        </dgm:presLayoutVars>
      </dgm:prSet>
      <dgm:spPr/>
      <dgm:t>
        <a:bodyPr/>
        <a:lstStyle/>
        <a:p>
          <a:endParaRPr lang="en-GB"/>
        </a:p>
      </dgm:t>
    </dgm:pt>
    <dgm:pt modelId="{C24373A5-FAFF-4BF1-AA18-D23A2CF4D072}" type="pres">
      <dgm:prSet presAssocID="{FD65CBBE-1397-4475-89B9-310C86D4AE37}" presName="sibTrans" presStyleLbl="sibTrans1D1" presStyleIdx="1" presStyleCnt="9"/>
      <dgm:spPr/>
      <dgm:t>
        <a:bodyPr/>
        <a:lstStyle/>
        <a:p>
          <a:endParaRPr lang="en-GB"/>
        </a:p>
      </dgm:t>
    </dgm:pt>
    <dgm:pt modelId="{324ADB5D-BD0D-44AC-BB9C-EBE74D18BD90}" type="pres">
      <dgm:prSet presAssocID="{FD65CBBE-1397-4475-89B9-310C86D4AE37}" presName="connectorText" presStyleLbl="sibTrans1D1" presStyleIdx="1" presStyleCnt="9"/>
      <dgm:spPr/>
      <dgm:t>
        <a:bodyPr/>
        <a:lstStyle/>
        <a:p>
          <a:endParaRPr lang="en-GB"/>
        </a:p>
      </dgm:t>
    </dgm:pt>
    <dgm:pt modelId="{A362B820-3795-4C75-97CA-64B71DFF42E5}" type="pres">
      <dgm:prSet presAssocID="{D979CFCB-9426-4B55-8A7F-2EA27C9C7955}" presName="node" presStyleLbl="node1" presStyleIdx="2" presStyleCnt="10">
        <dgm:presLayoutVars>
          <dgm:bulletEnabled val="1"/>
        </dgm:presLayoutVars>
      </dgm:prSet>
      <dgm:spPr/>
      <dgm:t>
        <a:bodyPr/>
        <a:lstStyle/>
        <a:p>
          <a:endParaRPr lang="en-GB"/>
        </a:p>
      </dgm:t>
    </dgm:pt>
    <dgm:pt modelId="{30249C8E-57A3-418E-8604-A645775B62BF}" type="pres">
      <dgm:prSet presAssocID="{D28039E8-9C38-4DDD-929B-DBA537AFA288}" presName="sibTrans" presStyleLbl="sibTrans1D1" presStyleIdx="2" presStyleCnt="9"/>
      <dgm:spPr/>
      <dgm:t>
        <a:bodyPr/>
        <a:lstStyle/>
        <a:p>
          <a:endParaRPr lang="en-GB"/>
        </a:p>
      </dgm:t>
    </dgm:pt>
    <dgm:pt modelId="{00819F36-DB98-4E80-9845-8784620F4010}" type="pres">
      <dgm:prSet presAssocID="{D28039E8-9C38-4DDD-929B-DBA537AFA288}" presName="connectorText" presStyleLbl="sibTrans1D1" presStyleIdx="2" presStyleCnt="9"/>
      <dgm:spPr/>
      <dgm:t>
        <a:bodyPr/>
        <a:lstStyle/>
        <a:p>
          <a:endParaRPr lang="en-GB"/>
        </a:p>
      </dgm:t>
    </dgm:pt>
    <dgm:pt modelId="{7CD6F6A8-FBD4-4A09-834D-AD30C95DA1A0}" type="pres">
      <dgm:prSet presAssocID="{4CD9B055-1682-4F40-BA1C-313DA7D8DF0B}" presName="node" presStyleLbl="node1" presStyleIdx="3" presStyleCnt="10">
        <dgm:presLayoutVars>
          <dgm:bulletEnabled val="1"/>
        </dgm:presLayoutVars>
      </dgm:prSet>
      <dgm:spPr/>
      <dgm:t>
        <a:bodyPr/>
        <a:lstStyle/>
        <a:p>
          <a:endParaRPr lang="en-GB"/>
        </a:p>
      </dgm:t>
    </dgm:pt>
    <dgm:pt modelId="{22BBDA84-255A-4A9C-A1A9-86AF6521D6AD}" type="pres">
      <dgm:prSet presAssocID="{2822CB83-2DAD-4823-A730-F0125AC32834}" presName="sibTrans" presStyleLbl="sibTrans1D1" presStyleIdx="3" presStyleCnt="9"/>
      <dgm:spPr/>
      <dgm:t>
        <a:bodyPr/>
        <a:lstStyle/>
        <a:p>
          <a:endParaRPr lang="en-GB"/>
        </a:p>
      </dgm:t>
    </dgm:pt>
    <dgm:pt modelId="{8C0A70D8-9219-4496-892C-77FB9234E5A1}" type="pres">
      <dgm:prSet presAssocID="{2822CB83-2DAD-4823-A730-F0125AC32834}" presName="connectorText" presStyleLbl="sibTrans1D1" presStyleIdx="3" presStyleCnt="9"/>
      <dgm:spPr/>
      <dgm:t>
        <a:bodyPr/>
        <a:lstStyle/>
        <a:p>
          <a:endParaRPr lang="en-GB"/>
        </a:p>
      </dgm:t>
    </dgm:pt>
    <dgm:pt modelId="{37188AFF-D065-47E1-BEF0-4913B20BDABE}" type="pres">
      <dgm:prSet presAssocID="{5E0DF9BE-FF41-47D8-8FFA-5F744254AA92}" presName="node" presStyleLbl="node1" presStyleIdx="4" presStyleCnt="10">
        <dgm:presLayoutVars>
          <dgm:bulletEnabled val="1"/>
        </dgm:presLayoutVars>
      </dgm:prSet>
      <dgm:spPr/>
      <dgm:t>
        <a:bodyPr/>
        <a:lstStyle/>
        <a:p>
          <a:endParaRPr lang="en-GB"/>
        </a:p>
      </dgm:t>
    </dgm:pt>
    <dgm:pt modelId="{C387A62F-E43E-4D14-935C-699D03A8396C}" type="pres">
      <dgm:prSet presAssocID="{6DE8212A-D7E3-4F9F-8365-7A9262BC7AD0}" presName="sibTrans" presStyleLbl="sibTrans1D1" presStyleIdx="4" presStyleCnt="9"/>
      <dgm:spPr/>
      <dgm:t>
        <a:bodyPr/>
        <a:lstStyle/>
        <a:p>
          <a:endParaRPr lang="en-GB"/>
        </a:p>
      </dgm:t>
    </dgm:pt>
    <dgm:pt modelId="{19488783-0D02-4B3E-BCDB-25A61258F178}" type="pres">
      <dgm:prSet presAssocID="{6DE8212A-D7E3-4F9F-8365-7A9262BC7AD0}" presName="connectorText" presStyleLbl="sibTrans1D1" presStyleIdx="4" presStyleCnt="9"/>
      <dgm:spPr/>
      <dgm:t>
        <a:bodyPr/>
        <a:lstStyle/>
        <a:p>
          <a:endParaRPr lang="en-GB"/>
        </a:p>
      </dgm:t>
    </dgm:pt>
    <dgm:pt modelId="{FBE78017-01D1-430A-9D33-C2B6F0E1BAB0}" type="pres">
      <dgm:prSet presAssocID="{D6C8DF85-D298-4193-A558-2EFFF63BB2E2}" presName="node" presStyleLbl="node1" presStyleIdx="5" presStyleCnt="10">
        <dgm:presLayoutVars>
          <dgm:bulletEnabled val="1"/>
        </dgm:presLayoutVars>
      </dgm:prSet>
      <dgm:spPr/>
      <dgm:t>
        <a:bodyPr/>
        <a:lstStyle/>
        <a:p>
          <a:endParaRPr lang="en-GB"/>
        </a:p>
      </dgm:t>
    </dgm:pt>
    <dgm:pt modelId="{92CB7B58-6B75-4583-9480-57C99B45A4F1}" type="pres">
      <dgm:prSet presAssocID="{2BC66FA4-ADC7-4B58-9454-8BB3CB6C5654}" presName="sibTrans" presStyleLbl="sibTrans1D1" presStyleIdx="5" presStyleCnt="9"/>
      <dgm:spPr/>
      <dgm:t>
        <a:bodyPr/>
        <a:lstStyle/>
        <a:p>
          <a:endParaRPr lang="en-GB"/>
        </a:p>
      </dgm:t>
    </dgm:pt>
    <dgm:pt modelId="{FA71903C-3CCF-48ED-9623-76E6B750B283}" type="pres">
      <dgm:prSet presAssocID="{2BC66FA4-ADC7-4B58-9454-8BB3CB6C5654}" presName="connectorText" presStyleLbl="sibTrans1D1" presStyleIdx="5" presStyleCnt="9"/>
      <dgm:spPr/>
      <dgm:t>
        <a:bodyPr/>
        <a:lstStyle/>
        <a:p>
          <a:endParaRPr lang="en-GB"/>
        </a:p>
      </dgm:t>
    </dgm:pt>
    <dgm:pt modelId="{CE76F011-7D65-422B-9AC4-37571FBD17C6}" type="pres">
      <dgm:prSet presAssocID="{33BD193C-0677-40F9-A6CC-34D619E96D1D}" presName="node" presStyleLbl="node1" presStyleIdx="6" presStyleCnt="10">
        <dgm:presLayoutVars>
          <dgm:bulletEnabled val="1"/>
        </dgm:presLayoutVars>
      </dgm:prSet>
      <dgm:spPr/>
      <dgm:t>
        <a:bodyPr/>
        <a:lstStyle/>
        <a:p>
          <a:endParaRPr lang="en-GB"/>
        </a:p>
      </dgm:t>
    </dgm:pt>
    <dgm:pt modelId="{B433C750-6035-42F5-8C2C-E74E3A7A99E5}" type="pres">
      <dgm:prSet presAssocID="{8C4BAEF3-81B6-43A1-A3D6-995001E35F37}" presName="sibTrans" presStyleLbl="sibTrans1D1" presStyleIdx="6" presStyleCnt="9"/>
      <dgm:spPr/>
      <dgm:t>
        <a:bodyPr/>
        <a:lstStyle/>
        <a:p>
          <a:endParaRPr lang="en-GB"/>
        </a:p>
      </dgm:t>
    </dgm:pt>
    <dgm:pt modelId="{85FA6E7B-7657-4E7F-BEE4-FD653C9EF499}" type="pres">
      <dgm:prSet presAssocID="{8C4BAEF3-81B6-43A1-A3D6-995001E35F37}" presName="connectorText" presStyleLbl="sibTrans1D1" presStyleIdx="6" presStyleCnt="9"/>
      <dgm:spPr/>
      <dgm:t>
        <a:bodyPr/>
        <a:lstStyle/>
        <a:p>
          <a:endParaRPr lang="en-GB"/>
        </a:p>
      </dgm:t>
    </dgm:pt>
    <dgm:pt modelId="{90C6F9DC-2114-4513-94D9-8F18866FC3EA}" type="pres">
      <dgm:prSet presAssocID="{90C34D3F-CD92-4C7F-AA54-DA86D565421B}" presName="node" presStyleLbl="node1" presStyleIdx="7" presStyleCnt="10">
        <dgm:presLayoutVars>
          <dgm:bulletEnabled val="1"/>
        </dgm:presLayoutVars>
      </dgm:prSet>
      <dgm:spPr/>
      <dgm:t>
        <a:bodyPr/>
        <a:lstStyle/>
        <a:p>
          <a:endParaRPr lang="en-GB"/>
        </a:p>
      </dgm:t>
    </dgm:pt>
    <dgm:pt modelId="{76DB7618-94C6-41E3-BF4E-C1A8972F63E1}" type="pres">
      <dgm:prSet presAssocID="{79992EA3-B444-4211-88FA-D4B9FF02E458}" presName="sibTrans" presStyleLbl="sibTrans1D1" presStyleIdx="7" presStyleCnt="9"/>
      <dgm:spPr/>
      <dgm:t>
        <a:bodyPr/>
        <a:lstStyle/>
        <a:p>
          <a:endParaRPr lang="en-GB"/>
        </a:p>
      </dgm:t>
    </dgm:pt>
    <dgm:pt modelId="{EBB33E63-C323-47FD-BD72-A74264A6F902}" type="pres">
      <dgm:prSet presAssocID="{79992EA3-B444-4211-88FA-D4B9FF02E458}" presName="connectorText" presStyleLbl="sibTrans1D1" presStyleIdx="7" presStyleCnt="9"/>
      <dgm:spPr/>
      <dgm:t>
        <a:bodyPr/>
        <a:lstStyle/>
        <a:p>
          <a:endParaRPr lang="en-GB"/>
        </a:p>
      </dgm:t>
    </dgm:pt>
    <dgm:pt modelId="{9A2908A1-8A1C-4661-9BBA-3139A8A0D5A7}" type="pres">
      <dgm:prSet presAssocID="{CE00A6E2-65FF-4BCE-ACD8-FF18FE149D9E}" presName="node" presStyleLbl="node1" presStyleIdx="8" presStyleCnt="10">
        <dgm:presLayoutVars>
          <dgm:bulletEnabled val="1"/>
        </dgm:presLayoutVars>
      </dgm:prSet>
      <dgm:spPr/>
      <dgm:t>
        <a:bodyPr/>
        <a:lstStyle/>
        <a:p>
          <a:endParaRPr lang="en-GB"/>
        </a:p>
      </dgm:t>
    </dgm:pt>
    <dgm:pt modelId="{FA5A1C4D-90F2-4199-A2B9-FE53DA91938B}" type="pres">
      <dgm:prSet presAssocID="{2EC58078-E047-4238-BFC8-28D50C3D46C0}" presName="sibTrans" presStyleLbl="sibTrans1D1" presStyleIdx="8" presStyleCnt="9"/>
      <dgm:spPr/>
      <dgm:t>
        <a:bodyPr/>
        <a:lstStyle/>
        <a:p>
          <a:endParaRPr lang="en-GB"/>
        </a:p>
      </dgm:t>
    </dgm:pt>
    <dgm:pt modelId="{5130B818-D015-4BEB-A4E4-99ED0B53303A}" type="pres">
      <dgm:prSet presAssocID="{2EC58078-E047-4238-BFC8-28D50C3D46C0}" presName="connectorText" presStyleLbl="sibTrans1D1" presStyleIdx="8" presStyleCnt="9"/>
      <dgm:spPr/>
      <dgm:t>
        <a:bodyPr/>
        <a:lstStyle/>
        <a:p>
          <a:endParaRPr lang="en-GB"/>
        </a:p>
      </dgm:t>
    </dgm:pt>
    <dgm:pt modelId="{5F138505-87A4-4FE7-9862-DE94C4F2C2DE}" type="pres">
      <dgm:prSet presAssocID="{5A37E4AA-895F-4E5B-9836-D142BBF9B857}" presName="node" presStyleLbl="node1" presStyleIdx="9" presStyleCnt="10">
        <dgm:presLayoutVars>
          <dgm:bulletEnabled val="1"/>
        </dgm:presLayoutVars>
      </dgm:prSet>
      <dgm:spPr/>
      <dgm:t>
        <a:bodyPr/>
        <a:lstStyle/>
        <a:p>
          <a:endParaRPr lang="en-GB"/>
        </a:p>
      </dgm:t>
    </dgm:pt>
  </dgm:ptLst>
  <dgm:cxnLst>
    <dgm:cxn modelId="{D9877299-7D9B-408A-A043-5E28172218E6}" type="presOf" srcId="{5E0DF9BE-FF41-47D8-8FFA-5F744254AA92}" destId="{37188AFF-D065-47E1-BEF0-4913B20BDABE}" srcOrd="0" destOrd="0" presId="urn:microsoft.com/office/officeart/2016/7/layout/RepeatingBendingProcessNew"/>
    <dgm:cxn modelId="{A971C232-6D4E-4263-B91A-2BBA298D5D36}" type="presOf" srcId="{2EC58078-E047-4238-BFC8-28D50C3D46C0}" destId="{FA5A1C4D-90F2-4199-A2B9-FE53DA91938B}" srcOrd="0" destOrd="0" presId="urn:microsoft.com/office/officeart/2016/7/layout/RepeatingBendingProcessNew"/>
    <dgm:cxn modelId="{D70A110A-0D69-468F-8C92-7F086E3F3F8B}" type="presOf" srcId="{4CD9B055-1682-4F40-BA1C-313DA7D8DF0B}" destId="{7CD6F6A8-FBD4-4A09-834D-AD30C95DA1A0}" srcOrd="0" destOrd="0" presId="urn:microsoft.com/office/officeart/2016/7/layout/RepeatingBendingProcessNew"/>
    <dgm:cxn modelId="{84E36E87-81E3-4E04-A7AA-0881E371658D}" type="presOf" srcId="{2822CB83-2DAD-4823-A730-F0125AC32834}" destId="{22BBDA84-255A-4A9C-A1A9-86AF6521D6AD}" srcOrd="0" destOrd="0" presId="urn:microsoft.com/office/officeart/2016/7/layout/RepeatingBendingProcessNew"/>
    <dgm:cxn modelId="{B6C09671-4FE4-4F8E-B540-C15E3123C09E}" type="presOf" srcId="{D28039E8-9C38-4DDD-929B-DBA537AFA288}" destId="{00819F36-DB98-4E80-9845-8784620F4010}" srcOrd="1" destOrd="0" presId="urn:microsoft.com/office/officeart/2016/7/layout/RepeatingBendingProcessNew"/>
    <dgm:cxn modelId="{BE0A2895-7617-4BF3-86FB-B231A2AF5255}" type="presOf" srcId="{8C4BAEF3-81B6-43A1-A3D6-995001E35F37}" destId="{B433C750-6035-42F5-8C2C-E74E3A7A99E5}" srcOrd="0" destOrd="0" presId="urn:microsoft.com/office/officeart/2016/7/layout/RepeatingBendingProcessNew"/>
    <dgm:cxn modelId="{6E03BC45-4C64-4A5C-9792-FD4FA41A6DF3}" type="presOf" srcId="{90C34D3F-CD92-4C7F-AA54-DA86D565421B}" destId="{90C6F9DC-2114-4513-94D9-8F18866FC3EA}" srcOrd="0" destOrd="0" presId="urn:microsoft.com/office/officeart/2016/7/layout/RepeatingBendingProcessNew"/>
    <dgm:cxn modelId="{3D990123-4F36-4330-81E9-343B4F035D6B}" srcId="{2A65EE62-665D-4911-8D3F-1E65F2DD0525}" destId="{5A37E4AA-895F-4E5B-9836-D142BBF9B857}" srcOrd="9" destOrd="0" parTransId="{941983CC-AEBB-45F7-A0CC-6373C4117692}" sibTransId="{EA5CA85F-417E-4092-B03A-3F3658B0E4A2}"/>
    <dgm:cxn modelId="{759D7343-CFA3-4CA6-BDD6-14C879441E5E}" type="presOf" srcId="{6071C0A0-83E8-4A9B-967C-77BE425D9790}" destId="{5EF60B34-1DD5-4ABD-931B-CB625DC90686}" srcOrd="1" destOrd="0" presId="urn:microsoft.com/office/officeart/2016/7/layout/RepeatingBendingProcessNew"/>
    <dgm:cxn modelId="{712E5574-230A-498B-A5D1-7572D70D0157}" srcId="{2A65EE62-665D-4911-8D3F-1E65F2DD0525}" destId="{D979CFCB-9426-4B55-8A7F-2EA27C9C7955}" srcOrd="2" destOrd="0" parTransId="{8C9BD989-C5D8-4CCB-80FF-AE1699636794}" sibTransId="{D28039E8-9C38-4DDD-929B-DBA537AFA288}"/>
    <dgm:cxn modelId="{AB349EBB-A067-46DC-946D-8D06FE8E19B9}" type="presOf" srcId="{6071C0A0-83E8-4A9B-967C-77BE425D9790}" destId="{356EC849-DCFF-41A4-80C6-291C8264E18A}" srcOrd="0" destOrd="0" presId="urn:microsoft.com/office/officeart/2016/7/layout/RepeatingBendingProcessNew"/>
    <dgm:cxn modelId="{CCC4FB4A-61A3-44D8-B6EE-28A508943FA9}" srcId="{2A65EE62-665D-4911-8D3F-1E65F2DD0525}" destId="{D6C8DF85-D298-4193-A558-2EFFF63BB2E2}" srcOrd="5" destOrd="0" parTransId="{D4C8D476-80AF-45F7-A7D1-59B5E0740BC1}" sibTransId="{2BC66FA4-ADC7-4B58-9454-8BB3CB6C5654}"/>
    <dgm:cxn modelId="{CB9F3C09-DF81-4CAE-A1F3-E78D4CAC0EA5}" srcId="{2A65EE62-665D-4911-8D3F-1E65F2DD0525}" destId="{C76EF6A7-6B48-4D3E-97CC-A1BA22050D29}" srcOrd="1" destOrd="0" parTransId="{FC99F9BA-6AA0-4C2A-8857-B9B49647F5A2}" sibTransId="{FD65CBBE-1397-4475-89B9-310C86D4AE37}"/>
    <dgm:cxn modelId="{4A293156-0A03-486D-9AD7-1E160D937718}" srcId="{2A65EE62-665D-4911-8D3F-1E65F2DD0525}" destId="{4CD9B055-1682-4F40-BA1C-313DA7D8DF0B}" srcOrd="3" destOrd="0" parTransId="{75731529-71EE-4294-8460-94D338F31EB5}" sibTransId="{2822CB83-2DAD-4823-A730-F0125AC32834}"/>
    <dgm:cxn modelId="{144BD8D0-20E5-4DF3-B03A-21D7615C1619}" srcId="{2A65EE62-665D-4911-8D3F-1E65F2DD0525}" destId="{90C34D3F-CD92-4C7F-AA54-DA86D565421B}" srcOrd="7" destOrd="0" parTransId="{6DF9E5FC-872E-41FA-8FE8-87A92B029BA8}" sibTransId="{79992EA3-B444-4211-88FA-D4B9FF02E458}"/>
    <dgm:cxn modelId="{970CE5AA-17D3-42C4-A5C9-FC62C85FF5AE}" type="presOf" srcId="{75BFD573-BB8B-4884-AB57-D196C7C75FFC}" destId="{32873825-0D23-497F-BA99-C4470B622BA9}" srcOrd="0" destOrd="0" presId="urn:microsoft.com/office/officeart/2016/7/layout/RepeatingBendingProcessNew"/>
    <dgm:cxn modelId="{30F30FB6-E461-460B-AF89-DEC5951C50AC}" type="presOf" srcId="{2822CB83-2DAD-4823-A730-F0125AC32834}" destId="{8C0A70D8-9219-4496-892C-77FB9234E5A1}" srcOrd="1" destOrd="0" presId="urn:microsoft.com/office/officeart/2016/7/layout/RepeatingBendingProcessNew"/>
    <dgm:cxn modelId="{274703B7-9761-4DD0-B0AD-75720C2EA06E}" type="presOf" srcId="{CE00A6E2-65FF-4BCE-ACD8-FF18FE149D9E}" destId="{9A2908A1-8A1C-4661-9BBA-3139A8A0D5A7}" srcOrd="0" destOrd="0" presId="urn:microsoft.com/office/officeart/2016/7/layout/RepeatingBendingProcessNew"/>
    <dgm:cxn modelId="{AA642597-50ED-4F1A-BB6C-596AF0D01F50}" type="presOf" srcId="{33BD193C-0677-40F9-A6CC-34D619E96D1D}" destId="{CE76F011-7D65-422B-9AC4-37571FBD17C6}" srcOrd="0" destOrd="0" presId="urn:microsoft.com/office/officeart/2016/7/layout/RepeatingBendingProcessNew"/>
    <dgm:cxn modelId="{7AA9FADB-41CB-4881-B521-A9C3C62EB638}" type="presOf" srcId="{6DE8212A-D7E3-4F9F-8365-7A9262BC7AD0}" destId="{19488783-0D02-4B3E-BCDB-25A61258F178}" srcOrd="1" destOrd="0" presId="urn:microsoft.com/office/officeart/2016/7/layout/RepeatingBendingProcessNew"/>
    <dgm:cxn modelId="{44589F91-893A-433A-BC2F-7BB6752DB1C5}" type="presOf" srcId="{79992EA3-B444-4211-88FA-D4B9FF02E458}" destId="{76DB7618-94C6-41E3-BF4E-C1A8972F63E1}" srcOrd="0" destOrd="0" presId="urn:microsoft.com/office/officeart/2016/7/layout/RepeatingBendingProcessNew"/>
    <dgm:cxn modelId="{D9333DA6-A2D6-4D22-9F43-538F521CF17D}" type="presOf" srcId="{D28039E8-9C38-4DDD-929B-DBA537AFA288}" destId="{30249C8E-57A3-418E-8604-A645775B62BF}" srcOrd="0" destOrd="0" presId="urn:microsoft.com/office/officeart/2016/7/layout/RepeatingBendingProcessNew"/>
    <dgm:cxn modelId="{96301085-5721-45A8-8E5A-646687853160}" srcId="{2A65EE62-665D-4911-8D3F-1E65F2DD0525}" destId="{CE00A6E2-65FF-4BCE-ACD8-FF18FE149D9E}" srcOrd="8" destOrd="0" parTransId="{1259BE0B-1305-45BA-8862-D190C878115B}" sibTransId="{2EC58078-E047-4238-BFC8-28D50C3D46C0}"/>
    <dgm:cxn modelId="{BD9EBCF9-3914-4B12-B94D-A6A41A0FF270}" srcId="{2A65EE62-665D-4911-8D3F-1E65F2DD0525}" destId="{5E0DF9BE-FF41-47D8-8FFA-5F744254AA92}" srcOrd="4" destOrd="0" parTransId="{A4FB7733-2B7C-4E79-A534-361F384F3569}" sibTransId="{6DE8212A-D7E3-4F9F-8365-7A9262BC7AD0}"/>
    <dgm:cxn modelId="{BF763AD4-F652-4B30-B8E3-3ADC0EFBB0BC}" type="presOf" srcId="{5A37E4AA-895F-4E5B-9836-D142BBF9B857}" destId="{5F138505-87A4-4FE7-9862-DE94C4F2C2DE}" srcOrd="0" destOrd="0" presId="urn:microsoft.com/office/officeart/2016/7/layout/RepeatingBendingProcessNew"/>
    <dgm:cxn modelId="{5799EBF2-FC16-4B70-B359-719DC44B74D3}" srcId="{2A65EE62-665D-4911-8D3F-1E65F2DD0525}" destId="{33BD193C-0677-40F9-A6CC-34D619E96D1D}" srcOrd="6" destOrd="0" parTransId="{6B20C10F-562F-42FD-96A0-C917E23F102B}" sibTransId="{8C4BAEF3-81B6-43A1-A3D6-995001E35F37}"/>
    <dgm:cxn modelId="{E2144D51-808A-4170-9F3B-7A5B3BDC3162}" type="presOf" srcId="{FD65CBBE-1397-4475-89B9-310C86D4AE37}" destId="{324ADB5D-BD0D-44AC-BB9C-EBE74D18BD90}" srcOrd="1" destOrd="0" presId="urn:microsoft.com/office/officeart/2016/7/layout/RepeatingBendingProcessNew"/>
    <dgm:cxn modelId="{6660B42F-3D31-4CF3-90B0-FE6F07EC9E40}" type="presOf" srcId="{FD65CBBE-1397-4475-89B9-310C86D4AE37}" destId="{C24373A5-FAFF-4BF1-AA18-D23A2CF4D072}" srcOrd="0" destOrd="0" presId="urn:microsoft.com/office/officeart/2016/7/layout/RepeatingBendingProcessNew"/>
    <dgm:cxn modelId="{309C8136-6C24-43A4-9DC8-B25E7A95D6BE}" type="presOf" srcId="{2A65EE62-665D-4911-8D3F-1E65F2DD0525}" destId="{58E86FDA-82A8-43E4-A8CA-D91010ACED0C}" srcOrd="0" destOrd="0" presId="urn:microsoft.com/office/officeart/2016/7/layout/RepeatingBendingProcessNew"/>
    <dgm:cxn modelId="{0ECAA1B5-0818-462D-8C1D-A6822A9D8E7E}" type="presOf" srcId="{8C4BAEF3-81B6-43A1-A3D6-995001E35F37}" destId="{85FA6E7B-7657-4E7F-BEE4-FD653C9EF499}" srcOrd="1" destOrd="0" presId="urn:microsoft.com/office/officeart/2016/7/layout/RepeatingBendingProcessNew"/>
    <dgm:cxn modelId="{57502181-C8F4-4474-B4F3-2A1078DE7E32}" type="presOf" srcId="{C76EF6A7-6B48-4D3E-97CC-A1BA22050D29}" destId="{7D25B676-20E0-4552-90CB-96DD10C969C3}" srcOrd="0" destOrd="0" presId="urn:microsoft.com/office/officeart/2016/7/layout/RepeatingBendingProcessNew"/>
    <dgm:cxn modelId="{88D88A51-815F-44DE-B05B-364B9955C0B4}" type="presOf" srcId="{D6C8DF85-D298-4193-A558-2EFFF63BB2E2}" destId="{FBE78017-01D1-430A-9D33-C2B6F0E1BAB0}" srcOrd="0" destOrd="0" presId="urn:microsoft.com/office/officeart/2016/7/layout/RepeatingBendingProcessNew"/>
    <dgm:cxn modelId="{580868D0-8432-4E6B-81BF-1C15264FBF9A}" type="presOf" srcId="{D979CFCB-9426-4B55-8A7F-2EA27C9C7955}" destId="{A362B820-3795-4C75-97CA-64B71DFF42E5}" srcOrd="0" destOrd="0" presId="urn:microsoft.com/office/officeart/2016/7/layout/RepeatingBendingProcessNew"/>
    <dgm:cxn modelId="{710573C7-CD3F-4F99-B435-1B6BC83362B9}" srcId="{2A65EE62-665D-4911-8D3F-1E65F2DD0525}" destId="{75BFD573-BB8B-4884-AB57-D196C7C75FFC}" srcOrd="0" destOrd="0" parTransId="{8268CC56-9EF2-4FDD-A406-1B86D2A5B19B}" sibTransId="{6071C0A0-83E8-4A9B-967C-77BE425D9790}"/>
    <dgm:cxn modelId="{D717C641-0B2D-460F-9167-4BEF1ED58FC1}" type="presOf" srcId="{2BC66FA4-ADC7-4B58-9454-8BB3CB6C5654}" destId="{FA71903C-3CCF-48ED-9623-76E6B750B283}" srcOrd="1" destOrd="0" presId="urn:microsoft.com/office/officeart/2016/7/layout/RepeatingBendingProcessNew"/>
    <dgm:cxn modelId="{BA899164-B5F7-41B9-9CA5-1E23F9D33615}" type="presOf" srcId="{2EC58078-E047-4238-BFC8-28D50C3D46C0}" destId="{5130B818-D015-4BEB-A4E4-99ED0B53303A}" srcOrd="1" destOrd="0" presId="urn:microsoft.com/office/officeart/2016/7/layout/RepeatingBendingProcessNew"/>
    <dgm:cxn modelId="{E60A999A-EC81-4C31-A639-7F6D559A1311}" type="presOf" srcId="{2BC66FA4-ADC7-4B58-9454-8BB3CB6C5654}" destId="{92CB7B58-6B75-4583-9480-57C99B45A4F1}" srcOrd="0" destOrd="0" presId="urn:microsoft.com/office/officeart/2016/7/layout/RepeatingBendingProcessNew"/>
    <dgm:cxn modelId="{04E2DB39-7DF9-43D4-B8EF-449BA8081C65}" type="presOf" srcId="{79992EA3-B444-4211-88FA-D4B9FF02E458}" destId="{EBB33E63-C323-47FD-BD72-A74264A6F902}" srcOrd="1" destOrd="0" presId="urn:microsoft.com/office/officeart/2016/7/layout/RepeatingBendingProcessNew"/>
    <dgm:cxn modelId="{29C89D1F-29FA-4D19-AC58-839C3858FE6F}" type="presOf" srcId="{6DE8212A-D7E3-4F9F-8365-7A9262BC7AD0}" destId="{C387A62F-E43E-4D14-935C-699D03A8396C}" srcOrd="0" destOrd="0" presId="urn:microsoft.com/office/officeart/2016/7/layout/RepeatingBendingProcessNew"/>
    <dgm:cxn modelId="{B33C6CA8-0ACC-495B-AEB3-EEB234D825BA}" type="presParOf" srcId="{58E86FDA-82A8-43E4-A8CA-D91010ACED0C}" destId="{32873825-0D23-497F-BA99-C4470B622BA9}" srcOrd="0" destOrd="0" presId="urn:microsoft.com/office/officeart/2016/7/layout/RepeatingBendingProcessNew"/>
    <dgm:cxn modelId="{4CFBB611-4523-4AF4-BCAB-A8549895B4A3}" type="presParOf" srcId="{58E86FDA-82A8-43E4-A8CA-D91010ACED0C}" destId="{356EC849-DCFF-41A4-80C6-291C8264E18A}" srcOrd="1" destOrd="0" presId="urn:microsoft.com/office/officeart/2016/7/layout/RepeatingBendingProcessNew"/>
    <dgm:cxn modelId="{89D3F7F7-5099-4971-9768-57A636E6AC18}" type="presParOf" srcId="{356EC849-DCFF-41A4-80C6-291C8264E18A}" destId="{5EF60B34-1DD5-4ABD-931B-CB625DC90686}" srcOrd="0" destOrd="0" presId="urn:microsoft.com/office/officeart/2016/7/layout/RepeatingBendingProcessNew"/>
    <dgm:cxn modelId="{765312AB-5498-45C1-9061-A51E10132CCB}" type="presParOf" srcId="{58E86FDA-82A8-43E4-A8CA-D91010ACED0C}" destId="{7D25B676-20E0-4552-90CB-96DD10C969C3}" srcOrd="2" destOrd="0" presId="urn:microsoft.com/office/officeart/2016/7/layout/RepeatingBendingProcessNew"/>
    <dgm:cxn modelId="{1133B38D-6778-406D-99B8-1BD7848AD417}" type="presParOf" srcId="{58E86FDA-82A8-43E4-A8CA-D91010ACED0C}" destId="{C24373A5-FAFF-4BF1-AA18-D23A2CF4D072}" srcOrd="3" destOrd="0" presId="urn:microsoft.com/office/officeart/2016/7/layout/RepeatingBendingProcessNew"/>
    <dgm:cxn modelId="{29274353-2712-4BAC-9949-1A3F0B837924}" type="presParOf" srcId="{C24373A5-FAFF-4BF1-AA18-D23A2CF4D072}" destId="{324ADB5D-BD0D-44AC-BB9C-EBE74D18BD90}" srcOrd="0" destOrd="0" presId="urn:microsoft.com/office/officeart/2016/7/layout/RepeatingBendingProcessNew"/>
    <dgm:cxn modelId="{C2A18783-09C1-4DA7-B01B-53D88D1695A2}" type="presParOf" srcId="{58E86FDA-82A8-43E4-A8CA-D91010ACED0C}" destId="{A362B820-3795-4C75-97CA-64B71DFF42E5}" srcOrd="4" destOrd="0" presId="urn:microsoft.com/office/officeart/2016/7/layout/RepeatingBendingProcessNew"/>
    <dgm:cxn modelId="{A1BE134C-2E59-4878-82D5-858799843319}" type="presParOf" srcId="{58E86FDA-82A8-43E4-A8CA-D91010ACED0C}" destId="{30249C8E-57A3-418E-8604-A645775B62BF}" srcOrd="5" destOrd="0" presId="urn:microsoft.com/office/officeart/2016/7/layout/RepeatingBendingProcessNew"/>
    <dgm:cxn modelId="{CD82A281-88FC-407D-A4BF-BF26D043561F}" type="presParOf" srcId="{30249C8E-57A3-418E-8604-A645775B62BF}" destId="{00819F36-DB98-4E80-9845-8784620F4010}" srcOrd="0" destOrd="0" presId="urn:microsoft.com/office/officeart/2016/7/layout/RepeatingBendingProcessNew"/>
    <dgm:cxn modelId="{231CB235-A25D-45AF-825B-63728BD6055C}" type="presParOf" srcId="{58E86FDA-82A8-43E4-A8CA-D91010ACED0C}" destId="{7CD6F6A8-FBD4-4A09-834D-AD30C95DA1A0}" srcOrd="6" destOrd="0" presId="urn:microsoft.com/office/officeart/2016/7/layout/RepeatingBendingProcessNew"/>
    <dgm:cxn modelId="{E7C3990B-BE28-401C-B822-74DB42F6F1AA}" type="presParOf" srcId="{58E86FDA-82A8-43E4-A8CA-D91010ACED0C}" destId="{22BBDA84-255A-4A9C-A1A9-86AF6521D6AD}" srcOrd="7" destOrd="0" presId="urn:microsoft.com/office/officeart/2016/7/layout/RepeatingBendingProcessNew"/>
    <dgm:cxn modelId="{6D3FBFC5-5736-4109-83DF-298749C42C47}" type="presParOf" srcId="{22BBDA84-255A-4A9C-A1A9-86AF6521D6AD}" destId="{8C0A70D8-9219-4496-892C-77FB9234E5A1}" srcOrd="0" destOrd="0" presId="urn:microsoft.com/office/officeart/2016/7/layout/RepeatingBendingProcessNew"/>
    <dgm:cxn modelId="{85D99F45-4AD9-448C-8442-1791A2A9C020}" type="presParOf" srcId="{58E86FDA-82A8-43E4-A8CA-D91010ACED0C}" destId="{37188AFF-D065-47E1-BEF0-4913B20BDABE}" srcOrd="8" destOrd="0" presId="urn:microsoft.com/office/officeart/2016/7/layout/RepeatingBendingProcessNew"/>
    <dgm:cxn modelId="{C0CA76BB-5B9F-4450-B231-9736D92082EB}" type="presParOf" srcId="{58E86FDA-82A8-43E4-A8CA-D91010ACED0C}" destId="{C387A62F-E43E-4D14-935C-699D03A8396C}" srcOrd="9" destOrd="0" presId="urn:microsoft.com/office/officeart/2016/7/layout/RepeatingBendingProcessNew"/>
    <dgm:cxn modelId="{71B32F03-0F52-4980-8AC9-A3E5E0DC323E}" type="presParOf" srcId="{C387A62F-E43E-4D14-935C-699D03A8396C}" destId="{19488783-0D02-4B3E-BCDB-25A61258F178}" srcOrd="0" destOrd="0" presId="urn:microsoft.com/office/officeart/2016/7/layout/RepeatingBendingProcessNew"/>
    <dgm:cxn modelId="{3811D0DB-1599-442F-920C-C68DF9304E07}" type="presParOf" srcId="{58E86FDA-82A8-43E4-A8CA-D91010ACED0C}" destId="{FBE78017-01D1-430A-9D33-C2B6F0E1BAB0}" srcOrd="10" destOrd="0" presId="urn:microsoft.com/office/officeart/2016/7/layout/RepeatingBendingProcessNew"/>
    <dgm:cxn modelId="{2F60D4D1-1B95-4EE5-A0A6-D17F9077EDA7}" type="presParOf" srcId="{58E86FDA-82A8-43E4-A8CA-D91010ACED0C}" destId="{92CB7B58-6B75-4583-9480-57C99B45A4F1}" srcOrd="11" destOrd="0" presId="urn:microsoft.com/office/officeart/2016/7/layout/RepeatingBendingProcessNew"/>
    <dgm:cxn modelId="{7CED7F05-D69A-41AB-956D-84F54970CEF3}" type="presParOf" srcId="{92CB7B58-6B75-4583-9480-57C99B45A4F1}" destId="{FA71903C-3CCF-48ED-9623-76E6B750B283}" srcOrd="0" destOrd="0" presId="urn:microsoft.com/office/officeart/2016/7/layout/RepeatingBendingProcessNew"/>
    <dgm:cxn modelId="{89C4D8CC-12C4-482A-A7C3-10F41EB624CC}" type="presParOf" srcId="{58E86FDA-82A8-43E4-A8CA-D91010ACED0C}" destId="{CE76F011-7D65-422B-9AC4-37571FBD17C6}" srcOrd="12" destOrd="0" presId="urn:microsoft.com/office/officeart/2016/7/layout/RepeatingBendingProcessNew"/>
    <dgm:cxn modelId="{7E2DA308-2737-4EE4-8049-171443C01B41}" type="presParOf" srcId="{58E86FDA-82A8-43E4-A8CA-D91010ACED0C}" destId="{B433C750-6035-42F5-8C2C-E74E3A7A99E5}" srcOrd="13" destOrd="0" presId="urn:microsoft.com/office/officeart/2016/7/layout/RepeatingBendingProcessNew"/>
    <dgm:cxn modelId="{356D0F1B-04F6-4037-9B59-1FA2BD0A98DA}" type="presParOf" srcId="{B433C750-6035-42F5-8C2C-E74E3A7A99E5}" destId="{85FA6E7B-7657-4E7F-BEE4-FD653C9EF499}" srcOrd="0" destOrd="0" presId="urn:microsoft.com/office/officeart/2016/7/layout/RepeatingBendingProcessNew"/>
    <dgm:cxn modelId="{B0277ECC-6C02-413B-B973-BC4FC86581E8}" type="presParOf" srcId="{58E86FDA-82A8-43E4-A8CA-D91010ACED0C}" destId="{90C6F9DC-2114-4513-94D9-8F18866FC3EA}" srcOrd="14" destOrd="0" presId="urn:microsoft.com/office/officeart/2016/7/layout/RepeatingBendingProcessNew"/>
    <dgm:cxn modelId="{C9B55A6B-9727-40A2-A3B8-A3D8558649FB}" type="presParOf" srcId="{58E86FDA-82A8-43E4-A8CA-D91010ACED0C}" destId="{76DB7618-94C6-41E3-BF4E-C1A8972F63E1}" srcOrd="15" destOrd="0" presId="urn:microsoft.com/office/officeart/2016/7/layout/RepeatingBendingProcessNew"/>
    <dgm:cxn modelId="{2EC1139C-1370-4B52-BFF7-CBE6D7DEACC7}" type="presParOf" srcId="{76DB7618-94C6-41E3-BF4E-C1A8972F63E1}" destId="{EBB33E63-C323-47FD-BD72-A74264A6F902}" srcOrd="0" destOrd="0" presId="urn:microsoft.com/office/officeart/2016/7/layout/RepeatingBendingProcessNew"/>
    <dgm:cxn modelId="{ED240BD7-4626-4972-B8E4-52E08A1F4A7A}" type="presParOf" srcId="{58E86FDA-82A8-43E4-A8CA-D91010ACED0C}" destId="{9A2908A1-8A1C-4661-9BBA-3139A8A0D5A7}" srcOrd="16" destOrd="0" presId="urn:microsoft.com/office/officeart/2016/7/layout/RepeatingBendingProcessNew"/>
    <dgm:cxn modelId="{95D469AD-5097-4B76-A20B-C575B9DDA24B}" type="presParOf" srcId="{58E86FDA-82A8-43E4-A8CA-D91010ACED0C}" destId="{FA5A1C4D-90F2-4199-A2B9-FE53DA91938B}" srcOrd="17" destOrd="0" presId="urn:microsoft.com/office/officeart/2016/7/layout/RepeatingBendingProcessNew"/>
    <dgm:cxn modelId="{367C14D2-D561-4F1D-A3E3-1859308332A7}" type="presParOf" srcId="{FA5A1C4D-90F2-4199-A2B9-FE53DA91938B}" destId="{5130B818-D015-4BEB-A4E4-99ED0B53303A}" srcOrd="0" destOrd="0" presId="urn:microsoft.com/office/officeart/2016/7/layout/RepeatingBendingProcessNew"/>
    <dgm:cxn modelId="{45EEFA2D-07AD-485D-B353-139AAADF67C8}" type="presParOf" srcId="{58E86FDA-82A8-43E4-A8CA-D91010ACED0C}" destId="{5F138505-87A4-4FE7-9862-DE94C4F2C2DE}"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199CA2-587D-4837-B73B-9A3A1A480971}" type="doc">
      <dgm:prSet loTypeId="urn:microsoft.com/office/officeart/2005/8/layout/hProcess9" loCatId="process" qsTypeId="urn:microsoft.com/office/officeart/2005/8/quickstyle/simple1" qsCatId="simple" csTypeId="urn:microsoft.com/office/officeart/2005/8/colors/colorful2" csCatId="colorful"/>
      <dgm:spPr/>
      <dgm:t>
        <a:bodyPr/>
        <a:lstStyle/>
        <a:p>
          <a:endParaRPr lang="en-GB"/>
        </a:p>
      </dgm:t>
    </dgm:pt>
    <dgm:pt modelId="{133F11DD-AE56-4696-989E-94001DF3F657}">
      <dgm:prSet/>
      <dgm:spPr/>
      <dgm:t>
        <a:bodyPr/>
        <a:lstStyle/>
        <a:p>
          <a:r>
            <a:rPr lang="en-GB" dirty="0"/>
            <a:t>Productivity and Collaboration</a:t>
          </a:r>
        </a:p>
      </dgm:t>
    </dgm:pt>
    <dgm:pt modelId="{592FBE0F-714C-4EC3-BE4D-95EA90A7329F}" type="parTrans" cxnId="{6D9DB773-A288-432C-86FA-9C774CBE1070}">
      <dgm:prSet/>
      <dgm:spPr/>
      <dgm:t>
        <a:bodyPr/>
        <a:lstStyle/>
        <a:p>
          <a:endParaRPr lang="en-GB"/>
        </a:p>
      </dgm:t>
    </dgm:pt>
    <dgm:pt modelId="{CA69C023-3C63-40C1-BEAD-9412E2405656}" type="sibTrans" cxnId="{6D9DB773-A288-432C-86FA-9C774CBE1070}">
      <dgm:prSet/>
      <dgm:spPr/>
      <dgm:t>
        <a:bodyPr/>
        <a:lstStyle/>
        <a:p>
          <a:endParaRPr lang="en-GB"/>
        </a:p>
      </dgm:t>
    </dgm:pt>
    <dgm:pt modelId="{92816237-FE22-41D4-9BC1-CEA7FFB14B3F}">
      <dgm:prSet/>
      <dgm:spPr/>
      <dgm:t>
        <a:bodyPr/>
        <a:lstStyle/>
        <a:p>
          <a:r>
            <a:rPr lang="en-GB"/>
            <a:t>Security and Compliance</a:t>
          </a:r>
        </a:p>
      </dgm:t>
    </dgm:pt>
    <dgm:pt modelId="{A038D481-9942-4A34-83D4-5AFDDFC83AB3}" type="parTrans" cxnId="{6760937C-0257-488D-B7B4-B9266E21F8CF}">
      <dgm:prSet/>
      <dgm:spPr/>
      <dgm:t>
        <a:bodyPr/>
        <a:lstStyle/>
        <a:p>
          <a:endParaRPr lang="en-GB"/>
        </a:p>
      </dgm:t>
    </dgm:pt>
    <dgm:pt modelId="{0F7D0EA4-BA52-4BBF-A07F-087B2B779595}" type="sibTrans" cxnId="{6760937C-0257-488D-B7B4-B9266E21F8CF}">
      <dgm:prSet/>
      <dgm:spPr/>
      <dgm:t>
        <a:bodyPr/>
        <a:lstStyle/>
        <a:p>
          <a:endParaRPr lang="en-GB"/>
        </a:p>
      </dgm:t>
    </dgm:pt>
    <dgm:pt modelId="{73183197-5D64-46F5-B916-A03F089CDA7A}">
      <dgm:prSet/>
      <dgm:spPr/>
      <dgm:t>
        <a:bodyPr/>
        <a:lstStyle/>
        <a:p>
          <a:r>
            <a:rPr lang="en-GB"/>
            <a:t>Cost Efficiency and Flexibility</a:t>
          </a:r>
        </a:p>
      </dgm:t>
    </dgm:pt>
    <dgm:pt modelId="{CE4FE45C-C8FB-41C3-86E5-98F86BC88C65}" type="parTrans" cxnId="{E33FF27F-D227-41D9-A185-CD74DDB9A70E}">
      <dgm:prSet/>
      <dgm:spPr/>
      <dgm:t>
        <a:bodyPr/>
        <a:lstStyle/>
        <a:p>
          <a:endParaRPr lang="en-GB"/>
        </a:p>
      </dgm:t>
    </dgm:pt>
    <dgm:pt modelId="{55720047-DC59-4F62-A3B7-20A3A273BCE4}" type="sibTrans" cxnId="{E33FF27F-D227-41D9-A185-CD74DDB9A70E}">
      <dgm:prSet/>
      <dgm:spPr/>
      <dgm:t>
        <a:bodyPr/>
        <a:lstStyle/>
        <a:p>
          <a:endParaRPr lang="en-GB"/>
        </a:p>
      </dgm:t>
    </dgm:pt>
    <dgm:pt modelId="{08B075DD-1F34-49E5-9F09-D3F3004874F5}" type="pres">
      <dgm:prSet presAssocID="{FE199CA2-587D-4837-B73B-9A3A1A480971}" presName="CompostProcess" presStyleCnt="0">
        <dgm:presLayoutVars>
          <dgm:dir/>
          <dgm:resizeHandles val="exact"/>
        </dgm:presLayoutVars>
      </dgm:prSet>
      <dgm:spPr/>
      <dgm:t>
        <a:bodyPr/>
        <a:lstStyle/>
        <a:p>
          <a:endParaRPr lang="en-GB"/>
        </a:p>
      </dgm:t>
    </dgm:pt>
    <dgm:pt modelId="{B6B1BF1C-3D14-4CD7-9D04-C9DA7D9EE0E6}" type="pres">
      <dgm:prSet presAssocID="{FE199CA2-587D-4837-B73B-9A3A1A480971}" presName="arrow" presStyleLbl="bgShp" presStyleIdx="0" presStyleCnt="1"/>
      <dgm:spPr/>
    </dgm:pt>
    <dgm:pt modelId="{8B91BD43-C53C-44AC-81CA-CE293DF2AD7B}" type="pres">
      <dgm:prSet presAssocID="{FE199CA2-587D-4837-B73B-9A3A1A480971}" presName="linearProcess" presStyleCnt="0"/>
      <dgm:spPr/>
    </dgm:pt>
    <dgm:pt modelId="{B11144D7-8B11-4E3B-B263-112A3D71750B}" type="pres">
      <dgm:prSet presAssocID="{133F11DD-AE56-4696-989E-94001DF3F657}" presName="textNode" presStyleLbl="node1" presStyleIdx="0" presStyleCnt="3">
        <dgm:presLayoutVars>
          <dgm:bulletEnabled val="1"/>
        </dgm:presLayoutVars>
      </dgm:prSet>
      <dgm:spPr/>
      <dgm:t>
        <a:bodyPr/>
        <a:lstStyle/>
        <a:p>
          <a:endParaRPr lang="en-GB"/>
        </a:p>
      </dgm:t>
    </dgm:pt>
    <dgm:pt modelId="{42B6EA6C-39C9-44BB-8B19-6D3F43679F38}" type="pres">
      <dgm:prSet presAssocID="{CA69C023-3C63-40C1-BEAD-9412E2405656}" presName="sibTrans" presStyleCnt="0"/>
      <dgm:spPr/>
    </dgm:pt>
    <dgm:pt modelId="{621B7EE1-2630-448D-BFD7-557655E6282E}" type="pres">
      <dgm:prSet presAssocID="{92816237-FE22-41D4-9BC1-CEA7FFB14B3F}" presName="textNode" presStyleLbl="node1" presStyleIdx="1" presStyleCnt="3">
        <dgm:presLayoutVars>
          <dgm:bulletEnabled val="1"/>
        </dgm:presLayoutVars>
      </dgm:prSet>
      <dgm:spPr/>
      <dgm:t>
        <a:bodyPr/>
        <a:lstStyle/>
        <a:p>
          <a:endParaRPr lang="en-GB"/>
        </a:p>
      </dgm:t>
    </dgm:pt>
    <dgm:pt modelId="{CE1B1830-C58D-45EB-9B1D-119782FE6CA7}" type="pres">
      <dgm:prSet presAssocID="{0F7D0EA4-BA52-4BBF-A07F-087B2B779595}" presName="sibTrans" presStyleCnt="0"/>
      <dgm:spPr/>
    </dgm:pt>
    <dgm:pt modelId="{64F878E4-F9D5-4F8E-A267-72CC63D020AA}" type="pres">
      <dgm:prSet presAssocID="{73183197-5D64-46F5-B916-A03F089CDA7A}" presName="textNode" presStyleLbl="node1" presStyleIdx="2" presStyleCnt="3">
        <dgm:presLayoutVars>
          <dgm:bulletEnabled val="1"/>
        </dgm:presLayoutVars>
      </dgm:prSet>
      <dgm:spPr/>
      <dgm:t>
        <a:bodyPr/>
        <a:lstStyle/>
        <a:p>
          <a:endParaRPr lang="en-GB"/>
        </a:p>
      </dgm:t>
    </dgm:pt>
  </dgm:ptLst>
  <dgm:cxnLst>
    <dgm:cxn modelId="{5F859E7B-CE7A-4C0A-9F6D-9E279566F14E}" type="presOf" srcId="{133F11DD-AE56-4696-989E-94001DF3F657}" destId="{B11144D7-8B11-4E3B-B263-112A3D71750B}" srcOrd="0" destOrd="0" presId="urn:microsoft.com/office/officeart/2005/8/layout/hProcess9"/>
    <dgm:cxn modelId="{E33FF27F-D227-41D9-A185-CD74DDB9A70E}" srcId="{FE199CA2-587D-4837-B73B-9A3A1A480971}" destId="{73183197-5D64-46F5-B916-A03F089CDA7A}" srcOrd="2" destOrd="0" parTransId="{CE4FE45C-C8FB-41C3-86E5-98F86BC88C65}" sibTransId="{55720047-DC59-4F62-A3B7-20A3A273BCE4}"/>
    <dgm:cxn modelId="{33A82A8C-1684-450F-B948-41B91BC79B03}" type="presOf" srcId="{73183197-5D64-46F5-B916-A03F089CDA7A}" destId="{64F878E4-F9D5-4F8E-A267-72CC63D020AA}" srcOrd="0" destOrd="0" presId="urn:microsoft.com/office/officeart/2005/8/layout/hProcess9"/>
    <dgm:cxn modelId="{6760937C-0257-488D-B7B4-B9266E21F8CF}" srcId="{FE199CA2-587D-4837-B73B-9A3A1A480971}" destId="{92816237-FE22-41D4-9BC1-CEA7FFB14B3F}" srcOrd="1" destOrd="0" parTransId="{A038D481-9942-4A34-83D4-5AFDDFC83AB3}" sibTransId="{0F7D0EA4-BA52-4BBF-A07F-087B2B779595}"/>
    <dgm:cxn modelId="{D8D239A2-E619-4F09-884B-599B702BA011}" type="presOf" srcId="{FE199CA2-587D-4837-B73B-9A3A1A480971}" destId="{08B075DD-1F34-49E5-9F09-D3F3004874F5}" srcOrd="0" destOrd="0" presId="urn:microsoft.com/office/officeart/2005/8/layout/hProcess9"/>
    <dgm:cxn modelId="{FFE957CF-4C6C-47DB-8A0A-FCE9AB4245B6}" type="presOf" srcId="{92816237-FE22-41D4-9BC1-CEA7FFB14B3F}" destId="{621B7EE1-2630-448D-BFD7-557655E6282E}" srcOrd="0" destOrd="0" presId="urn:microsoft.com/office/officeart/2005/8/layout/hProcess9"/>
    <dgm:cxn modelId="{6D9DB773-A288-432C-86FA-9C774CBE1070}" srcId="{FE199CA2-587D-4837-B73B-9A3A1A480971}" destId="{133F11DD-AE56-4696-989E-94001DF3F657}" srcOrd="0" destOrd="0" parTransId="{592FBE0F-714C-4EC3-BE4D-95EA90A7329F}" sibTransId="{CA69C023-3C63-40C1-BEAD-9412E2405656}"/>
    <dgm:cxn modelId="{3EB6ED33-9A65-46F9-9DA7-C683C43E0498}" type="presParOf" srcId="{08B075DD-1F34-49E5-9F09-D3F3004874F5}" destId="{B6B1BF1C-3D14-4CD7-9D04-C9DA7D9EE0E6}" srcOrd="0" destOrd="0" presId="urn:microsoft.com/office/officeart/2005/8/layout/hProcess9"/>
    <dgm:cxn modelId="{3985F32D-6AA5-4035-810D-DB46DF8ECBFF}" type="presParOf" srcId="{08B075DD-1F34-49E5-9F09-D3F3004874F5}" destId="{8B91BD43-C53C-44AC-81CA-CE293DF2AD7B}" srcOrd="1" destOrd="0" presId="urn:microsoft.com/office/officeart/2005/8/layout/hProcess9"/>
    <dgm:cxn modelId="{2DD3775E-8543-4D14-BA24-E263F646B724}" type="presParOf" srcId="{8B91BD43-C53C-44AC-81CA-CE293DF2AD7B}" destId="{B11144D7-8B11-4E3B-B263-112A3D71750B}" srcOrd="0" destOrd="0" presId="urn:microsoft.com/office/officeart/2005/8/layout/hProcess9"/>
    <dgm:cxn modelId="{1A5DD5DA-B0AC-42DF-84AC-79DD30BB1F1A}" type="presParOf" srcId="{8B91BD43-C53C-44AC-81CA-CE293DF2AD7B}" destId="{42B6EA6C-39C9-44BB-8B19-6D3F43679F38}" srcOrd="1" destOrd="0" presId="urn:microsoft.com/office/officeart/2005/8/layout/hProcess9"/>
    <dgm:cxn modelId="{8C3DFF34-D431-4AE2-BE5C-1C52D74F8B68}" type="presParOf" srcId="{8B91BD43-C53C-44AC-81CA-CE293DF2AD7B}" destId="{621B7EE1-2630-448D-BFD7-557655E6282E}" srcOrd="2" destOrd="0" presId="urn:microsoft.com/office/officeart/2005/8/layout/hProcess9"/>
    <dgm:cxn modelId="{C3248068-09B5-4A67-8143-E6EE166737B5}" type="presParOf" srcId="{8B91BD43-C53C-44AC-81CA-CE293DF2AD7B}" destId="{CE1B1830-C58D-45EB-9B1D-119782FE6CA7}" srcOrd="3" destOrd="0" presId="urn:microsoft.com/office/officeart/2005/8/layout/hProcess9"/>
    <dgm:cxn modelId="{70D8A18E-B486-4366-AEE1-FF8851F78ADE}" type="presParOf" srcId="{8B91BD43-C53C-44AC-81CA-CE293DF2AD7B}" destId="{64F878E4-F9D5-4F8E-A267-72CC63D020AA}"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9737C3-FC28-445B-81A4-9E8A6D1E1F57}" type="doc">
      <dgm:prSet loTypeId="urn:microsoft.com/office/officeart/2005/8/layout/vList2" loCatId="list" qsTypeId="urn:microsoft.com/office/officeart/2005/8/quickstyle/simple3" qsCatId="simple" csTypeId="urn:microsoft.com/office/officeart/2005/8/colors/accent1_2" csCatId="accent1" phldr="1"/>
      <dgm:spPr/>
      <dgm:t>
        <a:bodyPr/>
        <a:lstStyle/>
        <a:p>
          <a:endParaRPr lang="en-GB"/>
        </a:p>
      </dgm:t>
    </dgm:pt>
    <dgm:pt modelId="{6B84EEE4-C484-440F-BCBF-1D51A38DF3D9}">
      <dgm:prSet/>
      <dgm:spPr>
        <a:solidFill>
          <a:schemeClr val="accent3">
            <a:lumMod val="60000"/>
            <a:lumOff val="40000"/>
          </a:schemeClr>
        </a:solidFill>
      </dgm:spPr>
      <dgm:t>
        <a:bodyPr/>
        <a:lstStyle/>
        <a:p>
          <a:r>
            <a:rPr lang="en-GB" dirty="0"/>
            <a:t>Integrated within MS 365</a:t>
          </a:r>
        </a:p>
      </dgm:t>
    </dgm:pt>
    <dgm:pt modelId="{7E7F993D-FFD5-499D-AFA5-514295307CF5}" type="parTrans" cxnId="{B8006017-F9B2-4D91-BA8D-28B2CED6DE56}">
      <dgm:prSet/>
      <dgm:spPr/>
      <dgm:t>
        <a:bodyPr/>
        <a:lstStyle/>
        <a:p>
          <a:endParaRPr lang="en-GB"/>
        </a:p>
      </dgm:t>
    </dgm:pt>
    <dgm:pt modelId="{D73B97ED-8CA4-4E65-873A-A3711046B8E7}" type="sibTrans" cxnId="{B8006017-F9B2-4D91-BA8D-28B2CED6DE56}">
      <dgm:prSet/>
      <dgm:spPr/>
      <dgm:t>
        <a:bodyPr/>
        <a:lstStyle/>
        <a:p>
          <a:endParaRPr lang="en-GB"/>
        </a:p>
      </dgm:t>
    </dgm:pt>
    <dgm:pt modelId="{BF4C0246-696A-4DED-B3BF-0608FBF78AC3}">
      <dgm:prSet/>
      <dgm:spPr>
        <a:solidFill>
          <a:srgbClr val="92D050"/>
        </a:solidFill>
      </dgm:spPr>
      <dgm:t>
        <a:bodyPr/>
        <a:lstStyle/>
        <a:p>
          <a:r>
            <a:rPr lang="en-GB" dirty="0"/>
            <a:t>Secure communication and file storage </a:t>
          </a:r>
        </a:p>
      </dgm:t>
    </dgm:pt>
    <dgm:pt modelId="{7A5A46F5-1693-4C80-915D-760B81D25BB0}" type="parTrans" cxnId="{A08C2795-BAFC-42D4-8EB1-5EFEDE609803}">
      <dgm:prSet/>
      <dgm:spPr/>
      <dgm:t>
        <a:bodyPr/>
        <a:lstStyle/>
        <a:p>
          <a:endParaRPr lang="en-GB"/>
        </a:p>
      </dgm:t>
    </dgm:pt>
    <dgm:pt modelId="{4EBBAEB0-91C6-42A9-BF79-F5BBEBF6BF55}" type="sibTrans" cxnId="{A08C2795-BAFC-42D4-8EB1-5EFEDE609803}">
      <dgm:prSet/>
      <dgm:spPr/>
      <dgm:t>
        <a:bodyPr/>
        <a:lstStyle/>
        <a:p>
          <a:endParaRPr lang="en-GB"/>
        </a:p>
      </dgm:t>
    </dgm:pt>
    <dgm:pt modelId="{19670716-D33F-4F67-940A-23BADE3183FD}">
      <dgm:prSet/>
      <dgm:spPr/>
      <dgm:t>
        <a:bodyPr/>
        <a:lstStyle/>
        <a:p>
          <a:r>
            <a:rPr lang="en-GB"/>
            <a:t>Supports professional development and training </a:t>
          </a:r>
        </a:p>
      </dgm:t>
    </dgm:pt>
    <dgm:pt modelId="{FAAF507D-90D7-4519-AA49-A03DFA8A8991}" type="parTrans" cxnId="{AAA37D4B-F3FD-4ABB-B079-A32289490C65}">
      <dgm:prSet/>
      <dgm:spPr/>
      <dgm:t>
        <a:bodyPr/>
        <a:lstStyle/>
        <a:p>
          <a:endParaRPr lang="en-GB"/>
        </a:p>
      </dgm:t>
    </dgm:pt>
    <dgm:pt modelId="{5315E7DF-EC31-4BCD-B207-2631E226BE31}" type="sibTrans" cxnId="{AAA37D4B-F3FD-4ABB-B079-A32289490C65}">
      <dgm:prSet/>
      <dgm:spPr/>
      <dgm:t>
        <a:bodyPr/>
        <a:lstStyle/>
        <a:p>
          <a:endParaRPr lang="en-GB"/>
        </a:p>
      </dgm:t>
    </dgm:pt>
    <dgm:pt modelId="{1A8BFDD5-D0D5-4874-8D9B-E1E0C2FE93C3}" type="pres">
      <dgm:prSet presAssocID="{799737C3-FC28-445B-81A4-9E8A6D1E1F57}" presName="linear" presStyleCnt="0">
        <dgm:presLayoutVars>
          <dgm:animLvl val="lvl"/>
          <dgm:resizeHandles val="exact"/>
        </dgm:presLayoutVars>
      </dgm:prSet>
      <dgm:spPr/>
      <dgm:t>
        <a:bodyPr/>
        <a:lstStyle/>
        <a:p>
          <a:endParaRPr lang="en-GB"/>
        </a:p>
      </dgm:t>
    </dgm:pt>
    <dgm:pt modelId="{194AD8A0-898F-4E2D-933F-F99436F48CEE}" type="pres">
      <dgm:prSet presAssocID="{6B84EEE4-C484-440F-BCBF-1D51A38DF3D9}" presName="parentText" presStyleLbl="node1" presStyleIdx="0" presStyleCnt="3">
        <dgm:presLayoutVars>
          <dgm:chMax val="0"/>
          <dgm:bulletEnabled val="1"/>
        </dgm:presLayoutVars>
      </dgm:prSet>
      <dgm:spPr/>
      <dgm:t>
        <a:bodyPr/>
        <a:lstStyle/>
        <a:p>
          <a:endParaRPr lang="en-GB"/>
        </a:p>
      </dgm:t>
    </dgm:pt>
    <dgm:pt modelId="{DAAF15E1-220C-4CE2-A3AD-2489116E4FFC}" type="pres">
      <dgm:prSet presAssocID="{D73B97ED-8CA4-4E65-873A-A3711046B8E7}" presName="spacer" presStyleCnt="0"/>
      <dgm:spPr/>
    </dgm:pt>
    <dgm:pt modelId="{3ECA6AB8-823F-42D1-B323-A27AF296C6B6}" type="pres">
      <dgm:prSet presAssocID="{BF4C0246-696A-4DED-B3BF-0608FBF78AC3}" presName="parentText" presStyleLbl="node1" presStyleIdx="1" presStyleCnt="3">
        <dgm:presLayoutVars>
          <dgm:chMax val="0"/>
          <dgm:bulletEnabled val="1"/>
        </dgm:presLayoutVars>
      </dgm:prSet>
      <dgm:spPr/>
      <dgm:t>
        <a:bodyPr/>
        <a:lstStyle/>
        <a:p>
          <a:endParaRPr lang="en-GB"/>
        </a:p>
      </dgm:t>
    </dgm:pt>
    <dgm:pt modelId="{102ED2F0-9600-4EC2-B299-CEDB33E97673}" type="pres">
      <dgm:prSet presAssocID="{4EBBAEB0-91C6-42A9-BF79-F5BBEBF6BF55}" presName="spacer" presStyleCnt="0"/>
      <dgm:spPr/>
    </dgm:pt>
    <dgm:pt modelId="{8FC24D54-817B-4D98-9ED2-4A1A7E399016}" type="pres">
      <dgm:prSet presAssocID="{19670716-D33F-4F67-940A-23BADE3183FD}" presName="parentText" presStyleLbl="node1" presStyleIdx="2" presStyleCnt="3">
        <dgm:presLayoutVars>
          <dgm:chMax val="0"/>
          <dgm:bulletEnabled val="1"/>
        </dgm:presLayoutVars>
      </dgm:prSet>
      <dgm:spPr/>
      <dgm:t>
        <a:bodyPr/>
        <a:lstStyle/>
        <a:p>
          <a:endParaRPr lang="en-GB"/>
        </a:p>
      </dgm:t>
    </dgm:pt>
  </dgm:ptLst>
  <dgm:cxnLst>
    <dgm:cxn modelId="{B8006017-F9B2-4D91-BA8D-28B2CED6DE56}" srcId="{799737C3-FC28-445B-81A4-9E8A6D1E1F57}" destId="{6B84EEE4-C484-440F-BCBF-1D51A38DF3D9}" srcOrd="0" destOrd="0" parTransId="{7E7F993D-FFD5-499D-AFA5-514295307CF5}" sibTransId="{D73B97ED-8CA4-4E65-873A-A3711046B8E7}"/>
    <dgm:cxn modelId="{0F9093B5-967C-4BD4-A3FE-F94DC0BDE77F}" type="presOf" srcId="{6B84EEE4-C484-440F-BCBF-1D51A38DF3D9}" destId="{194AD8A0-898F-4E2D-933F-F99436F48CEE}" srcOrd="0" destOrd="0" presId="urn:microsoft.com/office/officeart/2005/8/layout/vList2"/>
    <dgm:cxn modelId="{A08C2795-BAFC-42D4-8EB1-5EFEDE609803}" srcId="{799737C3-FC28-445B-81A4-9E8A6D1E1F57}" destId="{BF4C0246-696A-4DED-B3BF-0608FBF78AC3}" srcOrd="1" destOrd="0" parTransId="{7A5A46F5-1693-4C80-915D-760B81D25BB0}" sibTransId="{4EBBAEB0-91C6-42A9-BF79-F5BBEBF6BF55}"/>
    <dgm:cxn modelId="{3718B097-1217-4E49-BD32-E82D68DFB3B0}" type="presOf" srcId="{799737C3-FC28-445B-81A4-9E8A6D1E1F57}" destId="{1A8BFDD5-D0D5-4874-8D9B-E1E0C2FE93C3}" srcOrd="0" destOrd="0" presId="urn:microsoft.com/office/officeart/2005/8/layout/vList2"/>
    <dgm:cxn modelId="{231AE71B-D3FF-4D29-BF54-EB246F85CCB4}" type="presOf" srcId="{19670716-D33F-4F67-940A-23BADE3183FD}" destId="{8FC24D54-817B-4D98-9ED2-4A1A7E399016}" srcOrd="0" destOrd="0" presId="urn:microsoft.com/office/officeart/2005/8/layout/vList2"/>
    <dgm:cxn modelId="{AAA37D4B-F3FD-4ABB-B079-A32289490C65}" srcId="{799737C3-FC28-445B-81A4-9E8A6D1E1F57}" destId="{19670716-D33F-4F67-940A-23BADE3183FD}" srcOrd="2" destOrd="0" parTransId="{FAAF507D-90D7-4519-AA49-A03DFA8A8991}" sibTransId="{5315E7DF-EC31-4BCD-B207-2631E226BE31}"/>
    <dgm:cxn modelId="{E3835DBC-227D-492B-8191-2EDC8315C8D0}" type="presOf" srcId="{BF4C0246-696A-4DED-B3BF-0608FBF78AC3}" destId="{3ECA6AB8-823F-42D1-B323-A27AF296C6B6}" srcOrd="0" destOrd="0" presId="urn:microsoft.com/office/officeart/2005/8/layout/vList2"/>
    <dgm:cxn modelId="{9AD081C9-3DCD-4142-867A-12799D00ABE8}" type="presParOf" srcId="{1A8BFDD5-D0D5-4874-8D9B-E1E0C2FE93C3}" destId="{194AD8A0-898F-4E2D-933F-F99436F48CEE}" srcOrd="0" destOrd="0" presId="urn:microsoft.com/office/officeart/2005/8/layout/vList2"/>
    <dgm:cxn modelId="{D9A39811-9138-4AF9-8A01-A83B34DF1DCE}" type="presParOf" srcId="{1A8BFDD5-D0D5-4874-8D9B-E1E0C2FE93C3}" destId="{DAAF15E1-220C-4CE2-A3AD-2489116E4FFC}" srcOrd="1" destOrd="0" presId="urn:microsoft.com/office/officeart/2005/8/layout/vList2"/>
    <dgm:cxn modelId="{B3F7036F-30C2-4822-8982-FF318DF795F5}" type="presParOf" srcId="{1A8BFDD5-D0D5-4874-8D9B-E1E0C2FE93C3}" destId="{3ECA6AB8-823F-42D1-B323-A27AF296C6B6}" srcOrd="2" destOrd="0" presId="urn:microsoft.com/office/officeart/2005/8/layout/vList2"/>
    <dgm:cxn modelId="{6EBD0DDD-F75B-43E4-806D-86F60E3CD3D0}" type="presParOf" srcId="{1A8BFDD5-D0D5-4874-8D9B-E1E0C2FE93C3}" destId="{102ED2F0-9600-4EC2-B299-CEDB33E97673}" srcOrd="3" destOrd="0" presId="urn:microsoft.com/office/officeart/2005/8/layout/vList2"/>
    <dgm:cxn modelId="{CE6FA8B4-5698-4A31-9CC1-B7C4C038E9B9}" type="presParOf" srcId="{1A8BFDD5-D0D5-4874-8D9B-E1E0C2FE93C3}" destId="{8FC24D54-817B-4D98-9ED2-4A1A7E399016}"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3DA796-E934-4584-B0E3-3147F1A944D7}" type="doc">
      <dgm:prSet loTypeId="urn:microsoft.com/office/officeart/2005/8/layout/chevron2" loCatId="list" qsTypeId="urn:microsoft.com/office/officeart/2005/8/quickstyle/3d1" qsCatId="3D" csTypeId="urn:microsoft.com/office/officeart/2005/8/colors/colorful1" csCatId="colorful" phldr="1"/>
      <dgm:spPr/>
      <dgm:t>
        <a:bodyPr/>
        <a:lstStyle/>
        <a:p>
          <a:endParaRPr lang="en-GB"/>
        </a:p>
      </dgm:t>
    </dgm:pt>
    <dgm:pt modelId="{54865837-272C-4815-AFA2-84055BFEC6CA}">
      <dgm:prSet phldrT="[Text]" phldr="0" custT="1"/>
      <dgm:spPr/>
      <dgm:t>
        <a:bodyPr/>
        <a:lstStyle/>
        <a:p>
          <a:r>
            <a:rPr lang="en-GB" sz="1200" b="1" dirty="0"/>
            <a:t>Digital Safety </a:t>
          </a:r>
        </a:p>
      </dgm:t>
    </dgm:pt>
    <dgm:pt modelId="{850A2C14-8140-4C42-86B0-518284E3FDC1}" type="parTrans" cxnId="{C1AFF544-91BA-411C-BDF6-EDE5C8D02C3E}">
      <dgm:prSet/>
      <dgm:spPr/>
      <dgm:t>
        <a:bodyPr/>
        <a:lstStyle/>
        <a:p>
          <a:endParaRPr lang="en-GB"/>
        </a:p>
      </dgm:t>
    </dgm:pt>
    <dgm:pt modelId="{7577DFFE-B1FA-4F16-93F3-D3B1E80FC8C7}" type="sibTrans" cxnId="{C1AFF544-91BA-411C-BDF6-EDE5C8D02C3E}">
      <dgm:prSet/>
      <dgm:spPr/>
      <dgm:t>
        <a:bodyPr/>
        <a:lstStyle/>
        <a:p>
          <a:endParaRPr lang="en-GB"/>
        </a:p>
      </dgm:t>
    </dgm:pt>
    <dgm:pt modelId="{6775FDCC-2D3B-423E-B24D-6F5FD376006F}">
      <dgm:prSet phldrT="[Text]" phldr="0" custT="1"/>
      <dgm:spPr/>
      <dgm:t>
        <a:bodyPr/>
        <a:lstStyle/>
        <a:p>
          <a:r>
            <a:rPr lang="en-GB" sz="1600" dirty="0"/>
            <a:t>Digital safety means staying safe when we use the internet. Everyday we use phones, social media, and apps, so it is important to protect ourselves and our date.</a:t>
          </a:r>
        </a:p>
      </dgm:t>
    </dgm:pt>
    <dgm:pt modelId="{869461AD-6E5D-4BBD-B290-B4A67E40E24D}" type="parTrans" cxnId="{DD147043-BBB7-4DCD-AE01-7B5B13FFBEBC}">
      <dgm:prSet/>
      <dgm:spPr/>
      <dgm:t>
        <a:bodyPr/>
        <a:lstStyle/>
        <a:p>
          <a:endParaRPr lang="en-GB"/>
        </a:p>
      </dgm:t>
    </dgm:pt>
    <dgm:pt modelId="{961468E9-92DA-4930-91B0-21221886A55E}" type="sibTrans" cxnId="{DD147043-BBB7-4DCD-AE01-7B5B13FFBEBC}">
      <dgm:prSet/>
      <dgm:spPr/>
      <dgm:t>
        <a:bodyPr/>
        <a:lstStyle/>
        <a:p>
          <a:endParaRPr lang="en-GB"/>
        </a:p>
      </dgm:t>
    </dgm:pt>
    <dgm:pt modelId="{51416CA1-0F65-4EE7-A70A-7783F39B94E5}">
      <dgm:prSet phldrT="[Text]" phldr="0" custT="1"/>
      <dgm:spPr/>
      <dgm:t>
        <a:bodyPr/>
        <a:lstStyle/>
        <a:p>
          <a:r>
            <a:rPr lang="en-GB" sz="1200" b="1" dirty="0"/>
            <a:t>Why Digital Safety is important </a:t>
          </a:r>
        </a:p>
      </dgm:t>
    </dgm:pt>
    <dgm:pt modelId="{82981D6F-636A-4C4A-A6FF-3C1E3949EFB8}" type="parTrans" cxnId="{D540D425-BE8C-4F34-AAE9-D6C84C212CFA}">
      <dgm:prSet/>
      <dgm:spPr/>
      <dgm:t>
        <a:bodyPr/>
        <a:lstStyle/>
        <a:p>
          <a:endParaRPr lang="en-GB"/>
        </a:p>
      </dgm:t>
    </dgm:pt>
    <dgm:pt modelId="{9A31A1DC-7988-4870-80AB-5D86CA238352}" type="sibTrans" cxnId="{D540D425-BE8C-4F34-AAE9-D6C84C212CFA}">
      <dgm:prSet/>
      <dgm:spPr/>
      <dgm:t>
        <a:bodyPr/>
        <a:lstStyle/>
        <a:p>
          <a:endParaRPr lang="en-GB"/>
        </a:p>
      </dgm:t>
    </dgm:pt>
    <dgm:pt modelId="{B648B3C0-E05C-4D10-9EC4-CB022C158E47}">
      <dgm:prSet phldrT="[Text]" phldr="0" custT="1"/>
      <dgm:spPr/>
      <dgm:t>
        <a:bodyPr/>
        <a:lstStyle/>
        <a:p>
          <a:r>
            <a:rPr lang="en-GB" sz="1600" dirty="0"/>
            <a:t>It protects our personal information.</a:t>
          </a:r>
        </a:p>
      </dgm:t>
    </dgm:pt>
    <dgm:pt modelId="{1E3074EF-D03F-4355-B721-E3EC08221B6C}" type="parTrans" cxnId="{8DDE2A2D-2DF4-4A88-9D01-786BD1C99918}">
      <dgm:prSet/>
      <dgm:spPr/>
      <dgm:t>
        <a:bodyPr/>
        <a:lstStyle/>
        <a:p>
          <a:endParaRPr lang="en-GB"/>
        </a:p>
      </dgm:t>
    </dgm:pt>
    <dgm:pt modelId="{71B92983-0946-4D63-A929-59EAED54113A}" type="sibTrans" cxnId="{8DDE2A2D-2DF4-4A88-9D01-786BD1C99918}">
      <dgm:prSet/>
      <dgm:spPr/>
      <dgm:t>
        <a:bodyPr/>
        <a:lstStyle/>
        <a:p>
          <a:endParaRPr lang="en-GB"/>
        </a:p>
      </dgm:t>
    </dgm:pt>
    <dgm:pt modelId="{51A2EB6D-9276-4AC0-9A04-505AAA414C80}">
      <dgm:prSet phldrT="[Text]" phldr="0" custT="1"/>
      <dgm:spPr/>
      <dgm:t>
        <a:bodyPr/>
        <a:lstStyle/>
        <a:p>
          <a:r>
            <a:rPr lang="en-GB" sz="1600" dirty="0"/>
            <a:t>It teaches us how to stay safe on social media.</a:t>
          </a:r>
        </a:p>
      </dgm:t>
    </dgm:pt>
    <dgm:pt modelId="{58B0A66D-08BE-421D-A690-55F2399424E8}" type="parTrans" cxnId="{96634B5C-E981-4199-9C30-0D02661EE2D7}">
      <dgm:prSet/>
      <dgm:spPr/>
      <dgm:t>
        <a:bodyPr/>
        <a:lstStyle/>
        <a:p>
          <a:endParaRPr lang="en-GB"/>
        </a:p>
      </dgm:t>
    </dgm:pt>
    <dgm:pt modelId="{4BC767EF-6AB3-4CCD-8938-DDD161702D4D}" type="sibTrans" cxnId="{96634B5C-E981-4199-9C30-0D02661EE2D7}">
      <dgm:prSet/>
      <dgm:spPr/>
      <dgm:t>
        <a:bodyPr/>
        <a:lstStyle/>
        <a:p>
          <a:endParaRPr lang="en-GB"/>
        </a:p>
      </dgm:t>
    </dgm:pt>
    <dgm:pt modelId="{1E579B72-DB16-4C36-AF0E-AA27E9BED235}">
      <dgm:prSet phldrT="[Text]" phldr="0" custT="1"/>
      <dgm:spPr/>
      <dgm:t>
        <a:bodyPr/>
        <a:lstStyle/>
        <a:p>
          <a:r>
            <a:rPr lang="en-GB" sz="1200" b="1" dirty="0"/>
            <a:t>Common risks online </a:t>
          </a:r>
        </a:p>
      </dgm:t>
    </dgm:pt>
    <dgm:pt modelId="{60E3E13F-3285-47A2-99DA-06EA7AA712E4}" type="parTrans" cxnId="{3D5FCFC6-15AB-4C76-B12E-6436900D219B}">
      <dgm:prSet/>
      <dgm:spPr/>
      <dgm:t>
        <a:bodyPr/>
        <a:lstStyle/>
        <a:p>
          <a:endParaRPr lang="en-GB"/>
        </a:p>
      </dgm:t>
    </dgm:pt>
    <dgm:pt modelId="{F46EECE4-CBE1-4DA8-83B9-9F4C37B6FBD2}" type="sibTrans" cxnId="{3D5FCFC6-15AB-4C76-B12E-6436900D219B}">
      <dgm:prSet/>
      <dgm:spPr/>
      <dgm:t>
        <a:bodyPr/>
        <a:lstStyle/>
        <a:p>
          <a:endParaRPr lang="en-GB"/>
        </a:p>
      </dgm:t>
    </dgm:pt>
    <dgm:pt modelId="{F2C774EB-1B2E-47D0-A5F7-3AAED9B153A7}">
      <dgm:prSet phldrT="[Text]" phldr="0" custT="1"/>
      <dgm:spPr/>
      <dgm:t>
        <a:bodyPr/>
        <a:lstStyle/>
        <a:p>
          <a:r>
            <a:rPr lang="en-GB" sz="1600" dirty="0"/>
            <a:t>Phishing-fake messages asking for passwords or money.</a:t>
          </a:r>
        </a:p>
      </dgm:t>
    </dgm:pt>
    <dgm:pt modelId="{668B3F72-7AB0-4B26-98BB-25295FA5BB9E}" type="parTrans" cxnId="{5F03F0D4-ACF5-483B-89B2-54907D4C1D51}">
      <dgm:prSet/>
      <dgm:spPr/>
      <dgm:t>
        <a:bodyPr/>
        <a:lstStyle/>
        <a:p>
          <a:endParaRPr lang="en-GB"/>
        </a:p>
      </dgm:t>
    </dgm:pt>
    <dgm:pt modelId="{B6A13571-7806-449D-B2C6-3C9C364EE095}" type="sibTrans" cxnId="{5F03F0D4-ACF5-483B-89B2-54907D4C1D51}">
      <dgm:prSet/>
      <dgm:spPr/>
      <dgm:t>
        <a:bodyPr/>
        <a:lstStyle/>
        <a:p>
          <a:endParaRPr lang="en-GB"/>
        </a:p>
      </dgm:t>
    </dgm:pt>
    <dgm:pt modelId="{D130417F-865E-4836-806F-48500E58CC60}">
      <dgm:prSet phldrT="[Text]" phldr="0" custT="1"/>
      <dgm:spPr/>
      <dgm:t>
        <a:bodyPr/>
        <a:lstStyle/>
        <a:p>
          <a:r>
            <a:rPr lang="en-GB" sz="1600" dirty="0"/>
            <a:t>Fake profile.</a:t>
          </a:r>
        </a:p>
      </dgm:t>
    </dgm:pt>
    <dgm:pt modelId="{558E6FB7-AFE0-4A2F-89BE-BB91E8290F7B}" type="parTrans" cxnId="{ED5DE062-BEA3-4B33-9D5D-283A1B9ED876}">
      <dgm:prSet/>
      <dgm:spPr/>
      <dgm:t>
        <a:bodyPr/>
        <a:lstStyle/>
        <a:p>
          <a:endParaRPr lang="en-GB"/>
        </a:p>
      </dgm:t>
    </dgm:pt>
    <dgm:pt modelId="{A457C834-1F93-466C-98AA-70F4E90C57BB}" type="sibTrans" cxnId="{ED5DE062-BEA3-4B33-9D5D-283A1B9ED876}">
      <dgm:prSet/>
      <dgm:spPr/>
      <dgm:t>
        <a:bodyPr/>
        <a:lstStyle/>
        <a:p>
          <a:endParaRPr lang="en-GB"/>
        </a:p>
      </dgm:t>
    </dgm:pt>
    <dgm:pt modelId="{4D93E290-4242-43AB-A05E-4265DB12BB4D}">
      <dgm:prSet phldrT="[Text]" phldr="0" custT="1"/>
      <dgm:spPr/>
      <dgm:t>
        <a:bodyPr/>
        <a:lstStyle/>
        <a:p>
          <a:r>
            <a:rPr lang="en-GB" sz="1600" dirty="0"/>
            <a:t>It helps us avoid online scams.</a:t>
          </a:r>
        </a:p>
      </dgm:t>
    </dgm:pt>
    <dgm:pt modelId="{90EF8140-4AE9-417E-B4CA-55F96392CFA4}" type="parTrans" cxnId="{2C9BA02E-640E-4AB4-981E-920685E4E08F}">
      <dgm:prSet/>
      <dgm:spPr/>
      <dgm:t>
        <a:bodyPr/>
        <a:lstStyle/>
        <a:p>
          <a:endParaRPr lang="en-GB"/>
        </a:p>
      </dgm:t>
    </dgm:pt>
    <dgm:pt modelId="{4A5B8F04-4A2D-4F7C-89B3-9624F31D0DC4}" type="sibTrans" cxnId="{2C9BA02E-640E-4AB4-981E-920685E4E08F}">
      <dgm:prSet/>
      <dgm:spPr/>
      <dgm:t>
        <a:bodyPr/>
        <a:lstStyle/>
        <a:p>
          <a:endParaRPr lang="en-GB"/>
        </a:p>
      </dgm:t>
    </dgm:pt>
    <dgm:pt modelId="{DF83B61E-6844-42FA-8F0F-2369379ABD46}">
      <dgm:prSet phldrT="[Text]" phldr="0" custT="1"/>
      <dgm:spPr/>
      <dgm:t>
        <a:bodyPr/>
        <a:lstStyle/>
        <a:p>
          <a:r>
            <a:rPr lang="en-GB" sz="1600" dirty="0"/>
            <a:t>It prevents identity theft.</a:t>
          </a:r>
        </a:p>
      </dgm:t>
    </dgm:pt>
    <dgm:pt modelId="{7E2118C4-5613-46A3-8942-3A62DCCF7119}" type="parTrans" cxnId="{D0A574E9-02F4-4CE3-B31C-E2F5F1EE2615}">
      <dgm:prSet/>
      <dgm:spPr/>
      <dgm:t>
        <a:bodyPr/>
        <a:lstStyle/>
        <a:p>
          <a:endParaRPr lang="en-GB"/>
        </a:p>
      </dgm:t>
    </dgm:pt>
    <dgm:pt modelId="{5C274437-3DC6-4B61-ABB7-91ED31AE8AB8}" type="sibTrans" cxnId="{D0A574E9-02F4-4CE3-B31C-E2F5F1EE2615}">
      <dgm:prSet/>
      <dgm:spPr/>
      <dgm:t>
        <a:bodyPr/>
        <a:lstStyle/>
        <a:p>
          <a:endParaRPr lang="en-GB"/>
        </a:p>
      </dgm:t>
    </dgm:pt>
    <dgm:pt modelId="{FD89C37C-A82B-4DB3-AB84-CB97057D3C74}">
      <dgm:prSet phldrT="[Text]" phldr="0" custT="1"/>
      <dgm:spPr/>
      <dgm:t>
        <a:bodyPr/>
        <a:lstStyle/>
        <a:p>
          <a:r>
            <a:rPr lang="en-GB" sz="1600" dirty="0"/>
            <a:t>Malware and viruses.</a:t>
          </a:r>
        </a:p>
      </dgm:t>
    </dgm:pt>
    <dgm:pt modelId="{BDCB39FC-E84B-454E-9633-42AC1BFD2567}" type="parTrans" cxnId="{3F4578AF-34D2-446E-BCFC-5F39C37AB87B}">
      <dgm:prSet/>
      <dgm:spPr/>
      <dgm:t>
        <a:bodyPr/>
        <a:lstStyle/>
        <a:p>
          <a:endParaRPr lang="en-GB"/>
        </a:p>
      </dgm:t>
    </dgm:pt>
    <dgm:pt modelId="{05A5D261-AB90-4A88-A9FD-4F9ECE0D3AEB}" type="sibTrans" cxnId="{3F4578AF-34D2-446E-BCFC-5F39C37AB87B}">
      <dgm:prSet/>
      <dgm:spPr/>
      <dgm:t>
        <a:bodyPr/>
        <a:lstStyle/>
        <a:p>
          <a:endParaRPr lang="en-GB"/>
        </a:p>
      </dgm:t>
    </dgm:pt>
    <dgm:pt modelId="{7809A292-B466-47C4-A95B-B9AFD5557063}">
      <dgm:prSet phldrT="[Text]" phldr="0" custT="1"/>
      <dgm:spPr/>
      <dgm:t>
        <a:bodyPr/>
        <a:lstStyle/>
        <a:p>
          <a:r>
            <a:rPr lang="en-GB" sz="1600" dirty="0"/>
            <a:t>Sharing too much information online.</a:t>
          </a:r>
        </a:p>
      </dgm:t>
    </dgm:pt>
    <dgm:pt modelId="{C4198284-9C65-42BB-AA9B-3DC2485A7B69}" type="parTrans" cxnId="{0F4D4F77-7DB5-494E-8864-A09087E3DD83}">
      <dgm:prSet/>
      <dgm:spPr/>
      <dgm:t>
        <a:bodyPr/>
        <a:lstStyle/>
        <a:p>
          <a:endParaRPr lang="en-GB"/>
        </a:p>
      </dgm:t>
    </dgm:pt>
    <dgm:pt modelId="{E1DB076D-FCD3-4F58-81C5-D69BD9FD3CE1}" type="sibTrans" cxnId="{0F4D4F77-7DB5-494E-8864-A09087E3DD83}">
      <dgm:prSet/>
      <dgm:spPr/>
      <dgm:t>
        <a:bodyPr/>
        <a:lstStyle/>
        <a:p>
          <a:endParaRPr lang="en-GB"/>
        </a:p>
      </dgm:t>
    </dgm:pt>
    <dgm:pt modelId="{B0A04321-9854-4516-AE66-BF89427755EB}">
      <dgm:prSet custT="1"/>
      <dgm:spPr/>
      <dgm:t>
        <a:bodyPr/>
        <a:lstStyle/>
        <a:p>
          <a:r>
            <a:rPr lang="en-GB" sz="1200" b="1" dirty="0"/>
            <a:t>How to stay safe</a:t>
          </a:r>
        </a:p>
      </dgm:t>
    </dgm:pt>
    <dgm:pt modelId="{569CD3CB-2E8D-4C92-9F54-81F203B7EDC6}" type="parTrans" cxnId="{D8C9F08A-0949-4E4A-A9F8-76ACB44465F1}">
      <dgm:prSet/>
      <dgm:spPr/>
      <dgm:t>
        <a:bodyPr/>
        <a:lstStyle/>
        <a:p>
          <a:endParaRPr lang="en-GB"/>
        </a:p>
      </dgm:t>
    </dgm:pt>
    <dgm:pt modelId="{E391D3BF-5569-48BB-9C97-A68E15DFE86B}" type="sibTrans" cxnId="{D8C9F08A-0949-4E4A-A9F8-76ACB44465F1}">
      <dgm:prSet/>
      <dgm:spPr/>
      <dgm:t>
        <a:bodyPr/>
        <a:lstStyle/>
        <a:p>
          <a:endParaRPr lang="en-GB"/>
        </a:p>
      </dgm:t>
    </dgm:pt>
    <dgm:pt modelId="{B407029D-8784-4B8D-B06E-63ED3B13F96C}">
      <dgm:prSet custT="1"/>
      <dgm:spPr/>
      <dgm:t>
        <a:bodyPr/>
        <a:lstStyle/>
        <a:p>
          <a:r>
            <a:rPr lang="en-GB" sz="1400" dirty="0"/>
            <a:t>Use strong passwords.</a:t>
          </a:r>
        </a:p>
      </dgm:t>
    </dgm:pt>
    <dgm:pt modelId="{6C8CFD33-741B-4EFF-BA4D-F8C691C73A36}" type="parTrans" cxnId="{A09104B8-C0A4-4D87-8069-F0A963A5864D}">
      <dgm:prSet/>
      <dgm:spPr/>
      <dgm:t>
        <a:bodyPr/>
        <a:lstStyle/>
        <a:p>
          <a:endParaRPr lang="en-GB"/>
        </a:p>
      </dgm:t>
    </dgm:pt>
    <dgm:pt modelId="{14BCA1ED-AF1D-4559-B635-062E2F8289A0}" type="sibTrans" cxnId="{A09104B8-C0A4-4D87-8069-F0A963A5864D}">
      <dgm:prSet/>
      <dgm:spPr/>
      <dgm:t>
        <a:bodyPr/>
        <a:lstStyle/>
        <a:p>
          <a:endParaRPr lang="en-GB"/>
        </a:p>
      </dgm:t>
    </dgm:pt>
    <dgm:pt modelId="{294F7C4D-5267-41F3-B5B4-B543D4D08029}">
      <dgm:prSet custT="1"/>
      <dgm:spPr/>
      <dgm:t>
        <a:bodyPr/>
        <a:lstStyle/>
        <a:p>
          <a:r>
            <a:rPr lang="en-GB" sz="1400" dirty="0"/>
            <a:t>Do not click suspicious links.</a:t>
          </a:r>
        </a:p>
      </dgm:t>
    </dgm:pt>
    <dgm:pt modelId="{FE4F2616-53C3-4B12-9226-5649554BAA16}" type="parTrans" cxnId="{9AE24E45-3B2B-4BAA-B3FA-72FAF5CCCDD7}">
      <dgm:prSet/>
      <dgm:spPr/>
      <dgm:t>
        <a:bodyPr/>
        <a:lstStyle/>
        <a:p>
          <a:endParaRPr lang="en-GB"/>
        </a:p>
      </dgm:t>
    </dgm:pt>
    <dgm:pt modelId="{69E4A563-ED17-4024-9A11-CC1882D1E8B0}" type="sibTrans" cxnId="{9AE24E45-3B2B-4BAA-B3FA-72FAF5CCCDD7}">
      <dgm:prSet/>
      <dgm:spPr/>
      <dgm:t>
        <a:bodyPr/>
        <a:lstStyle/>
        <a:p>
          <a:endParaRPr lang="en-GB"/>
        </a:p>
      </dgm:t>
    </dgm:pt>
    <dgm:pt modelId="{46FFFCB5-0C68-459E-8430-816918C0911D}">
      <dgm:prSet custT="1"/>
      <dgm:spPr/>
      <dgm:t>
        <a:bodyPr/>
        <a:lstStyle/>
        <a:p>
          <a:r>
            <a:rPr lang="en-GB" sz="1400" dirty="0"/>
            <a:t>Check your privacy settings.</a:t>
          </a:r>
        </a:p>
      </dgm:t>
    </dgm:pt>
    <dgm:pt modelId="{16EB649E-7D12-403A-8A9D-D1D028DFD5BD}" type="parTrans" cxnId="{AA88E82B-C936-4D24-BC42-3FC8A307FA01}">
      <dgm:prSet/>
      <dgm:spPr/>
      <dgm:t>
        <a:bodyPr/>
        <a:lstStyle/>
        <a:p>
          <a:endParaRPr lang="en-GB"/>
        </a:p>
      </dgm:t>
    </dgm:pt>
    <dgm:pt modelId="{88564F70-EA62-4A5C-B4A1-B6A98A7C61F6}" type="sibTrans" cxnId="{AA88E82B-C936-4D24-BC42-3FC8A307FA01}">
      <dgm:prSet/>
      <dgm:spPr/>
      <dgm:t>
        <a:bodyPr/>
        <a:lstStyle/>
        <a:p>
          <a:endParaRPr lang="en-GB"/>
        </a:p>
      </dgm:t>
    </dgm:pt>
    <dgm:pt modelId="{BC6C0858-CF87-48BC-ADFF-695B77DAA73F}">
      <dgm:prSet custT="1"/>
      <dgm:spPr/>
      <dgm:t>
        <a:bodyPr/>
        <a:lstStyle/>
        <a:p>
          <a:r>
            <a:rPr lang="en-GB" sz="1400" dirty="0"/>
            <a:t>Use antivirus and updates.</a:t>
          </a:r>
        </a:p>
      </dgm:t>
    </dgm:pt>
    <dgm:pt modelId="{89B7965E-7CCD-4738-8AB0-5C08AADA5254}" type="parTrans" cxnId="{03F0AB8C-5710-4F9A-A012-9C9979F8C6DC}">
      <dgm:prSet/>
      <dgm:spPr/>
      <dgm:t>
        <a:bodyPr/>
        <a:lstStyle/>
        <a:p>
          <a:endParaRPr lang="en-GB"/>
        </a:p>
      </dgm:t>
    </dgm:pt>
    <dgm:pt modelId="{86D5B320-EE59-4FC4-8EA6-CEB04CFD9971}" type="sibTrans" cxnId="{03F0AB8C-5710-4F9A-A012-9C9979F8C6DC}">
      <dgm:prSet/>
      <dgm:spPr/>
      <dgm:t>
        <a:bodyPr/>
        <a:lstStyle/>
        <a:p>
          <a:endParaRPr lang="en-GB"/>
        </a:p>
      </dgm:t>
    </dgm:pt>
    <dgm:pt modelId="{47C1C332-30DC-4A73-814A-98BFEBC70CC0}">
      <dgm:prSet custT="1"/>
      <dgm:spPr/>
      <dgm:t>
        <a:bodyPr/>
        <a:lstStyle/>
        <a:p>
          <a:r>
            <a:rPr lang="en-GB" sz="1400" dirty="0"/>
            <a:t>Be careful what you post online.</a:t>
          </a:r>
        </a:p>
      </dgm:t>
    </dgm:pt>
    <dgm:pt modelId="{247A1043-6954-4DFC-B95A-5A412954EF2A}" type="parTrans" cxnId="{789E8539-7B7E-4D68-907F-9AD17FA7E7CA}">
      <dgm:prSet/>
      <dgm:spPr/>
      <dgm:t>
        <a:bodyPr/>
        <a:lstStyle/>
        <a:p>
          <a:endParaRPr lang="en-GB"/>
        </a:p>
      </dgm:t>
    </dgm:pt>
    <dgm:pt modelId="{53BD7BA7-31B7-4BBC-BB1D-95B94E292B59}" type="sibTrans" cxnId="{789E8539-7B7E-4D68-907F-9AD17FA7E7CA}">
      <dgm:prSet/>
      <dgm:spPr/>
      <dgm:t>
        <a:bodyPr/>
        <a:lstStyle/>
        <a:p>
          <a:endParaRPr lang="en-GB"/>
        </a:p>
      </dgm:t>
    </dgm:pt>
    <dgm:pt modelId="{B38DBB09-DDDF-47F0-B491-6A6571CB3EF7}" type="pres">
      <dgm:prSet presAssocID="{B23DA796-E934-4584-B0E3-3147F1A944D7}" presName="linearFlow" presStyleCnt="0">
        <dgm:presLayoutVars>
          <dgm:dir/>
          <dgm:animLvl val="lvl"/>
          <dgm:resizeHandles val="exact"/>
        </dgm:presLayoutVars>
      </dgm:prSet>
      <dgm:spPr/>
      <dgm:t>
        <a:bodyPr/>
        <a:lstStyle/>
        <a:p>
          <a:endParaRPr lang="en-GB"/>
        </a:p>
      </dgm:t>
    </dgm:pt>
    <dgm:pt modelId="{CAB40195-0B5A-41FD-9559-C5015F3B8904}" type="pres">
      <dgm:prSet presAssocID="{54865837-272C-4815-AFA2-84055BFEC6CA}" presName="composite" presStyleCnt="0"/>
      <dgm:spPr/>
    </dgm:pt>
    <dgm:pt modelId="{6FE11603-58B7-4286-BE65-81925A7249DE}" type="pres">
      <dgm:prSet presAssocID="{54865837-272C-4815-AFA2-84055BFEC6CA}" presName="parentText" presStyleLbl="alignNode1" presStyleIdx="0" presStyleCnt="4">
        <dgm:presLayoutVars>
          <dgm:chMax val="1"/>
          <dgm:bulletEnabled val="1"/>
        </dgm:presLayoutVars>
      </dgm:prSet>
      <dgm:spPr/>
      <dgm:t>
        <a:bodyPr/>
        <a:lstStyle/>
        <a:p>
          <a:endParaRPr lang="en-GB"/>
        </a:p>
      </dgm:t>
    </dgm:pt>
    <dgm:pt modelId="{7E137FC1-DBF9-4C41-AE52-4DF6EB2130E6}" type="pres">
      <dgm:prSet presAssocID="{54865837-272C-4815-AFA2-84055BFEC6CA}" presName="descendantText" presStyleLbl="alignAcc1" presStyleIdx="0" presStyleCnt="4">
        <dgm:presLayoutVars>
          <dgm:bulletEnabled val="1"/>
        </dgm:presLayoutVars>
      </dgm:prSet>
      <dgm:spPr/>
      <dgm:t>
        <a:bodyPr/>
        <a:lstStyle/>
        <a:p>
          <a:endParaRPr lang="en-GB"/>
        </a:p>
      </dgm:t>
    </dgm:pt>
    <dgm:pt modelId="{B30905E4-A583-4247-A7D0-06BDE63D7C36}" type="pres">
      <dgm:prSet presAssocID="{7577DFFE-B1FA-4F16-93F3-D3B1E80FC8C7}" presName="sp" presStyleCnt="0"/>
      <dgm:spPr/>
    </dgm:pt>
    <dgm:pt modelId="{3B7EB590-F6C2-4F85-93F1-D1DBE291A000}" type="pres">
      <dgm:prSet presAssocID="{51416CA1-0F65-4EE7-A70A-7783F39B94E5}" presName="composite" presStyleCnt="0"/>
      <dgm:spPr/>
    </dgm:pt>
    <dgm:pt modelId="{00073538-43C5-4CA3-9737-7C310CC4D7A5}" type="pres">
      <dgm:prSet presAssocID="{51416CA1-0F65-4EE7-A70A-7783F39B94E5}" presName="parentText" presStyleLbl="alignNode1" presStyleIdx="1" presStyleCnt="4">
        <dgm:presLayoutVars>
          <dgm:chMax val="1"/>
          <dgm:bulletEnabled val="1"/>
        </dgm:presLayoutVars>
      </dgm:prSet>
      <dgm:spPr/>
      <dgm:t>
        <a:bodyPr/>
        <a:lstStyle/>
        <a:p>
          <a:endParaRPr lang="en-GB"/>
        </a:p>
      </dgm:t>
    </dgm:pt>
    <dgm:pt modelId="{2AA6EB1F-523B-42AA-BD7B-1F2D116209A9}" type="pres">
      <dgm:prSet presAssocID="{51416CA1-0F65-4EE7-A70A-7783F39B94E5}" presName="descendantText" presStyleLbl="alignAcc1" presStyleIdx="1" presStyleCnt="4">
        <dgm:presLayoutVars>
          <dgm:bulletEnabled val="1"/>
        </dgm:presLayoutVars>
      </dgm:prSet>
      <dgm:spPr/>
      <dgm:t>
        <a:bodyPr/>
        <a:lstStyle/>
        <a:p>
          <a:endParaRPr lang="en-GB"/>
        </a:p>
      </dgm:t>
    </dgm:pt>
    <dgm:pt modelId="{827BBC23-6EB1-4471-BD10-3AB7BA748139}" type="pres">
      <dgm:prSet presAssocID="{9A31A1DC-7988-4870-80AB-5D86CA238352}" presName="sp" presStyleCnt="0"/>
      <dgm:spPr/>
    </dgm:pt>
    <dgm:pt modelId="{3BEC9EB6-4B13-47DE-A72B-33DEA9CE45CD}" type="pres">
      <dgm:prSet presAssocID="{1E579B72-DB16-4C36-AF0E-AA27E9BED235}" presName="composite" presStyleCnt="0"/>
      <dgm:spPr/>
    </dgm:pt>
    <dgm:pt modelId="{4B03820F-9123-44D5-88D3-20E39E3CDD71}" type="pres">
      <dgm:prSet presAssocID="{1E579B72-DB16-4C36-AF0E-AA27E9BED235}" presName="parentText" presStyleLbl="alignNode1" presStyleIdx="2" presStyleCnt="4">
        <dgm:presLayoutVars>
          <dgm:chMax val="1"/>
          <dgm:bulletEnabled val="1"/>
        </dgm:presLayoutVars>
      </dgm:prSet>
      <dgm:spPr/>
      <dgm:t>
        <a:bodyPr/>
        <a:lstStyle/>
        <a:p>
          <a:endParaRPr lang="en-GB"/>
        </a:p>
      </dgm:t>
    </dgm:pt>
    <dgm:pt modelId="{0973EF2A-6B43-4C22-9FD4-C02005D418AA}" type="pres">
      <dgm:prSet presAssocID="{1E579B72-DB16-4C36-AF0E-AA27E9BED235}" presName="descendantText" presStyleLbl="alignAcc1" presStyleIdx="2" presStyleCnt="4">
        <dgm:presLayoutVars>
          <dgm:bulletEnabled val="1"/>
        </dgm:presLayoutVars>
      </dgm:prSet>
      <dgm:spPr/>
      <dgm:t>
        <a:bodyPr/>
        <a:lstStyle/>
        <a:p>
          <a:endParaRPr lang="en-GB"/>
        </a:p>
      </dgm:t>
    </dgm:pt>
    <dgm:pt modelId="{27CA42B8-B1A1-4ABE-8F2D-E399FCAC9162}" type="pres">
      <dgm:prSet presAssocID="{F46EECE4-CBE1-4DA8-83B9-9F4C37B6FBD2}" presName="sp" presStyleCnt="0"/>
      <dgm:spPr/>
    </dgm:pt>
    <dgm:pt modelId="{864E27E8-7349-461D-A3E0-A66D04A37C1E}" type="pres">
      <dgm:prSet presAssocID="{B0A04321-9854-4516-AE66-BF89427755EB}" presName="composite" presStyleCnt="0"/>
      <dgm:spPr/>
    </dgm:pt>
    <dgm:pt modelId="{D552430D-8E55-4010-B528-9B1E078AB0EF}" type="pres">
      <dgm:prSet presAssocID="{B0A04321-9854-4516-AE66-BF89427755EB}" presName="parentText" presStyleLbl="alignNode1" presStyleIdx="3" presStyleCnt="4">
        <dgm:presLayoutVars>
          <dgm:chMax val="1"/>
          <dgm:bulletEnabled val="1"/>
        </dgm:presLayoutVars>
      </dgm:prSet>
      <dgm:spPr/>
      <dgm:t>
        <a:bodyPr/>
        <a:lstStyle/>
        <a:p>
          <a:endParaRPr lang="en-GB"/>
        </a:p>
      </dgm:t>
    </dgm:pt>
    <dgm:pt modelId="{FE99B349-EFE9-496E-9250-1385A3AAE225}" type="pres">
      <dgm:prSet presAssocID="{B0A04321-9854-4516-AE66-BF89427755EB}" presName="descendantText" presStyleLbl="alignAcc1" presStyleIdx="3" presStyleCnt="4">
        <dgm:presLayoutVars>
          <dgm:bulletEnabled val="1"/>
        </dgm:presLayoutVars>
      </dgm:prSet>
      <dgm:spPr/>
      <dgm:t>
        <a:bodyPr/>
        <a:lstStyle/>
        <a:p>
          <a:endParaRPr lang="en-GB"/>
        </a:p>
      </dgm:t>
    </dgm:pt>
  </dgm:ptLst>
  <dgm:cxnLst>
    <dgm:cxn modelId="{3D5FCFC6-15AB-4C76-B12E-6436900D219B}" srcId="{B23DA796-E934-4584-B0E3-3147F1A944D7}" destId="{1E579B72-DB16-4C36-AF0E-AA27E9BED235}" srcOrd="2" destOrd="0" parTransId="{60E3E13F-3285-47A2-99DA-06EA7AA712E4}" sibTransId="{F46EECE4-CBE1-4DA8-83B9-9F4C37B6FBD2}"/>
    <dgm:cxn modelId="{0E8B6451-9CAD-4F91-9F4B-50F1F9E4C829}" type="presOf" srcId="{B23DA796-E934-4584-B0E3-3147F1A944D7}" destId="{B38DBB09-DDDF-47F0-B491-6A6571CB3EF7}" srcOrd="0" destOrd="0" presId="urn:microsoft.com/office/officeart/2005/8/layout/chevron2"/>
    <dgm:cxn modelId="{0F4D4F77-7DB5-494E-8864-A09087E3DD83}" srcId="{1E579B72-DB16-4C36-AF0E-AA27E9BED235}" destId="{7809A292-B466-47C4-A95B-B9AFD5557063}" srcOrd="3" destOrd="0" parTransId="{C4198284-9C65-42BB-AA9B-3DC2485A7B69}" sibTransId="{E1DB076D-FCD3-4F58-81C5-D69BD9FD3CE1}"/>
    <dgm:cxn modelId="{2C9BA02E-640E-4AB4-981E-920685E4E08F}" srcId="{51416CA1-0F65-4EE7-A70A-7783F39B94E5}" destId="{4D93E290-4242-43AB-A05E-4265DB12BB4D}" srcOrd="1" destOrd="0" parTransId="{90EF8140-4AE9-417E-B4CA-55F96392CFA4}" sibTransId="{4A5B8F04-4A2D-4F7C-89B3-9624F31D0DC4}"/>
    <dgm:cxn modelId="{789E8539-7B7E-4D68-907F-9AD17FA7E7CA}" srcId="{B0A04321-9854-4516-AE66-BF89427755EB}" destId="{47C1C332-30DC-4A73-814A-98BFEBC70CC0}" srcOrd="4" destOrd="0" parTransId="{247A1043-6954-4DFC-B95A-5A412954EF2A}" sibTransId="{53BD7BA7-31B7-4BBC-BB1D-95B94E292B59}"/>
    <dgm:cxn modelId="{5F03F0D4-ACF5-483B-89B2-54907D4C1D51}" srcId="{1E579B72-DB16-4C36-AF0E-AA27E9BED235}" destId="{F2C774EB-1B2E-47D0-A5F7-3AAED9B153A7}" srcOrd="0" destOrd="0" parTransId="{668B3F72-7AB0-4B26-98BB-25295FA5BB9E}" sibTransId="{B6A13571-7806-449D-B2C6-3C9C364EE095}"/>
    <dgm:cxn modelId="{43449CD5-82C1-42C1-AECB-EAF417976879}" type="presOf" srcId="{4D93E290-4242-43AB-A05E-4265DB12BB4D}" destId="{2AA6EB1F-523B-42AA-BD7B-1F2D116209A9}" srcOrd="0" destOrd="1" presId="urn:microsoft.com/office/officeart/2005/8/layout/chevron2"/>
    <dgm:cxn modelId="{03F0AB8C-5710-4F9A-A012-9C9979F8C6DC}" srcId="{B0A04321-9854-4516-AE66-BF89427755EB}" destId="{BC6C0858-CF87-48BC-ADFF-695B77DAA73F}" srcOrd="3" destOrd="0" parTransId="{89B7965E-7CCD-4738-8AB0-5C08AADA5254}" sibTransId="{86D5B320-EE59-4FC4-8EA6-CEB04CFD9971}"/>
    <dgm:cxn modelId="{DD147043-BBB7-4DCD-AE01-7B5B13FFBEBC}" srcId="{54865837-272C-4815-AFA2-84055BFEC6CA}" destId="{6775FDCC-2D3B-423E-B24D-6F5FD376006F}" srcOrd="0" destOrd="0" parTransId="{869461AD-6E5D-4BBD-B290-B4A67E40E24D}" sibTransId="{961468E9-92DA-4930-91B0-21221886A55E}"/>
    <dgm:cxn modelId="{750677EB-51EB-4DA1-8832-F13993830A18}" type="presOf" srcId="{B0A04321-9854-4516-AE66-BF89427755EB}" destId="{D552430D-8E55-4010-B528-9B1E078AB0EF}" srcOrd="0" destOrd="0" presId="urn:microsoft.com/office/officeart/2005/8/layout/chevron2"/>
    <dgm:cxn modelId="{60C6F475-2183-4F33-9490-7633667A8605}" type="presOf" srcId="{DF83B61E-6844-42FA-8F0F-2369379ABD46}" destId="{2AA6EB1F-523B-42AA-BD7B-1F2D116209A9}" srcOrd="0" destOrd="2" presId="urn:microsoft.com/office/officeart/2005/8/layout/chevron2"/>
    <dgm:cxn modelId="{F676E455-7BCB-49F3-BFD3-28DCB9800FE4}" type="presOf" srcId="{B407029D-8784-4B8D-B06E-63ED3B13F96C}" destId="{FE99B349-EFE9-496E-9250-1385A3AAE225}" srcOrd="0" destOrd="0" presId="urn:microsoft.com/office/officeart/2005/8/layout/chevron2"/>
    <dgm:cxn modelId="{6AABD681-0CA4-41E5-86DD-02A791DCA334}" type="presOf" srcId="{D130417F-865E-4836-806F-48500E58CC60}" destId="{0973EF2A-6B43-4C22-9FD4-C02005D418AA}" srcOrd="0" destOrd="1" presId="urn:microsoft.com/office/officeart/2005/8/layout/chevron2"/>
    <dgm:cxn modelId="{D8C9F08A-0949-4E4A-A9F8-76ACB44465F1}" srcId="{B23DA796-E934-4584-B0E3-3147F1A944D7}" destId="{B0A04321-9854-4516-AE66-BF89427755EB}" srcOrd="3" destOrd="0" parTransId="{569CD3CB-2E8D-4C92-9F54-81F203B7EDC6}" sibTransId="{E391D3BF-5569-48BB-9C97-A68E15DFE86B}"/>
    <dgm:cxn modelId="{6C27E26B-20FE-49A7-81EB-9E2CCEEEF47C}" type="presOf" srcId="{F2C774EB-1B2E-47D0-A5F7-3AAED9B153A7}" destId="{0973EF2A-6B43-4C22-9FD4-C02005D418AA}" srcOrd="0" destOrd="0" presId="urn:microsoft.com/office/officeart/2005/8/layout/chevron2"/>
    <dgm:cxn modelId="{5F23291C-B31F-477E-8426-E3BBD9BC9FA0}" type="presOf" srcId="{B648B3C0-E05C-4D10-9EC4-CB022C158E47}" destId="{2AA6EB1F-523B-42AA-BD7B-1F2D116209A9}" srcOrd="0" destOrd="0" presId="urn:microsoft.com/office/officeart/2005/8/layout/chevron2"/>
    <dgm:cxn modelId="{1B9BE975-90D0-4802-833F-DCA285BFFEA3}" type="presOf" srcId="{6775FDCC-2D3B-423E-B24D-6F5FD376006F}" destId="{7E137FC1-DBF9-4C41-AE52-4DF6EB2130E6}" srcOrd="0" destOrd="0" presId="urn:microsoft.com/office/officeart/2005/8/layout/chevron2"/>
    <dgm:cxn modelId="{C1AFF544-91BA-411C-BDF6-EDE5C8D02C3E}" srcId="{B23DA796-E934-4584-B0E3-3147F1A944D7}" destId="{54865837-272C-4815-AFA2-84055BFEC6CA}" srcOrd="0" destOrd="0" parTransId="{850A2C14-8140-4C42-86B0-518284E3FDC1}" sibTransId="{7577DFFE-B1FA-4F16-93F3-D3B1E80FC8C7}"/>
    <dgm:cxn modelId="{5990A531-CAF3-4238-A93B-936491D8726D}" type="presOf" srcId="{51416CA1-0F65-4EE7-A70A-7783F39B94E5}" destId="{00073538-43C5-4CA3-9737-7C310CC4D7A5}" srcOrd="0" destOrd="0" presId="urn:microsoft.com/office/officeart/2005/8/layout/chevron2"/>
    <dgm:cxn modelId="{65DC9CDF-7889-4E45-B171-6EAC9985C9DE}" type="presOf" srcId="{294F7C4D-5267-41F3-B5B4-B543D4D08029}" destId="{FE99B349-EFE9-496E-9250-1385A3AAE225}" srcOrd="0" destOrd="1" presId="urn:microsoft.com/office/officeart/2005/8/layout/chevron2"/>
    <dgm:cxn modelId="{D0A574E9-02F4-4CE3-B31C-E2F5F1EE2615}" srcId="{51416CA1-0F65-4EE7-A70A-7783F39B94E5}" destId="{DF83B61E-6844-42FA-8F0F-2369379ABD46}" srcOrd="2" destOrd="0" parTransId="{7E2118C4-5613-46A3-8942-3A62DCCF7119}" sibTransId="{5C274437-3DC6-4B61-ABB7-91ED31AE8AB8}"/>
    <dgm:cxn modelId="{96634B5C-E981-4199-9C30-0D02661EE2D7}" srcId="{51416CA1-0F65-4EE7-A70A-7783F39B94E5}" destId="{51A2EB6D-9276-4AC0-9A04-505AAA414C80}" srcOrd="3" destOrd="0" parTransId="{58B0A66D-08BE-421D-A690-55F2399424E8}" sibTransId="{4BC767EF-6AB3-4CCD-8938-DDD161702D4D}"/>
    <dgm:cxn modelId="{710CE46E-D2D6-4C66-AE9A-3DA3D49090F7}" type="presOf" srcId="{BC6C0858-CF87-48BC-ADFF-695B77DAA73F}" destId="{FE99B349-EFE9-496E-9250-1385A3AAE225}" srcOrd="0" destOrd="3" presId="urn:microsoft.com/office/officeart/2005/8/layout/chevron2"/>
    <dgm:cxn modelId="{3F4578AF-34D2-446E-BCFC-5F39C37AB87B}" srcId="{1E579B72-DB16-4C36-AF0E-AA27E9BED235}" destId="{FD89C37C-A82B-4DB3-AB84-CB97057D3C74}" srcOrd="2" destOrd="0" parTransId="{BDCB39FC-E84B-454E-9633-42AC1BFD2567}" sibTransId="{05A5D261-AB90-4A88-A9FD-4F9ECE0D3AEB}"/>
    <dgm:cxn modelId="{9AE24E45-3B2B-4BAA-B3FA-72FAF5CCCDD7}" srcId="{B0A04321-9854-4516-AE66-BF89427755EB}" destId="{294F7C4D-5267-41F3-B5B4-B543D4D08029}" srcOrd="1" destOrd="0" parTransId="{FE4F2616-53C3-4B12-9226-5649554BAA16}" sibTransId="{69E4A563-ED17-4024-9A11-CC1882D1E8B0}"/>
    <dgm:cxn modelId="{6760706E-224E-48FD-BFD9-CFEE40242080}" type="presOf" srcId="{51A2EB6D-9276-4AC0-9A04-505AAA414C80}" destId="{2AA6EB1F-523B-42AA-BD7B-1F2D116209A9}" srcOrd="0" destOrd="3" presId="urn:microsoft.com/office/officeart/2005/8/layout/chevron2"/>
    <dgm:cxn modelId="{ED5DE062-BEA3-4B33-9D5D-283A1B9ED876}" srcId="{1E579B72-DB16-4C36-AF0E-AA27E9BED235}" destId="{D130417F-865E-4836-806F-48500E58CC60}" srcOrd="1" destOrd="0" parTransId="{558E6FB7-AFE0-4A2F-89BE-BB91E8290F7B}" sibTransId="{A457C834-1F93-466C-98AA-70F4E90C57BB}"/>
    <dgm:cxn modelId="{D25B012A-385D-468A-BCD4-439AC920E83A}" type="presOf" srcId="{FD89C37C-A82B-4DB3-AB84-CB97057D3C74}" destId="{0973EF2A-6B43-4C22-9FD4-C02005D418AA}" srcOrd="0" destOrd="2" presId="urn:microsoft.com/office/officeart/2005/8/layout/chevron2"/>
    <dgm:cxn modelId="{CAD96A9E-2E9C-42A9-8F6B-C56F34185310}" type="presOf" srcId="{54865837-272C-4815-AFA2-84055BFEC6CA}" destId="{6FE11603-58B7-4286-BE65-81925A7249DE}" srcOrd="0" destOrd="0" presId="urn:microsoft.com/office/officeart/2005/8/layout/chevron2"/>
    <dgm:cxn modelId="{ECBD1B69-87D3-4F2B-ABE3-6E5AD5A19D19}" type="presOf" srcId="{46FFFCB5-0C68-459E-8430-816918C0911D}" destId="{FE99B349-EFE9-496E-9250-1385A3AAE225}" srcOrd="0" destOrd="2" presId="urn:microsoft.com/office/officeart/2005/8/layout/chevron2"/>
    <dgm:cxn modelId="{D540D425-BE8C-4F34-AAE9-D6C84C212CFA}" srcId="{B23DA796-E934-4584-B0E3-3147F1A944D7}" destId="{51416CA1-0F65-4EE7-A70A-7783F39B94E5}" srcOrd="1" destOrd="0" parTransId="{82981D6F-636A-4C4A-A6FF-3C1E3949EFB8}" sibTransId="{9A31A1DC-7988-4870-80AB-5D86CA238352}"/>
    <dgm:cxn modelId="{8DDE2A2D-2DF4-4A88-9D01-786BD1C99918}" srcId="{51416CA1-0F65-4EE7-A70A-7783F39B94E5}" destId="{B648B3C0-E05C-4D10-9EC4-CB022C158E47}" srcOrd="0" destOrd="0" parTransId="{1E3074EF-D03F-4355-B721-E3EC08221B6C}" sibTransId="{71B92983-0946-4D63-A929-59EAED54113A}"/>
    <dgm:cxn modelId="{E1906C19-8F5C-4C40-9230-0A5304CDDD4B}" type="presOf" srcId="{1E579B72-DB16-4C36-AF0E-AA27E9BED235}" destId="{4B03820F-9123-44D5-88D3-20E39E3CDD71}" srcOrd="0" destOrd="0" presId="urn:microsoft.com/office/officeart/2005/8/layout/chevron2"/>
    <dgm:cxn modelId="{AA88E82B-C936-4D24-BC42-3FC8A307FA01}" srcId="{B0A04321-9854-4516-AE66-BF89427755EB}" destId="{46FFFCB5-0C68-459E-8430-816918C0911D}" srcOrd="2" destOrd="0" parTransId="{16EB649E-7D12-403A-8A9D-D1D028DFD5BD}" sibTransId="{88564F70-EA62-4A5C-B4A1-B6A98A7C61F6}"/>
    <dgm:cxn modelId="{7909C3F6-F33A-4085-AD26-3300E697689E}" type="presOf" srcId="{47C1C332-30DC-4A73-814A-98BFEBC70CC0}" destId="{FE99B349-EFE9-496E-9250-1385A3AAE225}" srcOrd="0" destOrd="4" presId="urn:microsoft.com/office/officeart/2005/8/layout/chevron2"/>
    <dgm:cxn modelId="{A09104B8-C0A4-4D87-8069-F0A963A5864D}" srcId="{B0A04321-9854-4516-AE66-BF89427755EB}" destId="{B407029D-8784-4B8D-B06E-63ED3B13F96C}" srcOrd="0" destOrd="0" parTransId="{6C8CFD33-741B-4EFF-BA4D-F8C691C73A36}" sibTransId="{14BCA1ED-AF1D-4559-B635-062E2F8289A0}"/>
    <dgm:cxn modelId="{6B468002-E3D8-4C9E-8B8B-16977C430E50}" type="presOf" srcId="{7809A292-B466-47C4-A95B-B9AFD5557063}" destId="{0973EF2A-6B43-4C22-9FD4-C02005D418AA}" srcOrd="0" destOrd="3" presId="urn:microsoft.com/office/officeart/2005/8/layout/chevron2"/>
    <dgm:cxn modelId="{243BB7E7-9EAE-4597-BA76-B16B36AA786C}" type="presParOf" srcId="{B38DBB09-DDDF-47F0-B491-6A6571CB3EF7}" destId="{CAB40195-0B5A-41FD-9559-C5015F3B8904}" srcOrd="0" destOrd="0" presId="urn:microsoft.com/office/officeart/2005/8/layout/chevron2"/>
    <dgm:cxn modelId="{95BF4F10-C584-4F2B-9C0A-8E8F78FB2AC8}" type="presParOf" srcId="{CAB40195-0B5A-41FD-9559-C5015F3B8904}" destId="{6FE11603-58B7-4286-BE65-81925A7249DE}" srcOrd="0" destOrd="0" presId="urn:microsoft.com/office/officeart/2005/8/layout/chevron2"/>
    <dgm:cxn modelId="{F5BD1EDF-5790-4017-997B-C2420A8CACBB}" type="presParOf" srcId="{CAB40195-0B5A-41FD-9559-C5015F3B8904}" destId="{7E137FC1-DBF9-4C41-AE52-4DF6EB2130E6}" srcOrd="1" destOrd="0" presId="urn:microsoft.com/office/officeart/2005/8/layout/chevron2"/>
    <dgm:cxn modelId="{9E95BB9C-7CF3-4161-8C10-4E8CB5D2E124}" type="presParOf" srcId="{B38DBB09-DDDF-47F0-B491-6A6571CB3EF7}" destId="{B30905E4-A583-4247-A7D0-06BDE63D7C36}" srcOrd="1" destOrd="0" presId="urn:microsoft.com/office/officeart/2005/8/layout/chevron2"/>
    <dgm:cxn modelId="{31FEBDF9-5564-43F8-AFBA-360C35552861}" type="presParOf" srcId="{B38DBB09-DDDF-47F0-B491-6A6571CB3EF7}" destId="{3B7EB590-F6C2-4F85-93F1-D1DBE291A000}" srcOrd="2" destOrd="0" presId="urn:microsoft.com/office/officeart/2005/8/layout/chevron2"/>
    <dgm:cxn modelId="{DF45C4A6-2CC2-478D-9FF0-E19EDD80A390}" type="presParOf" srcId="{3B7EB590-F6C2-4F85-93F1-D1DBE291A000}" destId="{00073538-43C5-4CA3-9737-7C310CC4D7A5}" srcOrd="0" destOrd="0" presId="urn:microsoft.com/office/officeart/2005/8/layout/chevron2"/>
    <dgm:cxn modelId="{231409A5-A443-4476-9F03-3CB8EEE2B1F5}" type="presParOf" srcId="{3B7EB590-F6C2-4F85-93F1-D1DBE291A000}" destId="{2AA6EB1F-523B-42AA-BD7B-1F2D116209A9}" srcOrd="1" destOrd="0" presId="urn:microsoft.com/office/officeart/2005/8/layout/chevron2"/>
    <dgm:cxn modelId="{69C86529-17AB-480C-A915-FA9E6D521E3A}" type="presParOf" srcId="{B38DBB09-DDDF-47F0-B491-6A6571CB3EF7}" destId="{827BBC23-6EB1-4471-BD10-3AB7BA748139}" srcOrd="3" destOrd="0" presId="urn:microsoft.com/office/officeart/2005/8/layout/chevron2"/>
    <dgm:cxn modelId="{48C3DCAB-0821-4024-BB48-F0D8D242091B}" type="presParOf" srcId="{B38DBB09-DDDF-47F0-B491-6A6571CB3EF7}" destId="{3BEC9EB6-4B13-47DE-A72B-33DEA9CE45CD}" srcOrd="4" destOrd="0" presId="urn:microsoft.com/office/officeart/2005/8/layout/chevron2"/>
    <dgm:cxn modelId="{759CA0D7-6FFB-4512-8352-F118AA41F782}" type="presParOf" srcId="{3BEC9EB6-4B13-47DE-A72B-33DEA9CE45CD}" destId="{4B03820F-9123-44D5-88D3-20E39E3CDD71}" srcOrd="0" destOrd="0" presId="urn:microsoft.com/office/officeart/2005/8/layout/chevron2"/>
    <dgm:cxn modelId="{43A9E5A6-2E3F-48DE-9726-2F106CAA9633}" type="presParOf" srcId="{3BEC9EB6-4B13-47DE-A72B-33DEA9CE45CD}" destId="{0973EF2A-6B43-4C22-9FD4-C02005D418AA}" srcOrd="1" destOrd="0" presId="urn:microsoft.com/office/officeart/2005/8/layout/chevron2"/>
    <dgm:cxn modelId="{BEB5E670-F04C-420D-BA7D-2E3FF63244AA}" type="presParOf" srcId="{B38DBB09-DDDF-47F0-B491-6A6571CB3EF7}" destId="{27CA42B8-B1A1-4ABE-8F2D-E399FCAC9162}" srcOrd="5" destOrd="0" presId="urn:microsoft.com/office/officeart/2005/8/layout/chevron2"/>
    <dgm:cxn modelId="{3F942DAC-53CE-4512-AD30-678C13E4FBCA}" type="presParOf" srcId="{B38DBB09-DDDF-47F0-B491-6A6571CB3EF7}" destId="{864E27E8-7349-461D-A3E0-A66D04A37C1E}" srcOrd="6" destOrd="0" presId="urn:microsoft.com/office/officeart/2005/8/layout/chevron2"/>
    <dgm:cxn modelId="{20A916DF-A2DF-4DF6-BD79-8A4382D74C38}" type="presParOf" srcId="{864E27E8-7349-461D-A3E0-A66D04A37C1E}" destId="{D552430D-8E55-4010-B528-9B1E078AB0EF}" srcOrd="0" destOrd="0" presId="urn:microsoft.com/office/officeart/2005/8/layout/chevron2"/>
    <dgm:cxn modelId="{0FAC408B-062C-4CDC-9874-506B853FED93}" type="presParOf" srcId="{864E27E8-7349-461D-A3E0-A66D04A37C1E}" destId="{FE99B349-EFE9-496E-9250-1385A3AAE225}"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4EFC6-7B76-4EB3-9222-CA675F8A1C2E}" type="datetimeFigureOut">
              <a:rPr lang="en-GB" smtClean="0"/>
              <a:t>14/11/2025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49DDAC-D1C1-496C-BC29-B70BEAD9B184}" type="slidenum">
              <a:rPr lang="en-GB" smtClean="0"/>
              <a:t>‹#›</a:t>
            </a:fld>
            <a:endParaRPr lang="en-GB"/>
          </a:p>
        </p:txBody>
      </p:sp>
    </p:spTree>
    <p:extLst>
      <p:ext uri="{BB962C8B-B14F-4D97-AF65-F5344CB8AC3E}">
        <p14:creationId xmlns:p14="http://schemas.microsoft.com/office/powerpoint/2010/main" val="30828853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9DDAC-D1C1-496C-BC29-B70BEAD9B184}" type="slidenum">
              <a:rPr lang="en-GB" smtClean="0"/>
              <a:t>2</a:t>
            </a:fld>
            <a:endParaRPr lang="en-GB"/>
          </a:p>
        </p:txBody>
      </p:sp>
    </p:spTree>
    <p:extLst>
      <p:ext uri="{BB962C8B-B14F-4D97-AF65-F5344CB8AC3E}">
        <p14:creationId xmlns:p14="http://schemas.microsoft.com/office/powerpoint/2010/main" val="17602985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9DDAC-D1C1-496C-BC29-B70BEAD9B184}" type="slidenum">
              <a:rPr lang="en-GB" smtClean="0"/>
              <a:t>12</a:t>
            </a:fld>
            <a:endParaRPr lang="en-GB"/>
          </a:p>
        </p:txBody>
      </p:sp>
    </p:spTree>
    <p:extLst>
      <p:ext uri="{BB962C8B-B14F-4D97-AF65-F5344CB8AC3E}">
        <p14:creationId xmlns:p14="http://schemas.microsoft.com/office/powerpoint/2010/main" val="4103240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D49DDAC-D1C1-496C-BC29-B70BEAD9B184}" type="slidenum">
              <a:rPr lang="en-GB" smtClean="0"/>
              <a:t>13</a:t>
            </a:fld>
            <a:endParaRPr lang="en-GB"/>
          </a:p>
        </p:txBody>
      </p:sp>
    </p:spTree>
    <p:extLst>
      <p:ext uri="{BB962C8B-B14F-4D97-AF65-F5344CB8AC3E}">
        <p14:creationId xmlns:p14="http://schemas.microsoft.com/office/powerpoint/2010/main" val="39274361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897330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14355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781739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829AC4-DF0C-45F1-B3A5-7C1B7CAEC4A1}"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2539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829AC4-DF0C-45F1-B3A5-7C1B7CAEC4A1}" type="datetimeFigureOut">
              <a:rPr lang="en-GB" smtClean="0"/>
              <a:t>14/11/2025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1371075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829AC4-DF0C-45F1-B3A5-7C1B7CAEC4A1}" type="datetimeFigureOut">
              <a:rPr lang="en-GB" smtClean="0"/>
              <a:t>14/11/2025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1425762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829AC4-DF0C-45F1-B3A5-7C1B7CAEC4A1}" type="datetimeFigureOut">
              <a:rPr lang="en-GB" smtClean="0"/>
              <a:t>14/11/2025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19143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F829AC4-DF0C-45F1-B3A5-7C1B7CAEC4A1}"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32304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829AC4-DF0C-45F1-B3A5-7C1B7CAEC4A1}" type="datetimeFigureOut">
              <a:rPr lang="en-GB" smtClean="0"/>
              <a:t>14/11/2025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087273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17252423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13039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6587926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45402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22666387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2417123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829AC4-DF0C-45F1-B3A5-7C1B7CAEC4A1}" type="datetimeFigureOut">
              <a:rPr lang="en-GB" smtClean="0"/>
              <a:t>14/11/2025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0D2F4C-8663-44D4-B580-9C5B64523FB3}" type="slidenum">
              <a:rPr lang="en-GB" smtClean="0"/>
              <a:t>‹#›</a:t>
            </a:fld>
            <a:endParaRPr lang="en-GB"/>
          </a:p>
        </p:txBody>
      </p:sp>
    </p:spTree>
    <p:extLst>
      <p:ext uri="{BB962C8B-B14F-4D97-AF65-F5344CB8AC3E}">
        <p14:creationId xmlns:p14="http://schemas.microsoft.com/office/powerpoint/2010/main" val="3477494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F829AC4-DF0C-45F1-B3A5-7C1B7CAEC4A1}" type="datetimeFigureOut">
              <a:rPr lang="en-GB" smtClean="0"/>
              <a:t>14/11/2025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0D2F4C-8663-44D4-B580-9C5B64523FB3}" type="slidenum">
              <a:rPr lang="en-GB" smtClean="0"/>
              <a:t>‹#›</a:t>
            </a:fld>
            <a:endParaRPr lang="en-GB"/>
          </a:p>
        </p:txBody>
      </p:sp>
    </p:spTree>
    <p:extLst>
      <p:ext uri="{BB962C8B-B14F-4D97-AF65-F5344CB8AC3E}">
        <p14:creationId xmlns:p14="http://schemas.microsoft.com/office/powerpoint/2010/main" val="181580551"/>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theknowledgeacademy.com/" TargetMode="External"/><Relationship Id="rId3" Type="http://schemas.openxmlformats.org/officeDocument/2006/relationships/hyperlink" Target="https://www.ncfe.org.uk/" TargetMode="External"/><Relationship Id="rId7" Type="http://schemas.openxmlformats.org/officeDocument/2006/relationships/hyperlink" Target="https://committees.parliament.uk/"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hyperlink" Target="https://www.microsoft.com/powerpoint" TargetMode="External"/><Relationship Id="rId5" Type="http://schemas.openxmlformats.org/officeDocument/2006/relationships/hyperlink" Target="https://www.microsoft.com/microsoft-teams" TargetMode="External"/><Relationship Id="rId4" Type="http://schemas.openxmlformats.org/officeDocument/2006/relationships/hyperlink" Target="https://learn.microsoft.com/"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51C697-6312-1EBC-CC55-E8293AC24CC3}"/>
              </a:ext>
              <a:ext uri="{C183D7F6-B498-43B3-948B-1728B52AA6E4}">
                <adec:decorative xmlns:adec="http://schemas.microsoft.com/office/drawing/2017/decorative" xmlns="" val="1"/>
              </a:ext>
            </a:extLst>
          </p:cNvPr>
          <p:cNvSpPr>
            <a:spLocks noGrp="1"/>
          </p:cNvSpPr>
          <p:nvPr>
            <p:ph type="ctrTitle"/>
          </p:nvPr>
        </p:nvSpPr>
        <p:spPr>
          <a:xfrm>
            <a:off x="2615609" y="946295"/>
            <a:ext cx="6658395" cy="3104538"/>
          </a:xfrm>
        </p:spPr>
        <p:txBody>
          <a:bodyPr>
            <a:normAutofit fontScale="90000"/>
          </a:bodyPr>
          <a:lstStyle/>
          <a:p>
            <a:r>
              <a:rPr lang="en-GB" sz="6700" dirty="0"/>
              <a:t/>
            </a:r>
            <a:br>
              <a:rPr lang="en-GB" sz="6700" dirty="0"/>
            </a:br>
            <a:r>
              <a:rPr lang="en-GB" sz="6700" dirty="0"/>
              <a:t/>
            </a:r>
            <a:br>
              <a:rPr lang="en-GB" sz="6700" dirty="0"/>
            </a:br>
            <a:r>
              <a:rPr lang="en-GB" sz="4000" b="1" dirty="0"/>
              <a:t>Digitals Skills and Research </a:t>
            </a:r>
            <a:br>
              <a:rPr lang="en-GB" sz="4000" b="1" dirty="0"/>
            </a:br>
            <a:r>
              <a:rPr lang="en-GB" sz="4000" b="1" dirty="0"/>
              <a:t>Method</a:t>
            </a:r>
            <a:r>
              <a:rPr lang="en-GB" sz="3600" dirty="0"/>
              <a:t/>
            </a:r>
            <a:br>
              <a:rPr lang="en-GB" sz="3600" dirty="0"/>
            </a:br>
            <a:r>
              <a:rPr lang="en-GB" sz="3600" dirty="0"/>
              <a:t>LCHS4007</a:t>
            </a:r>
            <a:br>
              <a:rPr lang="en-GB" sz="3600" dirty="0"/>
            </a:br>
            <a:r>
              <a:rPr lang="en-GB" sz="3600" dirty="0"/>
              <a:t>Assessment 1:Group 3</a:t>
            </a:r>
            <a:br>
              <a:rPr lang="en-GB" sz="3600" dirty="0"/>
            </a:br>
            <a:endParaRPr lang="en-GB" sz="3600" dirty="0"/>
          </a:p>
        </p:txBody>
      </p:sp>
      <p:sp>
        <p:nvSpPr>
          <p:cNvPr id="3" name="Subtitle 2">
            <a:extLst>
              <a:ext uri="{FF2B5EF4-FFF2-40B4-BE49-F238E27FC236}">
                <a16:creationId xmlns:a16="http://schemas.microsoft.com/office/drawing/2014/main" xmlns="" id="{423082B4-6A40-18A7-6343-3F141AB9CB66}"/>
              </a:ext>
            </a:extLst>
          </p:cNvPr>
          <p:cNvSpPr>
            <a:spLocks noGrp="1"/>
          </p:cNvSpPr>
          <p:nvPr>
            <p:ph type="subTitle" idx="1"/>
          </p:nvPr>
        </p:nvSpPr>
        <p:spPr>
          <a:xfrm>
            <a:off x="2615609" y="4050833"/>
            <a:ext cx="6658394" cy="1180386"/>
          </a:xfrm>
        </p:spPr>
        <p:txBody>
          <a:bodyPr>
            <a:noAutofit/>
          </a:bodyPr>
          <a:lstStyle/>
          <a:p>
            <a:pPr algn="l"/>
            <a:r>
              <a:rPr lang="en-GB" sz="3200" dirty="0">
                <a:solidFill>
                  <a:schemeClr val="tx1"/>
                </a:solidFill>
              </a:rPr>
              <a:t>Programme: </a:t>
            </a:r>
            <a:r>
              <a:rPr lang="en-GB" sz="3200" u="sng" dirty="0">
                <a:solidFill>
                  <a:schemeClr val="tx1"/>
                </a:solidFill>
              </a:rPr>
              <a:t>Certificate of Highter Education in Health and Social Care </a:t>
            </a:r>
          </a:p>
          <a:p>
            <a:pPr algn="l"/>
            <a:endParaRPr lang="en-GB" sz="3200" dirty="0"/>
          </a:p>
          <a:p>
            <a:pPr algn="l"/>
            <a:r>
              <a:rPr lang="en-GB" sz="2800" dirty="0">
                <a:solidFill>
                  <a:schemeClr val="tx1"/>
                </a:solidFill>
              </a:rPr>
              <a:t>Lecturer Name: Dr Kwame Assa-Agyei</a:t>
            </a:r>
          </a:p>
        </p:txBody>
      </p:sp>
      <p:sp>
        <p:nvSpPr>
          <p:cNvPr id="4" name="Rectangle 3">
            <a:extLst>
              <a:ext uri="{FF2B5EF4-FFF2-40B4-BE49-F238E27FC236}">
                <a16:creationId xmlns:a16="http://schemas.microsoft.com/office/drawing/2014/main" xmlns="" id="{EADAAEA3-1445-DDF0-FBD6-398FAD63C555}"/>
              </a:ext>
            </a:extLst>
          </p:cNvPr>
          <p:cNvSpPr/>
          <p:nvPr/>
        </p:nvSpPr>
        <p:spPr>
          <a:xfrm>
            <a:off x="0" y="19251"/>
            <a:ext cx="1068403" cy="659744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Trinity College Dublin • Free Online Courses and MOOCs | Class Central">
            <a:extLst>
              <a:ext uri="{FF2B5EF4-FFF2-40B4-BE49-F238E27FC236}">
                <a16:creationId xmlns:a16="http://schemas.microsoft.com/office/drawing/2014/main" xmlns="" id="{152514F8-7666-270B-E813-FA6244644930}"/>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667" b="90000" l="0" r="99578">
                        <a14:foregroundMark x1="21308" y1="85000" x2="4641" y2="76111"/>
                        <a14:foregroundMark x1="4641" y1="76111" x2="1769" y2="65452"/>
                        <a14:foregroundMark x1="9283" y1="89444" x2="19831" y2="86667"/>
                        <a14:foregroundMark x1="55023" y1="21362" x2="55147" y2="21350"/>
                        <a14:foregroundMark x1="55331" y1="20057" x2="55477" y2="20049"/>
                        <a14:foregroundMark x1="54041" y1="25517" x2="54089" y2="25521"/>
                        <a14:foregroundMark x1="55400" y1="42970" x2="61984" y2="42381"/>
                        <a14:foregroundMark x1="52044" y1="43270" x2="52512" y2="43228"/>
                        <a14:foregroundMark x1="96461" y1="42154" x2="98734" y2="42778"/>
                        <a14:foregroundMark x1="92025" y1="40937" x2="92289" y2="41009"/>
                        <a14:foregroundMark x1="50429" y1="50081" x2="50552" y2="50102"/>
                        <a14:foregroundMark x1="30591" y1="46667" x2="30944" y2="46728"/>
                        <a14:foregroundMark x1="67567" y1="50774" x2="82083" y2="46301"/>
                        <a14:foregroundMark x1="93012" y1="46447" x2="99789" y2="46667"/>
                        <a14:foregroundMark x1="90646" y1="46370" x2="91235" y2="46389"/>
                        <a14:foregroundMark x1="31013" y1="71111" x2="56118" y2="76111"/>
                        <a14:foregroundMark x1="56118" y1="76111" x2="60549" y2="75000"/>
                        <a14:foregroundMark x1="47679" y1="71111" x2="47046" y2="70000"/>
                        <a14:foregroundMark x1="63474" y1="17390" x2="65821" y2="18393"/>
                        <a14:foregroundMark x1="1899" y1="3333" x2="25527" y2="8333"/>
                        <a14:foregroundMark x1="25527" y1="8333" x2="28270" y2="2222"/>
                        <a14:foregroundMark x1="34388" y1="43333" x2="50211" y2="43889"/>
                        <a14:foregroundMark x1="31646" y1="22222" x2="51688" y2="21667"/>
                        <a14:foregroundMark x1="51688" y1="21667" x2="68497" y2="22260"/>
                        <a14:foregroundMark x1="83755" y1="48889" x2="98734" y2="43333"/>
                        <a14:foregroundMark x1="98734" y1="43333" x2="99578" y2="43333"/>
                        <a14:foregroundMark x1="56329" y1="42222" x2="75527" y2="48889"/>
                        <a14:foregroundMark x1="75527" y1="48889" x2="76582" y2="48333"/>
                        <a14:foregroundMark x1="64979" y1="33889" x2="68987" y2="41667"/>
                        <a14:foregroundMark x1="31013" y1="20000" x2="42616" y2="19444"/>
                        <a14:foregroundMark x1="76738" y1="34672" x2="90717" y2="33333"/>
                        <a14:foregroundMark x1="74243" y1="34910" x2="76545" y2="34690"/>
                        <a14:foregroundMark x1="32700" y1="38889" x2="73652" y2="34967"/>
                        <a14:foregroundMark x1="90717" y1="33333" x2="93249" y2="33333"/>
                        <a14:foregroundMark x1="31857" y1="38333" x2="72574" y2="52778"/>
                        <a14:foregroundMark x1="33966" y1="18333" x2="51266" y2="18889"/>
                        <a14:foregroundMark x1="74423" y1="14354" x2="76555" y2="13936"/>
                        <a14:foregroundMark x1="51266" y1="18889" x2="74095" y2="14418"/>
                        <a14:foregroundMark x1="30169" y1="16667" x2="35232" y2="23333"/>
                        <a14:foregroundMark x1="71519" y1="20000" x2="72574" y2="29444"/>
                        <a14:backgroundMark x1="31013" y1="12778" x2="31541" y2="12666"/>
                        <a14:backgroundMark x1="78217" y1="7722" x2="91236" y2="11032"/>
                        <a14:backgroundMark x1="96676" y1="32641" x2="98734" y2="30556"/>
                        <a14:backgroundMark x1="29114" y1="54444" x2="31730" y2="54233"/>
                        <a14:backgroundMark x1="65979" y1="63162" x2="66245" y2="63333"/>
                        <a14:backgroundMark x1="66245" y1="63333" x2="66456" y2="63333"/>
                        <a14:backgroundMark x1="1688" y1="65000" x2="0" y2="62222"/>
                        <a14:backgroundMark x1="77404" y1="22456" x2="99789" y2="20000"/>
                        <a14:backgroundMark x1="73629" y1="16111" x2="73734" y2="18331"/>
                        <a14:backgroundMark x1="75105" y1="25556" x2="77848" y2="16667"/>
                      </a14:backgroundRemoval>
                    </a14:imgEffect>
                  </a14:imgLayer>
                </a14:imgProps>
              </a:ext>
              <a:ext uri="{28A0092B-C50C-407E-A947-70E740481C1C}">
                <a14:useLocalDpi xmlns:a14="http://schemas.microsoft.com/office/drawing/2010/main" val="0"/>
              </a:ext>
            </a:extLst>
          </a:blip>
          <a:srcRect/>
          <a:stretch>
            <a:fillRect/>
          </a:stretch>
        </p:blipFill>
        <p:spPr bwMode="auto">
          <a:xfrm>
            <a:off x="0" y="0"/>
            <a:ext cx="3434316" cy="1440793"/>
          </a:xfrm>
          <a:prstGeom prst="rect">
            <a:avLst/>
          </a:prstGeom>
          <a:noFill/>
          <a:scene3d>
            <a:camera prst="orthographicFront">
              <a:rot lat="0" lon="300000" rev="0"/>
            </a:camera>
            <a:lightRig rig="threePt" dir="t"/>
          </a:scene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880809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EFEB79-CBA0-8BEA-E75D-9C2E9FCB16B1}"/>
              </a:ext>
            </a:extLst>
          </p:cNvPr>
          <p:cNvSpPr>
            <a:spLocks noGrp="1"/>
          </p:cNvSpPr>
          <p:nvPr>
            <p:ph type="title"/>
          </p:nvPr>
        </p:nvSpPr>
        <p:spPr/>
        <p:txBody>
          <a:bodyPr vert="horz" lIns="91440" tIns="45720" rIns="91440" bIns="45720" rtlCol="0" anchor="t">
            <a:normAutofit/>
          </a:bodyPr>
          <a:lstStyle/>
          <a:p>
            <a:pPr marL="85725" indent="95250"/>
            <a:r>
              <a:rPr lang="en-US" kern="1200" dirty="0">
                <a:latin typeface="+mn-lt"/>
                <a:ea typeface="ADLaM Display" panose="020F0502020204030204" pitchFamily="2" charset="0"/>
                <a:cs typeface="ADLaM Display" panose="020F0502020204030204" pitchFamily="2" charset="0"/>
              </a:rPr>
              <a:t>INTRODUCTION</a:t>
            </a:r>
          </a:p>
        </p:txBody>
      </p:sp>
      <p:graphicFrame>
        <p:nvGraphicFramePr>
          <p:cNvPr id="4" name="Content Placeholder 3">
            <a:extLst>
              <a:ext uri="{FF2B5EF4-FFF2-40B4-BE49-F238E27FC236}">
                <a16:creationId xmlns:a16="http://schemas.microsoft.com/office/drawing/2014/main" xmlns="" id="{E54372C6-2E4F-F6CD-EBA1-B05323AB9627}"/>
              </a:ext>
            </a:extLst>
          </p:cNvPr>
          <p:cNvGraphicFramePr>
            <a:graphicFrameLocks noGrp="1"/>
          </p:cNvGraphicFramePr>
          <p:nvPr>
            <p:ph idx="1"/>
            <p:extLst>
              <p:ext uri="{D42A27DB-BD31-4B8C-83A1-F6EECF244321}">
                <p14:modId xmlns:p14="http://schemas.microsoft.com/office/powerpoint/2010/main" val="2635028169"/>
              </p:ext>
            </p:extLst>
          </p:nvPr>
        </p:nvGraphicFramePr>
        <p:xfrm>
          <a:off x="999460" y="1786270"/>
          <a:ext cx="7655442" cy="4193582"/>
        </p:xfrm>
        <a:graphic>
          <a:graphicData uri="http://schemas.openxmlformats.org/drawingml/2006/table">
            <a:tbl>
              <a:tblPr firstRow="1" bandRow="1">
                <a:noFill/>
                <a:tableStyleId>{F5AB1C69-6EDB-4FF4-983F-18BD219EF322}</a:tableStyleId>
              </a:tblPr>
              <a:tblGrid>
                <a:gridCol w="3911801">
                  <a:extLst>
                    <a:ext uri="{9D8B030D-6E8A-4147-A177-3AD203B41FA5}">
                      <a16:colId xmlns:a16="http://schemas.microsoft.com/office/drawing/2014/main" xmlns="" val="857002801"/>
                    </a:ext>
                  </a:extLst>
                </a:gridCol>
                <a:gridCol w="3743641">
                  <a:extLst>
                    <a:ext uri="{9D8B030D-6E8A-4147-A177-3AD203B41FA5}">
                      <a16:colId xmlns:a16="http://schemas.microsoft.com/office/drawing/2014/main" xmlns="" val="3117128456"/>
                    </a:ext>
                  </a:extLst>
                </a:gridCol>
              </a:tblGrid>
              <a:tr h="521828">
                <a:tc>
                  <a:txBody>
                    <a:bodyPr/>
                    <a:lstStyle/>
                    <a:p>
                      <a:r>
                        <a:rPr lang="en-GB" sz="2000" b="1" cap="none" spc="0" dirty="0">
                          <a:solidFill>
                            <a:schemeClr val="tx1"/>
                          </a:solidFill>
                        </a:rPr>
                        <a:t>Student Name</a:t>
                      </a:r>
                    </a:p>
                  </a:txBody>
                  <a:tcPr marL="0" marR="89326" marT="35730" marB="267979">
                    <a:lnL w="12700" cmpd="sng">
                      <a:noFill/>
                    </a:lnL>
                    <a:lnR w="12700" cmpd="sng">
                      <a:noFill/>
                    </a:lnR>
                    <a:lnT w="28575" cap="flat" cmpd="sng" algn="ctr">
                      <a:solidFill>
                        <a:schemeClr val="tx1"/>
                      </a:solidFill>
                      <a:prstDash val="solid"/>
                    </a:lnT>
                    <a:lnB w="38100" cmpd="sng">
                      <a:noFill/>
                    </a:lnB>
                    <a:noFill/>
                  </a:tcPr>
                </a:tc>
                <a:tc>
                  <a:txBody>
                    <a:bodyPr/>
                    <a:lstStyle/>
                    <a:p>
                      <a:r>
                        <a:rPr lang="en-GB" sz="2000" b="1" cap="none" spc="0" dirty="0">
                          <a:solidFill>
                            <a:schemeClr val="tx1"/>
                          </a:solidFill>
                        </a:rPr>
                        <a:t>Student  Number</a:t>
                      </a:r>
                    </a:p>
                  </a:txBody>
                  <a:tcPr marL="0" marR="89326" marT="35730" marB="267979">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xmlns="" val="733454590"/>
                  </a:ext>
                </a:extLst>
              </a:tr>
              <a:tr h="702582">
                <a:tc>
                  <a:txBody>
                    <a:bodyPr/>
                    <a:lstStyle/>
                    <a:p>
                      <a:r>
                        <a:rPr lang="en-GB" sz="2000" cap="none" spc="0" dirty="0">
                          <a:solidFill>
                            <a:schemeClr val="tx1"/>
                          </a:solidFill>
                        </a:rPr>
                        <a:t>Agnieszka Plikunas</a:t>
                      </a:r>
                    </a:p>
                  </a:txBody>
                  <a:tcPr marL="0" marR="89326" marT="35730" marB="267979">
                    <a:lnL w="12700" cmpd="sng">
                      <a:noFill/>
                      <a:prstDash val="solid"/>
                    </a:lnL>
                    <a:lnR w="12700" cmpd="sng">
                      <a:noFill/>
                      <a:prstDash val="solid"/>
                    </a:lnR>
                    <a:lnT w="38100" cmpd="sng">
                      <a:noFill/>
                    </a:lnT>
                    <a:lnB w="6350" cap="flat" cmpd="sng" algn="ctr">
                      <a:solidFill>
                        <a:schemeClr val="tx1"/>
                      </a:solidFill>
                      <a:prstDash val="solid"/>
                    </a:lnB>
                    <a:noFill/>
                  </a:tcPr>
                </a:tc>
                <a:tc>
                  <a:txBody>
                    <a:bodyPr/>
                    <a:lstStyle/>
                    <a:p>
                      <a:r>
                        <a:rPr lang="en-GB" sz="2000" cap="none" spc="0">
                          <a:solidFill>
                            <a:schemeClr val="tx1"/>
                          </a:solidFill>
                        </a:rPr>
                        <a:t>2512522</a:t>
                      </a:r>
                    </a:p>
                  </a:txBody>
                  <a:tcPr marL="0" marR="89326" marT="35730" marB="267979">
                    <a:lnL w="12700" cmpd="sng">
                      <a:noFill/>
                      <a:prstDash val="solid"/>
                    </a:lnL>
                    <a:lnR w="12700" cmpd="sng">
                      <a:noFill/>
                      <a:prstDash val="solid"/>
                    </a:lnR>
                    <a:lnT w="38100" cmpd="sng">
                      <a:noFill/>
                    </a:lnT>
                    <a:lnB w="6350" cap="flat" cmpd="sng" algn="ctr">
                      <a:solidFill>
                        <a:schemeClr val="tx1"/>
                      </a:solidFill>
                      <a:prstDash val="solid"/>
                    </a:lnB>
                    <a:noFill/>
                  </a:tcPr>
                </a:tc>
                <a:extLst>
                  <a:ext uri="{0D108BD9-81ED-4DB2-BD59-A6C34878D82A}">
                    <a16:rowId xmlns:a16="http://schemas.microsoft.com/office/drawing/2014/main" xmlns="" val="614907281"/>
                  </a:ext>
                </a:extLst>
              </a:tr>
              <a:tr h="702582">
                <a:tc>
                  <a:txBody>
                    <a:bodyPr/>
                    <a:lstStyle/>
                    <a:p>
                      <a:r>
                        <a:rPr lang="en-GB" sz="2000" cap="none" spc="0" dirty="0" err="1">
                          <a:solidFill>
                            <a:schemeClr val="tx1"/>
                          </a:solidFill>
                        </a:rPr>
                        <a:t>Alkieta</a:t>
                      </a:r>
                      <a:r>
                        <a:rPr lang="en-GB" sz="2000" cap="none" spc="0" dirty="0">
                          <a:solidFill>
                            <a:schemeClr val="tx1"/>
                          </a:solidFill>
                        </a:rPr>
                        <a:t> Lata</a:t>
                      </a:r>
                    </a:p>
                  </a:txBody>
                  <a:tcPr marL="0" marR="89326" marT="35730" marB="267979">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GB" sz="2000" cap="none" spc="0">
                          <a:solidFill>
                            <a:schemeClr val="tx1"/>
                          </a:solidFill>
                        </a:rPr>
                        <a:t>2510172</a:t>
                      </a:r>
                    </a:p>
                  </a:txBody>
                  <a:tcPr marL="0" marR="89326" marT="35730" marB="267979">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xmlns="" val="580762848"/>
                  </a:ext>
                </a:extLst>
              </a:tr>
              <a:tr h="702582">
                <a:tc>
                  <a:txBody>
                    <a:bodyPr/>
                    <a:lstStyle/>
                    <a:p>
                      <a:r>
                        <a:rPr lang="en-GB" sz="2000" cap="none" spc="0" dirty="0">
                          <a:solidFill>
                            <a:schemeClr val="tx1"/>
                          </a:solidFill>
                        </a:rPr>
                        <a:t>Iga Zawada</a:t>
                      </a:r>
                    </a:p>
                  </a:txBody>
                  <a:tcPr marL="0" marR="89326" marT="35730" marB="267979">
                    <a:lnL w="12700" cmpd="sng">
                      <a:noFill/>
                      <a:prstDash val="solid"/>
                    </a:lnL>
                    <a:lnR w="12700" cmpd="sng">
                      <a:noFill/>
                      <a:prstDash val="solid"/>
                    </a:lnR>
                    <a:lnT w="12700" cmpd="sng">
                      <a:noFill/>
                      <a:prstDash val="solid"/>
                    </a:lnT>
                    <a:lnB w="6350" cap="flat" cmpd="sng" algn="ctr">
                      <a:solidFill>
                        <a:schemeClr val="tx1"/>
                      </a:solidFill>
                      <a:prstDash val="solid"/>
                    </a:lnB>
                    <a:noFill/>
                  </a:tcPr>
                </a:tc>
                <a:tc>
                  <a:txBody>
                    <a:bodyPr/>
                    <a:lstStyle/>
                    <a:p>
                      <a:r>
                        <a:rPr lang="en-GB" sz="2000" cap="none" spc="0">
                          <a:solidFill>
                            <a:schemeClr val="tx1"/>
                          </a:solidFill>
                        </a:rPr>
                        <a:t>2508841</a:t>
                      </a:r>
                    </a:p>
                  </a:txBody>
                  <a:tcPr marL="0" marR="89326" marT="35730" marB="267979">
                    <a:lnL w="12700" cmpd="sng">
                      <a:noFill/>
                      <a:prstDash val="solid"/>
                    </a:lnL>
                    <a:lnR w="12700" cmpd="sng">
                      <a:noFill/>
                      <a:prstDash val="solid"/>
                    </a:lnR>
                    <a:lnT w="12700" cmpd="sng">
                      <a:noFill/>
                      <a:prstDash val="solid"/>
                    </a:lnT>
                    <a:lnB w="6350" cap="flat" cmpd="sng" algn="ctr">
                      <a:solidFill>
                        <a:schemeClr val="tx1"/>
                      </a:solidFill>
                      <a:prstDash val="solid"/>
                    </a:lnB>
                    <a:noFill/>
                  </a:tcPr>
                </a:tc>
                <a:extLst>
                  <a:ext uri="{0D108BD9-81ED-4DB2-BD59-A6C34878D82A}">
                    <a16:rowId xmlns:a16="http://schemas.microsoft.com/office/drawing/2014/main" xmlns="" val="1699571962"/>
                  </a:ext>
                </a:extLst>
              </a:tr>
              <a:tr h="702582">
                <a:tc>
                  <a:txBody>
                    <a:bodyPr/>
                    <a:lstStyle/>
                    <a:p>
                      <a:r>
                        <a:rPr lang="en-GB" sz="2000" cap="none" spc="0" dirty="0">
                          <a:solidFill>
                            <a:schemeClr val="tx1"/>
                          </a:solidFill>
                        </a:rPr>
                        <a:t>Nayima Islam</a:t>
                      </a:r>
                    </a:p>
                  </a:txBody>
                  <a:tcPr marL="0" marR="89326" marT="35730" marB="267979">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tc>
                  <a:txBody>
                    <a:bodyPr/>
                    <a:lstStyle/>
                    <a:p>
                      <a:r>
                        <a:rPr lang="en-GB" sz="2000" cap="none" spc="0" dirty="0">
                          <a:solidFill>
                            <a:schemeClr val="tx1"/>
                          </a:solidFill>
                        </a:rPr>
                        <a:t>2511699</a:t>
                      </a:r>
                    </a:p>
                  </a:txBody>
                  <a:tcPr marL="0" marR="89326" marT="35730" marB="267979">
                    <a:lnL w="12700" cmpd="sng">
                      <a:noFill/>
                      <a:prstDash val="solid"/>
                    </a:lnL>
                    <a:lnR w="12700" cmpd="sng">
                      <a:noFill/>
                      <a:prstDash val="solid"/>
                    </a:lnR>
                    <a:lnT w="6350"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xmlns="" val="4206178409"/>
                  </a:ext>
                </a:extLst>
              </a:tr>
              <a:tr h="774745">
                <a:tc>
                  <a:txBody>
                    <a:bodyPr/>
                    <a:lstStyle/>
                    <a:p>
                      <a:r>
                        <a:rPr lang="en-GB" sz="2000" cap="none" spc="0" dirty="0">
                          <a:solidFill>
                            <a:schemeClr val="tx1"/>
                          </a:solidFill>
                        </a:rPr>
                        <a:t>Monika Dabkowska</a:t>
                      </a:r>
                    </a:p>
                  </a:txBody>
                  <a:tcPr marL="0" marR="89326" marT="35730" marB="267979">
                    <a:lnL w="12700" cmpd="sng">
                      <a:noFill/>
                      <a:prstDash val="solid"/>
                    </a:lnL>
                    <a:lnR w="12700" cmpd="sng">
                      <a:noFill/>
                      <a:prstDash val="solid"/>
                    </a:lnR>
                    <a:lnT w="12700" cmpd="sng">
                      <a:noFill/>
                      <a:prstDash val="solid"/>
                    </a:lnT>
                    <a:lnB w="12700" cmpd="sng">
                      <a:noFill/>
                      <a:prstDash val="solid"/>
                    </a:lnB>
                    <a:noFill/>
                  </a:tcPr>
                </a:tc>
                <a:tc>
                  <a:txBody>
                    <a:bodyPr/>
                    <a:lstStyle/>
                    <a:p>
                      <a:r>
                        <a:rPr lang="en-GB" sz="2000" cap="none" spc="0" dirty="0">
                          <a:solidFill>
                            <a:schemeClr val="tx1"/>
                          </a:solidFill>
                        </a:rPr>
                        <a:t>2508842</a:t>
                      </a:r>
                    </a:p>
                  </a:txBody>
                  <a:tcPr marL="0" marR="89326" marT="35730" marB="26797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928727144"/>
                  </a:ext>
                </a:extLst>
              </a:tr>
            </a:tbl>
          </a:graphicData>
        </a:graphic>
      </p:graphicFrame>
      <p:cxnSp>
        <p:nvCxnSpPr>
          <p:cNvPr id="5" name="Straight Connector 4">
            <a:extLst>
              <a:ext uri="{FF2B5EF4-FFF2-40B4-BE49-F238E27FC236}">
                <a16:creationId xmlns:a16="http://schemas.microsoft.com/office/drawing/2014/main" xmlns="" id="{B956B7A3-BAFF-83BB-3E3F-0BF1C8647BC6}"/>
              </a:ext>
            </a:extLst>
          </p:cNvPr>
          <p:cNvCxnSpPr>
            <a:cxnSpLocks/>
          </p:cNvCxnSpPr>
          <p:nvPr/>
        </p:nvCxnSpPr>
        <p:spPr>
          <a:xfrm>
            <a:off x="999460" y="2179674"/>
            <a:ext cx="7655442" cy="0"/>
          </a:xfrm>
          <a:prstGeom prst="line">
            <a:avLst/>
          </a:prstGeom>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44389134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99E849-5423-B0E2-5781-E1A11E21F2C3}"/>
              </a:ext>
            </a:extLst>
          </p:cNvPr>
          <p:cNvSpPr>
            <a:spLocks noGrp="1"/>
          </p:cNvSpPr>
          <p:nvPr>
            <p:ph type="title"/>
          </p:nvPr>
        </p:nvSpPr>
        <p:spPr>
          <a:xfrm>
            <a:off x="2934587" y="220520"/>
            <a:ext cx="9529183" cy="1930400"/>
          </a:xfrm>
        </p:spPr>
        <p:txBody>
          <a:bodyPr>
            <a:normAutofit/>
          </a:bodyPr>
          <a:lstStyle/>
          <a:p>
            <a:pPr marL="712788"/>
            <a:r>
              <a:rPr lang="en-GB" sz="4800" dirty="0">
                <a:solidFill>
                  <a:srgbClr val="333399"/>
                </a:solidFill>
              </a:rPr>
              <a:t>Contents</a:t>
            </a:r>
          </a:p>
        </p:txBody>
      </p:sp>
      <p:graphicFrame>
        <p:nvGraphicFramePr>
          <p:cNvPr id="4" name="Content Placeholder 3">
            <a:extLst>
              <a:ext uri="{FF2B5EF4-FFF2-40B4-BE49-F238E27FC236}">
                <a16:creationId xmlns:a16="http://schemas.microsoft.com/office/drawing/2014/main" xmlns="" id="{504EA306-6272-F643-5810-BB940488A3B5}"/>
              </a:ext>
            </a:extLst>
          </p:cNvPr>
          <p:cNvGraphicFramePr>
            <a:graphicFrameLocks noGrp="1"/>
          </p:cNvGraphicFramePr>
          <p:nvPr>
            <p:ph idx="1"/>
            <p:extLst>
              <p:ext uri="{D42A27DB-BD31-4B8C-83A1-F6EECF244321}">
                <p14:modId xmlns:p14="http://schemas.microsoft.com/office/powerpoint/2010/main" val="1985470514"/>
              </p:ext>
            </p:extLst>
          </p:nvPr>
        </p:nvGraphicFramePr>
        <p:xfrm>
          <a:off x="520994" y="1006847"/>
          <a:ext cx="9948885" cy="5393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042500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xmlns="" id="{A65AC7D1-EAA9-48F5-B509-60A7F50BF7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a:extLst>
              <a:ext uri="{FF2B5EF4-FFF2-40B4-BE49-F238E27FC236}">
                <a16:creationId xmlns:a16="http://schemas.microsoft.com/office/drawing/2014/main" xmlns="" id="{D6320AF9-619A-4175-865B-5663E1AEF4C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xmlns="" id="{063B6EC6-D752-4EE7-908B-F8F19E8C7FEA}"/>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xmlns="" id="{EFECD4E8-AD3E-4228-82A2-9461958EA9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xmlns="" id="{7E018740-5C2B-4A41-AC1A-7E68D1EC195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xmlns="" id="{166F75A4-C475-4941-8EE2-B80A06A2C1B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Isosceles Triangle 32">
            <a:extLst>
              <a:ext uri="{FF2B5EF4-FFF2-40B4-BE49-F238E27FC236}">
                <a16:creationId xmlns:a16="http://schemas.microsoft.com/office/drawing/2014/main" xmlns="" id="{A032553A-72E8-4B0D-8405-FF9771C9AF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7">
            <a:extLst>
              <a:ext uri="{FF2B5EF4-FFF2-40B4-BE49-F238E27FC236}">
                <a16:creationId xmlns:a16="http://schemas.microsoft.com/office/drawing/2014/main" xmlns="" id="{765800AC-C3B9-498E-87BC-29FAE4C76B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36">
            <a:extLst>
              <a:ext uri="{FF2B5EF4-FFF2-40B4-BE49-F238E27FC236}">
                <a16:creationId xmlns:a16="http://schemas.microsoft.com/office/drawing/2014/main" xmlns="" id="{1F9D6ACB-2FF4-49F9-978A-E0D5327FC6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Shape 38">
            <a:extLst>
              <a:ext uri="{FF2B5EF4-FFF2-40B4-BE49-F238E27FC236}">
                <a16:creationId xmlns:a16="http://schemas.microsoft.com/office/drawing/2014/main" xmlns="" id="{A5EC319D-0FEA-4B95-A3EA-01E35672C95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xmlns="" id="{21B43A00-1710-179C-CE70-443CDFE5035F}"/>
              </a:ext>
            </a:extLst>
          </p:cNvPr>
          <p:cNvSpPr>
            <a:spLocks noGrp="1"/>
          </p:cNvSpPr>
          <p:nvPr>
            <p:ph type="title"/>
          </p:nvPr>
        </p:nvSpPr>
        <p:spPr>
          <a:xfrm>
            <a:off x="7181723" y="609600"/>
            <a:ext cx="4512989" cy="2227730"/>
          </a:xfrm>
        </p:spPr>
        <p:txBody>
          <a:bodyPr anchor="ctr">
            <a:normAutofit/>
          </a:bodyPr>
          <a:lstStyle/>
          <a:p>
            <a:r>
              <a:rPr lang="en-GB" sz="4000" dirty="0">
                <a:solidFill>
                  <a:srgbClr val="FFFFFF"/>
                </a:solidFill>
                <a:effectLst>
                  <a:outerShdw blurRad="38100" dist="38100" dir="2700000" algn="tl">
                    <a:srgbClr val="000000">
                      <a:alpha val="43137"/>
                    </a:srgbClr>
                  </a:outerShdw>
                </a:effectLst>
              </a:rPr>
              <a:t>Introduction</a:t>
            </a:r>
          </a:p>
        </p:txBody>
      </p:sp>
      <p:pic>
        <p:nvPicPr>
          <p:cNvPr id="5" name="Picture 4" descr="A screenshot of a phone&#10;&#10;AI-generated content may be incorrect.">
            <a:extLst>
              <a:ext uri="{FF2B5EF4-FFF2-40B4-BE49-F238E27FC236}">
                <a16:creationId xmlns:a16="http://schemas.microsoft.com/office/drawing/2014/main" xmlns="" id="{4A6AB92C-31B6-8676-B405-0056FAD976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251" y="1525584"/>
            <a:ext cx="3856774" cy="3895731"/>
          </a:xfrm>
          <a:prstGeom prst="rect">
            <a:avLst/>
          </a:prstGeom>
        </p:spPr>
      </p:pic>
      <p:sp>
        <p:nvSpPr>
          <p:cNvPr id="3" name="Content Placeholder 2">
            <a:extLst>
              <a:ext uri="{FF2B5EF4-FFF2-40B4-BE49-F238E27FC236}">
                <a16:creationId xmlns:a16="http://schemas.microsoft.com/office/drawing/2014/main" xmlns="" id="{C383B3EF-7DEB-0430-CD44-B35B773C9ABA}"/>
              </a:ext>
            </a:extLst>
          </p:cNvPr>
          <p:cNvSpPr>
            <a:spLocks noGrp="1"/>
          </p:cNvSpPr>
          <p:nvPr>
            <p:ph idx="1"/>
          </p:nvPr>
        </p:nvSpPr>
        <p:spPr>
          <a:xfrm>
            <a:off x="7181725" y="2837329"/>
            <a:ext cx="4512988" cy="3317938"/>
          </a:xfrm>
        </p:spPr>
        <p:txBody>
          <a:bodyPr anchor="t">
            <a:normAutofit lnSpcReduction="10000"/>
          </a:bodyPr>
          <a:lstStyle/>
          <a:p>
            <a:endParaRPr lang="en-GB" b="1" dirty="0">
              <a:solidFill>
                <a:srgbClr val="FFFFFF"/>
              </a:solidFill>
            </a:endParaRPr>
          </a:p>
          <a:p>
            <a:pPr marL="0" indent="0">
              <a:buNone/>
            </a:pPr>
            <a:r>
              <a:rPr lang="en-GB" sz="2400" dirty="0">
                <a:solidFill>
                  <a:schemeClr val="tx1"/>
                </a:solidFill>
                <a:highlight>
                  <a:srgbClr val="808000"/>
                </a:highlight>
              </a:rPr>
              <a:t>What is MS 365 App</a:t>
            </a:r>
          </a:p>
          <a:p>
            <a:pPr>
              <a:buFont typeface="Wingdings" panose="05000000000000000000" pitchFamily="2" charset="2"/>
              <a:buChar char="Ø"/>
            </a:pPr>
            <a:r>
              <a:rPr lang="en-GB" b="1" dirty="0">
                <a:solidFill>
                  <a:srgbClr val="FFFFFF"/>
                </a:solidFill>
              </a:rPr>
              <a:t>A cloud –powered productivity program </a:t>
            </a:r>
          </a:p>
          <a:p>
            <a:pPr>
              <a:buFont typeface="Wingdings" panose="05000000000000000000" pitchFamily="2" charset="2"/>
              <a:buChar char="Ø"/>
            </a:pPr>
            <a:r>
              <a:rPr lang="en-GB" b="1" dirty="0">
                <a:solidFill>
                  <a:srgbClr val="FFFFFF"/>
                </a:solidFill>
              </a:rPr>
              <a:t>1 TB of OneDrive cloud storage</a:t>
            </a:r>
          </a:p>
          <a:p>
            <a:pPr>
              <a:buFont typeface="Wingdings" panose="05000000000000000000" pitchFamily="2" charset="2"/>
              <a:buChar char="Ø"/>
            </a:pPr>
            <a:r>
              <a:rPr lang="en-GB" b="1" dirty="0">
                <a:solidFill>
                  <a:schemeClr val="bg1"/>
                </a:solidFill>
              </a:rPr>
              <a:t>The ability to install on PCs, Macs, tablets and phones</a:t>
            </a:r>
          </a:p>
          <a:p>
            <a:pPr>
              <a:buFont typeface="Wingdings" panose="05000000000000000000" pitchFamily="2" charset="2"/>
              <a:buChar char="Ø"/>
            </a:pPr>
            <a:r>
              <a:rPr lang="en-GB" b="1" dirty="0">
                <a:solidFill>
                  <a:srgbClr val="FFFFFF"/>
                </a:solidFill>
              </a:rPr>
              <a:t>MS 365 App is updated regularly </a:t>
            </a:r>
          </a:p>
          <a:p>
            <a:pPr>
              <a:buFont typeface="Wingdings" panose="05000000000000000000" pitchFamily="2" charset="2"/>
              <a:buChar char="Ø"/>
            </a:pPr>
            <a:r>
              <a:rPr lang="en-GB" b="1" dirty="0">
                <a:solidFill>
                  <a:srgbClr val="FFFFFF"/>
                </a:solidFill>
              </a:rPr>
              <a:t>Subscription plan</a:t>
            </a:r>
          </a:p>
          <a:p>
            <a:pPr>
              <a:buFont typeface="Wingdings" panose="05000000000000000000" pitchFamily="2" charset="2"/>
              <a:buChar char="Ø"/>
            </a:pPr>
            <a:endParaRPr lang="en-GB" b="1" dirty="0">
              <a:solidFill>
                <a:srgbClr val="FFFFFF"/>
              </a:solidFill>
            </a:endParaRPr>
          </a:p>
          <a:p>
            <a:pPr>
              <a:buFont typeface="Wingdings" panose="05000000000000000000" pitchFamily="2" charset="2"/>
              <a:buChar char="Ø"/>
            </a:pPr>
            <a:endParaRPr lang="en-GB" b="1" dirty="0">
              <a:solidFill>
                <a:srgbClr val="FFFFFF"/>
              </a:solidFill>
            </a:endParaRPr>
          </a:p>
          <a:p>
            <a:pPr>
              <a:buFont typeface="Wingdings" panose="05000000000000000000" pitchFamily="2" charset="2"/>
              <a:buChar char="Ø"/>
            </a:pPr>
            <a:endParaRPr lang="en-GB" b="1" dirty="0">
              <a:solidFill>
                <a:srgbClr val="FFFFFF"/>
              </a:solidFill>
            </a:endParaRPr>
          </a:p>
        </p:txBody>
      </p:sp>
    </p:spTree>
    <p:extLst>
      <p:ext uri="{BB962C8B-B14F-4D97-AF65-F5344CB8AC3E}">
        <p14:creationId xmlns:p14="http://schemas.microsoft.com/office/powerpoint/2010/main" val="3781553285"/>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C1D4A1-13E7-394E-B698-EA69C503080B}"/>
              </a:ext>
            </a:extLst>
          </p:cNvPr>
          <p:cNvSpPr>
            <a:spLocks noGrp="1"/>
          </p:cNvSpPr>
          <p:nvPr>
            <p:ph type="title"/>
          </p:nvPr>
        </p:nvSpPr>
        <p:spPr>
          <a:xfrm>
            <a:off x="674332" y="975360"/>
            <a:ext cx="8596668" cy="1320800"/>
          </a:xfrm>
        </p:spPr>
        <p:txBody>
          <a:bodyPr anchor="t">
            <a:normAutofit/>
          </a:bodyPr>
          <a:lstStyle/>
          <a:p>
            <a:r>
              <a:rPr lang="en-GB" b="1" dirty="0"/>
              <a:t>PowerPoint App</a:t>
            </a:r>
          </a:p>
        </p:txBody>
      </p:sp>
      <p:sp>
        <p:nvSpPr>
          <p:cNvPr id="5" name="Content Placeholder 4">
            <a:extLst>
              <a:ext uri="{FF2B5EF4-FFF2-40B4-BE49-F238E27FC236}">
                <a16:creationId xmlns:a16="http://schemas.microsoft.com/office/drawing/2014/main" xmlns="" id="{415576AD-9A36-1808-D03A-442489725949}"/>
              </a:ext>
            </a:extLst>
          </p:cNvPr>
          <p:cNvSpPr>
            <a:spLocks noGrp="1"/>
          </p:cNvSpPr>
          <p:nvPr>
            <p:ph idx="1"/>
          </p:nvPr>
        </p:nvSpPr>
        <p:spPr>
          <a:xfrm>
            <a:off x="6476999" y="2861733"/>
            <a:ext cx="2794001" cy="3179629"/>
          </a:xfrm>
        </p:spPr>
        <p:txBody>
          <a:bodyPr>
            <a:normAutofit/>
          </a:bodyPr>
          <a:lstStyle/>
          <a:p>
            <a:pPr marL="0" indent="0">
              <a:buNone/>
            </a:pPr>
            <a:r>
              <a:rPr lang="en-GB" b="1" dirty="0"/>
              <a:t>  </a:t>
            </a:r>
            <a:r>
              <a:rPr lang="en-GB" sz="2000" b="1" u="sng" dirty="0"/>
              <a:t>What is PowerPoint </a:t>
            </a:r>
            <a:r>
              <a:rPr lang="en-GB" b="1" u="sng" dirty="0"/>
              <a:t>:</a:t>
            </a:r>
          </a:p>
          <a:p>
            <a:pPr marL="0" indent="0">
              <a:buFont typeface="Wingdings" panose="05000000000000000000" pitchFamily="2" charset="2"/>
              <a:buChar char="§"/>
            </a:pPr>
            <a:r>
              <a:rPr lang="en-GB" b="1" dirty="0"/>
              <a:t>   Create presentation</a:t>
            </a:r>
          </a:p>
          <a:p>
            <a:pPr>
              <a:buFont typeface="Wingdings" panose="05000000000000000000" pitchFamily="2" charset="2"/>
              <a:buChar char="§"/>
            </a:pPr>
            <a:r>
              <a:rPr lang="en-GB" b="1" dirty="0"/>
              <a:t>Features of PowerPoint</a:t>
            </a:r>
          </a:p>
          <a:p>
            <a:pPr>
              <a:buFont typeface="Wingdings" panose="05000000000000000000" pitchFamily="2" charset="2"/>
              <a:buChar char="§"/>
            </a:pPr>
            <a:r>
              <a:rPr lang="en-GB" b="1" dirty="0"/>
              <a:t>Support real-time collaboration</a:t>
            </a:r>
          </a:p>
          <a:p>
            <a:pPr>
              <a:buFont typeface="Wingdings" panose="05000000000000000000" pitchFamily="2" charset="2"/>
              <a:buChar char="Ø"/>
            </a:pPr>
            <a:endParaRPr lang="en-GB" b="1" dirty="0"/>
          </a:p>
        </p:txBody>
      </p:sp>
      <p:pic>
        <p:nvPicPr>
          <p:cNvPr id="4" name="Picture 3" descr="A red square with a white letter on it&#10;&#10;AI-generated content may be incorrect.">
            <a:extLst>
              <a:ext uri="{FF2B5EF4-FFF2-40B4-BE49-F238E27FC236}">
                <a16:creationId xmlns:a16="http://schemas.microsoft.com/office/drawing/2014/main" xmlns="" id="{50F73B6D-5D47-02CB-DB66-F365C0E1B21D}"/>
              </a:ext>
            </a:extLst>
          </p:cNvPr>
          <p:cNvPicPr>
            <a:picLocks noChangeAspect="1"/>
          </p:cNvPicPr>
          <p:nvPr/>
        </p:nvPicPr>
        <p:blipFill>
          <a:blip r:embed="rId2">
            <a:extLst>
              <a:ext uri="{28A0092B-C50C-407E-A947-70E740481C1C}">
                <a14:useLocalDpi xmlns:a14="http://schemas.microsoft.com/office/drawing/2010/main" val="0"/>
              </a:ext>
            </a:extLst>
          </a:blip>
          <a:srcRect r="21422"/>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3189141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F2B4773-3207-44CC-B7AC-892B70498211}"/>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2B8267CA-A7A5-4E11-9D92-4EAC3DD3E80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xmlns="" id="{E83D61B5-C6B4-4A4B-85AD-FEE7A54912C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xmlns="" id="{A0B67FE4-688F-4497-8BFD-157613A697D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xmlns="" id="{3BF5BE1A-9BAC-4581-A82B-FD8FE31595B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a:extLst>
                <a:ext uri="{FF2B5EF4-FFF2-40B4-BE49-F238E27FC236}">
                  <a16:creationId xmlns:a16="http://schemas.microsoft.com/office/drawing/2014/main" xmlns="" id="{971E5644-6772-414A-8199-E30BFB02A5D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xmlns="" id="{E8246D50-BB0C-408E-93FD-7B8D63A7F78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xmlns="" id="{AFBC5D22-68C1-44FB-8181-CB84ECAA83F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xmlns="" id="{FB6D0FCE-FBDB-4655-A1A7-640B1E86B56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xmlns="" id="{BC8157DF-FD90-4AD6-B803-3AC0ACD8E6A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a:extLst>
                <a:ext uri="{FF2B5EF4-FFF2-40B4-BE49-F238E27FC236}">
                  <a16:creationId xmlns:a16="http://schemas.microsoft.com/office/drawing/2014/main" xmlns="" id="{3548B067-9D63-4D21-92EF-CBC9E6338C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xmlns="" id="{5E5711E6-689F-8442-5E7D-5F78DFEC4205}"/>
              </a:ext>
            </a:extLst>
          </p:cNvPr>
          <p:cNvSpPr>
            <a:spLocks noGrp="1"/>
          </p:cNvSpPr>
          <p:nvPr>
            <p:ph type="title"/>
          </p:nvPr>
        </p:nvSpPr>
        <p:spPr>
          <a:xfrm>
            <a:off x="4678564" y="487916"/>
            <a:ext cx="4924878" cy="1320800"/>
          </a:xfrm>
        </p:spPr>
        <p:txBody>
          <a:bodyPr vert="horz" lIns="91440" tIns="45720" rIns="91440" bIns="45720" rtlCol="0" anchor="ctr">
            <a:normAutofit/>
          </a:bodyPr>
          <a:lstStyle/>
          <a:p>
            <a:r>
              <a:rPr lang="en-US" dirty="0">
                <a:solidFill>
                  <a:srgbClr val="002060"/>
                </a:solidFill>
                <a:effectLst>
                  <a:outerShdw blurRad="38100" dist="38100" dir="2700000" algn="tl">
                    <a:srgbClr val="000000">
                      <a:alpha val="43137"/>
                    </a:srgbClr>
                  </a:outerShdw>
                </a:effectLst>
              </a:rPr>
              <a:t>Features of PowerPoint </a:t>
            </a:r>
          </a:p>
        </p:txBody>
      </p:sp>
      <p:pic>
        <p:nvPicPr>
          <p:cNvPr id="5" name="Content Placeholder 4" descr="A screenshot of a cell phone&#10;&#10;AI-generated content may be incorrect.">
            <a:extLst>
              <a:ext uri="{FF2B5EF4-FFF2-40B4-BE49-F238E27FC236}">
                <a16:creationId xmlns:a16="http://schemas.microsoft.com/office/drawing/2014/main" xmlns="" id="{05557D41-05DD-A494-1227-B6A0DE7BD8C5}"/>
              </a:ext>
            </a:extLst>
          </p:cNvPr>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839654" y="804669"/>
            <a:ext cx="3172021" cy="5095617"/>
          </a:xfrm>
          <a:prstGeom prst="rect">
            <a:avLst/>
          </a:prstGeom>
        </p:spPr>
      </p:pic>
      <p:sp>
        <p:nvSpPr>
          <p:cNvPr id="8" name="Content Placeholder 7">
            <a:extLst>
              <a:ext uri="{FF2B5EF4-FFF2-40B4-BE49-F238E27FC236}">
                <a16:creationId xmlns:a16="http://schemas.microsoft.com/office/drawing/2014/main" xmlns="" id="{93C5FFBD-398E-C94F-D98B-040707F844EF}"/>
              </a:ext>
            </a:extLst>
          </p:cNvPr>
          <p:cNvSpPr>
            <a:spLocks noGrp="1"/>
          </p:cNvSpPr>
          <p:nvPr>
            <p:ph sz="quarter" idx="4"/>
          </p:nvPr>
        </p:nvSpPr>
        <p:spPr>
          <a:xfrm>
            <a:off x="4402596" y="2360428"/>
            <a:ext cx="5180712" cy="3349256"/>
          </a:xfrm>
        </p:spPr>
        <p:txBody>
          <a:bodyPr vert="horz" lIns="91440" tIns="45720" rIns="91440" bIns="45720" rtlCol="0">
            <a:normAutofit/>
          </a:bodyPr>
          <a:lstStyle/>
          <a:p>
            <a:r>
              <a:rPr lang="en-US" sz="2800" dirty="0"/>
              <a:t>Slide design and layout</a:t>
            </a:r>
          </a:p>
          <a:p>
            <a:r>
              <a:rPr lang="en-US" sz="2800" dirty="0"/>
              <a:t>Multimedia integration</a:t>
            </a:r>
          </a:p>
          <a:p>
            <a:r>
              <a:rPr lang="en-US" sz="2800" dirty="0"/>
              <a:t>Animation and transitions </a:t>
            </a:r>
          </a:p>
          <a:p>
            <a:r>
              <a:rPr lang="en-US" sz="2800" dirty="0"/>
              <a:t>Smart art</a:t>
            </a:r>
          </a:p>
        </p:txBody>
      </p:sp>
    </p:spTree>
    <p:extLst>
      <p:ext uri="{BB962C8B-B14F-4D97-AF65-F5344CB8AC3E}">
        <p14:creationId xmlns:p14="http://schemas.microsoft.com/office/powerpoint/2010/main" val="3218705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6C1FF07-C65A-E7C5-025F-808A7658A8FF}"/>
              </a:ext>
            </a:extLst>
          </p:cNvPr>
          <p:cNvSpPr>
            <a:spLocks noGrp="1"/>
          </p:cNvSpPr>
          <p:nvPr>
            <p:ph type="title"/>
          </p:nvPr>
        </p:nvSpPr>
        <p:spPr>
          <a:xfrm>
            <a:off x="5360670" y="816638"/>
            <a:ext cx="3913332" cy="589252"/>
          </a:xfrm>
        </p:spPr>
        <p:txBody>
          <a:bodyPr vert="horz" lIns="91440" tIns="45720" rIns="91440" bIns="45720" rtlCol="0" anchor="b">
            <a:normAutofit fontScale="90000"/>
          </a:bodyPr>
          <a:lstStyle/>
          <a:p>
            <a:pPr algn="r"/>
            <a:r>
              <a:rPr lang="en-US" sz="5400" b="1" dirty="0">
                <a:solidFill>
                  <a:srgbClr val="002060"/>
                </a:solidFill>
              </a:rPr>
              <a:t>Teams App</a:t>
            </a:r>
          </a:p>
        </p:txBody>
      </p:sp>
      <p:sp>
        <p:nvSpPr>
          <p:cNvPr id="5" name="Content Placeholder 4">
            <a:extLst>
              <a:ext uri="{FF2B5EF4-FFF2-40B4-BE49-F238E27FC236}">
                <a16:creationId xmlns:a16="http://schemas.microsoft.com/office/drawing/2014/main" xmlns="" id="{94A9CF78-07D5-607A-2138-16033A72D8A1}"/>
              </a:ext>
            </a:extLst>
          </p:cNvPr>
          <p:cNvSpPr>
            <a:spLocks noGrp="1"/>
          </p:cNvSpPr>
          <p:nvPr>
            <p:ph idx="1"/>
          </p:nvPr>
        </p:nvSpPr>
        <p:spPr>
          <a:xfrm>
            <a:off x="5144662" y="2194560"/>
            <a:ext cx="6318929" cy="3961102"/>
          </a:xfrm>
        </p:spPr>
        <p:txBody>
          <a:bodyPr/>
          <a:lstStyle/>
          <a:p>
            <a:pPr marL="0" indent="0">
              <a:buNone/>
            </a:pPr>
            <a:r>
              <a:rPr lang="en-GB" sz="2400" b="1" u="sng" dirty="0">
                <a:solidFill>
                  <a:schemeClr val="tx1"/>
                </a:solidFill>
              </a:rPr>
              <a:t>What is the Teams App:</a:t>
            </a:r>
          </a:p>
          <a:p>
            <a:pPr>
              <a:buFont typeface="Wingdings" panose="05000000000000000000" pitchFamily="2" charset="2"/>
              <a:buChar char="§"/>
            </a:pPr>
            <a:endParaRPr lang="en-GB" sz="2400" b="1" u="sng" dirty="0">
              <a:solidFill>
                <a:schemeClr val="tx1"/>
              </a:solidFill>
            </a:endParaRPr>
          </a:p>
          <a:p>
            <a:pPr>
              <a:buFont typeface="Wingdings" panose="05000000000000000000" pitchFamily="2" charset="2"/>
              <a:buChar char="§"/>
            </a:pPr>
            <a:r>
              <a:rPr lang="en-GB" sz="2400" dirty="0"/>
              <a:t>Communication platform</a:t>
            </a:r>
          </a:p>
          <a:p>
            <a:pPr>
              <a:buFont typeface="Wingdings" panose="05000000000000000000" pitchFamily="2" charset="2"/>
              <a:buChar char="§"/>
            </a:pPr>
            <a:r>
              <a:rPr lang="en-GB" sz="2400" dirty="0"/>
              <a:t>Features of Teams App</a:t>
            </a:r>
          </a:p>
          <a:p>
            <a:pPr>
              <a:buFont typeface="Wingdings" panose="05000000000000000000" pitchFamily="2" charset="2"/>
              <a:buChar char="§"/>
            </a:pPr>
            <a:endParaRPr lang="en-GB" sz="2400" dirty="0"/>
          </a:p>
          <a:p>
            <a:endParaRPr lang="en-GB" dirty="0"/>
          </a:p>
        </p:txBody>
      </p:sp>
      <p:pic>
        <p:nvPicPr>
          <p:cNvPr id="4" name="Picture 3" descr="A logo of a company&#10;&#10;AI-generated content may be incorrect.">
            <a:extLst>
              <a:ext uri="{FF2B5EF4-FFF2-40B4-BE49-F238E27FC236}">
                <a16:creationId xmlns:a16="http://schemas.microsoft.com/office/drawing/2014/main" xmlns="" id="{E13CF57F-5797-7782-E64B-2828B6498742}"/>
              </a:ext>
            </a:extLst>
          </p:cNvPr>
          <p:cNvPicPr>
            <a:picLocks noChangeAspect="1"/>
          </p:cNvPicPr>
          <p:nvPr/>
        </p:nvPicPr>
        <p:blipFill>
          <a:blip r:embed="rId2" cstate="print">
            <a:extLst>
              <a:ext uri="{28A0092B-C50C-407E-A947-70E740481C1C}">
                <a14:useLocalDpi xmlns:a14="http://schemas.microsoft.com/office/drawing/2010/main" val="0"/>
              </a:ext>
            </a:extLst>
          </a:blip>
          <a:srcRect l="4974" r="18562" b="15"/>
          <a:stretch>
            <a:fillRect/>
          </a:stretch>
        </p:blipFill>
        <p:spPr>
          <a:xfrm>
            <a:off x="0" y="-85934"/>
            <a:ext cx="4973212" cy="5778074"/>
          </a:xfrm>
          <a:prstGeom prst="rect">
            <a:avLst/>
          </a:prstGeom>
        </p:spPr>
      </p:pic>
    </p:spTree>
    <p:extLst>
      <p:ext uri="{BB962C8B-B14F-4D97-AF65-F5344CB8AC3E}">
        <p14:creationId xmlns:p14="http://schemas.microsoft.com/office/powerpoint/2010/main" val="2784395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3B9BFA8-4A24-D989-67A8-25A173453B3A}"/>
              </a:ext>
            </a:extLst>
          </p:cNvPr>
          <p:cNvSpPr>
            <a:spLocks noGrp="1"/>
          </p:cNvSpPr>
          <p:nvPr>
            <p:ph type="title"/>
          </p:nvPr>
        </p:nvSpPr>
        <p:spPr>
          <a:xfrm>
            <a:off x="110067" y="1227666"/>
            <a:ext cx="9313065" cy="1255651"/>
          </a:xfrm>
        </p:spPr>
        <p:txBody>
          <a:bodyPr/>
          <a:lstStyle/>
          <a:p>
            <a:r>
              <a:rPr lang="en-GB" dirty="0">
                <a:solidFill>
                  <a:schemeClr val="accent1">
                    <a:lumMod val="50000"/>
                  </a:schemeClr>
                </a:solidFill>
              </a:rPr>
              <a:t>Rationale for choosing MS 365 App </a:t>
            </a:r>
          </a:p>
        </p:txBody>
      </p:sp>
      <p:graphicFrame>
        <p:nvGraphicFramePr>
          <p:cNvPr id="9" name="Diagram 8">
            <a:extLst>
              <a:ext uri="{FF2B5EF4-FFF2-40B4-BE49-F238E27FC236}">
                <a16:creationId xmlns:a16="http://schemas.microsoft.com/office/drawing/2014/main" xmlns="" id="{236DE2FC-23D9-B11F-9EAC-A5518BE1E188}"/>
              </a:ext>
            </a:extLst>
          </p:cNvPr>
          <p:cNvGraphicFramePr/>
          <p:nvPr>
            <p:extLst>
              <p:ext uri="{D42A27DB-BD31-4B8C-83A1-F6EECF244321}">
                <p14:modId xmlns:p14="http://schemas.microsoft.com/office/powerpoint/2010/main" val="3987078291"/>
              </p:ext>
            </p:extLst>
          </p:nvPr>
        </p:nvGraphicFramePr>
        <p:xfrm>
          <a:off x="269507" y="3012707"/>
          <a:ext cx="9004496" cy="30286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4946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xmlns=""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6" name="Straight Connector 15">
              <a:extLst>
                <a:ext uri="{FF2B5EF4-FFF2-40B4-BE49-F238E27FC236}">
                  <a16:creationId xmlns:a16="http://schemas.microsoft.com/office/drawing/2014/main" xmlns=""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xmlns=""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xmlns=""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xmlns=""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xmlns=""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xmlns=""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8">
              <a:extLst>
                <a:ext uri="{FF2B5EF4-FFF2-40B4-BE49-F238E27FC236}">
                  <a16:creationId xmlns:a16="http://schemas.microsoft.com/office/drawing/2014/main" xmlns=""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xmlns=""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xmlns=""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xmlns=""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8" name="Text Placeholder 7">
            <a:extLst>
              <a:ext uri="{FF2B5EF4-FFF2-40B4-BE49-F238E27FC236}">
                <a16:creationId xmlns:a16="http://schemas.microsoft.com/office/drawing/2014/main" xmlns="" id="{5578C5D6-C08B-EB39-FAEF-7FE54FBB8BF7}"/>
              </a:ext>
            </a:extLst>
          </p:cNvPr>
          <p:cNvSpPr>
            <a:spLocks noGrp="1"/>
          </p:cNvSpPr>
          <p:nvPr>
            <p:ph type="body" sz="half" idx="2"/>
          </p:nvPr>
        </p:nvSpPr>
        <p:spPr>
          <a:xfrm>
            <a:off x="6130411" y="855894"/>
            <a:ext cx="3285068" cy="5137744"/>
          </a:xfrm>
        </p:spPr>
        <p:txBody>
          <a:bodyPr vert="horz" lIns="91440" tIns="45720" rIns="91440" bIns="45720" rtlCol="0">
            <a:normAutofit fontScale="92500" lnSpcReduction="10000"/>
          </a:bodyPr>
          <a:lstStyle/>
          <a:p>
            <a:r>
              <a:rPr lang="en-US" sz="2400" dirty="0">
                <a:latin typeface="Abadi" panose="020F0502020204030204" pitchFamily="34" charset="0"/>
              </a:rPr>
              <a:t>STUDENT NAME:</a:t>
            </a:r>
          </a:p>
          <a:p>
            <a:endParaRPr lang="en-US" sz="2400" dirty="0"/>
          </a:p>
          <a:p>
            <a:r>
              <a:rPr lang="en-US" sz="2400" u="sng" dirty="0"/>
              <a:t>MONIKA DABKOWSKA</a:t>
            </a:r>
          </a:p>
          <a:p>
            <a:endParaRPr lang="en-US" sz="2400" dirty="0"/>
          </a:p>
          <a:p>
            <a:r>
              <a:rPr lang="en-US" sz="2400" dirty="0"/>
              <a:t>STUDENT ID:</a:t>
            </a:r>
          </a:p>
          <a:p>
            <a:r>
              <a:rPr lang="en-US" sz="4000" dirty="0">
                <a:latin typeface="Aharoni" panose="02010803020104030203" pitchFamily="2" charset="-79"/>
                <a:cs typeface="Aharoni" panose="02010803020104030203" pitchFamily="2" charset="-79"/>
              </a:rPr>
              <a:t>2508842</a:t>
            </a:r>
          </a:p>
          <a:p>
            <a:r>
              <a:rPr lang="en-US" sz="1800" dirty="0">
                <a:latin typeface="+mj-lt"/>
                <a:cs typeface="Aharoni" panose="02010803020104030203" pitchFamily="2" charset="-79"/>
              </a:rPr>
              <a:t>Topics:</a:t>
            </a:r>
          </a:p>
          <a:p>
            <a:pPr marL="285750" indent="-285750">
              <a:buFont typeface="Arial" panose="020B0604020202020204" pitchFamily="34" charset="0"/>
              <a:buChar char="•"/>
            </a:pPr>
            <a:r>
              <a:rPr lang="en-US" sz="1800" dirty="0">
                <a:latin typeface="+mj-lt"/>
                <a:cs typeface="Aharoni" panose="02010803020104030203" pitchFamily="2" charset="-79"/>
              </a:rPr>
              <a:t> Benefits and Limitation.</a:t>
            </a:r>
          </a:p>
          <a:p>
            <a:pPr marL="285750" indent="-285750">
              <a:buFont typeface="Arial" panose="020B0604020202020204" pitchFamily="34" charset="0"/>
              <a:buChar char="•"/>
            </a:pPr>
            <a:r>
              <a:rPr lang="en-US" sz="1800" dirty="0">
                <a:latin typeface="+mj-lt"/>
                <a:cs typeface="Aharoni" panose="02010803020104030203" pitchFamily="2" charset="-79"/>
              </a:rPr>
              <a:t>Communication or collaboration tool</a:t>
            </a:r>
          </a:p>
          <a:p>
            <a:pPr marL="285750" indent="-285750">
              <a:buFont typeface="Arial" panose="020B0604020202020204" pitchFamily="34" charset="0"/>
              <a:buChar char="•"/>
            </a:pPr>
            <a:r>
              <a:rPr lang="en-US" sz="1800" dirty="0">
                <a:latin typeface="+mj-lt"/>
                <a:cs typeface="Aharoni" panose="02010803020104030203" pitchFamily="2" charset="-79"/>
              </a:rPr>
              <a:t>Rationale for choosing one of the MS 356 communication or collaboration tool</a:t>
            </a:r>
          </a:p>
        </p:txBody>
      </p:sp>
      <p:pic>
        <p:nvPicPr>
          <p:cNvPr id="10" name="Content Placeholder 9" descr="A robot with a blue background&#10;&#10;AI-generated content may be incorrect.">
            <a:extLst>
              <a:ext uri="{FF2B5EF4-FFF2-40B4-BE49-F238E27FC236}">
                <a16:creationId xmlns:a16="http://schemas.microsoft.com/office/drawing/2014/main" xmlns="" id="{1598DC5A-5BB4-B253-48DD-B779BA73499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1772" r="-1" b="-1"/>
          <a:stretch>
            <a:fillRect/>
          </a:stretch>
        </p:blipFill>
        <p:spPr>
          <a:xfrm>
            <a:off x="149546" y="1063238"/>
            <a:ext cx="5423429" cy="3882362"/>
          </a:xfrm>
          <a:prstGeom prst="rect">
            <a:avLst/>
          </a:prstGeom>
        </p:spPr>
      </p:pic>
    </p:spTree>
    <p:extLst>
      <p:ext uri="{BB962C8B-B14F-4D97-AF65-F5344CB8AC3E}">
        <p14:creationId xmlns:p14="http://schemas.microsoft.com/office/powerpoint/2010/main" val="21727513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xmlns="" id="{C872FAA8-22AD-4024-7E0F-383E02363667}"/>
              </a:ext>
            </a:extLst>
          </p:cNvPr>
          <p:cNvGraphicFramePr>
            <a:graphicFrameLocks noGrp="1"/>
          </p:cNvGraphicFramePr>
          <p:nvPr>
            <p:ph idx="1"/>
            <p:extLst>
              <p:ext uri="{D42A27DB-BD31-4B8C-83A1-F6EECF244321}">
                <p14:modId xmlns:p14="http://schemas.microsoft.com/office/powerpoint/2010/main" val="3778195029"/>
              </p:ext>
            </p:extLst>
          </p:nvPr>
        </p:nvGraphicFramePr>
        <p:xfrm>
          <a:off x="114300" y="1828800"/>
          <a:ext cx="9520767" cy="4320540"/>
        </p:xfrm>
        <a:graphic>
          <a:graphicData uri="http://schemas.openxmlformats.org/drawingml/2006/table">
            <a:tbl>
              <a:tblPr firstRow="1" bandRow="1">
                <a:tableStyleId>{5C22544A-7EE6-4342-B048-85BDC9FD1C3A}</a:tableStyleId>
              </a:tblPr>
              <a:tblGrid>
                <a:gridCol w="4686075">
                  <a:extLst>
                    <a:ext uri="{9D8B030D-6E8A-4147-A177-3AD203B41FA5}">
                      <a16:colId xmlns:a16="http://schemas.microsoft.com/office/drawing/2014/main" xmlns="" val="1803263015"/>
                    </a:ext>
                  </a:extLst>
                </a:gridCol>
                <a:gridCol w="4834692">
                  <a:extLst>
                    <a:ext uri="{9D8B030D-6E8A-4147-A177-3AD203B41FA5}">
                      <a16:colId xmlns:a16="http://schemas.microsoft.com/office/drawing/2014/main" xmlns="" val="1728647933"/>
                    </a:ext>
                  </a:extLst>
                </a:gridCol>
              </a:tblGrid>
              <a:tr h="864108">
                <a:tc>
                  <a:txBody>
                    <a:bodyPr/>
                    <a:lstStyle/>
                    <a:p>
                      <a:r>
                        <a:rPr lang="en-GB" sz="2800" b="1" dirty="0">
                          <a:solidFill>
                            <a:schemeClr val="tx1"/>
                          </a:solidFill>
                        </a:rPr>
                        <a:t>Benefits</a:t>
                      </a:r>
                    </a:p>
                  </a:txBody>
                  <a:tcPr/>
                </a:tc>
                <a:tc>
                  <a:txBody>
                    <a:bodyPr/>
                    <a:lstStyle/>
                    <a:p>
                      <a:r>
                        <a:rPr lang="en-GB" sz="2800" b="1" dirty="0">
                          <a:solidFill>
                            <a:schemeClr val="tx1"/>
                          </a:solidFill>
                        </a:rPr>
                        <a:t>Limitations and Challenges</a:t>
                      </a:r>
                    </a:p>
                  </a:txBody>
                  <a:tcPr/>
                </a:tc>
                <a:extLst>
                  <a:ext uri="{0D108BD9-81ED-4DB2-BD59-A6C34878D82A}">
                    <a16:rowId xmlns:a16="http://schemas.microsoft.com/office/drawing/2014/main" xmlns="" val="759312148"/>
                  </a:ext>
                </a:extLst>
              </a:tr>
              <a:tr h="864108">
                <a:tc>
                  <a:txBody>
                    <a:bodyPr/>
                    <a:lstStyle/>
                    <a:p>
                      <a:r>
                        <a:rPr lang="en-GB" sz="2400" dirty="0"/>
                        <a:t>Seamless fille sharing and communication</a:t>
                      </a:r>
                    </a:p>
                  </a:txBody>
                  <a:tcPr/>
                </a:tc>
                <a:tc>
                  <a:txBody>
                    <a:bodyPr/>
                    <a:lstStyle/>
                    <a:p>
                      <a:r>
                        <a:rPr lang="en-GB" sz="2400" dirty="0"/>
                        <a:t>Requires stable internet connection</a:t>
                      </a:r>
                    </a:p>
                  </a:txBody>
                  <a:tcPr/>
                </a:tc>
                <a:extLst>
                  <a:ext uri="{0D108BD9-81ED-4DB2-BD59-A6C34878D82A}">
                    <a16:rowId xmlns:a16="http://schemas.microsoft.com/office/drawing/2014/main" xmlns="" val="4054667494"/>
                  </a:ext>
                </a:extLst>
              </a:tr>
              <a:tr h="864108">
                <a:tc>
                  <a:txBody>
                    <a:bodyPr/>
                    <a:lstStyle/>
                    <a:p>
                      <a:r>
                        <a:rPr lang="en-GB" sz="2400" dirty="0"/>
                        <a:t>Support co-editing and real-time feedback</a:t>
                      </a:r>
                    </a:p>
                  </a:txBody>
                  <a:tcPr/>
                </a:tc>
                <a:tc>
                  <a:txBody>
                    <a:bodyPr/>
                    <a:lstStyle/>
                    <a:p>
                      <a:pPr marL="0" indent="0"/>
                      <a:r>
                        <a:rPr lang="en-GB" sz="2400" dirty="0"/>
                        <a:t>Learning curve for new users</a:t>
                      </a:r>
                    </a:p>
                  </a:txBody>
                  <a:tcPr/>
                </a:tc>
                <a:extLst>
                  <a:ext uri="{0D108BD9-81ED-4DB2-BD59-A6C34878D82A}">
                    <a16:rowId xmlns:a16="http://schemas.microsoft.com/office/drawing/2014/main" xmlns="" val="958728324"/>
                  </a:ext>
                </a:extLst>
              </a:tr>
              <a:tr h="864108">
                <a:tc>
                  <a:txBody>
                    <a:bodyPr/>
                    <a:lstStyle/>
                    <a:p>
                      <a:r>
                        <a:rPr lang="en-GB" sz="2400" dirty="0"/>
                        <a:t>Clear and engaging visual presentation</a:t>
                      </a:r>
                    </a:p>
                  </a:txBody>
                  <a:tcPr/>
                </a:tc>
                <a:tc>
                  <a:txBody>
                    <a:bodyPr/>
                    <a:lstStyle/>
                    <a:p>
                      <a:r>
                        <a:rPr lang="en-GB" sz="2400" dirty="0"/>
                        <a:t>Potential information overload </a:t>
                      </a:r>
                    </a:p>
                  </a:txBody>
                  <a:tcPr/>
                </a:tc>
                <a:extLst>
                  <a:ext uri="{0D108BD9-81ED-4DB2-BD59-A6C34878D82A}">
                    <a16:rowId xmlns:a16="http://schemas.microsoft.com/office/drawing/2014/main" xmlns="" val="4161114768"/>
                  </a:ext>
                </a:extLst>
              </a:tr>
              <a:tr h="864108">
                <a:tc>
                  <a:txBody>
                    <a:bodyPr/>
                    <a:lstStyle/>
                    <a:p>
                      <a:r>
                        <a:rPr lang="en-GB" sz="2400" dirty="0"/>
                        <a:t>Accessible across multiple devices</a:t>
                      </a:r>
                    </a:p>
                  </a:txBody>
                  <a:tcPr/>
                </a:tc>
                <a:tc>
                  <a:txBody>
                    <a:bodyPr/>
                    <a:lstStyle/>
                    <a:p>
                      <a:endParaRPr lang="en-GB" sz="2400" dirty="0"/>
                    </a:p>
                  </a:txBody>
                  <a:tcPr/>
                </a:tc>
                <a:extLst>
                  <a:ext uri="{0D108BD9-81ED-4DB2-BD59-A6C34878D82A}">
                    <a16:rowId xmlns:a16="http://schemas.microsoft.com/office/drawing/2014/main" xmlns="" val="3824553367"/>
                  </a:ext>
                </a:extLst>
              </a:tr>
            </a:tbl>
          </a:graphicData>
        </a:graphic>
      </p:graphicFrame>
      <p:sp>
        <p:nvSpPr>
          <p:cNvPr id="4" name="Title 3">
            <a:extLst>
              <a:ext uri="{FF2B5EF4-FFF2-40B4-BE49-F238E27FC236}">
                <a16:creationId xmlns:a16="http://schemas.microsoft.com/office/drawing/2014/main" xmlns="" id="{DAB17D50-DB79-049C-27E9-FA2E1B1ED2D5}"/>
              </a:ext>
            </a:extLst>
          </p:cNvPr>
          <p:cNvSpPr>
            <a:spLocks noGrp="1"/>
          </p:cNvSpPr>
          <p:nvPr>
            <p:ph type="title"/>
          </p:nvPr>
        </p:nvSpPr>
        <p:spPr>
          <a:xfrm>
            <a:off x="1349656" y="239055"/>
            <a:ext cx="10919637" cy="1244009"/>
          </a:xfrm>
        </p:spPr>
        <p:txBody>
          <a:bodyPr>
            <a:normAutofit/>
          </a:bodyPr>
          <a:lstStyle/>
          <a:p>
            <a:r>
              <a:rPr lang="en-GB" sz="6600" dirty="0">
                <a:solidFill>
                  <a:schemeClr val="accent2">
                    <a:lumMod val="50000"/>
                  </a:schemeClr>
                </a:solidFill>
                <a:latin typeface="Aldhabi" panose="020F0502020204030204" pitchFamily="2" charset="-78"/>
                <a:cs typeface="Aldhabi" panose="020F0502020204030204" pitchFamily="2" charset="-78"/>
              </a:rPr>
              <a:t>Teams and  PowerPoint</a:t>
            </a:r>
          </a:p>
        </p:txBody>
      </p:sp>
    </p:spTree>
    <p:extLst>
      <p:ext uri="{BB962C8B-B14F-4D97-AF65-F5344CB8AC3E}">
        <p14:creationId xmlns:p14="http://schemas.microsoft.com/office/powerpoint/2010/main" val="20981379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4BFD8F-FB64-EF60-4173-1601CBF81EA2}"/>
              </a:ext>
            </a:extLst>
          </p:cNvPr>
          <p:cNvSpPr>
            <a:spLocks noGrp="1"/>
          </p:cNvSpPr>
          <p:nvPr>
            <p:ph type="title"/>
          </p:nvPr>
        </p:nvSpPr>
        <p:spPr>
          <a:xfrm>
            <a:off x="677334" y="544830"/>
            <a:ext cx="9701106" cy="1123950"/>
          </a:xfrm>
        </p:spPr>
        <p:txBody>
          <a:bodyPr>
            <a:normAutofit/>
          </a:bodyPr>
          <a:lstStyle/>
          <a:p>
            <a:r>
              <a:rPr lang="en-GB" b="1" u="sng" dirty="0">
                <a:solidFill>
                  <a:srgbClr val="002060"/>
                </a:solidFill>
              </a:rPr>
              <a:t>Communication</a:t>
            </a:r>
            <a:r>
              <a:rPr lang="en-GB" b="1" u="sng" dirty="0">
                <a:solidFill>
                  <a:srgbClr val="002060"/>
                </a:solidFill>
                <a:effectLst>
                  <a:outerShdw blurRad="38100" dist="38100" dir="2700000" algn="tl">
                    <a:srgbClr val="000000">
                      <a:alpha val="43137"/>
                    </a:srgbClr>
                  </a:outerShdw>
                </a:effectLst>
              </a:rPr>
              <a:t> </a:t>
            </a:r>
            <a:r>
              <a:rPr lang="en-GB" b="1" u="sng" dirty="0">
                <a:solidFill>
                  <a:srgbClr val="002060"/>
                </a:solidFill>
              </a:rPr>
              <a:t>and Collaboration Tools</a:t>
            </a:r>
          </a:p>
        </p:txBody>
      </p:sp>
      <p:sp>
        <p:nvSpPr>
          <p:cNvPr id="3" name="Content Placeholder 2">
            <a:extLst>
              <a:ext uri="{FF2B5EF4-FFF2-40B4-BE49-F238E27FC236}">
                <a16:creationId xmlns:a16="http://schemas.microsoft.com/office/drawing/2014/main" xmlns="" id="{D9BA3C07-E86A-53F0-291B-7BC755D7985B}"/>
              </a:ext>
            </a:extLst>
          </p:cNvPr>
          <p:cNvSpPr>
            <a:spLocks noGrp="1"/>
          </p:cNvSpPr>
          <p:nvPr>
            <p:ph idx="1"/>
          </p:nvPr>
        </p:nvSpPr>
        <p:spPr>
          <a:xfrm>
            <a:off x="677334" y="2032000"/>
            <a:ext cx="8596668" cy="4009362"/>
          </a:xfrm>
        </p:spPr>
        <p:txBody>
          <a:bodyPr>
            <a:normAutofit/>
          </a:bodyPr>
          <a:lstStyle/>
          <a:p>
            <a:pPr>
              <a:buFont typeface="Wingdings" panose="05000000000000000000" pitchFamily="2" charset="2"/>
              <a:buChar char="v"/>
            </a:pPr>
            <a:r>
              <a:rPr lang="en-GB" sz="3600" dirty="0">
                <a:cs typeface="Aldhabi" panose="01000000000000000000" pitchFamily="2" charset="-78"/>
              </a:rPr>
              <a:t>Enhance teamwork and inter-professional coordination</a:t>
            </a:r>
          </a:p>
          <a:p>
            <a:pPr>
              <a:buFont typeface="Wingdings" panose="05000000000000000000" pitchFamily="2" charset="2"/>
              <a:buChar char="v"/>
            </a:pPr>
            <a:r>
              <a:rPr lang="en-GB" sz="3600" dirty="0">
                <a:cs typeface="Aldhabi" panose="01000000000000000000" pitchFamily="2" charset="-78"/>
              </a:rPr>
              <a:t>Enable real-time dialogue among staff</a:t>
            </a:r>
          </a:p>
          <a:p>
            <a:pPr>
              <a:buFont typeface="Wingdings" panose="05000000000000000000" pitchFamily="2" charset="2"/>
              <a:buChar char="v"/>
            </a:pPr>
            <a:r>
              <a:rPr lang="en-GB" sz="3600" dirty="0">
                <a:cs typeface="Aldhabi" panose="01000000000000000000" pitchFamily="2" charset="-78"/>
              </a:rPr>
              <a:t>Support hybrid and digital training environments  </a:t>
            </a:r>
          </a:p>
        </p:txBody>
      </p:sp>
    </p:spTree>
    <p:extLst>
      <p:ext uri="{BB962C8B-B14F-4D97-AF65-F5344CB8AC3E}">
        <p14:creationId xmlns:p14="http://schemas.microsoft.com/office/powerpoint/2010/main" val="3046615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6BF06F-F0BB-05AF-4460-9346C7A6C40D}"/>
              </a:ext>
            </a:extLst>
          </p:cNvPr>
          <p:cNvSpPr>
            <a:spLocks noGrp="1"/>
          </p:cNvSpPr>
          <p:nvPr>
            <p:ph type="title"/>
          </p:nvPr>
        </p:nvSpPr>
        <p:spPr/>
        <p:txBody>
          <a:bodyPr>
            <a:normAutofit/>
          </a:bodyPr>
          <a:lstStyle/>
          <a:p>
            <a:r>
              <a:rPr lang="en-GB" sz="4800" b="1" dirty="0">
                <a:solidFill>
                  <a:srgbClr val="002060"/>
                </a:solidFill>
              </a:rPr>
              <a:t>Why use these Tools </a:t>
            </a:r>
          </a:p>
        </p:txBody>
      </p:sp>
      <p:graphicFrame>
        <p:nvGraphicFramePr>
          <p:cNvPr id="5" name="Content Placeholder 4">
            <a:extLst>
              <a:ext uri="{FF2B5EF4-FFF2-40B4-BE49-F238E27FC236}">
                <a16:creationId xmlns:a16="http://schemas.microsoft.com/office/drawing/2014/main" xmlns="" id="{1A359290-A545-1C0E-08E8-321F860A1DAB}"/>
              </a:ext>
            </a:extLst>
          </p:cNvPr>
          <p:cNvGraphicFramePr>
            <a:graphicFrameLocks noGrp="1"/>
          </p:cNvGraphicFramePr>
          <p:nvPr>
            <p:ph sz="half" idx="2"/>
            <p:extLst>
              <p:ext uri="{D42A27DB-BD31-4B8C-83A1-F6EECF244321}">
                <p14:modId xmlns:p14="http://schemas.microsoft.com/office/powerpoint/2010/main" val="1479790021"/>
              </p:ext>
            </p:extLst>
          </p:nvPr>
        </p:nvGraphicFramePr>
        <p:xfrm>
          <a:off x="560070" y="1794511"/>
          <a:ext cx="8713934" cy="42468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30627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xmlns=""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xmlns=""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xmlns=""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xmlns=""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xmlns=""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xmlns=""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xmlns=""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 Placeholder 3">
            <a:extLst>
              <a:ext uri="{FF2B5EF4-FFF2-40B4-BE49-F238E27FC236}">
                <a16:creationId xmlns:a16="http://schemas.microsoft.com/office/drawing/2014/main" xmlns="" id="{E9736E21-3394-D034-4ABB-5EDB9504DE82}"/>
              </a:ext>
            </a:extLst>
          </p:cNvPr>
          <p:cNvSpPr>
            <a:spLocks noGrp="1"/>
          </p:cNvSpPr>
          <p:nvPr>
            <p:ph type="body" sz="half" idx="2"/>
          </p:nvPr>
        </p:nvSpPr>
        <p:spPr>
          <a:xfrm>
            <a:off x="5836927" y="719151"/>
            <a:ext cx="3434074" cy="4870119"/>
          </a:xfrm>
        </p:spPr>
        <p:txBody>
          <a:bodyPr vert="horz" lIns="91440" tIns="45720" rIns="91440" bIns="45720" rtlCol="0">
            <a:normAutofit/>
          </a:bodyPr>
          <a:lstStyle/>
          <a:p>
            <a:r>
              <a:rPr lang="en-US" dirty="0"/>
              <a:t> </a:t>
            </a:r>
            <a:r>
              <a:rPr lang="en-US" sz="2400" dirty="0">
                <a:latin typeface="+mj-lt"/>
              </a:rPr>
              <a:t>STUDENT NAME:</a:t>
            </a:r>
          </a:p>
          <a:p>
            <a:endParaRPr lang="en-US" sz="2400" dirty="0">
              <a:latin typeface="+mj-lt"/>
            </a:endParaRPr>
          </a:p>
          <a:p>
            <a:r>
              <a:rPr lang="en-US" sz="2400" u="sng" dirty="0">
                <a:latin typeface="+mj-lt"/>
              </a:rPr>
              <a:t>ALKIETA LATA</a:t>
            </a:r>
          </a:p>
          <a:p>
            <a:endParaRPr lang="en-US" sz="2400" u="sng" dirty="0">
              <a:latin typeface="+mj-lt"/>
            </a:endParaRPr>
          </a:p>
          <a:p>
            <a:r>
              <a:rPr lang="en-US" sz="2400" dirty="0">
                <a:latin typeface="+mj-lt"/>
              </a:rPr>
              <a:t>STUDENT ID:</a:t>
            </a:r>
          </a:p>
          <a:p>
            <a:r>
              <a:rPr lang="en-US" sz="3600" dirty="0">
                <a:latin typeface="Aharoni" panose="02010803020104030203" pitchFamily="2" charset="-79"/>
                <a:cs typeface="Aharoni" panose="02010803020104030203" pitchFamily="2" charset="-79"/>
              </a:rPr>
              <a:t>2510172</a:t>
            </a:r>
          </a:p>
          <a:p>
            <a:r>
              <a:rPr lang="en-US" sz="2000" dirty="0">
                <a:latin typeface="+mj-lt"/>
                <a:cs typeface="Aharoni" panose="02010803020104030203" pitchFamily="2" charset="-79"/>
              </a:rPr>
              <a:t>Topic: Benefits and Limitation of using MS Teams and PowerPoint within Sunrise Residential Care Home.</a:t>
            </a:r>
          </a:p>
          <a:p>
            <a:endParaRPr lang="en-US" u="sng" dirty="0"/>
          </a:p>
        </p:txBody>
      </p:sp>
      <p:pic>
        <p:nvPicPr>
          <p:cNvPr id="6" name="Content Placeholder 5" descr="A blue circuit board with lines coming out of it&#10;&#10;AI-generated content may be incorrect.">
            <a:extLst>
              <a:ext uri="{FF2B5EF4-FFF2-40B4-BE49-F238E27FC236}">
                <a16:creationId xmlns:a16="http://schemas.microsoft.com/office/drawing/2014/main" xmlns="" id="{6E556A82-C46F-E72C-D93C-49D4912977D0}"/>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l="6899" r="29756"/>
          <a:stretch>
            <a:fillRect/>
          </a:stretch>
        </p:blipFill>
        <p:spPr>
          <a:xfrm>
            <a:off x="104980" y="719150"/>
            <a:ext cx="5493970" cy="4744390"/>
          </a:xfrm>
          <a:prstGeom prst="rect">
            <a:avLst/>
          </a:prstGeom>
        </p:spPr>
      </p:pic>
    </p:spTree>
    <p:extLst>
      <p:ext uri="{BB962C8B-B14F-4D97-AF65-F5344CB8AC3E}">
        <p14:creationId xmlns:p14="http://schemas.microsoft.com/office/powerpoint/2010/main" val="427772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xmlns="" id="{D920209C-E85B-4D6F-A56F-724F5ADA811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27" name="Straight Connector 26">
              <a:extLst>
                <a:ext uri="{FF2B5EF4-FFF2-40B4-BE49-F238E27FC236}">
                  <a16:creationId xmlns:a16="http://schemas.microsoft.com/office/drawing/2014/main" xmlns="" id="{9125522E-1DFD-4F78-912B-B922A2D39DAE}"/>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xmlns="" id="{FDA72C10-FE9D-49B3-80CB-A7EE8BCB38F9}"/>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9" name="Rectangle 23">
              <a:extLst>
                <a:ext uri="{FF2B5EF4-FFF2-40B4-BE49-F238E27FC236}">
                  <a16:creationId xmlns:a16="http://schemas.microsoft.com/office/drawing/2014/main" xmlns="" id="{6E7DF470-1055-45E4-AB9D-11E42EC5387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5">
              <a:extLst>
                <a:ext uri="{FF2B5EF4-FFF2-40B4-BE49-F238E27FC236}">
                  <a16:creationId xmlns:a16="http://schemas.microsoft.com/office/drawing/2014/main" xmlns="" id="{6AA35CFF-3837-4B7F-B875-718AC2E14EE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a:extLst>
                <a:ext uri="{FF2B5EF4-FFF2-40B4-BE49-F238E27FC236}">
                  <a16:creationId xmlns:a16="http://schemas.microsoft.com/office/drawing/2014/main" xmlns="" id="{62F41804-A347-47E3-8BD8-BD00CF2F644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xmlns="" id="{76894B81-EE9C-4546-BCFA-DD9ED2C0ADB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xmlns="" id="{3AF181D1-71AC-43D8-A6E1-D4C488D5DC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9">
              <a:extLst>
                <a:ext uri="{FF2B5EF4-FFF2-40B4-BE49-F238E27FC236}">
                  <a16:creationId xmlns:a16="http://schemas.microsoft.com/office/drawing/2014/main" xmlns="" id="{4132D661-917C-4D2D-8E37-8590B55D91F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xmlns="" id="{7969643D-8B71-434D-A235-68CB241F9D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xmlns="" id="{DF15C24A-4BCF-47C0-B2FA-76A0EF3384D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38" name="Rectangle 37">
            <a:extLst>
              <a:ext uri="{FF2B5EF4-FFF2-40B4-BE49-F238E27FC236}">
                <a16:creationId xmlns:a16="http://schemas.microsoft.com/office/drawing/2014/main" xmlns="" id="{9F4444CE-BC8D-4D61-B303-4C05614E62A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417CFD0-C653-F03A-58E4-EB9D1DF1E69F}"/>
              </a:ext>
            </a:extLst>
          </p:cNvPr>
          <p:cNvSpPr>
            <a:spLocks noGrp="1"/>
          </p:cNvSpPr>
          <p:nvPr>
            <p:ph type="title"/>
          </p:nvPr>
        </p:nvSpPr>
        <p:spPr>
          <a:xfrm>
            <a:off x="970475" y="320059"/>
            <a:ext cx="10251050" cy="1080977"/>
          </a:xfrm>
        </p:spPr>
        <p:txBody>
          <a:bodyPr vert="horz" lIns="91440" tIns="45720" rIns="91440" bIns="45720" rtlCol="0" anchor="t">
            <a:normAutofit/>
          </a:bodyPr>
          <a:lstStyle/>
          <a:p>
            <a:pPr>
              <a:lnSpc>
                <a:spcPct val="90000"/>
              </a:lnSpc>
            </a:pPr>
            <a:r>
              <a:rPr lang="en-US" sz="3600" b="1" dirty="0">
                <a:solidFill>
                  <a:schemeClr val="tx1"/>
                </a:solidFill>
              </a:rPr>
              <a:t>Benefits and Limitation within Sunrise residential home </a:t>
            </a:r>
          </a:p>
        </p:txBody>
      </p:sp>
      <p:sp>
        <p:nvSpPr>
          <p:cNvPr id="40" name="Isosceles Triangle 39">
            <a:extLst>
              <a:ext uri="{FF2B5EF4-FFF2-40B4-BE49-F238E27FC236}">
                <a16:creationId xmlns:a16="http://schemas.microsoft.com/office/drawing/2014/main" xmlns="" id="{73772B81-181F-48B7-8826-4D9686D15DF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xmlns="" id="{B2205F6E-03C6-4E92-877C-E2482F6599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6" name="Content Placeholder 5">
            <a:extLst>
              <a:ext uri="{FF2B5EF4-FFF2-40B4-BE49-F238E27FC236}">
                <a16:creationId xmlns:a16="http://schemas.microsoft.com/office/drawing/2014/main" xmlns="" id="{9F378876-D5DF-5905-22ED-2111942620E0}"/>
              </a:ext>
            </a:extLst>
          </p:cNvPr>
          <p:cNvGraphicFramePr>
            <a:graphicFrameLocks noGrp="1"/>
          </p:cNvGraphicFramePr>
          <p:nvPr>
            <p:ph idx="1"/>
            <p:extLst>
              <p:ext uri="{D42A27DB-BD31-4B8C-83A1-F6EECF244321}">
                <p14:modId xmlns:p14="http://schemas.microsoft.com/office/powerpoint/2010/main" val="2268078696"/>
              </p:ext>
            </p:extLst>
          </p:nvPr>
        </p:nvGraphicFramePr>
        <p:xfrm>
          <a:off x="757252" y="1942903"/>
          <a:ext cx="10464274" cy="4840669"/>
        </p:xfrm>
        <a:graphic>
          <a:graphicData uri="http://schemas.openxmlformats.org/drawingml/2006/table">
            <a:tbl>
              <a:tblPr firstRow="1" bandRow="1">
                <a:tableStyleId>{5C22544A-7EE6-4342-B048-85BDC9FD1C3A}</a:tableStyleId>
              </a:tblPr>
              <a:tblGrid>
                <a:gridCol w="5228795">
                  <a:extLst>
                    <a:ext uri="{9D8B030D-6E8A-4147-A177-3AD203B41FA5}">
                      <a16:colId xmlns:a16="http://schemas.microsoft.com/office/drawing/2014/main" xmlns="" val="17197246"/>
                    </a:ext>
                  </a:extLst>
                </a:gridCol>
                <a:gridCol w="5235479">
                  <a:extLst>
                    <a:ext uri="{9D8B030D-6E8A-4147-A177-3AD203B41FA5}">
                      <a16:colId xmlns:a16="http://schemas.microsoft.com/office/drawing/2014/main" xmlns="" val="594770956"/>
                    </a:ext>
                  </a:extLst>
                </a:gridCol>
              </a:tblGrid>
              <a:tr h="695202">
                <a:tc>
                  <a:txBody>
                    <a:bodyPr/>
                    <a:lstStyle/>
                    <a:p>
                      <a:r>
                        <a:rPr lang="en-GB" sz="2300"/>
                        <a:t>     BENEFITS </a:t>
                      </a:r>
                    </a:p>
                  </a:txBody>
                  <a:tcPr marL="88460" marR="88460" marT="44230" marB="44230">
                    <a:solidFill>
                      <a:schemeClr val="tx1">
                        <a:lumMod val="65000"/>
                        <a:lumOff val="35000"/>
                      </a:schemeClr>
                    </a:solidFill>
                  </a:tcPr>
                </a:tc>
                <a:tc>
                  <a:txBody>
                    <a:bodyPr/>
                    <a:lstStyle/>
                    <a:p>
                      <a:r>
                        <a:rPr lang="en-GB" sz="2300"/>
                        <a:t>       LIMITATION</a:t>
                      </a:r>
                    </a:p>
                  </a:txBody>
                  <a:tcPr marL="88460" marR="88460" marT="44230" marB="44230">
                    <a:solidFill>
                      <a:schemeClr val="tx1">
                        <a:lumMod val="65000"/>
                        <a:lumOff val="35000"/>
                      </a:schemeClr>
                    </a:solidFill>
                  </a:tcPr>
                </a:tc>
                <a:extLst>
                  <a:ext uri="{0D108BD9-81ED-4DB2-BD59-A6C34878D82A}">
                    <a16:rowId xmlns:a16="http://schemas.microsoft.com/office/drawing/2014/main" xmlns="" val="609932067"/>
                  </a:ext>
                </a:extLst>
              </a:tr>
              <a:tr h="1381822">
                <a:tc>
                  <a:txBody>
                    <a:bodyPr/>
                    <a:lstStyle/>
                    <a:p>
                      <a:r>
                        <a:rPr lang="en-GB" sz="1600" dirty="0"/>
                        <a:t>Ms Teams is very good platform for having important meetings and conferences.</a:t>
                      </a:r>
                    </a:p>
                  </a:txBody>
                  <a:tcPr marL="88460" marR="88460" marT="44230" marB="44230"/>
                </a:tc>
                <a:tc>
                  <a:txBody>
                    <a:bodyPr/>
                    <a:lstStyle/>
                    <a:p>
                      <a:r>
                        <a:rPr lang="en-GB" sz="1600" dirty="0"/>
                        <a:t>Some staff may have limited IT confidence or knowledge in general, and it results on not using the MS Teams correctly. They are wasting time and money on learning a skill that they are not good at it. </a:t>
                      </a:r>
                    </a:p>
                  </a:txBody>
                  <a:tcPr marL="88460" marR="88460" marT="44230" marB="44230"/>
                </a:tc>
                <a:extLst>
                  <a:ext uri="{0D108BD9-81ED-4DB2-BD59-A6C34878D82A}">
                    <a16:rowId xmlns:a16="http://schemas.microsoft.com/office/drawing/2014/main" xmlns="" val="2239298586"/>
                  </a:ext>
                </a:extLst>
              </a:tr>
              <a:tr h="1081427">
                <a:tc>
                  <a:txBody>
                    <a:bodyPr/>
                    <a:lstStyle/>
                    <a:p>
                      <a:r>
                        <a:rPr lang="en-GB" sz="1600" dirty="0"/>
                        <a:t>Announcements and alerts reported such as climate change, documents missing, extra </a:t>
                      </a:r>
                      <a:r>
                        <a:rPr lang="en-GB" sz="1600"/>
                        <a:t>staff needed or </a:t>
                      </a:r>
                      <a:r>
                        <a:rPr lang="en-GB" sz="1600" dirty="0"/>
                        <a:t>being sick, reporting residents begin sick, hospital etc.</a:t>
                      </a:r>
                    </a:p>
                  </a:txBody>
                  <a:tcPr marL="88460" marR="88460" marT="44230" marB="44230"/>
                </a:tc>
                <a:tc>
                  <a:txBody>
                    <a:bodyPr/>
                    <a:lstStyle/>
                    <a:p>
                      <a:r>
                        <a:rPr lang="en-GB" sz="1600" dirty="0"/>
                        <a:t>There might be a lot of information passed and sometimes can be overwhelming and they might miss important messages and updates.</a:t>
                      </a:r>
                    </a:p>
                  </a:txBody>
                  <a:tcPr marL="88460" marR="88460" marT="44230" marB="44230"/>
                </a:tc>
                <a:extLst>
                  <a:ext uri="{0D108BD9-81ED-4DB2-BD59-A6C34878D82A}">
                    <a16:rowId xmlns:a16="http://schemas.microsoft.com/office/drawing/2014/main" xmlns="" val="4125173700"/>
                  </a:ext>
                </a:extLst>
              </a:tr>
              <a:tr h="1682218">
                <a:tc>
                  <a:txBody>
                    <a:bodyPr/>
                    <a:lstStyle/>
                    <a:p>
                      <a:r>
                        <a:rPr lang="en-GB" sz="1600" dirty="0"/>
                        <a:t>MS Teams can be used in various practical ways, individual video calls where meetings can be recorded or take minutes, shift based group, prescription management shifts handover meetings instant messages between staff, announcement and alerts, etc.</a:t>
                      </a:r>
                    </a:p>
                  </a:txBody>
                  <a:tcPr marL="88460" marR="88460" marT="44230" marB="44230"/>
                </a:tc>
                <a:tc>
                  <a:txBody>
                    <a:bodyPr/>
                    <a:lstStyle/>
                    <a:p>
                      <a:r>
                        <a:rPr lang="en-GB" sz="1600" dirty="0"/>
                        <a:t>Connection issues because of poor WIFI poor signal. This can be caused by bad weather and on some occasions can last for days.</a:t>
                      </a:r>
                    </a:p>
                  </a:txBody>
                  <a:tcPr marL="88460" marR="88460" marT="44230" marB="44230"/>
                </a:tc>
                <a:extLst>
                  <a:ext uri="{0D108BD9-81ED-4DB2-BD59-A6C34878D82A}">
                    <a16:rowId xmlns:a16="http://schemas.microsoft.com/office/drawing/2014/main" xmlns="" val="1782580349"/>
                  </a:ext>
                </a:extLst>
              </a:tr>
            </a:tbl>
          </a:graphicData>
        </a:graphic>
      </p:graphicFrame>
    </p:spTree>
    <p:extLst>
      <p:ext uri="{BB962C8B-B14F-4D97-AF65-F5344CB8AC3E}">
        <p14:creationId xmlns:p14="http://schemas.microsoft.com/office/powerpoint/2010/main" val="36084176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xmlns=""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xmlns=""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xmlns=""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xmlns=""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xmlns=""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xmlns=""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xmlns=""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 Placeholder 3">
            <a:extLst>
              <a:ext uri="{FF2B5EF4-FFF2-40B4-BE49-F238E27FC236}">
                <a16:creationId xmlns:a16="http://schemas.microsoft.com/office/drawing/2014/main" xmlns="" id="{F48D2A3E-7D47-ABDB-18B6-73E1F26AAFD2}"/>
              </a:ext>
            </a:extLst>
          </p:cNvPr>
          <p:cNvSpPr>
            <a:spLocks noGrp="1"/>
          </p:cNvSpPr>
          <p:nvPr>
            <p:ph type="body" sz="half" idx="2"/>
          </p:nvPr>
        </p:nvSpPr>
        <p:spPr>
          <a:xfrm>
            <a:off x="6036471" y="903619"/>
            <a:ext cx="3473290" cy="5137743"/>
          </a:xfrm>
        </p:spPr>
        <p:txBody>
          <a:bodyPr vert="horz" lIns="91440" tIns="45720" rIns="91440" bIns="45720" rtlCol="0">
            <a:normAutofit/>
          </a:bodyPr>
          <a:lstStyle/>
          <a:p>
            <a:r>
              <a:rPr lang="en-US" sz="2800" dirty="0">
                <a:latin typeface="+mj-lt"/>
              </a:rPr>
              <a:t>STUDENT NAME:</a:t>
            </a:r>
          </a:p>
          <a:p>
            <a:endParaRPr lang="en-US" sz="2400" dirty="0">
              <a:latin typeface="Abadi" panose="020B0604020104020204" pitchFamily="34" charset="0"/>
            </a:endParaRPr>
          </a:p>
          <a:p>
            <a:r>
              <a:rPr lang="en-US" sz="2400" u="sng" dirty="0">
                <a:latin typeface="Abadi" panose="020B0604020104020204" pitchFamily="34" charset="0"/>
              </a:rPr>
              <a:t>NAYIMA ISLAM</a:t>
            </a:r>
          </a:p>
          <a:p>
            <a:endParaRPr lang="en-US" sz="2400" dirty="0">
              <a:latin typeface="Abadi" panose="020B0604020104020204" pitchFamily="34" charset="0"/>
            </a:endParaRPr>
          </a:p>
          <a:p>
            <a:r>
              <a:rPr lang="en-US" sz="2400" dirty="0">
                <a:latin typeface="+mj-lt"/>
              </a:rPr>
              <a:t>STUDENT ID:</a:t>
            </a:r>
          </a:p>
          <a:p>
            <a:r>
              <a:rPr lang="en-US" sz="3600" dirty="0">
                <a:latin typeface="Aharoni" panose="02010803020104030203" pitchFamily="2" charset="-79"/>
                <a:cs typeface="Aharoni" panose="02010803020104030203" pitchFamily="2" charset="-79"/>
              </a:rPr>
              <a:t>2511699</a:t>
            </a:r>
          </a:p>
          <a:p>
            <a:r>
              <a:rPr lang="en-US" sz="2400" dirty="0">
                <a:latin typeface="+mj-lt"/>
                <a:cs typeface="Aharoni" panose="02010803020104030203" pitchFamily="2" charset="-79"/>
              </a:rPr>
              <a:t>Topic: Impact of limited digital skills.</a:t>
            </a:r>
          </a:p>
        </p:txBody>
      </p:sp>
      <p:pic>
        <p:nvPicPr>
          <p:cNvPr id="6" name="Content Placeholder 5" descr="A person holding a cell phone&#10;&#10;AI-generated content may be incorrect.">
            <a:extLst>
              <a:ext uri="{FF2B5EF4-FFF2-40B4-BE49-F238E27FC236}">
                <a16:creationId xmlns:a16="http://schemas.microsoft.com/office/drawing/2014/main" xmlns="" id="{6792694E-FECB-DE48-CA0B-41CCD80C078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11738" r="13393"/>
          <a:stretch>
            <a:fillRect/>
          </a:stretch>
        </p:blipFill>
        <p:spPr>
          <a:xfrm>
            <a:off x="3176" y="903619"/>
            <a:ext cx="5922862" cy="4239881"/>
          </a:xfrm>
          <a:prstGeom prst="rect">
            <a:avLst/>
          </a:prstGeom>
        </p:spPr>
      </p:pic>
    </p:spTree>
    <p:extLst>
      <p:ext uri="{BB962C8B-B14F-4D97-AF65-F5344CB8AC3E}">
        <p14:creationId xmlns:p14="http://schemas.microsoft.com/office/powerpoint/2010/main" val="16032108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12C2F5-7515-AFFF-990B-3729AF8AC527}"/>
              </a:ext>
            </a:extLst>
          </p:cNvPr>
          <p:cNvSpPr>
            <a:spLocks noGrp="1"/>
          </p:cNvSpPr>
          <p:nvPr>
            <p:ph type="title"/>
          </p:nvPr>
        </p:nvSpPr>
        <p:spPr>
          <a:xfrm>
            <a:off x="752499" y="343787"/>
            <a:ext cx="9178310" cy="750570"/>
          </a:xfrm>
        </p:spPr>
        <p:txBody>
          <a:bodyPr>
            <a:normAutofit/>
          </a:bodyPr>
          <a:lstStyle/>
          <a:p>
            <a:r>
              <a:rPr lang="en-GB" dirty="0">
                <a:solidFill>
                  <a:srgbClr val="500B55"/>
                </a:solidFill>
                <a:latin typeface="Amasis MT Pro Black" panose="02040A04050005020304" pitchFamily="18" charset="0"/>
              </a:rPr>
              <a:t>Impact of Limited digital skills </a:t>
            </a:r>
          </a:p>
        </p:txBody>
      </p:sp>
      <p:sp>
        <p:nvSpPr>
          <p:cNvPr id="7" name="Content Placeholder 6">
            <a:extLst>
              <a:ext uri="{FF2B5EF4-FFF2-40B4-BE49-F238E27FC236}">
                <a16:creationId xmlns:a16="http://schemas.microsoft.com/office/drawing/2014/main" xmlns="" id="{167BF1D7-9114-E7E4-C4EA-523AF864E8FB}"/>
              </a:ext>
            </a:extLst>
          </p:cNvPr>
          <p:cNvSpPr>
            <a:spLocks noGrp="1"/>
          </p:cNvSpPr>
          <p:nvPr>
            <p:ph sz="half" idx="1"/>
          </p:nvPr>
        </p:nvSpPr>
        <p:spPr>
          <a:xfrm>
            <a:off x="350875" y="1094357"/>
            <a:ext cx="9579934" cy="5167424"/>
          </a:xfrm>
        </p:spPr>
        <p:txBody>
          <a:bodyPr>
            <a:normAutofit lnSpcReduction="10000"/>
          </a:bodyPr>
          <a:lstStyle/>
          <a:p>
            <a:pPr>
              <a:buFont typeface="Wingdings" panose="05000000000000000000" pitchFamily="2" charset="2"/>
              <a:buChar char="q"/>
            </a:pPr>
            <a:r>
              <a:rPr lang="en-GB" sz="2800" b="1" u="sng" dirty="0">
                <a:solidFill>
                  <a:schemeClr val="tx1">
                    <a:lumMod val="95000"/>
                    <a:lumOff val="5000"/>
                  </a:schemeClr>
                </a:solidFill>
              </a:rPr>
              <a:t>Reduced employment opportunities and economic impact  </a:t>
            </a:r>
          </a:p>
          <a:p>
            <a:pPr marL="0" indent="0">
              <a:buNone/>
            </a:pPr>
            <a:r>
              <a:rPr lang="en-GB" sz="2400" dirty="0">
                <a:solidFill>
                  <a:schemeClr val="tx1">
                    <a:lumMod val="95000"/>
                    <a:lumOff val="5000"/>
                  </a:schemeClr>
                </a:solidFill>
              </a:rPr>
              <a:t>The impact of limited digital skills are that they’re will be reduced employment opportunities such as individuals lacking basic digital skills are less likely to access modern job opportunities, especially as many job roles now require some level of digital literacy.</a:t>
            </a:r>
          </a:p>
          <a:p>
            <a:pPr marL="0" indent="0">
              <a:buNone/>
            </a:pPr>
            <a:endParaRPr lang="en-GB" sz="2000" b="1" dirty="0">
              <a:solidFill>
                <a:schemeClr val="tx1">
                  <a:lumMod val="95000"/>
                  <a:lumOff val="5000"/>
                </a:schemeClr>
              </a:solidFill>
            </a:endParaRPr>
          </a:p>
          <a:p>
            <a:pPr>
              <a:buFont typeface="Wingdings" panose="05000000000000000000" pitchFamily="2" charset="2"/>
              <a:buChar char="q"/>
            </a:pPr>
            <a:r>
              <a:rPr lang="en-GB" sz="2800" b="1" u="sng" dirty="0">
                <a:solidFill>
                  <a:schemeClr val="tx1">
                    <a:lumMod val="95000"/>
                    <a:lumOff val="5000"/>
                  </a:schemeClr>
                </a:solidFill>
              </a:rPr>
              <a:t>Access to services, financial disadvantage and vulnerability</a:t>
            </a:r>
          </a:p>
          <a:p>
            <a:pPr marL="0" indent="0">
              <a:buNone/>
            </a:pPr>
            <a:r>
              <a:rPr lang="en-GB" sz="2400" dirty="0">
                <a:solidFill>
                  <a:schemeClr val="tx1">
                    <a:lumMod val="95000"/>
                    <a:lumOff val="5000"/>
                  </a:schemeClr>
                </a:solidFill>
              </a:rPr>
              <a:t>Many everyday services ( banking , utility payments, governments services, booking appointments) are increasingly online. Those lacking digital skills may face higher cost, reduced access, or more complexity in doing  routine tasks.</a:t>
            </a:r>
          </a:p>
          <a:p>
            <a:pPr marL="0" indent="0">
              <a:buNone/>
            </a:pPr>
            <a:endParaRPr lang="en-GB" sz="2000" b="1" dirty="0">
              <a:solidFill>
                <a:schemeClr val="tx1">
                  <a:lumMod val="95000"/>
                  <a:lumOff val="5000"/>
                </a:schemeClr>
              </a:solidFill>
            </a:endParaRPr>
          </a:p>
        </p:txBody>
      </p:sp>
    </p:spTree>
    <p:extLst>
      <p:ext uri="{BB962C8B-B14F-4D97-AF65-F5344CB8AC3E}">
        <p14:creationId xmlns:p14="http://schemas.microsoft.com/office/powerpoint/2010/main" val="2005124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xmlns="" id="{10BE40E3-5550-4CDD-B4FD-387C33EBF1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71A6B738-E50C-4653-B343-B9D6A5EA2771}"/>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498768D6-B28C-40A3-B381-39306F5816D5}"/>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B27C15B9-7795-4321-AB30-DF1DEF65C1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xmlns="" id="{578EC957-1F3F-4C00-B023-C8725C2171C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xmlns="" id="{3D642632-BBD5-46D6-A91D-9B2BF6821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xmlns="" id="{BF9D518D-AFF5-4DE2-AEE2-0EC15479A9A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xmlns="" id="{14EF979B-B00D-460C-BD56-7EEAFB7E0F9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xmlns="" id="{3E40F9A1-6B82-400F-9397-26D1D36F1F0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xmlns="" id="{2EF7DDF1-FF86-4CA4-B08B-8939557EBDB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xmlns="" id="{6D7C1F89-72B2-4FDC-B9E2-04F52D5C504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 name="Text Placeholder 3">
            <a:extLst>
              <a:ext uri="{FF2B5EF4-FFF2-40B4-BE49-F238E27FC236}">
                <a16:creationId xmlns:a16="http://schemas.microsoft.com/office/drawing/2014/main" xmlns="" id="{5955869A-3888-CF50-084D-D5C318D92CFC}"/>
              </a:ext>
            </a:extLst>
          </p:cNvPr>
          <p:cNvSpPr>
            <a:spLocks noGrp="1"/>
          </p:cNvSpPr>
          <p:nvPr>
            <p:ph type="body" sz="half" idx="2"/>
          </p:nvPr>
        </p:nvSpPr>
        <p:spPr>
          <a:xfrm>
            <a:off x="6263652" y="765544"/>
            <a:ext cx="2668681" cy="4933508"/>
          </a:xfrm>
        </p:spPr>
        <p:txBody>
          <a:bodyPr vert="horz" lIns="91440" tIns="45720" rIns="91440" bIns="45720" rtlCol="0">
            <a:normAutofit/>
          </a:bodyPr>
          <a:lstStyle/>
          <a:p>
            <a:r>
              <a:rPr lang="en-US" dirty="0"/>
              <a:t> </a:t>
            </a:r>
            <a:r>
              <a:rPr lang="en-US" sz="2400" dirty="0"/>
              <a:t>STUDENT NAME: </a:t>
            </a:r>
          </a:p>
          <a:p>
            <a:endParaRPr lang="en-US" sz="2400" dirty="0"/>
          </a:p>
          <a:p>
            <a:r>
              <a:rPr lang="en-US" sz="2400" dirty="0"/>
              <a:t> </a:t>
            </a:r>
            <a:r>
              <a:rPr lang="en-US" sz="2400" u="sng" dirty="0"/>
              <a:t>IGA ZAWADA</a:t>
            </a:r>
          </a:p>
          <a:p>
            <a:endParaRPr lang="en-US" sz="2400" u="sng" dirty="0"/>
          </a:p>
          <a:p>
            <a:r>
              <a:rPr lang="en-US" sz="2400" dirty="0"/>
              <a:t>STUDENT ID:</a:t>
            </a:r>
          </a:p>
          <a:p>
            <a:r>
              <a:rPr lang="en-US" sz="3600" dirty="0">
                <a:latin typeface="Aharoni" panose="02010803020104030203" pitchFamily="2" charset="-79"/>
                <a:cs typeface="Aharoni" panose="02010803020104030203" pitchFamily="2" charset="-79"/>
              </a:rPr>
              <a:t>2508841</a:t>
            </a:r>
          </a:p>
          <a:p>
            <a:endParaRPr lang="en-US" sz="2000" dirty="0">
              <a:latin typeface="+mj-lt"/>
              <a:cs typeface="Aharoni" panose="02010803020104030203" pitchFamily="2" charset="-79"/>
            </a:endParaRPr>
          </a:p>
          <a:p>
            <a:r>
              <a:rPr lang="en-US" sz="2000" dirty="0">
                <a:latin typeface="+mj-lt"/>
                <a:cs typeface="Aharoni" panose="02010803020104030203" pitchFamily="2" charset="-79"/>
              </a:rPr>
              <a:t>Topic: Desing a checklist for digital safety practices.</a:t>
            </a:r>
          </a:p>
        </p:txBody>
      </p:sp>
      <p:pic>
        <p:nvPicPr>
          <p:cNvPr id="6" name="Content Placeholder 5" descr="A person touching a screen with her hands&#10;&#10;AI-generated content may be incorrect.">
            <a:extLst>
              <a:ext uri="{FF2B5EF4-FFF2-40B4-BE49-F238E27FC236}">
                <a16:creationId xmlns:a16="http://schemas.microsoft.com/office/drawing/2014/main" xmlns="" id="{6357D6F9-9D5E-A069-E9B5-2CB81CBD458D}"/>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4238" r="3818" b="-2"/>
          <a:stretch>
            <a:fillRect/>
          </a:stretch>
        </p:blipFill>
        <p:spPr>
          <a:xfrm>
            <a:off x="18747" y="893707"/>
            <a:ext cx="6018839" cy="4308586"/>
          </a:xfrm>
          <a:prstGeom prst="rect">
            <a:avLst/>
          </a:prstGeom>
        </p:spPr>
      </p:pic>
    </p:spTree>
    <p:extLst>
      <p:ext uri="{BB962C8B-B14F-4D97-AF65-F5344CB8AC3E}">
        <p14:creationId xmlns:p14="http://schemas.microsoft.com/office/powerpoint/2010/main" val="32316411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7D2A69-C104-1D96-1AC6-C60ED9F61331}"/>
              </a:ext>
            </a:extLst>
          </p:cNvPr>
          <p:cNvSpPr>
            <a:spLocks noGrp="1"/>
          </p:cNvSpPr>
          <p:nvPr>
            <p:ph type="title"/>
          </p:nvPr>
        </p:nvSpPr>
        <p:spPr>
          <a:xfrm>
            <a:off x="1318436" y="0"/>
            <a:ext cx="6762573" cy="731520"/>
          </a:xfrm>
        </p:spPr>
        <p:txBody>
          <a:bodyPr>
            <a:normAutofit/>
          </a:bodyPr>
          <a:lstStyle/>
          <a:p>
            <a:r>
              <a:rPr lang="en-GB" b="1" dirty="0">
                <a:solidFill>
                  <a:schemeClr val="tx1"/>
                </a:solidFill>
              </a:rPr>
              <a:t>Checklist For Digital Safety</a:t>
            </a:r>
          </a:p>
        </p:txBody>
      </p:sp>
      <p:graphicFrame>
        <p:nvGraphicFramePr>
          <p:cNvPr id="4" name="Content Placeholder 3">
            <a:extLst>
              <a:ext uri="{FF2B5EF4-FFF2-40B4-BE49-F238E27FC236}">
                <a16:creationId xmlns:a16="http://schemas.microsoft.com/office/drawing/2014/main" xmlns="" id="{318A5EE3-4C88-8303-72FA-5DC0CC64923B}"/>
              </a:ext>
            </a:extLst>
          </p:cNvPr>
          <p:cNvGraphicFramePr>
            <a:graphicFrameLocks noGrp="1"/>
          </p:cNvGraphicFramePr>
          <p:nvPr>
            <p:ph idx="1"/>
            <p:extLst>
              <p:ext uri="{D42A27DB-BD31-4B8C-83A1-F6EECF244321}">
                <p14:modId xmlns:p14="http://schemas.microsoft.com/office/powerpoint/2010/main" val="3765439541"/>
              </p:ext>
            </p:extLst>
          </p:nvPr>
        </p:nvGraphicFramePr>
        <p:xfrm>
          <a:off x="119715" y="731520"/>
          <a:ext cx="9651606" cy="61264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4856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A487FE-AA15-7DB4-89CA-F65C880603BF}"/>
              </a:ext>
            </a:extLst>
          </p:cNvPr>
          <p:cNvSpPr>
            <a:spLocks noGrp="1"/>
          </p:cNvSpPr>
          <p:nvPr>
            <p:ph type="title"/>
          </p:nvPr>
        </p:nvSpPr>
        <p:spPr/>
        <p:txBody>
          <a:bodyPr/>
          <a:lstStyle/>
          <a:p>
            <a:pPr marL="2243138" indent="-2243138"/>
            <a:r>
              <a:rPr lang="en-GB" dirty="0"/>
              <a:t>                  </a:t>
            </a:r>
            <a:r>
              <a:rPr lang="en-GB" dirty="0">
                <a:solidFill>
                  <a:schemeClr val="accent2">
                    <a:lumMod val="50000"/>
                  </a:schemeClr>
                </a:solidFill>
                <a:latin typeface="Algerian" panose="04020705040A02060702" pitchFamily="82" charset="0"/>
              </a:rPr>
              <a:t>Conclusion </a:t>
            </a:r>
            <a:endParaRPr lang="en-GB" sz="4000" dirty="0">
              <a:solidFill>
                <a:schemeClr val="accent2">
                  <a:lumMod val="50000"/>
                </a:schemeClr>
              </a:solidFill>
              <a:latin typeface="Algerian" panose="04020705040A02060702" pitchFamily="82" charset="0"/>
              <a:ea typeface="ADLaM Display" panose="02010000000000000000" pitchFamily="2" charset="0"/>
              <a:cs typeface="ADLaM Display" panose="02010000000000000000" pitchFamily="2" charset="0"/>
            </a:endParaRPr>
          </a:p>
        </p:txBody>
      </p:sp>
      <p:sp>
        <p:nvSpPr>
          <p:cNvPr id="3" name="Content Placeholder 2">
            <a:extLst>
              <a:ext uri="{FF2B5EF4-FFF2-40B4-BE49-F238E27FC236}">
                <a16:creationId xmlns:a16="http://schemas.microsoft.com/office/drawing/2014/main" xmlns="" id="{510E39DB-6334-1204-BAAB-24E2B8910DFF}"/>
              </a:ext>
            </a:extLst>
          </p:cNvPr>
          <p:cNvSpPr>
            <a:spLocks noGrp="1"/>
          </p:cNvSpPr>
          <p:nvPr>
            <p:ph idx="1"/>
          </p:nvPr>
        </p:nvSpPr>
        <p:spPr/>
        <p:txBody>
          <a:bodyPr>
            <a:normAutofit/>
          </a:bodyPr>
          <a:lstStyle/>
          <a:p>
            <a:pPr>
              <a:buFont typeface="Wingdings" panose="05000000000000000000" pitchFamily="2" charset="2"/>
              <a:buChar char="v"/>
            </a:pPr>
            <a:r>
              <a:rPr lang="en-GB" sz="2000" dirty="0">
                <a:solidFill>
                  <a:schemeClr val="tx1">
                    <a:lumMod val="95000"/>
                    <a:lumOff val="5000"/>
                  </a:schemeClr>
                </a:solidFill>
              </a:rPr>
              <a:t>Teams improves communication and collaboration. </a:t>
            </a:r>
          </a:p>
          <a:p>
            <a:pPr>
              <a:buFont typeface="Wingdings" panose="05000000000000000000" pitchFamily="2" charset="2"/>
              <a:buChar char="v"/>
            </a:pPr>
            <a:r>
              <a:rPr lang="en-GB" sz="2000" dirty="0">
                <a:solidFill>
                  <a:schemeClr val="tx1">
                    <a:lumMod val="95000"/>
                    <a:lumOff val="5000"/>
                  </a:schemeClr>
                </a:solidFill>
              </a:rPr>
              <a:t>PowerPoint enhances clarity and engagement.</a:t>
            </a:r>
          </a:p>
          <a:p>
            <a:pPr>
              <a:buFont typeface="Wingdings" panose="05000000000000000000" pitchFamily="2" charset="2"/>
              <a:buChar char="v"/>
            </a:pPr>
            <a:r>
              <a:rPr lang="en-GB" sz="2000" dirty="0">
                <a:solidFill>
                  <a:schemeClr val="tx1">
                    <a:lumMod val="95000"/>
                    <a:lumOff val="5000"/>
                  </a:schemeClr>
                </a:solidFill>
              </a:rPr>
              <a:t>Together they support effective staff development.</a:t>
            </a:r>
          </a:p>
          <a:p>
            <a:pPr>
              <a:buFont typeface="Wingdings" panose="05000000000000000000" pitchFamily="2" charset="2"/>
              <a:buChar char="v"/>
            </a:pPr>
            <a:r>
              <a:rPr lang="en-GB" sz="2000" dirty="0">
                <a:solidFill>
                  <a:schemeClr val="tx1">
                    <a:lumMod val="95000"/>
                    <a:lumOff val="5000"/>
                  </a:schemeClr>
                </a:solidFill>
              </a:rPr>
              <a:t>Limited digital skills lead to inequality, fewer opportunities and slower growth.</a:t>
            </a:r>
          </a:p>
          <a:p>
            <a:pPr>
              <a:buFont typeface="Wingdings" panose="05000000000000000000" pitchFamily="2" charset="2"/>
              <a:buChar char="v"/>
            </a:pPr>
            <a:r>
              <a:rPr lang="en-GB" sz="2000" dirty="0">
                <a:solidFill>
                  <a:schemeClr val="tx1">
                    <a:lumMod val="95000"/>
                    <a:lumOff val="5000"/>
                  </a:schemeClr>
                </a:solidFill>
              </a:rPr>
              <a:t>Digital safety is essential for protecting information and supporting safe, professional care, by following GDPR , using secure logins and sharing date responsibly , we reduce risks and ensure that digital tools are used in care settings. </a:t>
            </a:r>
          </a:p>
        </p:txBody>
      </p:sp>
    </p:spTree>
    <p:extLst>
      <p:ext uri="{BB962C8B-B14F-4D97-AF65-F5344CB8AC3E}">
        <p14:creationId xmlns:p14="http://schemas.microsoft.com/office/powerpoint/2010/main" val="25289840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xmlns="" id="{49765A40-4A09-07E4-D4E7-103DC9CDA6B0}"/>
              </a:ext>
            </a:extLst>
          </p:cNvPr>
          <p:cNvPicPr>
            <a:picLocks noChangeAspect="1"/>
          </p:cNvPicPr>
          <p:nvPr/>
        </p:nvPicPr>
        <p:blipFill>
          <a:blip r:embed="rId2"/>
          <a:srcRect l="14402" r="8489"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xmlns="" id="{745FDD97-0BAE-9513-6A21-CBC6A1B9E5F8}"/>
              </a:ext>
            </a:extLst>
          </p:cNvPr>
          <p:cNvSpPr>
            <a:spLocks noGrp="1"/>
          </p:cNvSpPr>
          <p:nvPr>
            <p:ph type="title"/>
          </p:nvPr>
        </p:nvSpPr>
        <p:spPr>
          <a:xfrm>
            <a:off x="677333" y="609600"/>
            <a:ext cx="3851123" cy="1320800"/>
          </a:xfrm>
        </p:spPr>
        <p:txBody>
          <a:bodyPr>
            <a:normAutofit/>
          </a:bodyPr>
          <a:lstStyle/>
          <a:p>
            <a:r>
              <a:rPr lang="en-GB">
                <a:latin typeface="Algerian" panose="04020705040A02060702" pitchFamily="82" charset="0"/>
              </a:rPr>
              <a:t>REFERENCE</a:t>
            </a:r>
          </a:p>
        </p:txBody>
      </p:sp>
      <p:sp>
        <p:nvSpPr>
          <p:cNvPr id="5" name="Content Placeholder 4">
            <a:extLst>
              <a:ext uri="{FF2B5EF4-FFF2-40B4-BE49-F238E27FC236}">
                <a16:creationId xmlns:a16="http://schemas.microsoft.com/office/drawing/2014/main" xmlns="" id="{6B7ADEC9-A193-8210-9EED-0F47AC71AE5E}"/>
              </a:ext>
            </a:extLst>
          </p:cNvPr>
          <p:cNvSpPr>
            <a:spLocks noGrp="1"/>
          </p:cNvSpPr>
          <p:nvPr>
            <p:ph idx="1"/>
          </p:nvPr>
        </p:nvSpPr>
        <p:spPr>
          <a:xfrm>
            <a:off x="393998" y="1294330"/>
            <a:ext cx="7165900" cy="5563670"/>
          </a:xfrm>
        </p:spPr>
        <p:txBody>
          <a:bodyPr>
            <a:noAutofit/>
          </a:bodyPr>
          <a:lstStyle/>
          <a:p>
            <a:r>
              <a:rPr lang="en-GB" sz="1500" b="1" dirty="0"/>
              <a:t>Foster, G. (2024)</a:t>
            </a:r>
            <a:r>
              <a:rPr lang="en-GB" sz="1500" dirty="0"/>
              <a:t> </a:t>
            </a:r>
            <a:r>
              <a:rPr lang="en-GB" sz="1500" i="1" dirty="0"/>
              <a:t>Digital skills for employment and lifelong learning</a:t>
            </a:r>
            <a:r>
              <a:rPr lang="en-GB" sz="1500" dirty="0"/>
              <a:t>. NCFE. Available at: </a:t>
            </a:r>
            <a:r>
              <a:rPr lang="en-GB" sz="1500" dirty="0">
                <a:hlinkClick r:id="rId3"/>
              </a:rPr>
              <a:t>https://www.ncfe.org.uk/</a:t>
            </a:r>
            <a:r>
              <a:rPr lang="en-GB" sz="1500" dirty="0"/>
              <a:t> (Accessed: </a:t>
            </a:r>
            <a:r>
              <a:rPr lang="en-GB" sz="1500" dirty="0" smtClean="0"/>
              <a:t>30 October 2025</a:t>
            </a:r>
            <a:r>
              <a:rPr lang="en-GB" sz="1500" dirty="0"/>
              <a:t>).</a:t>
            </a:r>
          </a:p>
          <a:p>
            <a:r>
              <a:rPr lang="en-GB" sz="1500" b="1" dirty="0"/>
              <a:t>Mark, B. (2019)</a:t>
            </a:r>
            <a:r>
              <a:rPr lang="en-GB" sz="1500" dirty="0"/>
              <a:t> </a:t>
            </a:r>
            <a:r>
              <a:rPr lang="en-GB" sz="1500" i="1" dirty="0"/>
              <a:t>Digital literacy and technological change in the workplace</a:t>
            </a:r>
            <a:r>
              <a:rPr lang="en-GB" sz="1500" dirty="0"/>
              <a:t>. London: The Knowledge Academy.</a:t>
            </a:r>
          </a:p>
          <a:p>
            <a:r>
              <a:rPr lang="en-GB" sz="1500" b="1" dirty="0"/>
              <a:t>Microsoft (2024)</a:t>
            </a:r>
            <a:r>
              <a:rPr lang="en-GB" sz="1500" dirty="0"/>
              <a:t> </a:t>
            </a:r>
            <a:r>
              <a:rPr lang="en-GB" sz="1500" i="1" dirty="0"/>
              <a:t>Microsoft 365 – Overview, apps and features</a:t>
            </a:r>
            <a:r>
              <a:rPr lang="en-GB" sz="1500" dirty="0"/>
              <a:t>. Microsoft Learn. Available at: </a:t>
            </a:r>
            <a:r>
              <a:rPr lang="en-GB" sz="1500" dirty="0">
                <a:hlinkClick r:id="rId4"/>
              </a:rPr>
              <a:t>https://learn.microsoft.com/</a:t>
            </a:r>
            <a:r>
              <a:rPr lang="en-GB" sz="1500" dirty="0"/>
              <a:t> (Accessed: 30 October 2025</a:t>
            </a:r>
            <a:r>
              <a:rPr lang="en-GB" sz="1500" dirty="0" smtClean="0"/>
              <a:t>).</a:t>
            </a:r>
            <a:endParaRPr lang="en-GB" sz="1500" dirty="0"/>
          </a:p>
          <a:p>
            <a:r>
              <a:rPr lang="en-GB" sz="1500" b="1" dirty="0"/>
              <a:t>Microsoft (2024)</a:t>
            </a:r>
            <a:r>
              <a:rPr lang="en-GB" sz="1500" dirty="0"/>
              <a:t> </a:t>
            </a:r>
            <a:r>
              <a:rPr lang="en-GB" sz="1500" i="1" dirty="0"/>
              <a:t>Microsoft Teams: Communication and collaboration platform</a:t>
            </a:r>
            <a:r>
              <a:rPr lang="en-GB" sz="1500" dirty="0"/>
              <a:t>. Available at: </a:t>
            </a:r>
            <a:r>
              <a:rPr lang="en-GB" sz="1500" dirty="0">
                <a:hlinkClick r:id="rId5"/>
              </a:rPr>
              <a:t>https://www.microsoft.com/microsoft-teams</a:t>
            </a:r>
            <a:r>
              <a:rPr lang="en-GB" sz="1500" dirty="0"/>
              <a:t> (Accessed: 30 October 2025</a:t>
            </a:r>
            <a:r>
              <a:rPr lang="en-GB" sz="1500" dirty="0" smtClean="0"/>
              <a:t>).</a:t>
            </a:r>
            <a:endParaRPr lang="en-GB" sz="1500" dirty="0"/>
          </a:p>
          <a:p>
            <a:r>
              <a:rPr lang="en-GB" sz="1500" b="1" dirty="0"/>
              <a:t>Microsoft (2024)</a:t>
            </a:r>
            <a:r>
              <a:rPr lang="en-GB" sz="1500" dirty="0"/>
              <a:t> </a:t>
            </a:r>
            <a:r>
              <a:rPr lang="en-GB" sz="1500" i="1" dirty="0"/>
              <a:t>PowerPoint: Create and deliver presentations</a:t>
            </a:r>
            <a:r>
              <a:rPr lang="en-GB" sz="1500" dirty="0"/>
              <a:t>. Available at: </a:t>
            </a:r>
            <a:r>
              <a:rPr lang="en-GB" sz="1500" dirty="0">
                <a:hlinkClick r:id="rId6"/>
              </a:rPr>
              <a:t>https://www.microsoft.com/powerpoint</a:t>
            </a:r>
            <a:r>
              <a:rPr lang="en-GB" sz="1500" dirty="0"/>
              <a:t> (Accessed: 30 October 2025</a:t>
            </a:r>
            <a:r>
              <a:rPr lang="en-GB" sz="1500" dirty="0" smtClean="0"/>
              <a:t>).</a:t>
            </a:r>
            <a:endParaRPr lang="en-GB" sz="1500" dirty="0"/>
          </a:p>
          <a:p>
            <a:r>
              <a:rPr lang="en-GB" sz="1500" b="1" dirty="0"/>
              <a:t>NCFE (2024)</a:t>
            </a:r>
            <a:r>
              <a:rPr lang="en-GB" sz="1500" dirty="0"/>
              <a:t> </a:t>
            </a:r>
            <a:r>
              <a:rPr lang="en-GB" sz="1500" i="1" dirty="0"/>
              <a:t>Digital skills and lifelong learning</a:t>
            </a:r>
            <a:r>
              <a:rPr lang="en-GB" sz="1500" dirty="0"/>
              <a:t>. Available at: </a:t>
            </a:r>
            <a:r>
              <a:rPr lang="en-GB" sz="1500" dirty="0">
                <a:hlinkClick r:id="rId3"/>
              </a:rPr>
              <a:t>https://www.ncfe.org.uk/</a:t>
            </a:r>
            <a:r>
              <a:rPr lang="en-GB" sz="1500" dirty="0"/>
              <a:t> (Accessed: 30 October 2025</a:t>
            </a:r>
            <a:r>
              <a:rPr lang="en-GB" sz="1500" dirty="0" smtClean="0"/>
              <a:t>).</a:t>
            </a:r>
            <a:endParaRPr lang="en-GB" sz="1500" dirty="0"/>
          </a:p>
          <a:p>
            <a:r>
              <a:rPr lang="en-GB" sz="1500" b="1" dirty="0"/>
              <a:t>UK Parliament Committees (2023)</a:t>
            </a:r>
            <a:r>
              <a:rPr lang="en-GB" sz="1500" dirty="0"/>
              <a:t> </a:t>
            </a:r>
            <a:r>
              <a:rPr lang="en-GB" sz="1500" i="1" dirty="0"/>
              <a:t>Digital exclusion and essential digital skills: Parliamentary report</a:t>
            </a:r>
            <a:r>
              <a:rPr lang="en-GB" sz="1500" dirty="0"/>
              <a:t>. Available at: </a:t>
            </a:r>
            <a:r>
              <a:rPr lang="en-GB" sz="1500" dirty="0">
                <a:hlinkClick r:id="rId7"/>
              </a:rPr>
              <a:t>https://committees.parliament.uk/</a:t>
            </a:r>
            <a:r>
              <a:rPr lang="en-GB" sz="1500" dirty="0"/>
              <a:t> (Accessed: 30 October 2025</a:t>
            </a:r>
            <a:r>
              <a:rPr lang="en-GB" sz="1500" dirty="0" smtClean="0"/>
              <a:t>).</a:t>
            </a:r>
            <a:endParaRPr lang="en-GB" sz="1500" dirty="0"/>
          </a:p>
          <a:p>
            <a:r>
              <a:rPr lang="en-GB" sz="1500" b="1" dirty="0"/>
              <a:t>The Knowledge Academy (2024)</a:t>
            </a:r>
            <a:r>
              <a:rPr lang="en-GB" sz="1500" dirty="0"/>
              <a:t> </a:t>
            </a:r>
            <a:r>
              <a:rPr lang="en-GB" sz="1500" i="1" dirty="0"/>
              <a:t>Introduction to Microsoft 365</a:t>
            </a:r>
            <a:r>
              <a:rPr lang="en-GB" sz="1500" dirty="0"/>
              <a:t>. Available at: </a:t>
            </a:r>
            <a:r>
              <a:rPr lang="en-GB" sz="1500" dirty="0">
                <a:hlinkClick r:id="rId8"/>
              </a:rPr>
              <a:t>https://www.theknowledgeacademy.com/</a:t>
            </a:r>
            <a:r>
              <a:rPr lang="en-GB" sz="1500" dirty="0"/>
              <a:t> (Accessed</a:t>
            </a:r>
            <a:r>
              <a:rPr lang="en-GB" sz="1500"/>
              <a:t>: </a:t>
            </a:r>
            <a:r>
              <a:rPr lang="en-GB" sz="1500" smtClean="0"/>
              <a:t>10 November </a:t>
            </a:r>
            <a:r>
              <a:rPr lang="en-GB" sz="1500" dirty="0"/>
              <a:t>2025).</a:t>
            </a:r>
          </a:p>
          <a:p>
            <a:pPr marL="0" indent="0">
              <a:lnSpc>
                <a:spcPct val="90000"/>
              </a:lnSpc>
              <a:buNone/>
            </a:pPr>
            <a:endParaRPr lang="en-GB" sz="1500" dirty="0"/>
          </a:p>
          <a:p>
            <a:pPr marL="0" indent="0">
              <a:lnSpc>
                <a:spcPct val="90000"/>
              </a:lnSpc>
              <a:buNone/>
            </a:pPr>
            <a:endParaRPr lang="en-GB" sz="1500" dirty="0"/>
          </a:p>
          <a:p>
            <a:pPr marL="0" indent="0">
              <a:lnSpc>
                <a:spcPct val="90000"/>
              </a:lnSpc>
              <a:buNone/>
            </a:pPr>
            <a:r>
              <a:rPr lang="en-GB" sz="1500" dirty="0"/>
              <a:t> </a:t>
            </a:r>
          </a:p>
          <a:p>
            <a:pPr marL="0" indent="0">
              <a:lnSpc>
                <a:spcPct val="90000"/>
              </a:lnSpc>
              <a:buNone/>
            </a:pPr>
            <a:endParaRPr lang="en-GB" sz="1500" dirty="0"/>
          </a:p>
        </p:txBody>
      </p:sp>
      <p:cxnSp>
        <p:nvCxnSpPr>
          <p:cNvPr id="11" name="Straight Connector 10">
            <a:extLst>
              <a:ext uri="{FF2B5EF4-FFF2-40B4-BE49-F238E27FC236}">
                <a16:creationId xmlns:a16="http://schemas.microsoft.com/office/drawing/2014/main" xmlns="" id="{64FA5DFF-7FE6-4855-84E6-DFA78EE978B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2AFD8CBA-54A3-4363-991B-B9C631BBFA74}"/>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3F088236-D655-4F88-B238-E167623580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xmlns="" id="{3DAC0C92-199E-475C-9390-119A9B0272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24">
            <a:extLst>
              <a:ext uri="{FF2B5EF4-FFF2-40B4-BE49-F238E27FC236}">
                <a16:creationId xmlns:a16="http://schemas.microsoft.com/office/drawing/2014/main" xmlns="" id="{C4CFB339-0ED8-4FE2-9EF1-6D1375B849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xmlns="" id="{31896C80-2069-4431-9C19-83B91373449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xmlns="" id="{BF120A21-0841-4823-B0C4-28AEBCEF9B7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9">
            <a:extLst>
              <a:ext uri="{FF2B5EF4-FFF2-40B4-BE49-F238E27FC236}">
                <a16:creationId xmlns:a16="http://schemas.microsoft.com/office/drawing/2014/main" xmlns="" id="{DBB05BAE-BBD3-4289-899F-A6851503C6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9">
            <a:extLst>
              <a:ext uri="{FF2B5EF4-FFF2-40B4-BE49-F238E27FC236}">
                <a16:creationId xmlns:a16="http://schemas.microsoft.com/office/drawing/2014/main" xmlns="" id="{9874D11C-36F5-4BBE-A490-019A54E953B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003183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B42E4F74-7960-F5A7-02E2-E6C366083EBE}"/>
              </a:ext>
            </a:extLst>
          </p:cNvPr>
          <p:cNvSpPr>
            <a:spLocks noGrp="1"/>
          </p:cNvSpPr>
          <p:nvPr>
            <p:ph idx="1"/>
          </p:nvPr>
        </p:nvSpPr>
        <p:spPr>
          <a:effectLst>
            <a:glow rad="101600">
              <a:schemeClr val="accent5">
                <a:satMod val="175000"/>
                <a:alpha val="40000"/>
              </a:schemeClr>
            </a:glow>
          </a:effectLst>
          <a:scene3d>
            <a:camera prst="isometricOffAxis1Right"/>
            <a:lightRig rig="threePt" dir="t"/>
          </a:scene3d>
        </p:spPr>
        <p:txBody>
          <a:bodyPr>
            <a:normAutofit/>
          </a:bodyPr>
          <a:lstStyle/>
          <a:p>
            <a:pPr marL="1347788" indent="0">
              <a:buNone/>
            </a:pPr>
            <a:r>
              <a:rPr lang="en-GB" sz="6600" dirty="0">
                <a:solidFill>
                  <a:srgbClr val="FF0000"/>
                </a:solidFill>
                <a:latin typeface="Algerian" panose="04020705040A02060702" pitchFamily="82" charset="0"/>
              </a:rPr>
              <a:t>THANK YOU </a:t>
            </a:r>
          </a:p>
        </p:txBody>
      </p:sp>
      <p:sp>
        <p:nvSpPr>
          <p:cNvPr id="4" name="Smiley Face 3">
            <a:extLst>
              <a:ext uri="{FF2B5EF4-FFF2-40B4-BE49-F238E27FC236}">
                <a16:creationId xmlns:a16="http://schemas.microsoft.com/office/drawing/2014/main" xmlns="" id="{453D2976-C61B-7FE2-825A-24C0269C8A35}"/>
              </a:ext>
            </a:extLst>
          </p:cNvPr>
          <p:cNvSpPr/>
          <p:nvPr/>
        </p:nvSpPr>
        <p:spPr>
          <a:xfrm>
            <a:off x="6920564" y="2233060"/>
            <a:ext cx="914400" cy="914400"/>
          </a:xfrm>
          <a:prstGeom prst="smileyFace">
            <a:avLst/>
          </a:prstGeom>
          <a:solidFill>
            <a:srgbClr val="FFFF66"/>
          </a:solidFill>
          <a:scene3d>
            <a:camera prst="orthographicFront"/>
            <a:lightRig rig="threePt" dir="t"/>
          </a:scene3d>
          <a:sp3d extrusionH="76200" contourW="12700">
            <a:bevelT w="12700"/>
            <a:extrusionClr>
              <a:srgbClr val="FFFF66"/>
            </a:extrusionClr>
            <a:contourClr>
              <a:srgbClr val="500B55"/>
            </a:contourClr>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028082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1300</TotalTime>
  <Words>1052</Words>
  <Application>Microsoft Office PowerPoint</Application>
  <PresentationFormat>Widescreen</PresentationFormat>
  <Paragraphs>162</Paragraphs>
  <Slides>21</Slides>
  <Notes>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21</vt:i4>
      </vt:variant>
    </vt:vector>
  </HeadingPairs>
  <TitlesOfParts>
    <vt:vector size="33" baseType="lpstr">
      <vt:lpstr>Abadi</vt:lpstr>
      <vt:lpstr>ADLaM Display</vt:lpstr>
      <vt:lpstr>Aharoni</vt:lpstr>
      <vt:lpstr>Aldhabi</vt:lpstr>
      <vt:lpstr>Algerian</vt:lpstr>
      <vt:lpstr>Amasis MT Pro Black</vt:lpstr>
      <vt:lpstr>Aptos</vt:lpstr>
      <vt:lpstr>Arial</vt:lpstr>
      <vt:lpstr>Trebuchet MS</vt:lpstr>
      <vt:lpstr>Wingdings</vt:lpstr>
      <vt:lpstr>Wingdings 3</vt:lpstr>
      <vt:lpstr>Facet</vt:lpstr>
      <vt:lpstr>  Digitals Skills and Research  Method LCHS4007 Assessment 1:Group 3 </vt:lpstr>
      <vt:lpstr>INTRODUCTION</vt:lpstr>
      <vt:lpstr>Contents</vt:lpstr>
      <vt:lpstr>Introduction</vt:lpstr>
      <vt:lpstr>PowerPoint App</vt:lpstr>
      <vt:lpstr>Features of PowerPoint </vt:lpstr>
      <vt:lpstr>Teams App</vt:lpstr>
      <vt:lpstr>Rationale for choosing MS 365 App </vt:lpstr>
      <vt:lpstr>PowerPoint Presentation</vt:lpstr>
      <vt:lpstr>Teams and  PowerPoint</vt:lpstr>
      <vt:lpstr>Communication and Collaboration Tools</vt:lpstr>
      <vt:lpstr>Why use these Tools </vt:lpstr>
      <vt:lpstr>PowerPoint Presentation</vt:lpstr>
      <vt:lpstr>Benefits and Limitation within Sunrise residential home </vt:lpstr>
      <vt:lpstr>PowerPoint Presentation</vt:lpstr>
      <vt:lpstr>Impact of Limited digital skills </vt:lpstr>
      <vt:lpstr>PowerPoint Presentation</vt:lpstr>
      <vt:lpstr>Checklist For Digital Safety</vt:lpstr>
      <vt:lpstr>                  Conclusion </vt:lpstr>
      <vt:lpstr>REFERENCE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Digitals Skills and Research  Method LCHS4007 Assessment 1:Group 3 </dc:title>
  <dc:creator>Agnieszka Plikunas (2512522)</dc:creator>
  <cp:lastModifiedBy>Kwame</cp:lastModifiedBy>
  <cp:revision>4</cp:revision>
  <dcterms:created xsi:type="dcterms:W3CDTF">2025-10-24T09:14:18Z</dcterms:created>
  <dcterms:modified xsi:type="dcterms:W3CDTF">2025-11-14T10:58:46Z</dcterms:modified>
</cp:coreProperties>
</file>