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C2A3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51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5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572B23-15F8-42BD-BBEC-744B4149254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F2F30E-E081-417B-83E4-14BFE4D36E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6D6918-A620-4EE2-964E-8F641F896E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DC22AC-5DC6-4D9A-812B-002E239DCF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A290F0-54E8-456F-9D79-E589824EE1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1D59FD-1096-4BDD-BC4C-BFFDA5A316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301BA9-0F07-4DB5-BC0D-67ED684A9D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B5AE47-DF7E-4C96-966E-5BE19E6654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CDDD8F-8575-4868-BC52-6DA013ED02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05C033-0970-4DC8-B5F5-303364E8EB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3E4117-C5A9-4F19-82A9-9BD95624AD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9BB4880-F4A6-4A61-8042-513E10685C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FE787AF0-466E-444C-8BEC-734BEFAEECB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1 and 2 Digit Subtraction</a:t>
            </a:r>
          </a:p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Subtract each pair of numbers.</a:t>
            </a:r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4" grpId="0" animBg="1"/>
      <p:bldP spid="6963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4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12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1" name="Line 2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157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50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0181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05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06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4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3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6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28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2229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2230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31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0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17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3253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3254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5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4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4277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9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6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8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0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5301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3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0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2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3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6325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7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6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4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5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6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7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7349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51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8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0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1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8373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5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2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0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4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5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6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33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9397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9398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9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6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8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9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0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43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0421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0422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3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0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0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61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445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4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18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2469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3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4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56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517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8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17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5541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2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28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565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D60093"/>
              </a:gs>
              <a:gs pos="100000">
                <a:srgbClr val="D6009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6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2A3FF"/>
              </a:gs>
              <a:gs pos="50000">
                <a:schemeClr val="bg1"/>
              </a:gs>
              <a:gs pos="100000">
                <a:srgbClr val="C2A3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Text Box 3"/>
          <p:cNvSpPr txBox="1">
            <a:spLocks noChangeArrowheads="1"/>
          </p:cNvSpPr>
          <p:nvPr/>
        </p:nvSpPr>
        <p:spPr bwMode="auto">
          <a:xfrm>
            <a:off x="2516188" y="1270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516188" y="42624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589" name="Line 5"/>
          <p:cNvSpPr>
            <a:spLocks noChangeShapeType="1"/>
          </p:cNvSpPr>
          <p:nvPr/>
        </p:nvSpPr>
        <p:spPr bwMode="auto">
          <a:xfrm flipH="1">
            <a:off x="2527300" y="4035425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1881188" y="2676525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2516188" y="26765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98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24</cp:revision>
  <dcterms:created xsi:type="dcterms:W3CDTF">2006-03-03T16:34:11Z</dcterms:created>
  <dcterms:modified xsi:type="dcterms:W3CDTF">2011-11-25T20:31:19Z</dcterms:modified>
</cp:coreProperties>
</file>