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8"/>
  </p:notesMasterIdLst>
  <p:handoutMasterIdLst>
    <p:handoutMasterId r:id="rId19"/>
  </p:handoutMasterIdLst>
  <p:sldIdLst>
    <p:sldId id="277" r:id="rId2"/>
    <p:sldId id="471" r:id="rId3"/>
    <p:sldId id="472" r:id="rId4"/>
    <p:sldId id="473" r:id="rId5"/>
    <p:sldId id="474" r:id="rId6"/>
    <p:sldId id="475" r:id="rId7"/>
    <p:sldId id="477" r:id="rId8"/>
    <p:sldId id="478" r:id="rId9"/>
    <p:sldId id="481" r:id="rId10"/>
    <p:sldId id="482" r:id="rId11"/>
    <p:sldId id="483" r:id="rId12"/>
    <p:sldId id="484" r:id="rId13"/>
    <p:sldId id="485" r:id="rId14"/>
    <p:sldId id="479" r:id="rId15"/>
    <p:sldId id="480" r:id="rId16"/>
    <p:sldId id="486" r:id="rId17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B80AA1-AAE0-A343-9FAA-1864EBFE4064}" v="105" dt="2026-08-14T07:57:44.63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1653" autoAdjust="0"/>
    <p:restoredTop sz="94576" autoAdjust="0"/>
  </p:normalViewPr>
  <p:slideViewPr>
    <p:cSldViewPr>
      <p:cViewPr>
        <p:scale>
          <a:sx n="100" d="100"/>
          <a:sy n="100" d="100"/>
        </p:scale>
        <p:origin x="656" y="35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uhib Alhassan (2438046)" userId="51412397-6754-40fc-90f6-17f126869132" providerId="ADAL" clId="{8BBD8B43-8F6A-5245-8524-4D08DA140F97}"/>
    <pc:docChg chg="custSel addSld delSld modSld modMainMaster modNotesMaster">
      <pc:chgData name="Souhib Alhassan (2438046)" userId="51412397-6754-40fc-90f6-17f126869132" providerId="ADAL" clId="{8BBD8B43-8F6A-5245-8524-4D08DA140F97}" dt="2026-08-14T07:57:44.633" v="134"/>
      <pc:docMkLst>
        <pc:docMk/>
      </pc:docMkLst>
      <pc:sldChg chg="addSp delSp modSp modTransition modAnim">
        <pc:chgData name="Souhib Alhassan (2438046)" userId="51412397-6754-40fc-90f6-17f126869132" providerId="ADAL" clId="{8BBD8B43-8F6A-5245-8524-4D08DA140F97}" dt="2026-08-14T07:57:44.633" v="134"/>
        <pc:sldMkLst>
          <pc:docMk/>
          <pc:sldMk cId="0" sldId="277"/>
        </pc:sldMkLst>
        <pc:spChg chg="mod">
          <ac:chgData name="Souhib Alhassan (2438046)" userId="51412397-6754-40fc-90f6-17f126869132" providerId="ADAL" clId="{8BBD8B43-8F6A-5245-8524-4D08DA140F97}" dt="2026-08-10T08:40:33.068" v="89"/>
          <ac:spMkLst>
            <pc:docMk/>
            <pc:sldMk cId="0" sldId="277"/>
            <ac:spMk id="6147" creationId="{00000000-0000-0000-0000-000000000000}"/>
          </ac:spMkLst>
        </pc:spChg>
        <pc:picChg chg="add del mod">
          <ac:chgData name="Souhib Alhassan (2438046)" userId="51412397-6754-40fc-90f6-17f126869132" providerId="ADAL" clId="{8BBD8B43-8F6A-5245-8524-4D08DA140F97}" dt="2026-08-14T07:43:05.704" v="123"/>
          <ac:picMkLst>
            <pc:docMk/>
            <pc:sldMk cId="0" sldId="277"/>
            <ac:picMk id="15" creationId="{D3B0DB75-8931-9017-0419-E89F0E00D90F}"/>
          </ac:picMkLst>
        </pc:picChg>
        <pc:picChg chg="add del mod">
          <ac:chgData name="Souhib Alhassan (2438046)" userId="51412397-6754-40fc-90f6-17f126869132" providerId="ADAL" clId="{8BBD8B43-8F6A-5245-8524-4D08DA140F97}" dt="2026-08-14T07:44:05.211" v="126"/>
          <ac:picMkLst>
            <pc:docMk/>
            <pc:sldMk cId="0" sldId="277"/>
            <ac:picMk id="19" creationId="{F0E500DC-C3FA-E2F9-9AEA-61FD749E11E5}"/>
          </ac:picMkLst>
        </pc:picChg>
        <pc:picChg chg="add del mod">
          <ac:chgData name="Souhib Alhassan (2438046)" userId="51412397-6754-40fc-90f6-17f126869132" providerId="ADAL" clId="{8BBD8B43-8F6A-5245-8524-4D08DA140F97}" dt="2026-08-14T07:45:11.610" v="129"/>
          <ac:picMkLst>
            <pc:docMk/>
            <pc:sldMk cId="0" sldId="277"/>
            <ac:picMk id="24" creationId="{0ED0B578-2B75-56F7-A0BA-10E979A57B4E}"/>
          </ac:picMkLst>
        </pc:picChg>
        <pc:picChg chg="add del mod">
          <ac:chgData name="Souhib Alhassan (2438046)" userId="51412397-6754-40fc-90f6-17f126869132" providerId="ADAL" clId="{8BBD8B43-8F6A-5245-8524-4D08DA140F97}" dt="2026-08-14T07:45:23.369" v="131"/>
          <ac:picMkLst>
            <pc:docMk/>
            <pc:sldMk cId="0" sldId="277"/>
            <ac:picMk id="28" creationId="{6CE48E88-4497-277A-DBFB-EEDE368B3845}"/>
          </ac:picMkLst>
        </pc:picChg>
        <pc:picChg chg="add del mod">
          <ac:chgData name="Souhib Alhassan (2438046)" userId="51412397-6754-40fc-90f6-17f126869132" providerId="ADAL" clId="{8BBD8B43-8F6A-5245-8524-4D08DA140F97}" dt="2026-08-14T07:45:38.470" v="133"/>
          <ac:picMkLst>
            <pc:docMk/>
            <pc:sldMk cId="0" sldId="277"/>
            <ac:picMk id="32" creationId="{DBC02A1C-71E5-F18C-C8AD-8C8423F09227}"/>
          </ac:picMkLst>
        </pc:picChg>
        <pc:picChg chg="add mod">
          <ac:chgData name="Souhib Alhassan (2438046)" userId="51412397-6754-40fc-90f6-17f126869132" providerId="ADAL" clId="{8BBD8B43-8F6A-5245-8524-4D08DA140F97}" dt="2026-08-14T07:57:44.633" v="134"/>
          <ac:picMkLst>
            <pc:docMk/>
            <pc:sldMk cId="0" sldId="277"/>
            <ac:picMk id="36" creationId="{772A069F-A0F3-BAA0-E8A3-10662D88C253}"/>
          </ac:picMkLst>
        </pc:picChg>
      </pc:sldChg>
      <pc:sldChg chg="addSp delSp modSp modTransition modAnim">
        <pc:chgData name="Souhib Alhassan (2438046)" userId="51412397-6754-40fc-90f6-17f126869132" providerId="ADAL" clId="{8BBD8B43-8F6A-5245-8524-4D08DA140F97}" dt="2026-08-14T07:57:44.633" v="134"/>
        <pc:sldMkLst>
          <pc:docMk/>
          <pc:sldMk cId="2528563295" sldId="471"/>
        </pc:sldMkLst>
        <pc:spChg chg="mod">
          <ac:chgData name="Souhib Alhassan (2438046)" userId="51412397-6754-40fc-90f6-17f126869132" providerId="ADAL" clId="{8BBD8B43-8F6A-5245-8524-4D08DA140F97}" dt="2026-08-10T08:40:33.068" v="89"/>
          <ac:spMkLst>
            <pc:docMk/>
            <pc:sldMk cId="2528563295" sldId="471"/>
            <ac:spMk id="2" creationId="{C79C3CB7-D278-A2A4-CAD1-A290CF81F7AE}"/>
          </ac:spMkLst>
        </pc:spChg>
        <pc:spChg chg="mod">
          <ac:chgData name="Souhib Alhassan (2438046)" userId="51412397-6754-40fc-90f6-17f126869132" providerId="ADAL" clId="{8BBD8B43-8F6A-5245-8524-4D08DA140F97}" dt="2026-08-10T08:51:47.727" v="114" actId="14100"/>
          <ac:spMkLst>
            <pc:docMk/>
            <pc:sldMk cId="2528563295" sldId="471"/>
            <ac:spMk id="9" creationId="{449967CE-CA91-60DF-073E-1C33A1404738}"/>
          </ac:spMkLst>
        </pc:spChg>
        <pc:picChg chg="add del mod">
          <ac:chgData name="Souhib Alhassan (2438046)" userId="51412397-6754-40fc-90f6-17f126869132" providerId="ADAL" clId="{8BBD8B43-8F6A-5245-8524-4D08DA140F97}" dt="2026-08-14T07:42:55.370" v="122"/>
          <ac:picMkLst>
            <pc:docMk/>
            <pc:sldMk cId="2528563295" sldId="471"/>
            <ac:picMk id="22" creationId="{19077510-40FC-3FEB-E239-3A7CE6583447}"/>
          </ac:picMkLst>
        </pc:picChg>
        <pc:picChg chg="add del mod">
          <ac:chgData name="Souhib Alhassan (2438046)" userId="51412397-6754-40fc-90f6-17f126869132" providerId="ADAL" clId="{8BBD8B43-8F6A-5245-8524-4D08DA140F97}" dt="2026-08-14T07:44:00.916" v="125"/>
          <ac:picMkLst>
            <pc:docMk/>
            <pc:sldMk cId="2528563295" sldId="471"/>
            <ac:picMk id="26" creationId="{C0C39330-D5F6-5E6F-7473-4682D89A20E9}"/>
          </ac:picMkLst>
        </pc:picChg>
        <pc:picChg chg="add del mod">
          <ac:chgData name="Souhib Alhassan (2438046)" userId="51412397-6754-40fc-90f6-17f126869132" providerId="ADAL" clId="{8BBD8B43-8F6A-5245-8524-4D08DA140F97}" dt="2026-08-14T07:45:07.676" v="128"/>
          <ac:picMkLst>
            <pc:docMk/>
            <pc:sldMk cId="2528563295" sldId="471"/>
            <ac:picMk id="30" creationId="{C3251447-FD40-4F7F-696B-04E86D68A8C4}"/>
          </ac:picMkLst>
        </pc:picChg>
        <pc:picChg chg="add mod">
          <ac:chgData name="Souhib Alhassan (2438046)" userId="51412397-6754-40fc-90f6-17f126869132" providerId="ADAL" clId="{8BBD8B43-8F6A-5245-8524-4D08DA140F97}" dt="2026-08-14T07:57:44.633" v="134"/>
          <ac:picMkLst>
            <pc:docMk/>
            <pc:sldMk cId="2528563295" sldId="471"/>
            <ac:picMk id="34" creationId="{124B0C19-A09D-90CC-D476-21D9F003205D}"/>
          </ac:picMkLst>
        </pc:picChg>
      </pc:sldChg>
      <pc:sldChg chg="addSp delSp modSp modTransition modAnim">
        <pc:chgData name="Souhib Alhassan (2438046)" userId="51412397-6754-40fc-90f6-17f126869132" providerId="ADAL" clId="{8BBD8B43-8F6A-5245-8524-4D08DA140F97}" dt="2026-08-14T07:57:44.633" v="134"/>
        <pc:sldMkLst>
          <pc:docMk/>
          <pc:sldMk cId="2323019882" sldId="472"/>
        </pc:sldMkLst>
        <pc:spChg chg="mod">
          <ac:chgData name="Souhib Alhassan (2438046)" userId="51412397-6754-40fc-90f6-17f126869132" providerId="ADAL" clId="{8BBD8B43-8F6A-5245-8524-4D08DA140F97}" dt="2026-08-10T08:52:02.685" v="116" actId="14100"/>
          <ac:spMkLst>
            <pc:docMk/>
            <pc:sldMk cId="2323019882" sldId="472"/>
            <ac:spMk id="7" creationId="{A022E873-6C60-E3FD-C8D9-CAB33664D769}"/>
          </ac:spMkLst>
        </pc:spChg>
        <pc:picChg chg="add mod">
          <ac:chgData name="Souhib Alhassan (2438046)" userId="51412397-6754-40fc-90f6-17f126869132" providerId="ADAL" clId="{8BBD8B43-8F6A-5245-8524-4D08DA140F97}" dt="2026-08-14T07:57:44.633" v="134"/>
          <ac:picMkLst>
            <pc:docMk/>
            <pc:sldMk cId="2323019882" sldId="472"/>
            <ac:picMk id="23" creationId="{1A7429BA-D473-AA05-6C43-DD87BFDA8C18}"/>
          </ac:picMkLst>
        </pc:picChg>
      </pc:sldChg>
      <pc:sldChg chg="addSp modSp mod modClrScheme chgLayout">
        <pc:chgData name="Souhib Alhassan (2438046)" userId="51412397-6754-40fc-90f6-17f126869132" providerId="ADAL" clId="{8BBD8B43-8F6A-5245-8524-4D08DA140F97}" dt="2026-08-14T07:57:44.633" v="134"/>
        <pc:sldMkLst>
          <pc:docMk/>
          <pc:sldMk cId="1446427416" sldId="473"/>
        </pc:sldMkLst>
        <pc:spChg chg="mod">
          <ac:chgData name="Souhib Alhassan (2438046)" userId="51412397-6754-40fc-90f6-17f126869132" providerId="ADAL" clId="{8BBD8B43-8F6A-5245-8524-4D08DA140F97}" dt="2026-08-10T08:52:54.053" v="120" actId="14100"/>
          <ac:spMkLst>
            <pc:docMk/>
            <pc:sldMk cId="1446427416" sldId="473"/>
            <ac:spMk id="2" creationId="{41C35443-F263-7B57-2247-B900E4E8B74E}"/>
          </ac:spMkLst>
        </pc:spChg>
        <pc:spChg chg="mod">
          <ac:chgData name="Souhib Alhassan (2438046)" userId="51412397-6754-40fc-90f6-17f126869132" providerId="ADAL" clId="{8BBD8B43-8F6A-5245-8524-4D08DA140F97}" dt="2026-08-10T08:40:33.068" v="89"/>
          <ac:spMkLst>
            <pc:docMk/>
            <pc:sldMk cId="1446427416" sldId="473"/>
            <ac:spMk id="3" creationId="{00000000-0000-0000-0000-000000000000}"/>
          </ac:spMkLst>
        </pc:spChg>
        <pc:spChg chg="add mod">
          <ac:chgData name="Souhib Alhassan (2438046)" userId="51412397-6754-40fc-90f6-17f126869132" providerId="ADAL" clId="{8BBD8B43-8F6A-5245-8524-4D08DA140F97}" dt="2026-08-10T08:40:33.068" v="89"/>
          <ac:spMkLst>
            <pc:docMk/>
            <pc:sldMk cId="1446427416" sldId="473"/>
            <ac:spMk id="20" creationId="{9881909D-0713-FBD8-57E8-D66D1839D6C0}"/>
          </ac:spMkLst>
        </pc:spChg>
        <pc:spChg chg="add mod">
          <ac:chgData name="Souhib Alhassan (2438046)" userId="51412397-6754-40fc-90f6-17f126869132" providerId="ADAL" clId="{8BBD8B43-8F6A-5245-8524-4D08DA140F97}" dt="2026-08-10T08:40:33.068" v="89"/>
          <ac:spMkLst>
            <pc:docMk/>
            <pc:sldMk cId="1446427416" sldId="473"/>
            <ac:spMk id="22" creationId="{485AD8F5-D6B3-2534-F331-FFB053EE3F80}"/>
          </ac:spMkLst>
        </pc:spChg>
        <pc:picChg chg="add mod">
          <ac:chgData name="Souhib Alhassan (2438046)" userId="51412397-6754-40fc-90f6-17f126869132" providerId="ADAL" clId="{8BBD8B43-8F6A-5245-8524-4D08DA140F97}" dt="2026-08-10T08:40:33.068" v="89"/>
          <ac:picMkLst>
            <pc:docMk/>
            <pc:sldMk cId="1446427416" sldId="473"/>
            <ac:picMk id="15" creationId="{23E922A7-84AB-6C20-E753-B6E66F0320DF}"/>
          </ac:picMkLst>
        </pc:picChg>
        <pc:picChg chg="add mod">
          <ac:chgData name="Souhib Alhassan (2438046)" userId="51412397-6754-40fc-90f6-17f126869132" providerId="ADAL" clId="{8BBD8B43-8F6A-5245-8524-4D08DA140F97}" dt="2026-08-14T07:57:44.633" v="134"/>
          <ac:picMkLst>
            <pc:docMk/>
            <pc:sldMk cId="1446427416" sldId="473"/>
            <ac:picMk id="17" creationId="{E8B093A3-C2A7-9F33-AD0A-13D02B31DE9B}"/>
          </ac:picMkLst>
        </pc:picChg>
      </pc:sldChg>
      <pc:sldChg chg="addSp modSp mod modClrScheme chgLayout">
        <pc:chgData name="Souhib Alhassan (2438046)" userId="51412397-6754-40fc-90f6-17f126869132" providerId="ADAL" clId="{8BBD8B43-8F6A-5245-8524-4D08DA140F97}" dt="2026-08-14T07:57:44.633" v="134"/>
        <pc:sldMkLst>
          <pc:docMk/>
          <pc:sldMk cId="1804203998" sldId="474"/>
        </pc:sldMkLst>
        <pc:spChg chg="mod">
          <ac:chgData name="Souhib Alhassan (2438046)" userId="51412397-6754-40fc-90f6-17f126869132" providerId="ADAL" clId="{8BBD8B43-8F6A-5245-8524-4D08DA140F97}" dt="2026-08-10T08:40:33.068" v="89"/>
          <ac:spMkLst>
            <pc:docMk/>
            <pc:sldMk cId="1804203998" sldId="474"/>
            <ac:spMk id="2" creationId="{33B924A3-1440-EE2D-BFA7-E4E87ED0695F}"/>
          </ac:spMkLst>
        </pc:spChg>
        <pc:spChg chg="mod ord">
          <ac:chgData name="Souhib Alhassan (2438046)" userId="51412397-6754-40fc-90f6-17f126869132" providerId="ADAL" clId="{8BBD8B43-8F6A-5245-8524-4D08DA140F97}" dt="2026-08-10T08:40:33.068" v="89"/>
          <ac:spMkLst>
            <pc:docMk/>
            <pc:sldMk cId="1804203998" sldId="474"/>
            <ac:spMk id="4" creationId="{9FCEB692-B9B5-A7EC-175D-C55FD2A656B5}"/>
          </ac:spMkLst>
        </pc:spChg>
        <pc:spChg chg="mod ord">
          <ac:chgData name="Souhib Alhassan (2438046)" userId="51412397-6754-40fc-90f6-17f126869132" providerId="ADAL" clId="{8BBD8B43-8F6A-5245-8524-4D08DA140F97}" dt="2026-08-10T08:40:33.068" v="89"/>
          <ac:spMkLst>
            <pc:docMk/>
            <pc:sldMk cId="1804203998" sldId="474"/>
            <ac:spMk id="5" creationId="{4E6DEE0F-0A02-6D68-23C0-0B77EC1F3087}"/>
          </ac:spMkLst>
        </pc:spChg>
        <pc:spChg chg="mod">
          <ac:chgData name="Souhib Alhassan (2438046)" userId="51412397-6754-40fc-90f6-17f126869132" providerId="ADAL" clId="{8BBD8B43-8F6A-5245-8524-4D08DA140F97}" dt="2026-08-10T08:40:33.068" v="89"/>
          <ac:spMkLst>
            <pc:docMk/>
            <pc:sldMk cId="1804203998" sldId="474"/>
            <ac:spMk id="6" creationId="{2A1850B5-255F-A873-173A-38572FF0550B}"/>
          </ac:spMkLst>
        </pc:spChg>
        <pc:picChg chg="add mod">
          <ac:chgData name="Souhib Alhassan (2438046)" userId="51412397-6754-40fc-90f6-17f126869132" providerId="ADAL" clId="{8BBD8B43-8F6A-5245-8524-4D08DA140F97}" dt="2026-08-10T08:40:33.068" v="89"/>
          <ac:picMkLst>
            <pc:docMk/>
            <pc:sldMk cId="1804203998" sldId="474"/>
            <ac:picMk id="11" creationId="{C91EA0F1-BEED-5E9F-D265-78A68E80AE9C}"/>
          </ac:picMkLst>
        </pc:picChg>
        <pc:picChg chg="add mod">
          <ac:chgData name="Souhib Alhassan (2438046)" userId="51412397-6754-40fc-90f6-17f126869132" providerId="ADAL" clId="{8BBD8B43-8F6A-5245-8524-4D08DA140F97}" dt="2026-08-14T07:57:44.633" v="134"/>
          <ac:picMkLst>
            <pc:docMk/>
            <pc:sldMk cId="1804203998" sldId="474"/>
            <ac:picMk id="13" creationId="{48363F38-D4FD-093A-A6C6-F7D752301CD4}"/>
          </ac:picMkLst>
        </pc:picChg>
      </pc:sldChg>
      <pc:sldChg chg="addSp modSp">
        <pc:chgData name="Souhib Alhassan (2438046)" userId="51412397-6754-40fc-90f6-17f126869132" providerId="ADAL" clId="{8BBD8B43-8F6A-5245-8524-4D08DA140F97}" dt="2026-08-14T07:57:44.633" v="134"/>
        <pc:sldMkLst>
          <pc:docMk/>
          <pc:sldMk cId="2773911049" sldId="475"/>
        </pc:sldMkLst>
        <pc:spChg chg="mod">
          <ac:chgData name="Souhib Alhassan (2438046)" userId="51412397-6754-40fc-90f6-17f126869132" providerId="ADAL" clId="{8BBD8B43-8F6A-5245-8524-4D08DA140F97}" dt="2026-08-10T08:40:33.068" v="89"/>
          <ac:spMkLst>
            <pc:docMk/>
            <pc:sldMk cId="2773911049" sldId="475"/>
            <ac:spMk id="2" creationId="{9569B926-B65F-3EB5-92BB-DC40BD793F0D}"/>
          </ac:spMkLst>
        </pc:spChg>
        <pc:spChg chg="mod">
          <ac:chgData name="Souhib Alhassan (2438046)" userId="51412397-6754-40fc-90f6-17f126869132" providerId="ADAL" clId="{8BBD8B43-8F6A-5245-8524-4D08DA140F97}" dt="2026-08-10T08:40:33.068" v="89"/>
          <ac:spMkLst>
            <pc:docMk/>
            <pc:sldMk cId="2773911049" sldId="475"/>
            <ac:spMk id="3" creationId="{D8D4FB70-B25A-602C-D334-08F645D206D5}"/>
          </ac:spMkLst>
        </pc:spChg>
        <pc:picChg chg="add mod">
          <ac:chgData name="Souhib Alhassan (2438046)" userId="51412397-6754-40fc-90f6-17f126869132" providerId="ADAL" clId="{8BBD8B43-8F6A-5245-8524-4D08DA140F97}" dt="2026-08-14T07:57:44.633" v="134"/>
          <ac:picMkLst>
            <pc:docMk/>
            <pc:sldMk cId="2773911049" sldId="475"/>
            <ac:picMk id="9" creationId="{6D513CDE-B73B-E620-B415-2F37738756F8}"/>
          </ac:picMkLst>
        </pc:picChg>
      </pc:sldChg>
      <pc:sldChg chg="addSp modSp">
        <pc:chgData name="Souhib Alhassan (2438046)" userId="51412397-6754-40fc-90f6-17f126869132" providerId="ADAL" clId="{8BBD8B43-8F6A-5245-8524-4D08DA140F97}" dt="2026-08-14T07:57:44.633" v="134"/>
        <pc:sldMkLst>
          <pc:docMk/>
          <pc:sldMk cId="2642543611" sldId="477"/>
        </pc:sldMkLst>
        <pc:spChg chg="mod">
          <ac:chgData name="Souhib Alhassan (2438046)" userId="51412397-6754-40fc-90f6-17f126869132" providerId="ADAL" clId="{8BBD8B43-8F6A-5245-8524-4D08DA140F97}" dt="2026-08-10T08:40:33.068" v="89"/>
          <ac:spMkLst>
            <pc:docMk/>
            <pc:sldMk cId="2642543611" sldId="477"/>
            <ac:spMk id="2" creationId="{B6307EA7-00DA-7750-8609-7051118EDC20}"/>
          </ac:spMkLst>
        </pc:spChg>
        <pc:spChg chg="mod">
          <ac:chgData name="Souhib Alhassan (2438046)" userId="51412397-6754-40fc-90f6-17f126869132" providerId="ADAL" clId="{8BBD8B43-8F6A-5245-8524-4D08DA140F97}" dt="2026-08-10T08:40:33.068" v="89"/>
          <ac:spMkLst>
            <pc:docMk/>
            <pc:sldMk cId="2642543611" sldId="477"/>
            <ac:spMk id="3" creationId="{00000000-0000-0000-0000-000000000000}"/>
          </ac:spMkLst>
        </pc:spChg>
        <pc:picChg chg="add mod">
          <ac:chgData name="Souhib Alhassan (2438046)" userId="51412397-6754-40fc-90f6-17f126869132" providerId="ADAL" clId="{8BBD8B43-8F6A-5245-8524-4D08DA140F97}" dt="2026-08-14T07:57:44.633" v="134"/>
          <ac:picMkLst>
            <pc:docMk/>
            <pc:sldMk cId="2642543611" sldId="477"/>
            <ac:picMk id="7" creationId="{D4C36F22-0468-FB6C-EBA2-964992D6E80A}"/>
          </ac:picMkLst>
        </pc:picChg>
      </pc:sldChg>
      <pc:sldChg chg="addSp modSp mod modClrScheme chgLayout">
        <pc:chgData name="Souhib Alhassan (2438046)" userId="51412397-6754-40fc-90f6-17f126869132" providerId="ADAL" clId="{8BBD8B43-8F6A-5245-8524-4D08DA140F97}" dt="2026-08-14T07:57:44.633" v="134"/>
        <pc:sldMkLst>
          <pc:docMk/>
          <pc:sldMk cId="1976972165" sldId="478"/>
        </pc:sldMkLst>
        <pc:spChg chg="mod">
          <ac:chgData name="Souhib Alhassan (2438046)" userId="51412397-6754-40fc-90f6-17f126869132" providerId="ADAL" clId="{8BBD8B43-8F6A-5245-8524-4D08DA140F97}" dt="2026-08-10T08:40:33.068" v="89"/>
          <ac:spMkLst>
            <pc:docMk/>
            <pc:sldMk cId="1976972165" sldId="478"/>
            <ac:spMk id="2" creationId="{77E0FCB6-E8B5-E668-6859-562592213C24}"/>
          </ac:spMkLst>
        </pc:spChg>
        <pc:spChg chg="mod">
          <ac:chgData name="Souhib Alhassan (2438046)" userId="51412397-6754-40fc-90f6-17f126869132" providerId="ADAL" clId="{8BBD8B43-8F6A-5245-8524-4D08DA140F97}" dt="2026-08-10T08:40:33.068" v="89"/>
          <ac:spMkLst>
            <pc:docMk/>
            <pc:sldMk cId="1976972165" sldId="478"/>
            <ac:spMk id="3" creationId="{7EB34A5C-AEA4-8C87-D5EF-1CD835079D1D}"/>
          </ac:spMkLst>
        </pc:spChg>
        <pc:spChg chg="mod">
          <ac:chgData name="Souhib Alhassan (2438046)" userId="51412397-6754-40fc-90f6-17f126869132" providerId="ADAL" clId="{8BBD8B43-8F6A-5245-8524-4D08DA140F97}" dt="2026-08-10T08:40:33.068" v="89"/>
          <ac:spMkLst>
            <pc:docMk/>
            <pc:sldMk cId="1976972165" sldId="478"/>
            <ac:spMk id="4" creationId="{BFDC4459-B578-A402-DCF4-CAC2307B75D4}"/>
          </ac:spMkLst>
        </pc:spChg>
        <pc:spChg chg="mod">
          <ac:chgData name="Souhib Alhassan (2438046)" userId="51412397-6754-40fc-90f6-17f126869132" providerId="ADAL" clId="{8BBD8B43-8F6A-5245-8524-4D08DA140F97}" dt="2026-08-10T08:40:33.068" v="89"/>
          <ac:spMkLst>
            <pc:docMk/>
            <pc:sldMk cId="1976972165" sldId="478"/>
            <ac:spMk id="5" creationId="{C61D60C8-0E6D-5493-15CC-220B5D39BED7}"/>
          </ac:spMkLst>
        </pc:spChg>
        <pc:picChg chg="add mod ord">
          <ac:chgData name="Souhib Alhassan (2438046)" userId="51412397-6754-40fc-90f6-17f126869132" providerId="ADAL" clId="{8BBD8B43-8F6A-5245-8524-4D08DA140F97}" dt="2026-08-10T08:40:33.068" v="89"/>
          <ac:picMkLst>
            <pc:docMk/>
            <pc:sldMk cId="1976972165" sldId="478"/>
            <ac:picMk id="9" creationId="{2A24E838-29E5-90EB-6B50-4ED289A88D1A}"/>
          </ac:picMkLst>
        </pc:picChg>
        <pc:picChg chg="add mod">
          <ac:chgData name="Souhib Alhassan (2438046)" userId="51412397-6754-40fc-90f6-17f126869132" providerId="ADAL" clId="{8BBD8B43-8F6A-5245-8524-4D08DA140F97}" dt="2026-08-14T07:57:44.633" v="134"/>
          <ac:picMkLst>
            <pc:docMk/>
            <pc:sldMk cId="1976972165" sldId="478"/>
            <ac:picMk id="11" creationId="{5B083543-BD04-6049-9721-B3D17595036D}"/>
          </ac:picMkLst>
        </pc:picChg>
      </pc:sldChg>
      <pc:sldChg chg="addSp modSp">
        <pc:chgData name="Souhib Alhassan (2438046)" userId="51412397-6754-40fc-90f6-17f126869132" providerId="ADAL" clId="{8BBD8B43-8F6A-5245-8524-4D08DA140F97}" dt="2026-08-14T07:57:44.633" v="134"/>
        <pc:sldMkLst>
          <pc:docMk/>
          <pc:sldMk cId="2515865707" sldId="479"/>
        </pc:sldMkLst>
        <pc:spChg chg="mod">
          <ac:chgData name="Souhib Alhassan (2438046)" userId="51412397-6754-40fc-90f6-17f126869132" providerId="ADAL" clId="{8BBD8B43-8F6A-5245-8524-4D08DA140F97}" dt="2026-08-10T08:40:33.068" v="89"/>
          <ac:spMkLst>
            <pc:docMk/>
            <pc:sldMk cId="2515865707" sldId="479"/>
            <ac:spMk id="3" creationId="{1796855F-F4E7-1C3D-0088-488B7AAF31E3}"/>
          </ac:spMkLst>
        </pc:spChg>
        <pc:picChg chg="add mod">
          <ac:chgData name="Souhib Alhassan (2438046)" userId="51412397-6754-40fc-90f6-17f126869132" providerId="ADAL" clId="{8BBD8B43-8F6A-5245-8524-4D08DA140F97}" dt="2026-08-14T07:57:44.633" v="134"/>
          <ac:picMkLst>
            <pc:docMk/>
            <pc:sldMk cId="2515865707" sldId="479"/>
            <ac:picMk id="9" creationId="{6B8BA14E-5B26-5AB5-DCE4-E51E4873B634}"/>
          </ac:picMkLst>
        </pc:picChg>
      </pc:sldChg>
      <pc:sldChg chg="addSp modSp">
        <pc:chgData name="Souhib Alhassan (2438046)" userId="51412397-6754-40fc-90f6-17f126869132" providerId="ADAL" clId="{8BBD8B43-8F6A-5245-8524-4D08DA140F97}" dt="2026-08-14T07:57:44.633" v="134"/>
        <pc:sldMkLst>
          <pc:docMk/>
          <pc:sldMk cId="2021817562" sldId="480"/>
        </pc:sldMkLst>
        <pc:spChg chg="mod">
          <ac:chgData name="Souhib Alhassan (2438046)" userId="51412397-6754-40fc-90f6-17f126869132" providerId="ADAL" clId="{8BBD8B43-8F6A-5245-8524-4D08DA140F97}" dt="2026-08-10T08:40:33.068" v="89"/>
          <ac:spMkLst>
            <pc:docMk/>
            <pc:sldMk cId="2021817562" sldId="480"/>
            <ac:spMk id="2" creationId="{00000000-0000-0000-0000-000000000000}"/>
          </ac:spMkLst>
        </pc:spChg>
        <pc:spChg chg="mod">
          <ac:chgData name="Souhib Alhassan (2438046)" userId="51412397-6754-40fc-90f6-17f126869132" providerId="ADAL" clId="{8BBD8B43-8F6A-5245-8524-4D08DA140F97}" dt="2026-08-10T08:40:33.068" v="89"/>
          <ac:spMkLst>
            <pc:docMk/>
            <pc:sldMk cId="2021817562" sldId="480"/>
            <ac:spMk id="3" creationId="{8958B4F6-8048-DA94-1EF2-9948D8EFFACF}"/>
          </ac:spMkLst>
        </pc:spChg>
        <pc:picChg chg="add mod">
          <ac:chgData name="Souhib Alhassan (2438046)" userId="51412397-6754-40fc-90f6-17f126869132" providerId="ADAL" clId="{8BBD8B43-8F6A-5245-8524-4D08DA140F97}" dt="2026-08-14T07:57:44.633" v="134"/>
          <ac:picMkLst>
            <pc:docMk/>
            <pc:sldMk cId="2021817562" sldId="480"/>
            <ac:picMk id="9" creationId="{DE85BE48-F138-DA5B-5D34-9CA5CDB382EF}"/>
          </ac:picMkLst>
        </pc:picChg>
      </pc:sldChg>
      <pc:sldChg chg="addSp modSp">
        <pc:chgData name="Souhib Alhassan (2438046)" userId="51412397-6754-40fc-90f6-17f126869132" providerId="ADAL" clId="{8BBD8B43-8F6A-5245-8524-4D08DA140F97}" dt="2026-08-14T07:57:44.633" v="134"/>
        <pc:sldMkLst>
          <pc:docMk/>
          <pc:sldMk cId="522829029" sldId="481"/>
        </pc:sldMkLst>
        <pc:graphicFrameChg chg="mod">
          <ac:chgData name="Souhib Alhassan (2438046)" userId="51412397-6754-40fc-90f6-17f126869132" providerId="ADAL" clId="{8BBD8B43-8F6A-5245-8524-4D08DA140F97}" dt="2026-08-10T08:40:33.068" v="89"/>
          <ac:graphicFrameMkLst>
            <pc:docMk/>
            <pc:sldMk cId="522829029" sldId="481"/>
            <ac:graphicFrameMk id="6" creationId="{57CC323A-0BFA-5E81-B907-9CBB92D413F3}"/>
          </ac:graphicFrameMkLst>
        </pc:graphicFrameChg>
        <pc:picChg chg="add mod">
          <ac:chgData name="Souhib Alhassan (2438046)" userId="51412397-6754-40fc-90f6-17f126869132" providerId="ADAL" clId="{8BBD8B43-8F6A-5245-8524-4D08DA140F97}" dt="2026-08-14T07:57:44.633" v="134"/>
          <ac:picMkLst>
            <pc:docMk/>
            <pc:sldMk cId="522829029" sldId="481"/>
            <ac:picMk id="10" creationId="{6FF446DD-5A69-3804-111E-B4B22AF9F536}"/>
          </ac:picMkLst>
        </pc:picChg>
      </pc:sldChg>
      <pc:sldChg chg="addSp modSp">
        <pc:chgData name="Souhib Alhassan (2438046)" userId="51412397-6754-40fc-90f6-17f126869132" providerId="ADAL" clId="{8BBD8B43-8F6A-5245-8524-4D08DA140F97}" dt="2026-08-14T07:57:44.633" v="134"/>
        <pc:sldMkLst>
          <pc:docMk/>
          <pc:sldMk cId="1082663720" sldId="482"/>
        </pc:sldMkLst>
        <pc:spChg chg="mod">
          <ac:chgData name="Souhib Alhassan (2438046)" userId="51412397-6754-40fc-90f6-17f126869132" providerId="ADAL" clId="{8BBD8B43-8F6A-5245-8524-4D08DA140F97}" dt="2026-08-10T08:40:33.068" v="89"/>
          <ac:spMkLst>
            <pc:docMk/>
            <pc:sldMk cId="1082663720" sldId="482"/>
            <ac:spMk id="2" creationId="{13CB9FD6-C6F7-C711-C34C-4BDD12EFAA51}"/>
          </ac:spMkLst>
        </pc:spChg>
        <pc:spChg chg="mod">
          <ac:chgData name="Souhib Alhassan (2438046)" userId="51412397-6754-40fc-90f6-17f126869132" providerId="ADAL" clId="{8BBD8B43-8F6A-5245-8524-4D08DA140F97}" dt="2026-08-10T08:40:33.068" v="89"/>
          <ac:spMkLst>
            <pc:docMk/>
            <pc:sldMk cId="1082663720" sldId="482"/>
            <ac:spMk id="6" creationId="{CDF180B4-1E35-4123-2C6A-77FD2F29A384}"/>
          </ac:spMkLst>
        </pc:spChg>
        <pc:picChg chg="add mod">
          <ac:chgData name="Souhib Alhassan (2438046)" userId="51412397-6754-40fc-90f6-17f126869132" providerId="ADAL" clId="{8BBD8B43-8F6A-5245-8524-4D08DA140F97}" dt="2026-08-14T07:57:44.633" v="134"/>
          <ac:picMkLst>
            <pc:docMk/>
            <pc:sldMk cId="1082663720" sldId="482"/>
            <ac:picMk id="10" creationId="{D15D6D17-3FE3-7DB1-CFEB-3BF5EA3C16C9}"/>
          </ac:picMkLst>
        </pc:picChg>
      </pc:sldChg>
      <pc:sldChg chg="addSp modSp mod modClrScheme chgLayout">
        <pc:chgData name="Souhib Alhassan (2438046)" userId="51412397-6754-40fc-90f6-17f126869132" providerId="ADAL" clId="{8BBD8B43-8F6A-5245-8524-4D08DA140F97}" dt="2026-08-14T07:57:44.633" v="134"/>
        <pc:sldMkLst>
          <pc:docMk/>
          <pc:sldMk cId="335425178" sldId="483"/>
        </pc:sldMkLst>
        <pc:spChg chg="mod">
          <ac:chgData name="Souhib Alhassan (2438046)" userId="51412397-6754-40fc-90f6-17f126869132" providerId="ADAL" clId="{8BBD8B43-8F6A-5245-8524-4D08DA140F97}" dt="2026-08-10T08:40:33.068" v="89"/>
          <ac:spMkLst>
            <pc:docMk/>
            <pc:sldMk cId="335425178" sldId="483"/>
            <ac:spMk id="2" creationId="{2B0E00A5-590C-FEDB-E750-338BBA9AB697}"/>
          </ac:spMkLst>
        </pc:spChg>
        <pc:spChg chg="mod">
          <ac:chgData name="Souhib Alhassan (2438046)" userId="51412397-6754-40fc-90f6-17f126869132" providerId="ADAL" clId="{8BBD8B43-8F6A-5245-8524-4D08DA140F97}" dt="2026-08-10T08:40:33.068" v="89"/>
          <ac:spMkLst>
            <pc:docMk/>
            <pc:sldMk cId="335425178" sldId="483"/>
            <ac:spMk id="3" creationId="{4DF50E06-2AB5-2D94-26A9-5480CD2BA4A6}"/>
          </ac:spMkLst>
        </pc:spChg>
        <pc:spChg chg="mod">
          <ac:chgData name="Souhib Alhassan (2438046)" userId="51412397-6754-40fc-90f6-17f126869132" providerId="ADAL" clId="{8BBD8B43-8F6A-5245-8524-4D08DA140F97}" dt="2026-08-10T08:40:33.068" v="89"/>
          <ac:spMkLst>
            <pc:docMk/>
            <pc:sldMk cId="335425178" sldId="483"/>
            <ac:spMk id="4" creationId="{B5678138-2151-890B-3AA7-74764A30499C}"/>
          </ac:spMkLst>
        </pc:spChg>
        <pc:spChg chg="mod">
          <ac:chgData name="Souhib Alhassan (2438046)" userId="51412397-6754-40fc-90f6-17f126869132" providerId="ADAL" clId="{8BBD8B43-8F6A-5245-8524-4D08DA140F97}" dt="2026-08-10T08:40:33.068" v="89"/>
          <ac:spMkLst>
            <pc:docMk/>
            <pc:sldMk cId="335425178" sldId="483"/>
            <ac:spMk id="5" creationId="{422A7ECC-F3FF-FED7-155B-4EBFEE0508B9}"/>
          </ac:spMkLst>
        </pc:spChg>
        <pc:picChg chg="add mod ord">
          <ac:chgData name="Souhib Alhassan (2438046)" userId="51412397-6754-40fc-90f6-17f126869132" providerId="ADAL" clId="{8BBD8B43-8F6A-5245-8524-4D08DA140F97}" dt="2026-08-10T08:40:33.068" v="89"/>
          <ac:picMkLst>
            <pc:docMk/>
            <pc:sldMk cId="335425178" sldId="483"/>
            <ac:picMk id="9" creationId="{F54FA8B9-36CC-2CC8-B1FB-5A05AAC0DFEB}"/>
          </ac:picMkLst>
        </pc:picChg>
        <pc:picChg chg="add mod">
          <ac:chgData name="Souhib Alhassan (2438046)" userId="51412397-6754-40fc-90f6-17f126869132" providerId="ADAL" clId="{8BBD8B43-8F6A-5245-8524-4D08DA140F97}" dt="2026-08-14T07:57:44.633" v="134"/>
          <ac:picMkLst>
            <pc:docMk/>
            <pc:sldMk cId="335425178" sldId="483"/>
            <ac:picMk id="11" creationId="{CB0B3581-5C7B-FFFB-1947-4BAB0647A0B2}"/>
          </ac:picMkLst>
        </pc:picChg>
      </pc:sldChg>
      <pc:sldChg chg="addSp modSp">
        <pc:chgData name="Souhib Alhassan (2438046)" userId="51412397-6754-40fc-90f6-17f126869132" providerId="ADAL" clId="{8BBD8B43-8F6A-5245-8524-4D08DA140F97}" dt="2026-08-14T07:57:44.633" v="134"/>
        <pc:sldMkLst>
          <pc:docMk/>
          <pc:sldMk cId="1626926271" sldId="484"/>
        </pc:sldMkLst>
        <pc:spChg chg="mod">
          <ac:chgData name="Souhib Alhassan (2438046)" userId="51412397-6754-40fc-90f6-17f126869132" providerId="ADAL" clId="{8BBD8B43-8F6A-5245-8524-4D08DA140F97}" dt="2026-08-10T08:40:33.068" v="89"/>
          <ac:spMkLst>
            <pc:docMk/>
            <pc:sldMk cId="1626926271" sldId="484"/>
            <ac:spMk id="6" creationId="{B05A32E9-2944-044A-9B92-B40A08766028}"/>
          </ac:spMkLst>
        </pc:spChg>
        <pc:picChg chg="add mod">
          <ac:chgData name="Souhib Alhassan (2438046)" userId="51412397-6754-40fc-90f6-17f126869132" providerId="ADAL" clId="{8BBD8B43-8F6A-5245-8524-4D08DA140F97}" dt="2026-08-14T07:57:44.633" v="134"/>
          <ac:picMkLst>
            <pc:docMk/>
            <pc:sldMk cId="1626926271" sldId="484"/>
            <ac:picMk id="14" creationId="{FFB29932-CE5D-8501-198C-9DA16D211C25}"/>
          </ac:picMkLst>
        </pc:picChg>
      </pc:sldChg>
      <pc:sldChg chg="addSp modSp">
        <pc:chgData name="Souhib Alhassan (2438046)" userId="51412397-6754-40fc-90f6-17f126869132" providerId="ADAL" clId="{8BBD8B43-8F6A-5245-8524-4D08DA140F97}" dt="2026-08-14T07:57:44.633" v="134"/>
        <pc:sldMkLst>
          <pc:docMk/>
          <pc:sldMk cId="2722372469" sldId="485"/>
        </pc:sldMkLst>
        <pc:spChg chg="mod">
          <ac:chgData name="Souhib Alhassan (2438046)" userId="51412397-6754-40fc-90f6-17f126869132" providerId="ADAL" clId="{8BBD8B43-8F6A-5245-8524-4D08DA140F97}" dt="2026-08-10T08:40:33.068" v="89"/>
          <ac:spMkLst>
            <pc:docMk/>
            <pc:sldMk cId="2722372469" sldId="485"/>
            <ac:spMk id="6" creationId="{5B8A9A16-D5BD-E418-C206-EA9D4958A6ED}"/>
          </ac:spMkLst>
        </pc:spChg>
        <pc:picChg chg="add mod">
          <ac:chgData name="Souhib Alhassan (2438046)" userId="51412397-6754-40fc-90f6-17f126869132" providerId="ADAL" clId="{8BBD8B43-8F6A-5245-8524-4D08DA140F97}" dt="2026-08-14T07:57:44.633" v="134"/>
          <ac:picMkLst>
            <pc:docMk/>
            <pc:sldMk cId="2722372469" sldId="485"/>
            <ac:picMk id="9" creationId="{3C384654-D781-1897-E714-0AAF9893B9DA}"/>
          </ac:picMkLst>
        </pc:picChg>
      </pc:sldChg>
      <pc:sldChg chg="addSp delSp modSp new mod">
        <pc:chgData name="Souhib Alhassan (2438046)" userId="51412397-6754-40fc-90f6-17f126869132" providerId="ADAL" clId="{8BBD8B43-8F6A-5245-8524-4D08DA140F97}" dt="2026-08-10T08:51:12.888" v="111" actId="1076"/>
        <pc:sldMkLst>
          <pc:docMk/>
          <pc:sldMk cId="875697798" sldId="486"/>
        </pc:sldMkLst>
        <pc:spChg chg="mod">
          <ac:chgData name="Souhib Alhassan (2438046)" userId="51412397-6754-40fc-90f6-17f126869132" providerId="ADAL" clId="{8BBD8B43-8F6A-5245-8524-4D08DA140F97}" dt="2026-08-10T08:40:33.068" v="89"/>
          <ac:spMkLst>
            <pc:docMk/>
            <pc:sldMk cId="875697798" sldId="486"/>
            <ac:spMk id="2" creationId="{0C9ED256-167A-577B-8F50-58215C858232}"/>
          </ac:spMkLst>
        </pc:spChg>
        <pc:spChg chg="add mod">
          <ac:chgData name="Souhib Alhassan (2438046)" userId="51412397-6754-40fc-90f6-17f126869132" providerId="ADAL" clId="{8BBD8B43-8F6A-5245-8524-4D08DA140F97}" dt="2026-08-10T08:50:02.087" v="106" actId="1076"/>
          <ac:spMkLst>
            <pc:docMk/>
            <pc:sldMk cId="875697798" sldId="486"/>
            <ac:spMk id="6" creationId="{BFDEBDF4-522A-B272-1FFA-EA1F1CA904C8}"/>
          </ac:spMkLst>
        </pc:spChg>
        <pc:spChg chg="add mod">
          <ac:chgData name="Souhib Alhassan (2438046)" userId="51412397-6754-40fc-90f6-17f126869132" providerId="ADAL" clId="{8BBD8B43-8F6A-5245-8524-4D08DA140F97}" dt="2026-08-10T08:49:35.743" v="101" actId="14100"/>
          <ac:spMkLst>
            <pc:docMk/>
            <pc:sldMk cId="875697798" sldId="486"/>
            <ac:spMk id="7" creationId="{9BCA6BE9-D013-1BDA-114B-A8018D35BF5D}"/>
          </ac:spMkLst>
        </pc:spChg>
        <pc:spChg chg="add mod">
          <ac:chgData name="Souhib Alhassan (2438046)" userId="51412397-6754-40fc-90f6-17f126869132" providerId="ADAL" clId="{8BBD8B43-8F6A-5245-8524-4D08DA140F97}" dt="2026-08-10T08:51:12.888" v="111" actId="1076"/>
          <ac:spMkLst>
            <pc:docMk/>
            <pc:sldMk cId="875697798" sldId="486"/>
            <ac:spMk id="8" creationId="{FD9F9518-BC20-16F1-5729-69FD478D6134}"/>
          </ac:spMkLst>
        </pc:spChg>
        <pc:spChg chg="add mod">
          <ac:chgData name="Souhib Alhassan (2438046)" userId="51412397-6754-40fc-90f6-17f126869132" providerId="ADAL" clId="{8BBD8B43-8F6A-5245-8524-4D08DA140F97}" dt="2026-08-10T08:49:13.975" v="98" actId="255"/>
          <ac:spMkLst>
            <pc:docMk/>
            <pc:sldMk cId="875697798" sldId="486"/>
            <ac:spMk id="9" creationId="{0F7956E3-EADC-6F60-0DB6-C4976E43BDBD}"/>
          </ac:spMkLst>
        </pc:spChg>
      </pc:sldChg>
      <pc:sldMasterChg chg="modSp modSldLayout">
        <pc:chgData name="Souhib Alhassan (2438046)" userId="51412397-6754-40fc-90f6-17f126869132" providerId="ADAL" clId="{8BBD8B43-8F6A-5245-8524-4D08DA140F97}" dt="2026-08-10T08:40:33.068" v="89"/>
        <pc:sldMasterMkLst>
          <pc:docMk/>
          <pc:sldMasterMk cId="0" sldId="2147483677"/>
        </pc:sldMasterMkLst>
        <pc:spChg chg="mod">
          <ac:chgData name="Souhib Alhassan (2438046)" userId="51412397-6754-40fc-90f6-17f126869132" providerId="ADAL" clId="{8BBD8B43-8F6A-5245-8524-4D08DA140F97}" dt="2026-08-10T08:40:33.068" v="89"/>
          <ac:spMkLst>
            <pc:docMk/>
            <pc:sldMasterMk cId="0" sldId="2147483677"/>
            <ac:spMk id="4" creationId="{9C6041E6-F87D-4E72-B2F2-59F741FC8835}"/>
          </ac:spMkLst>
        </pc:spChg>
        <pc:spChg chg="mod">
          <ac:chgData name="Souhib Alhassan (2438046)" userId="51412397-6754-40fc-90f6-17f126869132" providerId="ADAL" clId="{8BBD8B43-8F6A-5245-8524-4D08DA140F97}" dt="2026-08-10T08:40:33.068" v="89"/>
          <ac:spMkLst>
            <pc:docMk/>
            <pc:sldMasterMk cId="0" sldId="2147483677"/>
            <ac:spMk id="6" creationId="{870D973B-9FE3-4237-AF7B-BFA9FEE09901}"/>
          </ac:spMkLst>
        </pc:spChg>
        <pc:spChg chg="mod">
          <ac:chgData name="Souhib Alhassan (2438046)" userId="51412397-6754-40fc-90f6-17f126869132" providerId="ADAL" clId="{8BBD8B43-8F6A-5245-8524-4D08DA140F97}" dt="2026-08-10T08:40:33.068" v="89"/>
          <ac:spMkLst>
            <pc:docMk/>
            <pc:sldMasterMk cId="0" sldId="2147483677"/>
            <ac:spMk id="1026" creationId="{00000000-0000-0000-0000-000000000000}"/>
          </ac:spMkLst>
        </pc:spChg>
        <pc:spChg chg="mod">
          <ac:chgData name="Souhib Alhassan (2438046)" userId="51412397-6754-40fc-90f6-17f126869132" providerId="ADAL" clId="{8BBD8B43-8F6A-5245-8524-4D08DA140F97}" dt="2026-08-10T08:40:33.068" v="89"/>
          <ac:spMkLst>
            <pc:docMk/>
            <pc:sldMasterMk cId="0" sldId="2147483677"/>
            <ac:spMk id="1027" creationId="{00000000-0000-0000-0000-000000000000}"/>
          </ac:spMkLst>
        </pc:spChg>
        <pc:sldLayoutChg chg="modSp">
          <pc:chgData name="Souhib Alhassan (2438046)" userId="51412397-6754-40fc-90f6-17f126869132" providerId="ADAL" clId="{8BBD8B43-8F6A-5245-8524-4D08DA140F97}" dt="2026-08-10T08:40:33.068" v="89"/>
          <pc:sldLayoutMkLst>
            <pc:docMk/>
            <pc:sldMasterMk cId="0" sldId="2147483677"/>
            <pc:sldLayoutMk cId="2014937424" sldId="2147483777"/>
          </pc:sldLayoutMkLst>
          <pc:spChg chg="mod">
            <ac:chgData name="Souhib Alhassan (2438046)" userId="51412397-6754-40fc-90f6-17f126869132" providerId="ADAL" clId="{8BBD8B43-8F6A-5245-8524-4D08DA140F97}" dt="2026-08-10T08:40:33.068" v="89"/>
            <ac:spMkLst>
              <pc:docMk/>
              <pc:sldMasterMk cId="0" sldId="2147483677"/>
              <pc:sldLayoutMk cId="2014937424" sldId="2147483777"/>
              <ac:spMk id="2" creationId="{00000000-0000-0000-0000-000000000000}"/>
            </ac:spMkLst>
          </pc:spChg>
          <pc:spChg chg="mod">
            <ac:chgData name="Souhib Alhassan (2438046)" userId="51412397-6754-40fc-90f6-17f126869132" providerId="ADAL" clId="{8BBD8B43-8F6A-5245-8524-4D08DA140F97}" dt="2026-08-10T08:40:33.068" v="89"/>
            <ac:spMkLst>
              <pc:docMk/>
              <pc:sldMasterMk cId="0" sldId="2147483677"/>
              <pc:sldLayoutMk cId="2014937424" sldId="2147483777"/>
              <ac:spMk id="3" creationId="{00000000-0000-0000-0000-000000000000}"/>
            </ac:spMkLst>
          </pc:spChg>
        </pc:sldLayoutChg>
        <pc:sldLayoutChg chg="modSp">
          <pc:chgData name="Souhib Alhassan (2438046)" userId="51412397-6754-40fc-90f6-17f126869132" providerId="ADAL" clId="{8BBD8B43-8F6A-5245-8524-4D08DA140F97}" dt="2026-08-10T08:40:33.068" v="89"/>
          <pc:sldLayoutMkLst>
            <pc:docMk/>
            <pc:sldMasterMk cId="0" sldId="2147483677"/>
            <pc:sldLayoutMk cId="694915260" sldId="2147483778"/>
          </pc:sldLayoutMkLst>
          <pc:spChg chg="mod">
            <ac:chgData name="Souhib Alhassan (2438046)" userId="51412397-6754-40fc-90f6-17f126869132" providerId="ADAL" clId="{8BBD8B43-8F6A-5245-8524-4D08DA140F97}" dt="2026-08-10T08:40:33.068" v="89"/>
            <ac:spMkLst>
              <pc:docMk/>
              <pc:sldMasterMk cId="0" sldId="2147483677"/>
              <pc:sldLayoutMk cId="694915260" sldId="2147483778"/>
              <ac:spMk id="3" creationId="{00000000-0000-0000-0000-000000000000}"/>
            </ac:spMkLst>
          </pc:spChg>
          <pc:spChg chg="mod">
            <ac:chgData name="Souhib Alhassan (2438046)" userId="51412397-6754-40fc-90f6-17f126869132" providerId="ADAL" clId="{8BBD8B43-8F6A-5245-8524-4D08DA140F97}" dt="2026-08-10T08:40:33.068" v="89"/>
            <ac:spMkLst>
              <pc:docMk/>
              <pc:sldMasterMk cId="0" sldId="2147483677"/>
              <pc:sldLayoutMk cId="694915260" sldId="2147483778"/>
              <ac:spMk id="4" creationId="{00000000-0000-0000-0000-000000000000}"/>
            </ac:spMkLst>
          </pc:spChg>
        </pc:sldLayoutChg>
        <pc:sldLayoutChg chg="modSp">
          <pc:chgData name="Souhib Alhassan (2438046)" userId="51412397-6754-40fc-90f6-17f126869132" providerId="ADAL" clId="{8BBD8B43-8F6A-5245-8524-4D08DA140F97}" dt="2026-08-10T08:40:33.068" v="89"/>
          <pc:sldLayoutMkLst>
            <pc:docMk/>
            <pc:sldMasterMk cId="0" sldId="2147483677"/>
            <pc:sldLayoutMk cId="2644807045" sldId="2147483779"/>
          </pc:sldLayoutMkLst>
          <pc:spChg chg="mod">
            <ac:chgData name="Souhib Alhassan (2438046)" userId="51412397-6754-40fc-90f6-17f126869132" providerId="ADAL" clId="{8BBD8B43-8F6A-5245-8524-4D08DA140F97}" dt="2026-08-10T08:40:33.068" v="89"/>
            <ac:spMkLst>
              <pc:docMk/>
              <pc:sldMasterMk cId="0" sldId="2147483677"/>
              <pc:sldLayoutMk cId="2644807045" sldId="2147483779"/>
              <ac:spMk id="3" creationId="{00000000-0000-0000-0000-000000000000}"/>
            </ac:spMkLst>
          </pc:spChg>
          <pc:spChg chg="mod">
            <ac:chgData name="Souhib Alhassan (2438046)" userId="51412397-6754-40fc-90f6-17f126869132" providerId="ADAL" clId="{8BBD8B43-8F6A-5245-8524-4D08DA140F97}" dt="2026-08-10T08:40:33.068" v="89"/>
            <ac:spMkLst>
              <pc:docMk/>
              <pc:sldMasterMk cId="0" sldId="2147483677"/>
              <pc:sldLayoutMk cId="2644807045" sldId="2147483779"/>
              <ac:spMk id="4" creationId="{00000000-0000-0000-0000-000000000000}"/>
            </ac:spMkLst>
          </pc:spChg>
          <pc:spChg chg="mod">
            <ac:chgData name="Souhib Alhassan (2438046)" userId="51412397-6754-40fc-90f6-17f126869132" providerId="ADAL" clId="{8BBD8B43-8F6A-5245-8524-4D08DA140F97}" dt="2026-08-10T08:40:33.068" v="89"/>
            <ac:spMkLst>
              <pc:docMk/>
              <pc:sldMasterMk cId="0" sldId="2147483677"/>
              <pc:sldLayoutMk cId="2644807045" sldId="2147483779"/>
              <ac:spMk id="5" creationId="{00000000-0000-0000-0000-000000000000}"/>
            </ac:spMkLst>
          </pc:spChg>
          <pc:spChg chg="mod">
            <ac:chgData name="Souhib Alhassan (2438046)" userId="51412397-6754-40fc-90f6-17f126869132" providerId="ADAL" clId="{8BBD8B43-8F6A-5245-8524-4D08DA140F97}" dt="2026-08-10T08:40:33.068" v="89"/>
            <ac:spMkLst>
              <pc:docMk/>
              <pc:sldMasterMk cId="0" sldId="2147483677"/>
              <pc:sldLayoutMk cId="2644807045" sldId="2147483779"/>
              <ac:spMk id="6" creationId="{00000000-0000-0000-0000-000000000000}"/>
            </ac:spMkLst>
          </pc:spChg>
        </pc:sldLayoutChg>
        <pc:sldLayoutChg chg="modSp">
          <pc:chgData name="Souhib Alhassan (2438046)" userId="51412397-6754-40fc-90f6-17f126869132" providerId="ADAL" clId="{8BBD8B43-8F6A-5245-8524-4D08DA140F97}" dt="2026-08-10T08:40:33.068" v="89"/>
          <pc:sldLayoutMkLst>
            <pc:docMk/>
            <pc:sldMasterMk cId="0" sldId="2147483677"/>
            <pc:sldLayoutMk cId="2954488435" sldId="2147483782"/>
          </pc:sldLayoutMkLst>
          <pc:spChg chg="mod">
            <ac:chgData name="Souhib Alhassan (2438046)" userId="51412397-6754-40fc-90f6-17f126869132" providerId="ADAL" clId="{8BBD8B43-8F6A-5245-8524-4D08DA140F97}" dt="2026-08-10T08:40:33.068" v="89"/>
            <ac:spMkLst>
              <pc:docMk/>
              <pc:sldMasterMk cId="0" sldId="2147483677"/>
              <pc:sldLayoutMk cId="2954488435" sldId="2147483782"/>
              <ac:spMk id="2" creationId="{00000000-0000-0000-0000-000000000000}"/>
            </ac:spMkLst>
          </pc:spChg>
          <pc:spChg chg="mod">
            <ac:chgData name="Souhib Alhassan (2438046)" userId="51412397-6754-40fc-90f6-17f126869132" providerId="ADAL" clId="{8BBD8B43-8F6A-5245-8524-4D08DA140F97}" dt="2026-08-10T08:40:33.068" v="89"/>
            <ac:spMkLst>
              <pc:docMk/>
              <pc:sldMasterMk cId="0" sldId="2147483677"/>
              <pc:sldLayoutMk cId="2954488435" sldId="2147483782"/>
              <ac:spMk id="3" creationId="{00000000-0000-0000-0000-000000000000}"/>
            </ac:spMkLst>
          </pc:spChg>
          <pc:spChg chg="mod">
            <ac:chgData name="Souhib Alhassan (2438046)" userId="51412397-6754-40fc-90f6-17f126869132" providerId="ADAL" clId="{8BBD8B43-8F6A-5245-8524-4D08DA140F97}" dt="2026-08-10T08:40:33.068" v="89"/>
            <ac:spMkLst>
              <pc:docMk/>
              <pc:sldMasterMk cId="0" sldId="2147483677"/>
              <pc:sldLayoutMk cId="2954488435" sldId="2147483782"/>
              <ac:spMk id="4" creationId="{00000000-0000-0000-0000-000000000000}"/>
            </ac:spMkLst>
          </pc:spChg>
        </pc:sldLayoutChg>
        <pc:sldLayoutChg chg="modSp">
          <pc:chgData name="Souhib Alhassan (2438046)" userId="51412397-6754-40fc-90f6-17f126869132" providerId="ADAL" clId="{8BBD8B43-8F6A-5245-8524-4D08DA140F97}" dt="2026-08-10T08:40:33.068" v="89"/>
          <pc:sldLayoutMkLst>
            <pc:docMk/>
            <pc:sldMasterMk cId="0" sldId="2147483677"/>
            <pc:sldLayoutMk cId="3529993513" sldId="2147483783"/>
          </pc:sldLayoutMkLst>
          <pc:spChg chg="mod">
            <ac:chgData name="Souhib Alhassan (2438046)" userId="51412397-6754-40fc-90f6-17f126869132" providerId="ADAL" clId="{8BBD8B43-8F6A-5245-8524-4D08DA140F97}" dt="2026-08-10T08:40:33.068" v="89"/>
            <ac:spMkLst>
              <pc:docMk/>
              <pc:sldMasterMk cId="0" sldId="2147483677"/>
              <pc:sldLayoutMk cId="3529993513" sldId="2147483783"/>
              <ac:spMk id="2" creationId="{00000000-0000-0000-0000-000000000000}"/>
            </ac:spMkLst>
          </pc:spChg>
          <pc:spChg chg="mod">
            <ac:chgData name="Souhib Alhassan (2438046)" userId="51412397-6754-40fc-90f6-17f126869132" providerId="ADAL" clId="{8BBD8B43-8F6A-5245-8524-4D08DA140F97}" dt="2026-08-10T08:40:33.068" v="89"/>
            <ac:spMkLst>
              <pc:docMk/>
              <pc:sldMasterMk cId="0" sldId="2147483677"/>
              <pc:sldLayoutMk cId="3529993513" sldId="2147483783"/>
              <ac:spMk id="3" creationId="{00000000-0000-0000-0000-000000000000}"/>
            </ac:spMkLst>
          </pc:spChg>
          <pc:spChg chg="mod">
            <ac:chgData name="Souhib Alhassan (2438046)" userId="51412397-6754-40fc-90f6-17f126869132" providerId="ADAL" clId="{8BBD8B43-8F6A-5245-8524-4D08DA140F97}" dt="2026-08-10T08:40:33.068" v="89"/>
            <ac:spMkLst>
              <pc:docMk/>
              <pc:sldMasterMk cId="0" sldId="2147483677"/>
              <pc:sldLayoutMk cId="3529993513" sldId="2147483783"/>
              <ac:spMk id="4" creationId="{00000000-0000-0000-0000-000000000000}"/>
            </ac:spMkLst>
          </pc:spChg>
        </pc:sldLayoutChg>
        <pc:sldLayoutChg chg="modSp">
          <pc:chgData name="Souhib Alhassan (2438046)" userId="51412397-6754-40fc-90f6-17f126869132" providerId="ADAL" clId="{8BBD8B43-8F6A-5245-8524-4D08DA140F97}" dt="2026-08-10T08:40:33.068" v="89"/>
          <pc:sldLayoutMkLst>
            <pc:docMk/>
            <pc:sldMasterMk cId="0" sldId="2147483677"/>
            <pc:sldLayoutMk cId="3048425336" sldId="2147483785"/>
          </pc:sldLayoutMkLst>
          <pc:spChg chg="mod">
            <ac:chgData name="Souhib Alhassan (2438046)" userId="51412397-6754-40fc-90f6-17f126869132" providerId="ADAL" clId="{8BBD8B43-8F6A-5245-8524-4D08DA140F97}" dt="2026-08-10T08:40:33.068" v="89"/>
            <ac:spMkLst>
              <pc:docMk/>
              <pc:sldMasterMk cId="0" sldId="2147483677"/>
              <pc:sldLayoutMk cId="3048425336" sldId="2147483785"/>
              <ac:spMk id="2" creationId="{00000000-0000-0000-0000-000000000000}"/>
            </ac:spMkLst>
          </pc:spChg>
          <pc:spChg chg="mod">
            <ac:chgData name="Souhib Alhassan (2438046)" userId="51412397-6754-40fc-90f6-17f126869132" providerId="ADAL" clId="{8BBD8B43-8F6A-5245-8524-4D08DA140F97}" dt="2026-08-10T08:40:33.068" v="89"/>
            <ac:spMkLst>
              <pc:docMk/>
              <pc:sldMasterMk cId="0" sldId="2147483677"/>
              <pc:sldLayoutMk cId="3048425336" sldId="2147483785"/>
              <ac:spMk id="3" creationId="{00000000-0000-0000-0000-000000000000}"/>
            </ac:spMkLst>
          </pc:spChg>
        </pc:sldLayoutChg>
        <pc:sldLayoutChg chg="modSp">
          <pc:chgData name="Souhib Alhassan (2438046)" userId="51412397-6754-40fc-90f6-17f126869132" providerId="ADAL" clId="{8BBD8B43-8F6A-5245-8524-4D08DA140F97}" dt="2026-08-10T08:40:33.068" v="89"/>
          <pc:sldLayoutMkLst>
            <pc:docMk/>
            <pc:sldMasterMk cId="0" sldId="2147483677"/>
            <pc:sldLayoutMk cId="3812398924" sldId="2147483786"/>
          </pc:sldLayoutMkLst>
          <pc:spChg chg="mod">
            <ac:chgData name="Souhib Alhassan (2438046)" userId="51412397-6754-40fc-90f6-17f126869132" providerId="ADAL" clId="{8BBD8B43-8F6A-5245-8524-4D08DA140F97}" dt="2026-08-10T08:40:33.068" v="89"/>
            <ac:spMkLst>
              <pc:docMk/>
              <pc:sldMasterMk cId="0" sldId="2147483677"/>
              <pc:sldLayoutMk cId="3812398924" sldId="2147483786"/>
              <ac:spMk id="2" creationId="{00000000-0000-0000-0000-000000000000}"/>
            </ac:spMkLst>
          </pc:spChg>
          <pc:spChg chg="mod">
            <ac:chgData name="Souhib Alhassan (2438046)" userId="51412397-6754-40fc-90f6-17f126869132" providerId="ADAL" clId="{8BBD8B43-8F6A-5245-8524-4D08DA140F97}" dt="2026-08-10T08:40:33.068" v="89"/>
            <ac:spMkLst>
              <pc:docMk/>
              <pc:sldMasterMk cId="0" sldId="2147483677"/>
              <pc:sldLayoutMk cId="3812398924" sldId="2147483786"/>
              <ac:spMk id="3" creationId="{00000000-0000-0000-0000-000000000000}"/>
            </ac:spMkLst>
          </pc:spChg>
          <pc:spChg chg="mod">
            <ac:chgData name="Souhib Alhassan (2438046)" userId="51412397-6754-40fc-90f6-17f126869132" providerId="ADAL" clId="{8BBD8B43-8F6A-5245-8524-4D08DA140F97}" dt="2026-08-10T08:40:33.068" v="89"/>
            <ac:spMkLst>
              <pc:docMk/>
              <pc:sldMasterMk cId="0" sldId="2147483677"/>
              <pc:sldLayoutMk cId="3812398924" sldId="2147483786"/>
              <ac:spMk id="4" creationId="{C5BA379F-2687-42D5-BD11-CCFD486FA934}"/>
            </ac:spMkLst>
          </pc:spChg>
          <pc:spChg chg="mod">
            <ac:chgData name="Souhib Alhassan (2438046)" userId="51412397-6754-40fc-90f6-17f126869132" providerId="ADAL" clId="{8BBD8B43-8F6A-5245-8524-4D08DA140F97}" dt="2026-08-10T08:40:33.068" v="89"/>
            <ac:spMkLst>
              <pc:docMk/>
              <pc:sldMasterMk cId="0" sldId="2147483677"/>
              <pc:sldLayoutMk cId="3812398924" sldId="2147483786"/>
              <ac:spMk id="5" creationId="{6DDC0210-3A98-4E80-A493-9097B8EA885E}"/>
            </ac:spMkLst>
          </pc:spChg>
        </pc:sldLayoutChg>
        <pc:sldLayoutChg chg="modSp">
          <pc:chgData name="Souhib Alhassan (2438046)" userId="51412397-6754-40fc-90f6-17f126869132" providerId="ADAL" clId="{8BBD8B43-8F6A-5245-8524-4D08DA140F97}" dt="2026-08-10T08:40:33.068" v="89"/>
          <pc:sldLayoutMkLst>
            <pc:docMk/>
            <pc:sldMasterMk cId="0" sldId="2147483677"/>
            <pc:sldLayoutMk cId="258251497" sldId="2147483787"/>
          </pc:sldLayoutMkLst>
          <pc:spChg chg="mod">
            <ac:chgData name="Souhib Alhassan (2438046)" userId="51412397-6754-40fc-90f6-17f126869132" providerId="ADAL" clId="{8BBD8B43-8F6A-5245-8524-4D08DA140F97}" dt="2026-08-10T08:40:33.068" v="89"/>
            <ac:spMkLst>
              <pc:docMk/>
              <pc:sldMasterMk cId="0" sldId="2147483677"/>
              <pc:sldLayoutMk cId="258251497" sldId="2147483787"/>
              <ac:spMk id="3" creationId="{00000000-0000-0000-0000-000000000000}"/>
            </ac:spMkLst>
          </pc:spChg>
          <pc:spChg chg="mod">
            <ac:chgData name="Souhib Alhassan (2438046)" userId="51412397-6754-40fc-90f6-17f126869132" providerId="ADAL" clId="{8BBD8B43-8F6A-5245-8524-4D08DA140F97}" dt="2026-08-10T08:40:33.068" v="89"/>
            <ac:spMkLst>
              <pc:docMk/>
              <pc:sldMasterMk cId="0" sldId="2147483677"/>
              <pc:sldLayoutMk cId="258251497" sldId="2147483787"/>
              <ac:spMk id="5" creationId="{664C04FF-0357-4130-AC28-3F988C577F5A}"/>
            </ac:spMkLst>
          </pc:spChg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09/08/2026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09/08/2026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09/08/2026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09/08/2026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09/08/2026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09/08/2026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09/08/2026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09/08/2026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09/08/2026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09/08/2026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09/08/2026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09/08/2026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ice.org.uk/guidance/cg181?utm_source=chatgpt.com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nice.org.uk/guidance/ng28?utm_source=chatgpt.com" TargetMode="Externa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hyperlink" Target="https://www.nice.org.uk/guidance/ng197?utm_source=chatgpt.com" TargetMode="External"/><Relationship Id="rId5" Type="http://schemas.openxmlformats.org/officeDocument/2006/relationships/hyperlink" Target="https://www.nhs.uk/actFAST/?utm_source=chatgpt.com" TargetMode="External"/><Relationship Id="rId10" Type="http://schemas.openxmlformats.org/officeDocument/2006/relationships/image" Target="../media/image3.png"/><Relationship Id="rId4" Type="http://schemas.openxmlformats.org/officeDocument/2006/relationships/hyperlink" Target="https://www.nhs.uk/conditions/cardiovascular-disease/?utm_source=chatgpt.com" TargetMode="External"/><Relationship Id="rId9" Type="http://schemas.openxmlformats.org/officeDocument/2006/relationships/hyperlink" Target="https://www.nice.org.uk/guidance/ng128?utm_source=chatgpt.com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073276" y="1340768"/>
            <a:ext cx="8050709" cy="1584176"/>
          </a:xfrm>
        </p:spPr>
        <p:txBody>
          <a:bodyPr/>
          <a:lstStyle/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BMHP5032 Introduction to Physiology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Component 2 – Presentation 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Care Plan</a:t>
            </a:r>
          </a:p>
          <a:p>
            <a:pPr algn="l"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ID: 2438046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name: SOUHIB ALHASSAN 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Lecturer Name: Dr. Soban Sadiq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pic>
        <p:nvPicPr>
          <p:cNvPr id="36" name="Audio 35">
            <a:extLst>
              <a:ext uri="{FF2B5EF4-FFF2-40B4-BE49-F238E27FC236}">
                <a16:creationId xmlns:a16="http://schemas.microsoft.com/office/drawing/2014/main" id="{772A069F-A0F3-BAA0-E8A3-10662D88C2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596"/>
    </mc:Choice>
    <mc:Fallback>
      <p:transition spd="slow" advTm="285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C3CB7-D278-A2A4-CAD1-A290CF81F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850106"/>
          </a:xfrm>
        </p:spPr>
        <p:txBody>
          <a:bodyPr/>
          <a:lstStyle/>
          <a:p>
            <a:r>
              <a:rPr lang="en-GB" sz="3600" b="1" dirty="0"/>
              <a:t>Introduction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3C9C2-F8C4-FC64-3A2B-8D72721535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1AD01A-35D6-54F1-21E7-C950B3125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9" name="Rectangle 4">
            <a:extLst>
              <a:ext uri="{FF2B5EF4-FFF2-40B4-BE49-F238E27FC236}">
                <a16:creationId xmlns:a16="http://schemas.microsoft.com/office/drawing/2014/main" id="{449967CE-CA91-60DF-073E-1C33A140473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23392" y="1654944"/>
            <a:ext cx="9073008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indent="0">
              <a:spcBef>
                <a:spcPct val="0"/>
              </a:spcBef>
              <a:buFontTx/>
              <a:buChar char="•"/>
            </a:pPr>
            <a:r>
              <a:rPr lang="en-US" alt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Cardiovascular disease (CVD) affects the heart and blood vessels.</a:t>
            </a:r>
          </a:p>
          <a:p>
            <a:pPr marL="0" indent="0">
              <a:spcBef>
                <a:spcPct val="0"/>
              </a:spcBef>
              <a:buFontTx/>
              <a:buChar char="•"/>
            </a:pPr>
            <a:r>
              <a:rPr lang="en-US" alt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A stroke occurs when the blood supply to part of the brain is interrupted.</a:t>
            </a:r>
          </a:p>
          <a:p>
            <a:pPr marL="0" indent="0">
              <a:spcBef>
                <a:spcPct val="0"/>
              </a:spcBef>
              <a:buFontTx/>
              <a:buChar char="•"/>
            </a:pPr>
            <a:r>
              <a:rPr lang="en-US" alt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Type 2 diabetes is a condition in which blood glucose levels become too high.</a:t>
            </a:r>
          </a:p>
          <a:p>
            <a:pPr marL="0" indent="0">
              <a:spcBef>
                <a:spcPct val="0"/>
              </a:spcBef>
              <a:buFontTx/>
              <a:buChar char="•"/>
            </a:pPr>
            <a:r>
              <a:rPr lang="en-US" alt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These conditions are closely related because diabetes and high blood pressure can damage blood vessels.</a:t>
            </a:r>
          </a:p>
          <a:p>
            <a:pPr marL="0" indent="0">
              <a:spcBef>
                <a:spcPct val="0"/>
              </a:spcBef>
              <a:buFontTx/>
              <a:buChar char="•"/>
            </a:pPr>
            <a:r>
              <a:rPr lang="en-US" alt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Smoking, unhealthy diet and physical inactivity can increase cardiovascular risk (NHS, 2024; NICE, 2023).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sz="1800" dirty="0">
              <a:latin typeface="Arial" panose="020B0604020202020204" pitchFamily="34" charset="0"/>
            </a:endParaRPr>
          </a:p>
        </p:txBody>
      </p:sp>
      <p:pic>
        <p:nvPicPr>
          <p:cNvPr id="34" name="Audio 33">
            <a:extLst>
              <a:ext uri="{FF2B5EF4-FFF2-40B4-BE49-F238E27FC236}">
                <a16:creationId xmlns:a16="http://schemas.microsoft.com/office/drawing/2014/main" id="{124B0C19-A09D-90CC-D476-21D9F003205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85632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345"/>
    </mc:Choice>
    <mc:Fallback>
      <p:transition spd="slow" advTm="463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1B7D8-FAFA-459E-E97E-26762F067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Information about the person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800642-0D74-9A9D-EEA9-9EEA43A736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A468CE-6AEE-EAD3-595F-267F23235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A022E873-6C60-E3FD-C8D9-CAB33664D76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09600" y="1305342"/>
            <a:ext cx="10972800" cy="4247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2" anchor="ctr" anchorCtr="0" compatLnSpc="1">
            <a:prstTxWarp prst="textNoShape">
              <a:avLst/>
            </a:prstTxWarp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indent="0">
              <a:spcBef>
                <a:spcPct val="0"/>
              </a:spcBef>
              <a:buNone/>
            </a:pPr>
            <a:r>
              <a:rPr lang="en-US" altLang="en-US" sz="1800" b="1" dirty="0" err="1">
                <a:solidFill>
                  <a:srgbClr val="000000"/>
                </a:solidFill>
              </a:rPr>
              <a:t>Mr</a:t>
            </a:r>
            <a:r>
              <a:rPr lang="en-US" altLang="en-US" sz="1800" b="1" dirty="0">
                <a:solidFill>
                  <a:srgbClr val="000000"/>
                </a:solidFill>
              </a:rPr>
              <a:t> Ahmed Hassan</a:t>
            </a:r>
          </a:p>
          <a:p>
            <a:pPr marL="0" indent="0">
              <a:spcBef>
                <a:spcPct val="0"/>
              </a:spcBef>
              <a:buFontTx/>
              <a:buChar char="•"/>
            </a:pPr>
            <a:r>
              <a:rPr lang="en-US" altLang="en-US" sz="1800" b="1" dirty="0">
                <a:solidFill>
                  <a:srgbClr val="000000"/>
                </a:solidFill>
              </a:rPr>
              <a:t>Age:</a:t>
            </a:r>
            <a:r>
              <a:rPr lang="en-US" altLang="en-US" sz="1800" dirty="0">
                <a:solidFill>
                  <a:srgbClr val="000000"/>
                </a:solidFill>
              </a:rPr>
              <a:t> 62 years</a:t>
            </a:r>
          </a:p>
          <a:p>
            <a:pPr marL="0" indent="0">
              <a:spcBef>
                <a:spcPct val="0"/>
              </a:spcBef>
              <a:buFontTx/>
              <a:buChar char="•"/>
            </a:pPr>
            <a:r>
              <a:rPr lang="en-US" altLang="en-US" sz="1800" b="1" dirty="0">
                <a:solidFill>
                  <a:srgbClr val="000000"/>
                </a:solidFill>
              </a:rPr>
              <a:t>Sex:</a:t>
            </a:r>
            <a:r>
              <a:rPr lang="en-US" altLang="en-US" sz="1800" dirty="0">
                <a:solidFill>
                  <a:srgbClr val="000000"/>
                </a:solidFill>
              </a:rPr>
              <a:t> Male</a:t>
            </a:r>
          </a:p>
          <a:p>
            <a:pPr marL="0" indent="0">
              <a:spcBef>
                <a:spcPct val="0"/>
              </a:spcBef>
              <a:buFontTx/>
              <a:buChar char="•"/>
            </a:pPr>
            <a:r>
              <a:rPr lang="en-US" altLang="en-US" sz="1800" b="1" dirty="0">
                <a:solidFill>
                  <a:srgbClr val="000000"/>
                </a:solidFill>
              </a:rPr>
              <a:t>Marital status:</a:t>
            </a:r>
            <a:r>
              <a:rPr lang="en-US" altLang="en-US" sz="1800" dirty="0">
                <a:solidFill>
                  <a:srgbClr val="000000"/>
                </a:solidFill>
              </a:rPr>
              <a:t> Married</a:t>
            </a:r>
          </a:p>
          <a:p>
            <a:pPr marL="0" indent="0">
              <a:spcBef>
                <a:spcPct val="0"/>
              </a:spcBef>
              <a:buFontTx/>
              <a:buChar char="•"/>
            </a:pPr>
            <a:r>
              <a:rPr lang="en-US" altLang="en-US" sz="1800" b="1" dirty="0">
                <a:solidFill>
                  <a:srgbClr val="000000"/>
                </a:solidFill>
              </a:rPr>
              <a:t>Living situation:</a:t>
            </a:r>
            <a:r>
              <a:rPr lang="en-US" altLang="en-US" sz="1800" dirty="0">
                <a:solidFill>
                  <a:srgbClr val="000000"/>
                </a:solidFill>
              </a:rPr>
              <a:t> Lives with his wife</a:t>
            </a:r>
          </a:p>
          <a:p>
            <a:pPr marL="0" indent="0">
              <a:spcBef>
                <a:spcPct val="0"/>
              </a:spcBef>
              <a:buFontTx/>
              <a:buChar char="•"/>
            </a:pPr>
            <a:r>
              <a:rPr lang="en-US" altLang="en-US" sz="1800" b="1" dirty="0">
                <a:solidFill>
                  <a:srgbClr val="000000"/>
                </a:solidFill>
              </a:rPr>
              <a:t>Employment:</a:t>
            </a:r>
            <a:r>
              <a:rPr lang="en-US" altLang="en-US" sz="1800" dirty="0">
                <a:solidFill>
                  <a:srgbClr val="000000"/>
                </a:solidFill>
              </a:rPr>
              <a:t> Retired</a:t>
            </a:r>
          </a:p>
          <a:p>
            <a:pPr marL="0" indent="0">
              <a:spcBef>
                <a:spcPct val="0"/>
              </a:spcBef>
              <a:buFontTx/>
              <a:buChar char="•"/>
            </a:pPr>
            <a:r>
              <a:rPr lang="en-US" altLang="en-US" sz="1800" b="1" dirty="0">
                <a:solidFill>
                  <a:srgbClr val="000000"/>
                </a:solidFill>
              </a:rPr>
              <a:t>Medical conditions:</a:t>
            </a:r>
            <a:endParaRPr lang="en-US" altLang="en-US" sz="1800" dirty="0">
              <a:solidFill>
                <a:srgbClr val="000000"/>
              </a:solidFill>
            </a:endParaRPr>
          </a:p>
          <a:p>
            <a:pPr marL="457200" lvl="1" indent="0">
              <a:spcBef>
                <a:spcPct val="0"/>
              </a:spcBef>
              <a:buFontTx/>
              <a:buChar char="•"/>
            </a:pPr>
            <a:r>
              <a:rPr lang="en-US" altLang="en-US" sz="1800" dirty="0">
                <a:solidFill>
                  <a:srgbClr val="000000"/>
                </a:solidFill>
              </a:rPr>
              <a:t>Cardiovascular disease</a:t>
            </a:r>
          </a:p>
          <a:p>
            <a:pPr marL="457200" lvl="1" indent="0">
              <a:spcBef>
                <a:spcPct val="0"/>
              </a:spcBef>
              <a:buFontTx/>
              <a:buChar char="•"/>
            </a:pPr>
            <a:r>
              <a:rPr lang="en-US" altLang="en-US" sz="1800" dirty="0">
                <a:solidFill>
                  <a:srgbClr val="000000"/>
                </a:solidFill>
              </a:rPr>
              <a:t>Hypertension</a:t>
            </a:r>
          </a:p>
          <a:p>
            <a:pPr marL="457200" lvl="1" indent="0">
              <a:spcBef>
                <a:spcPct val="0"/>
              </a:spcBef>
              <a:buFontTx/>
              <a:buChar char="•"/>
            </a:pPr>
            <a:r>
              <a:rPr lang="en-US" altLang="en-US" sz="1800" dirty="0">
                <a:solidFill>
                  <a:srgbClr val="000000"/>
                </a:solidFill>
              </a:rPr>
              <a:t>Type 2 diabetes</a:t>
            </a:r>
          </a:p>
          <a:p>
            <a:pPr marL="457200" lvl="1" indent="0">
              <a:spcBef>
                <a:spcPct val="0"/>
              </a:spcBef>
              <a:buFontTx/>
              <a:buChar char="•"/>
            </a:pPr>
            <a:r>
              <a:rPr lang="en-US" altLang="en-US" sz="1800" dirty="0">
                <a:solidFill>
                  <a:srgbClr val="000000"/>
                </a:solidFill>
              </a:rPr>
              <a:t>Previous </a:t>
            </a:r>
            <a:r>
              <a:rPr lang="en-US" altLang="en-US" sz="1800" dirty="0" err="1">
                <a:solidFill>
                  <a:srgbClr val="000000"/>
                </a:solidFill>
              </a:rPr>
              <a:t>ischaemic</a:t>
            </a:r>
            <a:r>
              <a:rPr lang="en-US" altLang="en-US" sz="1800" dirty="0">
                <a:solidFill>
                  <a:srgbClr val="000000"/>
                </a:solidFill>
              </a:rPr>
              <a:t> stroke</a:t>
            </a:r>
          </a:p>
          <a:p>
            <a:pPr marL="0" indent="0">
              <a:spcBef>
                <a:spcPct val="0"/>
              </a:spcBef>
              <a:buFontTx/>
              <a:buChar char="•"/>
            </a:pPr>
            <a:r>
              <a:rPr lang="en-US" altLang="en-US" sz="1800" b="1" dirty="0">
                <a:solidFill>
                  <a:srgbClr val="000000"/>
                </a:solidFill>
              </a:rPr>
              <a:t>Mobility:</a:t>
            </a:r>
            <a:r>
              <a:rPr lang="en-US" altLang="en-US" sz="1800" dirty="0">
                <a:solidFill>
                  <a:srgbClr val="000000"/>
                </a:solidFill>
              </a:rPr>
              <a:t> Reduced following stroke</a:t>
            </a:r>
          </a:p>
          <a:p>
            <a:pPr marL="0" indent="0">
              <a:spcBef>
                <a:spcPct val="0"/>
              </a:spcBef>
              <a:buFontTx/>
              <a:buChar char="•"/>
            </a:pPr>
            <a:r>
              <a:rPr lang="en-US" altLang="en-US" sz="1800" b="1" dirty="0">
                <a:solidFill>
                  <a:srgbClr val="000000"/>
                </a:solidFill>
              </a:rPr>
              <a:t>Smoking:</a:t>
            </a:r>
            <a:r>
              <a:rPr lang="en-US" altLang="en-US" sz="1800" dirty="0">
                <a:solidFill>
                  <a:srgbClr val="000000"/>
                </a:solidFill>
              </a:rPr>
              <a:t> 10 cigarettes per day</a:t>
            </a:r>
          </a:p>
          <a:p>
            <a:pPr marL="0" indent="0">
              <a:spcBef>
                <a:spcPct val="0"/>
              </a:spcBef>
              <a:buFontTx/>
              <a:buChar char="•"/>
            </a:pPr>
            <a:r>
              <a:rPr lang="en-US" altLang="en-US" sz="1800" b="1" dirty="0">
                <a:solidFill>
                  <a:srgbClr val="000000"/>
                </a:solidFill>
              </a:rPr>
              <a:t>Physical activity:</a:t>
            </a:r>
            <a:r>
              <a:rPr lang="en-US" altLang="en-US" sz="1800" dirty="0">
                <a:solidFill>
                  <a:srgbClr val="000000"/>
                </a:solidFill>
              </a:rPr>
              <a:t> Low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sz="1800" dirty="0"/>
          </a:p>
        </p:txBody>
      </p:sp>
      <p:pic>
        <p:nvPicPr>
          <p:cNvPr id="23" name="Audio 22">
            <a:extLst>
              <a:ext uri="{FF2B5EF4-FFF2-40B4-BE49-F238E27FC236}">
                <a16:creationId xmlns:a16="http://schemas.microsoft.com/office/drawing/2014/main" id="{1A7429BA-D473-AA05-6C43-DD87BFDA8C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30198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929"/>
    </mc:Choice>
    <mc:Fallback>
      <p:transition spd="slow" advTm="419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/>
              <a:t>Anatomy and Physiology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C35443-F263-7B57-2247-B900E4E8B7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9336" y="1600201"/>
            <a:ext cx="6077644" cy="3989040"/>
          </a:xfrm>
        </p:spPr>
        <p:txBody>
          <a:bodyPr wrap="square" numCol="2" anchor="t" anchorCtr="0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b="1" dirty="0"/>
              <a:t>Main components</a:t>
            </a:r>
          </a:p>
          <a:p>
            <a:pPr>
              <a:lnSpc>
                <a:spcPct val="90000"/>
              </a:lnSpc>
            </a:pPr>
            <a:r>
              <a:rPr lang="en-GB" sz="1500" b="1" dirty="0"/>
              <a:t>Heart</a:t>
            </a:r>
            <a:endParaRPr lang="en-GB" sz="1500" dirty="0"/>
          </a:p>
          <a:p>
            <a:pPr>
              <a:lnSpc>
                <a:spcPct val="90000"/>
              </a:lnSpc>
            </a:pPr>
            <a:r>
              <a:rPr lang="en-GB" sz="1500" b="1" dirty="0"/>
              <a:t>Blood vessels</a:t>
            </a:r>
            <a:endParaRPr lang="en-GB" sz="1500" dirty="0"/>
          </a:p>
          <a:p>
            <a:pPr>
              <a:lnSpc>
                <a:spcPct val="90000"/>
              </a:lnSpc>
            </a:pPr>
            <a:r>
              <a:rPr lang="en-GB" sz="1500" b="1" dirty="0"/>
              <a:t>Blood</a:t>
            </a:r>
            <a:endParaRPr lang="en-GB" sz="1500" dirty="0"/>
          </a:p>
          <a:p>
            <a:pPr>
              <a:lnSpc>
                <a:spcPct val="90000"/>
              </a:lnSpc>
            </a:pPr>
            <a:r>
              <a:rPr lang="en-GB" sz="1500" b="1" dirty="0"/>
              <a:t>Main structures of the heart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Right atrium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Right ventricle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Left atrium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Left ventricle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Heart valves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Coronary arteries</a:t>
            </a:r>
          </a:p>
          <a:p>
            <a:pPr>
              <a:lnSpc>
                <a:spcPct val="90000"/>
              </a:lnSpc>
            </a:pPr>
            <a:r>
              <a:rPr lang="en-GB" sz="1500" b="1" dirty="0"/>
              <a:t>Main function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The cardiovascular system transports: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Oxygen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Nutrients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Hormones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It also removes carbon dioxide and waste products (</a:t>
            </a:r>
            <a:r>
              <a:rPr lang="en-GB" sz="1500" dirty="0" err="1"/>
              <a:t>Marieb</a:t>
            </a:r>
            <a:r>
              <a:rPr lang="en-GB" sz="1500" dirty="0"/>
              <a:t> and Hoehn, 2019).</a:t>
            </a:r>
          </a:p>
          <a:p>
            <a:pPr>
              <a:lnSpc>
                <a:spcPct val="90000"/>
              </a:lnSpc>
              <a:spcBef>
                <a:spcPts val="1200"/>
              </a:spcBef>
              <a:buFont typeface="Arial"/>
              <a:buChar char="•"/>
            </a:pPr>
            <a:endParaRPr lang="en-GB" sz="1500" i="1" dirty="0"/>
          </a:p>
        </p:txBody>
      </p:sp>
      <p:pic>
        <p:nvPicPr>
          <p:cNvPr id="15" name="Picture 14" descr="Diagram of the heart anatomy&#10;&#10;AI-generated content may be incorrect.">
            <a:extLst>
              <a:ext uri="{FF2B5EF4-FFF2-40B4-BE49-F238E27FC236}">
                <a16:creationId xmlns:a16="http://schemas.microsoft.com/office/drawing/2014/main" id="{23E922A7-84AB-6C20-E753-B6E66F0320D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6980" y="1600201"/>
            <a:ext cx="3989040" cy="3989040"/>
          </a:xfrm>
          <a:prstGeom prst="rect">
            <a:avLst/>
          </a:prstGeom>
          <a:noFill/>
        </p:spPr>
      </p:pic>
      <p:sp>
        <p:nvSpPr>
          <p:cNvPr id="20" name="Date Placeholder 4">
            <a:extLst>
              <a:ext uri="{FF2B5EF4-FFF2-40B4-BE49-F238E27FC236}">
                <a16:creationId xmlns:a16="http://schemas.microsoft.com/office/drawing/2014/main" id="{9881909D-0713-FBD8-57E8-D66D1839D6C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774825" y="6524626"/>
            <a:ext cx="971550" cy="21907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F7614AD2-EBEE-4B9C-B8EB-7B45076136C4}" type="datetime1">
              <a:rPr lang="en-GB" altLang="en-US" smtClean="0"/>
              <a:pPr>
                <a:spcAft>
                  <a:spcPts val="600"/>
                </a:spcAft>
                <a:defRPr/>
              </a:pPr>
              <a:t>09/08/2026</a:t>
            </a:fld>
            <a:endParaRPr lang="en-GB" altLang="en-US"/>
          </a:p>
        </p:txBody>
      </p:sp>
      <p:sp>
        <p:nvSpPr>
          <p:cNvPr id="22" name="Slide Number Placeholder 5">
            <a:extLst>
              <a:ext uri="{FF2B5EF4-FFF2-40B4-BE49-F238E27FC236}">
                <a16:creationId xmlns:a16="http://schemas.microsoft.com/office/drawing/2014/main" id="{485AD8F5-D6B3-2534-F331-FFB053EE3F8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9480550" y="6381751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4</a:t>
            </a:fld>
            <a:endParaRPr lang="en-GB" altLang="en-US"/>
          </a:p>
        </p:txBody>
      </p:sp>
      <p:pic>
        <p:nvPicPr>
          <p:cNvPr id="17" name="Audio 16">
            <a:extLst>
              <a:ext uri="{FF2B5EF4-FFF2-40B4-BE49-F238E27FC236}">
                <a16:creationId xmlns:a16="http://schemas.microsoft.com/office/drawing/2014/main" id="{E8B093A3-C2A7-9F33-AD0A-13D02B31DE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64274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134"/>
    </mc:Choice>
    <mc:Fallback>
      <p:transition spd="slow" advTm="511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924A3-1440-EE2D-BFA7-E4E87ED06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sz="3100" b="1" dirty="0"/>
              <a:t>Physiology of the Cardiovascular System</a:t>
            </a:r>
            <a:br>
              <a:rPr lang="en-US" altLang="en-US" sz="3100" b="1" dirty="0"/>
            </a:br>
            <a:endParaRPr lang="en-GB" sz="3100" b="1" dirty="0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2A1850B5-255F-A873-173A-38572FF0550B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>
          <a:xfrm>
            <a:off x="1981200" y="1600201"/>
            <a:ext cx="4038600" cy="3989040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inden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endParaRPr lang="en-US" altLang="en-US" sz="1300" b="1" dirty="0"/>
          </a:p>
          <a:p>
            <a:pPr marL="0" inden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r>
              <a:rPr lang="en-US" altLang="en-US" sz="1300" b="1" dirty="0"/>
              <a:t>Normal circulation</a:t>
            </a:r>
          </a:p>
          <a:p>
            <a:pPr marL="0" inden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r>
              <a:rPr lang="en-US" altLang="en-US" sz="1300" b="1" dirty="0"/>
              <a:t>Body → Right side of heart → Lungs → Left side of heart → Body</a:t>
            </a:r>
            <a:endParaRPr lang="en-US" altLang="en-US" sz="1300" dirty="0"/>
          </a:p>
          <a:p>
            <a:pPr marL="0" inden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lang="en-US" altLang="en-US" sz="1300" dirty="0"/>
              <a:t>The right side pumps deoxygenated blood to the lungs.</a:t>
            </a:r>
          </a:p>
          <a:p>
            <a:pPr marL="0" inden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lang="en-US" altLang="en-US" sz="1300" dirty="0"/>
              <a:t>The lungs oxygenate the blood.</a:t>
            </a:r>
          </a:p>
          <a:p>
            <a:pPr marL="0" inden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lang="en-US" altLang="en-US" sz="1300" dirty="0"/>
              <a:t>Oxygenated blood returns to the left side of the heart.</a:t>
            </a:r>
          </a:p>
          <a:p>
            <a:pPr marL="0" inden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lang="en-US" altLang="en-US" sz="1300" dirty="0"/>
              <a:t>The left ventricle pumps blood around the body.</a:t>
            </a:r>
          </a:p>
          <a:p>
            <a:pPr marL="0" inden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lang="en-US" altLang="en-US" sz="1300" dirty="0"/>
              <a:t>Blood pressure helps maintain blood flow to organs and tissues.</a:t>
            </a:r>
          </a:p>
          <a:p>
            <a:pPr marL="0" inden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r>
              <a:rPr lang="en-US" altLang="en-US" sz="1300" dirty="0"/>
              <a:t>Normal cardiovascular function is essential for maintaining oxygen delivery and tissue perfusion (</a:t>
            </a:r>
            <a:r>
              <a:rPr lang="en-US" altLang="en-US" sz="1300" dirty="0" err="1"/>
              <a:t>Marieb</a:t>
            </a:r>
            <a:r>
              <a:rPr lang="en-US" altLang="en-US" sz="1300" dirty="0"/>
              <a:t> and Hoehn, 2019).</a:t>
            </a:r>
          </a:p>
        </p:txBody>
      </p:sp>
      <p:pic>
        <p:nvPicPr>
          <p:cNvPr id="11" name="Picture 10" descr="A diagram of a human body&#10;&#10;AI-generated content may be incorrect.">
            <a:extLst>
              <a:ext uri="{FF2B5EF4-FFF2-40B4-BE49-F238E27FC236}">
                <a16:creationId xmlns:a16="http://schemas.microsoft.com/office/drawing/2014/main" id="{C91EA0F1-BEED-5E9F-D265-78A68E80AE9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7" r="5" b="5"/>
          <a:stretch>
            <a:fillRect/>
          </a:stretch>
        </p:blipFill>
        <p:spPr>
          <a:xfrm>
            <a:off x="6172200" y="1600201"/>
            <a:ext cx="4038600" cy="3989040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EB692-B9B5-A7EC-175D-C55FD2A656B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774825" y="6524626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09/08/2026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6DEE0F-0A02-6D68-23C0-0B77EC1F308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9480550" y="6381751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5</a:t>
            </a:fld>
            <a:endParaRPr lang="en-GB" altLang="en-US"/>
          </a:p>
        </p:txBody>
      </p:sp>
      <p:pic>
        <p:nvPicPr>
          <p:cNvPr id="13" name="Audio 12">
            <a:extLst>
              <a:ext uri="{FF2B5EF4-FFF2-40B4-BE49-F238E27FC236}">
                <a16:creationId xmlns:a16="http://schemas.microsoft.com/office/drawing/2014/main" id="{48363F38-D4FD-093A-A6C6-F7D752301C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42039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148"/>
    </mc:Choice>
    <mc:Fallback>
      <p:transition spd="slow" advTm="481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9B926-B65F-3EB5-92BB-DC40BD793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922114"/>
          </a:xfrm>
        </p:spPr>
        <p:txBody>
          <a:bodyPr/>
          <a:lstStyle/>
          <a:p>
            <a:r>
              <a:rPr lang="en-GB" sz="3600" b="1" dirty="0"/>
              <a:t>Effects of Disease on Body Function</a:t>
            </a:r>
            <a:br>
              <a:rPr lang="en-GB" sz="3600" b="1" dirty="0"/>
            </a:b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4FB70-B25A-602C-D334-08F645D206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1" y="402929"/>
            <a:ext cx="8893175" cy="6316811"/>
          </a:xfrm>
        </p:spPr>
        <p:txBody>
          <a:bodyPr anchor="ctr" anchorCtr="0"/>
          <a:lstStyle/>
          <a:p>
            <a:r>
              <a:rPr lang="en-GB" sz="1800" b="1" dirty="0"/>
              <a:t>Cardiovascular disease</a:t>
            </a:r>
          </a:p>
          <a:p>
            <a:r>
              <a:rPr lang="en-GB" sz="1800" dirty="0"/>
              <a:t>Atherosclerosis can narrow the arteries.</a:t>
            </a:r>
          </a:p>
          <a:p>
            <a:r>
              <a:rPr lang="en-GB" sz="1800" dirty="0"/>
              <a:t>Blood flow can become restricted.</a:t>
            </a:r>
          </a:p>
          <a:p>
            <a:r>
              <a:rPr lang="en-GB" sz="1800" dirty="0"/>
              <a:t>The heart may receive less oxygen.</a:t>
            </a:r>
          </a:p>
          <a:p>
            <a:r>
              <a:rPr lang="en-GB" sz="1800" b="1" dirty="0"/>
              <a:t>Type 2 diabetes</a:t>
            </a:r>
          </a:p>
          <a:p>
            <a:r>
              <a:rPr lang="en-GB" sz="1800" dirty="0"/>
              <a:t>High blood glucose can damage blood vessels.</a:t>
            </a:r>
          </a:p>
          <a:p>
            <a:r>
              <a:rPr lang="en-GB" sz="1800" dirty="0"/>
              <a:t>This increases the risk of cardiovascular disease and stroke.</a:t>
            </a:r>
          </a:p>
          <a:p>
            <a:r>
              <a:rPr lang="en-GB" sz="1800" b="1" dirty="0"/>
              <a:t>Hypertension</a:t>
            </a:r>
          </a:p>
          <a:p>
            <a:r>
              <a:rPr lang="en-GB" sz="1800" dirty="0"/>
              <a:t>High blood pressure places additional pressure on blood vessels.</a:t>
            </a:r>
          </a:p>
          <a:p>
            <a:r>
              <a:rPr lang="en-GB" sz="1800" dirty="0"/>
              <a:t>It can increase the risk of heart disease and stroke.</a:t>
            </a:r>
          </a:p>
          <a:p>
            <a:r>
              <a:rPr lang="en-GB" sz="1800" b="1" dirty="0"/>
              <a:t>Stroke</a:t>
            </a:r>
          </a:p>
          <a:p>
            <a:r>
              <a:rPr lang="en-GB" sz="1800" dirty="0"/>
              <a:t>A blocked blood vessel can reduce blood supply to the brain.</a:t>
            </a:r>
          </a:p>
          <a:p>
            <a:r>
              <a:rPr lang="en-GB" sz="1800" dirty="0"/>
              <a:t>Brain cells can become damaged.</a:t>
            </a:r>
          </a:p>
          <a:p>
            <a:r>
              <a:rPr lang="en-GB" sz="1800" dirty="0"/>
              <a:t>This can affect movement, speech and independence (NICE, 2023; NHS, 2024).</a:t>
            </a:r>
          </a:p>
          <a:p>
            <a:pPr>
              <a:spcBef>
                <a:spcPts val="1400"/>
              </a:spcBef>
              <a:buFont typeface="Arial"/>
              <a:buChar char="•"/>
            </a:pPr>
            <a:endParaRPr lang="en-GB" sz="1800" i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290F66-9B7A-D4EF-7AC0-B0C0F1F98F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F15D2E-B843-1BFC-9C28-E4C39C9B0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9" name="Audio 8">
            <a:extLst>
              <a:ext uri="{FF2B5EF4-FFF2-40B4-BE49-F238E27FC236}">
                <a16:creationId xmlns:a16="http://schemas.microsoft.com/office/drawing/2014/main" id="{6D513CDE-B73B-E620-B415-2F37738756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39110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822"/>
    </mc:Choice>
    <mc:Fallback>
      <p:transition spd="slow" advTm="418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981200" y="44624"/>
            <a:ext cx="8229600" cy="1143000"/>
          </a:xfrm>
        </p:spPr>
        <p:txBody>
          <a:bodyPr/>
          <a:lstStyle/>
          <a:p>
            <a:pPr algn="ctr"/>
            <a:r>
              <a:rPr lang="en-GB" sz="3600" b="1" dirty="0">
                <a:cs typeface="Arial" panose="020B0604020202020204" pitchFamily="34" charset="0"/>
              </a:rPr>
              <a:t>Risk factors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6307EA7-00DA-7750-8609-7051118EDC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15480" y="1700808"/>
            <a:ext cx="9478888" cy="3456384"/>
          </a:xfrm>
        </p:spPr>
        <p:txBody>
          <a:bodyPr numCol="2" anchor="ctr" anchorCtr="0"/>
          <a:lstStyle/>
          <a:p>
            <a:r>
              <a:rPr lang="en-GB" sz="1800" b="1" dirty="0"/>
              <a:t>Modifiable risk factors</a:t>
            </a:r>
          </a:p>
          <a:p>
            <a:r>
              <a:rPr lang="en-GB" sz="1800" dirty="0"/>
              <a:t>Smoking</a:t>
            </a:r>
          </a:p>
          <a:p>
            <a:r>
              <a:rPr lang="en-GB" sz="1800" dirty="0"/>
              <a:t>Unhealthy diet</a:t>
            </a:r>
          </a:p>
          <a:p>
            <a:r>
              <a:rPr lang="en-GB" sz="1800" dirty="0"/>
              <a:t>Lack of physical activity</a:t>
            </a:r>
          </a:p>
          <a:p>
            <a:r>
              <a:rPr lang="en-GB" sz="1800" dirty="0"/>
              <a:t>Being overweight</a:t>
            </a:r>
          </a:p>
          <a:p>
            <a:r>
              <a:rPr lang="en-GB" sz="1800" dirty="0"/>
              <a:t>Poor blood glucose control</a:t>
            </a:r>
          </a:p>
          <a:p>
            <a:r>
              <a:rPr lang="en-GB" sz="1800" dirty="0"/>
              <a:t>High blood pressure</a:t>
            </a:r>
          </a:p>
          <a:p>
            <a:r>
              <a:rPr lang="en-GB" sz="1800" dirty="0"/>
              <a:t>Poor medication adherence</a:t>
            </a:r>
          </a:p>
          <a:p>
            <a:r>
              <a:rPr lang="en-GB" sz="1800" b="1" dirty="0"/>
              <a:t>Non-modifiable risk factors</a:t>
            </a:r>
          </a:p>
          <a:p>
            <a:r>
              <a:rPr lang="en-GB" sz="1800" dirty="0"/>
              <a:t>Age</a:t>
            </a:r>
          </a:p>
          <a:p>
            <a:r>
              <a:rPr lang="en-GB" sz="1800" dirty="0"/>
              <a:t>Previous stroke</a:t>
            </a:r>
          </a:p>
          <a:p>
            <a:r>
              <a:rPr lang="en-GB" sz="1800" dirty="0"/>
              <a:t>Family history</a:t>
            </a:r>
          </a:p>
          <a:p>
            <a:r>
              <a:rPr lang="en-GB" sz="1800" dirty="0"/>
              <a:t>Existing cardiovascular disease</a:t>
            </a:r>
          </a:p>
          <a:p>
            <a:r>
              <a:rPr lang="en-GB" sz="1800" dirty="0"/>
              <a:t>Reducing modifiable risk factors can reduce the risk of cardiovascular disease and further stroke (NICE, 2023).</a:t>
            </a:r>
          </a:p>
          <a:p>
            <a:pPr>
              <a:spcBef>
                <a:spcPts val="1400"/>
              </a:spcBef>
              <a:buFont typeface="Arial"/>
              <a:buChar char="•"/>
            </a:pPr>
            <a:endParaRPr lang="en-GB" sz="1500" i="1" dirty="0"/>
          </a:p>
        </p:txBody>
      </p:sp>
      <p:pic>
        <p:nvPicPr>
          <p:cNvPr id="7" name="Audio 6">
            <a:extLst>
              <a:ext uri="{FF2B5EF4-FFF2-40B4-BE49-F238E27FC236}">
                <a16:creationId xmlns:a16="http://schemas.microsoft.com/office/drawing/2014/main" id="{D4C36F22-0468-FB6C-EBA2-964992D6E80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25436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468"/>
    </mc:Choice>
    <mc:Fallback>
      <p:transition spd="slow" advTm="484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0FCB6-E8B5-E668-6859-562592213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/>
              <a:t>Assessment of Care Needs</a:t>
            </a:r>
            <a:br>
              <a:rPr lang="en-GB" sz="3700" b="1"/>
            </a:br>
            <a:endParaRPr lang="en-GB" sz="3700" b="1"/>
          </a:p>
        </p:txBody>
      </p:sp>
      <p:pic>
        <p:nvPicPr>
          <p:cNvPr id="9" name="Picture 8" descr="A diagram of different colors and symbols&#10;&#10;AI-generated content may be incorrect.">
            <a:extLst>
              <a:ext uri="{FF2B5EF4-FFF2-40B4-BE49-F238E27FC236}">
                <a16:creationId xmlns:a16="http://schemas.microsoft.com/office/drawing/2014/main" id="{2A24E838-29E5-90EB-6B50-4ED289A88D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7" r="5" b="5"/>
          <a:stretch>
            <a:fillRect/>
          </a:stretch>
        </p:blipFill>
        <p:spPr>
          <a:xfrm>
            <a:off x="1981200" y="1600201"/>
            <a:ext cx="4038600" cy="398904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34A5C-AEA4-8C87-D5EF-1CD835079D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3989040"/>
          </a:xfrm>
        </p:spPr>
        <p:txBody>
          <a:bodyPr wrap="square" numCol="2" anchor="t" anchorCtr="0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300" b="1"/>
              <a:t>Physical needs</a:t>
            </a:r>
          </a:p>
          <a:p>
            <a:pPr>
              <a:lnSpc>
                <a:spcPct val="90000"/>
              </a:lnSpc>
            </a:pPr>
            <a:r>
              <a:rPr lang="en-GB" sz="1300"/>
              <a:t>Blood pressure monitoring</a:t>
            </a:r>
          </a:p>
          <a:p>
            <a:pPr>
              <a:lnSpc>
                <a:spcPct val="90000"/>
              </a:lnSpc>
            </a:pPr>
            <a:r>
              <a:rPr lang="en-GB" sz="1300"/>
              <a:t>Blood glucose monitoring</a:t>
            </a:r>
          </a:p>
          <a:p>
            <a:pPr>
              <a:lnSpc>
                <a:spcPct val="90000"/>
              </a:lnSpc>
            </a:pPr>
            <a:r>
              <a:rPr lang="en-GB" sz="1300"/>
              <a:t>Medication management</a:t>
            </a:r>
          </a:p>
          <a:p>
            <a:pPr>
              <a:lnSpc>
                <a:spcPct val="90000"/>
              </a:lnSpc>
            </a:pPr>
            <a:r>
              <a:rPr lang="en-GB" sz="1300"/>
              <a:t>Mobility support</a:t>
            </a:r>
          </a:p>
          <a:p>
            <a:pPr>
              <a:lnSpc>
                <a:spcPct val="90000"/>
              </a:lnSpc>
            </a:pPr>
            <a:r>
              <a:rPr lang="en-GB" sz="1300"/>
              <a:t>Healthy weight management</a:t>
            </a:r>
          </a:p>
          <a:p>
            <a:pPr>
              <a:lnSpc>
                <a:spcPct val="90000"/>
              </a:lnSpc>
            </a:pPr>
            <a:r>
              <a:rPr lang="en-GB" sz="1300" b="1"/>
              <a:t>Psychological needs</a:t>
            </a:r>
          </a:p>
          <a:p>
            <a:pPr>
              <a:lnSpc>
                <a:spcPct val="90000"/>
              </a:lnSpc>
            </a:pPr>
            <a:r>
              <a:rPr lang="en-GB" sz="1300"/>
              <a:t>Anxiety about another stroke</a:t>
            </a:r>
          </a:p>
          <a:p>
            <a:pPr>
              <a:lnSpc>
                <a:spcPct val="90000"/>
              </a:lnSpc>
            </a:pPr>
            <a:r>
              <a:rPr lang="en-GB" sz="1300"/>
              <a:t>Reduced confidence</a:t>
            </a:r>
          </a:p>
          <a:p>
            <a:pPr>
              <a:lnSpc>
                <a:spcPct val="90000"/>
              </a:lnSpc>
            </a:pPr>
            <a:r>
              <a:rPr lang="en-GB" sz="1300"/>
              <a:t>Emotional support</a:t>
            </a:r>
          </a:p>
          <a:p>
            <a:pPr>
              <a:lnSpc>
                <a:spcPct val="90000"/>
              </a:lnSpc>
            </a:pPr>
            <a:r>
              <a:rPr lang="en-GB" sz="1300" b="1"/>
              <a:t>Social needs</a:t>
            </a:r>
          </a:p>
          <a:p>
            <a:pPr>
              <a:lnSpc>
                <a:spcPct val="90000"/>
              </a:lnSpc>
            </a:pPr>
            <a:r>
              <a:rPr lang="en-GB" sz="1300"/>
              <a:t>Maintaining independence</a:t>
            </a:r>
          </a:p>
          <a:p>
            <a:pPr>
              <a:lnSpc>
                <a:spcPct val="90000"/>
              </a:lnSpc>
            </a:pPr>
            <a:r>
              <a:rPr lang="en-GB" sz="1300"/>
              <a:t>Family support</a:t>
            </a:r>
          </a:p>
          <a:p>
            <a:pPr>
              <a:lnSpc>
                <a:spcPct val="90000"/>
              </a:lnSpc>
            </a:pPr>
            <a:r>
              <a:rPr lang="en-GB" sz="1300"/>
              <a:t>Social participation</a:t>
            </a:r>
          </a:p>
          <a:p>
            <a:pPr>
              <a:lnSpc>
                <a:spcPct val="90000"/>
              </a:lnSpc>
            </a:pPr>
            <a:r>
              <a:rPr lang="en-GB" sz="1300" b="1"/>
              <a:t>Educational needs</a:t>
            </a:r>
          </a:p>
          <a:p>
            <a:pPr>
              <a:lnSpc>
                <a:spcPct val="90000"/>
              </a:lnSpc>
            </a:pPr>
            <a:r>
              <a:rPr lang="en-GB" sz="1300"/>
              <a:t>Understanding his conditions</a:t>
            </a:r>
          </a:p>
          <a:p>
            <a:pPr>
              <a:lnSpc>
                <a:spcPct val="90000"/>
              </a:lnSpc>
            </a:pPr>
            <a:r>
              <a:rPr lang="en-GB" sz="1300"/>
              <a:t>Understanding medication</a:t>
            </a:r>
          </a:p>
          <a:p>
            <a:pPr>
              <a:lnSpc>
                <a:spcPct val="90000"/>
              </a:lnSpc>
            </a:pPr>
            <a:r>
              <a:rPr lang="en-GB" sz="1300"/>
              <a:t>Recognising stroke symptoms</a:t>
            </a:r>
          </a:p>
          <a:p>
            <a:pPr>
              <a:lnSpc>
                <a:spcPct val="90000"/>
              </a:lnSpc>
            </a:pPr>
            <a:r>
              <a:rPr lang="en-GB" sz="1300"/>
              <a:t>Developing self-management skills</a:t>
            </a:r>
          </a:p>
          <a:p>
            <a:pPr>
              <a:lnSpc>
                <a:spcPct val="90000"/>
              </a:lnSpc>
            </a:pPr>
            <a:r>
              <a:rPr lang="en-GB" sz="1300"/>
              <a:t>A holistic assessment should consider physical, psychological and social needs (NICE, 2022).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GB" sz="1300" i="1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C4459-B578-A402-DCF4-CAC2307B75D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774825" y="6524626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09/08/2026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1D60C8-0E6D-5493-15CC-220B5D39BED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9480550" y="6381751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8</a:t>
            </a:fld>
            <a:endParaRPr lang="en-GB" altLang="en-US"/>
          </a:p>
        </p:txBody>
      </p:sp>
      <p:pic>
        <p:nvPicPr>
          <p:cNvPr id="11" name="Audio 10">
            <a:extLst>
              <a:ext uri="{FF2B5EF4-FFF2-40B4-BE49-F238E27FC236}">
                <a16:creationId xmlns:a16="http://schemas.microsoft.com/office/drawing/2014/main" id="{5B083543-BD04-6049-9721-B3D1759503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69721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809"/>
    </mc:Choice>
    <mc:Fallback>
      <p:transition spd="slow" advTm="528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FEF26-8129-6323-ACF2-6BE689CB30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Person-Centred Care Plan</a:t>
            </a:r>
            <a:endParaRPr lang="en-US" dirty="0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57CC323A-0BFA-5E81-B907-9CBB92D413F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499341" y="1571761"/>
          <a:ext cx="7193319" cy="3973242"/>
        </p:xfrm>
        <a:graphic>
          <a:graphicData uri="http://schemas.openxmlformats.org/drawingml/2006/table">
            <a:tbl>
              <a:tblPr/>
              <a:tblGrid>
                <a:gridCol w="2397773">
                  <a:extLst>
                    <a:ext uri="{9D8B030D-6E8A-4147-A177-3AD203B41FA5}">
                      <a16:colId xmlns:a16="http://schemas.microsoft.com/office/drawing/2014/main" val="3135528597"/>
                    </a:ext>
                  </a:extLst>
                </a:gridCol>
                <a:gridCol w="2397773">
                  <a:extLst>
                    <a:ext uri="{9D8B030D-6E8A-4147-A177-3AD203B41FA5}">
                      <a16:colId xmlns:a16="http://schemas.microsoft.com/office/drawing/2014/main" val="771648468"/>
                    </a:ext>
                  </a:extLst>
                </a:gridCol>
                <a:gridCol w="2397773">
                  <a:extLst>
                    <a:ext uri="{9D8B030D-6E8A-4147-A177-3AD203B41FA5}">
                      <a16:colId xmlns:a16="http://schemas.microsoft.com/office/drawing/2014/main" val="912446173"/>
                    </a:ext>
                  </a:extLst>
                </a:gridCol>
              </a:tblGrid>
              <a:tr h="31970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/>
                        <a:t>Care need</a:t>
                      </a:r>
                      <a:endParaRPr lang="en-GB" sz="1600"/>
                    </a:p>
                  </a:txBody>
                  <a:tcPr marL="79926" marR="79926" marT="39963" marB="3996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/>
                        <a:t>Goal</a:t>
                      </a:r>
                      <a:endParaRPr lang="en-GB" sz="1600"/>
                    </a:p>
                  </a:txBody>
                  <a:tcPr marL="79926" marR="79926" marT="39963" marB="3996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/>
                        <a:t>Intervention</a:t>
                      </a:r>
                      <a:endParaRPr lang="en-GB" sz="1600"/>
                    </a:p>
                  </a:txBody>
                  <a:tcPr marL="79926" marR="79926" marT="39963" marB="3996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74135155"/>
                  </a:ext>
                </a:extLst>
              </a:tr>
              <a:tr h="7992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Poor diabetes control</a:t>
                      </a:r>
                    </a:p>
                  </a:txBody>
                  <a:tcPr marL="79926" marR="79926" marT="39963" marB="3996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Improve blood glucose control</a:t>
                      </a:r>
                    </a:p>
                  </a:txBody>
                  <a:tcPr marL="79926" marR="79926" marT="39963" marB="3996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Diabetes education, medication and dietary support</a:t>
                      </a:r>
                    </a:p>
                  </a:txBody>
                  <a:tcPr marL="79926" marR="79926" marT="39963" marB="3996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01869710"/>
                  </a:ext>
                </a:extLst>
              </a:tr>
              <a:tr h="5594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High blood pressure</a:t>
                      </a:r>
                    </a:p>
                  </a:txBody>
                  <a:tcPr marL="79926" marR="79926" marT="39963" marB="3996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Maintain BP within agreed target</a:t>
                      </a:r>
                    </a:p>
                  </a:txBody>
                  <a:tcPr marL="79926" marR="79926" marT="39963" marB="3996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Medication and lifestyle changes</a:t>
                      </a:r>
                    </a:p>
                  </a:txBody>
                  <a:tcPr marL="79926" marR="79926" marT="39963" marB="3996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23209030"/>
                  </a:ext>
                </a:extLst>
              </a:tr>
              <a:tr h="5594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Reduced mobility</a:t>
                      </a:r>
                    </a:p>
                  </a:txBody>
                  <a:tcPr marL="79926" marR="79926" marT="39963" marB="3996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Improve safe mobility</a:t>
                      </a:r>
                    </a:p>
                  </a:txBody>
                  <a:tcPr marL="79926" marR="79926" marT="39963" marB="3996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Physiotherapy and appropriate exercise</a:t>
                      </a:r>
                    </a:p>
                  </a:txBody>
                  <a:tcPr marL="79926" marR="79926" marT="39963" marB="3996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28665208"/>
                  </a:ext>
                </a:extLst>
              </a:tr>
              <a:tr h="5594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Smoking</a:t>
                      </a:r>
                    </a:p>
                  </a:txBody>
                  <a:tcPr marL="79926" marR="79926" marT="39963" marB="3996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Stop smoking</a:t>
                      </a:r>
                    </a:p>
                  </a:txBody>
                  <a:tcPr marL="79926" marR="79926" marT="39963" marB="3996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Smoking cessation support</a:t>
                      </a:r>
                    </a:p>
                  </a:txBody>
                  <a:tcPr marL="79926" marR="79926" marT="39963" marB="3996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02258167"/>
                  </a:ext>
                </a:extLst>
              </a:tr>
              <a:tr h="5594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Unhealthy diet</a:t>
                      </a:r>
                    </a:p>
                  </a:txBody>
                  <a:tcPr marL="79926" marR="79926" marT="39963" marB="3996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Improve nutritional health</a:t>
                      </a:r>
                    </a:p>
                  </a:txBody>
                  <a:tcPr marL="79926" marR="79926" marT="39963" marB="3996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Healthy eating and dietetic advice</a:t>
                      </a:r>
                    </a:p>
                  </a:txBody>
                  <a:tcPr marL="79926" marR="79926" marT="39963" marB="3996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67037970"/>
                  </a:ext>
                </a:extLst>
              </a:tr>
              <a:tr h="5594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Medication adherence</a:t>
                      </a:r>
                    </a:p>
                  </a:txBody>
                  <a:tcPr marL="79926" marR="79926" marT="39963" marB="3996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Take medication correctly</a:t>
                      </a:r>
                    </a:p>
                  </a:txBody>
                  <a:tcPr marL="79926" marR="79926" marT="39963" marB="3996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Education and medication reminders</a:t>
                      </a:r>
                    </a:p>
                  </a:txBody>
                  <a:tcPr marL="79926" marR="79926" marT="39963" marB="3996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65609605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AB31A1-625A-A289-0DE4-28CD13BAD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2E2ECD-C488-B852-C201-C27BF59B54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pic>
        <p:nvPicPr>
          <p:cNvPr id="10" name="Audio 9">
            <a:extLst>
              <a:ext uri="{FF2B5EF4-FFF2-40B4-BE49-F238E27FC236}">
                <a16:creationId xmlns:a16="http://schemas.microsoft.com/office/drawing/2014/main" id="{6FF446DD-5A69-3804-111E-B4B22AF9F53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28290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897"/>
    </mc:Choice>
    <mc:Fallback>
      <p:transition spd="slow" advTm="578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CB9FD6-C6F7-C711-C34C-4BDD12EFAA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1143000"/>
          </a:xfrm>
        </p:spPr>
        <p:txBody>
          <a:bodyPr/>
          <a:lstStyle/>
          <a:p>
            <a:r>
              <a:rPr lang="en-US" altLang="en-US" b="1" dirty="0">
                <a:solidFill>
                  <a:srgbClr val="000000"/>
                </a:solidFill>
                <a:latin typeface="Arial" panose="020B0604020202020204" pitchFamily="34" charset="0"/>
              </a:rPr>
              <a:t>Care Routine and Monitoring</a:t>
            </a:r>
            <a:br>
              <a:rPr lang="en-US" altLang="en-US" b="1" dirty="0">
                <a:solidFill>
                  <a:srgbClr val="000000"/>
                </a:solidFill>
                <a:latin typeface="Arial" panose="020B0604020202020204" pitchFamily="34" charset="0"/>
              </a:rPr>
            </a:b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A46304-EE9F-843E-DDDE-F4D348E56B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96B0EB-F84B-FD90-05EB-74354C325C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CDF180B4-1E35-4123-2C6A-77FD2F29A38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631505" y="508793"/>
            <a:ext cx="8882801" cy="5355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indent="0">
              <a:spcBef>
                <a:spcPct val="0"/>
              </a:spcBef>
              <a:buNone/>
            </a:pPr>
            <a:endParaRPr lang="en-US" altLang="en-US" sz="1800" b="1" dirty="0">
              <a:solidFill>
                <a:srgbClr val="000000"/>
              </a:solidFill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1800" b="1" dirty="0">
                <a:solidFill>
                  <a:srgbClr val="000000"/>
                </a:solidFill>
              </a:rPr>
              <a:t>Regular monitoring</a:t>
            </a:r>
          </a:p>
          <a:p>
            <a:pPr marL="0" indent="0">
              <a:spcBef>
                <a:spcPct val="0"/>
              </a:spcBef>
              <a:buFontTx/>
              <a:buChar char="•"/>
            </a:pPr>
            <a:r>
              <a:rPr lang="en-US" altLang="en-US" sz="1800" dirty="0">
                <a:solidFill>
                  <a:srgbClr val="000000"/>
                </a:solidFill>
              </a:rPr>
              <a:t>Blood pressure</a:t>
            </a:r>
          </a:p>
          <a:p>
            <a:pPr marL="0" indent="0">
              <a:spcBef>
                <a:spcPct val="0"/>
              </a:spcBef>
              <a:buFontTx/>
              <a:buChar char="•"/>
            </a:pPr>
            <a:r>
              <a:rPr lang="en-US" altLang="en-US" sz="1800" dirty="0">
                <a:solidFill>
                  <a:srgbClr val="000000"/>
                </a:solidFill>
              </a:rPr>
              <a:t>Blood glucose</a:t>
            </a:r>
          </a:p>
          <a:p>
            <a:pPr marL="0" indent="0">
              <a:spcBef>
                <a:spcPct val="0"/>
              </a:spcBef>
              <a:buFontTx/>
              <a:buChar char="•"/>
            </a:pPr>
            <a:r>
              <a:rPr lang="en-US" altLang="en-US" sz="1800" dirty="0">
                <a:solidFill>
                  <a:srgbClr val="000000"/>
                </a:solidFill>
              </a:rPr>
              <a:t>HbA1c</a:t>
            </a:r>
          </a:p>
          <a:p>
            <a:pPr marL="0" indent="0">
              <a:spcBef>
                <a:spcPct val="0"/>
              </a:spcBef>
              <a:buFontTx/>
              <a:buChar char="•"/>
            </a:pPr>
            <a:r>
              <a:rPr lang="en-US" altLang="en-US" sz="1800" dirty="0">
                <a:solidFill>
                  <a:srgbClr val="000000"/>
                </a:solidFill>
              </a:rPr>
              <a:t>Cholesterol</a:t>
            </a:r>
          </a:p>
          <a:p>
            <a:pPr marL="0" indent="0">
              <a:spcBef>
                <a:spcPct val="0"/>
              </a:spcBef>
              <a:buFontTx/>
              <a:buChar char="•"/>
            </a:pPr>
            <a:r>
              <a:rPr lang="en-US" altLang="en-US" sz="1800" dirty="0">
                <a:solidFill>
                  <a:srgbClr val="000000"/>
                </a:solidFill>
              </a:rPr>
              <a:t>Weight</a:t>
            </a:r>
          </a:p>
          <a:p>
            <a:pPr marL="0" indent="0">
              <a:spcBef>
                <a:spcPct val="0"/>
              </a:spcBef>
              <a:buFontTx/>
              <a:buChar char="•"/>
            </a:pPr>
            <a:r>
              <a:rPr lang="en-US" altLang="en-US" sz="1800" dirty="0">
                <a:solidFill>
                  <a:srgbClr val="000000"/>
                </a:solidFill>
              </a:rPr>
              <a:t>Medication adherence</a:t>
            </a:r>
          </a:p>
          <a:p>
            <a:pPr marL="0" indent="0">
              <a:spcBef>
                <a:spcPct val="0"/>
              </a:spcBef>
              <a:buFontTx/>
              <a:buChar char="•"/>
            </a:pPr>
            <a:r>
              <a:rPr lang="en-US" altLang="en-US" sz="1800" dirty="0">
                <a:solidFill>
                  <a:srgbClr val="000000"/>
                </a:solidFill>
              </a:rPr>
              <a:t>Mobility</a:t>
            </a:r>
          </a:p>
          <a:p>
            <a:pPr marL="0" indent="0">
              <a:spcBef>
                <a:spcPct val="0"/>
              </a:spcBef>
              <a:buFontTx/>
              <a:buChar char="•"/>
            </a:pPr>
            <a:r>
              <a:rPr lang="en-US" altLang="en-US" sz="1800" dirty="0">
                <a:solidFill>
                  <a:srgbClr val="000000"/>
                </a:solidFill>
              </a:rPr>
              <a:t>General wellbeing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sz="1800" b="1" dirty="0">
              <a:solidFill>
                <a:srgbClr val="000000"/>
              </a:solidFill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1800" b="1" dirty="0">
                <a:solidFill>
                  <a:srgbClr val="000000"/>
                </a:solidFill>
              </a:rPr>
              <a:t>Patient education</a:t>
            </a:r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1800" dirty="0" err="1">
                <a:solidFill>
                  <a:srgbClr val="000000"/>
                </a:solidFill>
              </a:rPr>
              <a:t>Mr</a:t>
            </a:r>
            <a:r>
              <a:rPr lang="en-US" altLang="en-US" sz="1800" dirty="0">
                <a:solidFill>
                  <a:srgbClr val="000000"/>
                </a:solidFill>
              </a:rPr>
              <a:t> Hassan should understand the signs of stroke using </a:t>
            </a:r>
            <a:r>
              <a:rPr lang="en-US" altLang="en-US" sz="1800" b="1" dirty="0">
                <a:solidFill>
                  <a:srgbClr val="000000"/>
                </a:solidFill>
              </a:rPr>
              <a:t>FAST</a:t>
            </a:r>
            <a:r>
              <a:rPr lang="en-US" altLang="en-US" sz="1800" dirty="0">
                <a:solidFill>
                  <a:srgbClr val="000000"/>
                </a:solidFill>
              </a:rPr>
              <a:t>:</a:t>
            </a:r>
            <a:endParaRPr lang="en-US" altLang="en-US" sz="1800" dirty="0"/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1800" b="1" dirty="0">
                <a:solidFill>
                  <a:srgbClr val="000000"/>
                </a:solidFill>
              </a:rPr>
              <a:t>F – Face weakness</a:t>
            </a:r>
            <a:br>
              <a:rPr lang="en-US" altLang="en-US" sz="1800" dirty="0">
                <a:solidFill>
                  <a:srgbClr val="000000"/>
                </a:solidFill>
              </a:rPr>
            </a:br>
            <a:r>
              <a:rPr lang="en-US" altLang="en-US" sz="1800" b="1" dirty="0">
                <a:solidFill>
                  <a:srgbClr val="000000"/>
                </a:solidFill>
              </a:rPr>
              <a:t>A – Arm weakness</a:t>
            </a:r>
            <a:br>
              <a:rPr lang="en-US" altLang="en-US" sz="1800" dirty="0">
                <a:solidFill>
                  <a:srgbClr val="000000"/>
                </a:solidFill>
              </a:rPr>
            </a:br>
            <a:r>
              <a:rPr lang="en-US" altLang="en-US" sz="1800" b="1" dirty="0">
                <a:solidFill>
                  <a:srgbClr val="000000"/>
                </a:solidFill>
              </a:rPr>
              <a:t>S – Speech problems</a:t>
            </a:r>
            <a:br>
              <a:rPr lang="en-US" altLang="en-US" sz="1800" dirty="0">
                <a:solidFill>
                  <a:srgbClr val="000000"/>
                </a:solidFill>
              </a:rPr>
            </a:br>
            <a:r>
              <a:rPr lang="en-US" altLang="en-US" sz="1800" b="1" dirty="0">
                <a:solidFill>
                  <a:srgbClr val="000000"/>
                </a:solidFill>
              </a:rPr>
              <a:t>T – Time to call 999</a:t>
            </a:r>
            <a:endParaRPr lang="en-US" altLang="en-US" sz="1800" dirty="0"/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1800" dirty="0">
                <a:solidFill>
                  <a:srgbClr val="000000"/>
                </a:solidFill>
              </a:rPr>
              <a:t>Regular monitoring supports early identification of changes in health (NHS, 2024).</a:t>
            </a:r>
            <a:endParaRPr lang="en-US" altLang="en-US" sz="1800" dirty="0"/>
          </a:p>
          <a:p>
            <a:pPr marL="0" indent="0">
              <a:spcBef>
                <a:spcPct val="0"/>
              </a:spcBef>
              <a:buNone/>
            </a:pPr>
            <a:endParaRPr lang="en-US" altLang="en-US" sz="1800" dirty="0"/>
          </a:p>
        </p:txBody>
      </p:sp>
      <p:pic>
        <p:nvPicPr>
          <p:cNvPr id="10" name="Audio 9">
            <a:extLst>
              <a:ext uri="{FF2B5EF4-FFF2-40B4-BE49-F238E27FC236}">
                <a16:creationId xmlns:a16="http://schemas.microsoft.com/office/drawing/2014/main" id="{D15D6D17-3FE3-7DB1-CFEB-3BF5EA3C16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26637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734"/>
    </mc:Choice>
    <mc:Fallback>
      <p:transition spd="slow" advTm="527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E00A5-590C-FEDB-E750-338BBA9AB6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b="1"/>
              <a:t>Multidisciplinary Team and Communication</a:t>
            </a:r>
            <a:br>
              <a:rPr lang="en-GB" sz="2800" b="1"/>
            </a:br>
            <a:endParaRPr lang="en-US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F50E06-2AB5-2D94-26A9-5480CD2BA4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3989040"/>
          </a:xfrm>
        </p:spPr>
        <p:txBody>
          <a:bodyPr wrap="square" numCol="2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300" b="1" dirty="0"/>
              <a:t>Multidisciplinary team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GP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Practice nurse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Diabetes specialist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Stroke specialist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Physiotherapist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Occupational therapist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Dietitian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Pharmacist</a:t>
            </a:r>
          </a:p>
          <a:p>
            <a:pPr>
              <a:lnSpc>
                <a:spcPct val="90000"/>
              </a:lnSpc>
            </a:pPr>
            <a:r>
              <a:rPr lang="en-GB" sz="1300" b="1" dirty="0"/>
              <a:t>Effective communication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Use clear and simple language.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Listen to the patient's concerns.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Give the patient time to ask questions.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Check understanding.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Encourage shared decision-making.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Adapt communication to any stroke-related difficulties.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Involve family with the patient's consent.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Effective communication supports safe and person-centred care (NICE, 2021).</a:t>
            </a:r>
          </a:p>
          <a:p>
            <a:pPr>
              <a:lnSpc>
                <a:spcPct val="90000"/>
              </a:lnSpc>
            </a:pPr>
            <a:endParaRPr lang="en-US" sz="1300" dirty="0"/>
          </a:p>
        </p:txBody>
      </p:sp>
      <p:pic>
        <p:nvPicPr>
          <p:cNvPr id="9" name="Picture 8" descr="A diagram of medical care&#10;&#10;AI-generated content may be incorrect.">
            <a:extLst>
              <a:ext uri="{FF2B5EF4-FFF2-40B4-BE49-F238E27FC236}">
                <a16:creationId xmlns:a16="http://schemas.microsoft.com/office/drawing/2014/main" id="{F54FA8B9-36CC-2CC8-B1FB-5A05AAC0DFE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57" r="19057" b="-1"/>
          <a:stretch>
            <a:fillRect/>
          </a:stretch>
        </p:blipFill>
        <p:spPr>
          <a:xfrm>
            <a:off x="6172200" y="1600201"/>
            <a:ext cx="4038600" cy="3989040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678138-2151-890B-3AA7-74764A3049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774825" y="6524626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09/08/2026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2A7ECC-F3FF-FED7-155B-4EBFEE0508B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9480550" y="6381751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11</a:t>
            </a:fld>
            <a:endParaRPr lang="en-GB" altLang="en-US"/>
          </a:p>
        </p:txBody>
      </p:sp>
      <p:pic>
        <p:nvPicPr>
          <p:cNvPr id="11" name="Audio 10">
            <a:extLst>
              <a:ext uri="{FF2B5EF4-FFF2-40B4-BE49-F238E27FC236}">
                <a16:creationId xmlns:a16="http://schemas.microsoft.com/office/drawing/2014/main" id="{CB0B3581-5C7B-FFFB-1947-4BAB0647A0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4251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980"/>
    </mc:Choice>
    <mc:Fallback>
      <p:transition spd="slow" advTm="489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2A0BC-6CC5-937F-5796-27D13CCBDD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Ethical and Legal Considerations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BA9025-0BA1-D766-6EFE-F3006EBB7A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DFA371-62BF-8955-FF66-9A8FE90D0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B05A32E9-2944-044A-9B92-B40A0876602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631505" y="1177407"/>
            <a:ext cx="9036496" cy="4247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indent="0">
              <a:spcBef>
                <a:spcPct val="0"/>
              </a:spcBef>
              <a:buNone/>
            </a:pPr>
            <a:r>
              <a:rPr lang="en-US" altLang="en-US" sz="1800" b="1" dirty="0">
                <a:solidFill>
                  <a:srgbClr val="000000"/>
                </a:solidFill>
              </a:rPr>
              <a:t>Autonomy</a:t>
            </a:r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1800" dirty="0" err="1">
                <a:solidFill>
                  <a:srgbClr val="000000"/>
                </a:solidFill>
              </a:rPr>
              <a:t>Mr</a:t>
            </a:r>
            <a:r>
              <a:rPr lang="en-US" altLang="en-US" sz="1800" dirty="0">
                <a:solidFill>
                  <a:srgbClr val="000000"/>
                </a:solidFill>
              </a:rPr>
              <a:t> Hassan should be involved in decisions about his care.</a:t>
            </a:r>
            <a:endParaRPr lang="en-US" altLang="en-US" sz="1800" b="1" dirty="0">
              <a:solidFill>
                <a:srgbClr val="000000"/>
              </a:solidFill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1800" b="1" dirty="0">
                <a:solidFill>
                  <a:srgbClr val="000000"/>
                </a:solidFill>
              </a:rPr>
              <a:t>Consent</a:t>
            </a:r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1800" dirty="0">
                <a:solidFill>
                  <a:srgbClr val="000000"/>
                </a:solidFill>
              </a:rPr>
              <a:t>His informed consent should be obtained before care and treatment.</a:t>
            </a:r>
            <a:endParaRPr lang="en-US" altLang="en-US" sz="1800" b="1" dirty="0">
              <a:solidFill>
                <a:srgbClr val="000000"/>
              </a:solidFill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1800" b="1" dirty="0">
                <a:solidFill>
                  <a:srgbClr val="000000"/>
                </a:solidFill>
              </a:rPr>
              <a:t>Confidentiality</a:t>
            </a:r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1800" dirty="0">
                <a:solidFill>
                  <a:srgbClr val="000000"/>
                </a:solidFill>
              </a:rPr>
              <a:t>His personal and medical information should be protected.</a:t>
            </a:r>
            <a:endParaRPr lang="en-US" altLang="en-US" sz="1800" b="1" dirty="0">
              <a:solidFill>
                <a:srgbClr val="000000"/>
              </a:solidFill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1800" b="1" dirty="0">
                <a:solidFill>
                  <a:srgbClr val="000000"/>
                </a:solidFill>
              </a:rPr>
              <a:t>Dignity</a:t>
            </a:r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1800" dirty="0">
                <a:solidFill>
                  <a:srgbClr val="000000"/>
                </a:solidFill>
              </a:rPr>
              <a:t>His privacy, choices and independence should be respected.</a:t>
            </a:r>
            <a:endParaRPr lang="en-US" altLang="en-US" sz="1800" b="1" dirty="0">
              <a:solidFill>
                <a:srgbClr val="000000"/>
              </a:solidFill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1800" b="1" dirty="0">
                <a:solidFill>
                  <a:srgbClr val="000000"/>
                </a:solidFill>
              </a:rPr>
              <a:t>Equality</a:t>
            </a:r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1800" dirty="0">
                <a:solidFill>
                  <a:srgbClr val="000000"/>
                </a:solidFill>
              </a:rPr>
              <a:t>He should receive fair and appropriate healthcare.</a:t>
            </a:r>
            <a:endParaRPr lang="en-US" altLang="en-US" sz="1800" b="1" dirty="0">
              <a:solidFill>
                <a:srgbClr val="000000"/>
              </a:solidFill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1800" b="1" dirty="0">
                <a:solidFill>
                  <a:srgbClr val="000000"/>
                </a:solidFill>
              </a:rPr>
              <a:t>Mental capacity</a:t>
            </a:r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1800" dirty="0">
                <a:solidFill>
                  <a:srgbClr val="000000"/>
                </a:solidFill>
              </a:rPr>
              <a:t>Any concerns about decision-making ability should be assessed in line with the </a:t>
            </a:r>
            <a:r>
              <a:rPr lang="en-US" altLang="en-US" sz="1800" b="1" dirty="0">
                <a:solidFill>
                  <a:srgbClr val="000000"/>
                </a:solidFill>
              </a:rPr>
              <a:t>Mental Capacity Act 2005</a:t>
            </a:r>
            <a:r>
              <a:rPr lang="en-US" altLang="en-US" sz="1800" dirty="0">
                <a:solidFill>
                  <a:srgbClr val="000000"/>
                </a:solidFill>
              </a:rPr>
              <a:t>.</a:t>
            </a:r>
            <a:endParaRPr lang="en-US" altLang="en-US" sz="1800" dirty="0"/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1800" dirty="0">
                <a:solidFill>
                  <a:srgbClr val="000000"/>
                </a:solidFill>
              </a:rPr>
              <a:t>Person-</a:t>
            </a:r>
            <a:r>
              <a:rPr lang="en-US" altLang="en-US" sz="1800" dirty="0" err="1">
                <a:solidFill>
                  <a:srgbClr val="000000"/>
                </a:solidFill>
              </a:rPr>
              <a:t>centred</a:t>
            </a:r>
            <a:r>
              <a:rPr lang="en-US" altLang="en-US" sz="1800" dirty="0">
                <a:solidFill>
                  <a:srgbClr val="000000"/>
                </a:solidFill>
              </a:rPr>
              <a:t> care should respect individual rights, choices and preferences (Department of Health and Social Care, 2021).</a:t>
            </a:r>
            <a:endParaRPr lang="en-US" altLang="en-US" sz="1800" dirty="0"/>
          </a:p>
        </p:txBody>
      </p:sp>
      <p:pic>
        <p:nvPicPr>
          <p:cNvPr id="14" name="Audio 13">
            <a:extLst>
              <a:ext uri="{FF2B5EF4-FFF2-40B4-BE49-F238E27FC236}">
                <a16:creationId xmlns:a16="http://schemas.microsoft.com/office/drawing/2014/main" id="{FFB29932-CE5D-8501-198C-9DA16D211C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69262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724"/>
    </mc:Choice>
    <mc:Fallback>
      <p:transition spd="slow" advTm="647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DFAF-279D-876F-CA50-129CF77EC4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Evaluation of the Care Plan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1D90F1-70C5-7793-13EF-AB75012A4D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0728B7-CB60-A51C-D0AB-43D9517B40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5B8A9A16-D5BD-E418-C206-EA9D4958A6E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917701" y="1166844"/>
            <a:ext cx="8426772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indent="0">
              <a:spcBef>
                <a:spcPct val="0"/>
              </a:spcBef>
              <a:buNone/>
            </a:pPr>
            <a:r>
              <a:rPr lang="en-US" altLang="en-US" sz="1800" b="1" dirty="0">
                <a:solidFill>
                  <a:srgbClr val="000000"/>
                </a:solidFill>
              </a:rPr>
              <a:t>Expected outcomes</a:t>
            </a:r>
          </a:p>
          <a:p>
            <a:pPr marL="0" indent="0">
              <a:spcBef>
                <a:spcPct val="0"/>
              </a:spcBef>
              <a:buFontTx/>
              <a:buChar char="•"/>
            </a:pPr>
            <a:r>
              <a:rPr lang="en-US" altLang="en-US" sz="1800" dirty="0">
                <a:solidFill>
                  <a:srgbClr val="000000"/>
                </a:solidFill>
              </a:rPr>
              <a:t>Improved blood glucose control</a:t>
            </a:r>
          </a:p>
          <a:p>
            <a:pPr marL="0" indent="0">
              <a:spcBef>
                <a:spcPct val="0"/>
              </a:spcBef>
              <a:buFontTx/>
              <a:buChar char="•"/>
            </a:pPr>
            <a:r>
              <a:rPr lang="en-US" altLang="en-US" sz="1800" dirty="0">
                <a:solidFill>
                  <a:srgbClr val="000000"/>
                </a:solidFill>
              </a:rPr>
              <a:t>Better blood pressure management</a:t>
            </a:r>
          </a:p>
          <a:p>
            <a:pPr marL="0" indent="0">
              <a:spcBef>
                <a:spcPct val="0"/>
              </a:spcBef>
              <a:buFontTx/>
              <a:buChar char="•"/>
            </a:pPr>
            <a:r>
              <a:rPr lang="en-US" altLang="en-US" sz="1800" dirty="0">
                <a:solidFill>
                  <a:srgbClr val="000000"/>
                </a:solidFill>
              </a:rPr>
              <a:t>Improved medication adherence</a:t>
            </a:r>
          </a:p>
          <a:p>
            <a:pPr marL="0" indent="0">
              <a:spcBef>
                <a:spcPct val="0"/>
              </a:spcBef>
              <a:buFontTx/>
              <a:buChar char="•"/>
            </a:pPr>
            <a:r>
              <a:rPr lang="en-US" altLang="en-US" sz="1800" dirty="0">
                <a:solidFill>
                  <a:srgbClr val="000000"/>
                </a:solidFill>
              </a:rPr>
              <a:t>Reduced smoking</a:t>
            </a:r>
          </a:p>
          <a:p>
            <a:pPr marL="0" indent="0">
              <a:spcBef>
                <a:spcPct val="0"/>
              </a:spcBef>
              <a:buFontTx/>
              <a:buChar char="•"/>
            </a:pPr>
            <a:r>
              <a:rPr lang="en-US" altLang="en-US" sz="1800" dirty="0">
                <a:solidFill>
                  <a:srgbClr val="000000"/>
                </a:solidFill>
              </a:rPr>
              <a:t>Increased physical activity</a:t>
            </a:r>
          </a:p>
          <a:p>
            <a:pPr marL="0" indent="0">
              <a:spcBef>
                <a:spcPct val="0"/>
              </a:spcBef>
              <a:buFontTx/>
              <a:buChar char="•"/>
            </a:pPr>
            <a:r>
              <a:rPr lang="en-US" altLang="en-US" sz="1800" dirty="0">
                <a:solidFill>
                  <a:srgbClr val="000000"/>
                </a:solidFill>
              </a:rPr>
              <a:t>Improved mobility</a:t>
            </a:r>
          </a:p>
          <a:p>
            <a:pPr marL="0" indent="0">
              <a:spcBef>
                <a:spcPct val="0"/>
              </a:spcBef>
              <a:buFontTx/>
              <a:buChar char="•"/>
            </a:pPr>
            <a:r>
              <a:rPr lang="en-US" altLang="en-US" sz="1800" dirty="0">
                <a:solidFill>
                  <a:srgbClr val="000000"/>
                </a:solidFill>
              </a:rPr>
              <a:t>Greater independence</a:t>
            </a:r>
          </a:p>
          <a:p>
            <a:pPr marL="0" indent="0">
              <a:spcBef>
                <a:spcPct val="0"/>
              </a:spcBef>
              <a:buFontTx/>
              <a:buChar char="•"/>
            </a:pPr>
            <a:r>
              <a:rPr lang="en-US" altLang="en-US" sz="1800" dirty="0">
                <a:solidFill>
                  <a:srgbClr val="000000"/>
                </a:solidFill>
              </a:rPr>
              <a:t>Reduced risk of further cardiovascular events</a:t>
            </a:r>
          </a:p>
          <a:p>
            <a:pPr marL="0" indent="0">
              <a:spcBef>
                <a:spcPct val="0"/>
              </a:spcBef>
              <a:buFontTx/>
              <a:buChar char="•"/>
            </a:pPr>
            <a:r>
              <a:rPr lang="en-US" altLang="en-US" sz="1800" dirty="0">
                <a:solidFill>
                  <a:srgbClr val="000000"/>
                </a:solidFill>
              </a:rPr>
              <a:t>Improved quality of life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sz="1800" b="1" dirty="0">
              <a:solidFill>
                <a:srgbClr val="000000"/>
              </a:solidFill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1800" b="1" dirty="0">
                <a:solidFill>
                  <a:srgbClr val="000000"/>
                </a:solidFill>
              </a:rPr>
              <a:t>Evaluation process</a:t>
            </a:r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1800" b="1" dirty="0">
                <a:solidFill>
                  <a:srgbClr val="000000"/>
                </a:solidFill>
              </a:rPr>
              <a:t>Assess → Plan → Implement → Monitor → Evaluate → Review</a:t>
            </a:r>
            <a:endParaRPr lang="en-US" altLang="en-US" sz="1800" dirty="0"/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1800" dirty="0">
                <a:solidFill>
                  <a:srgbClr val="000000"/>
                </a:solidFill>
              </a:rPr>
              <a:t>The care plan should be updated when the patient's needs or circumstances change.</a:t>
            </a:r>
            <a:endParaRPr lang="en-US" altLang="en-US" sz="1800" dirty="0"/>
          </a:p>
          <a:p>
            <a:pPr marL="0" indent="0">
              <a:spcBef>
                <a:spcPct val="0"/>
              </a:spcBef>
              <a:buNone/>
            </a:pPr>
            <a:endParaRPr lang="en-US" altLang="en-US" sz="1800" dirty="0"/>
          </a:p>
        </p:txBody>
      </p:sp>
      <p:pic>
        <p:nvPicPr>
          <p:cNvPr id="9" name="Audio 8">
            <a:extLst>
              <a:ext uri="{FF2B5EF4-FFF2-40B4-BE49-F238E27FC236}">
                <a16:creationId xmlns:a16="http://schemas.microsoft.com/office/drawing/2014/main" id="{3C384654-D781-1897-E714-0AAF9893B9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23724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436"/>
    </mc:Choice>
    <mc:Fallback>
      <p:transition spd="slow" advTm="684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8604B-AC6B-0846-C825-2BEC86565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Conclusion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C4CF4B-AA00-001B-CFC7-69AA662BA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D03137-7AB2-2A5E-B86B-FAB9F630A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1796855F-F4E7-1C3D-0088-488B7AAF31E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981201" y="2127556"/>
            <a:ext cx="8229599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indent="0">
              <a:spcBef>
                <a:spcPct val="0"/>
              </a:spcBef>
              <a:buNone/>
            </a:pPr>
            <a:endParaRPr lang="en-US" altLang="en-US" sz="18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spcBef>
                <a:spcPct val="0"/>
              </a:spcBef>
              <a:buFontTx/>
              <a:buChar char="•"/>
            </a:pPr>
            <a:r>
              <a:rPr lang="en-US" alt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CVD, stroke and type 2 diabetes can have a significant impact on health and independence.</a:t>
            </a:r>
          </a:p>
          <a:p>
            <a:pPr marL="0" indent="0">
              <a:spcBef>
                <a:spcPct val="0"/>
              </a:spcBef>
              <a:buFontTx/>
              <a:buChar char="•"/>
            </a:pPr>
            <a:r>
              <a:rPr lang="en-US" alt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The cardiovascular system is responsible for circulating blood, oxygen and nutrients around the body.</a:t>
            </a:r>
          </a:p>
          <a:p>
            <a:pPr marL="0" indent="0">
              <a:spcBef>
                <a:spcPct val="0"/>
              </a:spcBef>
              <a:buFontTx/>
              <a:buChar char="•"/>
            </a:pPr>
            <a:r>
              <a:rPr lang="en-US" alt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Diabetes, hypertension and smoking can increase damage to blood vessels.</a:t>
            </a:r>
          </a:p>
          <a:p>
            <a:pPr marL="0" indent="0">
              <a:spcBef>
                <a:spcPct val="0"/>
              </a:spcBef>
              <a:buFontTx/>
              <a:buChar char="•"/>
            </a:pPr>
            <a:r>
              <a:rPr lang="en-US" altLang="en-US" sz="1800" dirty="0" err="1">
                <a:solidFill>
                  <a:srgbClr val="000000"/>
                </a:solidFill>
                <a:latin typeface="Arial" panose="020B0604020202020204" pitchFamily="34" charset="0"/>
              </a:rPr>
              <a:t>Mr</a:t>
            </a:r>
            <a:r>
              <a:rPr lang="en-US" alt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 Hassan requires a </a:t>
            </a:r>
            <a:r>
              <a:rPr lang="en-US" altLang="en-US" sz="1800" b="1" dirty="0">
                <a:solidFill>
                  <a:srgbClr val="000000"/>
                </a:solidFill>
                <a:latin typeface="Arial" panose="020B0604020202020204" pitchFamily="34" charset="0"/>
              </a:rPr>
              <a:t>holistic and person-</a:t>
            </a:r>
            <a:r>
              <a:rPr lang="en-US" altLang="en-US" sz="1800" b="1" dirty="0" err="1">
                <a:solidFill>
                  <a:srgbClr val="000000"/>
                </a:solidFill>
                <a:latin typeface="Arial" panose="020B0604020202020204" pitchFamily="34" charset="0"/>
              </a:rPr>
              <a:t>centred</a:t>
            </a:r>
            <a:r>
              <a:rPr lang="en-US" altLang="en-US" sz="1800" b="1" dirty="0">
                <a:solidFill>
                  <a:srgbClr val="000000"/>
                </a:solidFill>
                <a:latin typeface="Arial" panose="020B0604020202020204" pitchFamily="34" charset="0"/>
              </a:rPr>
              <a:t> care plan</a:t>
            </a:r>
            <a:r>
              <a:rPr lang="en-US" alt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.</a:t>
            </a:r>
          </a:p>
          <a:p>
            <a:pPr marL="0" indent="0">
              <a:spcBef>
                <a:spcPct val="0"/>
              </a:spcBef>
              <a:buFontTx/>
              <a:buChar char="•"/>
            </a:pPr>
            <a:r>
              <a:rPr lang="en-US" alt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Regular monitoring can help manage his conditions and reduce complications.</a:t>
            </a:r>
          </a:p>
          <a:p>
            <a:pPr marL="0" indent="0">
              <a:spcBef>
                <a:spcPct val="0"/>
              </a:spcBef>
              <a:buFontTx/>
              <a:buChar char="•"/>
            </a:pPr>
            <a:r>
              <a:rPr lang="en-US" alt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MDT working and effective communication are important for safe care.</a:t>
            </a:r>
          </a:p>
          <a:p>
            <a:pPr marL="0" indent="0">
              <a:spcBef>
                <a:spcPct val="0"/>
              </a:spcBef>
              <a:buFontTx/>
              <a:buChar char="•"/>
            </a:pPr>
            <a:r>
              <a:rPr lang="en-US" alt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Care should be based on </a:t>
            </a:r>
            <a:r>
              <a:rPr lang="en-US" altLang="en-US" sz="1800" b="1" dirty="0">
                <a:solidFill>
                  <a:srgbClr val="000000"/>
                </a:solidFill>
                <a:latin typeface="Arial" panose="020B0604020202020204" pitchFamily="34" charset="0"/>
              </a:rPr>
              <a:t>NHS and NICE guidance</a:t>
            </a:r>
            <a:r>
              <a:rPr lang="en-US" alt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.</a:t>
            </a:r>
            <a:endParaRPr lang="en-US" altLang="en-US" sz="1800" dirty="0">
              <a:latin typeface="Arial" panose="020B0604020202020204" pitchFamily="34" charset="0"/>
            </a:endParaRPr>
          </a:p>
        </p:txBody>
      </p:sp>
      <p:pic>
        <p:nvPicPr>
          <p:cNvPr id="9" name="Audio 8">
            <a:extLst>
              <a:ext uri="{FF2B5EF4-FFF2-40B4-BE49-F238E27FC236}">
                <a16:creationId xmlns:a16="http://schemas.microsoft.com/office/drawing/2014/main" id="{6B8BA14E-5B26-5AB5-DCE4-E51E4873B6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58657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918"/>
    </mc:Choice>
    <mc:Fallback>
      <p:transition spd="slow" advTm="579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-459432"/>
            <a:ext cx="8229600" cy="1877070"/>
          </a:xfrm>
        </p:spPr>
        <p:txBody>
          <a:bodyPr/>
          <a:lstStyle/>
          <a:p>
            <a:r>
              <a:rPr lang="en-GB" sz="3600" b="1" dirty="0"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09/08/2026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8958B4F6-8048-DA94-1EF2-9948D8EFFAC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524000" y="853370"/>
            <a:ext cx="9144000" cy="4801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indent="0">
              <a:spcBef>
                <a:spcPct val="0"/>
              </a:spcBef>
              <a:buNone/>
            </a:pPr>
            <a:r>
              <a:rPr lang="en-US" altLang="en-US" sz="1800" b="1">
                <a:solidFill>
                  <a:srgbClr val="000000"/>
                </a:solidFill>
              </a:rPr>
              <a:t>Department of Health and Social Care (2021)</a:t>
            </a:r>
            <a:r>
              <a:rPr lang="en-US" altLang="en-US" sz="1800">
                <a:solidFill>
                  <a:srgbClr val="000000"/>
                </a:solidFill>
              </a:rPr>
              <a:t> </a:t>
            </a:r>
            <a:r>
              <a:rPr lang="en-US" altLang="en-US" sz="1800" i="1">
                <a:solidFill>
                  <a:srgbClr val="000000"/>
                </a:solidFill>
              </a:rPr>
              <a:t>Mental Capacity Act 2005 Code of Practice</a:t>
            </a:r>
            <a:r>
              <a:rPr lang="en-US" altLang="en-US" sz="1800">
                <a:solidFill>
                  <a:srgbClr val="000000"/>
                </a:solidFill>
              </a:rPr>
              <a:t>. London: Department of Health and Social Care.</a:t>
            </a:r>
            <a:endParaRPr lang="en-US" altLang="en-US" sz="1800"/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1800" b="1">
                <a:solidFill>
                  <a:srgbClr val="000000"/>
                </a:solidFill>
              </a:rPr>
              <a:t>Marieb, E.N. and Hoehn, K. (2019)</a:t>
            </a:r>
            <a:r>
              <a:rPr lang="en-US" altLang="en-US" sz="1800">
                <a:solidFill>
                  <a:srgbClr val="000000"/>
                </a:solidFill>
              </a:rPr>
              <a:t> </a:t>
            </a:r>
            <a:r>
              <a:rPr lang="en-US" altLang="en-US" sz="1800" i="1">
                <a:solidFill>
                  <a:srgbClr val="000000"/>
                </a:solidFill>
              </a:rPr>
              <a:t>Human Anatomy &amp; Physiology</a:t>
            </a:r>
            <a:r>
              <a:rPr lang="en-US" altLang="en-US" sz="1800">
                <a:solidFill>
                  <a:srgbClr val="000000"/>
                </a:solidFill>
              </a:rPr>
              <a:t>. 11th edn. Harlow: Pearson.</a:t>
            </a:r>
            <a:endParaRPr lang="en-US" altLang="en-US" sz="1800"/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1800" b="1">
                <a:solidFill>
                  <a:srgbClr val="000000"/>
                </a:solidFill>
              </a:rPr>
              <a:t>NHS (2024)</a:t>
            </a:r>
            <a:r>
              <a:rPr lang="en-US" altLang="en-US" sz="1800">
                <a:solidFill>
                  <a:srgbClr val="000000"/>
                </a:solidFill>
              </a:rPr>
              <a:t> </a:t>
            </a:r>
            <a:r>
              <a:rPr lang="en-US" altLang="en-US" sz="1800" i="1">
                <a:solidFill>
                  <a:srgbClr val="000000"/>
                </a:solidFill>
              </a:rPr>
              <a:t>Cardiovascular disease</a:t>
            </a:r>
            <a:r>
              <a:rPr lang="en-US" altLang="en-US" sz="1800">
                <a:solidFill>
                  <a:srgbClr val="000000"/>
                </a:solidFill>
              </a:rPr>
              <a:t>. Available at: </a:t>
            </a:r>
            <a:r>
              <a:rPr lang="en-US" altLang="en-US" sz="1800">
                <a:solidFill>
                  <a:srgbClr val="000000"/>
                </a:solidFill>
                <a:hlinkClick r:id="rId4"/>
              </a:rPr>
              <a:t>NHS – Cardiovascular disease</a:t>
            </a:r>
            <a:r>
              <a:rPr lang="en-US" altLang="en-US" sz="1800">
                <a:solidFill>
                  <a:srgbClr val="000000"/>
                </a:solidFill>
              </a:rPr>
              <a:t> (Accessed: 9 August 2026).</a:t>
            </a:r>
            <a:endParaRPr lang="en-US" altLang="en-US" sz="1800"/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1800" b="1">
                <a:solidFill>
                  <a:srgbClr val="000000"/>
                </a:solidFill>
              </a:rPr>
              <a:t>NHS (2024)</a:t>
            </a:r>
            <a:r>
              <a:rPr lang="en-US" altLang="en-US" sz="1800">
                <a:solidFill>
                  <a:srgbClr val="000000"/>
                </a:solidFill>
              </a:rPr>
              <a:t> </a:t>
            </a:r>
            <a:r>
              <a:rPr lang="en-US" altLang="en-US" sz="1800" i="1">
                <a:solidFill>
                  <a:srgbClr val="000000"/>
                </a:solidFill>
              </a:rPr>
              <a:t>Symptoms of a stroke</a:t>
            </a:r>
            <a:r>
              <a:rPr lang="en-US" altLang="en-US" sz="1800">
                <a:solidFill>
                  <a:srgbClr val="000000"/>
                </a:solidFill>
              </a:rPr>
              <a:t>. Available at: </a:t>
            </a:r>
            <a:r>
              <a:rPr lang="en-US" altLang="en-US" sz="1800">
                <a:solidFill>
                  <a:srgbClr val="000000"/>
                </a:solidFill>
                <a:hlinkClick r:id="rId5"/>
              </a:rPr>
              <a:t>NHS – Stroke and FAST</a:t>
            </a:r>
            <a:r>
              <a:rPr lang="en-US" altLang="en-US" sz="1800">
                <a:solidFill>
                  <a:srgbClr val="000000"/>
                </a:solidFill>
              </a:rPr>
              <a:t> (Accessed: 9 August 2026).</a:t>
            </a:r>
            <a:endParaRPr lang="en-US" altLang="en-US" sz="1800"/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1800" b="1">
                <a:solidFill>
                  <a:srgbClr val="000000"/>
                </a:solidFill>
              </a:rPr>
              <a:t>NICE (2021)</a:t>
            </a:r>
            <a:r>
              <a:rPr lang="en-US" altLang="en-US" sz="1800">
                <a:solidFill>
                  <a:srgbClr val="000000"/>
                </a:solidFill>
              </a:rPr>
              <a:t> </a:t>
            </a:r>
            <a:r>
              <a:rPr lang="en-US" altLang="en-US" sz="1800" i="1">
                <a:solidFill>
                  <a:srgbClr val="000000"/>
                </a:solidFill>
              </a:rPr>
              <a:t>Shared decision making (NG197)</a:t>
            </a:r>
            <a:r>
              <a:rPr lang="en-US" altLang="en-US" sz="1800">
                <a:solidFill>
                  <a:srgbClr val="000000"/>
                </a:solidFill>
              </a:rPr>
              <a:t>. Available at: </a:t>
            </a:r>
            <a:r>
              <a:rPr lang="en-US" altLang="en-US" sz="1800">
                <a:solidFill>
                  <a:srgbClr val="000000"/>
                </a:solidFill>
                <a:hlinkClick r:id="rId6"/>
              </a:rPr>
              <a:t>NICE – Shared decision making</a:t>
            </a:r>
            <a:r>
              <a:rPr lang="en-US" altLang="en-US" sz="1800">
                <a:solidFill>
                  <a:srgbClr val="000000"/>
                </a:solidFill>
              </a:rPr>
              <a:t> (Accessed: 9 August 2026).</a:t>
            </a:r>
            <a:endParaRPr lang="en-US" altLang="en-US" sz="1800"/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1800" b="1">
                <a:solidFill>
                  <a:srgbClr val="000000"/>
                </a:solidFill>
              </a:rPr>
              <a:t>NICE (2022)</a:t>
            </a:r>
            <a:r>
              <a:rPr lang="en-US" altLang="en-US" sz="1800">
                <a:solidFill>
                  <a:srgbClr val="000000"/>
                </a:solidFill>
              </a:rPr>
              <a:t> </a:t>
            </a:r>
            <a:r>
              <a:rPr lang="en-US" altLang="en-US" sz="1800" i="1">
                <a:solidFill>
                  <a:srgbClr val="000000"/>
                </a:solidFill>
              </a:rPr>
              <a:t>Type 2 diabetes in adults: management (NG28)</a:t>
            </a:r>
            <a:r>
              <a:rPr lang="en-US" altLang="en-US" sz="1800">
                <a:solidFill>
                  <a:srgbClr val="000000"/>
                </a:solidFill>
              </a:rPr>
              <a:t>. Available at: </a:t>
            </a:r>
            <a:r>
              <a:rPr lang="en-US" altLang="en-US" sz="1800">
                <a:solidFill>
                  <a:srgbClr val="000000"/>
                </a:solidFill>
                <a:hlinkClick r:id="rId7"/>
              </a:rPr>
              <a:t>NICE – Type 2 diabetes</a:t>
            </a:r>
            <a:r>
              <a:rPr lang="en-US" altLang="en-US" sz="1800">
                <a:solidFill>
                  <a:srgbClr val="000000"/>
                </a:solidFill>
              </a:rPr>
              <a:t> (Accessed: 9 August 2026).</a:t>
            </a:r>
            <a:endParaRPr lang="en-US" altLang="en-US" sz="1800"/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1800" b="1">
                <a:solidFill>
                  <a:srgbClr val="000000"/>
                </a:solidFill>
              </a:rPr>
              <a:t>NICE (2023)</a:t>
            </a:r>
            <a:r>
              <a:rPr lang="en-US" altLang="en-US" sz="1800">
                <a:solidFill>
                  <a:srgbClr val="000000"/>
                </a:solidFill>
              </a:rPr>
              <a:t> </a:t>
            </a:r>
            <a:r>
              <a:rPr lang="en-US" altLang="en-US" sz="1800" i="1">
                <a:solidFill>
                  <a:srgbClr val="000000"/>
                </a:solidFill>
              </a:rPr>
              <a:t>Cardiovascular disease: risk assessment and reduction, including lipid modification (CG181)</a:t>
            </a:r>
            <a:r>
              <a:rPr lang="en-US" altLang="en-US" sz="1800">
                <a:solidFill>
                  <a:srgbClr val="000000"/>
                </a:solidFill>
              </a:rPr>
              <a:t>. Available at: </a:t>
            </a:r>
            <a:r>
              <a:rPr lang="en-US" altLang="en-US" sz="1800">
                <a:solidFill>
                  <a:srgbClr val="000000"/>
                </a:solidFill>
                <a:hlinkClick r:id="rId8"/>
              </a:rPr>
              <a:t>NICE – Cardiovascular disease</a:t>
            </a:r>
            <a:r>
              <a:rPr lang="en-US" altLang="en-US" sz="1800">
                <a:solidFill>
                  <a:srgbClr val="000000"/>
                </a:solidFill>
              </a:rPr>
              <a:t> (Accessed: 9 August 2026).</a:t>
            </a:r>
            <a:endParaRPr lang="en-US" altLang="en-US" sz="1800"/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1800" b="1">
                <a:solidFill>
                  <a:srgbClr val="000000"/>
                </a:solidFill>
              </a:rPr>
              <a:t>NICE (2023)</a:t>
            </a:r>
            <a:r>
              <a:rPr lang="en-US" altLang="en-US" sz="1800">
                <a:solidFill>
                  <a:srgbClr val="000000"/>
                </a:solidFill>
              </a:rPr>
              <a:t> </a:t>
            </a:r>
            <a:r>
              <a:rPr lang="en-US" altLang="en-US" sz="1800" i="1">
                <a:solidFill>
                  <a:srgbClr val="000000"/>
                </a:solidFill>
              </a:rPr>
              <a:t>Stroke and transient ischaemic attack in over 16s: diagnosis and initial management (NG128)</a:t>
            </a:r>
            <a:r>
              <a:rPr lang="en-US" altLang="en-US" sz="1800">
                <a:solidFill>
                  <a:srgbClr val="000000"/>
                </a:solidFill>
              </a:rPr>
              <a:t>. Available at: </a:t>
            </a:r>
            <a:r>
              <a:rPr lang="en-US" altLang="en-US" sz="1800">
                <a:solidFill>
                  <a:srgbClr val="000000"/>
                </a:solidFill>
                <a:hlinkClick r:id="rId9"/>
              </a:rPr>
              <a:t>NICE – Stroke and TIA</a:t>
            </a:r>
            <a:r>
              <a:rPr lang="en-US" altLang="en-US" sz="1800">
                <a:solidFill>
                  <a:srgbClr val="000000"/>
                </a:solidFill>
              </a:rPr>
              <a:t> (Accessed: 9 August 2026).</a:t>
            </a:r>
            <a:endParaRPr lang="en-US" altLang="en-US" sz="1800"/>
          </a:p>
        </p:txBody>
      </p:sp>
      <p:pic>
        <p:nvPicPr>
          <p:cNvPr id="9" name="Audio 8">
            <a:extLst>
              <a:ext uri="{FF2B5EF4-FFF2-40B4-BE49-F238E27FC236}">
                <a16:creationId xmlns:a16="http://schemas.microsoft.com/office/drawing/2014/main" id="{DE85BE48-F138-DA5B-5D34-9CA5CDB382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18175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301"/>
    </mc:Choice>
    <mc:Fallback>
      <p:transition spd="slow" advTm="113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ED256-167A-577B-8F50-58215C858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3953" y="1"/>
            <a:ext cx="4181721" cy="476672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487AA6-372E-733D-F380-E3B5F28AE0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D9ED42-F319-6140-63E8-FD7604D6E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BFDEBDF4-522A-B272-1FFA-EA1F1CA904C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271464" y="2991718"/>
            <a:ext cx="7632848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en-US" alt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human (2025). </a:t>
            </a:r>
            <a:r>
              <a:rPr lang="en-US" altLang="en-US" sz="18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Human heart diagram images – browse 81,763 stock photos, vectors, and video</a:t>
            </a:r>
            <a:r>
              <a:rPr lang="en-US" alt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 </a:t>
            </a:r>
            <a:r>
              <a:rPr lang="en-US" altLang="en-US" sz="18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Adobe Stock</a:t>
            </a:r>
            <a:r>
              <a:rPr lang="en-US" alt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https://</a:t>
            </a:r>
            <a:r>
              <a:rPr lang="en-US" altLang="en-US" sz="18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stock.adobe.com</a:t>
            </a:r>
            <a:r>
              <a:rPr lang="en-US" alt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altLang="en-US" sz="18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search?k</a:t>
            </a:r>
            <a:r>
              <a:rPr lang="en-US" alt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</a:t>
            </a:r>
            <a:r>
              <a:rPr lang="en-US" altLang="en-US" sz="18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human+heart+diagram</a:t>
            </a:r>
            <a:r>
              <a:rPr lang="en-US" alt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[Accessed 9 Aug. 2026].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sz="12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marL="0" indent="0">
              <a:spcBef>
                <a:spcPct val="0"/>
              </a:spcBef>
              <a:buNone/>
            </a:pPr>
            <a:endParaRPr lang="en-US" altLang="en-US" sz="1800" dirty="0">
              <a:latin typeface="Arial" panose="020B0604020202020204" pitchFamily="34" charset="0"/>
            </a:endParaRP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9BCA6BE9-D013-1BDA-114B-A8018D35BF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15480" y="1815863"/>
            <a:ext cx="6806531" cy="138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US" altLang="en-US" dirty="0">
                <a:solidFill>
                  <a:srgbClr val="000000"/>
                </a:solidFill>
              </a:rPr>
              <a:t>Human circulatory system diagram explained | AI art generator | easy-</a:t>
            </a:r>
            <a:r>
              <a:rPr lang="en-US" altLang="en-US" dirty="0" err="1">
                <a:solidFill>
                  <a:srgbClr val="000000"/>
                </a:solidFill>
              </a:rPr>
              <a:t>peasy.AI</a:t>
            </a:r>
            <a:r>
              <a:rPr lang="en-US" altLang="en-US" dirty="0">
                <a:solidFill>
                  <a:srgbClr val="000000"/>
                </a:solidFill>
              </a:rPr>
              <a:t>. (2024). [online] </a:t>
            </a:r>
            <a:r>
              <a:rPr lang="en-US" altLang="en-US" i="1" dirty="0">
                <a:solidFill>
                  <a:srgbClr val="000000"/>
                </a:solidFill>
              </a:rPr>
              <a:t>Easy-</a:t>
            </a:r>
            <a:r>
              <a:rPr lang="en-US" altLang="en-US" i="1" dirty="0" err="1">
                <a:solidFill>
                  <a:srgbClr val="000000"/>
                </a:solidFill>
              </a:rPr>
              <a:t>Peasy.AI</a:t>
            </a:r>
            <a:r>
              <a:rPr lang="en-US" altLang="en-US" dirty="0">
                <a:solidFill>
                  <a:srgbClr val="000000"/>
                </a:solidFill>
              </a:rPr>
              <a:t>. Available at: https://easy-</a:t>
            </a:r>
            <a:r>
              <a:rPr lang="en-US" altLang="en-US" dirty="0" err="1">
                <a:solidFill>
                  <a:srgbClr val="000000"/>
                </a:solidFill>
              </a:rPr>
              <a:t>peasy.ai</a:t>
            </a:r>
            <a:r>
              <a:rPr lang="en-US" altLang="en-US" dirty="0">
                <a:solidFill>
                  <a:srgbClr val="000000"/>
                </a:solidFill>
              </a:rPr>
              <a:t>/ai-image-generator/images/human-circulatory-system-diagram [Accessed 9 Aug. 2026].</a:t>
            </a:r>
          </a:p>
          <a:p>
            <a:endParaRPr lang="en-US" altLang="en-US" dirty="0"/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FD9F9518-BC20-16F1-5729-69FD478D61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38475" y="4221088"/>
            <a:ext cx="6950547" cy="16619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US" altLang="en-US" dirty="0">
                <a:solidFill>
                  <a:srgbClr val="000000"/>
                </a:solidFill>
              </a:rPr>
              <a:t>Multidisciplinary care for the effective management of patients with facial palsy - </a:t>
            </a:r>
            <a:r>
              <a:rPr lang="en-US" altLang="en-US" dirty="0" err="1">
                <a:solidFill>
                  <a:srgbClr val="000000"/>
                </a:solidFill>
              </a:rPr>
              <a:t>learn.Facialpalsy.Org.uk</a:t>
            </a:r>
            <a:r>
              <a:rPr lang="en-US" altLang="en-US" dirty="0">
                <a:solidFill>
                  <a:srgbClr val="000000"/>
                </a:solidFill>
              </a:rPr>
              <a:t>. (2024b). [online] </a:t>
            </a:r>
            <a:r>
              <a:rPr lang="en-US" altLang="en-US" i="1" dirty="0" err="1">
                <a:solidFill>
                  <a:srgbClr val="000000"/>
                </a:solidFill>
              </a:rPr>
              <a:t>learn.facialpalsy.org.uk</a:t>
            </a:r>
            <a:r>
              <a:rPr lang="en-US" altLang="en-US" dirty="0">
                <a:solidFill>
                  <a:srgbClr val="000000"/>
                </a:solidFill>
              </a:rPr>
              <a:t>. Available at: https://</a:t>
            </a:r>
            <a:r>
              <a:rPr lang="en-US" altLang="en-US" dirty="0" err="1">
                <a:solidFill>
                  <a:srgbClr val="000000"/>
                </a:solidFill>
              </a:rPr>
              <a:t>www.learn.facialpalsy.org.uk</a:t>
            </a:r>
            <a:r>
              <a:rPr lang="en-US" altLang="en-US" dirty="0">
                <a:solidFill>
                  <a:srgbClr val="000000"/>
                </a:solidFill>
              </a:rPr>
              <a:t>/multidisciplinary-care-facial-palsy/ [Accessed 9 Aug. 2026].</a:t>
            </a:r>
          </a:p>
          <a:p>
            <a:endParaRPr lang="en-US" altLang="en-US" dirty="0"/>
          </a:p>
        </p:txBody>
      </p:sp>
      <p:sp>
        <p:nvSpPr>
          <p:cNvPr id="9" name="Rectangle 4">
            <a:extLst>
              <a:ext uri="{FF2B5EF4-FFF2-40B4-BE49-F238E27FC236}">
                <a16:creationId xmlns:a16="http://schemas.microsoft.com/office/drawing/2014/main" id="{0F7956E3-EADC-6F60-0DB6-C4976E43BD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87488" y="668898"/>
            <a:ext cx="9180512" cy="1107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US" altLang="en-US" dirty="0">
                <a:solidFill>
                  <a:srgbClr val="000000"/>
                </a:solidFill>
              </a:rPr>
              <a:t>Health, H. (2026). </a:t>
            </a:r>
            <a:r>
              <a:rPr lang="en-US" altLang="en-US" i="1" dirty="0">
                <a:solidFill>
                  <a:srgbClr val="000000"/>
                </a:solidFill>
              </a:rPr>
              <a:t>Holistic health framework stock illustrations – 43 holistic health framework stock illustrations, vectors &amp; clipart - </a:t>
            </a:r>
            <a:r>
              <a:rPr lang="en-US" altLang="en-US" i="1" dirty="0" err="1">
                <a:solidFill>
                  <a:srgbClr val="000000"/>
                </a:solidFill>
              </a:rPr>
              <a:t>dreamstime</a:t>
            </a:r>
            <a:r>
              <a:rPr lang="en-US" altLang="en-US" dirty="0">
                <a:solidFill>
                  <a:srgbClr val="000000"/>
                </a:solidFill>
              </a:rPr>
              <a:t>. [online] </a:t>
            </a:r>
            <a:r>
              <a:rPr lang="en-US" altLang="en-US" i="1" dirty="0" err="1">
                <a:solidFill>
                  <a:srgbClr val="000000"/>
                </a:solidFill>
              </a:rPr>
              <a:t>Dreamstime</a:t>
            </a:r>
            <a:r>
              <a:rPr lang="en-US" altLang="en-US" dirty="0">
                <a:solidFill>
                  <a:srgbClr val="000000"/>
                </a:solidFill>
              </a:rPr>
              <a:t>. Available at: https://</a:t>
            </a:r>
            <a:r>
              <a:rPr lang="en-US" altLang="en-US" dirty="0" err="1">
                <a:solidFill>
                  <a:srgbClr val="000000"/>
                </a:solidFill>
              </a:rPr>
              <a:t>www.dreamstime.com</a:t>
            </a:r>
            <a:r>
              <a:rPr lang="en-US" altLang="en-US" dirty="0">
                <a:solidFill>
                  <a:srgbClr val="000000"/>
                </a:solidFill>
              </a:rPr>
              <a:t>/illustration/holistic-health-</a:t>
            </a:r>
            <a:r>
              <a:rPr lang="en-US" altLang="en-US" dirty="0" err="1">
                <a:solidFill>
                  <a:srgbClr val="000000"/>
                </a:solidFill>
              </a:rPr>
              <a:t>framework.html</a:t>
            </a:r>
            <a:r>
              <a:rPr lang="en-US" altLang="en-US" dirty="0">
                <a:solidFill>
                  <a:srgbClr val="000000"/>
                </a:solidFill>
              </a:rPr>
              <a:t> [Accessed 9 Aug. 2026].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87569779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CA845005-2D0A-7340-9158-F7C2EED21ECD}">
  <we:reference id="wa200010001" version="1.0.0.1" store="en-GB" storeType="OMEX"/>
  <we:alternateReferences>
    <we:reference id="WA200010001" version="1.0.0.1" store="WA200010001" storeType="OMEX"/>
  </we:alternateReferences>
  <we:properties>
    <we:property name="claude.fileId" value="&quot;75df47eb-6b36-49c2-aa41-49fbd7b0be1f&quot;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7215</TotalTime>
  <Words>1442</Words>
  <Application>Microsoft Macintosh PowerPoint</Application>
  <PresentationFormat>Widescreen</PresentationFormat>
  <Paragraphs>244</Paragraphs>
  <Slides>16</Slides>
  <Notes>0</Notes>
  <HiddenSlides>0</HiddenSlides>
  <MMClips>15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Myriad Pro</vt:lpstr>
      <vt:lpstr>Times New Roman</vt:lpstr>
      <vt:lpstr>Verdana</vt:lpstr>
      <vt:lpstr>20140311PresentationUWTSDTemplate</vt:lpstr>
      <vt:lpstr>PowerPoint Presentation</vt:lpstr>
      <vt:lpstr>Introduction</vt:lpstr>
      <vt:lpstr>Information about the person</vt:lpstr>
      <vt:lpstr>Anatomy and Physiology</vt:lpstr>
      <vt:lpstr>Physiology of the Cardiovascular System </vt:lpstr>
      <vt:lpstr>Effects of Disease on Body Function </vt:lpstr>
      <vt:lpstr>Risk factors</vt:lpstr>
      <vt:lpstr>Assessment of Care Needs </vt:lpstr>
      <vt:lpstr>Person-Centred Care Plan</vt:lpstr>
      <vt:lpstr>Care Routine and Monitoring </vt:lpstr>
      <vt:lpstr>Multidisciplinary Team and Communication </vt:lpstr>
      <vt:lpstr>Ethical and Legal Considerations</vt:lpstr>
      <vt:lpstr>Evaluation of the Care Plan</vt:lpstr>
      <vt:lpstr>Conclusion</vt:lpstr>
      <vt:lpstr>References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Souhib Alhassan (2438046)</cp:lastModifiedBy>
  <cp:revision>228</cp:revision>
  <cp:lastPrinted>2018-07-09T15:27:01Z</cp:lastPrinted>
  <dcterms:created xsi:type="dcterms:W3CDTF">2002-10-07T19:43:58Z</dcterms:created>
  <dcterms:modified xsi:type="dcterms:W3CDTF">2026-08-14T07:57:54Z</dcterms:modified>
</cp:coreProperties>
</file>