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C6B269-D4A5-4909-AB21-5C89FBC485A7}" v="10" dt="2026-03-05T21:23:12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Woszczak" userId="b7bc28257461f560" providerId="LiveId" clId="{0CA025E3-431B-43FC-A38E-094253EF7219}"/>
    <pc:docChg chg="custSel modSld">
      <pc:chgData name="Anita Woszczak" userId="b7bc28257461f560" providerId="LiveId" clId="{0CA025E3-431B-43FC-A38E-094253EF7219}" dt="2026-03-05T21:21:17.055" v="450" actId="20577"/>
      <pc:docMkLst>
        <pc:docMk/>
      </pc:docMkLst>
      <pc:sldChg chg="modSp mod modNotesTx">
        <pc:chgData name="Anita Woszczak" userId="b7bc28257461f560" providerId="LiveId" clId="{0CA025E3-431B-43FC-A38E-094253EF7219}" dt="2026-03-05T21:17:26.470" v="7" actId="20577"/>
        <pc:sldMkLst>
          <pc:docMk/>
          <pc:sldMk cId="931141781" sldId="256"/>
        </pc:sldMkLst>
        <pc:spChg chg="mod">
          <ac:chgData name="Anita Woszczak" userId="b7bc28257461f560" providerId="LiveId" clId="{0CA025E3-431B-43FC-A38E-094253EF7219}" dt="2026-03-05T21:17:20.168" v="0" actId="27636"/>
          <ac:spMkLst>
            <pc:docMk/>
            <pc:sldMk cId="931141781" sldId="256"/>
            <ac:spMk id="2" creationId="{487CD4AF-F4FC-CF6E-2328-C84E85D16BEF}"/>
          </ac:spMkLst>
        </pc:spChg>
      </pc:sldChg>
      <pc:sldChg chg="modSp mod modNotesTx">
        <pc:chgData name="Anita Woszczak" userId="b7bc28257461f560" providerId="LiveId" clId="{0CA025E3-431B-43FC-A38E-094253EF7219}" dt="2026-03-05T21:18:24.381" v="442" actId="20577"/>
        <pc:sldMkLst>
          <pc:docMk/>
          <pc:sldMk cId="36166882" sldId="257"/>
        </pc:sldMkLst>
        <pc:spChg chg="mod">
          <ac:chgData name="Anita Woszczak" userId="b7bc28257461f560" providerId="LiveId" clId="{0CA025E3-431B-43FC-A38E-094253EF7219}" dt="2026-03-05T21:17:20.206" v="1" actId="27636"/>
          <ac:spMkLst>
            <pc:docMk/>
            <pc:sldMk cId="36166882" sldId="257"/>
            <ac:spMk id="2" creationId="{F6D275AF-359D-8238-C365-4676A8DFEE57}"/>
          </ac:spMkLst>
        </pc:spChg>
      </pc:sldChg>
      <pc:sldChg chg="modNotesTx">
        <pc:chgData name="Anita Woszczak" userId="b7bc28257461f560" providerId="LiveId" clId="{0CA025E3-431B-43FC-A38E-094253EF7219}" dt="2026-03-05T21:19:30.417" v="446" actId="20577"/>
        <pc:sldMkLst>
          <pc:docMk/>
          <pc:sldMk cId="3085440631" sldId="258"/>
        </pc:sldMkLst>
      </pc:sldChg>
      <pc:sldChg chg="modNotesTx">
        <pc:chgData name="Anita Woszczak" userId="b7bc28257461f560" providerId="LiveId" clId="{0CA025E3-431B-43FC-A38E-094253EF7219}" dt="2026-03-05T21:21:17.055" v="450" actId="20577"/>
        <pc:sldMkLst>
          <pc:docMk/>
          <pc:sldMk cId="1123316812" sldId="259"/>
        </pc:sldMkLst>
      </pc:sldChg>
      <pc:sldChg chg="modSp mod">
        <pc:chgData name="Anita Woszczak" userId="b7bc28257461f560" providerId="LiveId" clId="{0CA025E3-431B-43FC-A38E-094253EF7219}" dt="2026-03-05T21:17:20.223" v="2" actId="27636"/>
        <pc:sldMkLst>
          <pc:docMk/>
          <pc:sldMk cId="1138604529" sldId="264"/>
        </pc:sldMkLst>
        <pc:spChg chg="mod">
          <ac:chgData name="Anita Woszczak" userId="b7bc28257461f560" providerId="LiveId" clId="{0CA025E3-431B-43FC-A38E-094253EF7219}" dt="2026-03-05T21:17:20.223" v="2" actId="27636"/>
          <ac:spMkLst>
            <pc:docMk/>
            <pc:sldMk cId="1138604529" sldId="264"/>
            <ac:spMk id="2" creationId="{53869899-762D-8F9E-8BD6-27D2155123D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E097CC-54B3-42C7-A582-49BF51B06B6E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3AA18B-99D8-49B7-BDE8-316C1E9DB3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83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Hello, my name is Anita </a:t>
            </a:r>
            <a:r>
              <a:rPr lang="pl-PL" dirty="0"/>
              <a:t>Wo</a:t>
            </a:r>
            <a:r>
              <a:rPr lang="en-US" dirty="0" err="1"/>
              <a:t>szczak</a:t>
            </a:r>
            <a:r>
              <a:rPr lang="en-US" dirty="0"/>
              <a:t> and I am the founder of the 3S Project.</a:t>
            </a:r>
          </a:p>
          <a:p>
            <a:r>
              <a:rPr lang="en-US" dirty="0"/>
              <a:t>The idea for this business comes from my experience working in the beauty industry and observing the changing needs of modern women.</a:t>
            </a:r>
          </a:p>
          <a:p>
            <a:r>
              <a:rPr lang="en-US" dirty="0"/>
              <a:t>Today many women are not only looking for beauty services but also experiences that support their health, confidence and wellbeing.</a:t>
            </a:r>
          </a:p>
          <a:p>
            <a:r>
              <a:rPr lang="en-US" dirty="0"/>
              <a:t>The 3S Project aims to create a unique space where beauty, wellness and lifestyle come together.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778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beauty industry is growing rapidly, but many salons still offer only traditional services.</a:t>
            </a:r>
          </a:p>
          <a:p>
            <a:r>
              <a:rPr lang="en-US" dirty="0"/>
              <a:t>Modern consumers are looking for more holistic experiences that combine beauty, health and relaxation.</a:t>
            </a:r>
          </a:p>
          <a:p>
            <a:r>
              <a:rPr lang="en-US" dirty="0"/>
              <a:t>Women increasingly value self-care and wellness, but there are very few places that combine these elements in one space.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0697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solution is the 3S Project a women</a:t>
            </a:r>
            <a:r>
              <a:rPr lang="pl-PL" dirty="0"/>
              <a:t> </a:t>
            </a:r>
            <a:r>
              <a:rPr lang="en-US" dirty="0"/>
              <a:t>only wellness and beauty hub.</a:t>
            </a:r>
          </a:p>
          <a:p>
            <a:r>
              <a:rPr lang="en-US" dirty="0"/>
              <a:t>The concept combines three key elements:</a:t>
            </a:r>
          </a:p>
          <a:p>
            <a:r>
              <a:rPr lang="en-US" dirty="0"/>
              <a:t>Beauty services such as brows, lashes and skin treatments.</a:t>
            </a:r>
          </a:p>
          <a:p>
            <a:r>
              <a:rPr lang="en-US" dirty="0"/>
              <a:t>Wellness activities including yoga and Pilates classes delivered by professional instructors.</a:t>
            </a:r>
          </a:p>
          <a:p>
            <a:r>
              <a:rPr lang="en-US" dirty="0"/>
              <a:t>A healthy café offering matcha drinks, coffee and protein snacks.</a:t>
            </a:r>
          </a:p>
          <a:p>
            <a:r>
              <a:rPr lang="en-US" dirty="0"/>
              <a:t>This creates a complete self-care experience for women.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5791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target market includes women aged 20 to </a:t>
            </a:r>
            <a:r>
              <a:rPr lang="pl-PL" dirty="0"/>
              <a:t>55</a:t>
            </a:r>
            <a:r>
              <a:rPr lang="en-US" dirty="0"/>
              <a:t> who are interested in beauty, wellness and healthy lifestyles.</a:t>
            </a:r>
          </a:p>
          <a:p>
            <a:r>
              <a:rPr lang="en-US" dirty="0"/>
              <a:t>This group is highly active on social media and regularly invests in beauty treatments, fitness activities and wellness experiences.</a:t>
            </a:r>
          </a:p>
          <a:p>
            <a:r>
              <a:rPr lang="en-US" dirty="0"/>
              <a:t>Research shows that consumers increasingly </a:t>
            </a:r>
            <a:r>
              <a:rPr lang="en-US" dirty="0" err="1"/>
              <a:t>prioritise</a:t>
            </a:r>
            <a:r>
              <a:rPr lang="en-US" dirty="0"/>
              <a:t> self-care and wellbeing services.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3582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main unique selling point of the 3S Project is the combination of several services in one location.</a:t>
            </a:r>
          </a:p>
          <a:p>
            <a:r>
              <a:rPr lang="en-US" dirty="0"/>
              <a:t>Unlike traditional beauty salons, this concept creates a community environment where women can relax, </a:t>
            </a:r>
            <a:r>
              <a:rPr lang="en-US" dirty="0" err="1"/>
              <a:t>socialise</a:t>
            </a:r>
            <a:r>
              <a:rPr lang="en-US" dirty="0"/>
              <a:t> and focus on their wellbeing.</a:t>
            </a:r>
          </a:p>
          <a:p>
            <a:r>
              <a:rPr lang="en-US" dirty="0"/>
              <a:t>The women-only concept also provides a comfortable and supportive environment.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1192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marketing strategy will focus primarily on digital platforms such as Instagram and TikTok.</a:t>
            </a:r>
          </a:p>
          <a:p>
            <a:r>
              <a:rPr lang="en-US" dirty="0"/>
              <a:t>These platforms are particularly effective for the beauty and wellness industry because they allow visual presentation of services and results.</a:t>
            </a:r>
          </a:p>
          <a:p>
            <a:r>
              <a:rPr lang="en-US" dirty="0"/>
              <a:t>The business will also collaborate with local influencers and </a:t>
            </a:r>
            <a:r>
              <a:rPr lang="en-US" dirty="0" err="1"/>
              <a:t>organise</a:t>
            </a:r>
            <a:r>
              <a:rPr lang="en-US" dirty="0"/>
              <a:t> community events to attract new customers.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187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business will generate income from three main revenue streams: beauty treatments, wellness classes and café sales.</a:t>
            </a:r>
          </a:p>
          <a:p>
            <a:r>
              <a:rPr lang="en-US" dirty="0"/>
              <a:t>This diversified business model reduces financial risk and increases long-term profitability.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874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£100,000 investment will be used to develop and expand the business during the first 12 to 24 months.</a:t>
            </a:r>
          </a:p>
          <a:p>
            <a:r>
              <a:rPr lang="en-US" dirty="0"/>
              <a:t>The largest part of the investment will be used for studio renovation and equipment in order to create a premium customer experience.</a:t>
            </a:r>
          </a:p>
          <a:p>
            <a:r>
              <a:rPr lang="en-US" dirty="0"/>
              <a:t>Additional funds will support marketing activities and staff recruitment.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72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long-term vision of the 3S Project is to create a strong wellness brand focused on women's wellbeing.</a:t>
            </a:r>
          </a:p>
          <a:p>
            <a:r>
              <a:rPr lang="en-US" dirty="0"/>
              <a:t>With the support of an angel investor, this concept has the potential to grow and expand in the future.</a:t>
            </a:r>
          </a:p>
          <a:p>
            <a:r>
              <a:rPr lang="en-US" dirty="0"/>
              <a:t>Thank you for your attention and I would be happy to answer your questions.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AA18B-99D8-49B7-BDE8-316C1E9DB37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07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DAA7E-AA9B-EBAD-ABD1-B0042C340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4A88CF-1428-8BC1-E4B7-197E512A8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57F05-6F43-4D6C-A118-19271992B590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5B63C-306A-07E4-AFF4-D6E1AC7CF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5E1F58-3ADE-1666-195E-48D3F50C5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94DBF-81DD-49AA-82DD-38535B468F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1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818A17-CF36-7B53-B139-144CD1A85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20BB3-8665-2EB0-1D51-972A104695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47833-9DD6-2C52-B8CE-A9E7F95408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157F05-6F43-4D6C-A118-19271992B590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2E29AC-F9A2-D9FD-8FA3-021369CB8B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A5677-A32E-AAE8-F23A-18D80CE328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294DBF-81DD-49AA-82DD-38535B468F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273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7CD4AF-F4FC-CF6E-2328-C84E85D16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pl-PL" sz="1800" b="1"/>
            </a:br>
            <a:br>
              <a:rPr lang="pl-PL" sz="1800" b="1"/>
            </a:br>
            <a:br>
              <a:rPr lang="pl-PL" sz="1800" b="1"/>
            </a:br>
            <a:br>
              <a:rPr lang="pl-PL" sz="1800" b="1"/>
            </a:br>
            <a:br>
              <a:rPr lang="pl-PL" sz="1800" b="1"/>
            </a:br>
            <a:r>
              <a:rPr lang="en-US" sz="3200" b="1"/>
              <a:t>3S Project</a:t>
            </a:r>
            <a:br>
              <a:rPr lang="en-US" sz="1800"/>
            </a:br>
            <a:r>
              <a:rPr lang="en-US" sz="1800"/>
              <a:t>Women Wellness &amp; Beauty Hub</a:t>
            </a:r>
            <a:br>
              <a:rPr lang="en-US" sz="1800"/>
            </a:br>
            <a:br>
              <a:rPr lang="pl-PL" sz="1800"/>
            </a:br>
            <a:r>
              <a:rPr lang="en-US" sz="1800"/>
              <a:t>Anita </a:t>
            </a:r>
            <a:r>
              <a:rPr lang="pl-PL" sz="1800"/>
              <a:t>wos</a:t>
            </a:r>
            <a:r>
              <a:rPr lang="en-US" sz="1800"/>
              <a:t>zczak</a:t>
            </a:r>
            <a:br>
              <a:rPr lang="en-US" sz="1800"/>
            </a:br>
            <a:r>
              <a:rPr lang="pl-PL" sz="1400"/>
              <a:t>fouder</a:t>
            </a:r>
            <a:br>
              <a:rPr lang="pl-PL" sz="1800"/>
            </a:br>
            <a:br>
              <a:rPr lang="pl-PL" sz="1800"/>
            </a:br>
            <a:r>
              <a:rPr lang="en-US" sz="1800"/>
              <a:t>Angel Investment </a:t>
            </a:r>
            <a:r>
              <a:rPr lang="pl-PL" sz="1800"/>
              <a:t>presentation</a:t>
            </a:r>
            <a:br>
              <a:rPr lang="pl-PL" sz="1800"/>
            </a:br>
            <a:br>
              <a:rPr lang="en-US" sz="4000"/>
            </a:br>
            <a:br>
              <a:rPr lang="pl-PL" sz="3900"/>
            </a:br>
            <a:br>
              <a:rPr lang="pl-PL" sz="3900"/>
            </a:br>
            <a:r>
              <a:rPr lang="pl-PL" sz="3900"/>
              <a:t> </a:t>
            </a:r>
            <a:br>
              <a:rPr lang="pl-PL" sz="5900"/>
            </a:br>
            <a:r>
              <a:rPr lang="pl-PL" sz="5900"/>
              <a:t>      </a:t>
            </a:r>
            <a:br>
              <a:rPr lang="pl-PL" sz="5900"/>
            </a:br>
            <a:br>
              <a:rPr lang="pl-PL" sz="5900"/>
            </a:br>
            <a:endParaRPr lang="en-US" sz="5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44BCF9-2EC3-2EC7-5408-2075FBE7CE3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141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D275AF-359D-8238-C365-4676A8DFE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pl-PL" sz="3200"/>
            </a:br>
            <a:br>
              <a:rPr lang="pl-PL" sz="3200"/>
            </a:br>
            <a:br>
              <a:rPr lang="pl-PL" sz="3200"/>
            </a:br>
            <a:br>
              <a:rPr lang="pl-PL" sz="3200"/>
            </a:br>
            <a:br>
              <a:rPr lang="pl-PL"/>
            </a:br>
            <a:r>
              <a:rPr lang="en-US" b="1"/>
              <a:t>The Problem</a:t>
            </a:r>
            <a:br>
              <a:rPr lang="pl-PL" sz="3200"/>
            </a:br>
            <a:br>
              <a:rPr lang="pl-PL" sz="3200"/>
            </a:br>
            <a:r>
              <a:rPr lang="en-US" sz="2500"/>
              <a:t>Women want more than</a:t>
            </a:r>
            <a:br>
              <a:rPr lang="en-US" sz="2500"/>
            </a:br>
            <a:r>
              <a:rPr lang="en-US" sz="2500"/>
              <a:t>traditional beauty salons.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29D59B-7673-5BA8-79A7-BA1A008060D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6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0370AC-E023-A3E8-29DE-568304BB1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/>
              <a:t>The Solution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969BC8-CD12-97B8-CA8C-6C674B2FE18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44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E15D25-106D-D408-95A5-CC05B9A43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 b="1"/>
              <a:t>Target Market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7BDB65-CAC6-0C3C-E762-CCE58CBB943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316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70434B0-54A8-A53D-F6C1-EF18C2D20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/>
              <a:t>Unique Selling Proposition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93DD77-4D42-381A-3A69-5FD048CE6033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093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B334E3-EF50-8AED-7FFE-3D6108D92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Quote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2F533B-D7F3-2782-026B-2ACCDA7648E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585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83D5FA-A2B9-60FD-DB41-F3912A91D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/>
              <a:t>Financial Overview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EFDDF3-DC19-7570-1924-E23CD01B92B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321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441C2E-D521-B318-B424-650E17FFF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900"/>
              <a:t>£100,000 investment</a:t>
            </a:r>
            <a:r>
              <a:rPr lang="pl-PL" sz="2900"/>
              <a:t>:</a:t>
            </a:r>
            <a:br>
              <a:rPr lang="pl-PL" sz="1800"/>
            </a:br>
            <a:br>
              <a:rPr lang="en-US" sz="1400"/>
            </a:br>
            <a:endParaRPr lang="en-US" sz="1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962839-079B-21BA-D409-0BA0022A5EE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29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869899-762D-8F9E-8BD6-27D21551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pl-PL"/>
              <a:t>Building a leading </a:t>
            </a:r>
            <a:br>
              <a:rPr lang="pl-PL"/>
            </a:br>
            <a:r>
              <a:rPr lang="pl-PL"/>
              <a:t>Women Wellness Brand</a:t>
            </a:r>
            <a:br>
              <a:rPr lang="pl-PL"/>
            </a:br>
            <a:br>
              <a:rPr lang="pl-PL"/>
            </a:br>
            <a:r>
              <a:rPr lang="en-US"/>
              <a:t>£</a:t>
            </a:r>
            <a:r>
              <a:rPr lang="pl-PL"/>
              <a:t> 100,000 for 15 % equity</a:t>
            </a:r>
            <a:br>
              <a:rPr lang="pl-PL"/>
            </a:br>
            <a:br>
              <a:rPr lang="pl-PL"/>
            </a:br>
            <a:br>
              <a:rPr lang="pl-PL"/>
            </a:b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AFC6B1-EA5C-D9C0-7B98-F7E6D6214D8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604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01E3E9-8A0B-541E-AD9A-0733C179D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l-PL" sz="2400" b="1"/>
              <a:t>references</a:t>
            </a:r>
            <a:endParaRPr lang="en-US" sz="2400" b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0B46B-8B6E-AA9B-1D13-8E23465932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772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2E1D18-17C7-9FCA-83E9-D58289316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Q &amp; 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A9B324-1D81-4778-AB27-0587C4D9F0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133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597</Words>
  <Application>Microsoft Office PowerPoint</Application>
  <PresentationFormat>Widescreen</PresentationFormat>
  <Paragraphs>50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     3S Project Women Wellness &amp; Beauty Hub  Anita woszczak fouder  Angel Investment presentation              </vt:lpstr>
      <vt:lpstr>     The Problem  Women want more than traditional beauty salons.</vt:lpstr>
      <vt:lpstr>The Solution</vt:lpstr>
      <vt:lpstr>Target Market</vt:lpstr>
      <vt:lpstr>Unique Selling Proposition</vt:lpstr>
      <vt:lpstr>Quote</vt:lpstr>
      <vt:lpstr>Financial Overview</vt:lpstr>
      <vt:lpstr>£100,000 investment:  </vt:lpstr>
      <vt:lpstr>Building a leading  Women Wellness Brand  £ 100,000 for 15 % equity   </vt:lpstr>
      <vt:lpstr>references</vt:lpstr>
      <vt:lpstr>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Woszczak</dc:creator>
  <cp:lastModifiedBy>Anita Woszczak</cp:lastModifiedBy>
  <cp:revision>1</cp:revision>
  <dcterms:created xsi:type="dcterms:W3CDTF">2026-03-05T21:03:25Z</dcterms:created>
  <dcterms:modified xsi:type="dcterms:W3CDTF">2026-03-05T21:23:22Z</dcterms:modified>
</cp:coreProperties>
</file>