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"/>
  </p:notesMasterIdLst>
  <p:sldIdLst>
    <p:sldId id="256" r:id="rId3"/>
    <p:sldId id="258" r:id="rId5"/>
    <p:sldId id="259" r:id="rId6"/>
    <p:sldId id="262" r:id="rId7"/>
    <p:sldId id="261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" y="9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icrosoft YaHei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Microsoft YaHei" panose="020B0503020204020204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648C5D-ED8A-4C25-AF4D-EDCA63524C8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D948A0-292E-4DBF-8AE3-51E3A9147CE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Microsoft YaHei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Microsoft YaHei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SimHei" panose="02010609060101010101" pitchFamily="49" charset="-122"/>
                <a:ea typeface="SimHei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SimHei" panose="02010609060101010101" pitchFamily="49" charset="-122"/>
                <a:ea typeface="SimHei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SimHei" panose="02010609060101010101" pitchFamily="49" charset="-122"/>
                <a:ea typeface="SimHei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hemeOverride" Target="../theme/themeOverride1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13.xml"/><Relationship Id="rId8" Type="http://schemas.openxmlformats.org/officeDocument/2006/relationships/tags" Target="../tags/tag12.xml"/><Relationship Id="rId7" Type="http://schemas.openxmlformats.org/officeDocument/2006/relationships/tags" Target="../tags/tag11.xml"/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9" Type="http://schemas.openxmlformats.org/officeDocument/2006/relationships/notesSlide" Target="../notesSlides/notesSlide2.xml"/><Relationship Id="rId18" Type="http://schemas.openxmlformats.org/officeDocument/2006/relationships/slideLayout" Target="../slideLayouts/slideLayout7.xml"/><Relationship Id="rId17" Type="http://schemas.openxmlformats.org/officeDocument/2006/relationships/tags" Target="../tags/tag21.xml"/><Relationship Id="rId16" Type="http://schemas.openxmlformats.org/officeDocument/2006/relationships/tags" Target="../tags/tag20.xml"/><Relationship Id="rId15" Type="http://schemas.openxmlformats.org/officeDocument/2006/relationships/tags" Target="../tags/tag19.xml"/><Relationship Id="rId14" Type="http://schemas.openxmlformats.org/officeDocument/2006/relationships/tags" Target="../tags/tag18.xml"/><Relationship Id="rId13" Type="http://schemas.openxmlformats.org/officeDocument/2006/relationships/tags" Target="../tags/tag17.xml"/><Relationship Id="rId12" Type="http://schemas.openxmlformats.org/officeDocument/2006/relationships/tags" Target="../tags/tag16.xml"/><Relationship Id="rId11" Type="http://schemas.openxmlformats.org/officeDocument/2006/relationships/tags" Target="../tags/tag15.xml"/><Relationship Id="rId10" Type="http://schemas.openxmlformats.org/officeDocument/2006/relationships/tags" Target="../tags/tag14.xml"/><Relationship Id="rId1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tags" Target="../tags/tag22.xm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3.xml"/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tags" Target="../tags/tag25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36.xml"/><Relationship Id="rId8" Type="http://schemas.openxmlformats.org/officeDocument/2006/relationships/tags" Target="../tags/tag35.xml"/><Relationship Id="rId7" Type="http://schemas.openxmlformats.org/officeDocument/2006/relationships/tags" Target="../tags/tag34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3" Type="http://schemas.openxmlformats.org/officeDocument/2006/relationships/tags" Target="../tags/tag30.xml"/><Relationship Id="rId29" Type="http://schemas.openxmlformats.org/officeDocument/2006/relationships/notesSlide" Target="../notesSlides/notesSlide5.xml"/><Relationship Id="rId28" Type="http://schemas.openxmlformats.org/officeDocument/2006/relationships/slideLayout" Target="../slideLayouts/slideLayout7.xml"/><Relationship Id="rId27" Type="http://schemas.openxmlformats.org/officeDocument/2006/relationships/tags" Target="../tags/tag54.xml"/><Relationship Id="rId26" Type="http://schemas.openxmlformats.org/officeDocument/2006/relationships/tags" Target="../tags/tag53.xml"/><Relationship Id="rId25" Type="http://schemas.openxmlformats.org/officeDocument/2006/relationships/tags" Target="../tags/tag52.xml"/><Relationship Id="rId24" Type="http://schemas.openxmlformats.org/officeDocument/2006/relationships/tags" Target="../tags/tag51.xml"/><Relationship Id="rId23" Type="http://schemas.openxmlformats.org/officeDocument/2006/relationships/tags" Target="../tags/tag50.xml"/><Relationship Id="rId22" Type="http://schemas.openxmlformats.org/officeDocument/2006/relationships/tags" Target="../tags/tag49.xml"/><Relationship Id="rId21" Type="http://schemas.openxmlformats.org/officeDocument/2006/relationships/tags" Target="../tags/tag48.xml"/><Relationship Id="rId20" Type="http://schemas.openxmlformats.org/officeDocument/2006/relationships/tags" Target="../tags/tag47.xml"/><Relationship Id="rId2" Type="http://schemas.openxmlformats.org/officeDocument/2006/relationships/tags" Target="../tags/tag29.xml"/><Relationship Id="rId19" Type="http://schemas.openxmlformats.org/officeDocument/2006/relationships/tags" Target="../tags/tag46.xml"/><Relationship Id="rId18" Type="http://schemas.openxmlformats.org/officeDocument/2006/relationships/tags" Target="../tags/tag45.xml"/><Relationship Id="rId17" Type="http://schemas.openxmlformats.org/officeDocument/2006/relationships/tags" Target="../tags/tag44.xml"/><Relationship Id="rId16" Type="http://schemas.openxmlformats.org/officeDocument/2006/relationships/tags" Target="../tags/tag43.xml"/><Relationship Id="rId15" Type="http://schemas.openxmlformats.org/officeDocument/2006/relationships/tags" Target="../tags/tag42.xml"/><Relationship Id="rId14" Type="http://schemas.openxmlformats.org/officeDocument/2006/relationships/tags" Target="../tags/tag41.xml"/><Relationship Id="rId13" Type="http://schemas.openxmlformats.org/officeDocument/2006/relationships/tags" Target="../tags/tag40.xml"/><Relationship Id="rId12" Type="http://schemas.openxmlformats.org/officeDocument/2006/relationships/tags" Target="../tags/tag39.xml"/><Relationship Id="rId11" Type="http://schemas.openxmlformats.org/officeDocument/2006/relationships/tags" Target="../tags/tag38.xml"/><Relationship Id="rId10" Type="http://schemas.openxmlformats.org/officeDocument/2006/relationships/tags" Target="../tags/tag37.xml"/><Relationship Id="rId1" Type="http://schemas.openxmlformats.org/officeDocument/2006/relationships/tags" Target="../tags/tag28.xml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3.xml"/><Relationship Id="rId4" Type="http://schemas.openxmlformats.org/officeDocument/2006/relationships/tags" Target="../tags/tag57.xml"/><Relationship Id="rId3" Type="http://schemas.openxmlformats.org/officeDocument/2006/relationships/image" Target="../media/image1.png"/><Relationship Id="rId2" Type="http://schemas.openxmlformats.org/officeDocument/2006/relationships/tags" Target="../tags/tag56.xml"/><Relationship Id="rId1" Type="http://schemas.openxmlformats.org/officeDocument/2006/relationships/tags" Target="../tags/tag5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5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4200843" y="685165"/>
            <a:ext cx="3383915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7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Culture</a:t>
            </a:r>
            <a:endParaRPr lang="en-US" altLang="zh-CN" sz="72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下箭头 7"/>
          <p:cNvSpPr/>
          <p:nvPr/>
        </p:nvSpPr>
        <p:spPr>
          <a:xfrm>
            <a:off x="5633085" y="1912620"/>
            <a:ext cx="536575" cy="12293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972310" y="3328670"/>
            <a:ext cx="7896860" cy="92202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en-US" altLang="zh-CN" sz="5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Entrepreneurship</a:t>
            </a:r>
            <a:endParaRPr lang="en-US" altLang="zh-CN" sz="54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337550" y="5027295"/>
            <a:ext cx="316103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LAI Jiming</a:t>
            </a:r>
            <a:endParaRPr lang="en-US" altLang="zh-CN"/>
          </a:p>
        </p:txBody>
      </p:sp>
      <p:sp>
        <p:nvSpPr>
          <p:cNvPr id="4" name="矩形 3"/>
          <p:cNvSpPr/>
          <p:nvPr/>
        </p:nvSpPr>
        <p:spPr>
          <a:xfrm>
            <a:off x="8153400" y="5486400"/>
            <a:ext cx="1561465" cy="3683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en-US" altLang="zh-CN"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1703905</a:t>
            </a:r>
            <a:endParaRPr lang="en-US" altLang="zh-CN"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直接连接符 28"/>
          <p:cNvCxnSpPr/>
          <p:nvPr>
            <p:custDataLst>
              <p:tags r:id="rId1"/>
            </p:custDataLst>
          </p:nvPr>
        </p:nvCxnSpPr>
        <p:spPr>
          <a:xfrm>
            <a:off x="3683251" y="2260460"/>
            <a:ext cx="5477347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>
            <p:custDataLst>
              <p:tags r:id="rId2"/>
            </p:custDataLst>
          </p:nvPr>
        </p:nvSpPr>
        <p:spPr>
          <a:xfrm>
            <a:off x="3683000" y="1857375"/>
            <a:ext cx="567626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+mj-lt"/>
                <a:ea typeface="+mj-ea"/>
                <a:cs typeface="+mj-cs"/>
              </a:rPr>
              <a:t>Entrepreneurship and International Entrepreneurship</a:t>
            </a:r>
            <a:endParaRPr lang="en-US" altLang="zh-CN" dirty="0">
              <a:latin typeface="+mj-lt"/>
              <a:ea typeface="+mj-ea"/>
              <a:cs typeface="+mj-cs"/>
            </a:endParaRPr>
          </a:p>
        </p:txBody>
      </p:sp>
      <p:grpSp>
        <p:nvGrpSpPr>
          <p:cNvPr id="3" name="组合 2"/>
          <p:cNvGrpSpPr/>
          <p:nvPr>
            <p:custDataLst>
              <p:tags r:id="rId3"/>
            </p:custDataLst>
          </p:nvPr>
        </p:nvGrpSpPr>
        <p:grpSpPr>
          <a:xfrm>
            <a:off x="3150701" y="1865956"/>
            <a:ext cx="344974" cy="344974"/>
            <a:chOff x="3150701" y="1865956"/>
            <a:chExt cx="344974" cy="344974"/>
          </a:xfrm>
        </p:grpSpPr>
        <p:sp>
          <p:nvSpPr>
            <p:cNvPr id="9" name="圆: 空心 8"/>
            <p:cNvSpPr/>
            <p:nvPr>
              <p:custDataLst>
                <p:tags r:id="rId4"/>
              </p:custDataLst>
            </p:nvPr>
          </p:nvSpPr>
          <p:spPr>
            <a:xfrm>
              <a:off x="3150701" y="1865956"/>
              <a:ext cx="344974" cy="344974"/>
            </a:xfrm>
            <a:prstGeom prst="donut">
              <a:avLst>
                <a:gd name="adj" fmla="val 3696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5" name="Freeform 50"/>
            <p:cNvSpPr/>
            <p:nvPr>
              <p:custDataLst>
                <p:tags r:id="rId5"/>
              </p:custDataLst>
            </p:nvPr>
          </p:nvSpPr>
          <p:spPr bwMode="auto">
            <a:xfrm>
              <a:off x="3248444" y="1983630"/>
              <a:ext cx="149488" cy="109625"/>
            </a:xfrm>
            <a:custGeom>
              <a:avLst/>
              <a:gdLst>
                <a:gd name="T0" fmla="*/ 98 w 108"/>
                <a:gd name="T1" fmla="*/ 2 h 79"/>
                <a:gd name="T2" fmla="*/ 33 w 108"/>
                <a:gd name="T3" fmla="*/ 64 h 79"/>
                <a:gd name="T4" fmla="*/ 11 w 108"/>
                <a:gd name="T5" fmla="*/ 42 h 79"/>
                <a:gd name="T6" fmla="*/ 3 w 108"/>
                <a:gd name="T7" fmla="*/ 42 h 79"/>
                <a:gd name="T8" fmla="*/ 3 w 108"/>
                <a:gd name="T9" fmla="*/ 50 h 79"/>
                <a:gd name="T10" fmla="*/ 29 w 108"/>
                <a:gd name="T11" fmla="*/ 77 h 79"/>
                <a:gd name="T12" fmla="*/ 33 w 108"/>
                <a:gd name="T13" fmla="*/ 79 h 79"/>
                <a:gd name="T14" fmla="*/ 38 w 108"/>
                <a:gd name="T15" fmla="*/ 77 h 79"/>
                <a:gd name="T16" fmla="*/ 106 w 108"/>
                <a:gd name="T17" fmla="*/ 11 h 79"/>
                <a:gd name="T18" fmla="*/ 106 w 108"/>
                <a:gd name="T19" fmla="*/ 2 h 79"/>
                <a:gd name="T20" fmla="*/ 98 w 108"/>
                <a:gd name="T21" fmla="*/ 2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8" h="79">
                  <a:moveTo>
                    <a:pt x="98" y="2"/>
                  </a:moveTo>
                  <a:cubicBezTo>
                    <a:pt x="33" y="64"/>
                    <a:pt x="33" y="64"/>
                    <a:pt x="33" y="64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9" y="39"/>
                    <a:pt x="5" y="39"/>
                    <a:pt x="3" y="42"/>
                  </a:cubicBezTo>
                  <a:cubicBezTo>
                    <a:pt x="0" y="44"/>
                    <a:pt x="0" y="48"/>
                    <a:pt x="3" y="50"/>
                  </a:cubicBezTo>
                  <a:cubicBezTo>
                    <a:pt x="29" y="77"/>
                    <a:pt x="29" y="77"/>
                    <a:pt x="29" y="77"/>
                  </a:cubicBezTo>
                  <a:cubicBezTo>
                    <a:pt x="30" y="78"/>
                    <a:pt x="32" y="79"/>
                    <a:pt x="33" y="79"/>
                  </a:cubicBezTo>
                  <a:cubicBezTo>
                    <a:pt x="35" y="79"/>
                    <a:pt x="36" y="78"/>
                    <a:pt x="38" y="77"/>
                  </a:cubicBezTo>
                  <a:cubicBezTo>
                    <a:pt x="106" y="11"/>
                    <a:pt x="106" y="11"/>
                    <a:pt x="106" y="11"/>
                  </a:cubicBezTo>
                  <a:cubicBezTo>
                    <a:pt x="108" y="8"/>
                    <a:pt x="108" y="5"/>
                    <a:pt x="106" y="2"/>
                  </a:cubicBezTo>
                  <a:cubicBezTo>
                    <a:pt x="104" y="0"/>
                    <a:pt x="100" y="0"/>
                    <a:pt x="98" y="2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pPr eaLnBrk="0" hangingPunct="0">
                <a:buFontTx/>
                <a:buNone/>
                <a:defRPr/>
              </a:pPr>
              <a:endParaRPr lang="zh-CN" altLang="en-US" sz="2400"/>
            </a:p>
          </p:txBody>
        </p:sp>
      </p:grpSp>
      <p:cxnSp>
        <p:nvCxnSpPr>
          <p:cNvPr id="33" name="直接连接符 32"/>
          <p:cNvCxnSpPr/>
          <p:nvPr>
            <p:custDataLst>
              <p:tags r:id="rId6"/>
            </p:custDataLst>
          </p:nvPr>
        </p:nvCxnSpPr>
        <p:spPr>
          <a:xfrm>
            <a:off x="3683251" y="3799929"/>
            <a:ext cx="5477347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/>
          <p:cNvSpPr txBox="1"/>
          <p:nvPr>
            <p:custDataLst>
              <p:tags r:id="rId7"/>
            </p:custDataLst>
          </p:nvPr>
        </p:nvSpPr>
        <p:spPr>
          <a:xfrm>
            <a:off x="3683251" y="3397053"/>
            <a:ext cx="3476531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+mj-lt"/>
                <a:ea typeface="+mj-ea"/>
                <a:cs typeface="+mj-cs"/>
              </a:rPr>
              <a:t>Culture and Its Implications</a:t>
            </a:r>
            <a:endParaRPr lang="en-US" altLang="zh-CN" dirty="0">
              <a:latin typeface="+mj-lt"/>
              <a:ea typeface="+mj-ea"/>
              <a:cs typeface="+mj-cs"/>
            </a:endParaRPr>
          </a:p>
        </p:txBody>
      </p:sp>
      <p:grpSp>
        <p:nvGrpSpPr>
          <p:cNvPr id="4" name="组合 3"/>
          <p:cNvGrpSpPr/>
          <p:nvPr>
            <p:custDataLst>
              <p:tags r:id="rId8"/>
            </p:custDataLst>
          </p:nvPr>
        </p:nvGrpSpPr>
        <p:grpSpPr>
          <a:xfrm>
            <a:off x="3150701" y="3412575"/>
            <a:ext cx="344974" cy="344974"/>
            <a:chOff x="3150701" y="3412575"/>
            <a:chExt cx="344974" cy="344974"/>
          </a:xfrm>
        </p:grpSpPr>
        <p:sp>
          <p:nvSpPr>
            <p:cNvPr id="48" name="圆: 空心 47"/>
            <p:cNvSpPr/>
            <p:nvPr>
              <p:custDataLst>
                <p:tags r:id="rId9"/>
              </p:custDataLst>
            </p:nvPr>
          </p:nvSpPr>
          <p:spPr>
            <a:xfrm>
              <a:off x="3150701" y="3412575"/>
              <a:ext cx="344974" cy="344974"/>
            </a:xfrm>
            <a:prstGeom prst="donut">
              <a:avLst>
                <a:gd name="adj" fmla="val 3696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9" name="Freeform 50"/>
            <p:cNvSpPr/>
            <p:nvPr>
              <p:custDataLst>
                <p:tags r:id="rId10"/>
              </p:custDataLst>
            </p:nvPr>
          </p:nvSpPr>
          <p:spPr bwMode="auto">
            <a:xfrm>
              <a:off x="3248444" y="3530249"/>
              <a:ext cx="149488" cy="109625"/>
            </a:xfrm>
            <a:custGeom>
              <a:avLst/>
              <a:gdLst>
                <a:gd name="T0" fmla="*/ 98 w 108"/>
                <a:gd name="T1" fmla="*/ 2 h 79"/>
                <a:gd name="T2" fmla="*/ 33 w 108"/>
                <a:gd name="T3" fmla="*/ 64 h 79"/>
                <a:gd name="T4" fmla="*/ 11 w 108"/>
                <a:gd name="T5" fmla="*/ 42 h 79"/>
                <a:gd name="T6" fmla="*/ 3 w 108"/>
                <a:gd name="T7" fmla="*/ 42 h 79"/>
                <a:gd name="T8" fmla="*/ 3 w 108"/>
                <a:gd name="T9" fmla="*/ 50 h 79"/>
                <a:gd name="T10" fmla="*/ 29 w 108"/>
                <a:gd name="T11" fmla="*/ 77 h 79"/>
                <a:gd name="T12" fmla="*/ 33 w 108"/>
                <a:gd name="T13" fmla="*/ 79 h 79"/>
                <a:gd name="T14" fmla="*/ 38 w 108"/>
                <a:gd name="T15" fmla="*/ 77 h 79"/>
                <a:gd name="T16" fmla="*/ 106 w 108"/>
                <a:gd name="T17" fmla="*/ 11 h 79"/>
                <a:gd name="T18" fmla="*/ 106 w 108"/>
                <a:gd name="T19" fmla="*/ 2 h 79"/>
                <a:gd name="T20" fmla="*/ 98 w 108"/>
                <a:gd name="T21" fmla="*/ 2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8" h="79">
                  <a:moveTo>
                    <a:pt x="98" y="2"/>
                  </a:moveTo>
                  <a:cubicBezTo>
                    <a:pt x="33" y="64"/>
                    <a:pt x="33" y="64"/>
                    <a:pt x="33" y="64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9" y="39"/>
                    <a:pt x="5" y="39"/>
                    <a:pt x="3" y="42"/>
                  </a:cubicBezTo>
                  <a:cubicBezTo>
                    <a:pt x="0" y="44"/>
                    <a:pt x="0" y="48"/>
                    <a:pt x="3" y="50"/>
                  </a:cubicBezTo>
                  <a:cubicBezTo>
                    <a:pt x="29" y="77"/>
                    <a:pt x="29" y="77"/>
                    <a:pt x="29" y="77"/>
                  </a:cubicBezTo>
                  <a:cubicBezTo>
                    <a:pt x="30" y="78"/>
                    <a:pt x="32" y="79"/>
                    <a:pt x="33" y="79"/>
                  </a:cubicBezTo>
                  <a:cubicBezTo>
                    <a:pt x="35" y="79"/>
                    <a:pt x="36" y="78"/>
                    <a:pt x="38" y="77"/>
                  </a:cubicBezTo>
                  <a:cubicBezTo>
                    <a:pt x="106" y="11"/>
                    <a:pt x="106" y="11"/>
                    <a:pt x="106" y="11"/>
                  </a:cubicBezTo>
                  <a:cubicBezTo>
                    <a:pt x="108" y="8"/>
                    <a:pt x="108" y="5"/>
                    <a:pt x="106" y="2"/>
                  </a:cubicBezTo>
                  <a:cubicBezTo>
                    <a:pt x="104" y="0"/>
                    <a:pt x="100" y="0"/>
                    <a:pt x="98" y="2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pPr eaLnBrk="0" hangingPunct="0">
                <a:buFontTx/>
                <a:buNone/>
                <a:defRPr/>
              </a:pPr>
              <a:endParaRPr lang="zh-CN" altLang="en-US" sz="2400"/>
            </a:p>
          </p:txBody>
        </p:sp>
      </p:grpSp>
      <p:cxnSp>
        <p:nvCxnSpPr>
          <p:cNvPr id="36" name="直接连接符 35"/>
          <p:cNvCxnSpPr/>
          <p:nvPr>
            <p:custDataLst>
              <p:tags r:id="rId11"/>
            </p:custDataLst>
          </p:nvPr>
        </p:nvCxnSpPr>
        <p:spPr>
          <a:xfrm>
            <a:off x="3683251" y="5362070"/>
            <a:ext cx="5477347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36"/>
          <p:cNvSpPr txBox="1"/>
          <p:nvPr>
            <p:custDataLst>
              <p:tags r:id="rId12"/>
            </p:custDataLst>
          </p:nvPr>
        </p:nvSpPr>
        <p:spPr>
          <a:xfrm>
            <a:off x="3683000" y="4959350"/>
            <a:ext cx="450215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+mj-lt"/>
                <a:ea typeface="+mj-ea"/>
                <a:cs typeface="+mj-cs"/>
              </a:rPr>
              <a:t>Comparison Cases: China and Canada</a:t>
            </a:r>
            <a:endParaRPr lang="en-US" altLang="zh-CN" dirty="0">
              <a:latin typeface="+mj-lt"/>
              <a:ea typeface="+mj-ea"/>
              <a:cs typeface="+mj-cs"/>
            </a:endParaRPr>
          </a:p>
        </p:txBody>
      </p:sp>
      <p:grpSp>
        <p:nvGrpSpPr>
          <p:cNvPr id="5" name="组合 4"/>
          <p:cNvGrpSpPr/>
          <p:nvPr>
            <p:custDataLst>
              <p:tags r:id="rId13"/>
            </p:custDataLst>
          </p:nvPr>
        </p:nvGrpSpPr>
        <p:grpSpPr>
          <a:xfrm>
            <a:off x="3150701" y="4971181"/>
            <a:ext cx="344974" cy="344974"/>
            <a:chOff x="3150701" y="4971181"/>
            <a:chExt cx="344974" cy="344974"/>
          </a:xfrm>
        </p:grpSpPr>
        <p:sp>
          <p:nvSpPr>
            <p:cNvPr id="51" name="圆: 空心 50"/>
            <p:cNvSpPr/>
            <p:nvPr>
              <p:custDataLst>
                <p:tags r:id="rId14"/>
              </p:custDataLst>
            </p:nvPr>
          </p:nvSpPr>
          <p:spPr>
            <a:xfrm>
              <a:off x="3150701" y="4971181"/>
              <a:ext cx="344974" cy="344974"/>
            </a:xfrm>
            <a:prstGeom prst="donut">
              <a:avLst>
                <a:gd name="adj" fmla="val 3696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2" name="Freeform 50"/>
            <p:cNvSpPr/>
            <p:nvPr>
              <p:custDataLst>
                <p:tags r:id="rId15"/>
              </p:custDataLst>
            </p:nvPr>
          </p:nvSpPr>
          <p:spPr bwMode="auto">
            <a:xfrm>
              <a:off x="3248444" y="5088855"/>
              <a:ext cx="149488" cy="109625"/>
            </a:xfrm>
            <a:custGeom>
              <a:avLst/>
              <a:gdLst>
                <a:gd name="T0" fmla="*/ 98 w 108"/>
                <a:gd name="T1" fmla="*/ 2 h 79"/>
                <a:gd name="T2" fmla="*/ 33 w 108"/>
                <a:gd name="T3" fmla="*/ 64 h 79"/>
                <a:gd name="T4" fmla="*/ 11 w 108"/>
                <a:gd name="T5" fmla="*/ 42 h 79"/>
                <a:gd name="T6" fmla="*/ 3 w 108"/>
                <a:gd name="T7" fmla="*/ 42 h 79"/>
                <a:gd name="T8" fmla="*/ 3 w 108"/>
                <a:gd name="T9" fmla="*/ 50 h 79"/>
                <a:gd name="T10" fmla="*/ 29 w 108"/>
                <a:gd name="T11" fmla="*/ 77 h 79"/>
                <a:gd name="T12" fmla="*/ 33 w 108"/>
                <a:gd name="T13" fmla="*/ 79 h 79"/>
                <a:gd name="T14" fmla="*/ 38 w 108"/>
                <a:gd name="T15" fmla="*/ 77 h 79"/>
                <a:gd name="T16" fmla="*/ 106 w 108"/>
                <a:gd name="T17" fmla="*/ 11 h 79"/>
                <a:gd name="T18" fmla="*/ 106 w 108"/>
                <a:gd name="T19" fmla="*/ 2 h 79"/>
                <a:gd name="T20" fmla="*/ 98 w 108"/>
                <a:gd name="T21" fmla="*/ 2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8" h="79">
                  <a:moveTo>
                    <a:pt x="98" y="2"/>
                  </a:moveTo>
                  <a:cubicBezTo>
                    <a:pt x="33" y="64"/>
                    <a:pt x="33" y="64"/>
                    <a:pt x="33" y="64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9" y="39"/>
                    <a:pt x="5" y="39"/>
                    <a:pt x="3" y="42"/>
                  </a:cubicBezTo>
                  <a:cubicBezTo>
                    <a:pt x="0" y="44"/>
                    <a:pt x="0" y="48"/>
                    <a:pt x="3" y="50"/>
                  </a:cubicBezTo>
                  <a:cubicBezTo>
                    <a:pt x="29" y="77"/>
                    <a:pt x="29" y="77"/>
                    <a:pt x="29" y="77"/>
                  </a:cubicBezTo>
                  <a:cubicBezTo>
                    <a:pt x="30" y="78"/>
                    <a:pt x="32" y="79"/>
                    <a:pt x="33" y="79"/>
                  </a:cubicBezTo>
                  <a:cubicBezTo>
                    <a:pt x="35" y="79"/>
                    <a:pt x="36" y="78"/>
                    <a:pt x="38" y="77"/>
                  </a:cubicBezTo>
                  <a:cubicBezTo>
                    <a:pt x="106" y="11"/>
                    <a:pt x="106" y="11"/>
                    <a:pt x="106" y="11"/>
                  </a:cubicBezTo>
                  <a:cubicBezTo>
                    <a:pt x="108" y="8"/>
                    <a:pt x="108" y="5"/>
                    <a:pt x="106" y="2"/>
                  </a:cubicBezTo>
                  <a:cubicBezTo>
                    <a:pt x="104" y="0"/>
                    <a:pt x="100" y="0"/>
                    <a:pt x="98" y="2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pPr eaLnBrk="0" hangingPunct="0">
                <a:buFontTx/>
                <a:buNone/>
                <a:defRPr/>
              </a:pPr>
              <a:endParaRPr lang="zh-CN" altLang="en-US" sz="2400"/>
            </a:p>
          </p:txBody>
        </p:sp>
      </p:grpSp>
      <p:sp>
        <p:nvSpPr>
          <p:cNvPr id="21" name="矩形 20"/>
          <p:cNvSpPr/>
          <p:nvPr>
            <p:custDataLst>
              <p:tags r:id="rId16"/>
            </p:custDataLst>
          </p:nvPr>
        </p:nvSpPr>
        <p:spPr>
          <a:xfrm>
            <a:off x="2216842" y="405194"/>
            <a:ext cx="7758317" cy="969839"/>
          </a:xfrm>
          <a:prstGeom prst="rect">
            <a:avLst/>
          </a:prstGeom>
        </p:spPr>
        <p:txBody>
          <a:bodyPr wrap="square" anchor="ctr" anchorCtr="0">
            <a:normAutofit/>
          </a:bodyPr>
          <a:lstStyle/>
          <a:p>
            <a:pPr algn="ctr"/>
            <a:r>
              <a:rPr lang="en-US" altLang="da-DK" sz="2800">
                <a:latin typeface="+mj-lt"/>
                <a:ea typeface="+mj-ea"/>
                <a:cs typeface="+mj-cs"/>
                <a:sym typeface="Arial" panose="020B0604020202020204" pitchFamily="34" charset="0"/>
              </a:rPr>
              <a:t>Contents </a:t>
            </a:r>
            <a:endParaRPr lang="en-US" altLang="da-DK" sz="2800">
              <a:latin typeface="+mj-lt"/>
              <a:ea typeface="+mj-ea"/>
              <a:cs typeface="+mj-cs"/>
              <a:sym typeface="Arial" panose="020B0604020202020204" pitchFamily="34" charset="0"/>
            </a:endParaRPr>
          </a:p>
        </p:txBody>
      </p:sp>
    </p:spTree>
    <p:custDataLst>
      <p:tags r:id="rId17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2625481" y="1609156"/>
            <a:ext cx="6941038" cy="2972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700" b="1">
                <a:solidFill>
                  <a:schemeClr val="tx1">
                    <a:alpha val="8000"/>
                  </a:schemeClr>
                </a:solidFill>
              </a:rPr>
              <a:t>1</a:t>
            </a:r>
            <a:endParaRPr lang="en-US" altLang="zh-CN" sz="28700" b="1">
              <a:solidFill>
                <a:schemeClr val="tx1">
                  <a:alpha val="8000"/>
                </a:scheme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64515" y="209550"/>
            <a:ext cx="7359650" cy="1226185"/>
          </a:xfrm>
        </p:spPr>
        <p:txBody>
          <a:bodyPr/>
          <a:lstStyle/>
          <a:p>
            <a:r>
              <a:rPr lang="en-US" altLang="zh-CN"/>
              <a:t>Entrepreneurship</a:t>
            </a:r>
            <a:endParaRPr lang="en-US" altLang="zh-CN"/>
          </a:p>
        </p:txBody>
      </p:sp>
      <p:sp>
        <p:nvSpPr>
          <p:cNvPr id="4" name="文本框 3"/>
          <p:cNvSpPr txBox="1"/>
          <p:nvPr/>
        </p:nvSpPr>
        <p:spPr>
          <a:xfrm>
            <a:off x="1039495" y="2060575"/>
            <a:ext cx="1014857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Entrepreneurship is considered as the process of pursuing business opportunities without regard to the resources currently controlled. </a:t>
            </a:r>
            <a:endParaRPr lang="en-US" altLang="zh-CN"/>
          </a:p>
          <a:p>
            <a:endParaRPr lang="en-US" altLang="zh-CN"/>
          </a:p>
          <a:p>
            <a:r>
              <a:rPr lang="en-US" altLang="zh-CN"/>
              <a:t>                                                                                       ----Professor Howard Stevenson</a:t>
            </a:r>
            <a:endParaRPr lang="en-US" altLang="zh-CN"/>
          </a:p>
        </p:txBody>
      </p:sp>
      <p:sp>
        <p:nvSpPr>
          <p:cNvPr id="5" name="文本框 4"/>
          <p:cNvSpPr txBox="1"/>
          <p:nvPr/>
        </p:nvSpPr>
        <p:spPr>
          <a:xfrm>
            <a:off x="1012190" y="4241800"/>
            <a:ext cx="1057338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International entrepreneurship is the evolution form of entrepreneurship in an economy globalization world----the pursuit of business without the boundaries of nations. </a:t>
            </a:r>
            <a:endParaRPr lang="en-US" altLang="zh-CN"/>
          </a:p>
        </p:txBody>
      </p:sp>
    </p:spTree>
    <p:custDataLst>
      <p:tags r:id="rId3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2625481" y="1609156"/>
            <a:ext cx="6941038" cy="2972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700" b="1">
                <a:solidFill>
                  <a:schemeClr val="tx1">
                    <a:alpha val="8000"/>
                  </a:schemeClr>
                </a:solidFill>
              </a:rPr>
              <a:t>2</a:t>
            </a:r>
            <a:endParaRPr lang="en-US" altLang="zh-CN" sz="28700" b="1">
              <a:solidFill>
                <a:schemeClr val="tx1">
                  <a:alpha val="8000"/>
                </a:scheme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-119380" y="172085"/>
            <a:ext cx="7359650" cy="1226185"/>
          </a:xfrm>
        </p:spPr>
        <p:txBody>
          <a:bodyPr/>
          <a:lstStyle/>
          <a:p>
            <a:r>
              <a:rPr lang="en-US" altLang="zh-CN"/>
              <a:t>Culture</a:t>
            </a:r>
            <a:endParaRPr lang="en-US" altLang="zh-CN"/>
          </a:p>
        </p:txBody>
      </p:sp>
      <p:sp>
        <p:nvSpPr>
          <p:cNvPr id="6" name="文本框 5"/>
          <p:cNvSpPr txBox="1"/>
          <p:nvPr/>
        </p:nvSpPr>
        <p:spPr>
          <a:xfrm>
            <a:off x="1082040" y="1718945"/>
            <a:ext cx="9352915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Culture is perceived as the way of life, especially the general customs and beliefs, of a particular group at a particular time</a:t>
            </a:r>
            <a:endParaRPr lang="en-US" altLang="zh-CN"/>
          </a:p>
          <a:p>
            <a:r>
              <a:rPr lang="en-US" altLang="zh-CN"/>
              <a:t>                                                                          ---The Cambridge English Dictionart</a:t>
            </a:r>
            <a:endParaRPr lang="en-US" altLang="zh-CN"/>
          </a:p>
          <a:p>
            <a:endParaRPr lang="en-US" altLang="zh-CN"/>
          </a:p>
          <a:p>
            <a:endParaRPr lang="en-US" altLang="zh-CN"/>
          </a:p>
          <a:p>
            <a:endParaRPr lang="en-US" altLang="zh-CN"/>
          </a:p>
          <a:p>
            <a:endParaRPr lang="en-US" altLang="zh-CN"/>
          </a:p>
          <a:p>
            <a:endParaRPr lang="en-US" altLang="zh-CN"/>
          </a:p>
          <a:p>
            <a:r>
              <a:rPr lang="en-US" altLang="zh-CN"/>
              <a:t>Culture is the environment where we were born and raised, and it includes religion, language, conventions, gender recognition, education and so on. </a:t>
            </a:r>
            <a:endParaRPr lang="en-US" altLang="zh-CN"/>
          </a:p>
        </p:txBody>
      </p:sp>
    </p:spTree>
    <p:custDataLst>
      <p:tags r:id="rId3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>
            <p:custDataLst>
              <p:tags r:id="rId1"/>
            </p:custDataLst>
          </p:nvPr>
        </p:nvCxnSpPr>
        <p:spPr>
          <a:xfrm>
            <a:off x="2424906" y="2156617"/>
            <a:ext cx="1714861" cy="0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>
            <p:custDataLst>
              <p:tags r:id="rId2"/>
            </p:custDataLst>
          </p:nvPr>
        </p:nvSpPr>
        <p:spPr>
          <a:xfrm>
            <a:off x="1648818" y="2083874"/>
            <a:ext cx="1358227" cy="816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 algn="ctr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12" name="标题 1"/>
          <p:cNvSpPr txBox="1"/>
          <p:nvPr>
            <p:custDataLst>
              <p:tags r:id="rId3"/>
            </p:custDataLst>
          </p:nvPr>
        </p:nvSpPr>
        <p:spPr>
          <a:xfrm>
            <a:off x="1573017" y="2291714"/>
            <a:ext cx="2835283" cy="1399299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r>
              <a:rPr lang="en-US" altLang="zh-CN" sz="1800">
                <a:sym typeface="Arial" panose="020B0604020202020204" pitchFamily="34" charset="0"/>
              </a:rPr>
              <a:t>Highlight team spirits and value the process of working together. </a:t>
            </a:r>
            <a:endParaRPr lang="en-US" altLang="zh-CN" sz="1800">
              <a:sym typeface="Arial" panose="020B0604020202020204" pitchFamily="34" charset="0"/>
            </a:endParaRPr>
          </a:p>
        </p:txBody>
      </p:sp>
      <p:sp>
        <p:nvSpPr>
          <p:cNvPr id="14" name="标题 1"/>
          <p:cNvSpPr txBox="1"/>
          <p:nvPr>
            <p:custDataLst>
              <p:tags r:id="rId4"/>
            </p:custDataLst>
          </p:nvPr>
        </p:nvSpPr>
        <p:spPr>
          <a:xfrm>
            <a:off x="1072630" y="1414838"/>
            <a:ext cx="503618" cy="809261"/>
          </a:xfrm>
          <a:prstGeom prst="rect">
            <a:avLst/>
          </a:prstGeom>
          <a:noFill/>
        </p:spPr>
        <p:txBody>
          <a:bodyPr wrap="square" rtlCol="0">
            <a:normAutofit lnSpcReduction="20000"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r>
              <a:rPr lang="en-US" altLang="zh-CN" sz="4000" i="1" dirty="0">
                <a:sym typeface="Arial" panose="020B0604020202020204" pitchFamily="34" charset="0"/>
              </a:rPr>
              <a:t>1</a:t>
            </a:r>
            <a:endParaRPr lang="zh-CN" altLang="en-US" sz="4000" i="1" dirty="0">
              <a:sym typeface="Arial" panose="020B0604020202020204" pitchFamily="34" charset="0"/>
            </a:endParaRPr>
          </a:p>
        </p:txBody>
      </p:sp>
      <p:cxnSp>
        <p:nvCxnSpPr>
          <p:cNvPr id="27" name="直接连接符 26"/>
          <p:cNvCxnSpPr/>
          <p:nvPr>
            <p:custDataLst>
              <p:tags r:id="rId5"/>
            </p:custDataLst>
          </p:nvPr>
        </p:nvCxnSpPr>
        <p:spPr>
          <a:xfrm>
            <a:off x="5744156" y="2156617"/>
            <a:ext cx="1714861" cy="0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矩形 27"/>
          <p:cNvSpPr/>
          <p:nvPr>
            <p:custDataLst>
              <p:tags r:id="rId6"/>
            </p:custDataLst>
          </p:nvPr>
        </p:nvSpPr>
        <p:spPr>
          <a:xfrm>
            <a:off x="4968068" y="2083874"/>
            <a:ext cx="1358227" cy="816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 algn="ctr"/>
            <a:endParaRPr lang="zh-CN" altLang="en-US">
              <a:solidFill>
                <a:schemeClr val="accent2"/>
              </a:solidFill>
              <a:sym typeface="Arial" panose="020B0604020202020204" pitchFamily="34" charset="0"/>
            </a:endParaRPr>
          </a:p>
        </p:txBody>
      </p:sp>
      <p:sp>
        <p:nvSpPr>
          <p:cNvPr id="29" name="标题 1"/>
          <p:cNvSpPr txBox="1"/>
          <p:nvPr>
            <p:custDataLst>
              <p:tags r:id="rId7"/>
            </p:custDataLst>
          </p:nvPr>
        </p:nvSpPr>
        <p:spPr>
          <a:xfrm>
            <a:off x="4892267" y="2291714"/>
            <a:ext cx="2835283" cy="1399299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r>
              <a:rPr lang="en-US" altLang="zh-CN" sz="1800">
                <a:sym typeface="Arial" panose="020B0604020202020204" pitchFamily="34" charset="0"/>
              </a:rPr>
              <a:t>A bigger possibility of talents who can be entrepreneurs.</a:t>
            </a:r>
            <a:endParaRPr lang="en-US" altLang="zh-CN" sz="1800">
              <a:sym typeface="Arial" panose="020B0604020202020204" pitchFamily="34" charset="0"/>
            </a:endParaRPr>
          </a:p>
        </p:txBody>
      </p:sp>
      <p:sp>
        <p:nvSpPr>
          <p:cNvPr id="30" name="标题 1"/>
          <p:cNvSpPr txBox="1"/>
          <p:nvPr>
            <p:custDataLst>
              <p:tags r:id="rId8"/>
            </p:custDataLst>
          </p:nvPr>
        </p:nvSpPr>
        <p:spPr>
          <a:xfrm>
            <a:off x="4391880" y="1414838"/>
            <a:ext cx="503618" cy="809261"/>
          </a:xfrm>
          <a:prstGeom prst="rect">
            <a:avLst/>
          </a:prstGeom>
          <a:noFill/>
        </p:spPr>
        <p:txBody>
          <a:bodyPr wrap="square" rtlCol="0">
            <a:normAutofit lnSpcReduction="20000"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r>
              <a:rPr lang="en-US" altLang="zh-CN" sz="4000" i="1" dirty="0">
                <a:sym typeface="Arial" panose="020B0604020202020204" pitchFamily="34" charset="0"/>
              </a:rPr>
              <a:t>2</a:t>
            </a:r>
            <a:endParaRPr lang="zh-CN" altLang="en-US" sz="4000" i="1" dirty="0">
              <a:sym typeface="Arial" panose="020B0604020202020204" pitchFamily="34" charset="0"/>
            </a:endParaRPr>
          </a:p>
        </p:txBody>
      </p:sp>
      <p:cxnSp>
        <p:nvCxnSpPr>
          <p:cNvPr id="32" name="直接连接符 31"/>
          <p:cNvCxnSpPr/>
          <p:nvPr>
            <p:custDataLst>
              <p:tags r:id="rId9"/>
            </p:custDataLst>
          </p:nvPr>
        </p:nvCxnSpPr>
        <p:spPr>
          <a:xfrm>
            <a:off x="9063406" y="2156616"/>
            <a:ext cx="1714862" cy="0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/>
          <p:cNvSpPr/>
          <p:nvPr>
            <p:custDataLst>
              <p:tags r:id="rId10"/>
            </p:custDataLst>
          </p:nvPr>
        </p:nvSpPr>
        <p:spPr>
          <a:xfrm>
            <a:off x="8287318" y="2083874"/>
            <a:ext cx="1358227" cy="816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 algn="ctr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" name="标题 1"/>
          <p:cNvSpPr txBox="1"/>
          <p:nvPr>
            <p:custDataLst>
              <p:tags r:id="rId11"/>
            </p:custDataLst>
          </p:nvPr>
        </p:nvSpPr>
        <p:spPr>
          <a:xfrm>
            <a:off x="8211517" y="2291714"/>
            <a:ext cx="2835283" cy="1399299"/>
          </a:xfrm>
          <a:prstGeom prst="rect">
            <a:avLst/>
          </a:prstGeom>
          <a:noFill/>
        </p:spPr>
        <p:txBody>
          <a:bodyPr wrap="square" rtlCol="0">
            <a:normAutofit lnSpcReduction="20000"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r>
              <a:rPr lang="en-US" altLang="zh-CN" sz="1800">
                <a:sym typeface="Arial" panose="020B0604020202020204" pitchFamily="34" charset="0"/>
              </a:rPr>
              <a:t>The public perceive entrepreneurs of high status and are willing to engage in this career.</a:t>
            </a:r>
            <a:endParaRPr lang="en-US" altLang="zh-CN" sz="1800">
              <a:sym typeface="Arial" panose="020B0604020202020204" pitchFamily="34" charset="0"/>
            </a:endParaRPr>
          </a:p>
        </p:txBody>
      </p:sp>
      <p:sp>
        <p:nvSpPr>
          <p:cNvPr id="35" name="标题 1"/>
          <p:cNvSpPr txBox="1"/>
          <p:nvPr>
            <p:custDataLst>
              <p:tags r:id="rId12"/>
            </p:custDataLst>
          </p:nvPr>
        </p:nvSpPr>
        <p:spPr>
          <a:xfrm>
            <a:off x="7711131" y="1414838"/>
            <a:ext cx="503618" cy="809261"/>
          </a:xfrm>
          <a:prstGeom prst="rect">
            <a:avLst/>
          </a:prstGeom>
          <a:noFill/>
        </p:spPr>
        <p:txBody>
          <a:bodyPr wrap="square" rtlCol="0">
            <a:normAutofit lnSpcReduction="20000"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r>
              <a:rPr lang="en-US" altLang="zh-CN" sz="4000" i="1" dirty="0">
                <a:sym typeface="Arial" panose="020B0604020202020204" pitchFamily="34" charset="0"/>
              </a:rPr>
              <a:t>3</a:t>
            </a:r>
            <a:endParaRPr lang="zh-CN" altLang="en-US" sz="4000" i="1" dirty="0">
              <a:sym typeface="Arial" panose="020B0604020202020204" pitchFamily="34" charset="0"/>
            </a:endParaRPr>
          </a:p>
        </p:txBody>
      </p:sp>
      <p:cxnSp>
        <p:nvCxnSpPr>
          <p:cNvPr id="37" name="直接连接符 36"/>
          <p:cNvCxnSpPr/>
          <p:nvPr>
            <p:custDataLst>
              <p:tags r:id="rId13"/>
            </p:custDataLst>
          </p:nvPr>
        </p:nvCxnSpPr>
        <p:spPr>
          <a:xfrm>
            <a:off x="2424906" y="4700525"/>
            <a:ext cx="1714861" cy="0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矩形 37"/>
          <p:cNvSpPr/>
          <p:nvPr>
            <p:custDataLst>
              <p:tags r:id="rId14"/>
            </p:custDataLst>
          </p:nvPr>
        </p:nvSpPr>
        <p:spPr>
          <a:xfrm>
            <a:off x="1648818" y="4627782"/>
            <a:ext cx="1358227" cy="816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 algn="ctr"/>
            <a:endParaRPr lang="zh-CN" altLang="en-US">
              <a:solidFill>
                <a:schemeClr val="accent2"/>
              </a:solidFill>
              <a:sym typeface="Arial" panose="020B0604020202020204" pitchFamily="34" charset="0"/>
            </a:endParaRPr>
          </a:p>
        </p:txBody>
      </p:sp>
      <p:sp>
        <p:nvSpPr>
          <p:cNvPr id="39" name="标题 1"/>
          <p:cNvSpPr txBox="1"/>
          <p:nvPr>
            <p:custDataLst>
              <p:tags r:id="rId15"/>
            </p:custDataLst>
          </p:nvPr>
        </p:nvSpPr>
        <p:spPr>
          <a:xfrm>
            <a:off x="1573017" y="4835622"/>
            <a:ext cx="2835283" cy="1399299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r>
              <a:rPr lang="en-US" altLang="zh-CN" sz="1800">
                <a:sym typeface="Arial" panose="020B0604020202020204" pitchFamily="34" charset="0"/>
              </a:rPr>
              <a:t>Women are starting to share equal rights as men</a:t>
            </a:r>
            <a:endParaRPr lang="en-US" altLang="zh-CN" sz="1800">
              <a:sym typeface="Arial" panose="020B0604020202020204" pitchFamily="34" charset="0"/>
            </a:endParaRPr>
          </a:p>
        </p:txBody>
      </p:sp>
      <p:sp>
        <p:nvSpPr>
          <p:cNvPr id="40" name="标题 1"/>
          <p:cNvSpPr txBox="1"/>
          <p:nvPr>
            <p:custDataLst>
              <p:tags r:id="rId16"/>
            </p:custDataLst>
          </p:nvPr>
        </p:nvSpPr>
        <p:spPr>
          <a:xfrm>
            <a:off x="1072630" y="3958746"/>
            <a:ext cx="503618" cy="809261"/>
          </a:xfrm>
          <a:prstGeom prst="rect">
            <a:avLst/>
          </a:prstGeom>
          <a:noFill/>
        </p:spPr>
        <p:txBody>
          <a:bodyPr wrap="square" rtlCol="0">
            <a:normAutofit lnSpcReduction="20000"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r>
              <a:rPr lang="en-US" altLang="zh-CN" sz="4000" i="1" dirty="0">
                <a:sym typeface="Arial" panose="020B0604020202020204" pitchFamily="34" charset="0"/>
              </a:rPr>
              <a:t>4</a:t>
            </a:r>
            <a:endParaRPr lang="zh-CN" altLang="en-US" sz="4000" i="1" dirty="0">
              <a:sym typeface="Arial" panose="020B0604020202020204" pitchFamily="34" charset="0"/>
            </a:endParaRPr>
          </a:p>
        </p:txBody>
      </p:sp>
      <p:cxnSp>
        <p:nvCxnSpPr>
          <p:cNvPr id="44" name="直接连接符 43"/>
          <p:cNvCxnSpPr/>
          <p:nvPr>
            <p:custDataLst>
              <p:tags r:id="rId17"/>
            </p:custDataLst>
          </p:nvPr>
        </p:nvCxnSpPr>
        <p:spPr>
          <a:xfrm>
            <a:off x="5744156" y="4700525"/>
            <a:ext cx="1714861" cy="0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矩形 44"/>
          <p:cNvSpPr/>
          <p:nvPr>
            <p:custDataLst>
              <p:tags r:id="rId18"/>
            </p:custDataLst>
          </p:nvPr>
        </p:nvSpPr>
        <p:spPr>
          <a:xfrm>
            <a:off x="4968068" y="4627782"/>
            <a:ext cx="1358227" cy="816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 algn="ctr"/>
            <a:endParaRPr lang="zh-CN" altLang="en-US">
              <a:solidFill>
                <a:schemeClr val="accent2"/>
              </a:solidFill>
              <a:sym typeface="Arial" panose="020B0604020202020204" pitchFamily="34" charset="0"/>
            </a:endParaRPr>
          </a:p>
        </p:txBody>
      </p:sp>
      <p:sp>
        <p:nvSpPr>
          <p:cNvPr id="46" name="标题 1"/>
          <p:cNvSpPr txBox="1"/>
          <p:nvPr>
            <p:custDataLst>
              <p:tags r:id="rId19"/>
            </p:custDataLst>
          </p:nvPr>
        </p:nvSpPr>
        <p:spPr>
          <a:xfrm>
            <a:off x="4892267" y="4835622"/>
            <a:ext cx="2835283" cy="1399299"/>
          </a:xfrm>
          <a:prstGeom prst="rect">
            <a:avLst/>
          </a:prstGeom>
          <a:noFill/>
        </p:spPr>
        <p:txBody>
          <a:bodyPr wrap="square" rtlCol="0">
            <a:normAutofit fontScale="80000"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r>
              <a:rPr lang="en-US" altLang="zh-CN" sz="1800">
                <a:sym typeface="Arial" panose="020B0604020202020204" pitchFamily="34" charset="0"/>
              </a:rPr>
              <a:t>Nearly all positions in China highlight the learning of English, and schools emphasize the English teaching increasingly. </a:t>
            </a:r>
            <a:endParaRPr lang="en-US" altLang="zh-CN" sz="1800">
              <a:sym typeface="Arial" panose="020B0604020202020204" pitchFamily="34" charset="0"/>
            </a:endParaRPr>
          </a:p>
        </p:txBody>
      </p:sp>
      <p:sp>
        <p:nvSpPr>
          <p:cNvPr id="47" name="标题 1"/>
          <p:cNvSpPr txBox="1"/>
          <p:nvPr>
            <p:custDataLst>
              <p:tags r:id="rId20"/>
            </p:custDataLst>
          </p:nvPr>
        </p:nvSpPr>
        <p:spPr>
          <a:xfrm>
            <a:off x="4391880" y="3958746"/>
            <a:ext cx="503618" cy="809261"/>
          </a:xfrm>
          <a:prstGeom prst="rect">
            <a:avLst/>
          </a:prstGeom>
          <a:noFill/>
        </p:spPr>
        <p:txBody>
          <a:bodyPr wrap="square" rtlCol="0">
            <a:normAutofit lnSpcReduction="20000"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r>
              <a:rPr lang="en-US" altLang="zh-CN" sz="4000" i="1" dirty="0">
                <a:sym typeface="Arial" panose="020B0604020202020204" pitchFamily="34" charset="0"/>
              </a:rPr>
              <a:t>5</a:t>
            </a:r>
            <a:endParaRPr lang="zh-CN" altLang="en-US" sz="4000" i="1" dirty="0">
              <a:sym typeface="Arial" panose="020B0604020202020204" pitchFamily="34" charset="0"/>
            </a:endParaRPr>
          </a:p>
        </p:txBody>
      </p:sp>
      <p:cxnSp>
        <p:nvCxnSpPr>
          <p:cNvPr id="42" name="直接连接符 41"/>
          <p:cNvCxnSpPr/>
          <p:nvPr>
            <p:custDataLst>
              <p:tags r:id="rId21"/>
            </p:custDataLst>
          </p:nvPr>
        </p:nvCxnSpPr>
        <p:spPr>
          <a:xfrm>
            <a:off x="9063406" y="4700525"/>
            <a:ext cx="1714861" cy="0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矩形 47"/>
          <p:cNvSpPr/>
          <p:nvPr>
            <p:custDataLst>
              <p:tags r:id="rId22"/>
            </p:custDataLst>
          </p:nvPr>
        </p:nvSpPr>
        <p:spPr>
          <a:xfrm>
            <a:off x="8287318" y="4627782"/>
            <a:ext cx="1358227" cy="816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 algn="ctr"/>
            <a:endParaRPr lang="zh-CN" altLang="en-US" dirty="0">
              <a:solidFill>
                <a:schemeClr val="accent2"/>
              </a:solidFill>
              <a:sym typeface="Arial" panose="020B0604020202020204" pitchFamily="34" charset="0"/>
            </a:endParaRPr>
          </a:p>
        </p:txBody>
      </p:sp>
      <p:sp>
        <p:nvSpPr>
          <p:cNvPr id="49" name="标题 1"/>
          <p:cNvSpPr txBox="1"/>
          <p:nvPr>
            <p:custDataLst>
              <p:tags r:id="rId23"/>
            </p:custDataLst>
          </p:nvPr>
        </p:nvSpPr>
        <p:spPr>
          <a:xfrm>
            <a:off x="8211517" y="4835622"/>
            <a:ext cx="2835283" cy="1399299"/>
          </a:xfrm>
          <a:prstGeom prst="rect">
            <a:avLst/>
          </a:prstGeom>
          <a:noFill/>
        </p:spPr>
        <p:txBody>
          <a:bodyPr wrap="square" rtlCol="0">
            <a:normAutofit fontScale="80000"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r>
              <a:rPr lang="en-US" altLang="zh-CN" sz="1800">
                <a:sym typeface="Arial" panose="020B0604020202020204" pitchFamily="34" charset="0"/>
              </a:rPr>
              <a:t>The Government actively processes the entrepreneurship activities by means of capitals  support and beneficial policies. </a:t>
            </a:r>
            <a:endParaRPr lang="en-US" altLang="zh-CN" sz="1800">
              <a:sym typeface="Arial" panose="020B0604020202020204" pitchFamily="34" charset="0"/>
            </a:endParaRPr>
          </a:p>
        </p:txBody>
      </p:sp>
      <p:sp>
        <p:nvSpPr>
          <p:cNvPr id="50" name="标题 1"/>
          <p:cNvSpPr txBox="1"/>
          <p:nvPr>
            <p:custDataLst>
              <p:tags r:id="rId24"/>
            </p:custDataLst>
          </p:nvPr>
        </p:nvSpPr>
        <p:spPr>
          <a:xfrm>
            <a:off x="7711130" y="3958746"/>
            <a:ext cx="503618" cy="809261"/>
          </a:xfrm>
          <a:prstGeom prst="rect">
            <a:avLst/>
          </a:prstGeom>
          <a:noFill/>
        </p:spPr>
        <p:txBody>
          <a:bodyPr wrap="square" rtlCol="0">
            <a:normAutofit lnSpcReduction="20000"/>
          </a:bodyPr>
          <a:lstStyle>
            <a:defPPr>
              <a:defRPr lang="zh-CN"/>
            </a:defPPr>
            <a:lvl1pPr>
              <a:lnSpc>
                <a:spcPct val="130000"/>
              </a:lnSpc>
              <a:defRPr sz="1200"/>
            </a:lvl1pPr>
          </a:lstStyle>
          <a:p>
            <a:r>
              <a:rPr lang="en-US" altLang="zh-CN" sz="4000" i="1" dirty="0">
                <a:sym typeface="Arial" panose="020B0604020202020204" pitchFamily="34" charset="0"/>
              </a:rPr>
              <a:t>6</a:t>
            </a:r>
            <a:endParaRPr lang="zh-CN" altLang="en-US" sz="4000" i="1" dirty="0"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>
            <p:custDataLst>
              <p:tags r:id="rId25"/>
            </p:custDataLst>
          </p:nvPr>
        </p:nvSpPr>
        <p:spPr>
          <a:xfrm>
            <a:off x="2216842" y="405194"/>
            <a:ext cx="7758317" cy="969839"/>
          </a:xfrm>
          <a:prstGeom prst="rect">
            <a:avLst/>
          </a:prstGeom>
        </p:spPr>
        <p:txBody>
          <a:bodyPr wrap="square" anchor="ctr" anchorCtr="0">
            <a:normAutofit/>
          </a:bodyPr>
          <a:lstStyle/>
          <a:p>
            <a:pPr algn="ctr"/>
            <a:r>
              <a:rPr lang="en-US" altLang="da-DK" sz="2800">
                <a:latin typeface="+mj-lt"/>
                <a:ea typeface="+mj-ea"/>
                <a:cs typeface="+mj-cs"/>
                <a:sym typeface="Arial" panose="020B0604020202020204" pitchFamily="34" charset="0"/>
              </a:rPr>
              <a:t>China </a:t>
            </a:r>
            <a:endParaRPr lang="en-US" altLang="da-DK" sz="2800">
              <a:latin typeface="+mj-lt"/>
              <a:ea typeface="+mj-ea"/>
              <a:cs typeface="+mj-cs"/>
              <a:sym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649095" y="1635125"/>
            <a:ext cx="165481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Collectivism </a:t>
            </a:r>
            <a:endParaRPr lang="en-US" altLang="zh-CN"/>
          </a:p>
        </p:txBody>
      </p:sp>
      <p:sp>
        <p:nvSpPr>
          <p:cNvPr id="3" name="文本框 2"/>
          <p:cNvSpPr txBox="1"/>
          <p:nvPr/>
        </p:nvSpPr>
        <p:spPr>
          <a:xfrm>
            <a:off x="5052060" y="1496695"/>
            <a:ext cx="148780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Sufficient Population</a:t>
            </a:r>
            <a:endParaRPr lang="en-US" altLang="zh-CN"/>
          </a:p>
        </p:txBody>
      </p:sp>
      <p:sp>
        <p:nvSpPr>
          <p:cNvPr id="6" name="文本框 5"/>
          <p:cNvSpPr txBox="1"/>
          <p:nvPr/>
        </p:nvSpPr>
        <p:spPr>
          <a:xfrm>
            <a:off x="8369300" y="1496695"/>
            <a:ext cx="226441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High Recognition of Entrepreneurship</a:t>
            </a:r>
            <a:endParaRPr lang="en-US" altLang="zh-CN"/>
          </a:p>
        </p:txBody>
      </p:sp>
      <p:sp>
        <p:nvSpPr>
          <p:cNvPr id="7" name="文本框 6"/>
          <p:cNvSpPr txBox="1"/>
          <p:nvPr/>
        </p:nvSpPr>
        <p:spPr>
          <a:xfrm>
            <a:off x="1714500" y="3918585"/>
            <a:ext cx="26765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Declining Barriers of Gender Discrimination</a:t>
            </a:r>
            <a:endParaRPr lang="en-US" altLang="zh-CN"/>
          </a:p>
        </p:txBody>
      </p:sp>
      <p:sp>
        <p:nvSpPr>
          <p:cNvPr id="8" name="文本框 7"/>
          <p:cNvSpPr txBox="1"/>
          <p:nvPr/>
        </p:nvSpPr>
        <p:spPr>
          <a:xfrm>
            <a:off x="5052060" y="3913505"/>
            <a:ext cx="21215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A Wider Learning of English</a:t>
            </a:r>
            <a:endParaRPr lang="en-US" altLang="zh-CN"/>
          </a:p>
        </p:txBody>
      </p:sp>
      <p:sp>
        <p:nvSpPr>
          <p:cNvPr id="9" name="文本框 8"/>
          <p:cNvSpPr txBox="1"/>
          <p:nvPr/>
        </p:nvSpPr>
        <p:spPr>
          <a:xfrm>
            <a:off x="8415655" y="4112260"/>
            <a:ext cx="263207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An EncouragedSpirit of Independence </a:t>
            </a:r>
            <a:endParaRPr lang="en-US" altLang="zh-CN"/>
          </a:p>
        </p:txBody>
      </p:sp>
      <p:sp>
        <p:nvSpPr>
          <p:cNvPr id="10" name="矩形 9"/>
          <p:cNvSpPr/>
          <p:nvPr>
            <p:custDataLst>
              <p:tags r:id="rId26"/>
            </p:custDataLst>
          </p:nvPr>
        </p:nvSpPr>
        <p:spPr>
          <a:xfrm>
            <a:off x="2625481" y="1609156"/>
            <a:ext cx="6941038" cy="2972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28700" b="1">
                <a:solidFill>
                  <a:schemeClr val="tx1">
                    <a:alpha val="8000"/>
                  </a:schemeClr>
                </a:solidFill>
              </a:rPr>
              <a:t>3</a:t>
            </a:r>
            <a:endParaRPr lang="en-US" altLang="zh-CN" sz="28700" b="1">
              <a:solidFill>
                <a:schemeClr val="tx1">
                  <a:alpha val="8000"/>
                </a:schemeClr>
              </a:solidFill>
            </a:endParaRPr>
          </a:p>
        </p:txBody>
      </p:sp>
    </p:spTree>
    <p:custDataLst>
      <p:tags r:id="rId27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4398401" y="3316671"/>
            <a:ext cx="6941038" cy="29729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700" b="1">
                <a:solidFill>
                  <a:schemeClr val="tx1">
                    <a:alpha val="8000"/>
                  </a:schemeClr>
                </a:solidFill>
              </a:rPr>
              <a:t>3</a:t>
            </a:r>
            <a:endParaRPr lang="en-US" altLang="zh-CN" sz="28700" b="1">
              <a:solidFill>
                <a:schemeClr val="tx1">
                  <a:alpha val="8000"/>
                </a:scheme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-119380" y="172085"/>
            <a:ext cx="7359650" cy="1226185"/>
          </a:xfrm>
        </p:spPr>
        <p:txBody>
          <a:bodyPr/>
          <a:lstStyle/>
          <a:p>
            <a:r>
              <a:rPr lang="en-US" altLang="zh-CN"/>
              <a:t>Canada</a:t>
            </a:r>
            <a:endParaRPr lang="en-US" altLang="zh-CN"/>
          </a:p>
        </p:txBody>
      </p:sp>
      <p:graphicFrame>
        <p:nvGraphicFramePr>
          <p:cNvPr id="4" name="表格 3"/>
          <p:cNvGraphicFramePr/>
          <p:nvPr/>
        </p:nvGraphicFramePr>
        <p:xfrm>
          <a:off x="446405" y="1508760"/>
          <a:ext cx="8532495" cy="2169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2940"/>
                <a:gridCol w="2485390"/>
                <a:gridCol w="2844165"/>
              </a:tblGrid>
              <a:tr h="23368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/>
                        <a:t>The Indicator</a:t>
                      </a:r>
                      <a:endParaRPr lang="en-US" altLang="zh-CN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/>
                        <a:t>The Global Average</a:t>
                      </a:r>
                      <a:endParaRPr lang="en-US" altLang="zh-CN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/>
                        <a:t> Canada</a:t>
                      </a:r>
                      <a:endParaRPr lang="en-US" altLang="zh-CN"/>
                    </a:p>
                  </a:txBody>
                  <a:tcPr/>
                </a:tc>
              </a:tr>
              <a:tr h="45085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/>
                        <a:t>Perceived Opportunities Rate</a:t>
                      </a:r>
                      <a:endParaRPr lang="en-US" altLang="zh-CN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/>
                        <a:t>43.43</a:t>
                      </a:r>
                      <a:endParaRPr lang="en-US" altLang="zh-CN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/>
                        <a:t>60.23</a:t>
                      </a:r>
                      <a:endParaRPr lang="en-US" altLang="zh-CN"/>
                    </a:p>
                  </a:txBody>
                  <a:tcPr/>
                </a:tc>
              </a:tr>
              <a:tr h="45085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/>
                        <a:t>Perceived Capacities Rate</a:t>
                      </a:r>
                      <a:endParaRPr lang="en-US" altLang="zh-CN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/>
                        <a:t>48.86</a:t>
                      </a:r>
                      <a:endParaRPr lang="en-US" altLang="zh-CN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/>
                        <a:t>55.59</a:t>
                      </a:r>
                      <a:endParaRPr lang="en-US" altLang="zh-CN"/>
                    </a:p>
                  </a:txBody>
                  <a:tcPr/>
                </a:tc>
              </a:tr>
              <a:tr h="45085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/>
                        <a:t>Fear of Failure Rate</a:t>
                      </a:r>
                      <a:endParaRPr lang="en-US" altLang="zh-CN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/>
                        <a:t>36.97</a:t>
                      </a:r>
                      <a:endParaRPr lang="en-US" altLang="zh-CN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/>
                        <a:t>43.84</a:t>
                      </a:r>
                      <a:endParaRPr lang="en-US" altLang="zh-CN"/>
                    </a:p>
                  </a:txBody>
                  <a:tcPr/>
                </a:tc>
              </a:tr>
              <a:tr h="45085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/>
                        <a:t>Entrepreneurs Intention Rate</a:t>
                      </a:r>
                      <a:endParaRPr lang="en-US" altLang="zh-CN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/>
                        <a:t>21.66</a:t>
                      </a:r>
                      <a:endParaRPr lang="en-US" altLang="zh-CN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/>
                        <a:t>14.13</a:t>
                      </a:r>
                      <a:endParaRPr lang="en-US" altLang="zh-CN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265" y="3893185"/>
            <a:ext cx="5780405" cy="2041525"/>
          </a:xfrm>
          <a:prstGeom prst="rect">
            <a:avLst/>
          </a:prstGeom>
        </p:spPr>
      </p:pic>
      <p:cxnSp>
        <p:nvCxnSpPr>
          <p:cNvPr id="7" name="直接箭头连接符 6"/>
          <p:cNvCxnSpPr/>
          <p:nvPr/>
        </p:nvCxnSpPr>
        <p:spPr>
          <a:xfrm flipV="1">
            <a:off x="6111875" y="4234180"/>
            <a:ext cx="641350" cy="3238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6840220" y="4016375"/>
            <a:ext cx="134874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Canada 2017</a:t>
            </a:r>
            <a:endParaRPr lang="en-US" altLang="zh-CN"/>
          </a:p>
          <a:p>
            <a:endParaRPr lang="en-US" altLang="zh-CN"/>
          </a:p>
        </p:txBody>
      </p:sp>
      <p:sp>
        <p:nvSpPr>
          <p:cNvPr id="9" name="文本框 8"/>
          <p:cNvSpPr txBox="1"/>
          <p:nvPr/>
        </p:nvSpPr>
        <p:spPr>
          <a:xfrm>
            <a:off x="6002655" y="5397500"/>
            <a:ext cx="197993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The Global Average 2017</a:t>
            </a:r>
            <a:endParaRPr lang="en-US" altLang="zh-CN"/>
          </a:p>
          <a:p>
            <a:endParaRPr lang="en-US" altLang="zh-CN"/>
          </a:p>
        </p:txBody>
      </p:sp>
      <p:cxnSp>
        <p:nvCxnSpPr>
          <p:cNvPr id="10" name="直接箭头连接符 9"/>
          <p:cNvCxnSpPr/>
          <p:nvPr/>
        </p:nvCxnSpPr>
        <p:spPr>
          <a:xfrm>
            <a:off x="5481320" y="5481320"/>
            <a:ext cx="630555" cy="21018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4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782320" y="622300"/>
            <a:ext cx="8602345" cy="42462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References</a:t>
            </a:r>
            <a:endParaRPr lang="en-US" altLang="zh-CN"/>
          </a:p>
          <a:p>
            <a:endParaRPr lang="en-US" altLang="zh-CN"/>
          </a:p>
          <a:p>
            <a:endParaRPr lang="en-US" altLang="zh-CN"/>
          </a:p>
          <a:p>
            <a:r>
              <a:rPr lang="en-US" altLang="zh-CN"/>
              <a:t>Stevenson,C.(2013). What is Entrepreneurship. Havard Business Review.</a:t>
            </a:r>
            <a:endParaRPr lang="en-US" altLang="zh-CN"/>
          </a:p>
          <a:p>
            <a:endParaRPr lang="en-US" altLang="zh-CN"/>
          </a:p>
          <a:p>
            <a:endParaRPr lang="en-US" altLang="zh-CN"/>
          </a:p>
          <a:p>
            <a:r>
              <a:rPr lang="en-US" altLang="zh-CN"/>
              <a:t>GEM, http://www.gemconsortium.org/country-profile/49</a:t>
            </a:r>
            <a:endParaRPr lang="en-US" altLang="zh-CN"/>
          </a:p>
          <a:p>
            <a:endParaRPr lang="en-US" altLang="zh-CN"/>
          </a:p>
          <a:p>
            <a:endParaRPr lang="en-US" altLang="zh-CN"/>
          </a:p>
          <a:p>
            <a:r>
              <a:rPr lang="en-US" altLang="zh-CN"/>
              <a:t>GEM, http://www.gemconsortium.org/country-profile/51</a:t>
            </a:r>
            <a:endParaRPr lang="en-US" altLang="zh-CN"/>
          </a:p>
          <a:p>
            <a:endParaRPr lang="en-US" altLang="zh-CN"/>
          </a:p>
          <a:p>
            <a:endParaRPr lang="en-US" altLang="zh-CN"/>
          </a:p>
          <a:p>
            <a:r>
              <a:rPr lang="en-US" altLang="zh-CN"/>
              <a:t>The Cambridge English Dictionary. https://dictionary.cambridge.org/dictionary/english/culture</a:t>
            </a:r>
            <a:endParaRPr lang="en-US" altLang="zh-CN"/>
          </a:p>
          <a:p>
            <a:endParaRPr lang="en-US" altLang="zh-CN"/>
          </a:p>
        </p:txBody>
      </p:sp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4403408" y="2829560"/>
            <a:ext cx="3385185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72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Thanks</a:t>
            </a:r>
            <a:endParaRPr lang="en-US" altLang="zh-CN" sz="72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"/>
</p:tagLst>
</file>

<file path=ppt/tags/tag4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"/>
</p:tagLst>
</file>

<file path=ppt/tags/tag5.xml><?xml version="1.0" encoding="utf-8"?>
<p:tagLst xmlns:p="http://schemas.openxmlformats.org/presentationml/2006/main">
  <p:tag name="KSO_WM_TEMPLATE_CATEGORY" val="custom"/>
  <p:tag name="KSO_WM_TEMPLATE_INDEX" val="20184553"/>
  <p:tag name="KSO_WM_UNIT_LAYERLEVEL" val="1_1_1"/>
  <p:tag name="KSO_WM_UNIT_INDEX" val="1_1_1"/>
  <p:tag name="KSO_WM_UNIT_ID" val="custom20184553_10*l_h_i*1_1_1"/>
  <p:tag name="KSO_WM_UNIT_TYPE" val="l_h_i"/>
  <p:tag name="KSO_WM_BEAUTIFY_FLAG" val="#wm#"/>
  <p:tag name="KSO_WM_TAG_VERSION" val="1.0"/>
  <p:tag name="KSO_WM_DIAGRAM_GROUP_CODE" val="l1-1"/>
  <p:tag name="KSO_WM_UNIT_LINE_FORE_SCHEMECOLOR_INDEX" val="5"/>
  <p:tag name="KSO_WM_UNIT_LINE_FILL_TYPE" val="2"/>
  <p:tag name="KSO_WM_UNIT_USESOURCEFORMAT_APPLY" val="1"/>
</p:tagLst>
</file>

<file path=ppt/tags/tag6.xml><?xml version="1.0" encoding="utf-8"?>
<p:tagLst xmlns:p="http://schemas.openxmlformats.org/presentationml/2006/main">
  <p:tag name="KSO_WM_TEMPLATE_CATEGORY" val="custom"/>
  <p:tag name="KSO_WM_TEMPLATE_INDEX" val="20184553"/>
  <p:tag name="KSO_WM_UNIT_PRESET_TEXT_LEN" val="17"/>
  <p:tag name="KSO_WM_UNIT_PRESET_TEXT_INDEX" val="3"/>
  <p:tag name="KSO_WM_UNIT_CLEAR" val="0"/>
  <p:tag name="KSO_WM_UNIT_COMPATIBLE" val="0"/>
  <p:tag name="KSO_WM_UNIT_HIGHLIGHT" val="0"/>
  <p:tag name="KSO_WM_UNIT_VALUE" val="14"/>
  <p:tag name="KSO_WM_UNIT_LAYERLEVEL" val="1_1_1"/>
  <p:tag name="KSO_WM_UNIT_INDEX" val="1_1_1"/>
  <p:tag name="KSO_WM_UNIT_ID" val="custom20184553_10*l_h_a*1_1_1"/>
  <p:tag name="KSO_WM_UNIT_TYPE" val="l_h_a"/>
  <p:tag name="KSO_WM_BEAUTIFY_FLAG" val="#wm#"/>
  <p:tag name="KSO_WM_TAG_VERSION" val="1.0"/>
  <p:tag name="KSO_WM_DIAGRAM_GROUP_CODE" val="l1-1"/>
  <p:tag name="KSO_WM_UNIT_TEXT_FILL_FORE_SCHEMECOLOR_INDEX" val="13"/>
  <p:tag name="KSO_WM_UNIT_TEXT_FILL_TYPE" val="1"/>
  <p:tag name="KSO_WM_UNIT_USESOURCEFORMAT_APPLY" val="1"/>
</p:tagLst>
</file>

<file path=ppt/tags/tag7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20184553_10*i*3"/>
  <p:tag name="KSO_WM_TEMPLATE_CATEGORY" val="custom"/>
  <p:tag name="KSO_WM_TEMPLATE_INDEX" val="20184553"/>
  <p:tag name="KSO_WM_UNIT_INDEX" val="3"/>
</p:tagLst>
</file>

<file path=ppt/tags/tag8.xml><?xml version="1.0" encoding="utf-8"?>
<p:tagLst xmlns:p="http://schemas.openxmlformats.org/presentationml/2006/main">
  <p:tag name="KSO_WM_TEMPLATE_CATEGORY" val="custom"/>
  <p:tag name="KSO_WM_TEMPLATE_INDEX" val="20184553"/>
  <p:tag name="KSO_WM_UNIT_LAYERLEVEL" val="1_1_1"/>
  <p:tag name="KSO_WM_UNIT_INDEX" val="1_1_2"/>
  <p:tag name="KSO_WM_UNIT_ID" val="custom20184553_10*l_h_i*1_1_2"/>
  <p:tag name="KSO_WM_UNIT_TYPE" val="l_h_i"/>
  <p:tag name="KSO_WM_BEAUTIFY_FLAG" val="#wm#"/>
  <p:tag name="KSO_WM_TAG_VERSION" val="1.0"/>
  <p:tag name="KSO_WM_DIAGRAM_GROUP_CODE" val="l1-1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9.xml><?xml version="1.0" encoding="utf-8"?>
<p:tagLst xmlns:p="http://schemas.openxmlformats.org/presentationml/2006/main">
  <p:tag name="KSO_WM_TEMPLATE_CATEGORY" val="custom"/>
  <p:tag name="KSO_WM_TEMPLATE_INDEX" val="20184553"/>
  <p:tag name="KSO_WM_UNIT_LAYERLEVEL" val="1_1_1"/>
  <p:tag name="KSO_WM_UNIT_INDEX" val="1_1_3"/>
  <p:tag name="KSO_WM_UNIT_ID" val="custom20184553_10*l_h_i*1_1_3"/>
  <p:tag name="KSO_WM_UNIT_TYPE" val="l_h_i"/>
  <p:tag name="KSO_WM_BEAUTIFY_FLAG" val="#wm#"/>
  <p:tag name="KSO_WM_TAG_VERSION" val="1.0"/>
  <p:tag name="KSO_WM_DIAGRAM_GROUP_CODE" val="l1-1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0.xml><?xml version="1.0" encoding="utf-8"?>
<p:tagLst xmlns:p="http://schemas.openxmlformats.org/presentationml/2006/main">
  <p:tag name="KSO_WM_TEMPLATE_CATEGORY" val="custom"/>
  <p:tag name="KSO_WM_TEMPLATE_INDEX" val="20184553"/>
  <p:tag name="KSO_WM_UNIT_LAYERLEVEL" val="1_1_1"/>
  <p:tag name="KSO_WM_UNIT_INDEX" val="1_2_1"/>
  <p:tag name="KSO_WM_UNIT_ID" val="custom20184553_10*l_h_i*1_2_1"/>
  <p:tag name="KSO_WM_UNIT_TYPE" val="l_h_i"/>
  <p:tag name="KSO_WM_BEAUTIFY_FLAG" val="#wm#"/>
  <p:tag name="KSO_WM_TAG_VERSION" val="1.0"/>
  <p:tag name="KSO_WM_DIAGRAM_GROUP_CODE" val="l1-1"/>
  <p:tag name="KSO_WM_UNIT_LINE_FORE_SCHEMECOLOR_INDEX" val="5"/>
  <p:tag name="KSO_WM_UNIT_LINE_FILL_TYPE" val="2"/>
  <p:tag name="KSO_WM_UNIT_USESOURCEFORMAT_APPLY" val="1"/>
</p:tagLst>
</file>

<file path=ppt/tags/tag11.xml><?xml version="1.0" encoding="utf-8"?>
<p:tagLst xmlns:p="http://schemas.openxmlformats.org/presentationml/2006/main">
  <p:tag name="KSO_WM_TEMPLATE_CATEGORY" val="custom"/>
  <p:tag name="KSO_WM_TEMPLATE_INDEX" val="20184553"/>
  <p:tag name="KSO_WM_UNIT_PRESET_TEXT_LEN" val="17"/>
  <p:tag name="KSO_WM_UNIT_PRESET_TEXT_INDEX" val="3"/>
  <p:tag name="KSO_WM_UNIT_CLEAR" val="0"/>
  <p:tag name="KSO_WM_UNIT_COMPATIBLE" val="0"/>
  <p:tag name="KSO_WM_UNIT_HIGHLIGHT" val="0"/>
  <p:tag name="KSO_WM_UNIT_VALUE" val="14"/>
  <p:tag name="KSO_WM_UNIT_LAYERLEVEL" val="1_1_1"/>
  <p:tag name="KSO_WM_UNIT_INDEX" val="1_2_1"/>
  <p:tag name="KSO_WM_UNIT_ID" val="custom20184553_10*l_h_a*1_2_1"/>
  <p:tag name="KSO_WM_UNIT_TYPE" val="l_h_a"/>
  <p:tag name="KSO_WM_BEAUTIFY_FLAG" val="#wm#"/>
  <p:tag name="KSO_WM_TAG_VERSION" val="1.0"/>
  <p:tag name="KSO_WM_DIAGRAM_GROUP_CODE" val="l1-1"/>
  <p:tag name="KSO_WM_UNIT_TEXT_FILL_FORE_SCHEMECOLOR_INDEX" val="13"/>
  <p:tag name="KSO_WM_UNIT_TEXT_FILL_TYPE" val="1"/>
  <p:tag name="KSO_WM_UNIT_USESOURCEFORMAT_APPLY" val="1"/>
</p:tagLst>
</file>

<file path=ppt/tags/tag12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20184553_10*i*11"/>
  <p:tag name="KSO_WM_TEMPLATE_CATEGORY" val="custom"/>
  <p:tag name="KSO_WM_TEMPLATE_INDEX" val="20184553"/>
  <p:tag name="KSO_WM_UNIT_INDEX" val="11"/>
</p:tagLst>
</file>

<file path=ppt/tags/tag13.xml><?xml version="1.0" encoding="utf-8"?>
<p:tagLst xmlns:p="http://schemas.openxmlformats.org/presentationml/2006/main">
  <p:tag name="KSO_WM_TEMPLATE_CATEGORY" val="custom"/>
  <p:tag name="KSO_WM_TEMPLATE_INDEX" val="20184553"/>
  <p:tag name="KSO_WM_UNIT_LAYERLEVEL" val="1_1_1"/>
  <p:tag name="KSO_WM_UNIT_INDEX" val="1_2_2"/>
  <p:tag name="KSO_WM_UNIT_ID" val="custom20184553_10*l_h_i*1_2_2"/>
  <p:tag name="KSO_WM_UNIT_TYPE" val="l_h_i"/>
  <p:tag name="KSO_WM_BEAUTIFY_FLAG" val="#wm#"/>
  <p:tag name="KSO_WM_TAG_VERSION" val="1.0"/>
  <p:tag name="KSO_WM_DIAGRAM_GROUP_CODE" val="l1-1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4.xml><?xml version="1.0" encoding="utf-8"?>
<p:tagLst xmlns:p="http://schemas.openxmlformats.org/presentationml/2006/main">
  <p:tag name="KSO_WM_TEMPLATE_CATEGORY" val="custom"/>
  <p:tag name="KSO_WM_TEMPLATE_INDEX" val="20184553"/>
  <p:tag name="KSO_WM_UNIT_LAYERLEVEL" val="1_1_1"/>
  <p:tag name="KSO_WM_UNIT_INDEX" val="1_2_3"/>
  <p:tag name="KSO_WM_UNIT_ID" val="custom20184553_10*l_h_i*1_2_3"/>
  <p:tag name="KSO_WM_UNIT_TYPE" val="l_h_i"/>
  <p:tag name="KSO_WM_BEAUTIFY_FLAG" val="#wm#"/>
  <p:tag name="KSO_WM_TAG_VERSION" val="1.0"/>
  <p:tag name="KSO_WM_DIAGRAM_GROUP_CODE" val="l1-1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5.xml><?xml version="1.0" encoding="utf-8"?>
<p:tagLst xmlns:p="http://schemas.openxmlformats.org/presentationml/2006/main">
  <p:tag name="KSO_WM_TEMPLATE_CATEGORY" val="custom"/>
  <p:tag name="KSO_WM_TEMPLATE_INDEX" val="20184553"/>
  <p:tag name="KSO_WM_UNIT_LAYERLEVEL" val="1_1_1"/>
  <p:tag name="KSO_WM_UNIT_INDEX" val="1_3_1"/>
  <p:tag name="KSO_WM_UNIT_ID" val="custom20184553_10*l_h_i*1_3_1"/>
  <p:tag name="KSO_WM_UNIT_TYPE" val="l_h_i"/>
  <p:tag name="KSO_WM_BEAUTIFY_FLAG" val="#wm#"/>
  <p:tag name="KSO_WM_TAG_VERSION" val="1.0"/>
  <p:tag name="KSO_WM_DIAGRAM_GROUP_CODE" val="l1-1"/>
  <p:tag name="KSO_WM_UNIT_LINE_FORE_SCHEMECOLOR_INDEX" val="5"/>
  <p:tag name="KSO_WM_UNIT_LINE_FILL_TYPE" val="2"/>
  <p:tag name="KSO_WM_UNIT_USESOURCEFORMAT_APPLY" val="1"/>
</p:tagLst>
</file>

<file path=ppt/tags/tag16.xml><?xml version="1.0" encoding="utf-8"?>
<p:tagLst xmlns:p="http://schemas.openxmlformats.org/presentationml/2006/main">
  <p:tag name="KSO_WM_TEMPLATE_CATEGORY" val="custom"/>
  <p:tag name="KSO_WM_TEMPLATE_INDEX" val="20184553"/>
  <p:tag name="KSO_WM_UNIT_PRESET_TEXT_LEN" val="17"/>
  <p:tag name="KSO_WM_UNIT_PRESET_TEXT_INDEX" val="3"/>
  <p:tag name="KSO_WM_UNIT_CLEAR" val="0"/>
  <p:tag name="KSO_WM_UNIT_COMPATIBLE" val="0"/>
  <p:tag name="KSO_WM_UNIT_HIGHLIGHT" val="0"/>
  <p:tag name="KSO_WM_UNIT_VALUE" val="14"/>
  <p:tag name="KSO_WM_UNIT_LAYERLEVEL" val="1_1_1"/>
  <p:tag name="KSO_WM_UNIT_INDEX" val="1_3_1"/>
  <p:tag name="KSO_WM_UNIT_ID" val="custom20184553_10*l_h_a*1_3_1"/>
  <p:tag name="KSO_WM_UNIT_TYPE" val="l_h_a"/>
  <p:tag name="KSO_WM_BEAUTIFY_FLAG" val="#wm#"/>
  <p:tag name="KSO_WM_TAG_VERSION" val="1.0"/>
  <p:tag name="KSO_WM_DIAGRAM_GROUP_CODE" val="l1-1"/>
  <p:tag name="KSO_WM_UNIT_TEXT_FILL_FORE_SCHEMECOLOR_INDEX" val="13"/>
  <p:tag name="KSO_WM_UNIT_TEXT_FILL_TYPE" val="1"/>
  <p:tag name="KSO_WM_UNIT_USESOURCEFORMAT_APPLY" val="1"/>
</p:tagLst>
</file>

<file path=ppt/tags/tag17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20184553_10*i*19"/>
  <p:tag name="KSO_WM_TEMPLATE_CATEGORY" val="custom"/>
  <p:tag name="KSO_WM_TEMPLATE_INDEX" val="20184553"/>
  <p:tag name="KSO_WM_UNIT_INDEX" val="19"/>
</p:tagLst>
</file>

<file path=ppt/tags/tag18.xml><?xml version="1.0" encoding="utf-8"?>
<p:tagLst xmlns:p="http://schemas.openxmlformats.org/presentationml/2006/main">
  <p:tag name="KSO_WM_TEMPLATE_CATEGORY" val="custom"/>
  <p:tag name="KSO_WM_TEMPLATE_INDEX" val="20184553"/>
  <p:tag name="KSO_WM_UNIT_LAYERLEVEL" val="1_1_1"/>
  <p:tag name="KSO_WM_UNIT_INDEX" val="1_3_2"/>
  <p:tag name="KSO_WM_UNIT_ID" val="custom20184553_10*l_h_i*1_3_2"/>
  <p:tag name="KSO_WM_UNIT_TYPE" val="l_h_i"/>
  <p:tag name="KSO_WM_BEAUTIFY_FLAG" val="#wm#"/>
  <p:tag name="KSO_WM_TAG_VERSION" val="1.0"/>
  <p:tag name="KSO_WM_DIAGRAM_GROUP_CODE" val="l1-1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19.xml><?xml version="1.0" encoding="utf-8"?>
<p:tagLst xmlns:p="http://schemas.openxmlformats.org/presentationml/2006/main">
  <p:tag name="KSO_WM_TEMPLATE_CATEGORY" val="custom"/>
  <p:tag name="KSO_WM_TEMPLATE_INDEX" val="20184553"/>
  <p:tag name="KSO_WM_UNIT_LAYERLEVEL" val="1_1_1"/>
  <p:tag name="KSO_WM_UNIT_INDEX" val="1_3_3"/>
  <p:tag name="KSO_WM_UNIT_ID" val="custom20184553_10*l_h_i*1_3_3"/>
  <p:tag name="KSO_WM_UNIT_TYPE" val="l_h_i"/>
  <p:tag name="KSO_WM_BEAUTIFY_FLAG" val="#wm#"/>
  <p:tag name="KSO_WM_TAG_VERSION" val="1.0"/>
  <p:tag name="KSO_WM_DIAGRAM_GROUP_CODE" val="l1-1"/>
  <p:tag name="KSO_WM_UNIT_FILL_FORE_SCHEMECOLOR_INDEX" val="5"/>
  <p:tag name="KSO_WM_UNIT_FILL_TYPE" val="1"/>
  <p:tag name="KSO_WM_UNIT_TEXT_FILL_FORE_SCHEMECOLOR_INDEX" val="13"/>
  <p:tag name="KSO_WM_UNIT_TEXT_FILL_TYPE" val="1"/>
  <p:tag name="KSO_WM_UNIT_USESOURCEFORMAT_APPLY" val="1"/>
</p:tagLst>
</file>

<file path=ppt/tags/tag20.xml><?xml version="1.0" encoding="utf-8"?>
<p:tagLst xmlns:p="http://schemas.openxmlformats.org/presentationml/2006/main">
  <p:tag name="KSO_WM_TEMPLATE_CATEGORY" val="custom"/>
  <p:tag name="KSO_WM_TEMPLATE_INDEX" val="20184553"/>
  <p:tag name="KSO_WM_UNIT_CLEAR" val="0"/>
  <p:tag name="KSO_WM_UNIT_COMPATIBLE" val="0"/>
  <p:tag name="KSO_WM_UNIT_HIGHLIGHT" val="0"/>
  <p:tag name="KSO_WM_UNIT_ISCONTENTSTITLE" val="0"/>
  <p:tag name="KSO_WM_UNIT_VALUE" val="48"/>
  <p:tag name="KSO_WM_UNIT_LAYERLEVEL" val="1"/>
  <p:tag name="KSO_WM_UNIT_INDEX" val="1"/>
  <p:tag name="KSO_WM_UNIT_ID" val="custom20184553_10*a*1"/>
  <p:tag name="KSO_WM_UNIT_TYPE" val="a"/>
  <p:tag name="KSO_WM_BEAUTIFY_FLAG" val="#wm#"/>
  <p:tag name="KSO_WM_TAG_VERSION" val="1.0"/>
  <p:tag name="KSO_WM_UNIT_PRESET_TEXT" val="LOREM IPSUM DOLOR"/>
</p:tagLst>
</file>

<file path=ppt/tags/tag21.xml><?xml version="1.0" encoding="utf-8"?>
<p:tagLst xmlns:p="http://schemas.openxmlformats.org/presentationml/2006/main">
  <p:tag name="KSO_WM_SLIDE_SUBTYPE" val="diag"/>
  <p:tag name="KSO_WM_SLIDE_SIZE" val="488*329"/>
  <p:tag name="KSO_WM_SLIDE_POSITION" val="248*146"/>
  <p:tag name="KSO_WM_BEAUTIFY_FLAG" val="#wm#"/>
  <p:tag name="KSO_WM_SLIDE_TYPE" val="text"/>
  <p:tag name="KSO_WM_SLIDE_LAYOUT_CNT" val="1_1"/>
  <p:tag name="KSO_WM_SLIDE_LAYOUT" val="l_a"/>
  <p:tag name="KSO_WM_SLIDE_ITEM_CNT" val="3"/>
  <p:tag name="KSO_WM_SLIDE_INDEX" val="10"/>
  <p:tag name="KSO_WM_SLIDE_ID" val="custom20184553_10"/>
  <p:tag name="KSO_WM_TAG_VERSION" val="1.0"/>
  <p:tag name="KSO_WM_TEMPLATE_INDEX" val="20184553"/>
  <p:tag name="KSO_WM_TEMPLATE_CATEGORY" val="custom"/>
  <p:tag name="KSO_WM_DIAGRAM_GROUP_CODE" val="l1-1"/>
</p:tagLst>
</file>

<file path=ppt/tags/tag22.xml><?xml version="1.0" encoding="utf-8"?>
<p:tagLst xmlns:p="http://schemas.openxmlformats.org/presentationml/2006/main">
  <p:tag name="KSO_WM_TEMPLATE_CATEGORY" val="custom"/>
  <p:tag name="KSO_WM_TEMPLATE_INDEX" val="20184553"/>
  <p:tag name="KSO_WM_UNIT_CLEAR" val="0"/>
  <p:tag name="KSO_WM_UNIT_COMPATIBLE" val="1"/>
  <p:tag name="KSO_WM_UNIT_HIGHLIGHT" val="0"/>
  <p:tag name="KSO_WM_UNIT_VALUE" val="6"/>
  <p:tag name="KSO_WM_UNIT_LAYERLEVEL" val="1"/>
  <p:tag name="KSO_WM_UNIT_INDEX" val="1"/>
  <p:tag name="KSO_WM_UNIT_ID" val="custom20184553_6*e*1"/>
  <p:tag name="KSO_WM_UNIT_TYPE" val="e"/>
  <p:tag name="KSO_WM_BEAUTIFY_FLAG" val="#wm#"/>
  <p:tag name="KSO_WM_TAG_VERSION" val="1.0"/>
  <p:tag name="KSO_WM_UNIT_PRESET_TEXT" val="1"/>
</p:tagLst>
</file>

<file path=ppt/tags/tag23.xml><?xml version="1.0" encoding="utf-8"?>
<p:tagLst xmlns:p="http://schemas.openxmlformats.org/presentationml/2006/main">
  <p:tag name="KSO_WM_TEMPLATE_CATEGORY" val="custom"/>
  <p:tag name="KSO_WM_TEMPLATE_INDEX" val="20184553"/>
  <p:tag name="KSO_WM_UNIT_CLEAR" val="0"/>
  <p:tag name="KSO_WM_UNIT_COMPATIBLE" val="0"/>
  <p:tag name="KSO_WM_UNIT_HIGHLIGHT" val="0"/>
  <p:tag name="KSO_WM_UNIT_ISCONTENTSTITLE" val="0"/>
  <p:tag name="KSO_WM_UNIT_VALUE" val="45"/>
  <p:tag name="KSO_WM_UNIT_LAYERLEVEL" val="1"/>
  <p:tag name="KSO_WM_UNIT_INDEX" val="1"/>
  <p:tag name="KSO_WM_UNIT_ID" val="custom20184553_6*a*1"/>
  <p:tag name="KSO_WM_UNIT_TYPE" val="a"/>
  <p:tag name="KSO_WM_BEAUTIFY_FLAG" val="#wm#"/>
  <p:tag name="KSO_WM_TAG_VERSION" val="1.0"/>
  <p:tag name="KSO_WM_UNIT_PRESET_TEXT" val="PART ONE"/>
</p:tagLst>
</file>

<file path=ppt/tags/tag24.xml><?xml version="1.0" encoding="utf-8"?>
<p:tagLst xmlns:p="http://schemas.openxmlformats.org/presentationml/2006/main">
  <p:tag name="KSO_WM_SLIDE_SUBTYPE" val="pureTxt"/>
  <p:tag name="KSO_WM_BEAUTIFY_FLAG" val="#wm#"/>
  <p:tag name="KSO_WM_SLIDE_TYPE" val="sectionTitle"/>
  <p:tag name="KSO_WM_SLIDE_LAYOUT_CNT" val="1_1"/>
  <p:tag name="KSO_WM_SLIDE_LAYOUT" val="e_a"/>
  <p:tag name="KSO_WM_SLIDE_ITEM_CNT" val="1"/>
  <p:tag name="KSO_WM_SLIDE_INDEX" val="6"/>
  <p:tag name="KSO_WM_SLIDE_ID" val="custom20184553_6"/>
  <p:tag name="KSO_WM_TAG_VERSION" val="1.0"/>
  <p:tag name="KSO_WM_TEMPLATE_INDEX" val="20184553"/>
  <p:tag name="KSO_WM_TEMPLATE_CATEGORY" val="custom"/>
</p:tagLst>
</file>

<file path=ppt/tags/tag25.xml><?xml version="1.0" encoding="utf-8"?>
<p:tagLst xmlns:p="http://schemas.openxmlformats.org/presentationml/2006/main">
  <p:tag name="KSO_WM_TEMPLATE_CATEGORY" val="custom"/>
  <p:tag name="KSO_WM_TEMPLATE_INDEX" val="20184553"/>
  <p:tag name="KSO_WM_UNIT_CLEAR" val="0"/>
  <p:tag name="KSO_WM_UNIT_COMPATIBLE" val="1"/>
  <p:tag name="KSO_WM_UNIT_HIGHLIGHT" val="0"/>
  <p:tag name="KSO_WM_UNIT_VALUE" val="6"/>
  <p:tag name="KSO_WM_UNIT_LAYERLEVEL" val="1"/>
  <p:tag name="KSO_WM_UNIT_INDEX" val="1"/>
  <p:tag name="KSO_WM_UNIT_ID" val="custom20184553_6*e*1"/>
  <p:tag name="KSO_WM_UNIT_TYPE" val="e"/>
  <p:tag name="KSO_WM_BEAUTIFY_FLAG" val="#wm#"/>
  <p:tag name="KSO_WM_TAG_VERSION" val="1.0"/>
  <p:tag name="KSO_WM_UNIT_PRESET_TEXT" val="1"/>
</p:tagLst>
</file>

<file path=ppt/tags/tag26.xml><?xml version="1.0" encoding="utf-8"?>
<p:tagLst xmlns:p="http://schemas.openxmlformats.org/presentationml/2006/main">
  <p:tag name="KSO_WM_TEMPLATE_CATEGORY" val="custom"/>
  <p:tag name="KSO_WM_TEMPLATE_INDEX" val="20184553"/>
  <p:tag name="KSO_WM_UNIT_CLEAR" val="0"/>
  <p:tag name="KSO_WM_UNIT_COMPATIBLE" val="0"/>
  <p:tag name="KSO_WM_UNIT_HIGHLIGHT" val="0"/>
  <p:tag name="KSO_WM_UNIT_ISCONTENTSTITLE" val="0"/>
  <p:tag name="KSO_WM_UNIT_VALUE" val="45"/>
  <p:tag name="KSO_WM_UNIT_LAYERLEVEL" val="1"/>
  <p:tag name="KSO_WM_UNIT_INDEX" val="1"/>
  <p:tag name="KSO_WM_UNIT_ID" val="custom20184553_6*a*1"/>
  <p:tag name="KSO_WM_UNIT_TYPE" val="a"/>
  <p:tag name="KSO_WM_BEAUTIFY_FLAG" val="#wm#"/>
  <p:tag name="KSO_WM_TAG_VERSION" val="1.0"/>
  <p:tag name="KSO_WM_UNIT_PRESET_TEXT" val="PART ONE"/>
</p:tagLst>
</file>

<file path=ppt/tags/tag27.xml><?xml version="1.0" encoding="utf-8"?>
<p:tagLst xmlns:p="http://schemas.openxmlformats.org/presentationml/2006/main">
  <p:tag name="KSO_WM_SLIDE_SUBTYPE" val="pureTxt"/>
  <p:tag name="KSO_WM_BEAUTIFY_FLAG" val="#wm#"/>
  <p:tag name="KSO_WM_SLIDE_TYPE" val="sectionTitle"/>
  <p:tag name="KSO_WM_SLIDE_LAYOUT_CNT" val="1_1"/>
  <p:tag name="KSO_WM_SLIDE_LAYOUT" val="e_a"/>
  <p:tag name="KSO_WM_SLIDE_ITEM_CNT" val="1"/>
  <p:tag name="KSO_WM_SLIDE_INDEX" val="6"/>
  <p:tag name="KSO_WM_SLIDE_ID" val="custom20184553_6"/>
  <p:tag name="KSO_WM_TAG_VERSION" val="1.0"/>
  <p:tag name="KSO_WM_TEMPLATE_INDEX" val="20184553"/>
  <p:tag name="KSO_WM_TEMPLATE_CATEGORY" val="custom"/>
</p:tagLst>
</file>

<file path=ppt/tags/tag28.xml><?xml version="1.0" encoding="utf-8"?>
<p:tagLst xmlns:p="http://schemas.openxmlformats.org/presentationml/2006/main">
  <p:tag name="KSO_WM_TEMPLATE_CATEGORY" val="custom"/>
  <p:tag name="KSO_WM_TEMPLATE_INDEX" val="20184553"/>
  <p:tag name="KSO_WM_TAG_VERSION" val="1.0"/>
  <p:tag name="KSO_WM_BEAUTIFY_FLAG" val="#wm#"/>
  <p:tag name="KSO_WM_UNIT_CLEAR" val="1"/>
  <p:tag name="KSO_WM_UNIT_TYPE" val="l_h_i"/>
  <p:tag name="KSO_WM_UNIT_INDEX" val="1_1_1"/>
  <p:tag name="KSO_WM_UNIT_ID" val="custom20184553_24*l_h_i*1_1_1"/>
  <p:tag name="KSO_WM_UNIT_LAYERLEVEL" val="1_1_1"/>
  <p:tag name="KSO_WM_DIAGRAM_GROUP_CODE" val="l1-2"/>
  <p:tag name="KSO_WM_UNIT_LINE_FORE_SCHEMECOLOR_INDEX" val="15"/>
  <p:tag name="KSO_WM_UNIT_LINE_FILL_TYPE" val="2"/>
  <p:tag name="KSO_WM_UNIT_USESOURCEFORMAT_APPLY" val="1"/>
</p:tagLst>
</file>

<file path=ppt/tags/tag29.xml><?xml version="1.0" encoding="utf-8"?>
<p:tagLst xmlns:p="http://schemas.openxmlformats.org/presentationml/2006/main">
  <p:tag name="KSO_WM_TEMPLATE_CATEGORY" val="custom"/>
  <p:tag name="KSO_WM_TEMPLATE_INDEX" val="20184553"/>
  <p:tag name="KSO_WM_TAG_VERSION" val="1.0"/>
  <p:tag name="KSO_WM_BEAUTIFY_FLAG" val="#wm#"/>
  <p:tag name="KSO_WM_UNIT_CLEAR" val="1"/>
  <p:tag name="KSO_WM_UNIT_TYPE" val="l_h_i"/>
  <p:tag name="KSO_WM_UNIT_INDEX" val="1_1_2"/>
  <p:tag name="KSO_WM_UNIT_ID" val="custom20184553_24*l_h_i*1_1_2"/>
  <p:tag name="KSO_WM_UNIT_LAYERLEVEL" val="1_1_1"/>
  <p:tag name="KSO_WM_DIAGRAM_GROUP_CODE" val="l1-2"/>
  <p:tag name="KSO_WM_UNIT_FILL_FORE_SCHEMECOLOR_INDEX" val="5"/>
  <p:tag name="KSO_WM_UNIT_FILL_TYPE" val="1"/>
  <p:tag name="KSO_WM_UNIT_TEXT_FILL_FORE_SCHEMECOLOR_INDEX" val="2"/>
  <p:tag name="KSO_WM_UNIT_TEXT_FILL_TYPE" val="1"/>
  <p:tag name="KSO_WM_UNIT_USESOURCEFORMAT_APPLY" val="1"/>
</p:tagLst>
</file>

<file path=ppt/tags/tag30.xml><?xml version="1.0" encoding="utf-8"?>
<p:tagLst xmlns:p="http://schemas.openxmlformats.org/presentationml/2006/main">
  <p:tag name="KSO_WM_TEMPLATE_CATEGORY" val="custom"/>
  <p:tag name="KSO_WM_TEMPLATE_INDEX" val="20184553"/>
  <p:tag name="KSO_WM_TAG_VERSION" val="1.0"/>
  <p:tag name="KSO_WM_BEAUTIFY_FLAG" val="#wm#"/>
  <p:tag name="KSO_WM_UNIT_TYPE" val="l_h_f"/>
  <p:tag name="KSO_WM_UNIT_INDEX" val="1_1_1"/>
  <p:tag name="KSO_WM_UNIT_ID" val="custom20184553_24*l_h_f*1_1_1"/>
  <p:tag name="KSO_WM_UNIT_LAYERLEVEL" val="1_1_1"/>
  <p:tag name="KSO_WM_UNIT_VALUE" val="33"/>
  <p:tag name="KSO_WM_UNIT_HIGHLIGHT" val="0"/>
  <p:tag name="KSO_WM_UNIT_COMPATIBLE" val="0"/>
  <p:tag name="KSO_WM_UNIT_CLEAR" val="0"/>
  <p:tag name="KSO_WM_DIAGRAM_GROUP_CODE" val="l1-2"/>
  <p:tag name="KSO_WM_UNIT_PRESET_TEXT" val="Lorem ipsum dolor sit amet, consectetur adipisicing elit."/>
  <p:tag name="KSO_WM_UNIT_TEXT_FILL_FORE_SCHEMECOLOR_INDEX" val="13"/>
  <p:tag name="KSO_WM_UNIT_TEXT_FILL_TYPE" val="1"/>
  <p:tag name="KSO_WM_UNIT_USESOURCEFORMAT_APPLY" val="1"/>
</p:tagLst>
</file>

<file path=ppt/tags/tag31.xml><?xml version="1.0" encoding="utf-8"?>
<p:tagLst xmlns:p="http://schemas.openxmlformats.org/presentationml/2006/main">
  <p:tag name="KSO_WM_TEMPLATE_CATEGORY" val="custom"/>
  <p:tag name="KSO_WM_TEMPLATE_INDEX" val="20184553"/>
  <p:tag name="KSO_WM_TAG_VERSION" val="1.0"/>
  <p:tag name="KSO_WM_BEAUTIFY_FLAG" val="#wm#"/>
  <p:tag name="KSO_WM_UNIT_CLEAR" val="1"/>
  <p:tag name="KSO_WM_UNIT_TYPE" val="l_h_i"/>
  <p:tag name="KSO_WM_UNIT_INDEX" val="1_1_3"/>
  <p:tag name="KSO_WM_UNIT_ID" val="custom20184553_24*l_h_i*1_1_3"/>
  <p:tag name="KSO_WM_UNIT_LAYERLEVEL" val="1_1_1"/>
  <p:tag name="KSO_WM_DIAGRAM_GROUP_CODE" val="l1-2"/>
  <p:tag name="KSO_WM_UNIT_TEXT_FILL_FORE_SCHEMECOLOR_INDEX" val="13"/>
  <p:tag name="KSO_WM_UNIT_TEXT_FILL_TYPE" val="1"/>
  <p:tag name="KSO_WM_UNIT_USESOURCEFORMAT_APPLY" val="1"/>
</p:tagLst>
</file>

<file path=ppt/tags/tag32.xml><?xml version="1.0" encoding="utf-8"?>
<p:tagLst xmlns:p="http://schemas.openxmlformats.org/presentationml/2006/main">
  <p:tag name="KSO_WM_TEMPLATE_CATEGORY" val="custom"/>
  <p:tag name="KSO_WM_TEMPLATE_INDEX" val="20184553"/>
  <p:tag name="KSO_WM_TAG_VERSION" val="1.0"/>
  <p:tag name="KSO_WM_BEAUTIFY_FLAG" val="#wm#"/>
  <p:tag name="KSO_WM_UNIT_CLEAR" val="1"/>
  <p:tag name="KSO_WM_UNIT_TYPE" val="l_h_i"/>
  <p:tag name="KSO_WM_UNIT_INDEX" val="1_2_2"/>
  <p:tag name="KSO_WM_UNIT_ID" val="custom20184553_24*l_h_i*1_2_2"/>
  <p:tag name="KSO_WM_UNIT_LAYERLEVEL" val="1_1_1"/>
  <p:tag name="KSO_WM_DIAGRAM_GROUP_CODE" val="l1-2"/>
  <p:tag name="KSO_WM_UNIT_LINE_FORE_SCHEMECOLOR_INDEX" val="15"/>
  <p:tag name="KSO_WM_UNIT_LINE_FILL_TYPE" val="2"/>
  <p:tag name="KSO_WM_UNIT_USESOURCEFORMAT_APPLY" val="1"/>
</p:tagLst>
</file>

<file path=ppt/tags/tag33.xml><?xml version="1.0" encoding="utf-8"?>
<p:tagLst xmlns:p="http://schemas.openxmlformats.org/presentationml/2006/main">
  <p:tag name="KSO_WM_TEMPLATE_CATEGORY" val="custom"/>
  <p:tag name="KSO_WM_TEMPLATE_INDEX" val="20184553"/>
  <p:tag name="KSO_WM_TAG_VERSION" val="1.0"/>
  <p:tag name="KSO_WM_BEAUTIFY_FLAG" val="#wm#"/>
  <p:tag name="KSO_WM_UNIT_CLEAR" val="1"/>
  <p:tag name="KSO_WM_UNIT_TYPE" val="l_h_i"/>
  <p:tag name="KSO_WM_UNIT_INDEX" val="1_2_1"/>
  <p:tag name="KSO_WM_UNIT_ID" val="custom20184553_24*l_h_i*1_2_1"/>
  <p:tag name="KSO_WM_UNIT_LAYERLEVEL" val="1_1_1"/>
  <p:tag name="KSO_WM_DIAGRAM_GROUP_CODE" val="l1-2"/>
  <p:tag name="KSO_WM_UNIT_FILL_FORE_SCHEMECOLOR_INDEX" val="5"/>
  <p:tag name="KSO_WM_UNIT_FILL_TYPE" val="1"/>
  <p:tag name="KSO_WM_UNIT_TEXT_FILL_FORE_SCHEMECOLOR_INDEX" val="6"/>
  <p:tag name="KSO_WM_UNIT_TEXT_FILL_TYPE" val="1"/>
  <p:tag name="KSO_WM_UNIT_USESOURCEFORMAT_APPLY" val="1"/>
</p:tagLst>
</file>

<file path=ppt/tags/tag34.xml><?xml version="1.0" encoding="utf-8"?>
<p:tagLst xmlns:p="http://schemas.openxmlformats.org/presentationml/2006/main">
  <p:tag name="KSO_WM_TEMPLATE_CATEGORY" val="custom"/>
  <p:tag name="KSO_WM_TEMPLATE_INDEX" val="20184553"/>
  <p:tag name="KSO_WM_TAG_VERSION" val="1.0"/>
  <p:tag name="KSO_WM_BEAUTIFY_FLAG" val="#wm#"/>
  <p:tag name="KSO_WM_UNIT_TYPE" val="l_h_f"/>
  <p:tag name="KSO_WM_UNIT_INDEX" val="1_2_1"/>
  <p:tag name="KSO_WM_UNIT_ID" val="custom20184553_24*l_h_f*1_2_1"/>
  <p:tag name="KSO_WM_UNIT_LAYERLEVEL" val="1_1_1"/>
  <p:tag name="KSO_WM_UNIT_VALUE" val="33"/>
  <p:tag name="KSO_WM_UNIT_HIGHLIGHT" val="0"/>
  <p:tag name="KSO_WM_UNIT_COMPATIBLE" val="0"/>
  <p:tag name="KSO_WM_UNIT_CLEAR" val="0"/>
  <p:tag name="KSO_WM_DIAGRAM_GROUP_CODE" val="l1-2"/>
  <p:tag name="KSO_WM_UNIT_PRESET_TEXT" val="Lorem ipsum dolor sit amet, consectetur adipisicing elit."/>
  <p:tag name="KSO_WM_UNIT_TEXT_FILL_FORE_SCHEMECOLOR_INDEX" val="13"/>
  <p:tag name="KSO_WM_UNIT_TEXT_FILL_TYPE" val="1"/>
  <p:tag name="KSO_WM_UNIT_USESOURCEFORMAT_APPLY" val="1"/>
</p:tagLst>
</file>

<file path=ppt/tags/tag35.xml><?xml version="1.0" encoding="utf-8"?>
<p:tagLst xmlns:p="http://schemas.openxmlformats.org/presentationml/2006/main">
  <p:tag name="KSO_WM_TEMPLATE_CATEGORY" val="custom"/>
  <p:tag name="KSO_WM_TEMPLATE_INDEX" val="20184553"/>
  <p:tag name="KSO_WM_TAG_VERSION" val="1.0"/>
  <p:tag name="KSO_WM_BEAUTIFY_FLAG" val="#wm#"/>
  <p:tag name="KSO_WM_UNIT_CLEAR" val="1"/>
  <p:tag name="KSO_WM_UNIT_TYPE" val="l_h_i"/>
  <p:tag name="KSO_WM_UNIT_INDEX" val="1_2_3"/>
  <p:tag name="KSO_WM_UNIT_ID" val="custom20184553_24*l_h_i*1_2_3"/>
  <p:tag name="KSO_WM_UNIT_LAYERLEVEL" val="1_1_1"/>
  <p:tag name="KSO_WM_DIAGRAM_GROUP_CODE" val="l1-2"/>
  <p:tag name="KSO_WM_UNIT_TEXT_FILL_FORE_SCHEMECOLOR_INDEX" val="13"/>
  <p:tag name="KSO_WM_UNIT_TEXT_FILL_TYPE" val="1"/>
  <p:tag name="KSO_WM_UNIT_USESOURCEFORMAT_APPLY" val="1"/>
</p:tagLst>
</file>

<file path=ppt/tags/tag36.xml><?xml version="1.0" encoding="utf-8"?>
<p:tagLst xmlns:p="http://schemas.openxmlformats.org/presentationml/2006/main">
  <p:tag name="KSO_WM_TEMPLATE_CATEGORY" val="custom"/>
  <p:tag name="KSO_WM_TEMPLATE_INDEX" val="20184553"/>
  <p:tag name="KSO_WM_TAG_VERSION" val="1.0"/>
  <p:tag name="KSO_WM_BEAUTIFY_FLAG" val="#wm#"/>
  <p:tag name="KSO_WM_UNIT_CLEAR" val="1"/>
  <p:tag name="KSO_WM_UNIT_TYPE" val="l_h_i"/>
  <p:tag name="KSO_WM_UNIT_INDEX" val="1_3_1"/>
  <p:tag name="KSO_WM_UNIT_ID" val="custom20184553_24*l_h_i*1_3_1"/>
  <p:tag name="KSO_WM_UNIT_LAYERLEVEL" val="1_1_1"/>
  <p:tag name="KSO_WM_DIAGRAM_GROUP_CODE" val="l1-2"/>
  <p:tag name="KSO_WM_UNIT_LINE_FORE_SCHEMECOLOR_INDEX" val="15"/>
  <p:tag name="KSO_WM_UNIT_LINE_FILL_TYPE" val="2"/>
  <p:tag name="KSO_WM_UNIT_USESOURCEFORMAT_APPLY" val="1"/>
</p:tagLst>
</file>

<file path=ppt/tags/tag37.xml><?xml version="1.0" encoding="utf-8"?>
<p:tagLst xmlns:p="http://schemas.openxmlformats.org/presentationml/2006/main">
  <p:tag name="KSO_WM_TEMPLATE_CATEGORY" val="custom"/>
  <p:tag name="KSO_WM_TEMPLATE_INDEX" val="20184553"/>
  <p:tag name="KSO_WM_TAG_VERSION" val="1.0"/>
  <p:tag name="KSO_WM_BEAUTIFY_FLAG" val="#wm#"/>
  <p:tag name="KSO_WM_UNIT_CLEAR" val="1"/>
  <p:tag name="KSO_WM_UNIT_TYPE" val="l_h_i"/>
  <p:tag name="KSO_WM_UNIT_INDEX" val="1_3_2"/>
  <p:tag name="KSO_WM_UNIT_ID" val="custom20184553_24*l_h_i*1_3_2"/>
  <p:tag name="KSO_WM_UNIT_LAYERLEVEL" val="1_1_1"/>
  <p:tag name="KSO_WM_DIAGRAM_GROUP_CODE" val="l1-2"/>
  <p:tag name="KSO_WM_UNIT_FILL_FORE_SCHEMECOLOR_INDEX" val="5"/>
  <p:tag name="KSO_WM_UNIT_FILL_TYPE" val="1"/>
  <p:tag name="KSO_WM_UNIT_TEXT_FILL_FORE_SCHEMECOLOR_INDEX" val="2"/>
  <p:tag name="KSO_WM_UNIT_TEXT_FILL_TYPE" val="1"/>
  <p:tag name="KSO_WM_UNIT_USESOURCEFORMAT_APPLY" val="1"/>
</p:tagLst>
</file>

<file path=ppt/tags/tag38.xml><?xml version="1.0" encoding="utf-8"?>
<p:tagLst xmlns:p="http://schemas.openxmlformats.org/presentationml/2006/main">
  <p:tag name="KSO_WM_TEMPLATE_CATEGORY" val="custom"/>
  <p:tag name="KSO_WM_TEMPLATE_INDEX" val="20184553"/>
  <p:tag name="KSO_WM_TAG_VERSION" val="1.0"/>
  <p:tag name="KSO_WM_BEAUTIFY_FLAG" val="#wm#"/>
  <p:tag name="KSO_WM_UNIT_TYPE" val="l_h_f"/>
  <p:tag name="KSO_WM_UNIT_INDEX" val="1_3_1"/>
  <p:tag name="KSO_WM_UNIT_ID" val="custom20184553_24*l_h_f*1_3_1"/>
  <p:tag name="KSO_WM_UNIT_LAYERLEVEL" val="1_1_1"/>
  <p:tag name="KSO_WM_UNIT_VALUE" val="33"/>
  <p:tag name="KSO_WM_UNIT_HIGHLIGHT" val="0"/>
  <p:tag name="KSO_WM_UNIT_COMPATIBLE" val="0"/>
  <p:tag name="KSO_WM_UNIT_CLEAR" val="0"/>
  <p:tag name="KSO_WM_DIAGRAM_GROUP_CODE" val="l1-2"/>
  <p:tag name="KSO_WM_UNIT_PRESET_TEXT" val="Lorem ipsum dolor sit amet, consectetur adipisicing elit."/>
  <p:tag name="KSO_WM_UNIT_TEXT_FILL_FORE_SCHEMECOLOR_INDEX" val="13"/>
  <p:tag name="KSO_WM_UNIT_TEXT_FILL_TYPE" val="1"/>
  <p:tag name="KSO_WM_UNIT_USESOURCEFORMAT_APPLY" val="1"/>
</p:tagLst>
</file>

<file path=ppt/tags/tag39.xml><?xml version="1.0" encoding="utf-8"?>
<p:tagLst xmlns:p="http://schemas.openxmlformats.org/presentationml/2006/main">
  <p:tag name="KSO_WM_TEMPLATE_CATEGORY" val="custom"/>
  <p:tag name="KSO_WM_TEMPLATE_INDEX" val="20184553"/>
  <p:tag name="KSO_WM_TAG_VERSION" val="1.0"/>
  <p:tag name="KSO_WM_BEAUTIFY_FLAG" val="#wm#"/>
  <p:tag name="KSO_WM_UNIT_CLEAR" val="1"/>
  <p:tag name="KSO_WM_UNIT_TYPE" val="l_h_i"/>
  <p:tag name="KSO_WM_UNIT_INDEX" val="1_3_3"/>
  <p:tag name="KSO_WM_UNIT_ID" val="custom20184553_24*l_h_i*1_3_3"/>
  <p:tag name="KSO_WM_UNIT_LAYERLEVEL" val="1_1_1"/>
  <p:tag name="KSO_WM_DIAGRAM_GROUP_CODE" val="l1-2"/>
  <p:tag name="KSO_WM_UNIT_TEXT_FILL_FORE_SCHEMECOLOR_INDEX" val="13"/>
  <p:tag name="KSO_WM_UNIT_TEXT_FILL_TYPE" val="1"/>
  <p:tag name="KSO_WM_UNIT_USESOURCEFORMAT_APPLY" val="1"/>
</p:tagLst>
</file>

<file path=ppt/tags/tag40.xml><?xml version="1.0" encoding="utf-8"?>
<p:tagLst xmlns:p="http://schemas.openxmlformats.org/presentationml/2006/main">
  <p:tag name="KSO_WM_TEMPLATE_CATEGORY" val="custom"/>
  <p:tag name="KSO_WM_TEMPLATE_INDEX" val="20184553"/>
  <p:tag name="KSO_WM_TAG_VERSION" val="1.0"/>
  <p:tag name="KSO_WM_BEAUTIFY_FLAG" val="#wm#"/>
  <p:tag name="KSO_WM_UNIT_CLEAR" val="1"/>
  <p:tag name="KSO_WM_UNIT_TYPE" val="l_h_i"/>
  <p:tag name="KSO_WM_UNIT_INDEX" val="1_4_1"/>
  <p:tag name="KSO_WM_UNIT_ID" val="custom20184553_24*l_h_i*1_4_1"/>
  <p:tag name="KSO_WM_UNIT_LAYERLEVEL" val="1_1_1"/>
  <p:tag name="KSO_WM_DIAGRAM_GROUP_CODE" val="l1-2"/>
  <p:tag name="KSO_WM_UNIT_LINE_FORE_SCHEMECOLOR_INDEX" val="15"/>
  <p:tag name="KSO_WM_UNIT_LINE_FILL_TYPE" val="2"/>
  <p:tag name="KSO_WM_UNIT_USESOURCEFORMAT_APPLY" val="1"/>
</p:tagLst>
</file>

<file path=ppt/tags/tag41.xml><?xml version="1.0" encoding="utf-8"?>
<p:tagLst xmlns:p="http://schemas.openxmlformats.org/presentationml/2006/main">
  <p:tag name="KSO_WM_TEMPLATE_CATEGORY" val="custom"/>
  <p:tag name="KSO_WM_TEMPLATE_INDEX" val="20184553"/>
  <p:tag name="KSO_WM_TAG_VERSION" val="1.0"/>
  <p:tag name="KSO_WM_BEAUTIFY_FLAG" val="#wm#"/>
  <p:tag name="KSO_WM_UNIT_CLEAR" val="1"/>
  <p:tag name="KSO_WM_UNIT_TYPE" val="l_h_i"/>
  <p:tag name="KSO_WM_UNIT_INDEX" val="1_4_2"/>
  <p:tag name="KSO_WM_UNIT_ID" val="custom20184553_24*l_h_i*1_4_2"/>
  <p:tag name="KSO_WM_UNIT_LAYERLEVEL" val="1_1_1"/>
  <p:tag name="KSO_WM_DIAGRAM_GROUP_CODE" val="l1-2"/>
  <p:tag name="KSO_WM_UNIT_FILL_FORE_SCHEMECOLOR_INDEX" val="5"/>
  <p:tag name="KSO_WM_UNIT_FILL_TYPE" val="1"/>
  <p:tag name="KSO_WM_UNIT_TEXT_FILL_FORE_SCHEMECOLOR_INDEX" val="6"/>
  <p:tag name="KSO_WM_UNIT_TEXT_FILL_TYPE" val="1"/>
  <p:tag name="KSO_WM_UNIT_USESOURCEFORMAT_APPLY" val="1"/>
</p:tagLst>
</file>

<file path=ppt/tags/tag42.xml><?xml version="1.0" encoding="utf-8"?>
<p:tagLst xmlns:p="http://schemas.openxmlformats.org/presentationml/2006/main">
  <p:tag name="KSO_WM_TEMPLATE_CATEGORY" val="custom"/>
  <p:tag name="KSO_WM_TEMPLATE_INDEX" val="20184553"/>
  <p:tag name="KSO_WM_TAG_VERSION" val="1.0"/>
  <p:tag name="KSO_WM_BEAUTIFY_FLAG" val="#wm#"/>
  <p:tag name="KSO_WM_UNIT_TYPE" val="l_h_f"/>
  <p:tag name="KSO_WM_UNIT_INDEX" val="1_4_1"/>
  <p:tag name="KSO_WM_UNIT_ID" val="custom20184553_24*l_h_f*1_4_1"/>
  <p:tag name="KSO_WM_UNIT_LAYERLEVEL" val="1_1_1"/>
  <p:tag name="KSO_WM_UNIT_VALUE" val="33"/>
  <p:tag name="KSO_WM_UNIT_HIGHLIGHT" val="0"/>
  <p:tag name="KSO_WM_UNIT_COMPATIBLE" val="0"/>
  <p:tag name="KSO_WM_UNIT_CLEAR" val="0"/>
  <p:tag name="KSO_WM_DIAGRAM_GROUP_CODE" val="l1-2"/>
  <p:tag name="KSO_WM_UNIT_PRESET_TEXT" val="Lorem ipsum dolor sit amet, consectetur adipisicing elit."/>
  <p:tag name="KSO_WM_UNIT_TEXT_FILL_FORE_SCHEMECOLOR_INDEX" val="13"/>
  <p:tag name="KSO_WM_UNIT_TEXT_FILL_TYPE" val="1"/>
  <p:tag name="KSO_WM_UNIT_USESOURCEFORMAT_APPLY" val="1"/>
</p:tagLst>
</file>

<file path=ppt/tags/tag43.xml><?xml version="1.0" encoding="utf-8"?>
<p:tagLst xmlns:p="http://schemas.openxmlformats.org/presentationml/2006/main">
  <p:tag name="KSO_WM_TEMPLATE_CATEGORY" val="custom"/>
  <p:tag name="KSO_WM_TEMPLATE_INDEX" val="20184553"/>
  <p:tag name="KSO_WM_TAG_VERSION" val="1.0"/>
  <p:tag name="KSO_WM_BEAUTIFY_FLAG" val="#wm#"/>
  <p:tag name="KSO_WM_UNIT_CLEAR" val="1"/>
  <p:tag name="KSO_WM_UNIT_TYPE" val="l_h_i"/>
  <p:tag name="KSO_WM_UNIT_INDEX" val="1_4_3"/>
  <p:tag name="KSO_WM_UNIT_ID" val="custom20184553_24*l_h_i*1_4_3"/>
  <p:tag name="KSO_WM_UNIT_LAYERLEVEL" val="1_1_1"/>
  <p:tag name="KSO_WM_DIAGRAM_GROUP_CODE" val="l1-2"/>
  <p:tag name="KSO_WM_UNIT_TEXT_FILL_FORE_SCHEMECOLOR_INDEX" val="13"/>
  <p:tag name="KSO_WM_UNIT_TEXT_FILL_TYPE" val="1"/>
  <p:tag name="KSO_WM_UNIT_USESOURCEFORMAT_APPLY" val="1"/>
</p:tagLst>
</file>

<file path=ppt/tags/tag44.xml><?xml version="1.0" encoding="utf-8"?>
<p:tagLst xmlns:p="http://schemas.openxmlformats.org/presentationml/2006/main">
  <p:tag name="KSO_WM_TEMPLATE_CATEGORY" val="custom"/>
  <p:tag name="KSO_WM_TEMPLATE_INDEX" val="20184553"/>
  <p:tag name="KSO_WM_TAG_VERSION" val="1.0"/>
  <p:tag name="KSO_WM_BEAUTIFY_FLAG" val="#wm#"/>
  <p:tag name="KSO_WM_UNIT_CLEAR" val="1"/>
  <p:tag name="KSO_WM_UNIT_TYPE" val="l_h_i"/>
  <p:tag name="KSO_WM_UNIT_INDEX" val="1_5_1"/>
  <p:tag name="KSO_WM_UNIT_ID" val="custom20184553_24*l_h_i*1_5_1"/>
  <p:tag name="KSO_WM_UNIT_LAYERLEVEL" val="1_1_1"/>
  <p:tag name="KSO_WM_DIAGRAM_GROUP_CODE" val="l1-2"/>
  <p:tag name="KSO_WM_UNIT_LINE_FORE_SCHEMECOLOR_INDEX" val="15"/>
  <p:tag name="KSO_WM_UNIT_LINE_FILL_TYPE" val="2"/>
  <p:tag name="KSO_WM_UNIT_USESOURCEFORMAT_APPLY" val="1"/>
</p:tagLst>
</file>

<file path=ppt/tags/tag45.xml><?xml version="1.0" encoding="utf-8"?>
<p:tagLst xmlns:p="http://schemas.openxmlformats.org/presentationml/2006/main">
  <p:tag name="KSO_WM_TEMPLATE_CATEGORY" val="custom"/>
  <p:tag name="KSO_WM_TEMPLATE_INDEX" val="20184553"/>
  <p:tag name="KSO_WM_TAG_VERSION" val="1.0"/>
  <p:tag name="KSO_WM_BEAUTIFY_FLAG" val="#wm#"/>
  <p:tag name="KSO_WM_UNIT_CLEAR" val="1"/>
  <p:tag name="KSO_WM_UNIT_TYPE" val="l_h_i"/>
  <p:tag name="KSO_WM_UNIT_INDEX" val="1_5_2"/>
  <p:tag name="KSO_WM_UNIT_ID" val="custom20184553_24*l_h_i*1_5_2"/>
  <p:tag name="KSO_WM_UNIT_LAYERLEVEL" val="1_1_1"/>
  <p:tag name="KSO_WM_DIAGRAM_GROUP_CODE" val="l1-2"/>
  <p:tag name="KSO_WM_UNIT_FILL_FORE_SCHEMECOLOR_INDEX" val="5"/>
  <p:tag name="KSO_WM_UNIT_FILL_TYPE" val="1"/>
  <p:tag name="KSO_WM_UNIT_TEXT_FILL_FORE_SCHEMECOLOR_INDEX" val="6"/>
  <p:tag name="KSO_WM_UNIT_TEXT_FILL_TYPE" val="1"/>
  <p:tag name="KSO_WM_UNIT_USESOURCEFORMAT_APPLY" val="1"/>
</p:tagLst>
</file>

<file path=ppt/tags/tag46.xml><?xml version="1.0" encoding="utf-8"?>
<p:tagLst xmlns:p="http://schemas.openxmlformats.org/presentationml/2006/main">
  <p:tag name="KSO_WM_TEMPLATE_CATEGORY" val="custom"/>
  <p:tag name="KSO_WM_TEMPLATE_INDEX" val="20184553"/>
  <p:tag name="KSO_WM_TAG_VERSION" val="1.0"/>
  <p:tag name="KSO_WM_BEAUTIFY_FLAG" val="#wm#"/>
  <p:tag name="KSO_WM_UNIT_TYPE" val="l_h_f"/>
  <p:tag name="KSO_WM_UNIT_INDEX" val="1_5_1"/>
  <p:tag name="KSO_WM_UNIT_ID" val="custom20184553_24*l_h_f*1_5_1"/>
  <p:tag name="KSO_WM_UNIT_LAYERLEVEL" val="1_1_1"/>
  <p:tag name="KSO_WM_UNIT_VALUE" val="33"/>
  <p:tag name="KSO_WM_UNIT_HIGHLIGHT" val="0"/>
  <p:tag name="KSO_WM_UNIT_COMPATIBLE" val="0"/>
  <p:tag name="KSO_WM_UNIT_CLEAR" val="0"/>
  <p:tag name="KSO_WM_DIAGRAM_GROUP_CODE" val="l1-2"/>
  <p:tag name="KSO_WM_UNIT_PRESET_TEXT" val="Lorem ipsum dolor sit amet, consectetur adipisicing elit."/>
  <p:tag name="KSO_WM_UNIT_TEXT_FILL_FORE_SCHEMECOLOR_INDEX" val="13"/>
  <p:tag name="KSO_WM_UNIT_TEXT_FILL_TYPE" val="1"/>
  <p:tag name="KSO_WM_UNIT_USESOURCEFORMAT_APPLY" val="1"/>
</p:tagLst>
</file>

<file path=ppt/tags/tag47.xml><?xml version="1.0" encoding="utf-8"?>
<p:tagLst xmlns:p="http://schemas.openxmlformats.org/presentationml/2006/main">
  <p:tag name="KSO_WM_TEMPLATE_CATEGORY" val="custom"/>
  <p:tag name="KSO_WM_TEMPLATE_INDEX" val="20184553"/>
  <p:tag name="KSO_WM_TAG_VERSION" val="1.0"/>
  <p:tag name="KSO_WM_BEAUTIFY_FLAG" val="#wm#"/>
  <p:tag name="KSO_WM_UNIT_CLEAR" val="1"/>
  <p:tag name="KSO_WM_UNIT_TYPE" val="l_h_i"/>
  <p:tag name="KSO_WM_UNIT_INDEX" val="1_5_3"/>
  <p:tag name="KSO_WM_UNIT_ID" val="custom20184553_24*l_h_i*1_5_3"/>
  <p:tag name="KSO_WM_UNIT_LAYERLEVEL" val="1_1_1"/>
  <p:tag name="KSO_WM_DIAGRAM_GROUP_CODE" val="l1-2"/>
  <p:tag name="KSO_WM_UNIT_TEXT_FILL_FORE_SCHEMECOLOR_INDEX" val="13"/>
  <p:tag name="KSO_WM_UNIT_TEXT_FILL_TYPE" val="1"/>
  <p:tag name="KSO_WM_UNIT_USESOURCEFORMAT_APPLY" val="1"/>
</p:tagLst>
</file>

<file path=ppt/tags/tag48.xml><?xml version="1.0" encoding="utf-8"?>
<p:tagLst xmlns:p="http://schemas.openxmlformats.org/presentationml/2006/main">
  <p:tag name="KSO_WM_TEMPLATE_CATEGORY" val="custom"/>
  <p:tag name="KSO_WM_TEMPLATE_INDEX" val="20184553"/>
  <p:tag name="KSO_WM_TAG_VERSION" val="1.0"/>
  <p:tag name="KSO_WM_BEAUTIFY_FLAG" val="#wm#"/>
  <p:tag name="KSO_WM_UNIT_CLEAR" val="1"/>
  <p:tag name="KSO_WM_UNIT_TYPE" val="l_h_i"/>
  <p:tag name="KSO_WM_UNIT_INDEX" val="1_6_2"/>
  <p:tag name="KSO_WM_UNIT_ID" val="custom20184553_24*l_h_i*1_6_2"/>
  <p:tag name="KSO_WM_UNIT_LAYERLEVEL" val="1_1_1"/>
  <p:tag name="KSO_WM_DIAGRAM_GROUP_CODE" val="l1-2"/>
  <p:tag name="KSO_WM_UNIT_LINE_FORE_SCHEMECOLOR_INDEX" val="15"/>
  <p:tag name="KSO_WM_UNIT_LINE_FILL_TYPE" val="2"/>
  <p:tag name="KSO_WM_UNIT_USESOURCEFORMAT_APPLY" val="1"/>
</p:tagLst>
</file>

<file path=ppt/tags/tag49.xml><?xml version="1.0" encoding="utf-8"?>
<p:tagLst xmlns:p="http://schemas.openxmlformats.org/presentationml/2006/main">
  <p:tag name="KSO_WM_TEMPLATE_CATEGORY" val="custom"/>
  <p:tag name="KSO_WM_TEMPLATE_INDEX" val="20184553"/>
  <p:tag name="KSO_WM_TAG_VERSION" val="1.0"/>
  <p:tag name="KSO_WM_BEAUTIFY_FLAG" val="#wm#"/>
  <p:tag name="KSO_WM_UNIT_CLEAR" val="1"/>
  <p:tag name="KSO_WM_UNIT_TYPE" val="l_h_i"/>
  <p:tag name="KSO_WM_UNIT_INDEX" val="1_6_1"/>
  <p:tag name="KSO_WM_UNIT_ID" val="custom20184553_24*l_h_i*1_6_1"/>
  <p:tag name="KSO_WM_UNIT_LAYERLEVEL" val="1_1_1"/>
  <p:tag name="KSO_WM_DIAGRAM_GROUP_CODE" val="l1-2"/>
  <p:tag name="KSO_WM_UNIT_FILL_FORE_SCHEMECOLOR_INDEX" val="5"/>
  <p:tag name="KSO_WM_UNIT_FILL_TYPE" val="1"/>
  <p:tag name="KSO_WM_UNIT_TEXT_FILL_FORE_SCHEMECOLOR_INDEX" val="6"/>
  <p:tag name="KSO_WM_UNIT_TEXT_FILL_TYPE" val="1"/>
  <p:tag name="KSO_WM_UNIT_USESOURCEFORMAT_APPLY" val="1"/>
</p:tagLst>
</file>

<file path=ppt/tags/tag50.xml><?xml version="1.0" encoding="utf-8"?>
<p:tagLst xmlns:p="http://schemas.openxmlformats.org/presentationml/2006/main">
  <p:tag name="KSO_WM_TEMPLATE_CATEGORY" val="custom"/>
  <p:tag name="KSO_WM_TEMPLATE_INDEX" val="20184553"/>
  <p:tag name="KSO_WM_TAG_VERSION" val="1.0"/>
  <p:tag name="KSO_WM_BEAUTIFY_FLAG" val="#wm#"/>
  <p:tag name="KSO_WM_UNIT_TYPE" val="l_h_f"/>
  <p:tag name="KSO_WM_UNIT_INDEX" val="1_6_1"/>
  <p:tag name="KSO_WM_UNIT_ID" val="custom20184553_24*l_h_f*1_6_1"/>
  <p:tag name="KSO_WM_UNIT_LAYERLEVEL" val="1_1_1"/>
  <p:tag name="KSO_WM_UNIT_VALUE" val="33"/>
  <p:tag name="KSO_WM_UNIT_HIGHLIGHT" val="0"/>
  <p:tag name="KSO_WM_UNIT_COMPATIBLE" val="0"/>
  <p:tag name="KSO_WM_UNIT_CLEAR" val="0"/>
  <p:tag name="KSO_WM_DIAGRAM_GROUP_CODE" val="l1-2"/>
  <p:tag name="KSO_WM_UNIT_PRESET_TEXT" val="Lorem ipsum dolor sit amet, consectetur adipisicing elit."/>
  <p:tag name="KSO_WM_UNIT_TEXT_FILL_FORE_SCHEMECOLOR_INDEX" val="13"/>
  <p:tag name="KSO_WM_UNIT_TEXT_FILL_TYPE" val="1"/>
  <p:tag name="KSO_WM_UNIT_USESOURCEFORMAT_APPLY" val="1"/>
</p:tagLst>
</file>

<file path=ppt/tags/tag51.xml><?xml version="1.0" encoding="utf-8"?>
<p:tagLst xmlns:p="http://schemas.openxmlformats.org/presentationml/2006/main">
  <p:tag name="KSO_WM_TEMPLATE_CATEGORY" val="custom"/>
  <p:tag name="KSO_WM_TEMPLATE_INDEX" val="20184553"/>
  <p:tag name="KSO_WM_TAG_VERSION" val="1.0"/>
  <p:tag name="KSO_WM_BEAUTIFY_FLAG" val="#wm#"/>
  <p:tag name="KSO_WM_UNIT_CLEAR" val="1"/>
  <p:tag name="KSO_WM_UNIT_TYPE" val="l_h_i"/>
  <p:tag name="KSO_WM_UNIT_INDEX" val="1_6_3"/>
  <p:tag name="KSO_WM_UNIT_ID" val="custom20184553_24*l_h_i*1_6_3"/>
  <p:tag name="KSO_WM_UNIT_LAYERLEVEL" val="1_1_1"/>
  <p:tag name="KSO_WM_DIAGRAM_GROUP_CODE" val="l1-2"/>
  <p:tag name="KSO_WM_UNIT_TEXT_FILL_FORE_SCHEMECOLOR_INDEX" val="13"/>
  <p:tag name="KSO_WM_UNIT_TEXT_FILL_TYPE" val="1"/>
  <p:tag name="KSO_WM_UNIT_USESOURCEFORMAT_APPLY" val="1"/>
</p:tagLst>
</file>

<file path=ppt/tags/tag52.xml><?xml version="1.0" encoding="utf-8"?>
<p:tagLst xmlns:p="http://schemas.openxmlformats.org/presentationml/2006/main">
  <p:tag name="KSO_WM_TEMPLATE_CATEGORY" val="custom"/>
  <p:tag name="KSO_WM_TEMPLATE_INDEX" val="20184553"/>
  <p:tag name="KSO_WM_UNIT_TYPE" val="a"/>
  <p:tag name="KSO_WM_UNIT_INDEX" val="1"/>
  <p:tag name="KSO_WM_UNIT_ID" val="custom20184553_24*a*1"/>
  <p:tag name="KSO_WM_UNIT_LAYERLEVEL" val="1"/>
  <p:tag name="KSO_WM_UNIT_VALUE" val="48"/>
  <p:tag name="KSO_WM_UNIT_ISCONTENTSTITLE" val="0"/>
  <p:tag name="KSO_WM_UNIT_HIGHLIGHT" val="0"/>
  <p:tag name="KSO_WM_UNIT_COMPATIBLE" val="0"/>
  <p:tag name="KSO_WM_UNIT_CLEAR" val="0"/>
  <p:tag name="KSO_WM_BEAUTIFY_FLAG" val="#wm#"/>
  <p:tag name="KSO_WM_TAG_VERSION" val="1.0"/>
  <p:tag name="KSO_WM_UNIT_PRESET_TEXT" val="LOREM IPSUM DOLOR"/>
</p:tagLst>
</file>

<file path=ppt/tags/tag53.xml><?xml version="1.0" encoding="utf-8"?>
<p:tagLst xmlns:p="http://schemas.openxmlformats.org/presentationml/2006/main">
  <p:tag name="KSO_WM_TEMPLATE_CATEGORY" val="custom"/>
  <p:tag name="KSO_WM_TEMPLATE_INDEX" val="20184553"/>
  <p:tag name="KSO_WM_UNIT_CLEAR" val="0"/>
  <p:tag name="KSO_WM_UNIT_COMPATIBLE" val="1"/>
  <p:tag name="KSO_WM_UNIT_HIGHLIGHT" val="0"/>
  <p:tag name="KSO_WM_UNIT_VALUE" val="6"/>
  <p:tag name="KSO_WM_UNIT_LAYERLEVEL" val="1"/>
  <p:tag name="KSO_WM_UNIT_INDEX" val="1"/>
  <p:tag name="KSO_WM_UNIT_ID" val="custom20184553_6*e*1"/>
  <p:tag name="KSO_WM_UNIT_TYPE" val="e"/>
  <p:tag name="KSO_WM_BEAUTIFY_FLAG" val="#wm#"/>
  <p:tag name="KSO_WM_TAG_VERSION" val="1.0"/>
  <p:tag name="KSO_WM_UNIT_PRESET_TEXT" val="1"/>
</p:tagLst>
</file>

<file path=ppt/tags/tag54.xml><?xml version="1.0" encoding="utf-8"?>
<p:tagLst xmlns:p="http://schemas.openxmlformats.org/presentationml/2006/main">
  <p:tag name="KSO_WM_SLIDE_ID" val="custom20184553_24"/>
  <p:tag name="KSO_WM_SLIDE_INDEX" val="24"/>
  <p:tag name="KSO_WM_SLIDE_ITEM_CNT" val="6"/>
  <p:tag name="KSO_WM_SLIDE_LAYOUT" val="l_a"/>
  <p:tag name="KSO_WM_SLIDE_LAYOUT_CNT" val="1_1"/>
  <p:tag name="KSO_WM_SLIDE_TYPE" val="text"/>
  <p:tag name="KSO_WM_BEAUTIFY_FLAG" val="#wm#"/>
  <p:tag name="KSO_WM_SLIDE_POSITION" val="84*111"/>
  <p:tag name="KSO_WM_SLIDE_SIZE" val="785*379"/>
  <p:tag name="KSO_WM_TEMPLATE_CATEGORY" val="custom"/>
  <p:tag name="KSO_WM_TEMPLATE_INDEX" val="20184553"/>
  <p:tag name="KSO_WM_TAG_VERSION" val="1.0"/>
  <p:tag name="KSO_WM_SLIDE_SUBTYPE" val="diag"/>
  <p:tag name="KSO_WM_DIAGRAM_GROUP_CODE" val="l1-2"/>
</p:tagLst>
</file>

<file path=ppt/tags/tag55.xml><?xml version="1.0" encoding="utf-8"?>
<p:tagLst xmlns:p="http://schemas.openxmlformats.org/presentationml/2006/main">
  <p:tag name="KSO_WM_TEMPLATE_CATEGORY" val="custom"/>
  <p:tag name="KSO_WM_TEMPLATE_INDEX" val="20184553"/>
  <p:tag name="KSO_WM_UNIT_CLEAR" val="0"/>
  <p:tag name="KSO_WM_UNIT_COMPATIBLE" val="1"/>
  <p:tag name="KSO_WM_UNIT_HIGHLIGHT" val="0"/>
  <p:tag name="KSO_WM_UNIT_VALUE" val="6"/>
  <p:tag name="KSO_WM_UNIT_LAYERLEVEL" val="1"/>
  <p:tag name="KSO_WM_UNIT_INDEX" val="1"/>
  <p:tag name="KSO_WM_UNIT_ID" val="custom20184553_6*e*1"/>
  <p:tag name="KSO_WM_UNIT_TYPE" val="e"/>
  <p:tag name="KSO_WM_BEAUTIFY_FLAG" val="#wm#"/>
  <p:tag name="KSO_WM_TAG_VERSION" val="1.0"/>
  <p:tag name="KSO_WM_UNIT_PRESET_TEXT" val="1"/>
</p:tagLst>
</file>

<file path=ppt/tags/tag56.xml><?xml version="1.0" encoding="utf-8"?>
<p:tagLst xmlns:p="http://schemas.openxmlformats.org/presentationml/2006/main">
  <p:tag name="KSO_WM_TEMPLATE_CATEGORY" val="custom"/>
  <p:tag name="KSO_WM_TEMPLATE_INDEX" val="20184553"/>
  <p:tag name="KSO_WM_UNIT_CLEAR" val="0"/>
  <p:tag name="KSO_WM_UNIT_COMPATIBLE" val="0"/>
  <p:tag name="KSO_WM_UNIT_HIGHLIGHT" val="0"/>
  <p:tag name="KSO_WM_UNIT_ISCONTENTSTITLE" val="0"/>
  <p:tag name="KSO_WM_UNIT_VALUE" val="45"/>
  <p:tag name="KSO_WM_UNIT_LAYERLEVEL" val="1"/>
  <p:tag name="KSO_WM_UNIT_INDEX" val="1"/>
  <p:tag name="KSO_WM_UNIT_ID" val="custom20184553_6*a*1"/>
  <p:tag name="KSO_WM_UNIT_TYPE" val="a"/>
  <p:tag name="KSO_WM_BEAUTIFY_FLAG" val="#wm#"/>
  <p:tag name="KSO_WM_TAG_VERSION" val="1.0"/>
  <p:tag name="KSO_WM_UNIT_PRESET_TEXT" val="PART ONE"/>
</p:tagLst>
</file>

<file path=ppt/tags/tag57.xml><?xml version="1.0" encoding="utf-8"?>
<p:tagLst xmlns:p="http://schemas.openxmlformats.org/presentationml/2006/main">
  <p:tag name="KSO_WM_SLIDE_SUBTYPE" val="pureTxt"/>
  <p:tag name="KSO_WM_BEAUTIFY_FLAG" val="#wm#"/>
  <p:tag name="KSO_WM_SLIDE_TYPE" val="sectionTitle"/>
  <p:tag name="KSO_WM_SLIDE_LAYOUT_CNT" val="1_1"/>
  <p:tag name="KSO_WM_SLIDE_LAYOUT" val="e_a"/>
  <p:tag name="KSO_WM_SLIDE_ITEM_CNT" val="1"/>
  <p:tag name="KSO_WM_SLIDE_INDEX" val="6"/>
  <p:tag name="KSO_WM_SLIDE_ID" val="custom20184553_6"/>
  <p:tag name="KSO_WM_TAG_VERSION" val="1.0"/>
  <p:tag name="KSO_WM_TEMPLATE_INDEX" val="20184553"/>
  <p:tag name="KSO_WM_TEMPLATE_CATEGORY" val="custom"/>
</p:tagLst>
</file>

<file path=ppt/tags/tag58.xml><?xml version="1.0" encoding="utf-8"?>
<p:tagLst xmlns:p="http://schemas.openxmlformats.org/presentationml/2006/main">
  <p:tag name="KSO_WM_SLIDE_SUBTYPE" val="pureTxt"/>
  <p:tag name="KSO_WM_BEAUTIFY_FLAG" val="#wm#"/>
  <p:tag name="KSO_WM_SLIDE_TYPE" val="sectionTitle"/>
  <p:tag name="KSO_WM_SLIDE_LAYOUT_CNT" val="1_1"/>
  <p:tag name="KSO_WM_SLIDE_LAYOUT" val="e_a"/>
  <p:tag name="KSO_WM_SLIDE_ITEM_CNT" val="1"/>
  <p:tag name="KSO_WM_SLIDE_INDEX" val="6"/>
  <p:tag name="KSO_WM_SLIDE_ID" val="custom20184553_6"/>
  <p:tag name="KSO_WM_TAG_VERSION" val="1.0"/>
  <p:tag name="KSO_WM_TEMPLATE_INDEX" val="20184553"/>
  <p:tag name="KSO_WM_TEMPLATE_CATEGORY" val="custom"/>
</p:tagLst>
</file>

<file path=ppt/tags/tag59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、"/>
</p:tagLst>
</file>

<file path=ppt/theme/theme1.xml><?xml version="1.0" encoding="utf-8"?>
<a:theme xmlns:a="http://schemas.openxmlformats.org/drawingml/2006/main" name="Office 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2186</Words>
  <Application>WPS 演示</Application>
  <PresentationFormat>宽屏</PresentationFormat>
  <Paragraphs>136</Paragraphs>
  <Slides>8</Slides>
  <Notes>31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8" baseType="lpstr">
      <vt:lpstr>Arial</vt:lpstr>
      <vt:lpstr>SimSun</vt:lpstr>
      <vt:lpstr>Wingdings</vt:lpstr>
      <vt:lpstr>SimHei</vt:lpstr>
      <vt:lpstr>Calibri</vt:lpstr>
      <vt:lpstr>Microsoft YaHei</vt:lpstr>
      <vt:lpstr>Arial Unicode MS</vt:lpstr>
      <vt:lpstr>Microsoft YaHei Light</vt:lpstr>
      <vt:lpstr>Calibri Light</vt:lpstr>
      <vt:lpstr>Office 主题</vt:lpstr>
      <vt:lpstr>PowerPoint 演示文稿</vt:lpstr>
      <vt:lpstr>PowerPoint 演示文稿</vt:lpstr>
      <vt:lpstr>Entrepreneurship</vt:lpstr>
      <vt:lpstr>Culture</vt:lpstr>
      <vt:lpstr>PowerPoint 演示文稿</vt:lpstr>
      <vt:lpstr>Canada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明</cp:lastModifiedBy>
  <cp:revision>8</cp:revision>
  <dcterms:created xsi:type="dcterms:W3CDTF">2018-03-01T02:03:00Z</dcterms:created>
  <dcterms:modified xsi:type="dcterms:W3CDTF">2018-05-10T21:03:21Z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2052-10.1.0.7346</vt:lpwstr>
  </property>
</Properties>
</file>