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363" r:id="rId6"/>
    <p:sldId id="364" r:id="rId7"/>
    <p:sldId id="365" r:id="rId8"/>
    <p:sldId id="366" r:id="rId9"/>
    <p:sldId id="367" r:id="rId10"/>
    <p:sldId id="368" r:id="rId11"/>
    <p:sldId id="369" r:id="rId12"/>
    <p:sldId id="370" r:id="rId13"/>
    <p:sldId id="264" r:id="rId14"/>
    <p:sldId id="375" r:id="rId15"/>
    <p:sldId id="371" r:id="rId16"/>
    <p:sldId id="372" r:id="rId17"/>
    <p:sldId id="373" r:id="rId18"/>
    <p:sldId id="374" r:id="rId19"/>
    <p:sldId id="376" r:id="rId20"/>
    <p:sldId id="377" r:id="rId21"/>
    <p:sldId id="378" r:id="rId22"/>
    <p:sldId id="270" r:id="rId23"/>
    <p:sldId id="379" r:id="rId24"/>
    <p:sldId id="380" r:id="rId25"/>
    <p:sldId id="381" r:id="rId26"/>
    <p:sldId id="382" r:id="rId27"/>
    <p:sldId id="383" r:id="rId28"/>
    <p:sldId id="384" r:id="rId29"/>
    <p:sldId id="385" r:id="rId30"/>
    <p:sldId id="386" r:id="rId31"/>
    <p:sldId id="387" r:id="rId32"/>
    <p:sldId id="388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545"/>
  </p:normalViewPr>
  <p:slideViewPr>
    <p:cSldViewPr snapToGrid="0" snapToObjects="1">
      <p:cViewPr>
        <p:scale>
          <a:sx n="105" d="100"/>
          <a:sy n="105" d="100"/>
        </p:scale>
        <p:origin x="1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5BE254-BD12-468D-B312-B9937CD7BC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7E97D9-2683-4DBE-8A74-91B16B3547F0}">
      <dgm:prSet/>
      <dgm:spPr/>
      <dgm:t>
        <a:bodyPr/>
        <a:lstStyle/>
        <a:p>
          <a:r>
            <a:rPr lang="en-US"/>
            <a:t>Recap on Inheritance</a:t>
          </a:r>
        </a:p>
      </dgm:t>
    </dgm:pt>
    <dgm:pt modelId="{CC82CC48-E7A7-4D43-8382-D53BFAFC3E82}" type="parTrans" cxnId="{CAF8FE66-7DD9-4075-A505-52222E917758}">
      <dgm:prSet/>
      <dgm:spPr/>
      <dgm:t>
        <a:bodyPr/>
        <a:lstStyle/>
        <a:p>
          <a:endParaRPr lang="en-US"/>
        </a:p>
      </dgm:t>
    </dgm:pt>
    <dgm:pt modelId="{AABC9BD1-7516-432E-BC8B-AA198A17D76D}" type="sibTrans" cxnId="{CAF8FE66-7DD9-4075-A505-52222E917758}">
      <dgm:prSet/>
      <dgm:spPr/>
      <dgm:t>
        <a:bodyPr/>
        <a:lstStyle/>
        <a:p>
          <a:endParaRPr lang="en-US"/>
        </a:p>
      </dgm:t>
    </dgm:pt>
    <dgm:pt modelId="{4826CED1-5BCF-4C26-AF77-1A3F2E92A663}">
      <dgm:prSet/>
      <dgm:spPr/>
      <dgm:t>
        <a:bodyPr/>
        <a:lstStyle/>
        <a:p>
          <a:r>
            <a:rPr lang="en-US"/>
            <a:t>Overview of mor complex concepts</a:t>
          </a:r>
        </a:p>
      </dgm:t>
    </dgm:pt>
    <dgm:pt modelId="{141473FE-EE0F-4771-999F-89218CFBF1B2}" type="parTrans" cxnId="{BC1CD8FC-3F58-44C9-9C88-3B0F60C7882C}">
      <dgm:prSet/>
      <dgm:spPr/>
      <dgm:t>
        <a:bodyPr/>
        <a:lstStyle/>
        <a:p>
          <a:endParaRPr lang="en-US"/>
        </a:p>
      </dgm:t>
    </dgm:pt>
    <dgm:pt modelId="{BE8886E2-FEF0-4BAB-9A35-F5A3B4363000}" type="sibTrans" cxnId="{BC1CD8FC-3F58-44C9-9C88-3B0F60C7882C}">
      <dgm:prSet/>
      <dgm:spPr/>
      <dgm:t>
        <a:bodyPr/>
        <a:lstStyle/>
        <a:p>
          <a:endParaRPr lang="en-US"/>
        </a:p>
      </dgm:t>
    </dgm:pt>
    <dgm:pt modelId="{7B47AA55-7232-471D-9407-659791F8A183}">
      <dgm:prSet/>
      <dgm:spPr/>
      <dgm:t>
        <a:bodyPr/>
        <a:lstStyle/>
        <a:p>
          <a:r>
            <a:rPr lang="en-US"/>
            <a:t>Understanding the purpose of inheritance</a:t>
          </a:r>
        </a:p>
      </dgm:t>
    </dgm:pt>
    <dgm:pt modelId="{7A0CF836-9A50-4DB6-A9F0-D9B877B86550}" type="parTrans" cxnId="{03381323-E40A-44BE-96CE-9BF89D915CBD}">
      <dgm:prSet/>
      <dgm:spPr/>
      <dgm:t>
        <a:bodyPr/>
        <a:lstStyle/>
        <a:p>
          <a:endParaRPr lang="en-US"/>
        </a:p>
      </dgm:t>
    </dgm:pt>
    <dgm:pt modelId="{49025540-9F9E-4687-8E8A-0074C3B66599}" type="sibTrans" cxnId="{03381323-E40A-44BE-96CE-9BF89D915CBD}">
      <dgm:prSet/>
      <dgm:spPr/>
      <dgm:t>
        <a:bodyPr/>
        <a:lstStyle/>
        <a:p>
          <a:endParaRPr lang="en-US"/>
        </a:p>
      </dgm:t>
    </dgm:pt>
    <dgm:pt modelId="{B5BCAAD2-CCC1-4F05-83A1-C271972D7538}">
      <dgm:prSet/>
      <dgm:spPr/>
      <dgm:t>
        <a:bodyPr/>
        <a:lstStyle/>
        <a:p>
          <a:r>
            <a:rPr lang="en-US"/>
            <a:t>Expanding further abstract concepts</a:t>
          </a:r>
        </a:p>
      </dgm:t>
    </dgm:pt>
    <dgm:pt modelId="{F53497C7-C735-4C68-9A78-532D4452AD90}" type="parTrans" cxnId="{787DD127-7BFD-4CFC-9272-99B2B1820D08}">
      <dgm:prSet/>
      <dgm:spPr/>
      <dgm:t>
        <a:bodyPr/>
        <a:lstStyle/>
        <a:p>
          <a:endParaRPr lang="en-US"/>
        </a:p>
      </dgm:t>
    </dgm:pt>
    <dgm:pt modelId="{3F1E3705-2055-4D4E-887C-D115B2304AA1}" type="sibTrans" cxnId="{787DD127-7BFD-4CFC-9272-99B2B1820D08}">
      <dgm:prSet/>
      <dgm:spPr/>
      <dgm:t>
        <a:bodyPr/>
        <a:lstStyle/>
        <a:p>
          <a:endParaRPr lang="en-US"/>
        </a:p>
      </dgm:t>
    </dgm:pt>
    <dgm:pt modelId="{A027E5C7-7057-409C-A57F-3A0514F7C827}">
      <dgm:prSet/>
      <dgm:spPr/>
      <dgm:t>
        <a:bodyPr/>
        <a:lstStyle/>
        <a:p>
          <a:r>
            <a:rPr lang="en-US"/>
            <a:t>Solving problems by applying context</a:t>
          </a:r>
        </a:p>
      </dgm:t>
    </dgm:pt>
    <dgm:pt modelId="{E80C7FE1-D0CD-434E-9AFE-F4D2A611A137}" type="parTrans" cxnId="{C7A9CE13-228C-40E1-B329-990066F6A396}">
      <dgm:prSet/>
      <dgm:spPr/>
      <dgm:t>
        <a:bodyPr/>
        <a:lstStyle/>
        <a:p>
          <a:endParaRPr lang="en-US"/>
        </a:p>
      </dgm:t>
    </dgm:pt>
    <dgm:pt modelId="{EF2BE599-82C2-45FA-8AAE-6917A3253EBE}" type="sibTrans" cxnId="{C7A9CE13-228C-40E1-B329-990066F6A396}">
      <dgm:prSet/>
      <dgm:spPr/>
      <dgm:t>
        <a:bodyPr/>
        <a:lstStyle/>
        <a:p>
          <a:endParaRPr lang="en-US"/>
        </a:p>
      </dgm:t>
    </dgm:pt>
    <dgm:pt modelId="{11A73EEA-D1F0-3543-88C3-6009AADF8864}" type="pres">
      <dgm:prSet presAssocID="{A95BE254-BD12-468D-B312-B9937CD7BCBC}" presName="linear" presStyleCnt="0">
        <dgm:presLayoutVars>
          <dgm:animLvl val="lvl"/>
          <dgm:resizeHandles val="exact"/>
        </dgm:presLayoutVars>
      </dgm:prSet>
      <dgm:spPr/>
    </dgm:pt>
    <dgm:pt modelId="{D926DC83-53E7-6147-911E-0C79125353B8}" type="pres">
      <dgm:prSet presAssocID="{917E97D9-2683-4DBE-8A74-91B16B3547F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5EC4532-0083-FA47-AE42-E91093207C34}" type="pres">
      <dgm:prSet presAssocID="{AABC9BD1-7516-432E-BC8B-AA198A17D76D}" presName="spacer" presStyleCnt="0"/>
      <dgm:spPr/>
    </dgm:pt>
    <dgm:pt modelId="{C61F95E6-42C3-A149-8827-84B4368842C6}" type="pres">
      <dgm:prSet presAssocID="{4826CED1-5BCF-4C26-AF77-1A3F2E92A66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40B7DA4-9D44-7946-83C3-03DC9EF44924}" type="pres">
      <dgm:prSet presAssocID="{BE8886E2-FEF0-4BAB-9A35-F5A3B4363000}" presName="spacer" presStyleCnt="0"/>
      <dgm:spPr/>
    </dgm:pt>
    <dgm:pt modelId="{966FB8E8-3CC3-4840-90AC-89ACE0AF2486}" type="pres">
      <dgm:prSet presAssocID="{7B47AA55-7232-471D-9407-659791F8A18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C987AB4-CEB8-DD47-87A9-22B67842A845}" type="pres">
      <dgm:prSet presAssocID="{49025540-9F9E-4687-8E8A-0074C3B66599}" presName="spacer" presStyleCnt="0"/>
      <dgm:spPr/>
    </dgm:pt>
    <dgm:pt modelId="{198D29B3-1544-D447-A284-C7DECD0EF47A}" type="pres">
      <dgm:prSet presAssocID="{B5BCAAD2-CCC1-4F05-83A1-C271972D753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CB00928-17EA-A642-8891-BC4DEB5C8B4B}" type="pres">
      <dgm:prSet presAssocID="{3F1E3705-2055-4D4E-887C-D115B2304AA1}" presName="spacer" presStyleCnt="0"/>
      <dgm:spPr/>
    </dgm:pt>
    <dgm:pt modelId="{35D929FB-5E21-5049-9E64-63A5B52ABB29}" type="pres">
      <dgm:prSet presAssocID="{A027E5C7-7057-409C-A57F-3A0514F7C82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7A9CE13-228C-40E1-B329-990066F6A396}" srcId="{A95BE254-BD12-468D-B312-B9937CD7BCBC}" destId="{A027E5C7-7057-409C-A57F-3A0514F7C827}" srcOrd="4" destOrd="0" parTransId="{E80C7FE1-D0CD-434E-9AFE-F4D2A611A137}" sibTransId="{EF2BE599-82C2-45FA-8AAE-6917A3253EBE}"/>
    <dgm:cxn modelId="{03381323-E40A-44BE-96CE-9BF89D915CBD}" srcId="{A95BE254-BD12-468D-B312-B9937CD7BCBC}" destId="{7B47AA55-7232-471D-9407-659791F8A183}" srcOrd="2" destOrd="0" parTransId="{7A0CF836-9A50-4DB6-A9F0-D9B877B86550}" sibTransId="{49025540-9F9E-4687-8E8A-0074C3B66599}"/>
    <dgm:cxn modelId="{787DD127-7BFD-4CFC-9272-99B2B1820D08}" srcId="{A95BE254-BD12-468D-B312-B9937CD7BCBC}" destId="{B5BCAAD2-CCC1-4F05-83A1-C271972D7538}" srcOrd="3" destOrd="0" parTransId="{F53497C7-C735-4C68-9A78-532D4452AD90}" sibTransId="{3F1E3705-2055-4D4E-887C-D115B2304AA1}"/>
    <dgm:cxn modelId="{7687AF2F-7C11-9F4F-A7CE-3B956035B92B}" type="presOf" srcId="{A027E5C7-7057-409C-A57F-3A0514F7C827}" destId="{35D929FB-5E21-5049-9E64-63A5B52ABB29}" srcOrd="0" destOrd="0" presId="urn:microsoft.com/office/officeart/2005/8/layout/vList2"/>
    <dgm:cxn modelId="{CAF8FE66-7DD9-4075-A505-52222E917758}" srcId="{A95BE254-BD12-468D-B312-B9937CD7BCBC}" destId="{917E97D9-2683-4DBE-8A74-91B16B3547F0}" srcOrd="0" destOrd="0" parTransId="{CC82CC48-E7A7-4D43-8382-D53BFAFC3E82}" sibTransId="{AABC9BD1-7516-432E-BC8B-AA198A17D76D}"/>
    <dgm:cxn modelId="{C2EBA9AA-8DA7-304B-B1C8-26473069FBB3}" type="presOf" srcId="{A95BE254-BD12-468D-B312-B9937CD7BCBC}" destId="{11A73EEA-D1F0-3543-88C3-6009AADF8864}" srcOrd="0" destOrd="0" presId="urn:microsoft.com/office/officeart/2005/8/layout/vList2"/>
    <dgm:cxn modelId="{D79C73B4-9A6D-924E-876F-75256CA8918F}" type="presOf" srcId="{917E97D9-2683-4DBE-8A74-91B16B3547F0}" destId="{D926DC83-53E7-6147-911E-0C79125353B8}" srcOrd="0" destOrd="0" presId="urn:microsoft.com/office/officeart/2005/8/layout/vList2"/>
    <dgm:cxn modelId="{260BFCCD-1C51-6647-9798-5E520E5B91AF}" type="presOf" srcId="{4826CED1-5BCF-4C26-AF77-1A3F2E92A663}" destId="{C61F95E6-42C3-A149-8827-84B4368842C6}" srcOrd="0" destOrd="0" presId="urn:microsoft.com/office/officeart/2005/8/layout/vList2"/>
    <dgm:cxn modelId="{D661CBF5-698C-914C-813D-E350AF83DD70}" type="presOf" srcId="{B5BCAAD2-CCC1-4F05-83A1-C271972D7538}" destId="{198D29B3-1544-D447-A284-C7DECD0EF47A}" srcOrd="0" destOrd="0" presId="urn:microsoft.com/office/officeart/2005/8/layout/vList2"/>
    <dgm:cxn modelId="{122695F7-47EF-5647-83D1-59202DDD9407}" type="presOf" srcId="{7B47AA55-7232-471D-9407-659791F8A183}" destId="{966FB8E8-3CC3-4840-90AC-89ACE0AF2486}" srcOrd="0" destOrd="0" presId="urn:microsoft.com/office/officeart/2005/8/layout/vList2"/>
    <dgm:cxn modelId="{BC1CD8FC-3F58-44C9-9C88-3B0F60C7882C}" srcId="{A95BE254-BD12-468D-B312-B9937CD7BCBC}" destId="{4826CED1-5BCF-4C26-AF77-1A3F2E92A663}" srcOrd="1" destOrd="0" parTransId="{141473FE-EE0F-4771-999F-89218CFBF1B2}" sibTransId="{BE8886E2-FEF0-4BAB-9A35-F5A3B4363000}"/>
    <dgm:cxn modelId="{AE21B4C3-C99B-4F44-A6EC-CFCF79318B70}" type="presParOf" srcId="{11A73EEA-D1F0-3543-88C3-6009AADF8864}" destId="{D926DC83-53E7-6147-911E-0C79125353B8}" srcOrd="0" destOrd="0" presId="urn:microsoft.com/office/officeart/2005/8/layout/vList2"/>
    <dgm:cxn modelId="{8D639D16-14A7-1340-B8E7-E09BB9138D87}" type="presParOf" srcId="{11A73EEA-D1F0-3543-88C3-6009AADF8864}" destId="{85EC4532-0083-FA47-AE42-E91093207C34}" srcOrd="1" destOrd="0" presId="urn:microsoft.com/office/officeart/2005/8/layout/vList2"/>
    <dgm:cxn modelId="{B6736BE4-537C-F249-A715-51A7BD5670C6}" type="presParOf" srcId="{11A73EEA-D1F0-3543-88C3-6009AADF8864}" destId="{C61F95E6-42C3-A149-8827-84B4368842C6}" srcOrd="2" destOrd="0" presId="urn:microsoft.com/office/officeart/2005/8/layout/vList2"/>
    <dgm:cxn modelId="{4220C4E2-20EE-C24A-B0BB-75B3E037B7FD}" type="presParOf" srcId="{11A73EEA-D1F0-3543-88C3-6009AADF8864}" destId="{840B7DA4-9D44-7946-83C3-03DC9EF44924}" srcOrd="3" destOrd="0" presId="urn:microsoft.com/office/officeart/2005/8/layout/vList2"/>
    <dgm:cxn modelId="{923CD6C3-9799-5542-B39A-5113643CD41F}" type="presParOf" srcId="{11A73EEA-D1F0-3543-88C3-6009AADF8864}" destId="{966FB8E8-3CC3-4840-90AC-89ACE0AF2486}" srcOrd="4" destOrd="0" presId="urn:microsoft.com/office/officeart/2005/8/layout/vList2"/>
    <dgm:cxn modelId="{8D3757CF-4616-AF4D-8E38-D884F2AC1D01}" type="presParOf" srcId="{11A73EEA-D1F0-3543-88C3-6009AADF8864}" destId="{EC987AB4-CEB8-DD47-87A9-22B67842A845}" srcOrd="5" destOrd="0" presId="urn:microsoft.com/office/officeart/2005/8/layout/vList2"/>
    <dgm:cxn modelId="{0BFFA442-CB83-D541-9202-E86D6B60313F}" type="presParOf" srcId="{11A73EEA-D1F0-3543-88C3-6009AADF8864}" destId="{198D29B3-1544-D447-A284-C7DECD0EF47A}" srcOrd="6" destOrd="0" presId="urn:microsoft.com/office/officeart/2005/8/layout/vList2"/>
    <dgm:cxn modelId="{414A1531-3846-444B-A651-B63B4727B949}" type="presParOf" srcId="{11A73EEA-D1F0-3543-88C3-6009AADF8864}" destId="{9CB00928-17EA-A642-8891-BC4DEB5C8B4B}" srcOrd="7" destOrd="0" presId="urn:microsoft.com/office/officeart/2005/8/layout/vList2"/>
    <dgm:cxn modelId="{8BE54517-17FB-A248-90D0-22174859FF66}" type="presParOf" srcId="{11A73EEA-D1F0-3543-88C3-6009AADF8864}" destId="{35D929FB-5E21-5049-9E64-63A5B52ABB2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99DD4B-6F72-4E21-8D5F-A9A5D89C38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7476212-0D64-48DE-A77B-7631096002CA}">
      <dgm:prSet/>
      <dgm:spPr/>
      <dgm:t>
        <a:bodyPr/>
        <a:lstStyle/>
        <a:p>
          <a:r>
            <a:rPr lang="en-US"/>
            <a:t>Whilst inheritance is undeniably useful, we can further develop this concept</a:t>
          </a:r>
        </a:p>
      </dgm:t>
    </dgm:pt>
    <dgm:pt modelId="{EE6B877F-DC05-4A96-936C-A5BFA9A49F68}" type="parTrans" cxnId="{1C1CB5D2-F458-4355-8E82-433510DDDF57}">
      <dgm:prSet/>
      <dgm:spPr/>
      <dgm:t>
        <a:bodyPr/>
        <a:lstStyle/>
        <a:p>
          <a:endParaRPr lang="en-US"/>
        </a:p>
      </dgm:t>
    </dgm:pt>
    <dgm:pt modelId="{8ADBB598-711A-444D-A603-1ED5A97EB5A6}" type="sibTrans" cxnId="{1C1CB5D2-F458-4355-8E82-433510DDDF57}">
      <dgm:prSet/>
      <dgm:spPr/>
      <dgm:t>
        <a:bodyPr/>
        <a:lstStyle/>
        <a:p>
          <a:endParaRPr lang="en-US"/>
        </a:p>
      </dgm:t>
    </dgm:pt>
    <dgm:pt modelId="{1485C186-6D76-460A-8AE4-3A49D58D0D73}">
      <dgm:prSet/>
      <dgm:spPr/>
      <dgm:t>
        <a:bodyPr/>
        <a:lstStyle/>
        <a:p>
          <a:r>
            <a:rPr lang="en-US"/>
            <a:t>Specialised types of objects can build upon or replace the functionality that a generic object can perform</a:t>
          </a:r>
        </a:p>
      </dgm:t>
    </dgm:pt>
    <dgm:pt modelId="{41C687E1-9700-4BFE-B5D5-DC912BB8A7D8}" type="parTrans" cxnId="{069495F6-35CE-4819-BAED-CD65AAF4AC7A}">
      <dgm:prSet/>
      <dgm:spPr/>
      <dgm:t>
        <a:bodyPr/>
        <a:lstStyle/>
        <a:p>
          <a:endParaRPr lang="en-US"/>
        </a:p>
      </dgm:t>
    </dgm:pt>
    <dgm:pt modelId="{CE3ABE84-34CD-409A-A37B-201AA53DC061}" type="sibTrans" cxnId="{069495F6-35CE-4819-BAED-CD65AAF4AC7A}">
      <dgm:prSet/>
      <dgm:spPr/>
      <dgm:t>
        <a:bodyPr/>
        <a:lstStyle/>
        <a:p>
          <a:endParaRPr lang="en-US"/>
        </a:p>
      </dgm:t>
    </dgm:pt>
    <dgm:pt modelId="{D576DABC-430D-4AD2-A8DA-4F9BA957B6FF}">
      <dgm:prSet/>
      <dgm:spPr/>
      <dgm:t>
        <a:bodyPr/>
        <a:lstStyle/>
        <a:p>
          <a:r>
            <a:rPr lang="en-US"/>
            <a:t>We refer to this term as polymorphism</a:t>
          </a:r>
        </a:p>
      </dgm:t>
    </dgm:pt>
    <dgm:pt modelId="{FE2484EB-7772-46F2-BE7F-3EEEA66A2AE1}" type="parTrans" cxnId="{E8072B53-88C9-40C3-BF95-CFEAB0AF079B}">
      <dgm:prSet/>
      <dgm:spPr/>
      <dgm:t>
        <a:bodyPr/>
        <a:lstStyle/>
        <a:p>
          <a:endParaRPr lang="en-US"/>
        </a:p>
      </dgm:t>
    </dgm:pt>
    <dgm:pt modelId="{D952FFC9-2759-4145-92BD-20DB06D27CD6}" type="sibTrans" cxnId="{E8072B53-88C9-40C3-BF95-CFEAB0AF079B}">
      <dgm:prSet/>
      <dgm:spPr/>
      <dgm:t>
        <a:bodyPr/>
        <a:lstStyle/>
        <a:p>
          <a:endParaRPr lang="en-US"/>
        </a:p>
      </dgm:t>
    </dgm:pt>
    <dgm:pt modelId="{50B13F57-769C-40B4-8A95-96536786C107}" type="pres">
      <dgm:prSet presAssocID="{2699DD4B-6F72-4E21-8D5F-A9A5D89C3874}" presName="root" presStyleCnt="0">
        <dgm:presLayoutVars>
          <dgm:dir/>
          <dgm:resizeHandles val="exact"/>
        </dgm:presLayoutVars>
      </dgm:prSet>
      <dgm:spPr/>
    </dgm:pt>
    <dgm:pt modelId="{083B392B-7DAC-4665-AB4A-CE0E777709DB}" type="pres">
      <dgm:prSet presAssocID="{87476212-0D64-48DE-A77B-7631096002CA}" presName="compNode" presStyleCnt="0"/>
      <dgm:spPr/>
    </dgm:pt>
    <dgm:pt modelId="{230CC1CF-29A2-436C-9070-10899B485F4E}" type="pres">
      <dgm:prSet presAssocID="{87476212-0D64-48DE-A77B-7631096002CA}" presName="bgRect" presStyleLbl="bgShp" presStyleIdx="0" presStyleCnt="3"/>
      <dgm:spPr/>
    </dgm:pt>
    <dgm:pt modelId="{438D0761-B2A1-4AD1-8CC0-2A3FDB17197F}" type="pres">
      <dgm:prSet presAssocID="{87476212-0D64-48DE-A77B-7631096002C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82B9D6B-3C4B-4C58-98A4-31F0EA4528A2}" type="pres">
      <dgm:prSet presAssocID="{87476212-0D64-48DE-A77B-7631096002CA}" presName="spaceRect" presStyleCnt="0"/>
      <dgm:spPr/>
    </dgm:pt>
    <dgm:pt modelId="{FFE70AE3-1878-4208-87CD-E4934CF21C0D}" type="pres">
      <dgm:prSet presAssocID="{87476212-0D64-48DE-A77B-7631096002CA}" presName="parTx" presStyleLbl="revTx" presStyleIdx="0" presStyleCnt="3">
        <dgm:presLayoutVars>
          <dgm:chMax val="0"/>
          <dgm:chPref val="0"/>
        </dgm:presLayoutVars>
      </dgm:prSet>
      <dgm:spPr/>
    </dgm:pt>
    <dgm:pt modelId="{0C7C395F-205C-45E6-AD2C-EF3DA7327C84}" type="pres">
      <dgm:prSet presAssocID="{8ADBB598-711A-444D-A603-1ED5A97EB5A6}" presName="sibTrans" presStyleCnt="0"/>
      <dgm:spPr/>
    </dgm:pt>
    <dgm:pt modelId="{5F695AE1-FE9D-4DFA-BC4D-F262F699CCD8}" type="pres">
      <dgm:prSet presAssocID="{1485C186-6D76-460A-8AE4-3A49D58D0D73}" presName="compNode" presStyleCnt="0"/>
      <dgm:spPr/>
    </dgm:pt>
    <dgm:pt modelId="{2E0648B5-0FB4-4840-BFA8-6894D31F16B3}" type="pres">
      <dgm:prSet presAssocID="{1485C186-6D76-460A-8AE4-3A49D58D0D73}" presName="bgRect" presStyleLbl="bgShp" presStyleIdx="1" presStyleCnt="3"/>
      <dgm:spPr/>
    </dgm:pt>
    <dgm:pt modelId="{6739F8DA-3991-4A9F-B549-FD8C10E518C9}" type="pres">
      <dgm:prSet presAssocID="{1485C186-6D76-460A-8AE4-3A49D58D0D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8F7C134-15DF-4678-BC31-049EA967187B}" type="pres">
      <dgm:prSet presAssocID="{1485C186-6D76-460A-8AE4-3A49D58D0D73}" presName="spaceRect" presStyleCnt="0"/>
      <dgm:spPr/>
    </dgm:pt>
    <dgm:pt modelId="{298B4D7B-E63A-4861-B098-57F984449991}" type="pres">
      <dgm:prSet presAssocID="{1485C186-6D76-460A-8AE4-3A49D58D0D73}" presName="parTx" presStyleLbl="revTx" presStyleIdx="1" presStyleCnt="3">
        <dgm:presLayoutVars>
          <dgm:chMax val="0"/>
          <dgm:chPref val="0"/>
        </dgm:presLayoutVars>
      </dgm:prSet>
      <dgm:spPr/>
    </dgm:pt>
    <dgm:pt modelId="{CAD8B20C-7D1A-4284-8FBD-8CA4FB519735}" type="pres">
      <dgm:prSet presAssocID="{CE3ABE84-34CD-409A-A37B-201AA53DC061}" presName="sibTrans" presStyleCnt="0"/>
      <dgm:spPr/>
    </dgm:pt>
    <dgm:pt modelId="{1CCB68A2-F13A-4E52-8692-71DC5316BAFF}" type="pres">
      <dgm:prSet presAssocID="{D576DABC-430D-4AD2-A8DA-4F9BA957B6FF}" presName="compNode" presStyleCnt="0"/>
      <dgm:spPr/>
    </dgm:pt>
    <dgm:pt modelId="{70C98B23-C2CD-4718-BB34-5432564FFCD4}" type="pres">
      <dgm:prSet presAssocID="{D576DABC-430D-4AD2-A8DA-4F9BA957B6FF}" presName="bgRect" presStyleLbl="bgShp" presStyleIdx="2" presStyleCnt="3"/>
      <dgm:spPr/>
    </dgm:pt>
    <dgm:pt modelId="{F9989A29-6618-4C2D-A711-C9295F480F57}" type="pres">
      <dgm:prSet presAssocID="{D576DABC-430D-4AD2-A8DA-4F9BA957B6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A8B421E-67E3-4CA9-AF54-A17487073A37}" type="pres">
      <dgm:prSet presAssocID="{D576DABC-430D-4AD2-A8DA-4F9BA957B6FF}" presName="spaceRect" presStyleCnt="0"/>
      <dgm:spPr/>
    </dgm:pt>
    <dgm:pt modelId="{D5D33B17-A038-40AE-A0CE-F9C9CA353544}" type="pres">
      <dgm:prSet presAssocID="{D576DABC-430D-4AD2-A8DA-4F9BA957B6F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8072B53-88C9-40C3-BF95-CFEAB0AF079B}" srcId="{2699DD4B-6F72-4E21-8D5F-A9A5D89C3874}" destId="{D576DABC-430D-4AD2-A8DA-4F9BA957B6FF}" srcOrd="2" destOrd="0" parTransId="{FE2484EB-7772-46F2-BE7F-3EEEA66A2AE1}" sibTransId="{D952FFC9-2759-4145-92BD-20DB06D27CD6}"/>
    <dgm:cxn modelId="{A995BC80-CEF9-4364-BC12-D5E15F0DBEF1}" type="presOf" srcId="{D576DABC-430D-4AD2-A8DA-4F9BA957B6FF}" destId="{D5D33B17-A038-40AE-A0CE-F9C9CA353544}" srcOrd="0" destOrd="0" presId="urn:microsoft.com/office/officeart/2018/2/layout/IconVerticalSolidList"/>
    <dgm:cxn modelId="{B27185BD-ED9B-400B-89D1-C821AC5651D3}" type="presOf" srcId="{1485C186-6D76-460A-8AE4-3A49D58D0D73}" destId="{298B4D7B-E63A-4861-B098-57F984449991}" srcOrd="0" destOrd="0" presId="urn:microsoft.com/office/officeart/2018/2/layout/IconVerticalSolidList"/>
    <dgm:cxn modelId="{9344EBD0-F875-47DD-917A-707D0442D471}" type="presOf" srcId="{87476212-0D64-48DE-A77B-7631096002CA}" destId="{FFE70AE3-1878-4208-87CD-E4934CF21C0D}" srcOrd="0" destOrd="0" presId="urn:microsoft.com/office/officeart/2018/2/layout/IconVerticalSolidList"/>
    <dgm:cxn modelId="{1C1CB5D2-F458-4355-8E82-433510DDDF57}" srcId="{2699DD4B-6F72-4E21-8D5F-A9A5D89C3874}" destId="{87476212-0D64-48DE-A77B-7631096002CA}" srcOrd="0" destOrd="0" parTransId="{EE6B877F-DC05-4A96-936C-A5BFA9A49F68}" sibTransId="{8ADBB598-711A-444D-A603-1ED5A97EB5A6}"/>
    <dgm:cxn modelId="{3CEC52EF-503D-4D76-8D65-A8C96367811D}" type="presOf" srcId="{2699DD4B-6F72-4E21-8D5F-A9A5D89C3874}" destId="{50B13F57-769C-40B4-8A95-96536786C107}" srcOrd="0" destOrd="0" presId="urn:microsoft.com/office/officeart/2018/2/layout/IconVerticalSolidList"/>
    <dgm:cxn modelId="{069495F6-35CE-4819-BAED-CD65AAF4AC7A}" srcId="{2699DD4B-6F72-4E21-8D5F-A9A5D89C3874}" destId="{1485C186-6D76-460A-8AE4-3A49D58D0D73}" srcOrd="1" destOrd="0" parTransId="{41C687E1-9700-4BFE-B5D5-DC912BB8A7D8}" sibTransId="{CE3ABE84-34CD-409A-A37B-201AA53DC061}"/>
    <dgm:cxn modelId="{1A92063A-5BCF-4CD6-ADBD-E45842A91AC5}" type="presParOf" srcId="{50B13F57-769C-40B4-8A95-96536786C107}" destId="{083B392B-7DAC-4665-AB4A-CE0E777709DB}" srcOrd="0" destOrd="0" presId="urn:microsoft.com/office/officeart/2018/2/layout/IconVerticalSolidList"/>
    <dgm:cxn modelId="{4CEC4630-9E68-4619-8B9E-5E92D7E67539}" type="presParOf" srcId="{083B392B-7DAC-4665-AB4A-CE0E777709DB}" destId="{230CC1CF-29A2-436C-9070-10899B485F4E}" srcOrd="0" destOrd="0" presId="urn:microsoft.com/office/officeart/2018/2/layout/IconVerticalSolidList"/>
    <dgm:cxn modelId="{81B155D4-97F8-42F1-B125-432692FAD733}" type="presParOf" srcId="{083B392B-7DAC-4665-AB4A-CE0E777709DB}" destId="{438D0761-B2A1-4AD1-8CC0-2A3FDB17197F}" srcOrd="1" destOrd="0" presId="urn:microsoft.com/office/officeart/2018/2/layout/IconVerticalSolidList"/>
    <dgm:cxn modelId="{80206A29-A626-4EDB-A165-BB7D81C4B027}" type="presParOf" srcId="{083B392B-7DAC-4665-AB4A-CE0E777709DB}" destId="{582B9D6B-3C4B-4C58-98A4-31F0EA4528A2}" srcOrd="2" destOrd="0" presId="urn:microsoft.com/office/officeart/2018/2/layout/IconVerticalSolidList"/>
    <dgm:cxn modelId="{8C893C88-4D3F-4DD1-B897-8262705A4E22}" type="presParOf" srcId="{083B392B-7DAC-4665-AB4A-CE0E777709DB}" destId="{FFE70AE3-1878-4208-87CD-E4934CF21C0D}" srcOrd="3" destOrd="0" presId="urn:microsoft.com/office/officeart/2018/2/layout/IconVerticalSolidList"/>
    <dgm:cxn modelId="{E99D082C-1EC6-4280-B8C7-D34CB1713ECF}" type="presParOf" srcId="{50B13F57-769C-40B4-8A95-96536786C107}" destId="{0C7C395F-205C-45E6-AD2C-EF3DA7327C84}" srcOrd="1" destOrd="0" presId="urn:microsoft.com/office/officeart/2018/2/layout/IconVerticalSolidList"/>
    <dgm:cxn modelId="{F1EA8C32-BEB5-461D-B833-D191992F27CB}" type="presParOf" srcId="{50B13F57-769C-40B4-8A95-96536786C107}" destId="{5F695AE1-FE9D-4DFA-BC4D-F262F699CCD8}" srcOrd="2" destOrd="0" presId="urn:microsoft.com/office/officeart/2018/2/layout/IconVerticalSolidList"/>
    <dgm:cxn modelId="{0AF630B6-F100-4A70-932A-D91D11084185}" type="presParOf" srcId="{5F695AE1-FE9D-4DFA-BC4D-F262F699CCD8}" destId="{2E0648B5-0FB4-4840-BFA8-6894D31F16B3}" srcOrd="0" destOrd="0" presId="urn:microsoft.com/office/officeart/2018/2/layout/IconVerticalSolidList"/>
    <dgm:cxn modelId="{9DCE9ECC-3FF5-4278-A3BB-67754E79CD5F}" type="presParOf" srcId="{5F695AE1-FE9D-4DFA-BC4D-F262F699CCD8}" destId="{6739F8DA-3991-4A9F-B549-FD8C10E518C9}" srcOrd="1" destOrd="0" presId="urn:microsoft.com/office/officeart/2018/2/layout/IconVerticalSolidList"/>
    <dgm:cxn modelId="{E22FE19F-3738-4ABD-AFF3-E07585CB1AD5}" type="presParOf" srcId="{5F695AE1-FE9D-4DFA-BC4D-F262F699CCD8}" destId="{78F7C134-15DF-4678-BC31-049EA967187B}" srcOrd="2" destOrd="0" presId="urn:microsoft.com/office/officeart/2018/2/layout/IconVerticalSolidList"/>
    <dgm:cxn modelId="{4E470058-737D-4F13-BE1A-17090CA9F2D0}" type="presParOf" srcId="{5F695AE1-FE9D-4DFA-BC4D-F262F699CCD8}" destId="{298B4D7B-E63A-4861-B098-57F984449991}" srcOrd="3" destOrd="0" presId="urn:microsoft.com/office/officeart/2018/2/layout/IconVerticalSolidList"/>
    <dgm:cxn modelId="{32061E75-940C-4AE9-AF2F-79ABC38801D1}" type="presParOf" srcId="{50B13F57-769C-40B4-8A95-96536786C107}" destId="{CAD8B20C-7D1A-4284-8FBD-8CA4FB519735}" srcOrd="3" destOrd="0" presId="urn:microsoft.com/office/officeart/2018/2/layout/IconVerticalSolidList"/>
    <dgm:cxn modelId="{0ECBC3A9-C9FB-4B95-BCFD-50EFF0D115CD}" type="presParOf" srcId="{50B13F57-769C-40B4-8A95-96536786C107}" destId="{1CCB68A2-F13A-4E52-8692-71DC5316BAFF}" srcOrd="4" destOrd="0" presId="urn:microsoft.com/office/officeart/2018/2/layout/IconVerticalSolidList"/>
    <dgm:cxn modelId="{437A4BA4-C437-4AFE-BB7E-6B5D2CFF260D}" type="presParOf" srcId="{1CCB68A2-F13A-4E52-8692-71DC5316BAFF}" destId="{70C98B23-C2CD-4718-BB34-5432564FFCD4}" srcOrd="0" destOrd="0" presId="urn:microsoft.com/office/officeart/2018/2/layout/IconVerticalSolidList"/>
    <dgm:cxn modelId="{2F1A8CB7-F967-463F-9C9F-45D4DE646909}" type="presParOf" srcId="{1CCB68A2-F13A-4E52-8692-71DC5316BAFF}" destId="{F9989A29-6618-4C2D-A711-C9295F480F57}" srcOrd="1" destOrd="0" presId="urn:microsoft.com/office/officeart/2018/2/layout/IconVerticalSolidList"/>
    <dgm:cxn modelId="{7A743B68-5FE9-41C5-8199-F24B0E0C6A77}" type="presParOf" srcId="{1CCB68A2-F13A-4E52-8692-71DC5316BAFF}" destId="{DA8B421E-67E3-4CA9-AF54-A17487073A37}" srcOrd="2" destOrd="0" presId="urn:microsoft.com/office/officeart/2018/2/layout/IconVerticalSolidList"/>
    <dgm:cxn modelId="{65B87739-1DE0-471E-80E2-97B946BE26AF}" type="presParOf" srcId="{1CCB68A2-F13A-4E52-8692-71DC5316BAFF}" destId="{D5D33B17-A038-40AE-A0CE-F9C9CA3535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DEABDD-3CAA-48DF-B5E5-DEF0BA72FD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E2DF567-3ABB-4AC0-9824-DD54D2B30133}">
      <dgm:prSet/>
      <dgm:spPr/>
      <dgm:t>
        <a:bodyPr/>
        <a:lstStyle/>
        <a:p>
          <a:r>
            <a:rPr lang="en-US"/>
            <a:t>Handling objects in the generic perspective but affording specialized functionality requires a further exploration of contextualization</a:t>
          </a:r>
        </a:p>
      </dgm:t>
    </dgm:pt>
    <dgm:pt modelId="{C38A98DB-A7B2-45F9-90F2-A00952AE17D5}" type="parTrans" cxnId="{7EF0DD7C-9929-494F-A02C-11DDA4F568D9}">
      <dgm:prSet/>
      <dgm:spPr/>
      <dgm:t>
        <a:bodyPr/>
        <a:lstStyle/>
        <a:p>
          <a:endParaRPr lang="en-US"/>
        </a:p>
      </dgm:t>
    </dgm:pt>
    <dgm:pt modelId="{5A9CAB91-1641-486D-B330-1B33089D06B8}" type="sibTrans" cxnId="{7EF0DD7C-9929-494F-A02C-11DDA4F568D9}">
      <dgm:prSet/>
      <dgm:spPr/>
      <dgm:t>
        <a:bodyPr/>
        <a:lstStyle/>
        <a:p>
          <a:endParaRPr lang="en-US"/>
        </a:p>
      </dgm:t>
    </dgm:pt>
    <dgm:pt modelId="{585EBB76-7B58-4F4E-A3CD-4753689AD480}">
      <dgm:prSet/>
      <dgm:spPr/>
      <dgm:t>
        <a:bodyPr/>
        <a:lstStyle/>
        <a:p>
          <a:r>
            <a:rPr lang="en-US"/>
            <a:t>This is realized by the use of overriding</a:t>
          </a:r>
        </a:p>
      </dgm:t>
    </dgm:pt>
    <dgm:pt modelId="{7AE58FAA-24CE-45C0-8102-202A21EAC684}" type="parTrans" cxnId="{301FDD3B-A711-49AE-A171-B0B95558365F}">
      <dgm:prSet/>
      <dgm:spPr/>
      <dgm:t>
        <a:bodyPr/>
        <a:lstStyle/>
        <a:p>
          <a:endParaRPr lang="en-US"/>
        </a:p>
      </dgm:t>
    </dgm:pt>
    <dgm:pt modelId="{BA128547-6AAA-4267-9119-646B14FA20DC}" type="sibTrans" cxnId="{301FDD3B-A711-49AE-A171-B0B95558365F}">
      <dgm:prSet/>
      <dgm:spPr/>
      <dgm:t>
        <a:bodyPr/>
        <a:lstStyle/>
        <a:p>
          <a:endParaRPr lang="en-US"/>
        </a:p>
      </dgm:t>
    </dgm:pt>
    <dgm:pt modelId="{8D78127E-64FC-4F77-A2F4-1BBA3AF0B925}">
      <dgm:prSet/>
      <dgm:spPr/>
      <dgm:t>
        <a:bodyPr/>
        <a:lstStyle/>
        <a:p>
          <a:r>
            <a:rPr lang="en-US"/>
            <a:t>This should not be confused with the overloading techniques we have already discussed</a:t>
          </a:r>
        </a:p>
      </dgm:t>
    </dgm:pt>
    <dgm:pt modelId="{4AF72524-88FD-47D3-ACC9-75E0678910E0}" type="parTrans" cxnId="{4CC4144C-CC31-4EF6-B2E4-153B4F1F4C11}">
      <dgm:prSet/>
      <dgm:spPr/>
      <dgm:t>
        <a:bodyPr/>
        <a:lstStyle/>
        <a:p>
          <a:endParaRPr lang="en-US"/>
        </a:p>
      </dgm:t>
    </dgm:pt>
    <dgm:pt modelId="{EC2512AF-CE13-4531-8194-C289B806ABD7}" type="sibTrans" cxnId="{4CC4144C-CC31-4EF6-B2E4-153B4F1F4C11}">
      <dgm:prSet/>
      <dgm:spPr/>
      <dgm:t>
        <a:bodyPr/>
        <a:lstStyle/>
        <a:p>
          <a:endParaRPr lang="en-US"/>
        </a:p>
      </dgm:t>
    </dgm:pt>
    <dgm:pt modelId="{16F1AE45-47D0-4BBB-AE43-B7DC83C3BED8}" type="pres">
      <dgm:prSet presAssocID="{DEDEABDD-3CAA-48DF-B5E5-DEF0BA72FDA0}" presName="root" presStyleCnt="0">
        <dgm:presLayoutVars>
          <dgm:dir/>
          <dgm:resizeHandles val="exact"/>
        </dgm:presLayoutVars>
      </dgm:prSet>
      <dgm:spPr/>
    </dgm:pt>
    <dgm:pt modelId="{4743531C-1703-4080-AB4B-39FCDFDD634F}" type="pres">
      <dgm:prSet presAssocID="{9E2DF567-3ABB-4AC0-9824-DD54D2B30133}" presName="compNode" presStyleCnt="0"/>
      <dgm:spPr/>
    </dgm:pt>
    <dgm:pt modelId="{6406395C-4E8A-4D8A-88F6-682E18E72B55}" type="pres">
      <dgm:prSet presAssocID="{9E2DF567-3ABB-4AC0-9824-DD54D2B30133}" presName="bgRect" presStyleLbl="bgShp" presStyleIdx="0" presStyleCnt="3"/>
      <dgm:spPr/>
    </dgm:pt>
    <dgm:pt modelId="{8A360C42-D6AE-45A8-BC3B-7265C2BFAF61}" type="pres">
      <dgm:prSet presAssocID="{9E2DF567-3ABB-4AC0-9824-DD54D2B3013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5B1605F-F171-49E8-93CB-9EE8815A5820}" type="pres">
      <dgm:prSet presAssocID="{9E2DF567-3ABB-4AC0-9824-DD54D2B30133}" presName="spaceRect" presStyleCnt="0"/>
      <dgm:spPr/>
    </dgm:pt>
    <dgm:pt modelId="{2910E4DF-E25C-49BB-AA68-5EAC53FB2A05}" type="pres">
      <dgm:prSet presAssocID="{9E2DF567-3ABB-4AC0-9824-DD54D2B30133}" presName="parTx" presStyleLbl="revTx" presStyleIdx="0" presStyleCnt="3">
        <dgm:presLayoutVars>
          <dgm:chMax val="0"/>
          <dgm:chPref val="0"/>
        </dgm:presLayoutVars>
      </dgm:prSet>
      <dgm:spPr/>
    </dgm:pt>
    <dgm:pt modelId="{4C6BAC91-4E81-4FB7-99B6-21A02F27588B}" type="pres">
      <dgm:prSet presAssocID="{5A9CAB91-1641-486D-B330-1B33089D06B8}" presName="sibTrans" presStyleCnt="0"/>
      <dgm:spPr/>
    </dgm:pt>
    <dgm:pt modelId="{A49F536A-7D3D-4F86-813D-0DCB67972EAE}" type="pres">
      <dgm:prSet presAssocID="{585EBB76-7B58-4F4E-A3CD-4753689AD480}" presName="compNode" presStyleCnt="0"/>
      <dgm:spPr/>
    </dgm:pt>
    <dgm:pt modelId="{AE245B86-EDF3-4168-AE46-650656CB4DFA}" type="pres">
      <dgm:prSet presAssocID="{585EBB76-7B58-4F4E-A3CD-4753689AD480}" presName="bgRect" presStyleLbl="bgShp" presStyleIdx="1" presStyleCnt="3"/>
      <dgm:spPr/>
    </dgm:pt>
    <dgm:pt modelId="{354AD3AA-6064-4A7F-A50B-926C2F9E8B64}" type="pres">
      <dgm:prSet presAssocID="{585EBB76-7B58-4F4E-A3CD-4753689AD48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D195A07-E827-4040-B5B2-0D60E1D09253}" type="pres">
      <dgm:prSet presAssocID="{585EBB76-7B58-4F4E-A3CD-4753689AD480}" presName="spaceRect" presStyleCnt="0"/>
      <dgm:spPr/>
    </dgm:pt>
    <dgm:pt modelId="{FA4EACB3-ABEA-4519-A63F-600A942FF9A8}" type="pres">
      <dgm:prSet presAssocID="{585EBB76-7B58-4F4E-A3CD-4753689AD480}" presName="parTx" presStyleLbl="revTx" presStyleIdx="1" presStyleCnt="3">
        <dgm:presLayoutVars>
          <dgm:chMax val="0"/>
          <dgm:chPref val="0"/>
        </dgm:presLayoutVars>
      </dgm:prSet>
      <dgm:spPr/>
    </dgm:pt>
    <dgm:pt modelId="{A180317A-D734-42FA-A3ED-0842D0B9AA1B}" type="pres">
      <dgm:prSet presAssocID="{BA128547-6AAA-4267-9119-646B14FA20DC}" presName="sibTrans" presStyleCnt="0"/>
      <dgm:spPr/>
    </dgm:pt>
    <dgm:pt modelId="{3F1E04C2-CA0D-40B0-BC77-5CB5C5CC3482}" type="pres">
      <dgm:prSet presAssocID="{8D78127E-64FC-4F77-A2F4-1BBA3AF0B925}" presName="compNode" presStyleCnt="0"/>
      <dgm:spPr/>
    </dgm:pt>
    <dgm:pt modelId="{64F79D17-5498-4731-940E-CCB2096FBBD8}" type="pres">
      <dgm:prSet presAssocID="{8D78127E-64FC-4F77-A2F4-1BBA3AF0B925}" presName="bgRect" presStyleLbl="bgShp" presStyleIdx="2" presStyleCnt="3"/>
      <dgm:spPr/>
    </dgm:pt>
    <dgm:pt modelId="{581868A2-EE89-42D9-BF14-0E1DBDFFA97A}" type="pres">
      <dgm:prSet presAssocID="{8D78127E-64FC-4F77-A2F4-1BBA3AF0B9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B20EF74-C216-47BE-A466-14326653F556}" type="pres">
      <dgm:prSet presAssocID="{8D78127E-64FC-4F77-A2F4-1BBA3AF0B925}" presName="spaceRect" presStyleCnt="0"/>
      <dgm:spPr/>
    </dgm:pt>
    <dgm:pt modelId="{8159FEDD-F3DD-4424-99E1-FAA5889DC67D}" type="pres">
      <dgm:prSet presAssocID="{8D78127E-64FC-4F77-A2F4-1BBA3AF0B9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2288228-F5C6-4D0F-8FD0-FBBA94AA9181}" type="presOf" srcId="{585EBB76-7B58-4F4E-A3CD-4753689AD480}" destId="{FA4EACB3-ABEA-4519-A63F-600A942FF9A8}" srcOrd="0" destOrd="0" presId="urn:microsoft.com/office/officeart/2018/2/layout/IconVerticalSolidList"/>
    <dgm:cxn modelId="{B420CE32-9D32-4E28-84FD-3F429AF6DF1D}" type="presOf" srcId="{8D78127E-64FC-4F77-A2F4-1BBA3AF0B925}" destId="{8159FEDD-F3DD-4424-99E1-FAA5889DC67D}" srcOrd="0" destOrd="0" presId="urn:microsoft.com/office/officeart/2018/2/layout/IconVerticalSolidList"/>
    <dgm:cxn modelId="{301FDD3B-A711-49AE-A171-B0B95558365F}" srcId="{DEDEABDD-3CAA-48DF-B5E5-DEF0BA72FDA0}" destId="{585EBB76-7B58-4F4E-A3CD-4753689AD480}" srcOrd="1" destOrd="0" parTransId="{7AE58FAA-24CE-45C0-8102-202A21EAC684}" sibTransId="{BA128547-6AAA-4267-9119-646B14FA20DC}"/>
    <dgm:cxn modelId="{4CC4144C-CC31-4EF6-B2E4-153B4F1F4C11}" srcId="{DEDEABDD-3CAA-48DF-B5E5-DEF0BA72FDA0}" destId="{8D78127E-64FC-4F77-A2F4-1BBA3AF0B925}" srcOrd="2" destOrd="0" parTransId="{4AF72524-88FD-47D3-ACC9-75E0678910E0}" sibTransId="{EC2512AF-CE13-4531-8194-C289B806ABD7}"/>
    <dgm:cxn modelId="{7EF0DD7C-9929-494F-A02C-11DDA4F568D9}" srcId="{DEDEABDD-3CAA-48DF-B5E5-DEF0BA72FDA0}" destId="{9E2DF567-3ABB-4AC0-9824-DD54D2B30133}" srcOrd="0" destOrd="0" parTransId="{C38A98DB-A7B2-45F9-90F2-A00952AE17D5}" sibTransId="{5A9CAB91-1641-486D-B330-1B33089D06B8}"/>
    <dgm:cxn modelId="{9C547591-D832-49A0-A1B7-7C36F5B2C581}" type="presOf" srcId="{9E2DF567-3ABB-4AC0-9824-DD54D2B30133}" destId="{2910E4DF-E25C-49BB-AA68-5EAC53FB2A05}" srcOrd="0" destOrd="0" presId="urn:microsoft.com/office/officeart/2018/2/layout/IconVerticalSolidList"/>
    <dgm:cxn modelId="{6DF610FB-4925-40D3-91DD-9DA99F4B6195}" type="presOf" srcId="{DEDEABDD-3CAA-48DF-B5E5-DEF0BA72FDA0}" destId="{16F1AE45-47D0-4BBB-AE43-B7DC83C3BED8}" srcOrd="0" destOrd="0" presId="urn:microsoft.com/office/officeart/2018/2/layout/IconVerticalSolidList"/>
    <dgm:cxn modelId="{D4B07FE1-9F3C-4C40-8360-EC56CA900046}" type="presParOf" srcId="{16F1AE45-47D0-4BBB-AE43-B7DC83C3BED8}" destId="{4743531C-1703-4080-AB4B-39FCDFDD634F}" srcOrd="0" destOrd="0" presId="urn:microsoft.com/office/officeart/2018/2/layout/IconVerticalSolidList"/>
    <dgm:cxn modelId="{D786487C-E576-43E2-90CA-6B617CA28EF9}" type="presParOf" srcId="{4743531C-1703-4080-AB4B-39FCDFDD634F}" destId="{6406395C-4E8A-4D8A-88F6-682E18E72B55}" srcOrd="0" destOrd="0" presId="urn:microsoft.com/office/officeart/2018/2/layout/IconVerticalSolidList"/>
    <dgm:cxn modelId="{CCBE9AC3-0401-4691-8430-D6EA20D2BA44}" type="presParOf" srcId="{4743531C-1703-4080-AB4B-39FCDFDD634F}" destId="{8A360C42-D6AE-45A8-BC3B-7265C2BFAF61}" srcOrd="1" destOrd="0" presId="urn:microsoft.com/office/officeart/2018/2/layout/IconVerticalSolidList"/>
    <dgm:cxn modelId="{651B832E-FFB2-4244-BB1E-74C5CE0CBC76}" type="presParOf" srcId="{4743531C-1703-4080-AB4B-39FCDFDD634F}" destId="{15B1605F-F171-49E8-93CB-9EE8815A5820}" srcOrd="2" destOrd="0" presId="urn:microsoft.com/office/officeart/2018/2/layout/IconVerticalSolidList"/>
    <dgm:cxn modelId="{5326B4F6-5216-4E60-8061-C1BEDB423B0C}" type="presParOf" srcId="{4743531C-1703-4080-AB4B-39FCDFDD634F}" destId="{2910E4DF-E25C-49BB-AA68-5EAC53FB2A05}" srcOrd="3" destOrd="0" presId="urn:microsoft.com/office/officeart/2018/2/layout/IconVerticalSolidList"/>
    <dgm:cxn modelId="{0EAC66E1-BFA8-4D3D-AC58-554BA31321A7}" type="presParOf" srcId="{16F1AE45-47D0-4BBB-AE43-B7DC83C3BED8}" destId="{4C6BAC91-4E81-4FB7-99B6-21A02F27588B}" srcOrd="1" destOrd="0" presId="urn:microsoft.com/office/officeart/2018/2/layout/IconVerticalSolidList"/>
    <dgm:cxn modelId="{3B7E0203-5C5E-476D-A4AC-8D2DD7B25BB2}" type="presParOf" srcId="{16F1AE45-47D0-4BBB-AE43-B7DC83C3BED8}" destId="{A49F536A-7D3D-4F86-813D-0DCB67972EAE}" srcOrd="2" destOrd="0" presId="urn:microsoft.com/office/officeart/2018/2/layout/IconVerticalSolidList"/>
    <dgm:cxn modelId="{9BC9193F-C966-40D1-BB99-B2DC10869D48}" type="presParOf" srcId="{A49F536A-7D3D-4F86-813D-0DCB67972EAE}" destId="{AE245B86-EDF3-4168-AE46-650656CB4DFA}" srcOrd="0" destOrd="0" presId="urn:microsoft.com/office/officeart/2018/2/layout/IconVerticalSolidList"/>
    <dgm:cxn modelId="{CB95080C-A26F-4DF8-AA58-1BE071A1DC5E}" type="presParOf" srcId="{A49F536A-7D3D-4F86-813D-0DCB67972EAE}" destId="{354AD3AA-6064-4A7F-A50B-926C2F9E8B64}" srcOrd="1" destOrd="0" presId="urn:microsoft.com/office/officeart/2018/2/layout/IconVerticalSolidList"/>
    <dgm:cxn modelId="{4007DA61-25E2-4B6C-BF16-F386569768BB}" type="presParOf" srcId="{A49F536A-7D3D-4F86-813D-0DCB67972EAE}" destId="{7D195A07-E827-4040-B5B2-0D60E1D09253}" srcOrd="2" destOrd="0" presId="urn:microsoft.com/office/officeart/2018/2/layout/IconVerticalSolidList"/>
    <dgm:cxn modelId="{33625DB2-F5E7-4491-B60D-3E89ECE4A1CA}" type="presParOf" srcId="{A49F536A-7D3D-4F86-813D-0DCB67972EAE}" destId="{FA4EACB3-ABEA-4519-A63F-600A942FF9A8}" srcOrd="3" destOrd="0" presId="urn:microsoft.com/office/officeart/2018/2/layout/IconVerticalSolidList"/>
    <dgm:cxn modelId="{7274C94F-13A3-4612-90D6-D979051798FE}" type="presParOf" srcId="{16F1AE45-47D0-4BBB-AE43-B7DC83C3BED8}" destId="{A180317A-D734-42FA-A3ED-0842D0B9AA1B}" srcOrd="3" destOrd="0" presId="urn:microsoft.com/office/officeart/2018/2/layout/IconVerticalSolidList"/>
    <dgm:cxn modelId="{FF0D6DA8-D252-40C2-826F-35CB3E94353E}" type="presParOf" srcId="{16F1AE45-47D0-4BBB-AE43-B7DC83C3BED8}" destId="{3F1E04C2-CA0D-40B0-BC77-5CB5C5CC3482}" srcOrd="4" destOrd="0" presId="urn:microsoft.com/office/officeart/2018/2/layout/IconVerticalSolidList"/>
    <dgm:cxn modelId="{629BC534-884A-43EA-BB2B-154AB8426A56}" type="presParOf" srcId="{3F1E04C2-CA0D-40B0-BC77-5CB5C5CC3482}" destId="{64F79D17-5498-4731-940E-CCB2096FBBD8}" srcOrd="0" destOrd="0" presId="urn:microsoft.com/office/officeart/2018/2/layout/IconVerticalSolidList"/>
    <dgm:cxn modelId="{76B590EF-53B2-4F90-8264-3656CFAD590A}" type="presParOf" srcId="{3F1E04C2-CA0D-40B0-BC77-5CB5C5CC3482}" destId="{581868A2-EE89-42D9-BF14-0E1DBDFFA97A}" srcOrd="1" destOrd="0" presId="urn:microsoft.com/office/officeart/2018/2/layout/IconVerticalSolidList"/>
    <dgm:cxn modelId="{5F6409E0-3D53-49D5-A067-389A3356BB0D}" type="presParOf" srcId="{3F1E04C2-CA0D-40B0-BC77-5CB5C5CC3482}" destId="{BB20EF74-C216-47BE-A466-14326653F556}" srcOrd="2" destOrd="0" presId="urn:microsoft.com/office/officeart/2018/2/layout/IconVerticalSolidList"/>
    <dgm:cxn modelId="{E27ECEBE-B3CF-4C7E-A21C-DD762BC47493}" type="presParOf" srcId="{3F1E04C2-CA0D-40B0-BC77-5CB5C5CC3482}" destId="{8159FEDD-F3DD-4424-99E1-FAA5889DC6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5339F2-DD95-4A06-AAA2-38AA7498ED4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4E529-7515-4BD5-9505-0EC23D9FAA12}">
      <dgm:prSet/>
      <dgm:spPr/>
      <dgm:t>
        <a:bodyPr/>
        <a:lstStyle/>
        <a:p>
          <a:r>
            <a:rPr lang="en-GB"/>
            <a:t>A means of modifying pre-defined behaviours within the base class by the derivative classes.</a:t>
          </a:r>
          <a:endParaRPr lang="en-US"/>
        </a:p>
      </dgm:t>
    </dgm:pt>
    <dgm:pt modelId="{BD8E0040-0190-42CF-BE62-BBE93108225E}" type="parTrans" cxnId="{9264F79B-6F67-40A3-93F5-8E3EC64C678D}">
      <dgm:prSet/>
      <dgm:spPr/>
      <dgm:t>
        <a:bodyPr/>
        <a:lstStyle/>
        <a:p>
          <a:endParaRPr lang="en-US"/>
        </a:p>
      </dgm:t>
    </dgm:pt>
    <dgm:pt modelId="{9674D9EC-9318-4740-A92B-559CBF45F6FA}" type="sibTrans" cxnId="{9264F79B-6F67-40A3-93F5-8E3EC64C678D}">
      <dgm:prSet/>
      <dgm:spPr/>
      <dgm:t>
        <a:bodyPr/>
        <a:lstStyle/>
        <a:p>
          <a:endParaRPr lang="en-US"/>
        </a:p>
      </dgm:t>
    </dgm:pt>
    <dgm:pt modelId="{D87FC198-3A6B-4B78-BA54-40827B56F742}">
      <dgm:prSet/>
      <dgm:spPr/>
      <dgm:t>
        <a:bodyPr/>
        <a:lstStyle/>
        <a:p>
          <a:r>
            <a:rPr lang="en-GB"/>
            <a:t>Direction of override is such that derivative class can override base only.</a:t>
          </a:r>
          <a:endParaRPr lang="en-US"/>
        </a:p>
      </dgm:t>
    </dgm:pt>
    <dgm:pt modelId="{67469167-E44A-4120-8E6A-2EC85D7B6907}" type="parTrans" cxnId="{4EB94186-1364-4FBC-85A2-8BCE7A730594}">
      <dgm:prSet/>
      <dgm:spPr/>
      <dgm:t>
        <a:bodyPr/>
        <a:lstStyle/>
        <a:p>
          <a:endParaRPr lang="en-US"/>
        </a:p>
      </dgm:t>
    </dgm:pt>
    <dgm:pt modelId="{76935715-8C65-4C9B-8B22-C3287B473F66}" type="sibTrans" cxnId="{4EB94186-1364-4FBC-85A2-8BCE7A730594}">
      <dgm:prSet/>
      <dgm:spPr/>
      <dgm:t>
        <a:bodyPr/>
        <a:lstStyle/>
        <a:p>
          <a:endParaRPr lang="en-US"/>
        </a:p>
      </dgm:t>
    </dgm:pt>
    <dgm:pt modelId="{30CB0730-5BC0-48A3-9C2E-2434A3599FA9}">
      <dgm:prSet/>
      <dgm:spPr/>
      <dgm:t>
        <a:bodyPr/>
        <a:lstStyle/>
        <a:p>
          <a:r>
            <a:rPr lang="en-GB"/>
            <a:t>Method signature (prototype) must remain the same through the hierarchy. (i.e: reference name, parameter types and return type)</a:t>
          </a:r>
          <a:endParaRPr lang="en-US"/>
        </a:p>
      </dgm:t>
    </dgm:pt>
    <dgm:pt modelId="{271DFCB0-B3DE-4CE1-8205-F402FE019656}" type="parTrans" cxnId="{A93AB472-CA3F-4F33-A45D-11BE5B0581AB}">
      <dgm:prSet/>
      <dgm:spPr/>
      <dgm:t>
        <a:bodyPr/>
        <a:lstStyle/>
        <a:p>
          <a:endParaRPr lang="en-US"/>
        </a:p>
      </dgm:t>
    </dgm:pt>
    <dgm:pt modelId="{D3E01CB3-D062-4AF1-8F62-4792D3E78010}" type="sibTrans" cxnId="{A93AB472-CA3F-4F33-A45D-11BE5B0581AB}">
      <dgm:prSet/>
      <dgm:spPr/>
      <dgm:t>
        <a:bodyPr/>
        <a:lstStyle/>
        <a:p>
          <a:endParaRPr lang="en-US"/>
        </a:p>
      </dgm:t>
    </dgm:pt>
    <dgm:pt modelId="{E1537056-E02D-4C62-8D3F-98DD3D908803}">
      <dgm:prSet/>
      <dgm:spPr/>
      <dgm:t>
        <a:bodyPr/>
        <a:lstStyle/>
        <a:p>
          <a:r>
            <a:rPr lang="en-GB"/>
            <a:t>Derivative class method effectively hides that of the base class.</a:t>
          </a:r>
          <a:endParaRPr lang="en-US"/>
        </a:p>
      </dgm:t>
    </dgm:pt>
    <dgm:pt modelId="{625AD876-BA87-4813-9DEA-3E1D74DE3538}" type="parTrans" cxnId="{FB4A0043-5621-4C0C-99A8-8513C99E99F2}">
      <dgm:prSet/>
      <dgm:spPr/>
      <dgm:t>
        <a:bodyPr/>
        <a:lstStyle/>
        <a:p>
          <a:endParaRPr lang="en-US"/>
        </a:p>
      </dgm:t>
    </dgm:pt>
    <dgm:pt modelId="{8B45C48F-ECE8-49F5-AFB5-B8A1FCF67EA4}" type="sibTrans" cxnId="{FB4A0043-5621-4C0C-99A8-8513C99E99F2}">
      <dgm:prSet/>
      <dgm:spPr/>
      <dgm:t>
        <a:bodyPr/>
        <a:lstStyle/>
        <a:p>
          <a:endParaRPr lang="en-US"/>
        </a:p>
      </dgm:t>
    </dgm:pt>
    <dgm:pt modelId="{5AE2636D-171A-DB45-B6AC-3CCE78252CE9}" type="pres">
      <dgm:prSet presAssocID="{CF5339F2-DD95-4A06-AAA2-38AA7498ED4D}" presName="vert0" presStyleCnt="0">
        <dgm:presLayoutVars>
          <dgm:dir/>
          <dgm:animOne val="branch"/>
          <dgm:animLvl val="lvl"/>
        </dgm:presLayoutVars>
      </dgm:prSet>
      <dgm:spPr/>
    </dgm:pt>
    <dgm:pt modelId="{A36BBA0D-BAB0-4C48-9E44-C416B910F8CF}" type="pres">
      <dgm:prSet presAssocID="{05E4E529-7515-4BD5-9505-0EC23D9FAA12}" presName="thickLine" presStyleLbl="alignNode1" presStyleIdx="0" presStyleCnt="4"/>
      <dgm:spPr/>
    </dgm:pt>
    <dgm:pt modelId="{5DFF152A-CAAF-7743-85DB-5A38C8797E47}" type="pres">
      <dgm:prSet presAssocID="{05E4E529-7515-4BD5-9505-0EC23D9FAA12}" presName="horz1" presStyleCnt="0"/>
      <dgm:spPr/>
    </dgm:pt>
    <dgm:pt modelId="{551CE2DE-6A49-714C-BB87-FA09B7CAD171}" type="pres">
      <dgm:prSet presAssocID="{05E4E529-7515-4BD5-9505-0EC23D9FAA12}" presName="tx1" presStyleLbl="revTx" presStyleIdx="0" presStyleCnt="4"/>
      <dgm:spPr/>
    </dgm:pt>
    <dgm:pt modelId="{7F404E59-CCED-FB4E-99A0-3BA16C7D3217}" type="pres">
      <dgm:prSet presAssocID="{05E4E529-7515-4BD5-9505-0EC23D9FAA12}" presName="vert1" presStyleCnt="0"/>
      <dgm:spPr/>
    </dgm:pt>
    <dgm:pt modelId="{2846E105-DD1F-E641-9721-22C3BFE81BCF}" type="pres">
      <dgm:prSet presAssocID="{D87FC198-3A6B-4B78-BA54-40827B56F742}" presName="thickLine" presStyleLbl="alignNode1" presStyleIdx="1" presStyleCnt="4"/>
      <dgm:spPr/>
    </dgm:pt>
    <dgm:pt modelId="{76BD57EF-E806-1B40-98F0-E9028ED5BDBE}" type="pres">
      <dgm:prSet presAssocID="{D87FC198-3A6B-4B78-BA54-40827B56F742}" presName="horz1" presStyleCnt="0"/>
      <dgm:spPr/>
    </dgm:pt>
    <dgm:pt modelId="{75854969-2BCA-714B-B848-982DA494F341}" type="pres">
      <dgm:prSet presAssocID="{D87FC198-3A6B-4B78-BA54-40827B56F742}" presName="tx1" presStyleLbl="revTx" presStyleIdx="1" presStyleCnt="4"/>
      <dgm:spPr/>
    </dgm:pt>
    <dgm:pt modelId="{9F5EB8E6-0FC6-B148-A034-ECEFE1D85C3D}" type="pres">
      <dgm:prSet presAssocID="{D87FC198-3A6B-4B78-BA54-40827B56F742}" presName="vert1" presStyleCnt="0"/>
      <dgm:spPr/>
    </dgm:pt>
    <dgm:pt modelId="{80D1A112-084A-6E44-8FD1-F7CF8382F93F}" type="pres">
      <dgm:prSet presAssocID="{30CB0730-5BC0-48A3-9C2E-2434A3599FA9}" presName="thickLine" presStyleLbl="alignNode1" presStyleIdx="2" presStyleCnt="4"/>
      <dgm:spPr/>
    </dgm:pt>
    <dgm:pt modelId="{86B82978-9FBD-F942-9671-C45929160DB0}" type="pres">
      <dgm:prSet presAssocID="{30CB0730-5BC0-48A3-9C2E-2434A3599FA9}" presName="horz1" presStyleCnt="0"/>
      <dgm:spPr/>
    </dgm:pt>
    <dgm:pt modelId="{C79F0439-6C77-6C4B-8197-0E3A94E27B30}" type="pres">
      <dgm:prSet presAssocID="{30CB0730-5BC0-48A3-9C2E-2434A3599FA9}" presName="tx1" presStyleLbl="revTx" presStyleIdx="2" presStyleCnt="4"/>
      <dgm:spPr/>
    </dgm:pt>
    <dgm:pt modelId="{6E2BD3B7-25D1-4143-8035-B27015D26EA0}" type="pres">
      <dgm:prSet presAssocID="{30CB0730-5BC0-48A3-9C2E-2434A3599FA9}" presName="vert1" presStyleCnt="0"/>
      <dgm:spPr/>
    </dgm:pt>
    <dgm:pt modelId="{6F4E144F-F313-5B4D-9F6D-B2C649634224}" type="pres">
      <dgm:prSet presAssocID="{E1537056-E02D-4C62-8D3F-98DD3D908803}" presName="thickLine" presStyleLbl="alignNode1" presStyleIdx="3" presStyleCnt="4"/>
      <dgm:spPr/>
    </dgm:pt>
    <dgm:pt modelId="{00B3932C-5D1D-9243-B4C9-F90A6EE1B8E3}" type="pres">
      <dgm:prSet presAssocID="{E1537056-E02D-4C62-8D3F-98DD3D908803}" presName="horz1" presStyleCnt="0"/>
      <dgm:spPr/>
    </dgm:pt>
    <dgm:pt modelId="{33496C85-C56C-BD4C-AEBD-20DC86D283D1}" type="pres">
      <dgm:prSet presAssocID="{E1537056-E02D-4C62-8D3F-98DD3D908803}" presName="tx1" presStyleLbl="revTx" presStyleIdx="3" presStyleCnt="4"/>
      <dgm:spPr/>
    </dgm:pt>
    <dgm:pt modelId="{DD7359D1-AF91-A74B-9342-350BD096B213}" type="pres">
      <dgm:prSet presAssocID="{E1537056-E02D-4C62-8D3F-98DD3D908803}" presName="vert1" presStyleCnt="0"/>
      <dgm:spPr/>
    </dgm:pt>
  </dgm:ptLst>
  <dgm:cxnLst>
    <dgm:cxn modelId="{B39BAD09-F1CE-7E46-80D8-BDA2838D446E}" type="presOf" srcId="{D87FC198-3A6B-4B78-BA54-40827B56F742}" destId="{75854969-2BCA-714B-B848-982DA494F341}" srcOrd="0" destOrd="0" presId="urn:microsoft.com/office/officeart/2008/layout/LinedList"/>
    <dgm:cxn modelId="{D6CB580D-7F2E-3D4A-BB1B-E2E86CE2268D}" type="presOf" srcId="{E1537056-E02D-4C62-8D3F-98DD3D908803}" destId="{33496C85-C56C-BD4C-AEBD-20DC86D283D1}" srcOrd="0" destOrd="0" presId="urn:microsoft.com/office/officeart/2008/layout/LinedList"/>
    <dgm:cxn modelId="{6BD4CE1B-C1C6-A94A-9CFA-82EA887C6E07}" type="presOf" srcId="{CF5339F2-DD95-4A06-AAA2-38AA7498ED4D}" destId="{5AE2636D-171A-DB45-B6AC-3CCE78252CE9}" srcOrd="0" destOrd="0" presId="urn:microsoft.com/office/officeart/2008/layout/LinedList"/>
    <dgm:cxn modelId="{FB4A0043-5621-4C0C-99A8-8513C99E99F2}" srcId="{CF5339F2-DD95-4A06-AAA2-38AA7498ED4D}" destId="{E1537056-E02D-4C62-8D3F-98DD3D908803}" srcOrd="3" destOrd="0" parTransId="{625AD876-BA87-4813-9DEA-3E1D74DE3538}" sibTransId="{8B45C48F-ECE8-49F5-AFB5-B8A1FCF67EA4}"/>
    <dgm:cxn modelId="{A93AB472-CA3F-4F33-A45D-11BE5B0581AB}" srcId="{CF5339F2-DD95-4A06-AAA2-38AA7498ED4D}" destId="{30CB0730-5BC0-48A3-9C2E-2434A3599FA9}" srcOrd="2" destOrd="0" parTransId="{271DFCB0-B3DE-4CE1-8205-F402FE019656}" sibTransId="{D3E01CB3-D062-4AF1-8F62-4792D3E78010}"/>
    <dgm:cxn modelId="{4EB94186-1364-4FBC-85A2-8BCE7A730594}" srcId="{CF5339F2-DD95-4A06-AAA2-38AA7498ED4D}" destId="{D87FC198-3A6B-4B78-BA54-40827B56F742}" srcOrd="1" destOrd="0" parTransId="{67469167-E44A-4120-8E6A-2EC85D7B6907}" sibTransId="{76935715-8C65-4C9B-8B22-C3287B473F66}"/>
    <dgm:cxn modelId="{41114188-042F-A04D-B63B-D523F75AEE98}" type="presOf" srcId="{05E4E529-7515-4BD5-9505-0EC23D9FAA12}" destId="{551CE2DE-6A49-714C-BB87-FA09B7CAD171}" srcOrd="0" destOrd="0" presId="urn:microsoft.com/office/officeart/2008/layout/LinedList"/>
    <dgm:cxn modelId="{50E9A789-425A-954A-A76F-299508C5852E}" type="presOf" srcId="{30CB0730-5BC0-48A3-9C2E-2434A3599FA9}" destId="{C79F0439-6C77-6C4B-8197-0E3A94E27B30}" srcOrd="0" destOrd="0" presId="urn:microsoft.com/office/officeart/2008/layout/LinedList"/>
    <dgm:cxn modelId="{9264F79B-6F67-40A3-93F5-8E3EC64C678D}" srcId="{CF5339F2-DD95-4A06-AAA2-38AA7498ED4D}" destId="{05E4E529-7515-4BD5-9505-0EC23D9FAA12}" srcOrd="0" destOrd="0" parTransId="{BD8E0040-0190-42CF-BE62-BBE93108225E}" sibTransId="{9674D9EC-9318-4740-A92B-559CBF45F6FA}"/>
    <dgm:cxn modelId="{3588F227-9DC3-C449-9ED0-D2DB10D56368}" type="presParOf" srcId="{5AE2636D-171A-DB45-B6AC-3CCE78252CE9}" destId="{A36BBA0D-BAB0-4C48-9E44-C416B910F8CF}" srcOrd="0" destOrd="0" presId="urn:microsoft.com/office/officeart/2008/layout/LinedList"/>
    <dgm:cxn modelId="{C3B5C897-FC89-C143-A505-8AEDE115867D}" type="presParOf" srcId="{5AE2636D-171A-DB45-B6AC-3CCE78252CE9}" destId="{5DFF152A-CAAF-7743-85DB-5A38C8797E47}" srcOrd="1" destOrd="0" presId="urn:microsoft.com/office/officeart/2008/layout/LinedList"/>
    <dgm:cxn modelId="{7A23EDE9-BB97-D144-829E-85EE5731234E}" type="presParOf" srcId="{5DFF152A-CAAF-7743-85DB-5A38C8797E47}" destId="{551CE2DE-6A49-714C-BB87-FA09B7CAD171}" srcOrd="0" destOrd="0" presId="urn:microsoft.com/office/officeart/2008/layout/LinedList"/>
    <dgm:cxn modelId="{32001DA2-8643-7C4D-B96C-B9DBBC0D9B5C}" type="presParOf" srcId="{5DFF152A-CAAF-7743-85DB-5A38C8797E47}" destId="{7F404E59-CCED-FB4E-99A0-3BA16C7D3217}" srcOrd="1" destOrd="0" presId="urn:microsoft.com/office/officeart/2008/layout/LinedList"/>
    <dgm:cxn modelId="{B4B74E66-F69B-7349-997C-E47A2E0E3E50}" type="presParOf" srcId="{5AE2636D-171A-DB45-B6AC-3CCE78252CE9}" destId="{2846E105-DD1F-E641-9721-22C3BFE81BCF}" srcOrd="2" destOrd="0" presId="urn:microsoft.com/office/officeart/2008/layout/LinedList"/>
    <dgm:cxn modelId="{F68C59D5-AF3F-3241-879A-86CF69B7C982}" type="presParOf" srcId="{5AE2636D-171A-DB45-B6AC-3CCE78252CE9}" destId="{76BD57EF-E806-1B40-98F0-E9028ED5BDBE}" srcOrd="3" destOrd="0" presId="urn:microsoft.com/office/officeart/2008/layout/LinedList"/>
    <dgm:cxn modelId="{5D8FC39A-6EFD-0E4F-932A-CBF55549F49D}" type="presParOf" srcId="{76BD57EF-E806-1B40-98F0-E9028ED5BDBE}" destId="{75854969-2BCA-714B-B848-982DA494F341}" srcOrd="0" destOrd="0" presId="urn:microsoft.com/office/officeart/2008/layout/LinedList"/>
    <dgm:cxn modelId="{5929F9B4-D3CC-A643-950A-8364966E7AD4}" type="presParOf" srcId="{76BD57EF-E806-1B40-98F0-E9028ED5BDBE}" destId="{9F5EB8E6-0FC6-B148-A034-ECEFE1D85C3D}" srcOrd="1" destOrd="0" presId="urn:microsoft.com/office/officeart/2008/layout/LinedList"/>
    <dgm:cxn modelId="{5F238C56-3164-B043-A326-0BCC3D9BECDF}" type="presParOf" srcId="{5AE2636D-171A-DB45-B6AC-3CCE78252CE9}" destId="{80D1A112-084A-6E44-8FD1-F7CF8382F93F}" srcOrd="4" destOrd="0" presId="urn:microsoft.com/office/officeart/2008/layout/LinedList"/>
    <dgm:cxn modelId="{0F681739-6842-D74E-ACF5-546E87822600}" type="presParOf" srcId="{5AE2636D-171A-DB45-B6AC-3CCE78252CE9}" destId="{86B82978-9FBD-F942-9671-C45929160DB0}" srcOrd="5" destOrd="0" presId="urn:microsoft.com/office/officeart/2008/layout/LinedList"/>
    <dgm:cxn modelId="{7B00AAA8-FDF4-9F44-8AB5-05EE514D7954}" type="presParOf" srcId="{86B82978-9FBD-F942-9671-C45929160DB0}" destId="{C79F0439-6C77-6C4B-8197-0E3A94E27B30}" srcOrd="0" destOrd="0" presId="urn:microsoft.com/office/officeart/2008/layout/LinedList"/>
    <dgm:cxn modelId="{0EAAA08E-7FAC-2A48-9E21-1EFB31AC946B}" type="presParOf" srcId="{86B82978-9FBD-F942-9671-C45929160DB0}" destId="{6E2BD3B7-25D1-4143-8035-B27015D26EA0}" srcOrd="1" destOrd="0" presId="urn:microsoft.com/office/officeart/2008/layout/LinedList"/>
    <dgm:cxn modelId="{C794B09C-A909-AA41-BB63-5410F1258DCF}" type="presParOf" srcId="{5AE2636D-171A-DB45-B6AC-3CCE78252CE9}" destId="{6F4E144F-F313-5B4D-9F6D-B2C649634224}" srcOrd="6" destOrd="0" presId="urn:microsoft.com/office/officeart/2008/layout/LinedList"/>
    <dgm:cxn modelId="{66BCE504-15F2-C442-8ACE-68C44B59EEE3}" type="presParOf" srcId="{5AE2636D-171A-DB45-B6AC-3CCE78252CE9}" destId="{00B3932C-5D1D-9243-B4C9-F90A6EE1B8E3}" srcOrd="7" destOrd="0" presId="urn:microsoft.com/office/officeart/2008/layout/LinedList"/>
    <dgm:cxn modelId="{DC54A19C-8B90-244C-BA39-9D4336E88ECC}" type="presParOf" srcId="{00B3932C-5D1D-9243-B4C9-F90A6EE1B8E3}" destId="{33496C85-C56C-BD4C-AEBD-20DC86D283D1}" srcOrd="0" destOrd="0" presId="urn:microsoft.com/office/officeart/2008/layout/LinedList"/>
    <dgm:cxn modelId="{6A847115-3E0C-E244-9F14-ED43F0E474E9}" type="presParOf" srcId="{00B3932C-5D1D-9243-B4C9-F90A6EE1B8E3}" destId="{DD7359D1-AF91-A74B-9342-350BD096B2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26DC83-53E7-6147-911E-0C79125353B8}">
      <dsp:nvSpPr>
        <dsp:cNvPr id="0" name=""/>
        <dsp:cNvSpPr/>
      </dsp:nvSpPr>
      <dsp:spPr>
        <a:xfrm>
          <a:off x="0" y="977836"/>
          <a:ext cx="6263640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Recap on Inheritance</a:t>
          </a:r>
        </a:p>
      </dsp:txBody>
      <dsp:txXfrm>
        <a:off x="31613" y="1009449"/>
        <a:ext cx="6200414" cy="584369"/>
      </dsp:txXfrm>
    </dsp:sp>
    <dsp:sp modelId="{C61F95E6-42C3-A149-8827-84B4368842C6}">
      <dsp:nvSpPr>
        <dsp:cNvPr id="0" name=""/>
        <dsp:cNvSpPr/>
      </dsp:nvSpPr>
      <dsp:spPr>
        <a:xfrm>
          <a:off x="0" y="1703191"/>
          <a:ext cx="6263640" cy="647595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Overview of mor complex concepts</a:t>
          </a:r>
        </a:p>
      </dsp:txBody>
      <dsp:txXfrm>
        <a:off x="31613" y="1734804"/>
        <a:ext cx="6200414" cy="584369"/>
      </dsp:txXfrm>
    </dsp:sp>
    <dsp:sp modelId="{966FB8E8-3CC3-4840-90AC-89ACE0AF2486}">
      <dsp:nvSpPr>
        <dsp:cNvPr id="0" name=""/>
        <dsp:cNvSpPr/>
      </dsp:nvSpPr>
      <dsp:spPr>
        <a:xfrm>
          <a:off x="0" y="2428546"/>
          <a:ext cx="6263640" cy="647595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Understanding the purpose of inheritance</a:t>
          </a:r>
        </a:p>
      </dsp:txBody>
      <dsp:txXfrm>
        <a:off x="31613" y="2460159"/>
        <a:ext cx="6200414" cy="584369"/>
      </dsp:txXfrm>
    </dsp:sp>
    <dsp:sp modelId="{198D29B3-1544-D447-A284-C7DECD0EF47A}">
      <dsp:nvSpPr>
        <dsp:cNvPr id="0" name=""/>
        <dsp:cNvSpPr/>
      </dsp:nvSpPr>
      <dsp:spPr>
        <a:xfrm>
          <a:off x="0" y="3153901"/>
          <a:ext cx="6263640" cy="647595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Expanding further abstract concepts</a:t>
          </a:r>
        </a:p>
      </dsp:txBody>
      <dsp:txXfrm>
        <a:off x="31613" y="3185514"/>
        <a:ext cx="6200414" cy="584369"/>
      </dsp:txXfrm>
    </dsp:sp>
    <dsp:sp modelId="{35D929FB-5E21-5049-9E64-63A5B52ABB29}">
      <dsp:nvSpPr>
        <dsp:cNvPr id="0" name=""/>
        <dsp:cNvSpPr/>
      </dsp:nvSpPr>
      <dsp:spPr>
        <a:xfrm>
          <a:off x="0" y="3879256"/>
          <a:ext cx="6263640" cy="64759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Solving problems by applying context</a:t>
          </a:r>
        </a:p>
      </dsp:txBody>
      <dsp:txXfrm>
        <a:off x="31613" y="3910869"/>
        <a:ext cx="6200414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CC1CF-29A2-436C-9070-10899B485F4E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D0761-B2A1-4AD1-8CC0-2A3FDB17197F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70AE3-1878-4208-87CD-E4934CF21C0D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Whilst inheritance is undeniably useful, we can further develop this concept</a:t>
          </a:r>
        </a:p>
      </dsp:txBody>
      <dsp:txXfrm>
        <a:off x="1816103" y="671"/>
        <a:ext cx="4447536" cy="1572384"/>
      </dsp:txXfrm>
    </dsp:sp>
    <dsp:sp modelId="{2E0648B5-0FB4-4840-BFA8-6894D31F16B3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9F8DA-3991-4A9F-B549-FD8C10E518C9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B4D7B-E63A-4861-B098-57F984449991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Specialised types of objects can build upon or replace the functionality that a generic object can perform</a:t>
          </a:r>
        </a:p>
      </dsp:txBody>
      <dsp:txXfrm>
        <a:off x="1816103" y="1966151"/>
        <a:ext cx="4447536" cy="1572384"/>
      </dsp:txXfrm>
    </dsp:sp>
    <dsp:sp modelId="{70C98B23-C2CD-4718-BB34-5432564FFCD4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89A29-6618-4C2D-A711-C9295F480F57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33B17-A038-40AE-A0CE-F9C9CA353544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refer to this term as polymorphism</a:t>
          </a:r>
        </a:p>
      </dsp:txBody>
      <dsp:txXfrm>
        <a:off x="1816103" y="3931632"/>
        <a:ext cx="4447536" cy="15723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6395C-4E8A-4D8A-88F6-682E18E72B55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60C42-D6AE-45A8-BC3B-7265C2BFAF61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0E4DF-E25C-49BB-AA68-5EAC53FB2A05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Handling objects in the generic perspective but affording specialized functionality requires a further exploration of contextualization</a:t>
          </a:r>
        </a:p>
      </dsp:txBody>
      <dsp:txXfrm>
        <a:off x="1816103" y="671"/>
        <a:ext cx="4447536" cy="1572384"/>
      </dsp:txXfrm>
    </dsp:sp>
    <dsp:sp modelId="{AE245B86-EDF3-4168-AE46-650656CB4DFA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4AD3AA-6064-4A7F-A50B-926C2F9E8B64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EACB3-ABEA-4519-A63F-600A942FF9A8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is realized by the use of overriding</a:t>
          </a:r>
        </a:p>
      </dsp:txBody>
      <dsp:txXfrm>
        <a:off x="1816103" y="1966151"/>
        <a:ext cx="4447536" cy="1572384"/>
      </dsp:txXfrm>
    </dsp:sp>
    <dsp:sp modelId="{64F79D17-5498-4731-940E-CCB2096FBBD8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1868A2-EE89-42D9-BF14-0E1DBDFFA97A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9FEDD-F3DD-4424-99E1-FAA5889DC67D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should not be confused with the overloading techniques we have already discussed</a:t>
          </a:r>
        </a:p>
      </dsp:txBody>
      <dsp:txXfrm>
        <a:off x="1816103" y="3931632"/>
        <a:ext cx="4447536" cy="1572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BBA0D-BAB0-4C48-9E44-C416B910F8CF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CE2DE-6A49-714C-BB87-FA09B7CAD171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means of modifying pre-defined behaviours within the base class by the derivative classes.</a:t>
          </a:r>
          <a:endParaRPr lang="en-US" sz="2500" kern="1200"/>
        </a:p>
      </dsp:txBody>
      <dsp:txXfrm>
        <a:off x="0" y="0"/>
        <a:ext cx="6263640" cy="1376171"/>
      </dsp:txXfrm>
    </dsp:sp>
    <dsp:sp modelId="{2846E105-DD1F-E641-9721-22C3BFE81BCF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54969-2BCA-714B-B848-982DA494F341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Direction of override is such that derivative class can override base only.</a:t>
          </a:r>
          <a:endParaRPr lang="en-US" sz="2500" kern="1200"/>
        </a:p>
      </dsp:txBody>
      <dsp:txXfrm>
        <a:off x="0" y="1376171"/>
        <a:ext cx="6263640" cy="1376171"/>
      </dsp:txXfrm>
    </dsp:sp>
    <dsp:sp modelId="{80D1A112-084A-6E44-8FD1-F7CF8382F93F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F0439-6C77-6C4B-8197-0E3A94E27B30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Method signature (prototype) must remain the same through the hierarchy. (i.e: reference name, parameter types and return type)</a:t>
          </a:r>
          <a:endParaRPr lang="en-US" sz="2500" kern="1200"/>
        </a:p>
      </dsp:txBody>
      <dsp:txXfrm>
        <a:off x="0" y="2752343"/>
        <a:ext cx="6263640" cy="1376171"/>
      </dsp:txXfrm>
    </dsp:sp>
    <dsp:sp modelId="{6F4E144F-F313-5B4D-9F6D-B2C649634224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96C85-C56C-BD4C-AEBD-20DC86D283D1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Derivative class method effectively hides that of the base class.</a:t>
          </a:r>
          <a:endParaRPr lang="en-US" sz="2500" kern="1200"/>
        </a:p>
      </dsp:txBody>
      <dsp:txXfrm>
        <a:off x="0" y="4128515"/>
        <a:ext cx="6263640" cy="1376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D06E7-8DEE-1741-BDAF-3CEE0D23B9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808F27-A6CE-CE44-8816-5FCC8966AE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7685D-FD27-D445-B87D-3F16E26A1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B4DCE-8DE6-5246-864B-23E34B04A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D5E60-2638-A545-B1A3-273CDA5A0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864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05262-FFE3-2246-A29D-ED562AC3D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78713-8DF5-4944-891F-D5D447736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502E-6A40-E349-B1CB-7B8A51072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7A046-3B92-0C44-9403-07F39C843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2A75D6-AC55-5448-AB38-3D1F6775E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29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E68A3-993E-5D49-B917-BBB2BF1FA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BA2409-99D8-9844-8B19-D12F9B8E89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1FEC1-F044-D846-B9EF-D35301903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48235-072F-A94E-9C19-7EB8A2550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7E0E0-7851-2946-A50F-661183131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404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1273A-4AA0-784F-89C7-9D99D3F0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90350-D33E-C94F-81B2-D3E09D839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0A1365-F257-AD46-9063-4B34B9EA5E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BE86F2-5619-8148-935C-32F298EBB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960562-87FA-F642-949B-22C074F3F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0772A-5AA7-EF4E-9A1F-524A7DC7D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815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43D4E-56AC-1E4D-9F5D-976939979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90532-E7EF-F74F-BB89-72A17B556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B3F2B1-4473-2148-B01C-0F1C4453E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F4C0D8-928E-D940-A754-1EDC5E3D41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6126C1-4D73-D343-AC09-BB09B6746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458211-C1DF-D945-B4DB-F5188C21E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16AA1-2BB5-024F-9749-196505CC4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5BF86D-2C77-E941-AF55-1E7267C1E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729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E3C6B-80B3-2F40-8737-F057095C5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41CFFE-EEC5-354E-810D-E4E5F77B8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1D25B2-D789-4E4E-BAF2-42EDDCF9F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271ED2-1FA6-C048-8C64-CB1F2988D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919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E037E0-28D2-AF44-A0F5-44DCDE8C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875E77-0FC8-8545-B7E6-666895755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62831-35F8-144F-B83C-2907C803F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655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0CD2F-DC2B-A94E-B9F0-B37A9DCE1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829B5-525D-C143-B8C0-98C1B902C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38BF9-606A-5B4F-BA68-43677195B6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3DAC47-D61B-354D-B789-9BE6329D1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5F7C41-B7C3-AD46-AD77-C97BC7CCA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C5711-9492-0446-8C0B-2B58B398E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76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03ECE-5C2D-9644-AB4D-51B5E10DD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A1291A-45CF-4148-9129-4796ED194D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0C7E60-45AA-7E4F-93DB-568A3920AC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F2F718-3FA9-F24D-87B2-ACA4BEB70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0BD089-512C-1944-BC38-7E3C84F18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6F2722-475C-DC45-9A6A-C1B29CFF4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87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4D794-2A7F-6E41-BE62-08BA30FF9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5CBC81-9CB9-8044-89AC-8BBA58E318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8309D-9FE4-0146-8522-3C281A278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B5B70-BACD-D941-BC2D-A764A8864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BD318-CE95-084B-945A-B392C1814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591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73AB23-4695-024C-8DC3-FB611D8CDB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3D30BD-8649-D842-B3C3-661EC2E14F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19F30-DACD-A740-9492-517895465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38965-86C4-B649-9747-ECB3D920C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0B048-29A2-8747-9C75-02BD21D6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557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50C76D-9114-F040-BAB9-3506FC5F0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1C142-5CC4-6E49-9E4E-1DA98A9E5F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86ED7-AD19-A441-A95F-9480FFE56E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78969-2633-A54E-ACFF-9CFC33AA946E}" type="datetimeFigureOut">
              <a:rPr lang="en-US" smtClean="0"/>
              <a:t>3/2/22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56BAA6-AB72-824D-B252-AD20A8C477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DA69E-1923-0D42-A6AC-DAD99CD106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93654-10A2-A649-AD14-7DEB96E45C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59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0.e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B8C47644-0C88-4921-B697-604B7D68A9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35" r="1" b="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C7883-DA24-0645-A0BD-A45E1EE6FB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Polymorphism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B0C76A-8322-1A4F-A968-BC1B581EA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33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7D366-EE0C-B648-829B-37863D0FE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5DEC48-67CC-4AA2-B50F-1F0D24F769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43638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017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6AEDC-A99A-A941-A6DC-F7A1F5DFD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Inheritance Class Diagram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36E1CD-53B5-B044-875F-D857398E7DEF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95756"/>
              </p:ext>
            </p:extLst>
          </p:nvPr>
        </p:nvGraphicFramePr>
        <p:xfrm>
          <a:off x="3413125" y="2764631"/>
          <a:ext cx="5365750" cy="2473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Visio" r:id="rId3" imgW="5365615" imgH="2473355" progId="Visio.Drawing.11">
                  <p:embed/>
                </p:oleObj>
              </mc:Choice>
              <mc:Fallback>
                <p:oleObj name="Visio" r:id="rId3" imgW="5365615" imgH="2473355" progId="Visio.Drawing.11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3125" y="2764631"/>
                        <a:ext cx="5365750" cy="2473325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98914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56101-13D0-544C-AD9E-895C06E1F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 further Example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>
            <a:extLst>
              <a:ext uri="{FF2B5EF4-FFF2-40B4-BE49-F238E27FC236}">
                <a16:creationId xmlns:a16="http://schemas.microsoft.com/office/drawing/2014/main" id="{6ED479C8-041A-6D46-B93C-BC264AEE852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98194" y="2427541"/>
            <a:ext cx="7940512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503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Class Inheritance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class </a:t>
            </a:r>
            <a:r>
              <a:rPr lang="en-GB" sz="1900" i="1"/>
              <a:t>ClassName</a:t>
            </a:r>
            <a:r>
              <a:rPr lang="en-GB" sz="1900"/>
              <a:t> </a:t>
            </a:r>
            <a:r>
              <a:rPr lang="en-GB" sz="1900" b="1"/>
              <a:t>: </a:t>
            </a:r>
            <a:r>
              <a:rPr lang="en-GB" sz="1900" b="1" i="1"/>
              <a:t>ParentClassName</a:t>
            </a:r>
            <a:br>
              <a:rPr lang="en-GB" sz="1900"/>
            </a:br>
            <a:r>
              <a:rPr lang="en-GB" sz="1900"/>
              <a:t>{</a:t>
            </a:r>
          </a:p>
          <a:p>
            <a:pPr marL="0" indent="0">
              <a:buNone/>
            </a:pPr>
            <a:r>
              <a:rPr lang="en-GB" sz="1900"/>
              <a:t>      // Constructor</a:t>
            </a:r>
            <a:br>
              <a:rPr lang="en-GB" sz="1900"/>
            </a:br>
            <a:r>
              <a:rPr lang="en-GB" sz="1900"/>
              <a:t>      public </a:t>
            </a:r>
            <a:r>
              <a:rPr lang="en-GB" sz="1900" i="1"/>
              <a:t>ClassName</a:t>
            </a:r>
            <a:r>
              <a:rPr lang="en-GB" sz="1900"/>
              <a:t>(</a:t>
            </a:r>
            <a:r>
              <a:rPr lang="en-GB" altLang="en-US" sz="1900" i="1"/>
              <a:t>argDeclaration1</a:t>
            </a:r>
            <a:r>
              <a:rPr lang="en-GB" altLang="en-US" sz="1900"/>
              <a:t>, </a:t>
            </a:r>
            <a:r>
              <a:rPr lang="en-GB" altLang="en-US" sz="1900" i="1"/>
              <a:t>argDeclaration2</a:t>
            </a:r>
            <a:r>
              <a:rPr lang="en-GB" altLang="en-US" sz="1900"/>
              <a:t>, ….)</a:t>
            </a:r>
            <a:br>
              <a:rPr lang="en-GB" altLang="en-US" sz="1900"/>
            </a:br>
            <a:r>
              <a:rPr lang="en-GB" altLang="en-US" sz="1900"/>
              <a:t>          </a:t>
            </a:r>
            <a:r>
              <a:rPr lang="en-GB" altLang="en-US" sz="1900" b="1"/>
              <a:t>:</a:t>
            </a:r>
            <a:r>
              <a:rPr lang="en-GB" altLang="en-US" sz="1900"/>
              <a:t> </a:t>
            </a:r>
            <a:r>
              <a:rPr lang="en-GB" altLang="en-US" sz="1900" b="1"/>
              <a:t>base(parentArgDeclaration1, parentA</a:t>
            </a:r>
            <a:r>
              <a:rPr lang="en-GB" altLang="en-US" sz="1900" b="1" i="1"/>
              <a:t>rgDeclaration2</a:t>
            </a:r>
            <a:r>
              <a:rPr lang="en-GB" altLang="en-US" sz="1900" b="1"/>
              <a:t>, ….)</a:t>
            </a:r>
            <a:br>
              <a:rPr lang="en-GB" altLang="en-US" sz="1900"/>
            </a:br>
            <a:r>
              <a:rPr lang="en-GB" altLang="en-US" sz="1900"/>
              <a:t>      {</a:t>
            </a:r>
            <a:br>
              <a:rPr lang="en-GB" altLang="en-US" sz="1900"/>
            </a:br>
            <a:r>
              <a:rPr lang="en-GB" altLang="en-US" sz="1900"/>
              <a:t>            </a:t>
            </a:r>
            <a:br>
              <a:rPr lang="en-GB" altLang="en-US" sz="1900"/>
            </a:br>
            <a:r>
              <a:rPr lang="en-GB" altLang="en-US" sz="1900"/>
              <a:t>      }</a:t>
            </a:r>
            <a:endParaRPr lang="en-GB" sz="1900"/>
          </a:p>
          <a:p>
            <a:pPr marL="0" indent="0">
              <a:buNone/>
            </a:pPr>
            <a:r>
              <a:rPr lang="en-GB" sz="1900"/>
              <a:t>}</a:t>
            </a:r>
          </a:p>
          <a:p>
            <a:endParaRPr lang="en-GB" sz="1900"/>
          </a:p>
          <a:p>
            <a:r>
              <a:rPr lang="en-GB" sz="1900" i="1"/>
              <a:t>ParentClassName</a:t>
            </a:r>
            <a:r>
              <a:rPr lang="en-GB" sz="1900"/>
              <a:t> : name of the parent class</a:t>
            </a:r>
          </a:p>
        </p:txBody>
      </p:sp>
      <p:pic>
        <p:nvPicPr>
          <p:cNvPr id="6" name="Picture 5" descr="Colourful maths learning objects">
            <a:extLst>
              <a:ext uri="{FF2B5EF4-FFF2-40B4-BE49-F238E27FC236}">
                <a16:creationId xmlns:a16="http://schemas.microsoft.com/office/drawing/2014/main" id="{E4321304-F2DF-478F-B707-1A7E5D9E84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67" r="3001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2982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4965430" y="6356350"/>
            <a:ext cx="41391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053286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1A455-9194-2B49-A741-35C4B9272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worked Example (Vehicle)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C09FF-82F4-0A41-BB0B-1A955C843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67FE38-866D-8545-856C-1A5B7224874D}"/>
              </a:ext>
            </a:extLst>
          </p:cNvPr>
          <p:cNvSpPr txBox="1"/>
          <p:nvPr/>
        </p:nvSpPr>
        <p:spPr>
          <a:xfrm>
            <a:off x="1857375" y="2612236"/>
            <a:ext cx="3608745" cy="2862322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PARENT CLASS DECLARATION</a:t>
            </a:r>
          </a:p>
          <a:p>
            <a:r>
              <a:rPr lang="en-GB" dirty="0"/>
              <a:t>class </a:t>
            </a:r>
            <a:r>
              <a:rPr lang="en-GB" b="1" dirty="0"/>
              <a:t>Vehicle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private string _</a:t>
            </a:r>
            <a:r>
              <a:rPr lang="en-GB" dirty="0" err="1"/>
              <a:t>ownerName</a:t>
            </a:r>
            <a:r>
              <a:rPr lang="en-GB" dirty="0"/>
              <a:t>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public Vehicle(string owner)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 _</a:t>
            </a:r>
            <a:r>
              <a:rPr lang="en-GB" dirty="0" err="1"/>
              <a:t>ownerName</a:t>
            </a:r>
            <a:r>
              <a:rPr lang="en-GB" dirty="0"/>
              <a:t>= owner;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06621B-CE5A-BD42-B523-25CED3D726C0}"/>
              </a:ext>
            </a:extLst>
          </p:cNvPr>
          <p:cNvSpPr txBox="1"/>
          <p:nvPr/>
        </p:nvSpPr>
        <p:spPr>
          <a:xfrm>
            <a:off x="5644299" y="2625730"/>
            <a:ext cx="3954993" cy="3139321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CHILD CLASS DECLARATION</a:t>
            </a:r>
          </a:p>
          <a:p>
            <a:r>
              <a:rPr lang="en-GB" dirty="0"/>
              <a:t>class Car</a:t>
            </a:r>
            <a:r>
              <a:rPr lang="en-GB" b="1" dirty="0"/>
              <a:t> : Vehicle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private </a:t>
            </a:r>
            <a:r>
              <a:rPr lang="en-GB" dirty="0" err="1"/>
              <a:t>int</a:t>
            </a:r>
            <a:r>
              <a:rPr lang="en-GB" dirty="0"/>
              <a:t>  _</a:t>
            </a:r>
            <a:r>
              <a:rPr lang="en-GB" dirty="0" err="1"/>
              <a:t>numOfDoors</a:t>
            </a:r>
            <a:r>
              <a:rPr lang="en-GB" dirty="0"/>
              <a:t>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public Car(string owner, </a:t>
            </a:r>
            <a:r>
              <a:rPr lang="en-GB" dirty="0" err="1"/>
              <a:t>int</a:t>
            </a:r>
            <a:r>
              <a:rPr lang="en-GB" dirty="0"/>
              <a:t>  doors)</a:t>
            </a:r>
            <a:br>
              <a:rPr lang="en-GB" dirty="0"/>
            </a:br>
            <a:r>
              <a:rPr lang="en-GB" dirty="0"/>
              <a:t>      </a:t>
            </a:r>
            <a:r>
              <a:rPr lang="en-GB" b="1" dirty="0"/>
              <a:t> : base</a:t>
            </a:r>
            <a:r>
              <a:rPr lang="en-GB" dirty="0"/>
              <a:t>(owner)</a:t>
            </a:r>
            <a:br>
              <a:rPr lang="en-GB" dirty="0"/>
            </a:b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 _</a:t>
            </a:r>
            <a:r>
              <a:rPr lang="en-GB" dirty="0" err="1"/>
              <a:t>numOfDoors</a:t>
            </a:r>
            <a:r>
              <a:rPr lang="en-GB" dirty="0"/>
              <a:t> = doors;</a:t>
            </a:r>
            <a:br>
              <a:rPr lang="en-GB" dirty="0"/>
            </a:b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80838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1900"/>
              <a:t>Create two types of buildings: House and Tower Block</a:t>
            </a:r>
            <a:br>
              <a:rPr lang="en-GB" sz="1900"/>
            </a:br>
            <a:r>
              <a:rPr lang="en-GB" sz="1900"/>
              <a:t>Each building has a windows and doors</a:t>
            </a:r>
            <a:br>
              <a:rPr lang="en-GB" sz="1900"/>
            </a:br>
            <a:r>
              <a:rPr lang="en-GB" sz="1900"/>
              <a:t>A house may have a garage</a:t>
            </a:r>
            <a:br>
              <a:rPr lang="en-GB" sz="1900"/>
            </a:br>
            <a:r>
              <a:rPr lang="en-GB" sz="1900"/>
              <a:t>A Tower block has one or more fire escapes</a:t>
            </a:r>
            <a:br>
              <a:rPr lang="en-GB" sz="1900"/>
            </a:br>
            <a:r>
              <a:rPr lang="en-GB" sz="1900"/>
              <a:t>Build the classes with attributes and properties</a:t>
            </a:r>
          </a:p>
          <a:p>
            <a:endParaRPr lang="en-GB" sz="1900"/>
          </a:p>
          <a:p>
            <a:r>
              <a:rPr lang="en-GB" sz="1900"/>
              <a:t>A company has two types of customers, those that buy services as they wish and those that subscribe to use the service for a given period of time</a:t>
            </a:r>
            <a:br>
              <a:rPr lang="en-GB" sz="1900"/>
            </a:br>
            <a:r>
              <a:rPr lang="en-GB" sz="1900"/>
              <a:t>User have a name and address (first line will do)</a:t>
            </a:r>
            <a:br>
              <a:rPr lang="en-GB" sz="1900"/>
            </a:br>
            <a:r>
              <a:rPr lang="en-GB" sz="1900"/>
              <a:t>Standard users purchase a service for a single day</a:t>
            </a:r>
            <a:br>
              <a:rPr lang="en-GB" sz="1900"/>
            </a:br>
            <a:r>
              <a:rPr lang="en-GB" sz="1900"/>
              <a:t>Subscription users purchase service with a specified start and end date</a:t>
            </a:r>
          </a:p>
        </p:txBody>
      </p:sp>
      <p:pic>
        <p:nvPicPr>
          <p:cNvPr id="6" name="Picture 5" descr="Red building">
            <a:extLst>
              <a:ext uri="{FF2B5EF4-FFF2-40B4-BE49-F238E27FC236}">
                <a16:creationId xmlns:a16="http://schemas.microsoft.com/office/drawing/2014/main" id="{C9C47FF3-19DE-4328-9FFF-1E3A51E85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84" r="2049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189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4965430" y="6356350"/>
            <a:ext cx="41391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62202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DBF65-7E03-9843-BFDE-68B371D44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Reviewing 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EB979-FC16-C341-BFD9-8B61C9F43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Inheritance is a relatively useful concept</a:t>
            </a:r>
          </a:p>
          <a:p>
            <a:endParaRPr lang="en-US" sz="2000"/>
          </a:p>
          <a:p>
            <a:r>
              <a:rPr lang="en-US" sz="2000"/>
              <a:t>It permits specificity or specialisation for objects</a:t>
            </a:r>
          </a:p>
          <a:p>
            <a:endParaRPr lang="en-US" sz="2000"/>
          </a:p>
          <a:p>
            <a:r>
              <a:rPr lang="en-US" sz="2000"/>
              <a:t>It allows the provision of further context to information within the program</a:t>
            </a:r>
          </a:p>
          <a:p>
            <a:endParaRPr lang="en-US" sz="2000"/>
          </a:p>
          <a:p>
            <a:r>
              <a:rPr lang="en-US" sz="2000"/>
              <a:t>Affords the use of generic or specialized objects interchangeably</a:t>
            </a:r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964F23F9-CD0F-40DE-A9AC-CC901624D0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42" r="1560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513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55746-D33D-274A-B8F9-C756A48D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Animal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D66EC88C-19BB-E444-9BBA-2A6504187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94672" y="643466"/>
            <a:ext cx="5345987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59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BF9FE-CD85-FA41-90DD-562B076B8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Dog Class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30FD49-8C30-466E-9822-A8CCE3873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90" y="3383121"/>
            <a:ext cx="3582072" cy="2793251"/>
          </a:xfrm>
        </p:spPr>
        <p:txBody>
          <a:bodyPr anchor="t">
            <a:normAutofit/>
          </a:bodyPr>
          <a:lstStyle/>
          <a:p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48FCE32-8688-4B47-A1AD-57FECEF9C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652" y="1130518"/>
            <a:ext cx="6642532" cy="4018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210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12192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259AF-397D-8F4B-B0E0-B90725F23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39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Usage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1479733"/>
            <a:ext cx="27432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12188824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A230376-2AB8-F04F-9C5D-F4526198CE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443158"/>
            <a:ext cx="11496821" cy="3966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15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299DE-1F67-8842-84A0-78AE12B5B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Developments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4DF4D0-DC70-42DB-AE50-D9F7861E80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892353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5818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9F8B2-630E-4190-A5F5-2BC0DF4B9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Polymorphism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6DB8A-9143-47E8-91A1-0F296ADF7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Ability to treat an object as its base class type or derivative class type depending on the context in which it is being used.</a:t>
            </a:r>
          </a:p>
          <a:p>
            <a:endParaRPr lang="en-GB" sz="2000"/>
          </a:p>
          <a:p>
            <a:r>
              <a:rPr lang="en-GB" sz="2000"/>
              <a:t>Objects that share the same base type may be interchangeable reducing complexity.</a:t>
            </a:r>
          </a:p>
          <a:p>
            <a:endParaRPr lang="en-GB" sz="2000"/>
          </a:p>
          <a:p>
            <a:r>
              <a:rPr lang="en-GB" sz="2000"/>
              <a:t>Functions in derivative classes may bear the same name.</a:t>
            </a:r>
          </a:p>
          <a:p>
            <a:endParaRPr lang="en-GB" sz="2000"/>
          </a:p>
        </p:txBody>
      </p:sp>
      <p:pic>
        <p:nvPicPr>
          <p:cNvPr id="5" name="Picture 4" descr="An example of a molecular structure">
            <a:extLst>
              <a:ext uri="{FF2B5EF4-FFF2-40B4-BE49-F238E27FC236}">
                <a16:creationId xmlns:a16="http://schemas.microsoft.com/office/drawing/2014/main" id="{FBDDD578-2A0F-427D-8F00-094A24A504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25" r="3590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9531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8E28A-39A0-A04D-80C4-18A24F5A0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Perspective Shift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454F0-335A-6648-9290-45501E59F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can call functions at all levels of abstraction</a:t>
            </a:r>
          </a:p>
          <a:p>
            <a:endParaRPr lang="en-US" dirty="0"/>
          </a:p>
          <a:p>
            <a:r>
              <a:rPr lang="en-US" dirty="0"/>
              <a:t>An object may be treated as either the specialized or generalized form</a:t>
            </a:r>
          </a:p>
          <a:p>
            <a:endParaRPr lang="en-US" dirty="0"/>
          </a:p>
          <a:p>
            <a:r>
              <a:rPr lang="en-US" dirty="0"/>
              <a:t>This permits many degrees of freedom with respect to packaging</a:t>
            </a:r>
          </a:p>
        </p:txBody>
      </p:sp>
    </p:spTree>
    <p:extLst>
      <p:ext uri="{BB962C8B-B14F-4D97-AF65-F5344CB8AC3E}">
        <p14:creationId xmlns:p14="http://schemas.microsoft.com/office/powerpoint/2010/main" val="1252317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F4E9A3-211E-3A4D-B668-9D101299F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Example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57B92CD5-64A9-4AED-8551-FE6B5A8F1F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82" r="2387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4400B-82D3-0A4D-ABAD-5B2318560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1900"/>
              <a:t>Let’s consider an example scenario</a:t>
            </a:r>
          </a:p>
          <a:p>
            <a:endParaRPr lang="en-US" sz="1900"/>
          </a:p>
          <a:p>
            <a:pPr lvl="1"/>
            <a:r>
              <a:rPr lang="en-US" sz="1900"/>
              <a:t>You are required to realise a solution that demonstrates the core functionality of two different types of pen; a fountain pen and a ballpoint pen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This problem can be solved by relying on the concepts of inheritance and that of polymorphism</a:t>
            </a:r>
          </a:p>
          <a:p>
            <a:pPr lvl="1"/>
            <a:endParaRPr lang="en-US" sz="1900"/>
          </a:p>
          <a:p>
            <a:pPr lvl="1"/>
            <a:endParaRPr lang="en-US" sz="1900"/>
          </a:p>
          <a:p>
            <a:pPr lvl="1"/>
            <a:r>
              <a:rPr lang="en-US" sz="1900"/>
              <a:t>How ?</a:t>
            </a:r>
          </a:p>
        </p:txBody>
      </p:sp>
    </p:spTree>
    <p:extLst>
      <p:ext uri="{BB962C8B-B14F-4D97-AF65-F5344CB8AC3E}">
        <p14:creationId xmlns:p14="http://schemas.microsoft.com/office/powerpoint/2010/main" val="2073667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B91EC-CAC7-4449-BBB5-509796638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Generalisation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AC1B6-5EC0-3B47-81B9-02E9AF086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90" y="3383121"/>
            <a:ext cx="3582072" cy="2793251"/>
          </a:xfrm>
        </p:spPr>
        <p:txBody>
          <a:bodyPr anchor="t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We have two different types of pen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This means we can create a general class of “Pen”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0F08FB4-82E4-1F42-AADE-CEACB3DED2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502" y="903730"/>
            <a:ext cx="6552832" cy="4472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295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D1DCD-1494-9245-B117-F36B5988B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Further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C610E-4F48-6548-A0B5-4F4D53524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278" y="1645723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>
                <a:solidFill>
                  <a:srgbClr val="64AB53"/>
                </a:solidFill>
              </a:rPr>
              <a:t>We can then provide the specialized objects; Fountain Pen and Ballpoint Pen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C926A59B-28CE-944C-9496-04F9ED068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567" y="2468326"/>
            <a:ext cx="5455917" cy="391462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76EAC6A9-AA02-E342-953F-9A691155B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073" y="2516066"/>
            <a:ext cx="5455917" cy="3819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1816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AEB5F-3058-2B40-B866-BFD6C4911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Functionality and 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4C7EF-6004-9B47-9DDA-EB5FC71E5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The general class “Pen” makes provision for the “Write” function</a:t>
            </a:r>
          </a:p>
          <a:p>
            <a:endParaRPr lang="en-US" sz="2000"/>
          </a:p>
          <a:p>
            <a:r>
              <a:rPr lang="en-US" sz="2000"/>
              <a:t>A pen can perform a write action</a:t>
            </a:r>
          </a:p>
          <a:p>
            <a:endParaRPr lang="en-US" sz="2000"/>
          </a:p>
          <a:p>
            <a:r>
              <a:rPr lang="en-US" sz="2000"/>
              <a:t>The two types of pen can perform this action though do so in two different ways</a:t>
            </a:r>
          </a:p>
          <a:p>
            <a:endParaRPr lang="en-US" sz="2000"/>
          </a:p>
          <a:p>
            <a:r>
              <a:rPr lang="en-US" sz="2000"/>
              <a:t>As such we can call the same function but perform two different tasks from each class definition</a:t>
            </a:r>
          </a:p>
        </p:txBody>
      </p:sp>
      <p:pic>
        <p:nvPicPr>
          <p:cNvPr id="11" name="Picture 4" descr="Writing an appointment on a paper agenda">
            <a:extLst>
              <a:ext uri="{FF2B5EF4-FFF2-40B4-BE49-F238E27FC236}">
                <a16:creationId xmlns:a16="http://schemas.microsoft.com/office/drawing/2014/main" id="{19092504-8059-4701-94F5-974334EB56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88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9B09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260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352931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53ED0-2292-B748-87BE-EE9C92F1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506727"/>
            <a:ext cx="3885141" cy="1526741"/>
          </a:xfrm>
        </p:spPr>
        <p:txBody>
          <a:bodyPr>
            <a:normAutofit/>
          </a:bodyPr>
          <a:lstStyle/>
          <a:p>
            <a:pPr algn="r"/>
            <a:r>
              <a:rPr lang="en-US" sz="3000">
                <a:solidFill>
                  <a:schemeClr val="bg1"/>
                </a:solidFill>
              </a:rPr>
              <a:t>Using Methods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580963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EA02C-F91B-8B44-8A66-8331A4C7A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336" y="506727"/>
            <a:ext cx="6609921" cy="1526741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Calling the method implemented for each specialized object can be a little tricky</a:t>
            </a:r>
          </a:p>
          <a:p>
            <a:endParaRPr lang="en-US" sz="220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8683BB1-1781-2441-81E8-16D06A426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308" y="2862629"/>
            <a:ext cx="5559480" cy="3071611"/>
          </a:xfrm>
          <a:prstGeom prst="rect">
            <a:avLst/>
          </a:prstGeom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B7BB5741-6910-3C4B-A874-0BFC4398B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8553" y="2527997"/>
            <a:ext cx="5153320" cy="374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248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FA875-A638-D842-9290-8724D38D0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Testing the Code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C9D85FA-7C81-4488-8FE1-C7528E095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278" y="1645723"/>
            <a:ext cx="9144000" cy="4200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700">
                <a:solidFill>
                  <a:srgbClr val="4DD1FF"/>
                </a:solidFill>
              </a:rPr>
              <a:t>Creating the individual objects means we call the specific method for each specialized object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6480F4D5-8B34-DB4A-BFB0-D846D8841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567" y="3150316"/>
            <a:ext cx="5455917" cy="255064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E306B3E-CECC-1748-B44C-462C13AD2E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073" y="3661808"/>
            <a:ext cx="5455917" cy="152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060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F0B63-E893-3C44-B1CC-DCC9395AF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Generic Object handling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7E60E4-DBBE-4F35-8F9D-3E48DB6A00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25377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62767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B2559-8277-43CD-85E2-8854862C2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Overriding Functions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D628C-0AF4-4F3B-8429-474F928E1F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00167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14569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352931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79A2C-D071-CF4B-993F-68D629678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506727"/>
            <a:ext cx="3885141" cy="1526741"/>
          </a:xfrm>
        </p:spPr>
        <p:txBody>
          <a:bodyPr>
            <a:normAutofit/>
          </a:bodyPr>
          <a:lstStyle/>
          <a:p>
            <a:pPr algn="r"/>
            <a:r>
              <a:rPr lang="en-US" sz="3000">
                <a:solidFill>
                  <a:schemeClr val="bg1"/>
                </a:solidFill>
              </a:rPr>
              <a:t>Revisiting Classes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580963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D132C-2BC7-3243-98E2-DA69F2EFD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336" y="506727"/>
            <a:ext cx="6609921" cy="1526741"/>
          </a:xfrm>
        </p:spPr>
        <p:txBody>
          <a:bodyPr anchor="ctr">
            <a:normAutofit/>
          </a:bodyPr>
          <a:lstStyle/>
          <a:p>
            <a:endParaRPr lang="en-US" sz="2200">
              <a:solidFill>
                <a:schemeClr val="bg1"/>
              </a:solidFill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62AFCBB-6705-6A4C-B69C-1D3305711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308" y="2862629"/>
            <a:ext cx="5559480" cy="3071611"/>
          </a:xfrm>
          <a:prstGeom prst="rect">
            <a:avLst/>
          </a:prstGeom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B0BBE8CC-31F5-F94A-B931-894FF00CB1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8553" y="2527997"/>
            <a:ext cx="5153320" cy="374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9977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FEA7A-B948-364B-9092-6436B243A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Overriding the base class functionality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5061E-1E4D-F647-8B25-FDB990A91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/>
              <a:t>In this instance, what does the “write” method actually do ?</a:t>
            </a:r>
          </a:p>
          <a:p>
            <a:endParaRPr lang="en-US" sz="20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4DAA59B5-2B1A-EE4C-9E62-902915F4B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1830019"/>
            <a:ext cx="6253212" cy="4267816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20376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DC034-4E51-734A-9222-A8F901D96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Polymorpism</a:t>
            </a:r>
            <a:r>
              <a:rPr lang="en-US" dirty="0"/>
              <a:t>: Diving Deeper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709633-47C8-B541-B947-0AF0D18FC4CA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484209"/>
              </p:ext>
            </p:extLst>
          </p:nvPr>
        </p:nvGraphicFramePr>
        <p:xfrm>
          <a:off x="618494" y="1918009"/>
          <a:ext cx="9081344" cy="32627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Visio" r:id="rId3" imgW="6628605" imgH="2380621" progId="Visio.Drawing.11">
                  <p:embed/>
                </p:oleObj>
              </mc:Choice>
              <mc:Fallback>
                <p:oleObj name="Visio" r:id="rId3" imgW="6628605" imgH="2380621" progId="Visio.Drawing.11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8494" y="1918009"/>
                        <a:ext cx="9081344" cy="326275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650527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E0775-7A5E-0849-BA05-2F27E05D7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Benefits of Polymorphism</a:t>
            </a:r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8083DC7-4F3B-1443-A4D1-D804DF9234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6551" y="1675227"/>
            <a:ext cx="7447796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8065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17021-F819-2246-BF7D-392BAAFD4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4600"/>
              <a:t>Implementing this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F02AB-EFAD-5746-B1AE-2D2C83802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To implement the concept of overriding we need two key words</a:t>
            </a:r>
          </a:p>
          <a:p>
            <a:endParaRPr lang="en-US" sz="2200"/>
          </a:p>
          <a:p>
            <a:r>
              <a:rPr lang="en-US" sz="2200"/>
              <a:t>Virtual</a:t>
            </a:r>
          </a:p>
          <a:p>
            <a:r>
              <a:rPr lang="en-US" sz="2200"/>
              <a:t>Override</a:t>
            </a:r>
          </a:p>
          <a:p>
            <a:endParaRPr lang="en-US" sz="2200"/>
          </a:p>
          <a:p>
            <a:r>
              <a:rPr lang="en-US" sz="2200"/>
              <a:t>It is through the use of these key words that we can describe to the compiler, the intent of our methods</a:t>
            </a:r>
          </a:p>
          <a:p>
            <a:endParaRPr lang="en-US" sz="2200"/>
          </a:p>
          <a:p>
            <a:r>
              <a:rPr lang="en-US" sz="2200"/>
              <a:t>We give the keyword “virtual” to the method in our general class and “override” to the method in our specialized class</a:t>
            </a:r>
          </a:p>
        </p:txBody>
      </p:sp>
    </p:spTree>
    <p:extLst>
      <p:ext uri="{BB962C8B-B14F-4D97-AF65-F5344CB8AC3E}">
        <p14:creationId xmlns:p14="http://schemas.microsoft.com/office/powerpoint/2010/main" val="2890022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C5C75-96BB-504E-9A31-3E2FED662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Updated “Pen”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EF7CBF2-3173-FB4E-8475-480ED8C1DC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46527" y="961812"/>
            <a:ext cx="7172344" cy="4930987"/>
          </a:xfrm>
          <a:prstGeom prst="rect">
            <a:avLst/>
          </a:prstGeo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B8B2F6A2-EC7B-AD4F-91ED-DBE4F7ACBD88}"/>
              </a:ext>
            </a:extLst>
          </p:cNvPr>
          <p:cNvSpPr/>
          <p:nvPr/>
        </p:nvSpPr>
        <p:spPr>
          <a:xfrm>
            <a:off x="6400800" y="3757961"/>
            <a:ext cx="769434" cy="211873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6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ECB1E-645A-A142-9B70-D79F9A47C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Updated “Ballpoint Pen”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6458A9B-2524-5C4A-A7A5-9FA20BDE76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0398" y="1675227"/>
            <a:ext cx="8491204" cy="4394199"/>
          </a:xfrm>
          <a:prstGeom prst="rect">
            <a:avLst/>
          </a:prstGeo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284B65BC-F61C-8940-B704-37D755DF69B4}"/>
              </a:ext>
            </a:extLst>
          </p:cNvPr>
          <p:cNvSpPr/>
          <p:nvPr/>
        </p:nvSpPr>
        <p:spPr>
          <a:xfrm>
            <a:off x="4070195" y="4159405"/>
            <a:ext cx="847493" cy="178419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87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99700-F96A-1443-BBDA-3532C5393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Updated ”Fountain Pen” class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E900C60-324D-574A-B465-3A000A38C3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80641" y="1675227"/>
            <a:ext cx="7030717" cy="4394199"/>
          </a:xfrm>
          <a:prstGeom prst="rect">
            <a:avLst/>
          </a:prstGeo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11A639B6-7DAE-EF44-82F4-6525217386CA}"/>
              </a:ext>
            </a:extLst>
          </p:cNvPr>
          <p:cNvSpPr/>
          <p:nvPr/>
        </p:nvSpPr>
        <p:spPr>
          <a:xfrm>
            <a:off x="4223657" y="3868057"/>
            <a:ext cx="602343" cy="145143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75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00F38-1673-3E4E-A226-5AFF708F6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Usage Remains Unchanged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7B235AF-6D92-F84B-A9A6-963FECC48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977248"/>
            <a:ext cx="7347537" cy="490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132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3D417-470B-C742-B182-E7429702B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Output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BFB0CB0-62F2-384C-A67E-FF56269AE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878927"/>
            <a:ext cx="10905066" cy="398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9630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840</Words>
  <Application>Microsoft Macintosh PowerPoint</Application>
  <PresentationFormat>Widescreen</PresentationFormat>
  <Paragraphs>108</Paragraphs>
  <Slides>32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Visio</vt:lpstr>
      <vt:lpstr>Polymorphism</vt:lpstr>
      <vt:lpstr>Itinerary</vt:lpstr>
      <vt:lpstr>Inheritance Class Diagram</vt:lpstr>
      <vt:lpstr>A further Example</vt:lpstr>
      <vt:lpstr>Class Inheritance Pattern</vt:lpstr>
      <vt:lpstr>A worked Example (Vehicle)</vt:lpstr>
      <vt:lpstr>Exercise 1</vt:lpstr>
      <vt:lpstr>Reviewing Inheritance</vt:lpstr>
      <vt:lpstr>Animal Class</vt:lpstr>
      <vt:lpstr>Dog Class</vt:lpstr>
      <vt:lpstr>Usage</vt:lpstr>
      <vt:lpstr>Developments</vt:lpstr>
      <vt:lpstr>Polymorphism</vt:lpstr>
      <vt:lpstr>Perspective Shift</vt:lpstr>
      <vt:lpstr>Example</vt:lpstr>
      <vt:lpstr>Generalisation</vt:lpstr>
      <vt:lpstr>Further Context</vt:lpstr>
      <vt:lpstr>Functionality and Clarity</vt:lpstr>
      <vt:lpstr>Using Methods</vt:lpstr>
      <vt:lpstr>Testing the Code</vt:lpstr>
      <vt:lpstr>Generic Object handling</vt:lpstr>
      <vt:lpstr>Overriding Functions</vt:lpstr>
      <vt:lpstr>Revisiting Classes</vt:lpstr>
      <vt:lpstr>Overriding the base class functionality</vt:lpstr>
      <vt:lpstr>Polymorpism: Diving Deeper </vt:lpstr>
      <vt:lpstr>Benefits of Polymorphism</vt:lpstr>
      <vt:lpstr>Implementing this</vt:lpstr>
      <vt:lpstr>Updated “Pen” class</vt:lpstr>
      <vt:lpstr>Updated “Ballpoint Pen” class</vt:lpstr>
      <vt:lpstr>Updated ”Fountain Pen” class</vt:lpstr>
      <vt:lpstr>Usage Remains Unchanged</vt:lpstr>
      <vt:lpstr>Output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Polymorphism</dc:title>
  <dc:creator>Jaymie Phillips</dc:creator>
  <cp:lastModifiedBy>Jaymie Phillips</cp:lastModifiedBy>
  <cp:revision>12</cp:revision>
  <dcterms:created xsi:type="dcterms:W3CDTF">2022-03-02T00:33:48Z</dcterms:created>
  <dcterms:modified xsi:type="dcterms:W3CDTF">2022-03-02T01:36:01Z</dcterms:modified>
</cp:coreProperties>
</file>