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7" r:id="rId1"/>
  </p:sldMasterIdLst>
  <p:notesMasterIdLst>
    <p:notesMasterId r:id="rId22"/>
  </p:notesMasterIdLst>
  <p:sldIdLst>
    <p:sldId id="256" r:id="rId2"/>
    <p:sldId id="257" r:id="rId3"/>
    <p:sldId id="277" r:id="rId4"/>
    <p:sldId id="273" r:id="rId5"/>
    <p:sldId id="269" r:id="rId6"/>
    <p:sldId id="264" r:id="rId7"/>
    <p:sldId id="266" r:id="rId8"/>
    <p:sldId id="261" r:id="rId9"/>
    <p:sldId id="267" r:id="rId10"/>
    <p:sldId id="274" r:id="rId11"/>
    <p:sldId id="268" r:id="rId12"/>
    <p:sldId id="259" r:id="rId13"/>
    <p:sldId id="272" r:id="rId14"/>
    <p:sldId id="260" r:id="rId15"/>
    <p:sldId id="270" r:id="rId16"/>
    <p:sldId id="276" r:id="rId17"/>
    <p:sldId id="262" r:id="rId18"/>
    <p:sldId id="263" r:id="rId19"/>
    <p:sldId id="275" r:id="rId20"/>
    <p:sldId id="25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704"/>
  </p:normalViewPr>
  <p:slideViewPr>
    <p:cSldViewPr snapToGrid="0">
      <p:cViewPr varScale="1">
        <p:scale>
          <a:sx n="105" d="100"/>
          <a:sy n="105" d="100"/>
        </p:scale>
        <p:origin x="84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2D0CD0-8077-9149-8A5B-B508056B2D3D}" type="datetimeFigureOut">
              <a:rPr lang="en-US" smtClean="0"/>
              <a:t>2/22/23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4CEB90-A0CF-2B4B-952F-CECC93926779}" type="slidenum">
              <a:rPr lang="en-US" smtClean="0"/>
              <a:t>‹#›</a:t>
            </a:fld>
            <a:endParaRPr lang="en-US"/>
          </a:p>
        </p:txBody>
      </p:sp>
    </p:spTree>
    <p:extLst>
      <p:ext uri="{BB962C8B-B14F-4D97-AF65-F5344CB8AC3E}">
        <p14:creationId xmlns:p14="http://schemas.microsoft.com/office/powerpoint/2010/main" val="3503254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You may think that the goals are overarching and not specific, however, there are sub agendas within each. You might also think about why do we need this law? What will it do for individuals? And why is it needed?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B6336B95-1E11-1049-8F1F-3838C3ABFAB9}" type="slidenum">
              <a:rPr lang="en-US" smtClean="0"/>
              <a:t>6</a:t>
            </a:fld>
            <a:endParaRPr lang="en-US"/>
          </a:p>
        </p:txBody>
      </p:sp>
    </p:spTree>
    <p:extLst>
      <p:ext uri="{BB962C8B-B14F-4D97-AF65-F5344CB8AC3E}">
        <p14:creationId xmlns:p14="http://schemas.microsoft.com/office/powerpoint/2010/main" val="4115587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ea typeface="Times New Roman" panose="02020603050405020304" pitchFamily="18" charset="0"/>
              </a:rPr>
              <a:t>Recruit onto courses/ attractive/ humanistic.  </a:t>
            </a:r>
          </a:p>
          <a:p>
            <a:endParaRPr lang="en-US" dirty="0"/>
          </a:p>
        </p:txBody>
      </p:sp>
      <p:sp>
        <p:nvSpPr>
          <p:cNvPr id="4" name="Slide Number Placeholder 3"/>
          <p:cNvSpPr>
            <a:spLocks noGrp="1"/>
          </p:cNvSpPr>
          <p:nvPr>
            <p:ph type="sldNum" sz="quarter" idx="5"/>
          </p:nvPr>
        </p:nvSpPr>
        <p:spPr/>
        <p:txBody>
          <a:bodyPr/>
          <a:lstStyle/>
          <a:p>
            <a:fld id="{914CEB90-A0CF-2B4B-952F-CECC93926779}" type="slidenum">
              <a:rPr lang="en-US" smtClean="0"/>
              <a:t>7</a:t>
            </a:fld>
            <a:endParaRPr lang="en-US"/>
          </a:p>
        </p:txBody>
      </p:sp>
    </p:spTree>
    <p:extLst>
      <p:ext uri="{BB962C8B-B14F-4D97-AF65-F5344CB8AC3E}">
        <p14:creationId xmlns:p14="http://schemas.microsoft.com/office/powerpoint/2010/main" val="20738644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33333"/>
                </a:solidFill>
                <a:effectLst/>
                <a:latin typeface="Neue Helvetica W01"/>
              </a:rPr>
              <a:t>2,751 Sample</a:t>
            </a:r>
            <a:endParaRPr lang="en-US" dirty="0"/>
          </a:p>
        </p:txBody>
      </p:sp>
      <p:sp>
        <p:nvSpPr>
          <p:cNvPr id="4" name="Slide Number Placeholder 3"/>
          <p:cNvSpPr>
            <a:spLocks noGrp="1"/>
          </p:cNvSpPr>
          <p:nvPr>
            <p:ph type="sldNum" sz="quarter" idx="5"/>
          </p:nvPr>
        </p:nvSpPr>
        <p:spPr/>
        <p:txBody>
          <a:bodyPr/>
          <a:lstStyle/>
          <a:p>
            <a:fld id="{914CEB90-A0CF-2B4B-952F-CECC93926779}" type="slidenum">
              <a:rPr lang="en-US" smtClean="0"/>
              <a:t>11</a:t>
            </a:fld>
            <a:endParaRPr lang="en-US"/>
          </a:p>
        </p:txBody>
      </p:sp>
    </p:spTree>
    <p:extLst>
      <p:ext uri="{BB962C8B-B14F-4D97-AF65-F5344CB8AC3E}">
        <p14:creationId xmlns:p14="http://schemas.microsoft.com/office/powerpoint/2010/main" val="37549418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February 22, 2023</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039387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February 22, 2023</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012367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February 22, 2023</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488953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February 22, 2023</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30546287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February 22, 2023</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26286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February 22, 2023</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590434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February 22, 2023</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342668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February 22, 2023</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913166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February 22, 2023</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464289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February 22, 2023</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127264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February 22, 2023</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520743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February 22, 2023</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mc:Choice xmlns:p14="http://schemas.microsoft.com/office/powerpoint/2010/main"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3984463124"/>
      </p:ext>
    </p:extLst>
  </p:cSld>
  <p:clrMap bg1="lt1" tx1="dk1" bg2="lt2" tx2="dk2" accent1="accent1" accent2="accent2" accent3="accent3" accent4="accent4" accent5="accent5" accent6="accent6" hlink="hlink" folHlink="folHlink"/>
  <p:sldLayoutIdLst>
    <p:sldLayoutId id="2147483820" r:id="rId1"/>
    <p:sldLayoutId id="2147483821" r:id="rId2"/>
    <p:sldLayoutId id="2147483822" r:id="rId3"/>
    <p:sldLayoutId id="2147483823" r:id="rId4"/>
    <p:sldLayoutId id="2147483824" r:id="rId5"/>
    <p:sldLayoutId id="2147483825" r:id="rId6"/>
    <p:sldLayoutId id="2147483816" r:id="rId7"/>
    <p:sldLayoutId id="2147483817" r:id="rId8"/>
    <p:sldLayoutId id="2147483818" r:id="rId9"/>
    <p:sldLayoutId id="2147483819" r:id="rId10"/>
    <p:sldLayoutId id="2147483826"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https://www.careinspectorate.wales/sites/default/files/inline-images/221006-ciw-corevalues-badge-en_1.jpg"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gov.wales/sites/default/files/publications/2019-06/digital-2030-a-strategic-framework-for-post-16-digital-learning-in-wales.pdf" TargetMode="External"/><Relationship Id="rId3" Type="http://schemas.openxmlformats.org/officeDocument/2006/relationships/hyperlink" Target="https://www.cqc.org.uk/publication/state-care-202122/workforce" TargetMode="External"/><Relationship Id="rId7" Type="http://schemas.openxmlformats.org/officeDocument/2006/relationships/hyperlink" Target="https://www.gov.wales/age-friendly-wales-our-strategy-ageing-society-html" TargetMode="External"/><Relationship Id="rId2" Type="http://schemas.openxmlformats.org/officeDocument/2006/relationships/hyperlink" Target="https://www.bma.org.uk/media/5717/20220217-ccc-social-care-report-june-2022.pdf" TargetMode="External"/><Relationship Id="rId1" Type="http://schemas.openxmlformats.org/officeDocument/2006/relationships/slideLayout" Target="../slideLayouts/slideLayout2.xml"/><Relationship Id="rId6" Type="http://schemas.openxmlformats.org/officeDocument/2006/relationships/hyperlink" Target="https://publications.parliament.uk/pa/cm5803/cmselect/cmhealth/115/report.html" TargetMode="External"/><Relationship Id="rId5" Type="http://schemas.openxmlformats.org/officeDocument/2006/relationships/hyperlink" Target="https://www.goodthingsfoundation.org/wp-content/uploads/2021/08/Good-Things-Foundation-2021-&#8211;-Digital-Exclusion-and-Health-Inequalities-Briefing-Paper.pdf" TargetMode="External"/><Relationship Id="rId10" Type="http://schemas.openxmlformats.org/officeDocument/2006/relationships/hyperlink" Target="https://www.gov.wales/written-statement-loss-funding-wales-result-uk-governments-arrangements-replacement-eu-funding" TargetMode="External"/><Relationship Id="rId4" Type="http://schemas.openxmlformats.org/officeDocument/2006/relationships/hyperlink" Target="https://www.gov.uk/government/statistics/adult-social-care-workforce-survey-december-2021/adult-social-care-workforce-survey-december-2021-report" TargetMode="External"/><Relationship Id="rId9" Type="http://schemas.openxmlformats.org/officeDocument/2006/relationships/hyperlink" Target="https://www.gov.wales/sites/default/files/pdf-versions/2022/3/4/1646322827/digital-strategy-wal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3" name="Rectangle 1045">
            <a:extLst>
              <a:ext uri="{FF2B5EF4-FFF2-40B4-BE49-F238E27FC236}">
                <a16:creationId xmlns:a16="http://schemas.microsoft.com/office/drawing/2014/main" id="{DF58F864-3E03-4ACC-B622-FC8A05463C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F59EE8-1E41-51C4-9B02-C6563533DE67}"/>
              </a:ext>
            </a:extLst>
          </p:cNvPr>
          <p:cNvSpPr>
            <a:spLocks noGrp="1"/>
          </p:cNvSpPr>
          <p:nvPr>
            <p:ph type="ctrTitle"/>
          </p:nvPr>
        </p:nvSpPr>
        <p:spPr>
          <a:xfrm>
            <a:off x="100013" y="834333"/>
            <a:ext cx="6309526" cy="3394767"/>
          </a:xfrm>
        </p:spPr>
        <p:txBody>
          <a:bodyPr>
            <a:normAutofit/>
          </a:bodyPr>
          <a:lstStyle/>
          <a:p>
            <a:pPr>
              <a:lnSpc>
                <a:spcPct val="100000"/>
              </a:lnSpc>
            </a:pPr>
            <a:r>
              <a:rPr lang="en-US" sz="3200" dirty="0"/>
              <a:t>What are the key trends in Health and Social Care and How do they influence your teaching practice? </a:t>
            </a:r>
          </a:p>
        </p:txBody>
      </p:sp>
      <p:sp>
        <p:nvSpPr>
          <p:cNvPr id="3" name="Subtitle 2">
            <a:extLst>
              <a:ext uri="{FF2B5EF4-FFF2-40B4-BE49-F238E27FC236}">
                <a16:creationId xmlns:a16="http://schemas.microsoft.com/office/drawing/2014/main" id="{1FBEE570-4168-1DBC-E590-9888641B771B}"/>
              </a:ext>
            </a:extLst>
          </p:cNvPr>
          <p:cNvSpPr>
            <a:spLocks noGrp="1"/>
          </p:cNvSpPr>
          <p:nvPr>
            <p:ph type="subTitle" idx="1"/>
          </p:nvPr>
        </p:nvSpPr>
        <p:spPr>
          <a:xfrm>
            <a:off x="723901" y="4386992"/>
            <a:ext cx="4249004" cy="1017129"/>
          </a:xfrm>
        </p:spPr>
        <p:txBody>
          <a:bodyPr>
            <a:normAutofit/>
          </a:bodyPr>
          <a:lstStyle/>
          <a:p>
            <a:r>
              <a:rPr lang="en-US" sz="3200" dirty="0"/>
              <a:t>By Jonathan Wyatt </a:t>
            </a:r>
          </a:p>
        </p:txBody>
      </p:sp>
      <p:sp>
        <p:nvSpPr>
          <p:cNvPr id="1055" name="Freeform: Shape 1047">
            <a:extLst>
              <a:ext uri="{FF2B5EF4-FFF2-40B4-BE49-F238E27FC236}">
                <a16:creationId xmlns:a16="http://schemas.microsoft.com/office/drawing/2014/main" id="{3C989A3A-C9E7-495B-A21A-834969F6C3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1584247" cy="834332"/>
          </a:xfrm>
          <a:custGeom>
            <a:avLst/>
            <a:gdLst>
              <a:gd name="connsiteX0" fmla="*/ 0 w 11584247"/>
              <a:gd name="connsiteY0" fmla="*/ 0 h 863981"/>
              <a:gd name="connsiteX1" fmla="*/ 11584247 w 11584247"/>
              <a:gd name="connsiteY1" fmla="*/ 0 h 863981"/>
              <a:gd name="connsiteX2" fmla="*/ 11575958 w 11584247"/>
              <a:gd name="connsiteY2" fmla="*/ 7123 h 863981"/>
              <a:gd name="connsiteX3" fmla="*/ 11345019 w 11584247"/>
              <a:gd name="connsiteY3" fmla="*/ 124938 h 863981"/>
              <a:gd name="connsiteX4" fmla="*/ 11216869 w 11584247"/>
              <a:gd name="connsiteY4" fmla="*/ 106667 h 863981"/>
              <a:gd name="connsiteX5" fmla="*/ 11164524 w 11584247"/>
              <a:gd name="connsiteY5" fmla="*/ 68135 h 863981"/>
              <a:gd name="connsiteX6" fmla="*/ 11145180 w 11584247"/>
              <a:gd name="connsiteY6" fmla="*/ 66243 h 863981"/>
              <a:gd name="connsiteX7" fmla="*/ 11106416 w 11584247"/>
              <a:gd name="connsiteY7" fmla="*/ 106767 h 863981"/>
              <a:gd name="connsiteX8" fmla="*/ 11053822 w 11584247"/>
              <a:gd name="connsiteY8" fmla="*/ 107772 h 863981"/>
              <a:gd name="connsiteX9" fmla="*/ 10991963 w 11584247"/>
              <a:gd name="connsiteY9" fmla="*/ 163440 h 863981"/>
              <a:gd name="connsiteX10" fmla="*/ 10784798 w 11584247"/>
              <a:gd name="connsiteY10" fmla="*/ 186456 h 863981"/>
              <a:gd name="connsiteX11" fmla="*/ 10727153 w 11584247"/>
              <a:gd name="connsiteY11" fmla="*/ 243863 h 863981"/>
              <a:gd name="connsiteX12" fmla="*/ 10701407 w 11584247"/>
              <a:gd name="connsiteY12" fmla="*/ 255564 h 863981"/>
              <a:gd name="connsiteX13" fmla="*/ 10660180 w 11584247"/>
              <a:gd name="connsiteY13" fmla="*/ 309868 h 863981"/>
              <a:gd name="connsiteX14" fmla="*/ 10510136 w 11584247"/>
              <a:gd name="connsiteY14" fmla="*/ 223982 h 863981"/>
              <a:gd name="connsiteX15" fmla="*/ 10310725 w 11584247"/>
              <a:gd name="connsiteY15" fmla="*/ 257181 h 863981"/>
              <a:gd name="connsiteX16" fmla="*/ 10124711 w 11584247"/>
              <a:gd name="connsiteY16" fmla="*/ 197981 h 863981"/>
              <a:gd name="connsiteX17" fmla="*/ 10016836 w 11584247"/>
              <a:gd name="connsiteY17" fmla="*/ 218259 h 863981"/>
              <a:gd name="connsiteX18" fmla="*/ 9987770 w 11584247"/>
              <a:gd name="connsiteY18" fmla="*/ 268441 h 863981"/>
              <a:gd name="connsiteX19" fmla="*/ 9712889 w 11584247"/>
              <a:gd name="connsiteY19" fmla="*/ 275231 h 863981"/>
              <a:gd name="connsiteX20" fmla="*/ 9645923 w 11584247"/>
              <a:gd name="connsiteY20" fmla="*/ 297473 h 863981"/>
              <a:gd name="connsiteX21" fmla="*/ 9580351 w 11584247"/>
              <a:gd name="connsiteY21" fmla="*/ 275174 h 863981"/>
              <a:gd name="connsiteX22" fmla="*/ 9477264 w 11584247"/>
              <a:gd name="connsiteY22" fmla="*/ 333736 h 863981"/>
              <a:gd name="connsiteX23" fmla="*/ 9323022 w 11584247"/>
              <a:gd name="connsiteY23" fmla="*/ 339499 h 863981"/>
              <a:gd name="connsiteX24" fmla="*/ 9231896 w 11584247"/>
              <a:gd name="connsiteY24" fmla="*/ 350924 h 863981"/>
              <a:gd name="connsiteX25" fmla="*/ 9199098 w 11584247"/>
              <a:gd name="connsiteY25" fmla="*/ 367794 h 863981"/>
              <a:gd name="connsiteX26" fmla="*/ 9152075 w 11584247"/>
              <a:gd name="connsiteY26" fmla="*/ 382929 h 863981"/>
              <a:gd name="connsiteX27" fmla="*/ 9070495 w 11584247"/>
              <a:gd name="connsiteY27" fmla="*/ 419337 h 863981"/>
              <a:gd name="connsiteX28" fmla="*/ 8958441 w 11584247"/>
              <a:gd name="connsiteY28" fmla="*/ 451389 h 863981"/>
              <a:gd name="connsiteX29" fmla="*/ 8869068 w 11584247"/>
              <a:gd name="connsiteY29" fmla="*/ 421230 h 863981"/>
              <a:gd name="connsiteX30" fmla="*/ 8863066 w 11584247"/>
              <a:gd name="connsiteY30" fmla="*/ 431598 h 863981"/>
              <a:gd name="connsiteX31" fmla="*/ 8805167 w 11584247"/>
              <a:gd name="connsiteY31" fmla="*/ 436877 h 863981"/>
              <a:gd name="connsiteX32" fmla="*/ 8593326 w 11584247"/>
              <a:gd name="connsiteY32" fmla="*/ 390816 h 863981"/>
              <a:gd name="connsiteX33" fmla="*/ 8480431 w 11584247"/>
              <a:gd name="connsiteY33" fmla="*/ 402916 h 863981"/>
              <a:gd name="connsiteX34" fmla="*/ 8441817 w 11584247"/>
              <a:gd name="connsiteY34" fmla="*/ 417619 h 863981"/>
              <a:gd name="connsiteX35" fmla="*/ 8377029 w 11584247"/>
              <a:gd name="connsiteY35" fmla="*/ 441608 h 863981"/>
              <a:gd name="connsiteX36" fmla="*/ 8332187 w 11584247"/>
              <a:gd name="connsiteY36" fmla="*/ 485172 h 863981"/>
              <a:gd name="connsiteX37" fmla="*/ 8276595 w 11584247"/>
              <a:gd name="connsiteY37" fmla="*/ 495073 h 863981"/>
              <a:gd name="connsiteX38" fmla="*/ 8259050 w 11584247"/>
              <a:gd name="connsiteY38" fmla="*/ 464220 h 863981"/>
              <a:gd name="connsiteX39" fmla="*/ 8201086 w 11584247"/>
              <a:gd name="connsiteY39" fmla="*/ 485570 h 863981"/>
              <a:gd name="connsiteX40" fmla="*/ 8113667 w 11584247"/>
              <a:gd name="connsiteY40" fmla="*/ 521596 h 863981"/>
              <a:gd name="connsiteX41" fmla="*/ 8062051 w 11584247"/>
              <a:gd name="connsiteY41" fmla="*/ 533812 h 863981"/>
              <a:gd name="connsiteX42" fmla="*/ 7922362 w 11584247"/>
              <a:gd name="connsiteY42" fmla="*/ 576478 h 863981"/>
              <a:gd name="connsiteX43" fmla="*/ 7783439 w 11584247"/>
              <a:gd name="connsiteY43" fmla="*/ 626299 h 863981"/>
              <a:gd name="connsiteX44" fmla="*/ 7721280 w 11584247"/>
              <a:gd name="connsiteY44" fmla="*/ 690417 h 863981"/>
              <a:gd name="connsiteX45" fmla="*/ 7713345 w 11584247"/>
              <a:gd name="connsiteY45" fmla="*/ 693363 h 863981"/>
              <a:gd name="connsiteX46" fmla="*/ 7691368 w 11584247"/>
              <a:gd name="connsiteY46" fmla="*/ 691272 h 863981"/>
              <a:gd name="connsiteX47" fmla="*/ 7683053 w 11584247"/>
              <a:gd name="connsiteY47" fmla="*/ 688814 h 863981"/>
              <a:gd name="connsiteX48" fmla="*/ 7670993 w 11584247"/>
              <a:gd name="connsiteY48" fmla="*/ 688775 h 863981"/>
              <a:gd name="connsiteX49" fmla="*/ 7670712 w 11584247"/>
              <a:gd name="connsiteY49" fmla="*/ 689306 h 863981"/>
              <a:gd name="connsiteX50" fmla="*/ 7659383 w 11584247"/>
              <a:gd name="connsiteY50" fmla="*/ 688227 h 863981"/>
              <a:gd name="connsiteX51" fmla="*/ 7603754 w 11584247"/>
              <a:gd name="connsiteY51" fmla="*/ 676226 h 863981"/>
              <a:gd name="connsiteX52" fmla="*/ 7532285 w 11584247"/>
              <a:gd name="connsiteY52" fmla="*/ 726440 h 863981"/>
              <a:gd name="connsiteX53" fmla="*/ 7502351 w 11584247"/>
              <a:gd name="connsiteY53" fmla="*/ 735020 h 863981"/>
              <a:gd name="connsiteX54" fmla="*/ 7486452 w 11584247"/>
              <a:gd name="connsiteY54" fmla="*/ 742445 h 863981"/>
              <a:gd name="connsiteX55" fmla="*/ 7485519 w 11584247"/>
              <a:gd name="connsiteY55" fmla="*/ 744742 h 863981"/>
              <a:gd name="connsiteX56" fmla="*/ 7432183 w 11584247"/>
              <a:gd name="connsiteY56" fmla="*/ 732969 h 863981"/>
              <a:gd name="connsiteX57" fmla="*/ 7425231 w 11584247"/>
              <a:gd name="connsiteY57" fmla="*/ 735688 h 863981"/>
              <a:gd name="connsiteX58" fmla="*/ 7390298 w 11584247"/>
              <a:gd name="connsiteY58" fmla="*/ 722535 h 863981"/>
              <a:gd name="connsiteX59" fmla="*/ 7372339 w 11584247"/>
              <a:gd name="connsiteY59" fmla="*/ 718662 h 863981"/>
              <a:gd name="connsiteX60" fmla="*/ 7367083 w 11584247"/>
              <a:gd name="connsiteY60" fmla="*/ 711540 h 863981"/>
              <a:gd name="connsiteX61" fmla="*/ 7340667 w 11584247"/>
              <a:gd name="connsiteY61" fmla="*/ 708883 h 863981"/>
              <a:gd name="connsiteX62" fmla="*/ 7337703 w 11584247"/>
              <a:gd name="connsiteY62" fmla="*/ 710851 h 863981"/>
              <a:gd name="connsiteX63" fmla="*/ 7315659 w 11584247"/>
              <a:gd name="connsiteY63" fmla="*/ 700203 h 863981"/>
              <a:gd name="connsiteX64" fmla="*/ 7296872 w 11584247"/>
              <a:gd name="connsiteY64" fmla="*/ 681057 h 863981"/>
              <a:gd name="connsiteX65" fmla="*/ 7073219 w 11584247"/>
              <a:gd name="connsiteY65" fmla="*/ 690480 h 863981"/>
              <a:gd name="connsiteX66" fmla="*/ 6877450 w 11584247"/>
              <a:gd name="connsiteY66" fmla="*/ 609704 h 863981"/>
              <a:gd name="connsiteX67" fmla="*/ 6756132 w 11584247"/>
              <a:gd name="connsiteY67" fmla="*/ 617104 h 863981"/>
              <a:gd name="connsiteX68" fmla="*/ 6717066 w 11584247"/>
              <a:gd name="connsiteY68" fmla="*/ 663516 h 863981"/>
              <a:gd name="connsiteX69" fmla="*/ 6414326 w 11584247"/>
              <a:gd name="connsiteY69" fmla="*/ 637792 h 863981"/>
              <a:gd name="connsiteX70" fmla="*/ 6337636 w 11584247"/>
              <a:gd name="connsiteY70" fmla="*/ 651977 h 863981"/>
              <a:gd name="connsiteX71" fmla="*/ 6268828 w 11584247"/>
              <a:gd name="connsiteY71" fmla="*/ 622080 h 863981"/>
              <a:gd name="connsiteX72" fmla="*/ 6241133 w 11584247"/>
              <a:gd name="connsiteY72" fmla="*/ 637096 h 863981"/>
              <a:gd name="connsiteX73" fmla="*/ 6236372 w 11584247"/>
              <a:gd name="connsiteY73" fmla="*/ 640150 h 863981"/>
              <a:gd name="connsiteX74" fmla="*/ 6217005 w 11584247"/>
              <a:gd name="connsiteY74" fmla="*/ 642256 h 863981"/>
              <a:gd name="connsiteX75" fmla="*/ 6211934 w 11584247"/>
              <a:gd name="connsiteY75" fmla="*/ 655497 h 863981"/>
              <a:gd name="connsiteX76" fmla="*/ 6183064 w 11584247"/>
              <a:gd name="connsiteY76" fmla="*/ 667728 h 863981"/>
              <a:gd name="connsiteX77" fmla="*/ 6147308 w 11584247"/>
              <a:gd name="connsiteY77" fmla="*/ 668073 h 863981"/>
              <a:gd name="connsiteX78" fmla="*/ 5977154 w 11584247"/>
              <a:gd name="connsiteY78" fmla="*/ 655579 h 863981"/>
              <a:gd name="connsiteX79" fmla="*/ 5875486 w 11584247"/>
              <a:gd name="connsiteY79" fmla="*/ 656164 h 863981"/>
              <a:gd name="connsiteX80" fmla="*/ 5837074 w 11584247"/>
              <a:gd name="connsiteY80" fmla="*/ 669047 h 863981"/>
              <a:gd name="connsiteX81" fmla="*/ 5783293 w 11584247"/>
              <a:gd name="connsiteY81" fmla="*/ 678526 h 863981"/>
              <a:gd name="connsiteX82" fmla="*/ 5688540 w 11584247"/>
              <a:gd name="connsiteY82" fmla="*/ 705055 h 863981"/>
              <a:gd name="connsiteX83" fmla="*/ 5560952 w 11584247"/>
              <a:gd name="connsiteY83" fmla="*/ 723655 h 863981"/>
              <a:gd name="connsiteX84" fmla="*/ 5467137 w 11584247"/>
              <a:gd name="connsiteY84" fmla="*/ 683142 h 863981"/>
              <a:gd name="connsiteX85" fmla="*/ 5459069 w 11584247"/>
              <a:gd name="connsiteY85" fmla="*/ 692731 h 863981"/>
              <a:gd name="connsiteX86" fmla="*/ 5394755 w 11584247"/>
              <a:gd name="connsiteY86" fmla="*/ 691136 h 863981"/>
              <a:gd name="connsiteX87" fmla="*/ 5168758 w 11584247"/>
              <a:gd name="connsiteY87" fmla="*/ 620360 h 863981"/>
              <a:gd name="connsiteX88" fmla="*/ 5043093 w 11584247"/>
              <a:gd name="connsiteY88" fmla="*/ 619043 h 863981"/>
              <a:gd name="connsiteX89" fmla="*/ 4998604 w 11584247"/>
              <a:gd name="connsiteY89" fmla="*/ 629087 h 863981"/>
              <a:gd name="connsiteX90" fmla="*/ 4924058 w 11584247"/>
              <a:gd name="connsiteY90" fmla="*/ 645263 h 863981"/>
              <a:gd name="connsiteX91" fmla="*/ 4868616 w 11584247"/>
              <a:gd name="connsiteY91" fmla="*/ 683240 h 863981"/>
              <a:gd name="connsiteX92" fmla="*/ 4806175 w 11584247"/>
              <a:gd name="connsiteY92" fmla="*/ 686507 h 863981"/>
              <a:gd name="connsiteX93" fmla="*/ 4791312 w 11584247"/>
              <a:gd name="connsiteY93" fmla="*/ 653788 h 863981"/>
              <a:gd name="connsiteX94" fmla="*/ 4724634 w 11584247"/>
              <a:gd name="connsiteY94" fmla="*/ 668150 h 863981"/>
              <a:gd name="connsiteX95" fmla="*/ 4623526 w 11584247"/>
              <a:gd name="connsiteY95" fmla="*/ 693607 h 863981"/>
              <a:gd name="connsiteX96" fmla="*/ 4565119 w 11584247"/>
              <a:gd name="connsiteY96" fmla="*/ 699644 h 863981"/>
              <a:gd name="connsiteX97" fmla="*/ 4405682 w 11584247"/>
              <a:gd name="connsiteY97" fmla="*/ 725524 h 863981"/>
              <a:gd name="connsiteX98" fmla="*/ 4246062 w 11584247"/>
              <a:gd name="connsiteY98" fmla="*/ 758603 h 863981"/>
              <a:gd name="connsiteX99" fmla="*/ 4151948 w 11584247"/>
              <a:gd name="connsiteY99" fmla="*/ 818594 h 863981"/>
              <a:gd name="connsiteX100" fmla="*/ 4020693 w 11584247"/>
              <a:gd name="connsiteY100" fmla="*/ 841422 h 863981"/>
              <a:gd name="connsiteX101" fmla="*/ 3998789 w 11584247"/>
              <a:gd name="connsiteY101" fmla="*/ 851161 h 863981"/>
              <a:gd name="connsiteX102" fmla="*/ 3968135 w 11584247"/>
              <a:gd name="connsiteY102" fmla="*/ 845925 h 863981"/>
              <a:gd name="connsiteX103" fmla="*/ 3845234 w 11584247"/>
              <a:gd name="connsiteY103" fmla="*/ 823068 h 863981"/>
              <a:gd name="connsiteX104" fmla="*/ 3748200 w 11584247"/>
              <a:gd name="connsiteY104" fmla="*/ 788335 h 863981"/>
              <a:gd name="connsiteX105" fmla="*/ 3628646 w 11584247"/>
              <a:gd name="connsiteY105" fmla="*/ 815284 h 863981"/>
              <a:gd name="connsiteX106" fmla="*/ 3555292 w 11584247"/>
              <a:gd name="connsiteY106" fmla="*/ 808248 h 863981"/>
              <a:gd name="connsiteX107" fmla="*/ 3434444 w 11584247"/>
              <a:gd name="connsiteY107" fmla="*/ 760907 h 863981"/>
              <a:gd name="connsiteX108" fmla="*/ 3276756 w 11584247"/>
              <a:gd name="connsiteY108" fmla="*/ 777750 h 863981"/>
              <a:gd name="connsiteX109" fmla="*/ 3245335 w 11584247"/>
              <a:gd name="connsiteY109" fmla="*/ 828674 h 863981"/>
              <a:gd name="connsiteX110" fmla="*/ 3202324 w 11584247"/>
              <a:gd name="connsiteY110" fmla="*/ 859861 h 863981"/>
              <a:gd name="connsiteX111" fmla="*/ 3182139 w 11584247"/>
              <a:gd name="connsiteY111" fmla="*/ 789189 h 863981"/>
              <a:gd name="connsiteX112" fmla="*/ 3044242 w 11584247"/>
              <a:gd name="connsiteY112" fmla="*/ 738181 h 863981"/>
              <a:gd name="connsiteX113" fmla="*/ 2975529 w 11584247"/>
              <a:gd name="connsiteY113" fmla="*/ 720730 h 863981"/>
              <a:gd name="connsiteX114" fmla="*/ 2868812 w 11584247"/>
              <a:gd name="connsiteY114" fmla="*/ 709829 h 863981"/>
              <a:gd name="connsiteX115" fmla="*/ 2836257 w 11584247"/>
              <a:gd name="connsiteY115" fmla="*/ 703641 h 863981"/>
              <a:gd name="connsiteX116" fmla="*/ 2511817 w 11584247"/>
              <a:gd name="connsiteY116" fmla="*/ 610129 h 863981"/>
              <a:gd name="connsiteX117" fmla="*/ 2323450 w 11584247"/>
              <a:gd name="connsiteY117" fmla="*/ 692063 h 863981"/>
              <a:gd name="connsiteX118" fmla="*/ 2112485 w 11584247"/>
              <a:gd name="connsiteY118" fmla="*/ 710292 h 863981"/>
              <a:gd name="connsiteX119" fmla="*/ 2047386 w 11584247"/>
              <a:gd name="connsiteY119" fmla="*/ 669854 h 863981"/>
              <a:gd name="connsiteX120" fmla="*/ 2014871 w 11584247"/>
              <a:gd name="connsiteY120" fmla="*/ 671556 h 863981"/>
              <a:gd name="connsiteX121" fmla="*/ 1961527 w 11584247"/>
              <a:gd name="connsiteY121" fmla="*/ 678730 h 863981"/>
              <a:gd name="connsiteX122" fmla="*/ 1878931 w 11584247"/>
              <a:gd name="connsiteY122" fmla="*/ 661482 h 863981"/>
              <a:gd name="connsiteX123" fmla="*/ 1713886 w 11584247"/>
              <a:gd name="connsiteY123" fmla="*/ 668713 h 863981"/>
              <a:gd name="connsiteX124" fmla="*/ 1434049 w 11584247"/>
              <a:gd name="connsiteY124" fmla="*/ 595668 h 863981"/>
              <a:gd name="connsiteX125" fmla="*/ 1177354 w 11584247"/>
              <a:gd name="connsiteY125" fmla="*/ 614359 h 863981"/>
              <a:gd name="connsiteX126" fmla="*/ 1088947 w 11584247"/>
              <a:gd name="connsiteY126" fmla="*/ 617056 h 863981"/>
              <a:gd name="connsiteX127" fmla="*/ 998946 w 11584247"/>
              <a:gd name="connsiteY127" fmla="*/ 688407 h 863981"/>
              <a:gd name="connsiteX128" fmla="*/ 850523 w 11584247"/>
              <a:gd name="connsiteY128" fmla="*/ 684071 h 863981"/>
              <a:gd name="connsiteX129" fmla="*/ 775514 w 11584247"/>
              <a:gd name="connsiteY129" fmla="*/ 737451 h 863981"/>
              <a:gd name="connsiteX130" fmla="*/ 603494 w 11584247"/>
              <a:gd name="connsiteY130" fmla="*/ 710500 h 863981"/>
              <a:gd name="connsiteX131" fmla="*/ 564233 w 11584247"/>
              <a:gd name="connsiteY131" fmla="*/ 721324 h 863981"/>
              <a:gd name="connsiteX132" fmla="*/ 511527 w 11584247"/>
              <a:gd name="connsiteY132" fmla="*/ 744248 h 863981"/>
              <a:gd name="connsiteX133" fmla="*/ 337049 w 11584247"/>
              <a:gd name="connsiteY133" fmla="*/ 755307 h 863981"/>
              <a:gd name="connsiteX134" fmla="*/ 218766 w 11584247"/>
              <a:gd name="connsiteY134" fmla="*/ 732207 h 863981"/>
              <a:gd name="connsiteX135" fmla="*/ 104041 w 11584247"/>
              <a:gd name="connsiteY135" fmla="*/ 738210 h 863981"/>
              <a:gd name="connsiteX136" fmla="*/ 15455 w 11584247"/>
              <a:gd name="connsiteY136" fmla="*/ 751614 h 863981"/>
              <a:gd name="connsiteX137" fmla="*/ 0 w 11584247"/>
              <a:gd name="connsiteY137" fmla="*/ 741620 h 86398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727153 w 11584247"/>
              <a:gd name="connsiteY11" fmla="*/ 243863 h 851161"/>
              <a:gd name="connsiteX12" fmla="*/ 10701407 w 11584247"/>
              <a:gd name="connsiteY12" fmla="*/ 255564 h 851161"/>
              <a:gd name="connsiteX13" fmla="*/ 10660180 w 11584247"/>
              <a:gd name="connsiteY13" fmla="*/ 309868 h 851161"/>
              <a:gd name="connsiteX14" fmla="*/ 10510136 w 11584247"/>
              <a:gd name="connsiteY14" fmla="*/ 223982 h 851161"/>
              <a:gd name="connsiteX15" fmla="*/ 10310725 w 11584247"/>
              <a:gd name="connsiteY15" fmla="*/ 257181 h 851161"/>
              <a:gd name="connsiteX16" fmla="*/ 10124711 w 11584247"/>
              <a:gd name="connsiteY16" fmla="*/ 197981 h 851161"/>
              <a:gd name="connsiteX17" fmla="*/ 10016836 w 11584247"/>
              <a:gd name="connsiteY17" fmla="*/ 218259 h 851161"/>
              <a:gd name="connsiteX18" fmla="*/ 9987770 w 11584247"/>
              <a:gd name="connsiteY18" fmla="*/ 268441 h 851161"/>
              <a:gd name="connsiteX19" fmla="*/ 9712889 w 11584247"/>
              <a:gd name="connsiteY19" fmla="*/ 275231 h 851161"/>
              <a:gd name="connsiteX20" fmla="*/ 9645923 w 11584247"/>
              <a:gd name="connsiteY20" fmla="*/ 297473 h 851161"/>
              <a:gd name="connsiteX21" fmla="*/ 9580351 w 11584247"/>
              <a:gd name="connsiteY21" fmla="*/ 275174 h 851161"/>
              <a:gd name="connsiteX22" fmla="*/ 9477264 w 11584247"/>
              <a:gd name="connsiteY22" fmla="*/ 333736 h 851161"/>
              <a:gd name="connsiteX23" fmla="*/ 9323022 w 11584247"/>
              <a:gd name="connsiteY23" fmla="*/ 339499 h 851161"/>
              <a:gd name="connsiteX24" fmla="*/ 9231896 w 11584247"/>
              <a:gd name="connsiteY24" fmla="*/ 350924 h 851161"/>
              <a:gd name="connsiteX25" fmla="*/ 9199098 w 11584247"/>
              <a:gd name="connsiteY25" fmla="*/ 367794 h 851161"/>
              <a:gd name="connsiteX26" fmla="*/ 9152075 w 11584247"/>
              <a:gd name="connsiteY26" fmla="*/ 382929 h 851161"/>
              <a:gd name="connsiteX27" fmla="*/ 9070495 w 11584247"/>
              <a:gd name="connsiteY27" fmla="*/ 419337 h 851161"/>
              <a:gd name="connsiteX28" fmla="*/ 8958441 w 11584247"/>
              <a:gd name="connsiteY28" fmla="*/ 451389 h 851161"/>
              <a:gd name="connsiteX29" fmla="*/ 8869068 w 11584247"/>
              <a:gd name="connsiteY29" fmla="*/ 421230 h 851161"/>
              <a:gd name="connsiteX30" fmla="*/ 8863066 w 11584247"/>
              <a:gd name="connsiteY30" fmla="*/ 431598 h 851161"/>
              <a:gd name="connsiteX31" fmla="*/ 8805167 w 11584247"/>
              <a:gd name="connsiteY31" fmla="*/ 436877 h 851161"/>
              <a:gd name="connsiteX32" fmla="*/ 8593326 w 11584247"/>
              <a:gd name="connsiteY32" fmla="*/ 390816 h 851161"/>
              <a:gd name="connsiteX33" fmla="*/ 8480431 w 11584247"/>
              <a:gd name="connsiteY33" fmla="*/ 402916 h 851161"/>
              <a:gd name="connsiteX34" fmla="*/ 8441817 w 11584247"/>
              <a:gd name="connsiteY34" fmla="*/ 417619 h 851161"/>
              <a:gd name="connsiteX35" fmla="*/ 8377029 w 11584247"/>
              <a:gd name="connsiteY35" fmla="*/ 441608 h 851161"/>
              <a:gd name="connsiteX36" fmla="*/ 8332187 w 11584247"/>
              <a:gd name="connsiteY36" fmla="*/ 485172 h 851161"/>
              <a:gd name="connsiteX37" fmla="*/ 8276595 w 11584247"/>
              <a:gd name="connsiteY37" fmla="*/ 495073 h 851161"/>
              <a:gd name="connsiteX38" fmla="*/ 8259050 w 11584247"/>
              <a:gd name="connsiteY38" fmla="*/ 464220 h 851161"/>
              <a:gd name="connsiteX39" fmla="*/ 8201086 w 11584247"/>
              <a:gd name="connsiteY39" fmla="*/ 485570 h 851161"/>
              <a:gd name="connsiteX40" fmla="*/ 8113667 w 11584247"/>
              <a:gd name="connsiteY40" fmla="*/ 521596 h 851161"/>
              <a:gd name="connsiteX41" fmla="*/ 8062051 w 11584247"/>
              <a:gd name="connsiteY41" fmla="*/ 533812 h 851161"/>
              <a:gd name="connsiteX42" fmla="*/ 7922362 w 11584247"/>
              <a:gd name="connsiteY42" fmla="*/ 576478 h 851161"/>
              <a:gd name="connsiteX43" fmla="*/ 7783439 w 11584247"/>
              <a:gd name="connsiteY43" fmla="*/ 626299 h 851161"/>
              <a:gd name="connsiteX44" fmla="*/ 7721280 w 11584247"/>
              <a:gd name="connsiteY44" fmla="*/ 690417 h 851161"/>
              <a:gd name="connsiteX45" fmla="*/ 7713345 w 11584247"/>
              <a:gd name="connsiteY45" fmla="*/ 693363 h 851161"/>
              <a:gd name="connsiteX46" fmla="*/ 7691368 w 11584247"/>
              <a:gd name="connsiteY46" fmla="*/ 691272 h 851161"/>
              <a:gd name="connsiteX47" fmla="*/ 7683053 w 11584247"/>
              <a:gd name="connsiteY47" fmla="*/ 688814 h 851161"/>
              <a:gd name="connsiteX48" fmla="*/ 7670993 w 11584247"/>
              <a:gd name="connsiteY48" fmla="*/ 688775 h 851161"/>
              <a:gd name="connsiteX49" fmla="*/ 7670712 w 11584247"/>
              <a:gd name="connsiteY49" fmla="*/ 689306 h 851161"/>
              <a:gd name="connsiteX50" fmla="*/ 7659383 w 11584247"/>
              <a:gd name="connsiteY50" fmla="*/ 688227 h 851161"/>
              <a:gd name="connsiteX51" fmla="*/ 7603754 w 11584247"/>
              <a:gd name="connsiteY51" fmla="*/ 676226 h 851161"/>
              <a:gd name="connsiteX52" fmla="*/ 7532285 w 11584247"/>
              <a:gd name="connsiteY52" fmla="*/ 726440 h 851161"/>
              <a:gd name="connsiteX53" fmla="*/ 7502351 w 11584247"/>
              <a:gd name="connsiteY53" fmla="*/ 735020 h 851161"/>
              <a:gd name="connsiteX54" fmla="*/ 7486452 w 11584247"/>
              <a:gd name="connsiteY54" fmla="*/ 742445 h 851161"/>
              <a:gd name="connsiteX55" fmla="*/ 7485519 w 11584247"/>
              <a:gd name="connsiteY55" fmla="*/ 744742 h 851161"/>
              <a:gd name="connsiteX56" fmla="*/ 7432183 w 11584247"/>
              <a:gd name="connsiteY56" fmla="*/ 732969 h 851161"/>
              <a:gd name="connsiteX57" fmla="*/ 7425231 w 11584247"/>
              <a:gd name="connsiteY57" fmla="*/ 735688 h 851161"/>
              <a:gd name="connsiteX58" fmla="*/ 7390298 w 11584247"/>
              <a:gd name="connsiteY58" fmla="*/ 722535 h 851161"/>
              <a:gd name="connsiteX59" fmla="*/ 7372339 w 11584247"/>
              <a:gd name="connsiteY59" fmla="*/ 718662 h 851161"/>
              <a:gd name="connsiteX60" fmla="*/ 7367083 w 11584247"/>
              <a:gd name="connsiteY60" fmla="*/ 711540 h 851161"/>
              <a:gd name="connsiteX61" fmla="*/ 7340667 w 11584247"/>
              <a:gd name="connsiteY61" fmla="*/ 708883 h 851161"/>
              <a:gd name="connsiteX62" fmla="*/ 7337703 w 11584247"/>
              <a:gd name="connsiteY62" fmla="*/ 710851 h 851161"/>
              <a:gd name="connsiteX63" fmla="*/ 7315659 w 11584247"/>
              <a:gd name="connsiteY63" fmla="*/ 700203 h 851161"/>
              <a:gd name="connsiteX64" fmla="*/ 7296872 w 11584247"/>
              <a:gd name="connsiteY64" fmla="*/ 681057 h 851161"/>
              <a:gd name="connsiteX65" fmla="*/ 7073219 w 11584247"/>
              <a:gd name="connsiteY65" fmla="*/ 690480 h 851161"/>
              <a:gd name="connsiteX66" fmla="*/ 6877450 w 11584247"/>
              <a:gd name="connsiteY66" fmla="*/ 609704 h 851161"/>
              <a:gd name="connsiteX67" fmla="*/ 6756132 w 11584247"/>
              <a:gd name="connsiteY67" fmla="*/ 617104 h 851161"/>
              <a:gd name="connsiteX68" fmla="*/ 6717066 w 11584247"/>
              <a:gd name="connsiteY68" fmla="*/ 663516 h 851161"/>
              <a:gd name="connsiteX69" fmla="*/ 6414326 w 11584247"/>
              <a:gd name="connsiteY69" fmla="*/ 637792 h 851161"/>
              <a:gd name="connsiteX70" fmla="*/ 6337636 w 11584247"/>
              <a:gd name="connsiteY70" fmla="*/ 651977 h 851161"/>
              <a:gd name="connsiteX71" fmla="*/ 6268828 w 11584247"/>
              <a:gd name="connsiteY71" fmla="*/ 622080 h 851161"/>
              <a:gd name="connsiteX72" fmla="*/ 6241133 w 11584247"/>
              <a:gd name="connsiteY72" fmla="*/ 637096 h 851161"/>
              <a:gd name="connsiteX73" fmla="*/ 6236372 w 11584247"/>
              <a:gd name="connsiteY73" fmla="*/ 640150 h 851161"/>
              <a:gd name="connsiteX74" fmla="*/ 6217005 w 11584247"/>
              <a:gd name="connsiteY74" fmla="*/ 642256 h 851161"/>
              <a:gd name="connsiteX75" fmla="*/ 6211934 w 11584247"/>
              <a:gd name="connsiteY75" fmla="*/ 655497 h 851161"/>
              <a:gd name="connsiteX76" fmla="*/ 6183064 w 11584247"/>
              <a:gd name="connsiteY76" fmla="*/ 667728 h 851161"/>
              <a:gd name="connsiteX77" fmla="*/ 6147308 w 11584247"/>
              <a:gd name="connsiteY77" fmla="*/ 668073 h 851161"/>
              <a:gd name="connsiteX78" fmla="*/ 5977154 w 11584247"/>
              <a:gd name="connsiteY78" fmla="*/ 655579 h 851161"/>
              <a:gd name="connsiteX79" fmla="*/ 5875486 w 11584247"/>
              <a:gd name="connsiteY79" fmla="*/ 656164 h 851161"/>
              <a:gd name="connsiteX80" fmla="*/ 5837074 w 11584247"/>
              <a:gd name="connsiteY80" fmla="*/ 669047 h 851161"/>
              <a:gd name="connsiteX81" fmla="*/ 5783293 w 11584247"/>
              <a:gd name="connsiteY81" fmla="*/ 678526 h 851161"/>
              <a:gd name="connsiteX82" fmla="*/ 5688540 w 11584247"/>
              <a:gd name="connsiteY82" fmla="*/ 705055 h 851161"/>
              <a:gd name="connsiteX83" fmla="*/ 5560952 w 11584247"/>
              <a:gd name="connsiteY83" fmla="*/ 723655 h 851161"/>
              <a:gd name="connsiteX84" fmla="*/ 5467137 w 11584247"/>
              <a:gd name="connsiteY84" fmla="*/ 683142 h 851161"/>
              <a:gd name="connsiteX85" fmla="*/ 5459069 w 11584247"/>
              <a:gd name="connsiteY85" fmla="*/ 692731 h 851161"/>
              <a:gd name="connsiteX86" fmla="*/ 5394755 w 11584247"/>
              <a:gd name="connsiteY86" fmla="*/ 691136 h 851161"/>
              <a:gd name="connsiteX87" fmla="*/ 5168758 w 11584247"/>
              <a:gd name="connsiteY87" fmla="*/ 620360 h 851161"/>
              <a:gd name="connsiteX88" fmla="*/ 5043093 w 11584247"/>
              <a:gd name="connsiteY88" fmla="*/ 619043 h 851161"/>
              <a:gd name="connsiteX89" fmla="*/ 4998604 w 11584247"/>
              <a:gd name="connsiteY89" fmla="*/ 629087 h 851161"/>
              <a:gd name="connsiteX90" fmla="*/ 4924058 w 11584247"/>
              <a:gd name="connsiteY90" fmla="*/ 645263 h 851161"/>
              <a:gd name="connsiteX91" fmla="*/ 4868616 w 11584247"/>
              <a:gd name="connsiteY91" fmla="*/ 683240 h 851161"/>
              <a:gd name="connsiteX92" fmla="*/ 4806175 w 11584247"/>
              <a:gd name="connsiteY92" fmla="*/ 686507 h 851161"/>
              <a:gd name="connsiteX93" fmla="*/ 4791312 w 11584247"/>
              <a:gd name="connsiteY93" fmla="*/ 653788 h 851161"/>
              <a:gd name="connsiteX94" fmla="*/ 4724634 w 11584247"/>
              <a:gd name="connsiteY94" fmla="*/ 668150 h 851161"/>
              <a:gd name="connsiteX95" fmla="*/ 4623526 w 11584247"/>
              <a:gd name="connsiteY95" fmla="*/ 693607 h 851161"/>
              <a:gd name="connsiteX96" fmla="*/ 4565119 w 11584247"/>
              <a:gd name="connsiteY96" fmla="*/ 699644 h 851161"/>
              <a:gd name="connsiteX97" fmla="*/ 4405682 w 11584247"/>
              <a:gd name="connsiteY97" fmla="*/ 725524 h 851161"/>
              <a:gd name="connsiteX98" fmla="*/ 4246062 w 11584247"/>
              <a:gd name="connsiteY98" fmla="*/ 758603 h 851161"/>
              <a:gd name="connsiteX99" fmla="*/ 4151948 w 11584247"/>
              <a:gd name="connsiteY99" fmla="*/ 818594 h 851161"/>
              <a:gd name="connsiteX100" fmla="*/ 4020693 w 11584247"/>
              <a:gd name="connsiteY100" fmla="*/ 841422 h 851161"/>
              <a:gd name="connsiteX101" fmla="*/ 3998789 w 11584247"/>
              <a:gd name="connsiteY101" fmla="*/ 851161 h 851161"/>
              <a:gd name="connsiteX102" fmla="*/ 3968135 w 11584247"/>
              <a:gd name="connsiteY102" fmla="*/ 845925 h 851161"/>
              <a:gd name="connsiteX103" fmla="*/ 3845234 w 11584247"/>
              <a:gd name="connsiteY103" fmla="*/ 823068 h 851161"/>
              <a:gd name="connsiteX104" fmla="*/ 3748200 w 11584247"/>
              <a:gd name="connsiteY104" fmla="*/ 788335 h 851161"/>
              <a:gd name="connsiteX105" fmla="*/ 3628646 w 11584247"/>
              <a:gd name="connsiteY105" fmla="*/ 815284 h 851161"/>
              <a:gd name="connsiteX106" fmla="*/ 3555292 w 11584247"/>
              <a:gd name="connsiteY106" fmla="*/ 808248 h 851161"/>
              <a:gd name="connsiteX107" fmla="*/ 3434444 w 11584247"/>
              <a:gd name="connsiteY107" fmla="*/ 760907 h 851161"/>
              <a:gd name="connsiteX108" fmla="*/ 3276756 w 11584247"/>
              <a:gd name="connsiteY108" fmla="*/ 777750 h 851161"/>
              <a:gd name="connsiteX109" fmla="*/ 3245335 w 11584247"/>
              <a:gd name="connsiteY109" fmla="*/ 828674 h 851161"/>
              <a:gd name="connsiteX110" fmla="*/ 3182139 w 11584247"/>
              <a:gd name="connsiteY110" fmla="*/ 789189 h 851161"/>
              <a:gd name="connsiteX111" fmla="*/ 3044242 w 11584247"/>
              <a:gd name="connsiteY111" fmla="*/ 738181 h 851161"/>
              <a:gd name="connsiteX112" fmla="*/ 2975529 w 11584247"/>
              <a:gd name="connsiteY112" fmla="*/ 720730 h 851161"/>
              <a:gd name="connsiteX113" fmla="*/ 2868812 w 11584247"/>
              <a:gd name="connsiteY113" fmla="*/ 709829 h 851161"/>
              <a:gd name="connsiteX114" fmla="*/ 2836257 w 11584247"/>
              <a:gd name="connsiteY114" fmla="*/ 703641 h 851161"/>
              <a:gd name="connsiteX115" fmla="*/ 2511817 w 11584247"/>
              <a:gd name="connsiteY115" fmla="*/ 610129 h 851161"/>
              <a:gd name="connsiteX116" fmla="*/ 2323450 w 11584247"/>
              <a:gd name="connsiteY116" fmla="*/ 692063 h 851161"/>
              <a:gd name="connsiteX117" fmla="*/ 2112485 w 11584247"/>
              <a:gd name="connsiteY117" fmla="*/ 710292 h 851161"/>
              <a:gd name="connsiteX118" fmla="*/ 2047386 w 11584247"/>
              <a:gd name="connsiteY118" fmla="*/ 669854 h 851161"/>
              <a:gd name="connsiteX119" fmla="*/ 2014871 w 11584247"/>
              <a:gd name="connsiteY119" fmla="*/ 671556 h 851161"/>
              <a:gd name="connsiteX120" fmla="*/ 1961527 w 11584247"/>
              <a:gd name="connsiteY120" fmla="*/ 678730 h 851161"/>
              <a:gd name="connsiteX121" fmla="*/ 1878931 w 11584247"/>
              <a:gd name="connsiteY121" fmla="*/ 661482 h 851161"/>
              <a:gd name="connsiteX122" fmla="*/ 1713886 w 11584247"/>
              <a:gd name="connsiteY122" fmla="*/ 668713 h 851161"/>
              <a:gd name="connsiteX123" fmla="*/ 1434049 w 11584247"/>
              <a:gd name="connsiteY123" fmla="*/ 595668 h 851161"/>
              <a:gd name="connsiteX124" fmla="*/ 1177354 w 11584247"/>
              <a:gd name="connsiteY124" fmla="*/ 614359 h 851161"/>
              <a:gd name="connsiteX125" fmla="*/ 1088947 w 11584247"/>
              <a:gd name="connsiteY125" fmla="*/ 617056 h 851161"/>
              <a:gd name="connsiteX126" fmla="*/ 998946 w 11584247"/>
              <a:gd name="connsiteY126" fmla="*/ 688407 h 851161"/>
              <a:gd name="connsiteX127" fmla="*/ 850523 w 11584247"/>
              <a:gd name="connsiteY127" fmla="*/ 684071 h 851161"/>
              <a:gd name="connsiteX128" fmla="*/ 775514 w 11584247"/>
              <a:gd name="connsiteY128" fmla="*/ 737451 h 851161"/>
              <a:gd name="connsiteX129" fmla="*/ 603494 w 11584247"/>
              <a:gd name="connsiteY129" fmla="*/ 710500 h 851161"/>
              <a:gd name="connsiteX130" fmla="*/ 564233 w 11584247"/>
              <a:gd name="connsiteY130" fmla="*/ 721324 h 851161"/>
              <a:gd name="connsiteX131" fmla="*/ 511527 w 11584247"/>
              <a:gd name="connsiteY131" fmla="*/ 744248 h 851161"/>
              <a:gd name="connsiteX132" fmla="*/ 337049 w 11584247"/>
              <a:gd name="connsiteY132" fmla="*/ 755307 h 851161"/>
              <a:gd name="connsiteX133" fmla="*/ 218766 w 11584247"/>
              <a:gd name="connsiteY133" fmla="*/ 732207 h 851161"/>
              <a:gd name="connsiteX134" fmla="*/ 104041 w 11584247"/>
              <a:gd name="connsiteY134" fmla="*/ 738210 h 851161"/>
              <a:gd name="connsiteX135" fmla="*/ 15455 w 11584247"/>
              <a:gd name="connsiteY135" fmla="*/ 751614 h 851161"/>
              <a:gd name="connsiteX136" fmla="*/ 0 w 11584247"/>
              <a:gd name="connsiteY136" fmla="*/ 741620 h 851161"/>
              <a:gd name="connsiteX137" fmla="*/ 0 w 11584247"/>
              <a:gd name="connsiteY137"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727153 w 11584247"/>
              <a:gd name="connsiteY11" fmla="*/ 243863 h 851161"/>
              <a:gd name="connsiteX12" fmla="*/ 10701407 w 11584247"/>
              <a:gd name="connsiteY12" fmla="*/ 255564 h 851161"/>
              <a:gd name="connsiteX13" fmla="*/ 10660180 w 11584247"/>
              <a:gd name="connsiteY13" fmla="*/ 309868 h 851161"/>
              <a:gd name="connsiteX14" fmla="*/ 10510136 w 11584247"/>
              <a:gd name="connsiteY14" fmla="*/ 223982 h 851161"/>
              <a:gd name="connsiteX15" fmla="*/ 10310725 w 11584247"/>
              <a:gd name="connsiteY15" fmla="*/ 257181 h 851161"/>
              <a:gd name="connsiteX16" fmla="*/ 10124711 w 11584247"/>
              <a:gd name="connsiteY16" fmla="*/ 197981 h 851161"/>
              <a:gd name="connsiteX17" fmla="*/ 10016836 w 11584247"/>
              <a:gd name="connsiteY17" fmla="*/ 218259 h 851161"/>
              <a:gd name="connsiteX18" fmla="*/ 9987770 w 11584247"/>
              <a:gd name="connsiteY18" fmla="*/ 268441 h 851161"/>
              <a:gd name="connsiteX19" fmla="*/ 9712889 w 11584247"/>
              <a:gd name="connsiteY19" fmla="*/ 275231 h 851161"/>
              <a:gd name="connsiteX20" fmla="*/ 9645923 w 11584247"/>
              <a:gd name="connsiteY20" fmla="*/ 297473 h 851161"/>
              <a:gd name="connsiteX21" fmla="*/ 9580351 w 11584247"/>
              <a:gd name="connsiteY21" fmla="*/ 275174 h 851161"/>
              <a:gd name="connsiteX22" fmla="*/ 9477264 w 11584247"/>
              <a:gd name="connsiteY22" fmla="*/ 333736 h 851161"/>
              <a:gd name="connsiteX23" fmla="*/ 9323022 w 11584247"/>
              <a:gd name="connsiteY23" fmla="*/ 339499 h 851161"/>
              <a:gd name="connsiteX24" fmla="*/ 9231896 w 11584247"/>
              <a:gd name="connsiteY24" fmla="*/ 350924 h 851161"/>
              <a:gd name="connsiteX25" fmla="*/ 9199098 w 11584247"/>
              <a:gd name="connsiteY25" fmla="*/ 367794 h 851161"/>
              <a:gd name="connsiteX26" fmla="*/ 9152075 w 11584247"/>
              <a:gd name="connsiteY26" fmla="*/ 382929 h 851161"/>
              <a:gd name="connsiteX27" fmla="*/ 9070495 w 11584247"/>
              <a:gd name="connsiteY27" fmla="*/ 419337 h 851161"/>
              <a:gd name="connsiteX28" fmla="*/ 8958441 w 11584247"/>
              <a:gd name="connsiteY28" fmla="*/ 451389 h 851161"/>
              <a:gd name="connsiteX29" fmla="*/ 8869068 w 11584247"/>
              <a:gd name="connsiteY29" fmla="*/ 421230 h 851161"/>
              <a:gd name="connsiteX30" fmla="*/ 8863066 w 11584247"/>
              <a:gd name="connsiteY30" fmla="*/ 431598 h 851161"/>
              <a:gd name="connsiteX31" fmla="*/ 8805167 w 11584247"/>
              <a:gd name="connsiteY31" fmla="*/ 436877 h 851161"/>
              <a:gd name="connsiteX32" fmla="*/ 8593326 w 11584247"/>
              <a:gd name="connsiteY32" fmla="*/ 390816 h 851161"/>
              <a:gd name="connsiteX33" fmla="*/ 8480431 w 11584247"/>
              <a:gd name="connsiteY33" fmla="*/ 402916 h 851161"/>
              <a:gd name="connsiteX34" fmla="*/ 8441817 w 11584247"/>
              <a:gd name="connsiteY34" fmla="*/ 417619 h 851161"/>
              <a:gd name="connsiteX35" fmla="*/ 8377029 w 11584247"/>
              <a:gd name="connsiteY35" fmla="*/ 441608 h 851161"/>
              <a:gd name="connsiteX36" fmla="*/ 8332187 w 11584247"/>
              <a:gd name="connsiteY36" fmla="*/ 485172 h 851161"/>
              <a:gd name="connsiteX37" fmla="*/ 8276595 w 11584247"/>
              <a:gd name="connsiteY37" fmla="*/ 495073 h 851161"/>
              <a:gd name="connsiteX38" fmla="*/ 8259050 w 11584247"/>
              <a:gd name="connsiteY38" fmla="*/ 464220 h 851161"/>
              <a:gd name="connsiteX39" fmla="*/ 8201086 w 11584247"/>
              <a:gd name="connsiteY39" fmla="*/ 485570 h 851161"/>
              <a:gd name="connsiteX40" fmla="*/ 8113667 w 11584247"/>
              <a:gd name="connsiteY40" fmla="*/ 521596 h 851161"/>
              <a:gd name="connsiteX41" fmla="*/ 8062051 w 11584247"/>
              <a:gd name="connsiteY41" fmla="*/ 533812 h 851161"/>
              <a:gd name="connsiteX42" fmla="*/ 7922362 w 11584247"/>
              <a:gd name="connsiteY42" fmla="*/ 576478 h 851161"/>
              <a:gd name="connsiteX43" fmla="*/ 7783439 w 11584247"/>
              <a:gd name="connsiteY43" fmla="*/ 626299 h 851161"/>
              <a:gd name="connsiteX44" fmla="*/ 7721280 w 11584247"/>
              <a:gd name="connsiteY44" fmla="*/ 690417 h 851161"/>
              <a:gd name="connsiteX45" fmla="*/ 7713345 w 11584247"/>
              <a:gd name="connsiteY45" fmla="*/ 693363 h 851161"/>
              <a:gd name="connsiteX46" fmla="*/ 7691368 w 11584247"/>
              <a:gd name="connsiteY46" fmla="*/ 691272 h 851161"/>
              <a:gd name="connsiteX47" fmla="*/ 7683053 w 11584247"/>
              <a:gd name="connsiteY47" fmla="*/ 688814 h 851161"/>
              <a:gd name="connsiteX48" fmla="*/ 7670993 w 11584247"/>
              <a:gd name="connsiteY48" fmla="*/ 688775 h 851161"/>
              <a:gd name="connsiteX49" fmla="*/ 7670712 w 11584247"/>
              <a:gd name="connsiteY49" fmla="*/ 689306 h 851161"/>
              <a:gd name="connsiteX50" fmla="*/ 7659383 w 11584247"/>
              <a:gd name="connsiteY50" fmla="*/ 688227 h 851161"/>
              <a:gd name="connsiteX51" fmla="*/ 7603754 w 11584247"/>
              <a:gd name="connsiteY51" fmla="*/ 676226 h 851161"/>
              <a:gd name="connsiteX52" fmla="*/ 7532285 w 11584247"/>
              <a:gd name="connsiteY52" fmla="*/ 726440 h 851161"/>
              <a:gd name="connsiteX53" fmla="*/ 7502351 w 11584247"/>
              <a:gd name="connsiteY53" fmla="*/ 735020 h 851161"/>
              <a:gd name="connsiteX54" fmla="*/ 7486452 w 11584247"/>
              <a:gd name="connsiteY54" fmla="*/ 742445 h 851161"/>
              <a:gd name="connsiteX55" fmla="*/ 7485519 w 11584247"/>
              <a:gd name="connsiteY55" fmla="*/ 744742 h 851161"/>
              <a:gd name="connsiteX56" fmla="*/ 7432183 w 11584247"/>
              <a:gd name="connsiteY56" fmla="*/ 732969 h 851161"/>
              <a:gd name="connsiteX57" fmla="*/ 7425231 w 11584247"/>
              <a:gd name="connsiteY57" fmla="*/ 735688 h 851161"/>
              <a:gd name="connsiteX58" fmla="*/ 7390298 w 11584247"/>
              <a:gd name="connsiteY58" fmla="*/ 722535 h 851161"/>
              <a:gd name="connsiteX59" fmla="*/ 7372339 w 11584247"/>
              <a:gd name="connsiteY59" fmla="*/ 718662 h 851161"/>
              <a:gd name="connsiteX60" fmla="*/ 7367083 w 11584247"/>
              <a:gd name="connsiteY60" fmla="*/ 711540 h 851161"/>
              <a:gd name="connsiteX61" fmla="*/ 7340667 w 11584247"/>
              <a:gd name="connsiteY61" fmla="*/ 708883 h 851161"/>
              <a:gd name="connsiteX62" fmla="*/ 7337703 w 11584247"/>
              <a:gd name="connsiteY62" fmla="*/ 710851 h 851161"/>
              <a:gd name="connsiteX63" fmla="*/ 7315659 w 11584247"/>
              <a:gd name="connsiteY63" fmla="*/ 700203 h 851161"/>
              <a:gd name="connsiteX64" fmla="*/ 7296872 w 11584247"/>
              <a:gd name="connsiteY64" fmla="*/ 681057 h 851161"/>
              <a:gd name="connsiteX65" fmla="*/ 7073219 w 11584247"/>
              <a:gd name="connsiteY65" fmla="*/ 690480 h 851161"/>
              <a:gd name="connsiteX66" fmla="*/ 6877450 w 11584247"/>
              <a:gd name="connsiteY66" fmla="*/ 609704 h 851161"/>
              <a:gd name="connsiteX67" fmla="*/ 6756132 w 11584247"/>
              <a:gd name="connsiteY67" fmla="*/ 617104 h 851161"/>
              <a:gd name="connsiteX68" fmla="*/ 6717066 w 11584247"/>
              <a:gd name="connsiteY68" fmla="*/ 663516 h 851161"/>
              <a:gd name="connsiteX69" fmla="*/ 6414326 w 11584247"/>
              <a:gd name="connsiteY69" fmla="*/ 637792 h 851161"/>
              <a:gd name="connsiteX70" fmla="*/ 6337636 w 11584247"/>
              <a:gd name="connsiteY70" fmla="*/ 651977 h 851161"/>
              <a:gd name="connsiteX71" fmla="*/ 6268828 w 11584247"/>
              <a:gd name="connsiteY71" fmla="*/ 622080 h 851161"/>
              <a:gd name="connsiteX72" fmla="*/ 6241133 w 11584247"/>
              <a:gd name="connsiteY72" fmla="*/ 637096 h 851161"/>
              <a:gd name="connsiteX73" fmla="*/ 6236372 w 11584247"/>
              <a:gd name="connsiteY73" fmla="*/ 640150 h 851161"/>
              <a:gd name="connsiteX74" fmla="*/ 6217005 w 11584247"/>
              <a:gd name="connsiteY74" fmla="*/ 642256 h 851161"/>
              <a:gd name="connsiteX75" fmla="*/ 6211934 w 11584247"/>
              <a:gd name="connsiteY75" fmla="*/ 655497 h 851161"/>
              <a:gd name="connsiteX76" fmla="*/ 6183064 w 11584247"/>
              <a:gd name="connsiteY76" fmla="*/ 667728 h 851161"/>
              <a:gd name="connsiteX77" fmla="*/ 6147308 w 11584247"/>
              <a:gd name="connsiteY77" fmla="*/ 668073 h 851161"/>
              <a:gd name="connsiteX78" fmla="*/ 5977154 w 11584247"/>
              <a:gd name="connsiteY78" fmla="*/ 655579 h 851161"/>
              <a:gd name="connsiteX79" fmla="*/ 5875486 w 11584247"/>
              <a:gd name="connsiteY79" fmla="*/ 656164 h 851161"/>
              <a:gd name="connsiteX80" fmla="*/ 5837074 w 11584247"/>
              <a:gd name="connsiteY80" fmla="*/ 669047 h 851161"/>
              <a:gd name="connsiteX81" fmla="*/ 5783293 w 11584247"/>
              <a:gd name="connsiteY81" fmla="*/ 678526 h 851161"/>
              <a:gd name="connsiteX82" fmla="*/ 5688540 w 11584247"/>
              <a:gd name="connsiteY82" fmla="*/ 705055 h 851161"/>
              <a:gd name="connsiteX83" fmla="*/ 5560952 w 11584247"/>
              <a:gd name="connsiteY83" fmla="*/ 723655 h 851161"/>
              <a:gd name="connsiteX84" fmla="*/ 5467137 w 11584247"/>
              <a:gd name="connsiteY84" fmla="*/ 683142 h 851161"/>
              <a:gd name="connsiteX85" fmla="*/ 5459069 w 11584247"/>
              <a:gd name="connsiteY85" fmla="*/ 692731 h 851161"/>
              <a:gd name="connsiteX86" fmla="*/ 5394755 w 11584247"/>
              <a:gd name="connsiteY86" fmla="*/ 691136 h 851161"/>
              <a:gd name="connsiteX87" fmla="*/ 5168758 w 11584247"/>
              <a:gd name="connsiteY87" fmla="*/ 620360 h 851161"/>
              <a:gd name="connsiteX88" fmla="*/ 5043093 w 11584247"/>
              <a:gd name="connsiteY88" fmla="*/ 619043 h 851161"/>
              <a:gd name="connsiteX89" fmla="*/ 4998604 w 11584247"/>
              <a:gd name="connsiteY89" fmla="*/ 629087 h 851161"/>
              <a:gd name="connsiteX90" fmla="*/ 4924058 w 11584247"/>
              <a:gd name="connsiteY90" fmla="*/ 645263 h 851161"/>
              <a:gd name="connsiteX91" fmla="*/ 4868616 w 11584247"/>
              <a:gd name="connsiteY91" fmla="*/ 683240 h 851161"/>
              <a:gd name="connsiteX92" fmla="*/ 4806175 w 11584247"/>
              <a:gd name="connsiteY92" fmla="*/ 686507 h 851161"/>
              <a:gd name="connsiteX93" fmla="*/ 4791312 w 11584247"/>
              <a:gd name="connsiteY93" fmla="*/ 653788 h 851161"/>
              <a:gd name="connsiteX94" fmla="*/ 4724634 w 11584247"/>
              <a:gd name="connsiteY94" fmla="*/ 668150 h 851161"/>
              <a:gd name="connsiteX95" fmla="*/ 4623526 w 11584247"/>
              <a:gd name="connsiteY95" fmla="*/ 693607 h 851161"/>
              <a:gd name="connsiteX96" fmla="*/ 4565119 w 11584247"/>
              <a:gd name="connsiteY96" fmla="*/ 699644 h 851161"/>
              <a:gd name="connsiteX97" fmla="*/ 4405682 w 11584247"/>
              <a:gd name="connsiteY97" fmla="*/ 725524 h 851161"/>
              <a:gd name="connsiteX98" fmla="*/ 4246062 w 11584247"/>
              <a:gd name="connsiteY98" fmla="*/ 758603 h 851161"/>
              <a:gd name="connsiteX99" fmla="*/ 4151948 w 11584247"/>
              <a:gd name="connsiteY99" fmla="*/ 818594 h 851161"/>
              <a:gd name="connsiteX100" fmla="*/ 4020693 w 11584247"/>
              <a:gd name="connsiteY100" fmla="*/ 841422 h 851161"/>
              <a:gd name="connsiteX101" fmla="*/ 3998789 w 11584247"/>
              <a:gd name="connsiteY101" fmla="*/ 851161 h 851161"/>
              <a:gd name="connsiteX102" fmla="*/ 3968135 w 11584247"/>
              <a:gd name="connsiteY102" fmla="*/ 845925 h 851161"/>
              <a:gd name="connsiteX103" fmla="*/ 3845234 w 11584247"/>
              <a:gd name="connsiteY103" fmla="*/ 823068 h 851161"/>
              <a:gd name="connsiteX104" fmla="*/ 3748200 w 11584247"/>
              <a:gd name="connsiteY104" fmla="*/ 788335 h 851161"/>
              <a:gd name="connsiteX105" fmla="*/ 3628646 w 11584247"/>
              <a:gd name="connsiteY105" fmla="*/ 815284 h 851161"/>
              <a:gd name="connsiteX106" fmla="*/ 3555292 w 11584247"/>
              <a:gd name="connsiteY106" fmla="*/ 808248 h 851161"/>
              <a:gd name="connsiteX107" fmla="*/ 3434444 w 11584247"/>
              <a:gd name="connsiteY107" fmla="*/ 760907 h 851161"/>
              <a:gd name="connsiteX108" fmla="*/ 3276756 w 11584247"/>
              <a:gd name="connsiteY108" fmla="*/ 777750 h 851161"/>
              <a:gd name="connsiteX109" fmla="*/ 3182139 w 11584247"/>
              <a:gd name="connsiteY109" fmla="*/ 789189 h 851161"/>
              <a:gd name="connsiteX110" fmla="*/ 3044242 w 11584247"/>
              <a:gd name="connsiteY110" fmla="*/ 738181 h 851161"/>
              <a:gd name="connsiteX111" fmla="*/ 2975529 w 11584247"/>
              <a:gd name="connsiteY111" fmla="*/ 720730 h 851161"/>
              <a:gd name="connsiteX112" fmla="*/ 2868812 w 11584247"/>
              <a:gd name="connsiteY112" fmla="*/ 709829 h 851161"/>
              <a:gd name="connsiteX113" fmla="*/ 2836257 w 11584247"/>
              <a:gd name="connsiteY113" fmla="*/ 703641 h 851161"/>
              <a:gd name="connsiteX114" fmla="*/ 2511817 w 11584247"/>
              <a:gd name="connsiteY114" fmla="*/ 610129 h 851161"/>
              <a:gd name="connsiteX115" fmla="*/ 2323450 w 11584247"/>
              <a:gd name="connsiteY115" fmla="*/ 692063 h 851161"/>
              <a:gd name="connsiteX116" fmla="*/ 2112485 w 11584247"/>
              <a:gd name="connsiteY116" fmla="*/ 710292 h 851161"/>
              <a:gd name="connsiteX117" fmla="*/ 2047386 w 11584247"/>
              <a:gd name="connsiteY117" fmla="*/ 669854 h 851161"/>
              <a:gd name="connsiteX118" fmla="*/ 2014871 w 11584247"/>
              <a:gd name="connsiteY118" fmla="*/ 671556 h 851161"/>
              <a:gd name="connsiteX119" fmla="*/ 1961527 w 11584247"/>
              <a:gd name="connsiteY119" fmla="*/ 678730 h 851161"/>
              <a:gd name="connsiteX120" fmla="*/ 1878931 w 11584247"/>
              <a:gd name="connsiteY120" fmla="*/ 661482 h 851161"/>
              <a:gd name="connsiteX121" fmla="*/ 1713886 w 11584247"/>
              <a:gd name="connsiteY121" fmla="*/ 668713 h 851161"/>
              <a:gd name="connsiteX122" fmla="*/ 1434049 w 11584247"/>
              <a:gd name="connsiteY122" fmla="*/ 595668 h 851161"/>
              <a:gd name="connsiteX123" fmla="*/ 1177354 w 11584247"/>
              <a:gd name="connsiteY123" fmla="*/ 614359 h 851161"/>
              <a:gd name="connsiteX124" fmla="*/ 1088947 w 11584247"/>
              <a:gd name="connsiteY124" fmla="*/ 617056 h 851161"/>
              <a:gd name="connsiteX125" fmla="*/ 998946 w 11584247"/>
              <a:gd name="connsiteY125" fmla="*/ 688407 h 851161"/>
              <a:gd name="connsiteX126" fmla="*/ 850523 w 11584247"/>
              <a:gd name="connsiteY126" fmla="*/ 684071 h 851161"/>
              <a:gd name="connsiteX127" fmla="*/ 775514 w 11584247"/>
              <a:gd name="connsiteY127" fmla="*/ 737451 h 851161"/>
              <a:gd name="connsiteX128" fmla="*/ 603494 w 11584247"/>
              <a:gd name="connsiteY128" fmla="*/ 710500 h 851161"/>
              <a:gd name="connsiteX129" fmla="*/ 564233 w 11584247"/>
              <a:gd name="connsiteY129" fmla="*/ 721324 h 851161"/>
              <a:gd name="connsiteX130" fmla="*/ 511527 w 11584247"/>
              <a:gd name="connsiteY130" fmla="*/ 744248 h 851161"/>
              <a:gd name="connsiteX131" fmla="*/ 337049 w 11584247"/>
              <a:gd name="connsiteY131" fmla="*/ 755307 h 851161"/>
              <a:gd name="connsiteX132" fmla="*/ 218766 w 11584247"/>
              <a:gd name="connsiteY132" fmla="*/ 732207 h 851161"/>
              <a:gd name="connsiteX133" fmla="*/ 104041 w 11584247"/>
              <a:gd name="connsiteY133" fmla="*/ 738210 h 851161"/>
              <a:gd name="connsiteX134" fmla="*/ 15455 w 11584247"/>
              <a:gd name="connsiteY134" fmla="*/ 751614 h 851161"/>
              <a:gd name="connsiteX135" fmla="*/ 0 w 11584247"/>
              <a:gd name="connsiteY135" fmla="*/ 741620 h 851161"/>
              <a:gd name="connsiteX136" fmla="*/ 0 w 11584247"/>
              <a:gd name="connsiteY136"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727153 w 11584247"/>
              <a:gd name="connsiteY11" fmla="*/ 243863 h 851161"/>
              <a:gd name="connsiteX12" fmla="*/ 10701407 w 11584247"/>
              <a:gd name="connsiteY12" fmla="*/ 255564 h 851161"/>
              <a:gd name="connsiteX13" fmla="*/ 10660180 w 11584247"/>
              <a:gd name="connsiteY13" fmla="*/ 309868 h 851161"/>
              <a:gd name="connsiteX14" fmla="*/ 10510136 w 11584247"/>
              <a:gd name="connsiteY14" fmla="*/ 223982 h 851161"/>
              <a:gd name="connsiteX15" fmla="*/ 10310725 w 11584247"/>
              <a:gd name="connsiteY15" fmla="*/ 257181 h 851161"/>
              <a:gd name="connsiteX16" fmla="*/ 10124711 w 11584247"/>
              <a:gd name="connsiteY16" fmla="*/ 197981 h 851161"/>
              <a:gd name="connsiteX17" fmla="*/ 10016836 w 11584247"/>
              <a:gd name="connsiteY17" fmla="*/ 218259 h 851161"/>
              <a:gd name="connsiteX18" fmla="*/ 9987770 w 11584247"/>
              <a:gd name="connsiteY18" fmla="*/ 268441 h 851161"/>
              <a:gd name="connsiteX19" fmla="*/ 9712889 w 11584247"/>
              <a:gd name="connsiteY19" fmla="*/ 275231 h 851161"/>
              <a:gd name="connsiteX20" fmla="*/ 9645923 w 11584247"/>
              <a:gd name="connsiteY20" fmla="*/ 297473 h 851161"/>
              <a:gd name="connsiteX21" fmla="*/ 9580351 w 11584247"/>
              <a:gd name="connsiteY21" fmla="*/ 275174 h 851161"/>
              <a:gd name="connsiteX22" fmla="*/ 9477264 w 11584247"/>
              <a:gd name="connsiteY22" fmla="*/ 333736 h 851161"/>
              <a:gd name="connsiteX23" fmla="*/ 9323022 w 11584247"/>
              <a:gd name="connsiteY23" fmla="*/ 339499 h 851161"/>
              <a:gd name="connsiteX24" fmla="*/ 9231896 w 11584247"/>
              <a:gd name="connsiteY24" fmla="*/ 350924 h 851161"/>
              <a:gd name="connsiteX25" fmla="*/ 9199098 w 11584247"/>
              <a:gd name="connsiteY25" fmla="*/ 367794 h 851161"/>
              <a:gd name="connsiteX26" fmla="*/ 9152075 w 11584247"/>
              <a:gd name="connsiteY26" fmla="*/ 382929 h 851161"/>
              <a:gd name="connsiteX27" fmla="*/ 9070495 w 11584247"/>
              <a:gd name="connsiteY27" fmla="*/ 419337 h 851161"/>
              <a:gd name="connsiteX28" fmla="*/ 8958441 w 11584247"/>
              <a:gd name="connsiteY28" fmla="*/ 451389 h 851161"/>
              <a:gd name="connsiteX29" fmla="*/ 8869068 w 11584247"/>
              <a:gd name="connsiteY29" fmla="*/ 421230 h 851161"/>
              <a:gd name="connsiteX30" fmla="*/ 8863066 w 11584247"/>
              <a:gd name="connsiteY30" fmla="*/ 431598 h 851161"/>
              <a:gd name="connsiteX31" fmla="*/ 8805167 w 11584247"/>
              <a:gd name="connsiteY31" fmla="*/ 436877 h 851161"/>
              <a:gd name="connsiteX32" fmla="*/ 8593326 w 11584247"/>
              <a:gd name="connsiteY32" fmla="*/ 390816 h 851161"/>
              <a:gd name="connsiteX33" fmla="*/ 8480431 w 11584247"/>
              <a:gd name="connsiteY33" fmla="*/ 402916 h 851161"/>
              <a:gd name="connsiteX34" fmla="*/ 8441817 w 11584247"/>
              <a:gd name="connsiteY34" fmla="*/ 417619 h 851161"/>
              <a:gd name="connsiteX35" fmla="*/ 8377029 w 11584247"/>
              <a:gd name="connsiteY35" fmla="*/ 441608 h 851161"/>
              <a:gd name="connsiteX36" fmla="*/ 8332187 w 11584247"/>
              <a:gd name="connsiteY36" fmla="*/ 485172 h 851161"/>
              <a:gd name="connsiteX37" fmla="*/ 8276595 w 11584247"/>
              <a:gd name="connsiteY37" fmla="*/ 495073 h 851161"/>
              <a:gd name="connsiteX38" fmla="*/ 8259050 w 11584247"/>
              <a:gd name="connsiteY38" fmla="*/ 464220 h 851161"/>
              <a:gd name="connsiteX39" fmla="*/ 8201086 w 11584247"/>
              <a:gd name="connsiteY39" fmla="*/ 485570 h 851161"/>
              <a:gd name="connsiteX40" fmla="*/ 8113667 w 11584247"/>
              <a:gd name="connsiteY40" fmla="*/ 521596 h 851161"/>
              <a:gd name="connsiteX41" fmla="*/ 8062051 w 11584247"/>
              <a:gd name="connsiteY41" fmla="*/ 533812 h 851161"/>
              <a:gd name="connsiteX42" fmla="*/ 7922362 w 11584247"/>
              <a:gd name="connsiteY42" fmla="*/ 576478 h 851161"/>
              <a:gd name="connsiteX43" fmla="*/ 7783439 w 11584247"/>
              <a:gd name="connsiteY43" fmla="*/ 626299 h 851161"/>
              <a:gd name="connsiteX44" fmla="*/ 7721280 w 11584247"/>
              <a:gd name="connsiteY44" fmla="*/ 690417 h 851161"/>
              <a:gd name="connsiteX45" fmla="*/ 7713345 w 11584247"/>
              <a:gd name="connsiteY45" fmla="*/ 693363 h 851161"/>
              <a:gd name="connsiteX46" fmla="*/ 7691368 w 11584247"/>
              <a:gd name="connsiteY46" fmla="*/ 691272 h 851161"/>
              <a:gd name="connsiteX47" fmla="*/ 7683053 w 11584247"/>
              <a:gd name="connsiteY47" fmla="*/ 688814 h 851161"/>
              <a:gd name="connsiteX48" fmla="*/ 7670993 w 11584247"/>
              <a:gd name="connsiteY48" fmla="*/ 688775 h 851161"/>
              <a:gd name="connsiteX49" fmla="*/ 7670712 w 11584247"/>
              <a:gd name="connsiteY49" fmla="*/ 689306 h 851161"/>
              <a:gd name="connsiteX50" fmla="*/ 7659383 w 11584247"/>
              <a:gd name="connsiteY50" fmla="*/ 688227 h 851161"/>
              <a:gd name="connsiteX51" fmla="*/ 7603754 w 11584247"/>
              <a:gd name="connsiteY51" fmla="*/ 676226 h 851161"/>
              <a:gd name="connsiteX52" fmla="*/ 7532285 w 11584247"/>
              <a:gd name="connsiteY52" fmla="*/ 726440 h 851161"/>
              <a:gd name="connsiteX53" fmla="*/ 7502351 w 11584247"/>
              <a:gd name="connsiteY53" fmla="*/ 735020 h 851161"/>
              <a:gd name="connsiteX54" fmla="*/ 7486452 w 11584247"/>
              <a:gd name="connsiteY54" fmla="*/ 742445 h 851161"/>
              <a:gd name="connsiteX55" fmla="*/ 7485519 w 11584247"/>
              <a:gd name="connsiteY55" fmla="*/ 744742 h 851161"/>
              <a:gd name="connsiteX56" fmla="*/ 7432183 w 11584247"/>
              <a:gd name="connsiteY56" fmla="*/ 732969 h 851161"/>
              <a:gd name="connsiteX57" fmla="*/ 7425231 w 11584247"/>
              <a:gd name="connsiteY57" fmla="*/ 735688 h 851161"/>
              <a:gd name="connsiteX58" fmla="*/ 7390298 w 11584247"/>
              <a:gd name="connsiteY58" fmla="*/ 722535 h 851161"/>
              <a:gd name="connsiteX59" fmla="*/ 7372339 w 11584247"/>
              <a:gd name="connsiteY59" fmla="*/ 718662 h 851161"/>
              <a:gd name="connsiteX60" fmla="*/ 7367083 w 11584247"/>
              <a:gd name="connsiteY60" fmla="*/ 711540 h 851161"/>
              <a:gd name="connsiteX61" fmla="*/ 7340667 w 11584247"/>
              <a:gd name="connsiteY61" fmla="*/ 708883 h 851161"/>
              <a:gd name="connsiteX62" fmla="*/ 7337703 w 11584247"/>
              <a:gd name="connsiteY62" fmla="*/ 710851 h 851161"/>
              <a:gd name="connsiteX63" fmla="*/ 7315659 w 11584247"/>
              <a:gd name="connsiteY63" fmla="*/ 700203 h 851161"/>
              <a:gd name="connsiteX64" fmla="*/ 7296872 w 11584247"/>
              <a:gd name="connsiteY64" fmla="*/ 681057 h 851161"/>
              <a:gd name="connsiteX65" fmla="*/ 7073219 w 11584247"/>
              <a:gd name="connsiteY65" fmla="*/ 690480 h 851161"/>
              <a:gd name="connsiteX66" fmla="*/ 6877450 w 11584247"/>
              <a:gd name="connsiteY66" fmla="*/ 609704 h 851161"/>
              <a:gd name="connsiteX67" fmla="*/ 6756132 w 11584247"/>
              <a:gd name="connsiteY67" fmla="*/ 617104 h 851161"/>
              <a:gd name="connsiteX68" fmla="*/ 6717066 w 11584247"/>
              <a:gd name="connsiteY68" fmla="*/ 663516 h 851161"/>
              <a:gd name="connsiteX69" fmla="*/ 6414326 w 11584247"/>
              <a:gd name="connsiteY69" fmla="*/ 637792 h 851161"/>
              <a:gd name="connsiteX70" fmla="*/ 6337636 w 11584247"/>
              <a:gd name="connsiteY70" fmla="*/ 651977 h 851161"/>
              <a:gd name="connsiteX71" fmla="*/ 6268828 w 11584247"/>
              <a:gd name="connsiteY71" fmla="*/ 622080 h 851161"/>
              <a:gd name="connsiteX72" fmla="*/ 6241133 w 11584247"/>
              <a:gd name="connsiteY72" fmla="*/ 637096 h 851161"/>
              <a:gd name="connsiteX73" fmla="*/ 6236372 w 11584247"/>
              <a:gd name="connsiteY73" fmla="*/ 640150 h 851161"/>
              <a:gd name="connsiteX74" fmla="*/ 6217005 w 11584247"/>
              <a:gd name="connsiteY74" fmla="*/ 642256 h 851161"/>
              <a:gd name="connsiteX75" fmla="*/ 6211934 w 11584247"/>
              <a:gd name="connsiteY75" fmla="*/ 655497 h 851161"/>
              <a:gd name="connsiteX76" fmla="*/ 6183064 w 11584247"/>
              <a:gd name="connsiteY76" fmla="*/ 667728 h 851161"/>
              <a:gd name="connsiteX77" fmla="*/ 6147308 w 11584247"/>
              <a:gd name="connsiteY77" fmla="*/ 668073 h 851161"/>
              <a:gd name="connsiteX78" fmla="*/ 5977154 w 11584247"/>
              <a:gd name="connsiteY78" fmla="*/ 655579 h 851161"/>
              <a:gd name="connsiteX79" fmla="*/ 5875486 w 11584247"/>
              <a:gd name="connsiteY79" fmla="*/ 656164 h 851161"/>
              <a:gd name="connsiteX80" fmla="*/ 5837074 w 11584247"/>
              <a:gd name="connsiteY80" fmla="*/ 669047 h 851161"/>
              <a:gd name="connsiteX81" fmla="*/ 5783293 w 11584247"/>
              <a:gd name="connsiteY81" fmla="*/ 678526 h 851161"/>
              <a:gd name="connsiteX82" fmla="*/ 5688540 w 11584247"/>
              <a:gd name="connsiteY82" fmla="*/ 705055 h 851161"/>
              <a:gd name="connsiteX83" fmla="*/ 5560952 w 11584247"/>
              <a:gd name="connsiteY83" fmla="*/ 723655 h 851161"/>
              <a:gd name="connsiteX84" fmla="*/ 5467137 w 11584247"/>
              <a:gd name="connsiteY84" fmla="*/ 683142 h 851161"/>
              <a:gd name="connsiteX85" fmla="*/ 5459069 w 11584247"/>
              <a:gd name="connsiteY85" fmla="*/ 692731 h 851161"/>
              <a:gd name="connsiteX86" fmla="*/ 5394755 w 11584247"/>
              <a:gd name="connsiteY86" fmla="*/ 691136 h 851161"/>
              <a:gd name="connsiteX87" fmla="*/ 5168758 w 11584247"/>
              <a:gd name="connsiteY87" fmla="*/ 620360 h 851161"/>
              <a:gd name="connsiteX88" fmla="*/ 5043093 w 11584247"/>
              <a:gd name="connsiteY88" fmla="*/ 619043 h 851161"/>
              <a:gd name="connsiteX89" fmla="*/ 4998604 w 11584247"/>
              <a:gd name="connsiteY89" fmla="*/ 629087 h 851161"/>
              <a:gd name="connsiteX90" fmla="*/ 4924058 w 11584247"/>
              <a:gd name="connsiteY90" fmla="*/ 645263 h 851161"/>
              <a:gd name="connsiteX91" fmla="*/ 4868616 w 11584247"/>
              <a:gd name="connsiteY91" fmla="*/ 683240 h 851161"/>
              <a:gd name="connsiteX92" fmla="*/ 4806175 w 11584247"/>
              <a:gd name="connsiteY92" fmla="*/ 686507 h 851161"/>
              <a:gd name="connsiteX93" fmla="*/ 4791312 w 11584247"/>
              <a:gd name="connsiteY93" fmla="*/ 653788 h 851161"/>
              <a:gd name="connsiteX94" fmla="*/ 4724634 w 11584247"/>
              <a:gd name="connsiteY94" fmla="*/ 668150 h 851161"/>
              <a:gd name="connsiteX95" fmla="*/ 4623526 w 11584247"/>
              <a:gd name="connsiteY95" fmla="*/ 693607 h 851161"/>
              <a:gd name="connsiteX96" fmla="*/ 4565119 w 11584247"/>
              <a:gd name="connsiteY96" fmla="*/ 699644 h 851161"/>
              <a:gd name="connsiteX97" fmla="*/ 4405682 w 11584247"/>
              <a:gd name="connsiteY97" fmla="*/ 725524 h 851161"/>
              <a:gd name="connsiteX98" fmla="*/ 4246062 w 11584247"/>
              <a:gd name="connsiteY98" fmla="*/ 758603 h 851161"/>
              <a:gd name="connsiteX99" fmla="*/ 4151948 w 11584247"/>
              <a:gd name="connsiteY99" fmla="*/ 818594 h 851161"/>
              <a:gd name="connsiteX100" fmla="*/ 4020693 w 11584247"/>
              <a:gd name="connsiteY100" fmla="*/ 841422 h 851161"/>
              <a:gd name="connsiteX101" fmla="*/ 3998789 w 11584247"/>
              <a:gd name="connsiteY101" fmla="*/ 851161 h 851161"/>
              <a:gd name="connsiteX102" fmla="*/ 3968135 w 11584247"/>
              <a:gd name="connsiteY102" fmla="*/ 845925 h 851161"/>
              <a:gd name="connsiteX103" fmla="*/ 3845234 w 11584247"/>
              <a:gd name="connsiteY103" fmla="*/ 823068 h 851161"/>
              <a:gd name="connsiteX104" fmla="*/ 3748200 w 11584247"/>
              <a:gd name="connsiteY104" fmla="*/ 788335 h 851161"/>
              <a:gd name="connsiteX105" fmla="*/ 3628646 w 11584247"/>
              <a:gd name="connsiteY105" fmla="*/ 815284 h 851161"/>
              <a:gd name="connsiteX106" fmla="*/ 3555292 w 11584247"/>
              <a:gd name="connsiteY106" fmla="*/ 808248 h 851161"/>
              <a:gd name="connsiteX107" fmla="*/ 3434444 w 11584247"/>
              <a:gd name="connsiteY107" fmla="*/ 760907 h 851161"/>
              <a:gd name="connsiteX108" fmla="*/ 3276756 w 11584247"/>
              <a:gd name="connsiteY108" fmla="*/ 777750 h 851161"/>
              <a:gd name="connsiteX109" fmla="*/ 3182139 w 11584247"/>
              <a:gd name="connsiteY109" fmla="*/ 789189 h 851161"/>
              <a:gd name="connsiteX110" fmla="*/ 3044242 w 11584247"/>
              <a:gd name="connsiteY110" fmla="*/ 738181 h 851161"/>
              <a:gd name="connsiteX111" fmla="*/ 2975529 w 11584247"/>
              <a:gd name="connsiteY111" fmla="*/ 720730 h 851161"/>
              <a:gd name="connsiteX112" fmla="*/ 2868812 w 11584247"/>
              <a:gd name="connsiteY112" fmla="*/ 709829 h 851161"/>
              <a:gd name="connsiteX113" fmla="*/ 2836257 w 11584247"/>
              <a:gd name="connsiteY113" fmla="*/ 703641 h 851161"/>
              <a:gd name="connsiteX114" fmla="*/ 2511817 w 11584247"/>
              <a:gd name="connsiteY114" fmla="*/ 610129 h 851161"/>
              <a:gd name="connsiteX115" fmla="*/ 2323450 w 11584247"/>
              <a:gd name="connsiteY115" fmla="*/ 692063 h 851161"/>
              <a:gd name="connsiteX116" fmla="*/ 2112485 w 11584247"/>
              <a:gd name="connsiteY116" fmla="*/ 710292 h 851161"/>
              <a:gd name="connsiteX117" fmla="*/ 2047386 w 11584247"/>
              <a:gd name="connsiteY117" fmla="*/ 669854 h 851161"/>
              <a:gd name="connsiteX118" fmla="*/ 2014871 w 11584247"/>
              <a:gd name="connsiteY118" fmla="*/ 671556 h 851161"/>
              <a:gd name="connsiteX119" fmla="*/ 1961527 w 11584247"/>
              <a:gd name="connsiteY119" fmla="*/ 678730 h 851161"/>
              <a:gd name="connsiteX120" fmla="*/ 1878931 w 11584247"/>
              <a:gd name="connsiteY120" fmla="*/ 661482 h 851161"/>
              <a:gd name="connsiteX121" fmla="*/ 1713886 w 11584247"/>
              <a:gd name="connsiteY121" fmla="*/ 668713 h 851161"/>
              <a:gd name="connsiteX122" fmla="*/ 1434049 w 11584247"/>
              <a:gd name="connsiteY122" fmla="*/ 595668 h 851161"/>
              <a:gd name="connsiteX123" fmla="*/ 1177354 w 11584247"/>
              <a:gd name="connsiteY123" fmla="*/ 614359 h 851161"/>
              <a:gd name="connsiteX124" fmla="*/ 1088947 w 11584247"/>
              <a:gd name="connsiteY124" fmla="*/ 617056 h 851161"/>
              <a:gd name="connsiteX125" fmla="*/ 998946 w 11584247"/>
              <a:gd name="connsiteY125" fmla="*/ 688407 h 851161"/>
              <a:gd name="connsiteX126" fmla="*/ 775514 w 11584247"/>
              <a:gd name="connsiteY126" fmla="*/ 737451 h 851161"/>
              <a:gd name="connsiteX127" fmla="*/ 603494 w 11584247"/>
              <a:gd name="connsiteY127" fmla="*/ 710500 h 851161"/>
              <a:gd name="connsiteX128" fmla="*/ 564233 w 11584247"/>
              <a:gd name="connsiteY128" fmla="*/ 721324 h 851161"/>
              <a:gd name="connsiteX129" fmla="*/ 511527 w 11584247"/>
              <a:gd name="connsiteY129" fmla="*/ 744248 h 851161"/>
              <a:gd name="connsiteX130" fmla="*/ 337049 w 11584247"/>
              <a:gd name="connsiteY130" fmla="*/ 755307 h 851161"/>
              <a:gd name="connsiteX131" fmla="*/ 218766 w 11584247"/>
              <a:gd name="connsiteY131" fmla="*/ 732207 h 851161"/>
              <a:gd name="connsiteX132" fmla="*/ 104041 w 11584247"/>
              <a:gd name="connsiteY132" fmla="*/ 738210 h 851161"/>
              <a:gd name="connsiteX133" fmla="*/ 15455 w 11584247"/>
              <a:gd name="connsiteY133" fmla="*/ 751614 h 851161"/>
              <a:gd name="connsiteX134" fmla="*/ 0 w 11584247"/>
              <a:gd name="connsiteY134" fmla="*/ 741620 h 851161"/>
              <a:gd name="connsiteX135" fmla="*/ 0 w 11584247"/>
              <a:gd name="connsiteY135"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727153 w 11584247"/>
              <a:gd name="connsiteY11" fmla="*/ 243863 h 851161"/>
              <a:gd name="connsiteX12" fmla="*/ 10701407 w 11584247"/>
              <a:gd name="connsiteY12" fmla="*/ 255564 h 851161"/>
              <a:gd name="connsiteX13" fmla="*/ 10660180 w 11584247"/>
              <a:gd name="connsiteY13" fmla="*/ 309868 h 851161"/>
              <a:gd name="connsiteX14" fmla="*/ 10510136 w 11584247"/>
              <a:gd name="connsiteY14" fmla="*/ 223982 h 851161"/>
              <a:gd name="connsiteX15" fmla="*/ 10310725 w 11584247"/>
              <a:gd name="connsiteY15" fmla="*/ 257181 h 851161"/>
              <a:gd name="connsiteX16" fmla="*/ 10124711 w 11584247"/>
              <a:gd name="connsiteY16" fmla="*/ 197981 h 851161"/>
              <a:gd name="connsiteX17" fmla="*/ 10016836 w 11584247"/>
              <a:gd name="connsiteY17" fmla="*/ 218259 h 851161"/>
              <a:gd name="connsiteX18" fmla="*/ 9987770 w 11584247"/>
              <a:gd name="connsiteY18" fmla="*/ 268441 h 851161"/>
              <a:gd name="connsiteX19" fmla="*/ 9712889 w 11584247"/>
              <a:gd name="connsiteY19" fmla="*/ 275231 h 851161"/>
              <a:gd name="connsiteX20" fmla="*/ 9645923 w 11584247"/>
              <a:gd name="connsiteY20" fmla="*/ 297473 h 851161"/>
              <a:gd name="connsiteX21" fmla="*/ 9580351 w 11584247"/>
              <a:gd name="connsiteY21" fmla="*/ 275174 h 851161"/>
              <a:gd name="connsiteX22" fmla="*/ 9477264 w 11584247"/>
              <a:gd name="connsiteY22" fmla="*/ 333736 h 851161"/>
              <a:gd name="connsiteX23" fmla="*/ 9323022 w 11584247"/>
              <a:gd name="connsiteY23" fmla="*/ 339499 h 851161"/>
              <a:gd name="connsiteX24" fmla="*/ 9231896 w 11584247"/>
              <a:gd name="connsiteY24" fmla="*/ 350924 h 851161"/>
              <a:gd name="connsiteX25" fmla="*/ 9199098 w 11584247"/>
              <a:gd name="connsiteY25" fmla="*/ 367794 h 851161"/>
              <a:gd name="connsiteX26" fmla="*/ 9152075 w 11584247"/>
              <a:gd name="connsiteY26" fmla="*/ 382929 h 851161"/>
              <a:gd name="connsiteX27" fmla="*/ 9070495 w 11584247"/>
              <a:gd name="connsiteY27" fmla="*/ 419337 h 851161"/>
              <a:gd name="connsiteX28" fmla="*/ 8958441 w 11584247"/>
              <a:gd name="connsiteY28" fmla="*/ 451389 h 851161"/>
              <a:gd name="connsiteX29" fmla="*/ 8869068 w 11584247"/>
              <a:gd name="connsiteY29" fmla="*/ 421230 h 851161"/>
              <a:gd name="connsiteX30" fmla="*/ 8863066 w 11584247"/>
              <a:gd name="connsiteY30" fmla="*/ 431598 h 851161"/>
              <a:gd name="connsiteX31" fmla="*/ 8805167 w 11584247"/>
              <a:gd name="connsiteY31" fmla="*/ 436877 h 851161"/>
              <a:gd name="connsiteX32" fmla="*/ 8593326 w 11584247"/>
              <a:gd name="connsiteY32" fmla="*/ 390816 h 851161"/>
              <a:gd name="connsiteX33" fmla="*/ 8480431 w 11584247"/>
              <a:gd name="connsiteY33" fmla="*/ 402916 h 851161"/>
              <a:gd name="connsiteX34" fmla="*/ 8441817 w 11584247"/>
              <a:gd name="connsiteY34" fmla="*/ 417619 h 851161"/>
              <a:gd name="connsiteX35" fmla="*/ 8377029 w 11584247"/>
              <a:gd name="connsiteY35" fmla="*/ 441608 h 851161"/>
              <a:gd name="connsiteX36" fmla="*/ 8332187 w 11584247"/>
              <a:gd name="connsiteY36" fmla="*/ 485172 h 851161"/>
              <a:gd name="connsiteX37" fmla="*/ 8276595 w 11584247"/>
              <a:gd name="connsiteY37" fmla="*/ 495073 h 851161"/>
              <a:gd name="connsiteX38" fmla="*/ 8259050 w 11584247"/>
              <a:gd name="connsiteY38" fmla="*/ 464220 h 851161"/>
              <a:gd name="connsiteX39" fmla="*/ 8201086 w 11584247"/>
              <a:gd name="connsiteY39" fmla="*/ 485570 h 851161"/>
              <a:gd name="connsiteX40" fmla="*/ 8113667 w 11584247"/>
              <a:gd name="connsiteY40" fmla="*/ 521596 h 851161"/>
              <a:gd name="connsiteX41" fmla="*/ 8062051 w 11584247"/>
              <a:gd name="connsiteY41" fmla="*/ 533812 h 851161"/>
              <a:gd name="connsiteX42" fmla="*/ 7922362 w 11584247"/>
              <a:gd name="connsiteY42" fmla="*/ 576478 h 851161"/>
              <a:gd name="connsiteX43" fmla="*/ 7783439 w 11584247"/>
              <a:gd name="connsiteY43" fmla="*/ 626299 h 851161"/>
              <a:gd name="connsiteX44" fmla="*/ 7721280 w 11584247"/>
              <a:gd name="connsiteY44" fmla="*/ 690417 h 851161"/>
              <a:gd name="connsiteX45" fmla="*/ 7713345 w 11584247"/>
              <a:gd name="connsiteY45" fmla="*/ 693363 h 851161"/>
              <a:gd name="connsiteX46" fmla="*/ 7691368 w 11584247"/>
              <a:gd name="connsiteY46" fmla="*/ 691272 h 851161"/>
              <a:gd name="connsiteX47" fmla="*/ 7683053 w 11584247"/>
              <a:gd name="connsiteY47" fmla="*/ 688814 h 851161"/>
              <a:gd name="connsiteX48" fmla="*/ 7670993 w 11584247"/>
              <a:gd name="connsiteY48" fmla="*/ 688775 h 851161"/>
              <a:gd name="connsiteX49" fmla="*/ 7670712 w 11584247"/>
              <a:gd name="connsiteY49" fmla="*/ 689306 h 851161"/>
              <a:gd name="connsiteX50" fmla="*/ 7659383 w 11584247"/>
              <a:gd name="connsiteY50" fmla="*/ 688227 h 851161"/>
              <a:gd name="connsiteX51" fmla="*/ 7603754 w 11584247"/>
              <a:gd name="connsiteY51" fmla="*/ 676226 h 851161"/>
              <a:gd name="connsiteX52" fmla="*/ 7532285 w 11584247"/>
              <a:gd name="connsiteY52" fmla="*/ 726440 h 851161"/>
              <a:gd name="connsiteX53" fmla="*/ 7502351 w 11584247"/>
              <a:gd name="connsiteY53" fmla="*/ 735020 h 851161"/>
              <a:gd name="connsiteX54" fmla="*/ 7486452 w 11584247"/>
              <a:gd name="connsiteY54" fmla="*/ 742445 h 851161"/>
              <a:gd name="connsiteX55" fmla="*/ 7485519 w 11584247"/>
              <a:gd name="connsiteY55" fmla="*/ 744742 h 851161"/>
              <a:gd name="connsiteX56" fmla="*/ 7432183 w 11584247"/>
              <a:gd name="connsiteY56" fmla="*/ 732969 h 851161"/>
              <a:gd name="connsiteX57" fmla="*/ 7425231 w 11584247"/>
              <a:gd name="connsiteY57" fmla="*/ 735688 h 851161"/>
              <a:gd name="connsiteX58" fmla="*/ 7390298 w 11584247"/>
              <a:gd name="connsiteY58" fmla="*/ 722535 h 851161"/>
              <a:gd name="connsiteX59" fmla="*/ 7372339 w 11584247"/>
              <a:gd name="connsiteY59" fmla="*/ 718662 h 851161"/>
              <a:gd name="connsiteX60" fmla="*/ 7367083 w 11584247"/>
              <a:gd name="connsiteY60" fmla="*/ 711540 h 851161"/>
              <a:gd name="connsiteX61" fmla="*/ 7340667 w 11584247"/>
              <a:gd name="connsiteY61" fmla="*/ 708883 h 851161"/>
              <a:gd name="connsiteX62" fmla="*/ 7337703 w 11584247"/>
              <a:gd name="connsiteY62" fmla="*/ 710851 h 851161"/>
              <a:gd name="connsiteX63" fmla="*/ 7315659 w 11584247"/>
              <a:gd name="connsiteY63" fmla="*/ 700203 h 851161"/>
              <a:gd name="connsiteX64" fmla="*/ 7296872 w 11584247"/>
              <a:gd name="connsiteY64" fmla="*/ 681057 h 851161"/>
              <a:gd name="connsiteX65" fmla="*/ 7073219 w 11584247"/>
              <a:gd name="connsiteY65" fmla="*/ 690480 h 851161"/>
              <a:gd name="connsiteX66" fmla="*/ 6877450 w 11584247"/>
              <a:gd name="connsiteY66" fmla="*/ 609704 h 851161"/>
              <a:gd name="connsiteX67" fmla="*/ 6756132 w 11584247"/>
              <a:gd name="connsiteY67" fmla="*/ 617104 h 851161"/>
              <a:gd name="connsiteX68" fmla="*/ 6414326 w 11584247"/>
              <a:gd name="connsiteY68" fmla="*/ 637792 h 851161"/>
              <a:gd name="connsiteX69" fmla="*/ 6337636 w 11584247"/>
              <a:gd name="connsiteY69" fmla="*/ 651977 h 851161"/>
              <a:gd name="connsiteX70" fmla="*/ 6268828 w 11584247"/>
              <a:gd name="connsiteY70" fmla="*/ 622080 h 851161"/>
              <a:gd name="connsiteX71" fmla="*/ 6241133 w 11584247"/>
              <a:gd name="connsiteY71" fmla="*/ 637096 h 851161"/>
              <a:gd name="connsiteX72" fmla="*/ 6236372 w 11584247"/>
              <a:gd name="connsiteY72" fmla="*/ 640150 h 851161"/>
              <a:gd name="connsiteX73" fmla="*/ 6217005 w 11584247"/>
              <a:gd name="connsiteY73" fmla="*/ 642256 h 851161"/>
              <a:gd name="connsiteX74" fmla="*/ 6211934 w 11584247"/>
              <a:gd name="connsiteY74" fmla="*/ 655497 h 851161"/>
              <a:gd name="connsiteX75" fmla="*/ 6183064 w 11584247"/>
              <a:gd name="connsiteY75" fmla="*/ 667728 h 851161"/>
              <a:gd name="connsiteX76" fmla="*/ 6147308 w 11584247"/>
              <a:gd name="connsiteY76" fmla="*/ 668073 h 851161"/>
              <a:gd name="connsiteX77" fmla="*/ 5977154 w 11584247"/>
              <a:gd name="connsiteY77" fmla="*/ 655579 h 851161"/>
              <a:gd name="connsiteX78" fmla="*/ 5875486 w 11584247"/>
              <a:gd name="connsiteY78" fmla="*/ 656164 h 851161"/>
              <a:gd name="connsiteX79" fmla="*/ 5837074 w 11584247"/>
              <a:gd name="connsiteY79" fmla="*/ 669047 h 851161"/>
              <a:gd name="connsiteX80" fmla="*/ 5783293 w 11584247"/>
              <a:gd name="connsiteY80" fmla="*/ 678526 h 851161"/>
              <a:gd name="connsiteX81" fmla="*/ 5688540 w 11584247"/>
              <a:gd name="connsiteY81" fmla="*/ 705055 h 851161"/>
              <a:gd name="connsiteX82" fmla="*/ 5560952 w 11584247"/>
              <a:gd name="connsiteY82" fmla="*/ 723655 h 851161"/>
              <a:gd name="connsiteX83" fmla="*/ 5467137 w 11584247"/>
              <a:gd name="connsiteY83" fmla="*/ 683142 h 851161"/>
              <a:gd name="connsiteX84" fmla="*/ 5459069 w 11584247"/>
              <a:gd name="connsiteY84" fmla="*/ 692731 h 851161"/>
              <a:gd name="connsiteX85" fmla="*/ 5394755 w 11584247"/>
              <a:gd name="connsiteY85" fmla="*/ 691136 h 851161"/>
              <a:gd name="connsiteX86" fmla="*/ 5168758 w 11584247"/>
              <a:gd name="connsiteY86" fmla="*/ 620360 h 851161"/>
              <a:gd name="connsiteX87" fmla="*/ 5043093 w 11584247"/>
              <a:gd name="connsiteY87" fmla="*/ 619043 h 851161"/>
              <a:gd name="connsiteX88" fmla="*/ 4998604 w 11584247"/>
              <a:gd name="connsiteY88" fmla="*/ 629087 h 851161"/>
              <a:gd name="connsiteX89" fmla="*/ 4924058 w 11584247"/>
              <a:gd name="connsiteY89" fmla="*/ 645263 h 851161"/>
              <a:gd name="connsiteX90" fmla="*/ 4868616 w 11584247"/>
              <a:gd name="connsiteY90" fmla="*/ 683240 h 851161"/>
              <a:gd name="connsiteX91" fmla="*/ 4806175 w 11584247"/>
              <a:gd name="connsiteY91" fmla="*/ 686507 h 851161"/>
              <a:gd name="connsiteX92" fmla="*/ 4791312 w 11584247"/>
              <a:gd name="connsiteY92" fmla="*/ 653788 h 851161"/>
              <a:gd name="connsiteX93" fmla="*/ 4724634 w 11584247"/>
              <a:gd name="connsiteY93" fmla="*/ 668150 h 851161"/>
              <a:gd name="connsiteX94" fmla="*/ 4623526 w 11584247"/>
              <a:gd name="connsiteY94" fmla="*/ 693607 h 851161"/>
              <a:gd name="connsiteX95" fmla="*/ 4565119 w 11584247"/>
              <a:gd name="connsiteY95" fmla="*/ 699644 h 851161"/>
              <a:gd name="connsiteX96" fmla="*/ 4405682 w 11584247"/>
              <a:gd name="connsiteY96" fmla="*/ 725524 h 851161"/>
              <a:gd name="connsiteX97" fmla="*/ 4246062 w 11584247"/>
              <a:gd name="connsiteY97" fmla="*/ 758603 h 851161"/>
              <a:gd name="connsiteX98" fmla="*/ 4151948 w 11584247"/>
              <a:gd name="connsiteY98" fmla="*/ 818594 h 851161"/>
              <a:gd name="connsiteX99" fmla="*/ 4020693 w 11584247"/>
              <a:gd name="connsiteY99" fmla="*/ 841422 h 851161"/>
              <a:gd name="connsiteX100" fmla="*/ 3998789 w 11584247"/>
              <a:gd name="connsiteY100" fmla="*/ 851161 h 851161"/>
              <a:gd name="connsiteX101" fmla="*/ 3968135 w 11584247"/>
              <a:gd name="connsiteY101" fmla="*/ 845925 h 851161"/>
              <a:gd name="connsiteX102" fmla="*/ 3845234 w 11584247"/>
              <a:gd name="connsiteY102" fmla="*/ 823068 h 851161"/>
              <a:gd name="connsiteX103" fmla="*/ 3748200 w 11584247"/>
              <a:gd name="connsiteY103" fmla="*/ 788335 h 851161"/>
              <a:gd name="connsiteX104" fmla="*/ 3628646 w 11584247"/>
              <a:gd name="connsiteY104" fmla="*/ 815284 h 851161"/>
              <a:gd name="connsiteX105" fmla="*/ 3555292 w 11584247"/>
              <a:gd name="connsiteY105" fmla="*/ 808248 h 851161"/>
              <a:gd name="connsiteX106" fmla="*/ 3434444 w 11584247"/>
              <a:gd name="connsiteY106" fmla="*/ 760907 h 851161"/>
              <a:gd name="connsiteX107" fmla="*/ 3276756 w 11584247"/>
              <a:gd name="connsiteY107" fmla="*/ 777750 h 851161"/>
              <a:gd name="connsiteX108" fmla="*/ 3182139 w 11584247"/>
              <a:gd name="connsiteY108" fmla="*/ 789189 h 851161"/>
              <a:gd name="connsiteX109" fmla="*/ 3044242 w 11584247"/>
              <a:gd name="connsiteY109" fmla="*/ 738181 h 851161"/>
              <a:gd name="connsiteX110" fmla="*/ 2975529 w 11584247"/>
              <a:gd name="connsiteY110" fmla="*/ 720730 h 851161"/>
              <a:gd name="connsiteX111" fmla="*/ 2868812 w 11584247"/>
              <a:gd name="connsiteY111" fmla="*/ 709829 h 851161"/>
              <a:gd name="connsiteX112" fmla="*/ 2836257 w 11584247"/>
              <a:gd name="connsiteY112" fmla="*/ 703641 h 851161"/>
              <a:gd name="connsiteX113" fmla="*/ 2511817 w 11584247"/>
              <a:gd name="connsiteY113" fmla="*/ 610129 h 851161"/>
              <a:gd name="connsiteX114" fmla="*/ 2323450 w 11584247"/>
              <a:gd name="connsiteY114" fmla="*/ 692063 h 851161"/>
              <a:gd name="connsiteX115" fmla="*/ 2112485 w 11584247"/>
              <a:gd name="connsiteY115" fmla="*/ 710292 h 851161"/>
              <a:gd name="connsiteX116" fmla="*/ 2047386 w 11584247"/>
              <a:gd name="connsiteY116" fmla="*/ 669854 h 851161"/>
              <a:gd name="connsiteX117" fmla="*/ 2014871 w 11584247"/>
              <a:gd name="connsiteY117" fmla="*/ 671556 h 851161"/>
              <a:gd name="connsiteX118" fmla="*/ 1961527 w 11584247"/>
              <a:gd name="connsiteY118" fmla="*/ 678730 h 851161"/>
              <a:gd name="connsiteX119" fmla="*/ 1878931 w 11584247"/>
              <a:gd name="connsiteY119" fmla="*/ 661482 h 851161"/>
              <a:gd name="connsiteX120" fmla="*/ 1713886 w 11584247"/>
              <a:gd name="connsiteY120" fmla="*/ 668713 h 851161"/>
              <a:gd name="connsiteX121" fmla="*/ 1434049 w 11584247"/>
              <a:gd name="connsiteY121" fmla="*/ 595668 h 851161"/>
              <a:gd name="connsiteX122" fmla="*/ 1177354 w 11584247"/>
              <a:gd name="connsiteY122" fmla="*/ 614359 h 851161"/>
              <a:gd name="connsiteX123" fmla="*/ 1088947 w 11584247"/>
              <a:gd name="connsiteY123" fmla="*/ 617056 h 851161"/>
              <a:gd name="connsiteX124" fmla="*/ 998946 w 11584247"/>
              <a:gd name="connsiteY124" fmla="*/ 688407 h 851161"/>
              <a:gd name="connsiteX125" fmla="*/ 775514 w 11584247"/>
              <a:gd name="connsiteY125" fmla="*/ 737451 h 851161"/>
              <a:gd name="connsiteX126" fmla="*/ 603494 w 11584247"/>
              <a:gd name="connsiteY126" fmla="*/ 710500 h 851161"/>
              <a:gd name="connsiteX127" fmla="*/ 564233 w 11584247"/>
              <a:gd name="connsiteY127" fmla="*/ 721324 h 851161"/>
              <a:gd name="connsiteX128" fmla="*/ 511527 w 11584247"/>
              <a:gd name="connsiteY128" fmla="*/ 744248 h 851161"/>
              <a:gd name="connsiteX129" fmla="*/ 337049 w 11584247"/>
              <a:gd name="connsiteY129" fmla="*/ 755307 h 851161"/>
              <a:gd name="connsiteX130" fmla="*/ 218766 w 11584247"/>
              <a:gd name="connsiteY130" fmla="*/ 732207 h 851161"/>
              <a:gd name="connsiteX131" fmla="*/ 104041 w 11584247"/>
              <a:gd name="connsiteY131" fmla="*/ 738210 h 851161"/>
              <a:gd name="connsiteX132" fmla="*/ 15455 w 11584247"/>
              <a:gd name="connsiteY132" fmla="*/ 751614 h 851161"/>
              <a:gd name="connsiteX133" fmla="*/ 0 w 11584247"/>
              <a:gd name="connsiteY133" fmla="*/ 741620 h 851161"/>
              <a:gd name="connsiteX134" fmla="*/ 0 w 11584247"/>
              <a:gd name="connsiteY134"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727153 w 11584247"/>
              <a:gd name="connsiteY11" fmla="*/ 243863 h 851161"/>
              <a:gd name="connsiteX12" fmla="*/ 10701407 w 11584247"/>
              <a:gd name="connsiteY12" fmla="*/ 255564 h 851161"/>
              <a:gd name="connsiteX13" fmla="*/ 10660180 w 11584247"/>
              <a:gd name="connsiteY13" fmla="*/ 309868 h 851161"/>
              <a:gd name="connsiteX14" fmla="*/ 10510136 w 11584247"/>
              <a:gd name="connsiteY14" fmla="*/ 223982 h 851161"/>
              <a:gd name="connsiteX15" fmla="*/ 10310725 w 11584247"/>
              <a:gd name="connsiteY15" fmla="*/ 257181 h 851161"/>
              <a:gd name="connsiteX16" fmla="*/ 10124711 w 11584247"/>
              <a:gd name="connsiteY16" fmla="*/ 197981 h 851161"/>
              <a:gd name="connsiteX17" fmla="*/ 10016836 w 11584247"/>
              <a:gd name="connsiteY17" fmla="*/ 218259 h 851161"/>
              <a:gd name="connsiteX18" fmla="*/ 9987770 w 11584247"/>
              <a:gd name="connsiteY18" fmla="*/ 268441 h 851161"/>
              <a:gd name="connsiteX19" fmla="*/ 9712889 w 11584247"/>
              <a:gd name="connsiteY19" fmla="*/ 275231 h 851161"/>
              <a:gd name="connsiteX20" fmla="*/ 9645923 w 11584247"/>
              <a:gd name="connsiteY20" fmla="*/ 297473 h 851161"/>
              <a:gd name="connsiteX21" fmla="*/ 9580351 w 11584247"/>
              <a:gd name="connsiteY21" fmla="*/ 275174 h 851161"/>
              <a:gd name="connsiteX22" fmla="*/ 9477264 w 11584247"/>
              <a:gd name="connsiteY22" fmla="*/ 333736 h 851161"/>
              <a:gd name="connsiteX23" fmla="*/ 9323022 w 11584247"/>
              <a:gd name="connsiteY23" fmla="*/ 339499 h 851161"/>
              <a:gd name="connsiteX24" fmla="*/ 9231896 w 11584247"/>
              <a:gd name="connsiteY24" fmla="*/ 350924 h 851161"/>
              <a:gd name="connsiteX25" fmla="*/ 9199098 w 11584247"/>
              <a:gd name="connsiteY25" fmla="*/ 367794 h 851161"/>
              <a:gd name="connsiteX26" fmla="*/ 9152075 w 11584247"/>
              <a:gd name="connsiteY26" fmla="*/ 382929 h 851161"/>
              <a:gd name="connsiteX27" fmla="*/ 9070495 w 11584247"/>
              <a:gd name="connsiteY27" fmla="*/ 419337 h 851161"/>
              <a:gd name="connsiteX28" fmla="*/ 8869068 w 11584247"/>
              <a:gd name="connsiteY28" fmla="*/ 421230 h 851161"/>
              <a:gd name="connsiteX29" fmla="*/ 8863066 w 11584247"/>
              <a:gd name="connsiteY29" fmla="*/ 431598 h 851161"/>
              <a:gd name="connsiteX30" fmla="*/ 8805167 w 11584247"/>
              <a:gd name="connsiteY30" fmla="*/ 436877 h 851161"/>
              <a:gd name="connsiteX31" fmla="*/ 8593326 w 11584247"/>
              <a:gd name="connsiteY31" fmla="*/ 390816 h 851161"/>
              <a:gd name="connsiteX32" fmla="*/ 8480431 w 11584247"/>
              <a:gd name="connsiteY32" fmla="*/ 402916 h 851161"/>
              <a:gd name="connsiteX33" fmla="*/ 8441817 w 11584247"/>
              <a:gd name="connsiteY33" fmla="*/ 417619 h 851161"/>
              <a:gd name="connsiteX34" fmla="*/ 8377029 w 11584247"/>
              <a:gd name="connsiteY34" fmla="*/ 441608 h 851161"/>
              <a:gd name="connsiteX35" fmla="*/ 8332187 w 11584247"/>
              <a:gd name="connsiteY35" fmla="*/ 485172 h 851161"/>
              <a:gd name="connsiteX36" fmla="*/ 8276595 w 11584247"/>
              <a:gd name="connsiteY36" fmla="*/ 495073 h 851161"/>
              <a:gd name="connsiteX37" fmla="*/ 8259050 w 11584247"/>
              <a:gd name="connsiteY37" fmla="*/ 464220 h 851161"/>
              <a:gd name="connsiteX38" fmla="*/ 8201086 w 11584247"/>
              <a:gd name="connsiteY38" fmla="*/ 485570 h 851161"/>
              <a:gd name="connsiteX39" fmla="*/ 8113667 w 11584247"/>
              <a:gd name="connsiteY39" fmla="*/ 521596 h 851161"/>
              <a:gd name="connsiteX40" fmla="*/ 8062051 w 11584247"/>
              <a:gd name="connsiteY40" fmla="*/ 533812 h 851161"/>
              <a:gd name="connsiteX41" fmla="*/ 7922362 w 11584247"/>
              <a:gd name="connsiteY41" fmla="*/ 576478 h 851161"/>
              <a:gd name="connsiteX42" fmla="*/ 7783439 w 11584247"/>
              <a:gd name="connsiteY42" fmla="*/ 626299 h 851161"/>
              <a:gd name="connsiteX43" fmla="*/ 7721280 w 11584247"/>
              <a:gd name="connsiteY43" fmla="*/ 690417 h 851161"/>
              <a:gd name="connsiteX44" fmla="*/ 7713345 w 11584247"/>
              <a:gd name="connsiteY44" fmla="*/ 693363 h 851161"/>
              <a:gd name="connsiteX45" fmla="*/ 7691368 w 11584247"/>
              <a:gd name="connsiteY45" fmla="*/ 691272 h 851161"/>
              <a:gd name="connsiteX46" fmla="*/ 7683053 w 11584247"/>
              <a:gd name="connsiteY46" fmla="*/ 688814 h 851161"/>
              <a:gd name="connsiteX47" fmla="*/ 7670993 w 11584247"/>
              <a:gd name="connsiteY47" fmla="*/ 688775 h 851161"/>
              <a:gd name="connsiteX48" fmla="*/ 7670712 w 11584247"/>
              <a:gd name="connsiteY48" fmla="*/ 689306 h 851161"/>
              <a:gd name="connsiteX49" fmla="*/ 7659383 w 11584247"/>
              <a:gd name="connsiteY49" fmla="*/ 688227 h 851161"/>
              <a:gd name="connsiteX50" fmla="*/ 7603754 w 11584247"/>
              <a:gd name="connsiteY50" fmla="*/ 676226 h 851161"/>
              <a:gd name="connsiteX51" fmla="*/ 7532285 w 11584247"/>
              <a:gd name="connsiteY51" fmla="*/ 726440 h 851161"/>
              <a:gd name="connsiteX52" fmla="*/ 7502351 w 11584247"/>
              <a:gd name="connsiteY52" fmla="*/ 735020 h 851161"/>
              <a:gd name="connsiteX53" fmla="*/ 7486452 w 11584247"/>
              <a:gd name="connsiteY53" fmla="*/ 742445 h 851161"/>
              <a:gd name="connsiteX54" fmla="*/ 7485519 w 11584247"/>
              <a:gd name="connsiteY54" fmla="*/ 744742 h 851161"/>
              <a:gd name="connsiteX55" fmla="*/ 7432183 w 11584247"/>
              <a:gd name="connsiteY55" fmla="*/ 732969 h 851161"/>
              <a:gd name="connsiteX56" fmla="*/ 7425231 w 11584247"/>
              <a:gd name="connsiteY56" fmla="*/ 735688 h 851161"/>
              <a:gd name="connsiteX57" fmla="*/ 7390298 w 11584247"/>
              <a:gd name="connsiteY57" fmla="*/ 722535 h 851161"/>
              <a:gd name="connsiteX58" fmla="*/ 7372339 w 11584247"/>
              <a:gd name="connsiteY58" fmla="*/ 718662 h 851161"/>
              <a:gd name="connsiteX59" fmla="*/ 7367083 w 11584247"/>
              <a:gd name="connsiteY59" fmla="*/ 711540 h 851161"/>
              <a:gd name="connsiteX60" fmla="*/ 7340667 w 11584247"/>
              <a:gd name="connsiteY60" fmla="*/ 708883 h 851161"/>
              <a:gd name="connsiteX61" fmla="*/ 7337703 w 11584247"/>
              <a:gd name="connsiteY61" fmla="*/ 710851 h 851161"/>
              <a:gd name="connsiteX62" fmla="*/ 7315659 w 11584247"/>
              <a:gd name="connsiteY62" fmla="*/ 700203 h 851161"/>
              <a:gd name="connsiteX63" fmla="*/ 7296872 w 11584247"/>
              <a:gd name="connsiteY63" fmla="*/ 681057 h 851161"/>
              <a:gd name="connsiteX64" fmla="*/ 7073219 w 11584247"/>
              <a:gd name="connsiteY64" fmla="*/ 690480 h 851161"/>
              <a:gd name="connsiteX65" fmla="*/ 6877450 w 11584247"/>
              <a:gd name="connsiteY65" fmla="*/ 609704 h 851161"/>
              <a:gd name="connsiteX66" fmla="*/ 6756132 w 11584247"/>
              <a:gd name="connsiteY66" fmla="*/ 617104 h 851161"/>
              <a:gd name="connsiteX67" fmla="*/ 6414326 w 11584247"/>
              <a:gd name="connsiteY67" fmla="*/ 637792 h 851161"/>
              <a:gd name="connsiteX68" fmla="*/ 6337636 w 11584247"/>
              <a:gd name="connsiteY68" fmla="*/ 651977 h 851161"/>
              <a:gd name="connsiteX69" fmla="*/ 6268828 w 11584247"/>
              <a:gd name="connsiteY69" fmla="*/ 622080 h 851161"/>
              <a:gd name="connsiteX70" fmla="*/ 6241133 w 11584247"/>
              <a:gd name="connsiteY70" fmla="*/ 637096 h 851161"/>
              <a:gd name="connsiteX71" fmla="*/ 6236372 w 11584247"/>
              <a:gd name="connsiteY71" fmla="*/ 640150 h 851161"/>
              <a:gd name="connsiteX72" fmla="*/ 6217005 w 11584247"/>
              <a:gd name="connsiteY72" fmla="*/ 642256 h 851161"/>
              <a:gd name="connsiteX73" fmla="*/ 6211934 w 11584247"/>
              <a:gd name="connsiteY73" fmla="*/ 655497 h 851161"/>
              <a:gd name="connsiteX74" fmla="*/ 6183064 w 11584247"/>
              <a:gd name="connsiteY74" fmla="*/ 667728 h 851161"/>
              <a:gd name="connsiteX75" fmla="*/ 6147308 w 11584247"/>
              <a:gd name="connsiteY75" fmla="*/ 668073 h 851161"/>
              <a:gd name="connsiteX76" fmla="*/ 5977154 w 11584247"/>
              <a:gd name="connsiteY76" fmla="*/ 655579 h 851161"/>
              <a:gd name="connsiteX77" fmla="*/ 5875486 w 11584247"/>
              <a:gd name="connsiteY77" fmla="*/ 656164 h 851161"/>
              <a:gd name="connsiteX78" fmla="*/ 5837074 w 11584247"/>
              <a:gd name="connsiteY78" fmla="*/ 669047 h 851161"/>
              <a:gd name="connsiteX79" fmla="*/ 5783293 w 11584247"/>
              <a:gd name="connsiteY79" fmla="*/ 678526 h 851161"/>
              <a:gd name="connsiteX80" fmla="*/ 5688540 w 11584247"/>
              <a:gd name="connsiteY80" fmla="*/ 705055 h 851161"/>
              <a:gd name="connsiteX81" fmla="*/ 5560952 w 11584247"/>
              <a:gd name="connsiteY81" fmla="*/ 723655 h 851161"/>
              <a:gd name="connsiteX82" fmla="*/ 5467137 w 11584247"/>
              <a:gd name="connsiteY82" fmla="*/ 683142 h 851161"/>
              <a:gd name="connsiteX83" fmla="*/ 5459069 w 11584247"/>
              <a:gd name="connsiteY83" fmla="*/ 692731 h 851161"/>
              <a:gd name="connsiteX84" fmla="*/ 5394755 w 11584247"/>
              <a:gd name="connsiteY84" fmla="*/ 691136 h 851161"/>
              <a:gd name="connsiteX85" fmla="*/ 5168758 w 11584247"/>
              <a:gd name="connsiteY85" fmla="*/ 620360 h 851161"/>
              <a:gd name="connsiteX86" fmla="*/ 5043093 w 11584247"/>
              <a:gd name="connsiteY86" fmla="*/ 619043 h 851161"/>
              <a:gd name="connsiteX87" fmla="*/ 4998604 w 11584247"/>
              <a:gd name="connsiteY87" fmla="*/ 629087 h 851161"/>
              <a:gd name="connsiteX88" fmla="*/ 4924058 w 11584247"/>
              <a:gd name="connsiteY88" fmla="*/ 645263 h 851161"/>
              <a:gd name="connsiteX89" fmla="*/ 4868616 w 11584247"/>
              <a:gd name="connsiteY89" fmla="*/ 683240 h 851161"/>
              <a:gd name="connsiteX90" fmla="*/ 4806175 w 11584247"/>
              <a:gd name="connsiteY90" fmla="*/ 686507 h 851161"/>
              <a:gd name="connsiteX91" fmla="*/ 4791312 w 11584247"/>
              <a:gd name="connsiteY91" fmla="*/ 653788 h 851161"/>
              <a:gd name="connsiteX92" fmla="*/ 4724634 w 11584247"/>
              <a:gd name="connsiteY92" fmla="*/ 668150 h 851161"/>
              <a:gd name="connsiteX93" fmla="*/ 4623526 w 11584247"/>
              <a:gd name="connsiteY93" fmla="*/ 693607 h 851161"/>
              <a:gd name="connsiteX94" fmla="*/ 4565119 w 11584247"/>
              <a:gd name="connsiteY94" fmla="*/ 699644 h 851161"/>
              <a:gd name="connsiteX95" fmla="*/ 4405682 w 11584247"/>
              <a:gd name="connsiteY95" fmla="*/ 725524 h 851161"/>
              <a:gd name="connsiteX96" fmla="*/ 4246062 w 11584247"/>
              <a:gd name="connsiteY96" fmla="*/ 758603 h 851161"/>
              <a:gd name="connsiteX97" fmla="*/ 4151948 w 11584247"/>
              <a:gd name="connsiteY97" fmla="*/ 818594 h 851161"/>
              <a:gd name="connsiteX98" fmla="*/ 4020693 w 11584247"/>
              <a:gd name="connsiteY98" fmla="*/ 841422 h 851161"/>
              <a:gd name="connsiteX99" fmla="*/ 3998789 w 11584247"/>
              <a:gd name="connsiteY99" fmla="*/ 851161 h 851161"/>
              <a:gd name="connsiteX100" fmla="*/ 3968135 w 11584247"/>
              <a:gd name="connsiteY100" fmla="*/ 845925 h 851161"/>
              <a:gd name="connsiteX101" fmla="*/ 3845234 w 11584247"/>
              <a:gd name="connsiteY101" fmla="*/ 823068 h 851161"/>
              <a:gd name="connsiteX102" fmla="*/ 3748200 w 11584247"/>
              <a:gd name="connsiteY102" fmla="*/ 788335 h 851161"/>
              <a:gd name="connsiteX103" fmla="*/ 3628646 w 11584247"/>
              <a:gd name="connsiteY103" fmla="*/ 815284 h 851161"/>
              <a:gd name="connsiteX104" fmla="*/ 3555292 w 11584247"/>
              <a:gd name="connsiteY104" fmla="*/ 808248 h 851161"/>
              <a:gd name="connsiteX105" fmla="*/ 3434444 w 11584247"/>
              <a:gd name="connsiteY105" fmla="*/ 760907 h 851161"/>
              <a:gd name="connsiteX106" fmla="*/ 3276756 w 11584247"/>
              <a:gd name="connsiteY106" fmla="*/ 777750 h 851161"/>
              <a:gd name="connsiteX107" fmla="*/ 3182139 w 11584247"/>
              <a:gd name="connsiteY107" fmla="*/ 789189 h 851161"/>
              <a:gd name="connsiteX108" fmla="*/ 3044242 w 11584247"/>
              <a:gd name="connsiteY108" fmla="*/ 738181 h 851161"/>
              <a:gd name="connsiteX109" fmla="*/ 2975529 w 11584247"/>
              <a:gd name="connsiteY109" fmla="*/ 720730 h 851161"/>
              <a:gd name="connsiteX110" fmla="*/ 2868812 w 11584247"/>
              <a:gd name="connsiteY110" fmla="*/ 709829 h 851161"/>
              <a:gd name="connsiteX111" fmla="*/ 2836257 w 11584247"/>
              <a:gd name="connsiteY111" fmla="*/ 703641 h 851161"/>
              <a:gd name="connsiteX112" fmla="*/ 2511817 w 11584247"/>
              <a:gd name="connsiteY112" fmla="*/ 610129 h 851161"/>
              <a:gd name="connsiteX113" fmla="*/ 2323450 w 11584247"/>
              <a:gd name="connsiteY113" fmla="*/ 692063 h 851161"/>
              <a:gd name="connsiteX114" fmla="*/ 2112485 w 11584247"/>
              <a:gd name="connsiteY114" fmla="*/ 710292 h 851161"/>
              <a:gd name="connsiteX115" fmla="*/ 2047386 w 11584247"/>
              <a:gd name="connsiteY115" fmla="*/ 669854 h 851161"/>
              <a:gd name="connsiteX116" fmla="*/ 2014871 w 11584247"/>
              <a:gd name="connsiteY116" fmla="*/ 671556 h 851161"/>
              <a:gd name="connsiteX117" fmla="*/ 1961527 w 11584247"/>
              <a:gd name="connsiteY117" fmla="*/ 678730 h 851161"/>
              <a:gd name="connsiteX118" fmla="*/ 1878931 w 11584247"/>
              <a:gd name="connsiteY118" fmla="*/ 661482 h 851161"/>
              <a:gd name="connsiteX119" fmla="*/ 1713886 w 11584247"/>
              <a:gd name="connsiteY119" fmla="*/ 668713 h 851161"/>
              <a:gd name="connsiteX120" fmla="*/ 1434049 w 11584247"/>
              <a:gd name="connsiteY120" fmla="*/ 595668 h 851161"/>
              <a:gd name="connsiteX121" fmla="*/ 1177354 w 11584247"/>
              <a:gd name="connsiteY121" fmla="*/ 614359 h 851161"/>
              <a:gd name="connsiteX122" fmla="*/ 1088947 w 11584247"/>
              <a:gd name="connsiteY122" fmla="*/ 617056 h 851161"/>
              <a:gd name="connsiteX123" fmla="*/ 998946 w 11584247"/>
              <a:gd name="connsiteY123" fmla="*/ 688407 h 851161"/>
              <a:gd name="connsiteX124" fmla="*/ 775514 w 11584247"/>
              <a:gd name="connsiteY124" fmla="*/ 737451 h 851161"/>
              <a:gd name="connsiteX125" fmla="*/ 603494 w 11584247"/>
              <a:gd name="connsiteY125" fmla="*/ 710500 h 851161"/>
              <a:gd name="connsiteX126" fmla="*/ 564233 w 11584247"/>
              <a:gd name="connsiteY126" fmla="*/ 721324 h 851161"/>
              <a:gd name="connsiteX127" fmla="*/ 511527 w 11584247"/>
              <a:gd name="connsiteY127" fmla="*/ 744248 h 851161"/>
              <a:gd name="connsiteX128" fmla="*/ 337049 w 11584247"/>
              <a:gd name="connsiteY128" fmla="*/ 755307 h 851161"/>
              <a:gd name="connsiteX129" fmla="*/ 218766 w 11584247"/>
              <a:gd name="connsiteY129" fmla="*/ 732207 h 851161"/>
              <a:gd name="connsiteX130" fmla="*/ 104041 w 11584247"/>
              <a:gd name="connsiteY130" fmla="*/ 738210 h 851161"/>
              <a:gd name="connsiteX131" fmla="*/ 15455 w 11584247"/>
              <a:gd name="connsiteY131" fmla="*/ 751614 h 851161"/>
              <a:gd name="connsiteX132" fmla="*/ 0 w 11584247"/>
              <a:gd name="connsiteY132" fmla="*/ 741620 h 851161"/>
              <a:gd name="connsiteX133" fmla="*/ 0 w 11584247"/>
              <a:gd name="connsiteY133"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727153 w 11584247"/>
              <a:gd name="connsiteY11" fmla="*/ 243863 h 851161"/>
              <a:gd name="connsiteX12" fmla="*/ 10701407 w 11584247"/>
              <a:gd name="connsiteY12" fmla="*/ 255564 h 851161"/>
              <a:gd name="connsiteX13" fmla="*/ 10660180 w 11584247"/>
              <a:gd name="connsiteY13" fmla="*/ 309868 h 851161"/>
              <a:gd name="connsiteX14" fmla="*/ 10510136 w 11584247"/>
              <a:gd name="connsiteY14" fmla="*/ 223982 h 851161"/>
              <a:gd name="connsiteX15" fmla="*/ 10310725 w 11584247"/>
              <a:gd name="connsiteY15" fmla="*/ 257181 h 851161"/>
              <a:gd name="connsiteX16" fmla="*/ 10124711 w 11584247"/>
              <a:gd name="connsiteY16" fmla="*/ 197981 h 851161"/>
              <a:gd name="connsiteX17" fmla="*/ 10016836 w 11584247"/>
              <a:gd name="connsiteY17" fmla="*/ 218259 h 851161"/>
              <a:gd name="connsiteX18" fmla="*/ 9987770 w 11584247"/>
              <a:gd name="connsiteY18" fmla="*/ 268441 h 851161"/>
              <a:gd name="connsiteX19" fmla="*/ 9712889 w 11584247"/>
              <a:gd name="connsiteY19" fmla="*/ 275231 h 851161"/>
              <a:gd name="connsiteX20" fmla="*/ 9645923 w 11584247"/>
              <a:gd name="connsiteY20" fmla="*/ 297473 h 851161"/>
              <a:gd name="connsiteX21" fmla="*/ 9580351 w 11584247"/>
              <a:gd name="connsiteY21" fmla="*/ 275174 h 851161"/>
              <a:gd name="connsiteX22" fmla="*/ 9477264 w 11584247"/>
              <a:gd name="connsiteY22" fmla="*/ 333736 h 851161"/>
              <a:gd name="connsiteX23" fmla="*/ 9323022 w 11584247"/>
              <a:gd name="connsiteY23" fmla="*/ 339499 h 851161"/>
              <a:gd name="connsiteX24" fmla="*/ 9231896 w 11584247"/>
              <a:gd name="connsiteY24" fmla="*/ 350924 h 851161"/>
              <a:gd name="connsiteX25" fmla="*/ 9199098 w 11584247"/>
              <a:gd name="connsiteY25" fmla="*/ 367794 h 851161"/>
              <a:gd name="connsiteX26" fmla="*/ 9152075 w 11584247"/>
              <a:gd name="connsiteY26" fmla="*/ 382929 h 851161"/>
              <a:gd name="connsiteX27" fmla="*/ 9070495 w 11584247"/>
              <a:gd name="connsiteY27" fmla="*/ 419337 h 851161"/>
              <a:gd name="connsiteX28" fmla="*/ 8869068 w 11584247"/>
              <a:gd name="connsiteY28" fmla="*/ 421230 h 851161"/>
              <a:gd name="connsiteX29" fmla="*/ 8863066 w 11584247"/>
              <a:gd name="connsiteY29" fmla="*/ 431598 h 851161"/>
              <a:gd name="connsiteX30" fmla="*/ 8805167 w 11584247"/>
              <a:gd name="connsiteY30" fmla="*/ 436877 h 851161"/>
              <a:gd name="connsiteX31" fmla="*/ 8593326 w 11584247"/>
              <a:gd name="connsiteY31" fmla="*/ 390816 h 851161"/>
              <a:gd name="connsiteX32" fmla="*/ 8480431 w 11584247"/>
              <a:gd name="connsiteY32" fmla="*/ 402916 h 851161"/>
              <a:gd name="connsiteX33" fmla="*/ 8441817 w 11584247"/>
              <a:gd name="connsiteY33" fmla="*/ 417619 h 851161"/>
              <a:gd name="connsiteX34" fmla="*/ 8377029 w 11584247"/>
              <a:gd name="connsiteY34" fmla="*/ 441608 h 851161"/>
              <a:gd name="connsiteX35" fmla="*/ 8332187 w 11584247"/>
              <a:gd name="connsiteY35" fmla="*/ 485172 h 851161"/>
              <a:gd name="connsiteX36" fmla="*/ 8276595 w 11584247"/>
              <a:gd name="connsiteY36" fmla="*/ 495073 h 851161"/>
              <a:gd name="connsiteX37" fmla="*/ 8259050 w 11584247"/>
              <a:gd name="connsiteY37" fmla="*/ 464220 h 851161"/>
              <a:gd name="connsiteX38" fmla="*/ 8201086 w 11584247"/>
              <a:gd name="connsiteY38" fmla="*/ 485570 h 851161"/>
              <a:gd name="connsiteX39" fmla="*/ 8113667 w 11584247"/>
              <a:gd name="connsiteY39" fmla="*/ 521596 h 851161"/>
              <a:gd name="connsiteX40" fmla="*/ 8062051 w 11584247"/>
              <a:gd name="connsiteY40" fmla="*/ 533812 h 851161"/>
              <a:gd name="connsiteX41" fmla="*/ 7922362 w 11584247"/>
              <a:gd name="connsiteY41" fmla="*/ 576478 h 851161"/>
              <a:gd name="connsiteX42" fmla="*/ 7783439 w 11584247"/>
              <a:gd name="connsiteY42" fmla="*/ 626299 h 851161"/>
              <a:gd name="connsiteX43" fmla="*/ 7721280 w 11584247"/>
              <a:gd name="connsiteY43" fmla="*/ 690417 h 851161"/>
              <a:gd name="connsiteX44" fmla="*/ 7713345 w 11584247"/>
              <a:gd name="connsiteY44" fmla="*/ 693363 h 851161"/>
              <a:gd name="connsiteX45" fmla="*/ 7691368 w 11584247"/>
              <a:gd name="connsiteY45" fmla="*/ 691272 h 851161"/>
              <a:gd name="connsiteX46" fmla="*/ 7683053 w 11584247"/>
              <a:gd name="connsiteY46" fmla="*/ 688814 h 851161"/>
              <a:gd name="connsiteX47" fmla="*/ 7670993 w 11584247"/>
              <a:gd name="connsiteY47" fmla="*/ 688775 h 851161"/>
              <a:gd name="connsiteX48" fmla="*/ 7670712 w 11584247"/>
              <a:gd name="connsiteY48" fmla="*/ 689306 h 851161"/>
              <a:gd name="connsiteX49" fmla="*/ 7659383 w 11584247"/>
              <a:gd name="connsiteY49" fmla="*/ 688227 h 851161"/>
              <a:gd name="connsiteX50" fmla="*/ 7603754 w 11584247"/>
              <a:gd name="connsiteY50" fmla="*/ 676226 h 851161"/>
              <a:gd name="connsiteX51" fmla="*/ 7532285 w 11584247"/>
              <a:gd name="connsiteY51" fmla="*/ 726440 h 851161"/>
              <a:gd name="connsiteX52" fmla="*/ 7502351 w 11584247"/>
              <a:gd name="connsiteY52" fmla="*/ 735020 h 851161"/>
              <a:gd name="connsiteX53" fmla="*/ 7486452 w 11584247"/>
              <a:gd name="connsiteY53" fmla="*/ 742445 h 851161"/>
              <a:gd name="connsiteX54" fmla="*/ 7485519 w 11584247"/>
              <a:gd name="connsiteY54" fmla="*/ 744742 h 851161"/>
              <a:gd name="connsiteX55" fmla="*/ 7432183 w 11584247"/>
              <a:gd name="connsiteY55" fmla="*/ 732969 h 851161"/>
              <a:gd name="connsiteX56" fmla="*/ 7425231 w 11584247"/>
              <a:gd name="connsiteY56" fmla="*/ 735688 h 851161"/>
              <a:gd name="connsiteX57" fmla="*/ 7390298 w 11584247"/>
              <a:gd name="connsiteY57" fmla="*/ 722535 h 851161"/>
              <a:gd name="connsiteX58" fmla="*/ 7372339 w 11584247"/>
              <a:gd name="connsiteY58" fmla="*/ 718662 h 851161"/>
              <a:gd name="connsiteX59" fmla="*/ 7367083 w 11584247"/>
              <a:gd name="connsiteY59" fmla="*/ 711540 h 851161"/>
              <a:gd name="connsiteX60" fmla="*/ 7340667 w 11584247"/>
              <a:gd name="connsiteY60" fmla="*/ 708883 h 851161"/>
              <a:gd name="connsiteX61" fmla="*/ 7337703 w 11584247"/>
              <a:gd name="connsiteY61" fmla="*/ 710851 h 851161"/>
              <a:gd name="connsiteX62" fmla="*/ 7315659 w 11584247"/>
              <a:gd name="connsiteY62" fmla="*/ 700203 h 851161"/>
              <a:gd name="connsiteX63" fmla="*/ 7296872 w 11584247"/>
              <a:gd name="connsiteY63" fmla="*/ 681057 h 851161"/>
              <a:gd name="connsiteX64" fmla="*/ 7073219 w 11584247"/>
              <a:gd name="connsiteY64" fmla="*/ 690480 h 851161"/>
              <a:gd name="connsiteX65" fmla="*/ 6877450 w 11584247"/>
              <a:gd name="connsiteY65" fmla="*/ 609704 h 851161"/>
              <a:gd name="connsiteX66" fmla="*/ 6756132 w 11584247"/>
              <a:gd name="connsiteY66" fmla="*/ 617104 h 851161"/>
              <a:gd name="connsiteX67" fmla="*/ 6414326 w 11584247"/>
              <a:gd name="connsiteY67" fmla="*/ 637792 h 851161"/>
              <a:gd name="connsiteX68" fmla="*/ 6337636 w 11584247"/>
              <a:gd name="connsiteY68" fmla="*/ 651977 h 851161"/>
              <a:gd name="connsiteX69" fmla="*/ 6268828 w 11584247"/>
              <a:gd name="connsiteY69" fmla="*/ 622080 h 851161"/>
              <a:gd name="connsiteX70" fmla="*/ 6241133 w 11584247"/>
              <a:gd name="connsiteY70" fmla="*/ 637096 h 851161"/>
              <a:gd name="connsiteX71" fmla="*/ 6236372 w 11584247"/>
              <a:gd name="connsiteY71" fmla="*/ 640150 h 851161"/>
              <a:gd name="connsiteX72" fmla="*/ 6217005 w 11584247"/>
              <a:gd name="connsiteY72" fmla="*/ 642256 h 851161"/>
              <a:gd name="connsiteX73" fmla="*/ 6211934 w 11584247"/>
              <a:gd name="connsiteY73" fmla="*/ 655497 h 851161"/>
              <a:gd name="connsiteX74" fmla="*/ 6183064 w 11584247"/>
              <a:gd name="connsiteY74" fmla="*/ 667728 h 851161"/>
              <a:gd name="connsiteX75" fmla="*/ 6147308 w 11584247"/>
              <a:gd name="connsiteY75" fmla="*/ 668073 h 851161"/>
              <a:gd name="connsiteX76" fmla="*/ 5977154 w 11584247"/>
              <a:gd name="connsiteY76" fmla="*/ 655579 h 851161"/>
              <a:gd name="connsiteX77" fmla="*/ 5875486 w 11584247"/>
              <a:gd name="connsiteY77" fmla="*/ 656164 h 851161"/>
              <a:gd name="connsiteX78" fmla="*/ 5837074 w 11584247"/>
              <a:gd name="connsiteY78" fmla="*/ 669047 h 851161"/>
              <a:gd name="connsiteX79" fmla="*/ 5783293 w 11584247"/>
              <a:gd name="connsiteY79" fmla="*/ 678526 h 851161"/>
              <a:gd name="connsiteX80" fmla="*/ 5688540 w 11584247"/>
              <a:gd name="connsiteY80" fmla="*/ 705055 h 851161"/>
              <a:gd name="connsiteX81" fmla="*/ 5467137 w 11584247"/>
              <a:gd name="connsiteY81" fmla="*/ 683142 h 851161"/>
              <a:gd name="connsiteX82" fmla="*/ 5459069 w 11584247"/>
              <a:gd name="connsiteY82" fmla="*/ 692731 h 851161"/>
              <a:gd name="connsiteX83" fmla="*/ 5394755 w 11584247"/>
              <a:gd name="connsiteY83" fmla="*/ 691136 h 851161"/>
              <a:gd name="connsiteX84" fmla="*/ 5168758 w 11584247"/>
              <a:gd name="connsiteY84" fmla="*/ 620360 h 851161"/>
              <a:gd name="connsiteX85" fmla="*/ 5043093 w 11584247"/>
              <a:gd name="connsiteY85" fmla="*/ 619043 h 851161"/>
              <a:gd name="connsiteX86" fmla="*/ 4998604 w 11584247"/>
              <a:gd name="connsiteY86" fmla="*/ 629087 h 851161"/>
              <a:gd name="connsiteX87" fmla="*/ 4924058 w 11584247"/>
              <a:gd name="connsiteY87" fmla="*/ 645263 h 851161"/>
              <a:gd name="connsiteX88" fmla="*/ 4868616 w 11584247"/>
              <a:gd name="connsiteY88" fmla="*/ 683240 h 851161"/>
              <a:gd name="connsiteX89" fmla="*/ 4806175 w 11584247"/>
              <a:gd name="connsiteY89" fmla="*/ 686507 h 851161"/>
              <a:gd name="connsiteX90" fmla="*/ 4791312 w 11584247"/>
              <a:gd name="connsiteY90" fmla="*/ 653788 h 851161"/>
              <a:gd name="connsiteX91" fmla="*/ 4724634 w 11584247"/>
              <a:gd name="connsiteY91" fmla="*/ 668150 h 851161"/>
              <a:gd name="connsiteX92" fmla="*/ 4623526 w 11584247"/>
              <a:gd name="connsiteY92" fmla="*/ 693607 h 851161"/>
              <a:gd name="connsiteX93" fmla="*/ 4565119 w 11584247"/>
              <a:gd name="connsiteY93" fmla="*/ 699644 h 851161"/>
              <a:gd name="connsiteX94" fmla="*/ 4405682 w 11584247"/>
              <a:gd name="connsiteY94" fmla="*/ 725524 h 851161"/>
              <a:gd name="connsiteX95" fmla="*/ 4246062 w 11584247"/>
              <a:gd name="connsiteY95" fmla="*/ 758603 h 851161"/>
              <a:gd name="connsiteX96" fmla="*/ 4151948 w 11584247"/>
              <a:gd name="connsiteY96" fmla="*/ 818594 h 851161"/>
              <a:gd name="connsiteX97" fmla="*/ 4020693 w 11584247"/>
              <a:gd name="connsiteY97" fmla="*/ 841422 h 851161"/>
              <a:gd name="connsiteX98" fmla="*/ 3998789 w 11584247"/>
              <a:gd name="connsiteY98" fmla="*/ 851161 h 851161"/>
              <a:gd name="connsiteX99" fmla="*/ 3968135 w 11584247"/>
              <a:gd name="connsiteY99" fmla="*/ 845925 h 851161"/>
              <a:gd name="connsiteX100" fmla="*/ 3845234 w 11584247"/>
              <a:gd name="connsiteY100" fmla="*/ 823068 h 851161"/>
              <a:gd name="connsiteX101" fmla="*/ 3748200 w 11584247"/>
              <a:gd name="connsiteY101" fmla="*/ 788335 h 851161"/>
              <a:gd name="connsiteX102" fmla="*/ 3628646 w 11584247"/>
              <a:gd name="connsiteY102" fmla="*/ 815284 h 851161"/>
              <a:gd name="connsiteX103" fmla="*/ 3555292 w 11584247"/>
              <a:gd name="connsiteY103" fmla="*/ 808248 h 851161"/>
              <a:gd name="connsiteX104" fmla="*/ 3434444 w 11584247"/>
              <a:gd name="connsiteY104" fmla="*/ 760907 h 851161"/>
              <a:gd name="connsiteX105" fmla="*/ 3276756 w 11584247"/>
              <a:gd name="connsiteY105" fmla="*/ 777750 h 851161"/>
              <a:gd name="connsiteX106" fmla="*/ 3182139 w 11584247"/>
              <a:gd name="connsiteY106" fmla="*/ 789189 h 851161"/>
              <a:gd name="connsiteX107" fmla="*/ 3044242 w 11584247"/>
              <a:gd name="connsiteY107" fmla="*/ 738181 h 851161"/>
              <a:gd name="connsiteX108" fmla="*/ 2975529 w 11584247"/>
              <a:gd name="connsiteY108" fmla="*/ 720730 h 851161"/>
              <a:gd name="connsiteX109" fmla="*/ 2868812 w 11584247"/>
              <a:gd name="connsiteY109" fmla="*/ 709829 h 851161"/>
              <a:gd name="connsiteX110" fmla="*/ 2836257 w 11584247"/>
              <a:gd name="connsiteY110" fmla="*/ 703641 h 851161"/>
              <a:gd name="connsiteX111" fmla="*/ 2511817 w 11584247"/>
              <a:gd name="connsiteY111" fmla="*/ 610129 h 851161"/>
              <a:gd name="connsiteX112" fmla="*/ 2323450 w 11584247"/>
              <a:gd name="connsiteY112" fmla="*/ 692063 h 851161"/>
              <a:gd name="connsiteX113" fmla="*/ 2112485 w 11584247"/>
              <a:gd name="connsiteY113" fmla="*/ 710292 h 851161"/>
              <a:gd name="connsiteX114" fmla="*/ 2047386 w 11584247"/>
              <a:gd name="connsiteY114" fmla="*/ 669854 h 851161"/>
              <a:gd name="connsiteX115" fmla="*/ 2014871 w 11584247"/>
              <a:gd name="connsiteY115" fmla="*/ 671556 h 851161"/>
              <a:gd name="connsiteX116" fmla="*/ 1961527 w 11584247"/>
              <a:gd name="connsiteY116" fmla="*/ 678730 h 851161"/>
              <a:gd name="connsiteX117" fmla="*/ 1878931 w 11584247"/>
              <a:gd name="connsiteY117" fmla="*/ 661482 h 851161"/>
              <a:gd name="connsiteX118" fmla="*/ 1713886 w 11584247"/>
              <a:gd name="connsiteY118" fmla="*/ 668713 h 851161"/>
              <a:gd name="connsiteX119" fmla="*/ 1434049 w 11584247"/>
              <a:gd name="connsiteY119" fmla="*/ 595668 h 851161"/>
              <a:gd name="connsiteX120" fmla="*/ 1177354 w 11584247"/>
              <a:gd name="connsiteY120" fmla="*/ 614359 h 851161"/>
              <a:gd name="connsiteX121" fmla="*/ 1088947 w 11584247"/>
              <a:gd name="connsiteY121" fmla="*/ 617056 h 851161"/>
              <a:gd name="connsiteX122" fmla="*/ 998946 w 11584247"/>
              <a:gd name="connsiteY122" fmla="*/ 688407 h 851161"/>
              <a:gd name="connsiteX123" fmla="*/ 775514 w 11584247"/>
              <a:gd name="connsiteY123" fmla="*/ 737451 h 851161"/>
              <a:gd name="connsiteX124" fmla="*/ 603494 w 11584247"/>
              <a:gd name="connsiteY124" fmla="*/ 710500 h 851161"/>
              <a:gd name="connsiteX125" fmla="*/ 564233 w 11584247"/>
              <a:gd name="connsiteY125" fmla="*/ 721324 h 851161"/>
              <a:gd name="connsiteX126" fmla="*/ 511527 w 11584247"/>
              <a:gd name="connsiteY126" fmla="*/ 744248 h 851161"/>
              <a:gd name="connsiteX127" fmla="*/ 337049 w 11584247"/>
              <a:gd name="connsiteY127" fmla="*/ 755307 h 851161"/>
              <a:gd name="connsiteX128" fmla="*/ 218766 w 11584247"/>
              <a:gd name="connsiteY128" fmla="*/ 732207 h 851161"/>
              <a:gd name="connsiteX129" fmla="*/ 104041 w 11584247"/>
              <a:gd name="connsiteY129" fmla="*/ 738210 h 851161"/>
              <a:gd name="connsiteX130" fmla="*/ 15455 w 11584247"/>
              <a:gd name="connsiteY130" fmla="*/ 751614 h 851161"/>
              <a:gd name="connsiteX131" fmla="*/ 0 w 11584247"/>
              <a:gd name="connsiteY131" fmla="*/ 741620 h 851161"/>
              <a:gd name="connsiteX132" fmla="*/ 0 w 11584247"/>
              <a:gd name="connsiteY132"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727153 w 11584247"/>
              <a:gd name="connsiteY11" fmla="*/ 243863 h 851161"/>
              <a:gd name="connsiteX12" fmla="*/ 10701407 w 11584247"/>
              <a:gd name="connsiteY12" fmla="*/ 255564 h 851161"/>
              <a:gd name="connsiteX13" fmla="*/ 10660180 w 11584247"/>
              <a:gd name="connsiteY13" fmla="*/ 309868 h 851161"/>
              <a:gd name="connsiteX14" fmla="*/ 10510136 w 11584247"/>
              <a:gd name="connsiteY14" fmla="*/ 223982 h 851161"/>
              <a:gd name="connsiteX15" fmla="*/ 10310725 w 11584247"/>
              <a:gd name="connsiteY15" fmla="*/ 257181 h 851161"/>
              <a:gd name="connsiteX16" fmla="*/ 10124711 w 11584247"/>
              <a:gd name="connsiteY16" fmla="*/ 197981 h 851161"/>
              <a:gd name="connsiteX17" fmla="*/ 9987770 w 11584247"/>
              <a:gd name="connsiteY17" fmla="*/ 268441 h 851161"/>
              <a:gd name="connsiteX18" fmla="*/ 9712889 w 11584247"/>
              <a:gd name="connsiteY18" fmla="*/ 275231 h 851161"/>
              <a:gd name="connsiteX19" fmla="*/ 9645923 w 11584247"/>
              <a:gd name="connsiteY19" fmla="*/ 297473 h 851161"/>
              <a:gd name="connsiteX20" fmla="*/ 9580351 w 11584247"/>
              <a:gd name="connsiteY20" fmla="*/ 275174 h 851161"/>
              <a:gd name="connsiteX21" fmla="*/ 9477264 w 11584247"/>
              <a:gd name="connsiteY21" fmla="*/ 333736 h 851161"/>
              <a:gd name="connsiteX22" fmla="*/ 9323022 w 11584247"/>
              <a:gd name="connsiteY22" fmla="*/ 339499 h 851161"/>
              <a:gd name="connsiteX23" fmla="*/ 9231896 w 11584247"/>
              <a:gd name="connsiteY23" fmla="*/ 350924 h 851161"/>
              <a:gd name="connsiteX24" fmla="*/ 9199098 w 11584247"/>
              <a:gd name="connsiteY24" fmla="*/ 367794 h 851161"/>
              <a:gd name="connsiteX25" fmla="*/ 9152075 w 11584247"/>
              <a:gd name="connsiteY25" fmla="*/ 382929 h 851161"/>
              <a:gd name="connsiteX26" fmla="*/ 9070495 w 11584247"/>
              <a:gd name="connsiteY26" fmla="*/ 419337 h 851161"/>
              <a:gd name="connsiteX27" fmla="*/ 8869068 w 11584247"/>
              <a:gd name="connsiteY27" fmla="*/ 421230 h 851161"/>
              <a:gd name="connsiteX28" fmla="*/ 8863066 w 11584247"/>
              <a:gd name="connsiteY28" fmla="*/ 431598 h 851161"/>
              <a:gd name="connsiteX29" fmla="*/ 8805167 w 11584247"/>
              <a:gd name="connsiteY29" fmla="*/ 436877 h 851161"/>
              <a:gd name="connsiteX30" fmla="*/ 8593326 w 11584247"/>
              <a:gd name="connsiteY30" fmla="*/ 390816 h 851161"/>
              <a:gd name="connsiteX31" fmla="*/ 8480431 w 11584247"/>
              <a:gd name="connsiteY31" fmla="*/ 402916 h 851161"/>
              <a:gd name="connsiteX32" fmla="*/ 8441817 w 11584247"/>
              <a:gd name="connsiteY32" fmla="*/ 417619 h 851161"/>
              <a:gd name="connsiteX33" fmla="*/ 8377029 w 11584247"/>
              <a:gd name="connsiteY33" fmla="*/ 441608 h 851161"/>
              <a:gd name="connsiteX34" fmla="*/ 8332187 w 11584247"/>
              <a:gd name="connsiteY34" fmla="*/ 485172 h 851161"/>
              <a:gd name="connsiteX35" fmla="*/ 8276595 w 11584247"/>
              <a:gd name="connsiteY35" fmla="*/ 495073 h 851161"/>
              <a:gd name="connsiteX36" fmla="*/ 8259050 w 11584247"/>
              <a:gd name="connsiteY36" fmla="*/ 464220 h 851161"/>
              <a:gd name="connsiteX37" fmla="*/ 8201086 w 11584247"/>
              <a:gd name="connsiteY37" fmla="*/ 485570 h 851161"/>
              <a:gd name="connsiteX38" fmla="*/ 8113667 w 11584247"/>
              <a:gd name="connsiteY38" fmla="*/ 521596 h 851161"/>
              <a:gd name="connsiteX39" fmla="*/ 8062051 w 11584247"/>
              <a:gd name="connsiteY39" fmla="*/ 533812 h 851161"/>
              <a:gd name="connsiteX40" fmla="*/ 7922362 w 11584247"/>
              <a:gd name="connsiteY40" fmla="*/ 576478 h 851161"/>
              <a:gd name="connsiteX41" fmla="*/ 7783439 w 11584247"/>
              <a:gd name="connsiteY41" fmla="*/ 626299 h 851161"/>
              <a:gd name="connsiteX42" fmla="*/ 7721280 w 11584247"/>
              <a:gd name="connsiteY42" fmla="*/ 690417 h 851161"/>
              <a:gd name="connsiteX43" fmla="*/ 7713345 w 11584247"/>
              <a:gd name="connsiteY43" fmla="*/ 693363 h 851161"/>
              <a:gd name="connsiteX44" fmla="*/ 7691368 w 11584247"/>
              <a:gd name="connsiteY44" fmla="*/ 691272 h 851161"/>
              <a:gd name="connsiteX45" fmla="*/ 7683053 w 11584247"/>
              <a:gd name="connsiteY45" fmla="*/ 688814 h 851161"/>
              <a:gd name="connsiteX46" fmla="*/ 7670993 w 11584247"/>
              <a:gd name="connsiteY46" fmla="*/ 688775 h 851161"/>
              <a:gd name="connsiteX47" fmla="*/ 7670712 w 11584247"/>
              <a:gd name="connsiteY47" fmla="*/ 689306 h 851161"/>
              <a:gd name="connsiteX48" fmla="*/ 7659383 w 11584247"/>
              <a:gd name="connsiteY48" fmla="*/ 688227 h 851161"/>
              <a:gd name="connsiteX49" fmla="*/ 7603754 w 11584247"/>
              <a:gd name="connsiteY49" fmla="*/ 676226 h 851161"/>
              <a:gd name="connsiteX50" fmla="*/ 7532285 w 11584247"/>
              <a:gd name="connsiteY50" fmla="*/ 726440 h 851161"/>
              <a:gd name="connsiteX51" fmla="*/ 7502351 w 11584247"/>
              <a:gd name="connsiteY51" fmla="*/ 735020 h 851161"/>
              <a:gd name="connsiteX52" fmla="*/ 7486452 w 11584247"/>
              <a:gd name="connsiteY52" fmla="*/ 742445 h 851161"/>
              <a:gd name="connsiteX53" fmla="*/ 7485519 w 11584247"/>
              <a:gd name="connsiteY53" fmla="*/ 744742 h 851161"/>
              <a:gd name="connsiteX54" fmla="*/ 7432183 w 11584247"/>
              <a:gd name="connsiteY54" fmla="*/ 732969 h 851161"/>
              <a:gd name="connsiteX55" fmla="*/ 7425231 w 11584247"/>
              <a:gd name="connsiteY55" fmla="*/ 735688 h 851161"/>
              <a:gd name="connsiteX56" fmla="*/ 7390298 w 11584247"/>
              <a:gd name="connsiteY56" fmla="*/ 722535 h 851161"/>
              <a:gd name="connsiteX57" fmla="*/ 7372339 w 11584247"/>
              <a:gd name="connsiteY57" fmla="*/ 718662 h 851161"/>
              <a:gd name="connsiteX58" fmla="*/ 7367083 w 11584247"/>
              <a:gd name="connsiteY58" fmla="*/ 711540 h 851161"/>
              <a:gd name="connsiteX59" fmla="*/ 7340667 w 11584247"/>
              <a:gd name="connsiteY59" fmla="*/ 708883 h 851161"/>
              <a:gd name="connsiteX60" fmla="*/ 7337703 w 11584247"/>
              <a:gd name="connsiteY60" fmla="*/ 710851 h 851161"/>
              <a:gd name="connsiteX61" fmla="*/ 7315659 w 11584247"/>
              <a:gd name="connsiteY61" fmla="*/ 700203 h 851161"/>
              <a:gd name="connsiteX62" fmla="*/ 7296872 w 11584247"/>
              <a:gd name="connsiteY62" fmla="*/ 681057 h 851161"/>
              <a:gd name="connsiteX63" fmla="*/ 7073219 w 11584247"/>
              <a:gd name="connsiteY63" fmla="*/ 690480 h 851161"/>
              <a:gd name="connsiteX64" fmla="*/ 6877450 w 11584247"/>
              <a:gd name="connsiteY64" fmla="*/ 609704 h 851161"/>
              <a:gd name="connsiteX65" fmla="*/ 6756132 w 11584247"/>
              <a:gd name="connsiteY65" fmla="*/ 617104 h 851161"/>
              <a:gd name="connsiteX66" fmla="*/ 6414326 w 11584247"/>
              <a:gd name="connsiteY66" fmla="*/ 637792 h 851161"/>
              <a:gd name="connsiteX67" fmla="*/ 6337636 w 11584247"/>
              <a:gd name="connsiteY67" fmla="*/ 651977 h 851161"/>
              <a:gd name="connsiteX68" fmla="*/ 6268828 w 11584247"/>
              <a:gd name="connsiteY68" fmla="*/ 622080 h 851161"/>
              <a:gd name="connsiteX69" fmla="*/ 6241133 w 11584247"/>
              <a:gd name="connsiteY69" fmla="*/ 637096 h 851161"/>
              <a:gd name="connsiteX70" fmla="*/ 6236372 w 11584247"/>
              <a:gd name="connsiteY70" fmla="*/ 640150 h 851161"/>
              <a:gd name="connsiteX71" fmla="*/ 6217005 w 11584247"/>
              <a:gd name="connsiteY71" fmla="*/ 642256 h 851161"/>
              <a:gd name="connsiteX72" fmla="*/ 6211934 w 11584247"/>
              <a:gd name="connsiteY72" fmla="*/ 655497 h 851161"/>
              <a:gd name="connsiteX73" fmla="*/ 6183064 w 11584247"/>
              <a:gd name="connsiteY73" fmla="*/ 667728 h 851161"/>
              <a:gd name="connsiteX74" fmla="*/ 6147308 w 11584247"/>
              <a:gd name="connsiteY74" fmla="*/ 668073 h 851161"/>
              <a:gd name="connsiteX75" fmla="*/ 5977154 w 11584247"/>
              <a:gd name="connsiteY75" fmla="*/ 655579 h 851161"/>
              <a:gd name="connsiteX76" fmla="*/ 5875486 w 11584247"/>
              <a:gd name="connsiteY76" fmla="*/ 656164 h 851161"/>
              <a:gd name="connsiteX77" fmla="*/ 5837074 w 11584247"/>
              <a:gd name="connsiteY77" fmla="*/ 669047 h 851161"/>
              <a:gd name="connsiteX78" fmla="*/ 5783293 w 11584247"/>
              <a:gd name="connsiteY78" fmla="*/ 678526 h 851161"/>
              <a:gd name="connsiteX79" fmla="*/ 5688540 w 11584247"/>
              <a:gd name="connsiteY79" fmla="*/ 705055 h 851161"/>
              <a:gd name="connsiteX80" fmla="*/ 5467137 w 11584247"/>
              <a:gd name="connsiteY80" fmla="*/ 683142 h 851161"/>
              <a:gd name="connsiteX81" fmla="*/ 5459069 w 11584247"/>
              <a:gd name="connsiteY81" fmla="*/ 692731 h 851161"/>
              <a:gd name="connsiteX82" fmla="*/ 5394755 w 11584247"/>
              <a:gd name="connsiteY82" fmla="*/ 691136 h 851161"/>
              <a:gd name="connsiteX83" fmla="*/ 5168758 w 11584247"/>
              <a:gd name="connsiteY83" fmla="*/ 620360 h 851161"/>
              <a:gd name="connsiteX84" fmla="*/ 5043093 w 11584247"/>
              <a:gd name="connsiteY84" fmla="*/ 619043 h 851161"/>
              <a:gd name="connsiteX85" fmla="*/ 4998604 w 11584247"/>
              <a:gd name="connsiteY85" fmla="*/ 629087 h 851161"/>
              <a:gd name="connsiteX86" fmla="*/ 4924058 w 11584247"/>
              <a:gd name="connsiteY86" fmla="*/ 645263 h 851161"/>
              <a:gd name="connsiteX87" fmla="*/ 4868616 w 11584247"/>
              <a:gd name="connsiteY87" fmla="*/ 683240 h 851161"/>
              <a:gd name="connsiteX88" fmla="*/ 4806175 w 11584247"/>
              <a:gd name="connsiteY88" fmla="*/ 686507 h 851161"/>
              <a:gd name="connsiteX89" fmla="*/ 4791312 w 11584247"/>
              <a:gd name="connsiteY89" fmla="*/ 653788 h 851161"/>
              <a:gd name="connsiteX90" fmla="*/ 4724634 w 11584247"/>
              <a:gd name="connsiteY90" fmla="*/ 668150 h 851161"/>
              <a:gd name="connsiteX91" fmla="*/ 4623526 w 11584247"/>
              <a:gd name="connsiteY91" fmla="*/ 693607 h 851161"/>
              <a:gd name="connsiteX92" fmla="*/ 4565119 w 11584247"/>
              <a:gd name="connsiteY92" fmla="*/ 699644 h 851161"/>
              <a:gd name="connsiteX93" fmla="*/ 4405682 w 11584247"/>
              <a:gd name="connsiteY93" fmla="*/ 725524 h 851161"/>
              <a:gd name="connsiteX94" fmla="*/ 4246062 w 11584247"/>
              <a:gd name="connsiteY94" fmla="*/ 758603 h 851161"/>
              <a:gd name="connsiteX95" fmla="*/ 4151948 w 11584247"/>
              <a:gd name="connsiteY95" fmla="*/ 818594 h 851161"/>
              <a:gd name="connsiteX96" fmla="*/ 4020693 w 11584247"/>
              <a:gd name="connsiteY96" fmla="*/ 841422 h 851161"/>
              <a:gd name="connsiteX97" fmla="*/ 3998789 w 11584247"/>
              <a:gd name="connsiteY97" fmla="*/ 851161 h 851161"/>
              <a:gd name="connsiteX98" fmla="*/ 3968135 w 11584247"/>
              <a:gd name="connsiteY98" fmla="*/ 845925 h 851161"/>
              <a:gd name="connsiteX99" fmla="*/ 3845234 w 11584247"/>
              <a:gd name="connsiteY99" fmla="*/ 823068 h 851161"/>
              <a:gd name="connsiteX100" fmla="*/ 3748200 w 11584247"/>
              <a:gd name="connsiteY100" fmla="*/ 788335 h 851161"/>
              <a:gd name="connsiteX101" fmla="*/ 3628646 w 11584247"/>
              <a:gd name="connsiteY101" fmla="*/ 815284 h 851161"/>
              <a:gd name="connsiteX102" fmla="*/ 3555292 w 11584247"/>
              <a:gd name="connsiteY102" fmla="*/ 808248 h 851161"/>
              <a:gd name="connsiteX103" fmla="*/ 3434444 w 11584247"/>
              <a:gd name="connsiteY103" fmla="*/ 760907 h 851161"/>
              <a:gd name="connsiteX104" fmla="*/ 3276756 w 11584247"/>
              <a:gd name="connsiteY104" fmla="*/ 777750 h 851161"/>
              <a:gd name="connsiteX105" fmla="*/ 3182139 w 11584247"/>
              <a:gd name="connsiteY105" fmla="*/ 789189 h 851161"/>
              <a:gd name="connsiteX106" fmla="*/ 3044242 w 11584247"/>
              <a:gd name="connsiteY106" fmla="*/ 738181 h 851161"/>
              <a:gd name="connsiteX107" fmla="*/ 2975529 w 11584247"/>
              <a:gd name="connsiteY107" fmla="*/ 720730 h 851161"/>
              <a:gd name="connsiteX108" fmla="*/ 2868812 w 11584247"/>
              <a:gd name="connsiteY108" fmla="*/ 709829 h 851161"/>
              <a:gd name="connsiteX109" fmla="*/ 2836257 w 11584247"/>
              <a:gd name="connsiteY109" fmla="*/ 703641 h 851161"/>
              <a:gd name="connsiteX110" fmla="*/ 2511817 w 11584247"/>
              <a:gd name="connsiteY110" fmla="*/ 610129 h 851161"/>
              <a:gd name="connsiteX111" fmla="*/ 2323450 w 11584247"/>
              <a:gd name="connsiteY111" fmla="*/ 692063 h 851161"/>
              <a:gd name="connsiteX112" fmla="*/ 2112485 w 11584247"/>
              <a:gd name="connsiteY112" fmla="*/ 710292 h 851161"/>
              <a:gd name="connsiteX113" fmla="*/ 2047386 w 11584247"/>
              <a:gd name="connsiteY113" fmla="*/ 669854 h 851161"/>
              <a:gd name="connsiteX114" fmla="*/ 2014871 w 11584247"/>
              <a:gd name="connsiteY114" fmla="*/ 671556 h 851161"/>
              <a:gd name="connsiteX115" fmla="*/ 1961527 w 11584247"/>
              <a:gd name="connsiteY115" fmla="*/ 678730 h 851161"/>
              <a:gd name="connsiteX116" fmla="*/ 1878931 w 11584247"/>
              <a:gd name="connsiteY116" fmla="*/ 661482 h 851161"/>
              <a:gd name="connsiteX117" fmla="*/ 1713886 w 11584247"/>
              <a:gd name="connsiteY117" fmla="*/ 668713 h 851161"/>
              <a:gd name="connsiteX118" fmla="*/ 1434049 w 11584247"/>
              <a:gd name="connsiteY118" fmla="*/ 595668 h 851161"/>
              <a:gd name="connsiteX119" fmla="*/ 1177354 w 11584247"/>
              <a:gd name="connsiteY119" fmla="*/ 614359 h 851161"/>
              <a:gd name="connsiteX120" fmla="*/ 1088947 w 11584247"/>
              <a:gd name="connsiteY120" fmla="*/ 617056 h 851161"/>
              <a:gd name="connsiteX121" fmla="*/ 998946 w 11584247"/>
              <a:gd name="connsiteY121" fmla="*/ 688407 h 851161"/>
              <a:gd name="connsiteX122" fmla="*/ 775514 w 11584247"/>
              <a:gd name="connsiteY122" fmla="*/ 737451 h 851161"/>
              <a:gd name="connsiteX123" fmla="*/ 603494 w 11584247"/>
              <a:gd name="connsiteY123" fmla="*/ 710500 h 851161"/>
              <a:gd name="connsiteX124" fmla="*/ 564233 w 11584247"/>
              <a:gd name="connsiteY124" fmla="*/ 721324 h 851161"/>
              <a:gd name="connsiteX125" fmla="*/ 511527 w 11584247"/>
              <a:gd name="connsiteY125" fmla="*/ 744248 h 851161"/>
              <a:gd name="connsiteX126" fmla="*/ 337049 w 11584247"/>
              <a:gd name="connsiteY126" fmla="*/ 755307 h 851161"/>
              <a:gd name="connsiteX127" fmla="*/ 218766 w 11584247"/>
              <a:gd name="connsiteY127" fmla="*/ 732207 h 851161"/>
              <a:gd name="connsiteX128" fmla="*/ 104041 w 11584247"/>
              <a:gd name="connsiteY128" fmla="*/ 738210 h 851161"/>
              <a:gd name="connsiteX129" fmla="*/ 15455 w 11584247"/>
              <a:gd name="connsiteY129" fmla="*/ 751614 h 851161"/>
              <a:gd name="connsiteX130" fmla="*/ 0 w 11584247"/>
              <a:gd name="connsiteY130" fmla="*/ 741620 h 851161"/>
              <a:gd name="connsiteX131" fmla="*/ 0 w 11584247"/>
              <a:gd name="connsiteY131"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727153 w 11584247"/>
              <a:gd name="connsiteY11" fmla="*/ 243863 h 851161"/>
              <a:gd name="connsiteX12" fmla="*/ 10701407 w 11584247"/>
              <a:gd name="connsiteY12" fmla="*/ 255564 h 851161"/>
              <a:gd name="connsiteX13" fmla="*/ 10660180 w 11584247"/>
              <a:gd name="connsiteY13" fmla="*/ 309868 h 851161"/>
              <a:gd name="connsiteX14" fmla="*/ 10510136 w 11584247"/>
              <a:gd name="connsiteY14" fmla="*/ 223982 h 851161"/>
              <a:gd name="connsiteX15" fmla="*/ 10310725 w 11584247"/>
              <a:gd name="connsiteY15" fmla="*/ 257181 h 851161"/>
              <a:gd name="connsiteX16" fmla="*/ 10124711 w 11584247"/>
              <a:gd name="connsiteY16" fmla="*/ 197981 h 851161"/>
              <a:gd name="connsiteX17" fmla="*/ 9987770 w 11584247"/>
              <a:gd name="connsiteY17" fmla="*/ 268441 h 851161"/>
              <a:gd name="connsiteX18" fmla="*/ 9712889 w 11584247"/>
              <a:gd name="connsiteY18" fmla="*/ 275231 h 851161"/>
              <a:gd name="connsiteX19" fmla="*/ 9645923 w 11584247"/>
              <a:gd name="connsiteY19" fmla="*/ 297473 h 851161"/>
              <a:gd name="connsiteX20" fmla="*/ 9477264 w 11584247"/>
              <a:gd name="connsiteY20" fmla="*/ 333736 h 851161"/>
              <a:gd name="connsiteX21" fmla="*/ 9323022 w 11584247"/>
              <a:gd name="connsiteY21" fmla="*/ 339499 h 851161"/>
              <a:gd name="connsiteX22" fmla="*/ 9231896 w 11584247"/>
              <a:gd name="connsiteY22" fmla="*/ 350924 h 851161"/>
              <a:gd name="connsiteX23" fmla="*/ 9199098 w 11584247"/>
              <a:gd name="connsiteY23" fmla="*/ 367794 h 851161"/>
              <a:gd name="connsiteX24" fmla="*/ 9152075 w 11584247"/>
              <a:gd name="connsiteY24" fmla="*/ 382929 h 851161"/>
              <a:gd name="connsiteX25" fmla="*/ 9070495 w 11584247"/>
              <a:gd name="connsiteY25" fmla="*/ 419337 h 851161"/>
              <a:gd name="connsiteX26" fmla="*/ 8869068 w 11584247"/>
              <a:gd name="connsiteY26" fmla="*/ 421230 h 851161"/>
              <a:gd name="connsiteX27" fmla="*/ 8863066 w 11584247"/>
              <a:gd name="connsiteY27" fmla="*/ 431598 h 851161"/>
              <a:gd name="connsiteX28" fmla="*/ 8805167 w 11584247"/>
              <a:gd name="connsiteY28" fmla="*/ 436877 h 851161"/>
              <a:gd name="connsiteX29" fmla="*/ 8593326 w 11584247"/>
              <a:gd name="connsiteY29" fmla="*/ 390816 h 851161"/>
              <a:gd name="connsiteX30" fmla="*/ 8480431 w 11584247"/>
              <a:gd name="connsiteY30" fmla="*/ 402916 h 851161"/>
              <a:gd name="connsiteX31" fmla="*/ 8441817 w 11584247"/>
              <a:gd name="connsiteY31" fmla="*/ 417619 h 851161"/>
              <a:gd name="connsiteX32" fmla="*/ 8377029 w 11584247"/>
              <a:gd name="connsiteY32" fmla="*/ 441608 h 851161"/>
              <a:gd name="connsiteX33" fmla="*/ 8332187 w 11584247"/>
              <a:gd name="connsiteY33" fmla="*/ 485172 h 851161"/>
              <a:gd name="connsiteX34" fmla="*/ 8276595 w 11584247"/>
              <a:gd name="connsiteY34" fmla="*/ 495073 h 851161"/>
              <a:gd name="connsiteX35" fmla="*/ 8259050 w 11584247"/>
              <a:gd name="connsiteY35" fmla="*/ 464220 h 851161"/>
              <a:gd name="connsiteX36" fmla="*/ 8201086 w 11584247"/>
              <a:gd name="connsiteY36" fmla="*/ 485570 h 851161"/>
              <a:gd name="connsiteX37" fmla="*/ 8113667 w 11584247"/>
              <a:gd name="connsiteY37" fmla="*/ 521596 h 851161"/>
              <a:gd name="connsiteX38" fmla="*/ 8062051 w 11584247"/>
              <a:gd name="connsiteY38" fmla="*/ 533812 h 851161"/>
              <a:gd name="connsiteX39" fmla="*/ 7922362 w 11584247"/>
              <a:gd name="connsiteY39" fmla="*/ 576478 h 851161"/>
              <a:gd name="connsiteX40" fmla="*/ 7783439 w 11584247"/>
              <a:gd name="connsiteY40" fmla="*/ 626299 h 851161"/>
              <a:gd name="connsiteX41" fmla="*/ 7721280 w 11584247"/>
              <a:gd name="connsiteY41" fmla="*/ 690417 h 851161"/>
              <a:gd name="connsiteX42" fmla="*/ 7713345 w 11584247"/>
              <a:gd name="connsiteY42" fmla="*/ 693363 h 851161"/>
              <a:gd name="connsiteX43" fmla="*/ 7691368 w 11584247"/>
              <a:gd name="connsiteY43" fmla="*/ 691272 h 851161"/>
              <a:gd name="connsiteX44" fmla="*/ 7683053 w 11584247"/>
              <a:gd name="connsiteY44" fmla="*/ 688814 h 851161"/>
              <a:gd name="connsiteX45" fmla="*/ 7670993 w 11584247"/>
              <a:gd name="connsiteY45" fmla="*/ 688775 h 851161"/>
              <a:gd name="connsiteX46" fmla="*/ 7670712 w 11584247"/>
              <a:gd name="connsiteY46" fmla="*/ 689306 h 851161"/>
              <a:gd name="connsiteX47" fmla="*/ 7659383 w 11584247"/>
              <a:gd name="connsiteY47" fmla="*/ 688227 h 851161"/>
              <a:gd name="connsiteX48" fmla="*/ 7603754 w 11584247"/>
              <a:gd name="connsiteY48" fmla="*/ 676226 h 851161"/>
              <a:gd name="connsiteX49" fmla="*/ 7532285 w 11584247"/>
              <a:gd name="connsiteY49" fmla="*/ 726440 h 851161"/>
              <a:gd name="connsiteX50" fmla="*/ 7502351 w 11584247"/>
              <a:gd name="connsiteY50" fmla="*/ 735020 h 851161"/>
              <a:gd name="connsiteX51" fmla="*/ 7486452 w 11584247"/>
              <a:gd name="connsiteY51" fmla="*/ 742445 h 851161"/>
              <a:gd name="connsiteX52" fmla="*/ 7485519 w 11584247"/>
              <a:gd name="connsiteY52" fmla="*/ 744742 h 851161"/>
              <a:gd name="connsiteX53" fmla="*/ 7432183 w 11584247"/>
              <a:gd name="connsiteY53" fmla="*/ 732969 h 851161"/>
              <a:gd name="connsiteX54" fmla="*/ 7425231 w 11584247"/>
              <a:gd name="connsiteY54" fmla="*/ 735688 h 851161"/>
              <a:gd name="connsiteX55" fmla="*/ 7390298 w 11584247"/>
              <a:gd name="connsiteY55" fmla="*/ 722535 h 851161"/>
              <a:gd name="connsiteX56" fmla="*/ 7372339 w 11584247"/>
              <a:gd name="connsiteY56" fmla="*/ 718662 h 851161"/>
              <a:gd name="connsiteX57" fmla="*/ 7367083 w 11584247"/>
              <a:gd name="connsiteY57" fmla="*/ 711540 h 851161"/>
              <a:gd name="connsiteX58" fmla="*/ 7340667 w 11584247"/>
              <a:gd name="connsiteY58" fmla="*/ 708883 h 851161"/>
              <a:gd name="connsiteX59" fmla="*/ 7337703 w 11584247"/>
              <a:gd name="connsiteY59" fmla="*/ 710851 h 851161"/>
              <a:gd name="connsiteX60" fmla="*/ 7315659 w 11584247"/>
              <a:gd name="connsiteY60" fmla="*/ 700203 h 851161"/>
              <a:gd name="connsiteX61" fmla="*/ 7296872 w 11584247"/>
              <a:gd name="connsiteY61" fmla="*/ 681057 h 851161"/>
              <a:gd name="connsiteX62" fmla="*/ 7073219 w 11584247"/>
              <a:gd name="connsiteY62" fmla="*/ 690480 h 851161"/>
              <a:gd name="connsiteX63" fmla="*/ 6877450 w 11584247"/>
              <a:gd name="connsiteY63" fmla="*/ 609704 h 851161"/>
              <a:gd name="connsiteX64" fmla="*/ 6756132 w 11584247"/>
              <a:gd name="connsiteY64" fmla="*/ 617104 h 851161"/>
              <a:gd name="connsiteX65" fmla="*/ 6414326 w 11584247"/>
              <a:gd name="connsiteY65" fmla="*/ 637792 h 851161"/>
              <a:gd name="connsiteX66" fmla="*/ 6337636 w 11584247"/>
              <a:gd name="connsiteY66" fmla="*/ 651977 h 851161"/>
              <a:gd name="connsiteX67" fmla="*/ 6268828 w 11584247"/>
              <a:gd name="connsiteY67" fmla="*/ 622080 h 851161"/>
              <a:gd name="connsiteX68" fmla="*/ 6241133 w 11584247"/>
              <a:gd name="connsiteY68" fmla="*/ 637096 h 851161"/>
              <a:gd name="connsiteX69" fmla="*/ 6236372 w 11584247"/>
              <a:gd name="connsiteY69" fmla="*/ 640150 h 851161"/>
              <a:gd name="connsiteX70" fmla="*/ 6217005 w 11584247"/>
              <a:gd name="connsiteY70" fmla="*/ 642256 h 851161"/>
              <a:gd name="connsiteX71" fmla="*/ 6211934 w 11584247"/>
              <a:gd name="connsiteY71" fmla="*/ 655497 h 851161"/>
              <a:gd name="connsiteX72" fmla="*/ 6183064 w 11584247"/>
              <a:gd name="connsiteY72" fmla="*/ 667728 h 851161"/>
              <a:gd name="connsiteX73" fmla="*/ 6147308 w 11584247"/>
              <a:gd name="connsiteY73" fmla="*/ 668073 h 851161"/>
              <a:gd name="connsiteX74" fmla="*/ 5977154 w 11584247"/>
              <a:gd name="connsiteY74" fmla="*/ 655579 h 851161"/>
              <a:gd name="connsiteX75" fmla="*/ 5875486 w 11584247"/>
              <a:gd name="connsiteY75" fmla="*/ 656164 h 851161"/>
              <a:gd name="connsiteX76" fmla="*/ 5837074 w 11584247"/>
              <a:gd name="connsiteY76" fmla="*/ 669047 h 851161"/>
              <a:gd name="connsiteX77" fmla="*/ 5783293 w 11584247"/>
              <a:gd name="connsiteY77" fmla="*/ 678526 h 851161"/>
              <a:gd name="connsiteX78" fmla="*/ 5688540 w 11584247"/>
              <a:gd name="connsiteY78" fmla="*/ 705055 h 851161"/>
              <a:gd name="connsiteX79" fmla="*/ 5467137 w 11584247"/>
              <a:gd name="connsiteY79" fmla="*/ 683142 h 851161"/>
              <a:gd name="connsiteX80" fmla="*/ 5459069 w 11584247"/>
              <a:gd name="connsiteY80" fmla="*/ 692731 h 851161"/>
              <a:gd name="connsiteX81" fmla="*/ 5394755 w 11584247"/>
              <a:gd name="connsiteY81" fmla="*/ 691136 h 851161"/>
              <a:gd name="connsiteX82" fmla="*/ 5168758 w 11584247"/>
              <a:gd name="connsiteY82" fmla="*/ 620360 h 851161"/>
              <a:gd name="connsiteX83" fmla="*/ 5043093 w 11584247"/>
              <a:gd name="connsiteY83" fmla="*/ 619043 h 851161"/>
              <a:gd name="connsiteX84" fmla="*/ 4998604 w 11584247"/>
              <a:gd name="connsiteY84" fmla="*/ 629087 h 851161"/>
              <a:gd name="connsiteX85" fmla="*/ 4924058 w 11584247"/>
              <a:gd name="connsiteY85" fmla="*/ 645263 h 851161"/>
              <a:gd name="connsiteX86" fmla="*/ 4868616 w 11584247"/>
              <a:gd name="connsiteY86" fmla="*/ 683240 h 851161"/>
              <a:gd name="connsiteX87" fmla="*/ 4806175 w 11584247"/>
              <a:gd name="connsiteY87" fmla="*/ 686507 h 851161"/>
              <a:gd name="connsiteX88" fmla="*/ 4791312 w 11584247"/>
              <a:gd name="connsiteY88" fmla="*/ 653788 h 851161"/>
              <a:gd name="connsiteX89" fmla="*/ 4724634 w 11584247"/>
              <a:gd name="connsiteY89" fmla="*/ 668150 h 851161"/>
              <a:gd name="connsiteX90" fmla="*/ 4623526 w 11584247"/>
              <a:gd name="connsiteY90" fmla="*/ 693607 h 851161"/>
              <a:gd name="connsiteX91" fmla="*/ 4565119 w 11584247"/>
              <a:gd name="connsiteY91" fmla="*/ 699644 h 851161"/>
              <a:gd name="connsiteX92" fmla="*/ 4405682 w 11584247"/>
              <a:gd name="connsiteY92" fmla="*/ 725524 h 851161"/>
              <a:gd name="connsiteX93" fmla="*/ 4246062 w 11584247"/>
              <a:gd name="connsiteY93" fmla="*/ 758603 h 851161"/>
              <a:gd name="connsiteX94" fmla="*/ 4151948 w 11584247"/>
              <a:gd name="connsiteY94" fmla="*/ 818594 h 851161"/>
              <a:gd name="connsiteX95" fmla="*/ 4020693 w 11584247"/>
              <a:gd name="connsiteY95" fmla="*/ 841422 h 851161"/>
              <a:gd name="connsiteX96" fmla="*/ 3998789 w 11584247"/>
              <a:gd name="connsiteY96" fmla="*/ 851161 h 851161"/>
              <a:gd name="connsiteX97" fmla="*/ 3968135 w 11584247"/>
              <a:gd name="connsiteY97" fmla="*/ 845925 h 851161"/>
              <a:gd name="connsiteX98" fmla="*/ 3845234 w 11584247"/>
              <a:gd name="connsiteY98" fmla="*/ 823068 h 851161"/>
              <a:gd name="connsiteX99" fmla="*/ 3748200 w 11584247"/>
              <a:gd name="connsiteY99" fmla="*/ 788335 h 851161"/>
              <a:gd name="connsiteX100" fmla="*/ 3628646 w 11584247"/>
              <a:gd name="connsiteY100" fmla="*/ 815284 h 851161"/>
              <a:gd name="connsiteX101" fmla="*/ 3555292 w 11584247"/>
              <a:gd name="connsiteY101" fmla="*/ 808248 h 851161"/>
              <a:gd name="connsiteX102" fmla="*/ 3434444 w 11584247"/>
              <a:gd name="connsiteY102" fmla="*/ 760907 h 851161"/>
              <a:gd name="connsiteX103" fmla="*/ 3276756 w 11584247"/>
              <a:gd name="connsiteY103" fmla="*/ 777750 h 851161"/>
              <a:gd name="connsiteX104" fmla="*/ 3182139 w 11584247"/>
              <a:gd name="connsiteY104" fmla="*/ 789189 h 851161"/>
              <a:gd name="connsiteX105" fmla="*/ 3044242 w 11584247"/>
              <a:gd name="connsiteY105" fmla="*/ 738181 h 851161"/>
              <a:gd name="connsiteX106" fmla="*/ 2975529 w 11584247"/>
              <a:gd name="connsiteY106" fmla="*/ 720730 h 851161"/>
              <a:gd name="connsiteX107" fmla="*/ 2868812 w 11584247"/>
              <a:gd name="connsiteY107" fmla="*/ 709829 h 851161"/>
              <a:gd name="connsiteX108" fmla="*/ 2836257 w 11584247"/>
              <a:gd name="connsiteY108" fmla="*/ 703641 h 851161"/>
              <a:gd name="connsiteX109" fmla="*/ 2511817 w 11584247"/>
              <a:gd name="connsiteY109" fmla="*/ 610129 h 851161"/>
              <a:gd name="connsiteX110" fmla="*/ 2323450 w 11584247"/>
              <a:gd name="connsiteY110" fmla="*/ 692063 h 851161"/>
              <a:gd name="connsiteX111" fmla="*/ 2112485 w 11584247"/>
              <a:gd name="connsiteY111" fmla="*/ 710292 h 851161"/>
              <a:gd name="connsiteX112" fmla="*/ 2047386 w 11584247"/>
              <a:gd name="connsiteY112" fmla="*/ 669854 h 851161"/>
              <a:gd name="connsiteX113" fmla="*/ 2014871 w 11584247"/>
              <a:gd name="connsiteY113" fmla="*/ 671556 h 851161"/>
              <a:gd name="connsiteX114" fmla="*/ 1961527 w 11584247"/>
              <a:gd name="connsiteY114" fmla="*/ 678730 h 851161"/>
              <a:gd name="connsiteX115" fmla="*/ 1878931 w 11584247"/>
              <a:gd name="connsiteY115" fmla="*/ 661482 h 851161"/>
              <a:gd name="connsiteX116" fmla="*/ 1713886 w 11584247"/>
              <a:gd name="connsiteY116" fmla="*/ 668713 h 851161"/>
              <a:gd name="connsiteX117" fmla="*/ 1434049 w 11584247"/>
              <a:gd name="connsiteY117" fmla="*/ 595668 h 851161"/>
              <a:gd name="connsiteX118" fmla="*/ 1177354 w 11584247"/>
              <a:gd name="connsiteY118" fmla="*/ 614359 h 851161"/>
              <a:gd name="connsiteX119" fmla="*/ 1088947 w 11584247"/>
              <a:gd name="connsiteY119" fmla="*/ 617056 h 851161"/>
              <a:gd name="connsiteX120" fmla="*/ 998946 w 11584247"/>
              <a:gd name="connsiteY120" fmla="*/ 688407 h 851161"/>
              <a:gd name="connsiteX121" fmla="*/ 775514 w 11584247"/>
              <a:gd name="connsiteY121" fmla="*/ 737451 h 851161"/>
              <a:gd name="connsiteX122" fmla="*/ 603494 w 11584247"/>
              <a:gd name="connsiteY122" fmla="*/ 710500 h 851161"/>
              <a:gd name="connsiteX123" fmla="*/ 564233 w 11584247"/>
              <a:gd name="connsiteY123" fmla="*/ 721324 h 851161"/>
              <a:gd name="connsiteX124" fmla="*/ 511527 w 11584247"/>
              <a:gd name="connsiteY124" fmla="*/ 744248 h 851161"/>
              <a:gd name="connsiteX125" fmla="*/ 337049 w 11584247"/>
              <a:gd name="connsiteY125" fmla="*/ 755307 h 851161"/>
              <a:gd name="connsiteX126" fmla="*/ 218766 w 11584247"/>
              <a:gd name="connsiteY126" fmla="*/ 732207 h 851161"/>
              <a:gd name="connsiteX127" fmla="*/ 104041 w 11584247"/>
              <a:gd name="connsiteY127" fmla="*/ 738210 h 851161"/>
              <a:gd name="connsiteX128" fmla="*/ 15455 w 11584247"/>
              <a:gd name="connsiteY128" fmla="*/ 751614 h 851161"/>
              <a:gd name="connsiteX129" fmla="*/ 0 w 11584247"/>
              <a:gd name="connsiteY129" fmla="*/ 741620 h 851161"/>
              <a:gd name="connsiteX130" fmla="*/ 0 w 11584247"/>
              <a:gd name="connsiteY130"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727153 w 11584247"/>
              <a:gd name="connsiteY11" fmla="*/ 243863 h 851161"/>
              <a:gd name="connsiteX12" fmla="*/ 10701407 w 11584247"/>
              <a:gd name="connsiteY12" fmla="*/ 255564 h 851161"/>
              <a:gd name="connsiteX13" fmla="*/ 10660180 w 11584247"/>
              <a:gd name="connsiteY13" fmla="*/ 309868 h 851161"/>
              <a:gd name="connsiteX14" fmla="*/ 10510136 w 11584247"/>
              <a:gd name="connsiteY14" fmla="*/ 223982 h 851161"/>
              <a:gd name="connsiteX15" fmla="*/ 10310725 w 11584247"/>
              <a:gd name="connsiteY15" fmla="*/ 257181 h 851161"/>
              <a:gd name="connsiteX16" fmla="*/ 10124711 w 11584247"/>
              <a:gd name="connsiteY16" fmla="*/ 278771 h 851161"/>
              <a:gd name="connsiteX17" fmla="*/ 9987770 w 11584247"/>
              <a:gd name="connsiteY17" fmla="*/ 268441 h 851161"/>
              <a:gd name="connsiteX18" fmla="*/ 9712889 w 11584247"/>
              <a:gd name="connsiteY18" fmla="*/ 275231 h 851161"/>
              <a:gd name="connsiteX19" fmla="*/ 9645923 w 11584247"/>
              <a:gd name="connsiteY19" fmla="*/ 297473 h 851161"/>
              <a:gd name="connsiteX20" fmla="*/ 9477264 w 11584247"/>
              <a:gd name="connsiteY20" fmla="*/ 333736 h 851161"/>
              <a:gd name="connsiteX21" fmla="*/ 9323022 w 11584247"/>
              <a:gd name="connsiteY21" fmla="*/ 339499 h 851161"/>
              <a:gd name="connsiteX22" fmla="*/ 9231896 w 11584247"/>
              <a:gd name="connsiteY22" fmla="*/ 350924 h 851161"/>
              <a:gd name="connsiteX23" fmla="*/ 9199098 w 11584247"/>
              <a:gd name="connsiteY23" fmla="*/ 367794 h 851161"/>
              <a:gd name="connsiteX24" fmla="*/ 9152075 w 11584247"/>
              <a:gd name="connsiteY24" fmla="*/ 382929 h 851161"/>
              <a:gd name="connsiteX25" fmla="*/ 9070495 w 11584247"/>
              <a:gd name="connsiteY25" fmla="*/ 419337 h 851161"/>
              <a:gd name="connsiteX26" fmla="*/ 8869068 w 11584247"/>
              <a:gd name="connsiteY26" fmla="*/ 421230 h 851161"/>
              <a:gd name="connsiteX27" fmla="*/ 8863066 w 11584247"/>
              <a:gd name="connsiteY27" fmla="*/ 431598 h 851161"/>
              <a:gd name="connsiteX28" fmla="*/ 8805167 w 11584247"/>
              <a:gd name="connsiteY28" fmla="*/ 436877 h 851161"/>
              <a:gd name="connsiteX29" fmla="*/ 8593326 w 11584247"/>
              <a:gd name="connsiteY29" fmla="*/ 390816 h 851161"/>
              <a:gd name="connsiteX30" fmla="*/ 8480431 w 11584247"/>
              <a:gd name="connsiteY30" fmla="*/ 402916 h 851161"/>
              <a:gd name="connsiteX31" fmla="*/ 8441817 w 11584247"/>
              <a:gd name="connsiteY31" fmla="*/ 417619 h 851161"/>
              <a:gd name="connsiteX32" fmla="*/ 8377029 w 11584247"/>
              <a:gd name="connsiteY32" fmla="*/ 441608 h 851161"/>
              <a:gd name="connsiteX33" fmla="*/ 8332187 w 11584247"/>
              <a:gd name="connsiteY33" fmla="*/ 485172 h 851161"/>
              <a:gd name="connsiteX34" fmla="*/ 8276595 w 11584247"/>
              <a:gd name="connsiteY34" fmla="*/ 495073 h 851161"/>
              <a:gd name="connsiteX35" fmla="*/ 8259050 w 11584247"/>
              <a:gd name="connsiteY35" fmla="*/ 464220 h 851161"/>
              <a:gd name="connsiteX36" fmla="*/ 8201086 w 11584247"/>
              <a:gd name="connsiteY36" fmla="*/ 485570 h 851161"/>
              <a:gd name="connsiteX37" fmla="*/ 8113667 w 11584247"/>
              <a:gd name="connsiteY37" fmla="*/ 521596 h 851161"/>
              <a:gd name="connsiteX38" fmla="*/ 8062051 w 11584247"/>
              <a:gd name="connsiteY38" fmla="*/ 533812 h 851161"/>
              <a:gd name="connsiteX39" fmla="*/ 7922362 w 11584247"/>
              <a:gd name="connsiteY39" fmla="*/ 576478 h 851161"/>
              <a:gd name="connsiteX40" fmla="*/ 7783439 w 11584247"/>
              <a:gd name="connsiteY40" fmla="*/ 626299 h 851161"/>
              <a:gd name="connsiteX41" fmla="*/ 7721280 w 11584247"/>
              <a:gd name="connsiteY41" fmla="*/ 690417 h 851161"/>
              <a:gd name="connsiteX42" fmla="*/ 7713345 w 11584247"/>
              <a:gd name="connsiteY42" fmla="*/ 693363 h 851161"/>
              <a:gd name="connsiteX43" fmla="*/ 7691368 w 11584247"/>
              <a:gd name="connsiteY43" fmla="*/ 691272 h 851161"/>
              <a:gd name="connsiteX44" fmla="*/ 7683053 w 11584247"/>
              <a:gd name="connsiteY44" fmla="*/ 688814 h 851161"/>
              <a:gd name="connsiteX45" fmla="*/ 7670993 w 11584247"/>
              <a:gd name="connsiteY45" fmla="*/ 688775 h 851161"/>
              <a:gd name="connsiteX46" fmla="*/ 7670712 w 11584247"/>
              <a:gd name="connsiteY46" fmla="*/ 689306 h 851161"/>
              <a:gd name="connsiteX47" fmla="*/ 7659383 w 11584247"/>
              <a:gd name="connsiteY47" fmla="*/ 688227 h 851161"/>
              <a:gd name="connsiteX48" fmla="*/ 7603754 w 11584247"/>
              <a:gd name="connsiteY48" fmla="*/ 676226 h 851161"/>
              <a:gd name="connsiteX49" fmla="*/ 7532285 w 11584247"/>
              <a:gd name="connsiteY49" fmla="*/ 726440 h 851161"/>
              <a:gd name="connsiteX50" fmla="*/ 7502351 w 11584247"/>
              <a:gd name="connsiteY50" fmla="*/ 735020 h 851161"/>
              <a:gd name="connsiteX51" fmla="*/ 7486452 w 11584247"/>
              <a:gd name="connsiteY51" fmla="*/ 742445 h 851161"/>
              <a:gd name="connsiteX52" fmla="*/ 7485519 w 11584247"/>
              <a:gd name="connsiteY52" fmla="*/ 744742 h 851161"/>
              <a:gd name="connsiteX53" fmla="*/ 7432183 w 11584247"/>
              <a:gd name="connsiteY53" fmla="*/ 732969 h 851161"/>
              <a:gd name="connsiteX54" fmla="*/ 7425231 w 11584247"/>
              <a:gd name="connsiteY54" fmla="*/ 735688 h 851161"/>
              <a:gd name="connsiteX55" fmla="*/ 7390298 w 11584247"/>
              <a:gd name="connsiteY55" fmla="*/ 722535 h 851161"/>
              <a:gd name="connsiteX56" fmla="*/ 7372339 w 11584247"/>
              <a:gd name="connsiteY56" fmla="*/ 718662 h 851161"/>
              <a:gd name="connsiteX57" fmla="*/ 7367083 w 11584247"/>
              <a:gd name="connsiteY57" fmla="*/ 711540 h 851161"/>
              <a:gd name="connsiteX58" fmla="*/ 7340667 w 11584247"/>
              <a:gd name="connsiteY58" fmla="*/ 708883 h 851161"/>
              <a:gd name="connsiteX59" fmla="*/ 7337703 w 11584247"/>
              <a:gd name="connsiteY59" fmla="*/ 710851 h 851161"/>
              <a:gd name="connsiteX60" fmla="*/ 7315659 w 11584247"/>
              <a:gd name="connsiteY60" fmla="*/ 700203 h 851161"/>
              <a:gd name="connsiteX61" fmla="*/ 7296872 w 11584247"/>
              <a:gd name="connsiteY61" fmla="*/ 681057 h 851161"/>
              <a:gd name="connsiteX62" fmla="*/ 7073219 w 11584247"/>
              <a:gd name="connsiteY62" fmla="*/ 690480 h 851161"/>
              <a:gd name="connsiteX63" fmla="*/ 6877450 w 11584247"/>
              <a:gd name="connsiteY63" fmla="*/ 609704 h 851161"/>
              <a:gd name="connsiteX64" fmla="*/ 6756132 w 11584247"/>
              <a:gd name="connsiteY64" fmla="*/ 617104 h 851161"/>
              <a:gd name="connsiteX65" fmla="*/ 6414326 w 11584247"/>
              <a:gd name="connsiteY65" fmla="*/ 637792 h 851161"/>
              <a:gd name="connsiteX66" fmla="*/ 6337636 w 11584247"/>
              <a:gd name="connsiteY66" fmla="*/ 651977 h 851161"/>
              <a:gd name="connsiteX67" fmla="*/ 6268828 w 11584247"/>
              <a:gd name="connsiteY67" fmla="*/ 622080 h 851161"/>
              <a:gd name="connsiteX68" fmla="*/ 6241133 w 11584247"/>
              <a:gd name="connsiteY68" fmla="*/ 637096 h 851161"/>
              <a:gd name="connsiteX69" fmla="*/ 6236372 w 11584247"/>
              <a:gd name="connsiteY69" fmla="*/ 640150 h 851161"/>
              <a:gd name="connsiteX70" fmla="*/ 6217005 w 11584247"/>
              <a:gd name="connsiteY70" fmla="*/ 642256 h 851161"/>
              <a:gd name="connsiteX71" fmla="*/ 6211934 w 11584247"/>
              <a:gd name="connsiteY71" fmla="*/ 655497 h 851161"/>
              <a:gd name="connsiteX72" fmla="*/ 6183064 w 11584247"/>
              <a:gd name="connsiteY72" fmla="*/ 667728 h 851161"/>
              <a:gd name="connsiteX73" fmla="*/ 6147308 w 11584247"/>
              <a:gd name="connsiteY73" fmla="*/ 668073 h 851161"/>
              <a:gd name="connsiteX74" fmla="*/ 5977154 w 11584247"/>
              <a:gd name="connsiteY74" fmla="*/ 655579 h 851161"/>
              <a:gd name="connsiteX75" fmla="*/ 5875486 w 11584247"/>
              <a:gd name="connsiteY75" fmla="*/ 656164 h 851161"/>
              <a:gd name="connsiteX76" fmla="*/ 5837074 w 11584247"/>
              <a:gd name="connsiteY76" fmla="*/ 669047 h 851161"/>
              <a:gd name="connsiteX77" fmla="*/ 5783293 w 11584247"/>
              <a:gd name="connsiteY77" fmla="*/ 678526 h 851161"/>
              <a:gd name="connsiteX78" fmla="*/ 5688540 w 11584247"/>
              <a:gd name="connsiteY78" fmla="*/ 705055 h 851161"/>
              <a:gd name="connsiteX79" fmla="*/ 5467137 w 11584247"/>
              <a:gd name="connsiteY79" fmla="*/ 683142 h 851161"/>
              <a:gd name="connsiteX80" fmla="*/ 5459069 w 11584247"/>
              <a:gd name="connsiteY80" fmla="*/ 692731 h 851161"/>
              <a:gd name="connsiteX81" fmla="*/ 5394755 w 11584247"/>
              <a:gd name="connsiteY81" fmla="*/ 691136 h 851161"/>
              <a:gd name="connsiteX82" fmla="*/ 5168758 w 11584247"/>
              <a:gd name="connsiteY82" fmla="*/ 620360 h 851161"/>
              <a:gd name="connsiteX83" fmla="*/ 5043093 w 11584247"/>
              <a:gd name="connsiteY83" fmla="*/ 619043 h 851161"/>
              <a:gd name="connsiteX84" fmla="*/ 4998604 w 11584247"/>
              <a:gd name="connsiteY84" fmla="*/ 629087 h 851161"/>
              <a:gd name="connsiteX85" fmla="*/ 4924058 w 11584247"/>
              <a:gd name="connsiteY85" fmla="*/ 645263 h 851161"/>
              <a:gd name="connsiteX86" fmla="*/ 4868616 w 11584247"/>
              <a:gd name="connsiteY86" fmla="*/ 683240 h 851161"/>
              <a:gd name="connsiteX87" fmla="*/ 4806175 w 11584247"/>
              <a:gd name="connsiteY87" fmla="*/ 686507 h 851161"/>
              <a:gd name="connsiteX88" fmla="*/ 4791312 w 11584247"/>
              <a:gd name="connsiteY88" fmla="*/ 653788 h 851161"/>
              <a:gd name="connsiteX89" fmla="*/ 4724634 w 11584247"/>
              <a:gd name="connsiteY89" fmla="*/ 668150 h 851161"/>
              <a:gd name="connsiteX90" fmla="*/ 4623526 w 11584247"/>
              <a:gd name="connsiteY90" fmla="*/ 693607 h 851161"/>
              <a:gd name="connsiteX91" fmla="*/ 4565119 w 11584247"/>
              <a:gd name="connsiteY91" fmla="*/ 699644 h 851161"/>
              <a:gd name="connsiteX92" fmla="*/ 4405682 w 11584247"/>
              <a:gd name="connsiteY92" fmla="*/ 725524 h 851161"/>
              <a:gd name="connsiteX93" fmla="*/ 4246062 w 11584247"/>
              <a:gd name="connsiteY93" fmla="*/ 758603 h 851161"/>
              <a:gd name="connsiteX94" fmla="*/ 4151948 w 11584247"/>
              <a:gd name="connsiteY94" fmla="*/ 818594 h 851161"/>
              <a:gd name="connsiteX95" fmla="*/ 4020693 w 11584247"/>
              <a:gd name="connsiteY95" fmla="*/ 841422 h 851161"/>
              <a:gd name="connsiteX96" fmla="*/ 3998789 w 11584247"/>
              <a:gd name="connsiteY96" fmla="*/ 851161 h 851161"/>
              <a:gd name="connsiteX97" fmla="*/ 3968135 w 11584247"/>
              <a:gd name="connsiteY97" fmla="*/ 845925 h 851161"/>
              <a:gd name="connsiteX98" fmla="*/ 3845234 w 11584247"/>
              <a:gd name="connsiteY98" fmla="*/ 823068 h 851161"/>
              <a:gd name="connsiteX99" fmla="*/ 3748200 w 11584247"/>
              <a:gd name="connsiteY99" fmla="*/ 788335 h 851161"/>
              <a:gd name="connsiteX100" fmla="*/ 3628646 w 11584247"/>
              <a:gd name="connsiteY100" fmla="*/ 815284 h 851161"/>
              <a:gd name="connsiteX101" fmla="*/ 3555292 w 11584247"/>
              <a:gd name="connsiteY101" fmla="*/ 808248 h 851161"/>
              <a:gd name="connsiteX102" fmla="*/ 3434444 w 11584247"/>
              <a:gd name="connsiteY102" fmla="*/ 760907 h 851161"/>
              <a:gd name="connsiteX103" fmla="*/ 3276756 w 11584247"/>
              <a:gd name="connsiteY103" fmla="*/ 777750 h 851161"/>
              <a:gd name="connsiteX104" fmla="*/ 3182139 w 11584247"/>
              <a:gd name="connsiteY104" fmla="*/ 789189 h 851161"/>
              <a:gd name="connsiteX105" fmla="*/ 3044242 w 11584247"/>
              <a:gd name="connsiteY105" fmla="*/ 738181 h 851161"/>
              <a:gd name="connsiteX106" fmla="*/ 2975529 w 11584247"/>
              <a:gd name="connsiteY106" fmla="*/ 720730 h 851161"/>
              <a:gd name="connsiteX107" fmla="*/ 2868812 w 11584247"/>
              <a:gd name="connsiteY107" fmla="*/ 709829 h 851161"/>
              <a:gd name="connsiteX108" fmla="*/ 2836257 w 11584247"/>
              <a:gd name="connsiteY108" fmla="*/ 703641 h 851161"/>
              <a:gd name="connsiteX109" fmla="*/ 2511817 w 11584247"/>
              <a:gd name="connsiteY109" fmla="*/ 610129 h 851161"/>
              <a:gd name="connsiteX110" fmla="*/ 2323450 w 11584247"/>
              <a:gd name="connsiteY110" fmla="*/ 692063 h 851161"/>
              <a:gd name="connsiteX111" fmla="*/ 2112485 w 11584247"/>
              <a:gd name="connsiteY111" fmla="*/ 710292 h 851161"/>
              <a:gd name="connsiteX112" fmla="*/ 2047386 w 11584247"/>
              <a:gd name="connsiteY112" fmla="*/ 669854 h 851161"/>
              <a:gd name="connsiteX113" fmla="*/ 2014871 w 11584247"/>
              <a:gd name="connsiteY113" fmla="*/ 671556 h 851161"/>
              <a:gd name="connsiteX114" fmla="*/ 1961527 w 11584247"/>
              <a:gd name="connsiteY114" fmla="*/ 678730 h 851161"/>
              <a:gd name="connsiteX115" fmla="*/ 1878931 w 11584247"/>
              <a:gd name="connsiteY115" fmla="*/ 661482 h 851161"/>
              <a:gd name="connsiteX116" fmla="*/ 1713886 w 11584247"/>
              <a:gd name="connsiteY116" fmla="*/ 668713 h 851161"/>
              <a:gd name="connsiteX117" fmla="*/ 1434049 w 11584247"/>
              <a:gd name="connsiteY117" fmla="*/ 595668 h 851161"/>
              <a:gd name="connsiteX118" fmla="*/ 1177354 w 11584247"/>
              <a:gd name="connsiteY118" fmla="*/ 614359 h 851161"/>
              <a:gd name="connsiteX119" fmla="*/ 1088947 w 11584247"/>
              <a:gd name="connsiteY119" fmla="*/ 617056 h 851161"/>
              <a:gd name="connsiteX120" fmla="*/ 998946 w 11584247"/>
              <a:gd name="connsiteY120" fmla="*/ 688407 h 851161"/>
              <a:gd name="connsiteX121" fmla="*/ 775514 w 11584247"/>
              <a:gd name="connsiteY121" fmla="*/ 737451 h 851161"/>
              <a:gd name="connsiteX122" fmla="*/ 603494 w 11584247"/>
              <a:gd name="connsiteY122" fmla="*/ 710500 h 851161"/>
              <a:gd name="connsiteX123" fmla="*/ 564233 w 11584247"/>
              <a:gd name="connsiteY123" fmla="*/ 721324 h 851161"/>
              <a:gd name="connsiteX124" fmla="*/ 511527 w 11584247"/>
              <a:gd name="connsiteY124" fmla="*/ 744248 h 851161"/>
              <a:gd name="connsiteX125" fmla="*/ 337049 w 11584247"/>
              <a:gd name="connsiteY125" fmla="*/ 755307 h 851161"/>
              <a:gd name="connsiteX126" fmla="*/ 218766 w 11584247"/>
              <a:gd name="connsiteY126" fmla="*/ 732207 h 851161"/>
              <a:gd name="connsiteX127" fmla="*/ 104041 w 11584247"/>
              <a:gd name="connsiteY127" fmla="*/ 738210 h 851161"/>
              <a:gd name="connsiteX128" fmla="*/ 15455 w 11584247"/>
              <a:gd name="connsiteY128" fmla="*/ 751614 h 851161"/>
              <a:gd name="connsiteX129" fmla="*/ 0 w 11584247"/>
              <a:gd name="connsiteY129" fmla="*/ 741620 h 851161"/>
              <a:gd name="connsiteX130" fmla="*/ 0 w 11584247"/>
              <a:gd name="connsiteY130"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727153 w 11584247"/>
              <a:gd name="connsiteY11" fmla="*/ 243863 h 851161"/>
              <a:gd name="connsiteX12" fmla="*/ 10701407 w 11584247"/>
              <a:gd name="connsiteY12" fmla="*/ 255564 h 851161"/>
              <a:gd name="connsiteX13" fmla="*/ 10660180 w 11584247"/>
              <a:gd name="connsiteY13" fmla="*/ 309868 h 851161"/>
              <a:gd name="connsiteX14" fmla="*/ 10510136 w 11584247"/>
              <a:gd name="connsiteY14" fmla="*/ 223982 h 851161"/>
              <a:gd name="connsiteX15" fmla="*/ 10310725 w 11584247"/>
              <a:gd name="connsiteY15" fmla="*/ 257181 h 851161"/>
              <a:gd name="connsiteX16" fmla="*/ 10124711 w 11584247"/>
              <a:gd name="connsiteY16" fmla="*/ 278771 h 851161"/>
              <a:gd name="connsiteX17" fmla="*/ 9987770 w 11584247"/>
              <a:gd name="connsiteY17" fmla="*/ 268441 h 851161"/>
              <a:gd name="connsiteX18" fmla="*/ 9712889 w 11584247"/>
              <a:gd name="connsiteY18" fmla="*/ 275231 h 851161"/>
              <a:gd name="connsiteX19" fmla="*/ 9645923 w 11584247"/>
              <a:gd name="connsiteY19" fmla="*/ 297473 h 851161"/>
              <a:gd name="connsiteX20" fmla="*/ 9477264 w 11584247"/>
              <a:gd name="connsiteY20" fmla="*/ 333736 h 851161"/>
              <a:gd name="connsiteX21" fmla="*/ 9323022 w 11584247"/>
              <a:gd name="connsiteY21" fmla="*/ 339499 h 851161"/>
              <a:gd name="connsiteX22" fmla="*/ 9231896 w 11584247"/>
              <a:gd name="connsiteY22" fmla="*/ 350924 h 851161"/>
              <a:gd name="connsiteX23" fmla="*/ 9199098 w 11584247"/>
              <a:gd name="connsiteY23" fmla="*/ 367794 h 851161"/>
              <a:gd name="connsiteX24" fmla="*/ 9152075 w 11584247"/>
              <a:gd name="connsiteY24" fmla="*/ 382929 h 851161"/>
              <a:gd name="connsiteX25" fmla="*/ 9070495 w 11584247"/>
              <a:gd name="connsiteY25" fmla="*/ 419337 h 851161"/>
              <a:gd name="connsiteX26" fmla="*/ 8869068 w 11584247"/>
              <a:gd name="connsiteY26" fmla="*/ 421230 h 851161"/>
              <a:gd name="connsiteX27" fmla="*/ 8863066 w 11584247"/>
              <a:gd name="connsiteY27" fmla="*/ 431598 h 851161"/>
              <a:gd name="connsiteX28" fmla="*/ 8805167 w 11584247"/>
              <a:gd name="connsiteY28" fmla="*/ 436877 h 851161"/>
              <a:gd name="connsiteX29" fmla="*/ 8593326 w 11584247"/>
              <a:gd name="connsiteY29" fmla="*/ 390816 h 851161"/>
              <a:gd name="connsiteX30" fmla="*/ 8480431 w 11584247"/>
              <a:gd name="connsiteY30" fmla="*/ 402916 h 851161"/>
              <a:gd name="connsiteX31" fmla="*/ 8441817 w 11584247"/>
              <a:gd name="connsiteY31" fmla="*/ 417619 h 851161"/>
              <a:gd name="connsiteX32" fmla="*/ 8377029 w 11584247"/>
              <a:gd name="connsiteY32" fmla="*/ 441608 h 851161"/>
              <a:gd name="connsiteX33" fmla="*/ 8332187 w 11584247"/>
              <a:gd name="connsiteY33" fmla="*/ 485172 h 851161"/>
              <a:gd name="connsiteX34" fmla="*/ 8276595 w 11584247"/>
              <a:gd name="connsiteY34" fmla="*/ 495073 h 851161"/>
              <a:gd name="connsiteX35" fmla="*/ 8259050 w 11584247"/>
              <a:gd name="connsiteY35" fmla="*/ 464220 h 851161"/>
              <a:gd name="connsiteX36" fmla="*/ 8201086 w 11584247"/>
              <a:gd name="connsiteY36" fmla="*/ 485570 h 851161"/>
              <a:gd name="connsiteX37" fmla="*/ 8113667 w 11584247"/>
              <a:gd name="connsiteY37" fmla="*/ 521596 h 851161"/>
              <a:gd name="connsiteX38" fmla="*/ 8062051 w 11584247"/>
              <a:gd name="connsiteY38" fmla="*/ 533812 h 851161"/>
              <a:gd name="connsiteX39" fmla="*/ 7922362 w 11584247"/>
              <a:gd name="connsiteY39" fmla="*/ 576478 h 851161"/>
              <a:gd name="connsiteX40" fmla="*/ 7783439 w 11584247"/>
              <a:gd name="connsiteY40" fmla="*/ 626299 h 851161"/>
              <a:gd name="connsiteX41" fmla="*/ 7721280 w 11584247"/>
              <a:gd name="connsiteY41" fmla="*/ 690417 h 851161"/>
              <a:gd name="connsiteX42" fmla="*/ 7713345 w 11584247"/>
              <a:gd name="connsiteY42" fmla="*/ 693363 h 851161"/>
              <a:gd name="connsiteX43" fmla="*/ 7691368 w 11584247"/>
              <a:gd name="connsiteY43" fmla="*/ 691272 h 851161"/>
              <a:gd name="connsiteX44" fmla="*/ 7683053 w 11584247"/>
              <a:gd name="connsiteY44" fmla="*/ 688814 h 851161"/>
              <a:gd name="connsiteX45" fmla="*/ 7670993 w 11584247"/>
              <a:gd name="connsiteY45" fmla="*/ 688775 h 851161"/>
              <a:gd name="connsiteX46" fmla="*/ 7670712 w 11584247"/>
              <a:gd name="connsiteY46" fmla="*/ 689306 h 851161"/>
              <a:gd name="connsiteX47" fmla="*/ 7659383 w 11584247"/>
              <a:gd name="connsiteY47" fmla="*/ 688227 h 851161"/>
              <a:gd name="connsiteX48" fmla="*/ 7603754 w 11584247"/>
              <a:gd name="connsiteY48" fmla="*/ 676226 h 851161"/>
              <a:gd name="connsiteX49" fmla="*/ 7532285 w 11584247"/>
              <a:gd name="connsiteY49" fmla="*/ 726440 h 851161"/>
              <a:gd name="connsiteX50" fmla="*/ 7502351 w 11584247"/>
              <a:gd name="connsiteY50" fmla="*/ 735020 h 851161"/>
              <a:gd name="connsiteX51" fmla="*/ 7486452 w 11584247"/>
              <a:gd name="connsiteY51" fmla="*/ 742445 h 851161"/>
              <a:gd name="connsiteX52" fmla="*/ 7485519 w 11584247"/>
              <a:gd name="connsiteY52" fmla="*/ 744742 h 851161"/>
              <a:gd name="connsiteX53" fmla="*/ 7432183 w 11584247"/>
              <a:gd name="connsiteY53" fmla="*/ 732969 h 851161"/>
              <a:gd name="connsiteX54" fmla="*/ 7425231 w 11584247"/>
              <a:gd name="connsiteY54" fmla="*/ 735688 h 851161"/>
              <a:gd name="connsiteX55" fmla="*/ 7390298 w 11584247"/>
              <a:gd name="connsiteY55" fmla="*/ 722535 h 851161"/>
              <a:gd name="connsiteX56" fmla="*/ 7372339 w 11584247"/>
              <a:gd name="connsiteY56" fmla="*/ 718662 h 851161"/>
              <a:gd name="connsiteX57" fmla="*/ 7367083 w 11584247"/>
              <a:gd name="connsiteY57" fmla="*/ 711540 h 851161"/>
              <a:gd name="connsiteX58" fmla="*/ 7340667 w 11584247"/>
              <a:gd name="connsiteY58" fmla="*/ 708883 h 851161"/>
              <a:gd name="connsiteX59" fmla="*/ 7337703 w 11584247"/>
              <a:gd name="connsiteY59" fmla="*/ 710851 h 851161"/>
              <a:gd name="connsiteX60" fmla="*/ 7315659 w 11584247"/>
              <a:gd name="connsiteY60" fmla="*/ 700203 h 851161"/>
              <a:gd name="connsiteX61" fmla="*/ 7296872 w 11584247"/>
              <a:gd name="connsiteY61" fmla="*/ 681057 h 851161"/>
              <a:gd name="connsiteX62" fmla="*/ 7073219 w 11584247"/>
              <a:gd name="connsiteY62" fmla="*/ 690480 h 851161"/>
              <a:gd name="connsiteX63" fmla="*/ 6877450 w 11584247"/>
              <a:gd name="connsiteY63" fmla="*/ 609704 h 851161"/>
              <a:gd name="connsiteX64" fmla="*/ 6756132 w 11584247"/>
              <a:gd name="connsiteY64" fmla="*/ 617104 h 851161"/>
              <a:gd name="connsiteX65" fmla="*/ 6414326 w 11584247"/>
              <a:gd name="connsiteY65" fmla="*/ 637792 h 851161"/>
              <a:gd name="connsiteX66" fmla="*/ 6337636 w 11584247"/>
              <a:gd name="connsiteY66" fmla="*/ 651977 h 851161"/>
              <a:gd name="connsiteX67" fmla="*/ 6268828 w 11584247"/>
              <a:gd name="connsiteY67" fmla="*/ 622080 h 851161"/>
              <a:gd name="connsiteX68" fmla="*/ 6241133 w 11584247"/>
              <a:gd name="connsiteY68" fmla="*/ 637096 h 851161"/>
              <a:gd name="connsiteX69" fmla="*/ 6236372 w 11584247"/>
              <a:gd name="connsiteY69" fmla="*/ 640150 h 851161"/>
              <a:gd name="connsiteX70" fmla="*/ 6217005 w 11584247"/>
              <a:gd name="connsiteY70" fmla="*/ 642256 h 851161"/>
              <a:gd name="connsiteX71" fmla="*/ 6211934 w 11584247"/>
              <a:gd name="connsiteY71" fmla="*/ 655497 h 851161"/>
              <a:gd name="connsiteX72" fmla="*/ 6183064 w 11584247"/>
              <a:gd name="connsiteY72" fmla="*/ 667728 h 851161"/>
              <a:gd name="connsiteX73" fmla="*/ 6147308 w 11584247"/>
              <a:gd name="connsiteY73" fmla="*/ 668073 h 851161"/>
              <a:gd name="connsiteX74" fmla="*/ 5977154 w 11584247"/>
              <a:gd name="connsiteY74" fmla="*/ 655579 h 851161"/>
              <a:gd name="connsiteX75" fmla="*/ 5875486 w 11584247"/>
              <a:gd name="connsiteY75" fmla="*/ 656164 h 851161"/>
              <a:gd name="connsiteX76" fmla="*/ 5837074 w 11584247"/>
              <a:gd name="connsiteY76" fmla="*/ 669047 h 851161"/>
              <a:gd name="connsiteX77" fmla="*/ 5783293 w 11584247"/>
              <a:gd name="connsiteY77" fmla="*/ 678526 h 851161"/>
              <a:gd name="connsiteX78" fmla="*/ 5688540 w 11584247"/>
              <a:gd name="connsiteY78" fmla="*/ 705055 h 851161"/>
              <a:gd name="connsiteX79" fmla="*/ 5467137 w 11584247"/>
              <a:gd name="connsiteY79" fmla="*/ 683142 h 851161"/>
              <a:gd name="connsiteX80" fmla="*/ 5459069 w 11584247"/>
              <a:gd name="connsiteY80" fmla="*/ 692731 h 851161"/>
              <a:gd name="connsiteX81" fmla="*/ 5394755 w 11584247"/>
              <a:gd name="connsiteY81" fmla="*/ 691136 h 851161"/>
              <a:gd name="connsiteX82" fmla="*/ 5168758 w 11584247"/>
              <a:gd name="connsiteY82" fmla="*/ 620360 h 851161"/>
              <a:gd name="connsiteX83" fmla="*/ 5043093 w 11584247"/>
              <a:gd name="connsiteY83" fmla="*/ 619043 h 851161"/>
              <a:gd name="connsiteX84" fmla="*/ 4998604 w 11584247"/>
              <a:gd name="connsiteY84" fmla="*/ 629087 h 851161"/>
              <a:gd name="connsiteX85" fmla="*/ 4924058 w 11584247"/>
              <a:gd name="connsiteY85" fmla="*/ 645263 h 851161"/>
              <a:gd name="connsiteX86" fmla="*/ 4868616 w 11584247"/>
              <a:gd name="connsiteY86" fmla="*/ 683240 h 851161"/>
              <a:gd name="connsiteX87" fmla="*/ 4806175 w 11584247"/>
              <a:gd name="connsiteY87" fmla="*/ 686507 h 851161"/>
              <a:gd name="connsiteX88" fmla="*/ 4791312 w 11584247"/>
              <a:gd name="connsiteY88" fmla="*/ 653788 h 851161"/>
              <a:gd name="connsiteX89" fmla="*/ 4724634 w 11584247"/>
              <a:gd name="connsiteY89" fmla="*/ 668150 h 851161"/>
              <a:gd name="connsiteX90" fmla="*/ 4623526 w 11584247"/>
              <a:gd name="connsiteY90" fmla="*/ 693607 h 851161"/>
              <a:gd name="connsiteX91" fmla="*/ 4565119 w 11584247"/>
              <a:gd name="connsiteY91" fmla="*/ 699644 h 851161"/>
              <a:gd name="connsiteX92" fmla="*/ 4405682 w 11584247"/>
              <a:gd name="connsiteY92" fmla="*/ 725524 h 851161"/>
              <a:gd name="connsiteX93" fmla="*/ 4246062 w 11584247"/>
              <a:gd name="connsiteY93" fmla="*/ 758603 h 851161"/>
              <a:gd name="connsiteX94" fmla="*/ 4151948 w 11584247"/>
              <a:gd name="connsiteY94" fmla="*/ 818594 h 851161"/>
              <a:gd name="connsiteX95" fmla="*/ 4020693 w 11584247"/>
              <a:gd name="connsiteY95" fmla="*/ 841422 h 851161"/>
              <a:gd name="connsiteX96" fmla="*/ 3998789 w 11584247"/>
              <a:gd name="connsiteY96" fmla="*/ 851161 h 851161"/>
              <a:gd name="connsiteX97" fmla="*/ 3968135 w 11584247"/>
              <a:gd name="connsiteY97" fmla="*/ 845925 h 851161"/>
              <a:gd name="connsiteX98" fmla="*/ 3845234 w 11584247"/>
              <a:gd name="connsiteY98" fmla="*/ 823068 h 851161"/>
              <a:gd name="connsiteX99" fmla="*/ 3748200 w 11584247"/>
              <a:gd name="connsiteY99" fmla="*/ 788335 h 851161"/>
              <a:gd name="connsiteX100" fmla="*/ 3628646 w 11584247"/>
              <a:gd name="connsiteY100" fmla="*/ 815284 h 851161"/>
              <a:gd name="connsiteX101" fmla="*/ 3555292 w 11584247"/>
              <a:gd name="connsiteY101" fmla="*/ 808248 h 851161"/>
              <a:gd name="connsiteX102" fmla="*/ 3434444 w 11584247"/>
              <a:gd name="connsiteY102" fmla="*/ 760907 h 851161"/>
              <a:gd name="connsiteX103" fmla="*/ 3276756 w 11584247"/>
              <a:gd name="connsiteY103" fmla="*/ 777750 h 851161"/>
              <a:gd name="connsiteX104" fmla="*/ 3182139 w 11584247"/>
              <a:gd name="connsiteY104" fmla="*/ 789189 h 851161"/>
              <a:gd name="connsiteX105" fmla="*/ 3044242 w 11584247"/>
              <a:gd name="connsiteY105" fmla="*/ 738181 h 851161"/>
              <a:gd name="connsiteX106" fmla="*/ 2975529 w 11584247"/>
              <a:gd name="connsiteY106" fmla="*/ 720730 h 851161"/>
              <a:gd name="connsiteX107" fmla="*/ 2868812 w 11584247"/>
              <a:gd name="connsiteY107" fmla="*/ 709829 h 851161"/>
              <a:gd name="connsiteX108" fmla="*/ 2836257 w 11584247"/>
              <a:gd name="connsiteY108" fmla="*/ 703641 h 851161"/>
              <a:gd name="connsiteX109" fmla="*/ 2511817 w 11584247"/>
              <a:gd name="connsiteY109" fmla="*/ 610129 h 851161"/>
              <a:gd name="connsiteX110" fmla="*/ 2323450 w 11584247"/>
              <a:gd name="connsiteY110" fmla="*/ 692063 h 851161"/>
              <a:gd name="connsiteX111" fmla="*/ 2112485 w 11584247"/>
              <a:gd name="connsiteY111" fmla="*/ 710292 h 851161"/>
              <a:gd name="connsiteX112" fmla="*/ 2047386 w 11584247"/>
              <a:gd name="connsiteY112" fmla="*/ 669854 h 851161"/>
              <a:gd name="connsiteX113" fmla="*/ 2014871 w 11584247"/>
              <a:gd name="connsiteY113" fmla="*/ 671556 h 851161"/>
              <a:gd name="connsiteX114" fmla="*/ 1961527 w 11584247"/>
              <a:gd name="connsiteY114" fmla="*/ 678730 h 851161"/>
              <a:gd name="connsiteX115" fmla="*/ 1878931 w 11584247"/>
              <a:gd name="connsiteY115" fmla="*/ 661482 h 851161"/>
              <a:gd name="connsiteX116" fmla="*/ 1713886 w 11584247"/>
              <a:gd name="connsiteY116" fmla="*/ 668713 h 851161"/>
              <a:gd name="connsiteX117" fmla="*/ 1434049 w 11584247"/>
              <a:gd name="connsiteY117" fmla="*/ 595668 h 851161"/>
              <a:gd name="connsiteX118" fmla="*/ 1177354 w 11584247"/>
              <a:gd name="connsiteY118" fmla="*/ 614359 h 851161"/>
              <a:gd name="connsiteX119" fmla="*/ 1088947 w 11584247"/>
              <a:gd name="connsiteY119" fmla="*/ 617056 h 851161"/>
              <a:gd name="connsiteX120" fmla="*/ 998946 w 11584247"/>
              <a:gd name="connsiteY120" fmla="*/ 688407 h 851161"/>
              <a:gd name="connsiteX121" fmla="*/ 775514 w 11584247"/>
              <a:gd name="connsiteY121" fmla="*/ 737451 h 851161"/>
              <a:gd name="connsiteX122" fmla="*/ 603494 w 11584247"/>
              <a:gd name="connsiteY122" fmla="*/ 710500 h 851161"/>
              <a:gd name="connsiteX123" fmla="*/ 564233 w 11584247"/>
              <a:gd name="connsiteY123" fmla="*/ 721324 h 851161"/>
              <a:gd name="connsiteX124" fmla="*/ 511527 w 11584247"/>
              <a:gd name="connsiteY124" fmla="*/ 744248 h 851161"/>
              <a:gd name="connsiteX125" fmla="*/ 337049 w 11584247"/>
              <a:gd name="connsiteY125" fmla="*/ 755307 h 851161"/>
              <a:gd name="connsiteX126" fmla="*/ 218766 w 11584247"/>
              <a:gd name="connsiteY126" fmla="*/ 732207 h 851161"/>
              <a:gd name="connsiteX127" fmla="*/ 104041 w 11584247"/>
              <a:gd name="connsiteY127" fmla="*/ 738210 h 851161"/>
              <a:gd name="connsiteX128" fmla="*/ 15455 w 11584247"/>
              <a:gd name="connsiteY128" fmla="*/ 751614 h 851161"/>
              <a:gd name="connsiteX129" fmla="*/ 0 w 11584247"/>
              <a:gd name="connsiteY129" fmla="*/ 741620 h 851161"/>
              <a:gd name="connsiteX130" fmla="*/ 0 w 11584247"/>
              <a:gd name="connsiteY130"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727153 w 11584247"/>
              <a:gd name="connsiteY11" fmla="*/ 243863 h 851161"/>
              <a:gd name="connsiteX12" fmla="*/ 10701407 w 11584247"/>
              <a:gd name="connsiteY12" fmla="*/ 255564 h 851161"/>
              <a:gd name="connsiteX13" fmla="*/ 10510136 w 11584247"/>
              <a:gd name="connsiteY13" fmla="*/ 223982 h 851161"/>
              <a:gd name="connsiteX14" fmla="*/ 10310725 w 11584247"/>
              <a:gd name="connsiteY14" fmla="*/ 257181 h 851161"/>
              <a:gd name="connsiteX15" fmla="*/ 10124711 w 11584247"/>
              <a:gd name="connsiteY15" fmla="*/ 278771 h 851161"/>
              <a:gd name="connsiteX16" fmla="*/ 9987770 w 11584247"/>
              <a:gd name="connsiteY16" fmla="*/ 268441 h 851161"/>
              <a:gd name="connsiteX17" fmla="*/ 9712889 w 11584247"/>
              <a:gd name="connsiteY17" fmla="*/ 275231 h 851161"/>
              <a:gd name="connsiteX18" fmla="*/ 9645923 w 11584247"/>
              <a:gd name="connsiteY18" fmla="*/ 297473 h 851161"/>
              <a:gd name="connsiteX19" fmla="*/ 9477264 w 11584247"/>
              <a:gd name="connsiteY19" fmla="*/ 333736 h 851161"/>
              <a:gd name="connsiteX20" fmla="*/ 9323022 w 11584247"/>
              <a:gd name="connsiteY20" fmla="*/ 339499 h 851161"/>
              <a:gd name="connsiteX21" fmla="*/ 9231896 w 11584247"/>
              <a:gd name="connsiteY21" fmla="*/ 350924 h 851161"/>
              <a:gd name="connsiteX22" fmla="*/ 9199098 w 11584247"/>
              <a:gd name="connsiteY22" fmla="*/ 367794 h 851161"/>
              <a:gd name="connsiteX23" fmla="*/ 9152075 w 11584247"/>
              <a:gd name="connsiteY23" fmla="*/ 382929 h 851161"/>
              <a:gd name="connsiteX24" fmla="*/ 9070495 w 11584247"/>
              <a:gd name="connsiteY24" fmla="*/ 419337 h 851161"/>
              <a:gd name="connsiteX25" fmla="*/ 8869068 w 11584247"/>
              <a:gd name="connsiteY25" fmla="*/ 421230 h 851161"/>
              <a:gd name="connsiteX26" fmla="*/ 8863066 w 11584247"/>
              <a:gd name="connsiteY26" fmla="*/ 431598 h 851161"/>
              <a:gd name="connsiteX27" fmla="*/ 8805167 w 11584247"/>
              <a:gd name="connsiteY27" fmla="*/ 436877 h 851161"/>
              <a:gd name="connsiteX28" fmla="*/ 8593326 w 11584247"/>
              <a:gd name="connsiteY28" fmla="*/ 390816 h 851161"/>
              <a:gd name="connsiteX29" fmla="*/ 8480431 w 11584247"/>
              <a:gd name="connsiteY29" fmla="*/ 402916 h 851161"/>
              <a:gd name="connsiteX30" fmla="*/ 8441817 w 11584247"/>
              <a:gd name="connsiteY30" fmla="*/ 417619 h 851161"/>
              <a:gd name="connsiteX31" fmla="*/ 8377029 w 11584247"/>
              <a:gd name="connsiteY31" fmla="*/ 441608 h 851161"/>
              <a:gd name="connsiteX32" fmla="*/ 8332187 w 11584247"/>
              <a:gd name="connsiteY32" fmla="*/ 485172 h 851161"/>
              <a:gd name="connsiteX33" fmla="*/ 8276595 w 11584247"/>
              <a:gd name="connsiteY33" fmla="*/ 495073 h 851161"/>
              <a:gd name="connsiteX34" fmla="*/ 8259050 w 11584247"/>
              <a:gd name="connsiteY34" fmla="*/ 464220 h 851161"/>
              <a:gd name="connsiteX35" fmla="*/ 8201086 w 11584247"/>
              <a:gd name="connsiteY35" fmla="*/ 485570 h 851161"/>
              <a:gd name="connsiteX36" fmla="*/ 8113667 w 11584247"/>
              <a:gd name="connsiteY36" fmla="*/ 521596 h 851161"/>
              <a:gd name="connsiteX37" fmla="*/ 8062051 w 11584247"/>
              <a:gd name="connsiteY37" fmla="*/ 533812 h 851161"/>
              <a:gd name="connsiteX38" fmla="*/ 7922362 w 11584247"/>
              <a:gd name="connsiteY38" fmla="*/ 576478 h 851161"/>
              <a:gd name="connsiteX39" fmla="*/ 7783439 w 11584247"/>
              <a:gd name="connsiteY39" fmla="*/ 626299 h 851161"/>
              <a:gd name="connsiteX40" fmla="*/ 7721280 w 11584247"/>
              <a:gd name="connsiteY40" fmla="*/ 690417 h 851161"/>
              <a:gd name="connsiteX41" fmla="*/ 7713345 w 11584247"/>
              <a:gd name="connsiteY41" fmla="*/ 693363 h 851161"/>
              <a:gd name="connsiteX42" fmla="*/ 7691368 w 11584247"/>
              <a:gd name="connsiteY42" fmla="*/ 691272 h 851161"/>
              <a:gd name="connsiteX43" fmla="*/ 7683053 w 11584247"/>
              <a:gd name="connsiteY43" fmla="*/ 688814 h 851161"/>
              <a:gd name="connsiteX44" fmla="*/ 7670993 w 11584247"/>
              <a:gd name="connsiteY44" fmla="*/ 688775 h 851161"/>
              <a:gd name="connsiteX45" fmla="*/ 7670712 w 11584247"/>
              <a:gd name="connsiteY45" fmla="*/ 689306 h 851161"/>
              <a:gd name="connsiteX46" fmla="*/ 7659383 w 11584247"/>
              <a:gd name="connsiteY46" fmla="*/ 688227 h 851161"/>
              <a:gd name="connsiteX47" fmla="*/ 7603754 w 11584247"/>
              <a:gd name="connsiteY47" fmla="*/ 676226 h 851161"/>
              <a:gd name="connsiteX48" fmla="*/ 7532285 w 11584247"/>
              <a:gd name="connsiteY48" fmla="*/ 726440 h 851161"/>
              <a:gd name="connsiteX49" fmla="*/ 7502351 w 11584247"/>
              <a:gd name="connsiteY49" fmla="*/ 735020 h 851161"/>
              <a:gd name="connsiteX50" fmla="*/ 7486452 w 11584247"/>
              <a:gd name="connsiteY50" fmla="*/ 742445 h 851161"/>
              <a:gd name="connsiteX51" fmla="*/ 7485519 w 11584247"/>
              <a:gd name="connsiteY51" fmla="*/ 744742 h 851161"/>
              <a:gd name="connsiteX52" fmla="*/ 7432183 w 11584247"/>
              <a:gd name="connsiteY52" fmla="*/ 732969 h 851161"/>
              <a:gd name="connsiteX53" fmla="*/ 7425231 w 11584247"/>
              <a:gd name="connsiteY53" fmla="*/ 735688 h 851161"/>
              <a:gd name="connsiteX54" fmla="*/ 7390298 w 11584247"/>
              <a:gd name="connsiteY54" fmla="*/ 722535 h 851161"/>
              <a:gd name="connsiteX55" fmla="*/ 7372339 w 11584247"/>
              <a:gd name="connsiteY55" fmla="*/ 718662 h 851161"/>
              <a:gd name="connsiteX56" fmla="*/ 7367083 w 11584247"/>
              <a:gd name="connsiteY56" fmla="*/ 711540 h 851161"/>
              <a:gd name="connsiteX57" fmla="*/ 7340667 w 11584247"/>
              <a:gd name="connsiteY57" fmla="*/ 708883 h 851161"/>
              <a:gd name="connsiteX58" fmla="*/ 7337703 w 11584247"/>
              <a:gd name="connsiteY58" fmla="*/ 710851 h 851161"/>
              <a:gd name="connsiteX59" fmla="*/ 7315659 w 11584247"/>
              <a:gd name="connsiteY59" fmla="*/ 700203 h 851161"/>
              <a:gd name="connsiteX60" fmla="*/ 7296872 w 11584247"/>
              <a:gd name="connsiteY60" fmla="*/ 681057 h 851161"/>
              <a:gd name="connsiteX61" fmla="*/ 7073219 w 11584247"/>
              <a:gd name="connsiteY61" fmla="*/ 690480 h 851161"/>
              <a:gd name="connsiteX62" fmla="*/ 6877450 w 11584247"/>
              <a:gd name="connsiteY62" fmla="*/ 609704 h 851161"/>
              <a:gd name="connsiteX63" fmla="*/ 6756132 w 11584247"/>
              <a:gd name="connsiteY63" fmla="*/ 617104 h 851161"/>
              <a:gd name="connsiteX64" fmla="*/ 6414326 w 11584247"/>
              <a:gd name="connsiteY64" fmla="*/ 637792 h 851161"/>
              <a:gd name="connsiteX65" fmla="*/ 6337636 w 11584247"/>
              <a:gd name="connsiteY65" fmla="*/ 651977 h 851161"/>
              <a:gd name="connsiteX66" fmla="*/ 6268828 w 11584247"/>
              <a:gd name="connsiteY66" fmla="*/ 622080 h 851161"/>
              <a:gd name="connsiteX67" fmla="*/ 6241133 w 11584247"/>
              <a:gd name="connsiteY67" fmla="*/ 637096 h 851161"/>
              <a:gd name="connsiteX68" fmla="*/ 6236372 w 11584247"/>
              <a:gd name="connsiteY68" fmla="*/ 640150 h 851161"/>
              <a:gd name="connsiteX69" fmla="*/ 6217005 w 11584247"/>
              <a:gd name="connsiteY69" fmla="*/ 642256 h 851161"/>
              <a:gd name="connsiteX70" fmla="*/ 6211934 w 11584247"/>
              <a:gd name="connsiteY70" fmla="*/ 655497 h 851161"/>
              <a:gd name="connsiteX71" fmla="*/ 6183064 w 11584247"/>
              <a:gd name="connsiteY71" fmla="*/ 667728 h 851161"/>
              <a:gd name="connsiteX72" fmla="*/ 6147308 w 11584247"/>
              <a:gd name="connsiteY72" fmla="*/ 668073 h 851161"/>
              <a:gd name="connsiteX73" fmla="*/ 5977154 w 11584247"/>
              <a:gd name="connsiteY73" fmla="*/ 655579 h 851161"/>
              <a:gd name="connsiteX74" fmla="*/ 5875486 w 11584247"/>
              <a:gd name="connsiteY74" fmla="*/ 656164 h 851161"/>
              <a:gd name="connsiteX75" fmla="*/ 5837074 w 11584247"/>
              <a:gd name="connsiteY75" fmla="*/ 669047 h 851161"/>
              <a:gd name="connsiteX76" fmla="*/ 5783293 w 11584247"/>
              <a:gd name="connsiteY76" fmla="*/ 678526 h 851161"/>
              <a:gd name="connsiteX77" fmla="*/ 5688540 w 11584247"/>
              <a:gd name="connsiteY77" fmla="*/ 705055 h 851161"/>
              <a:gd name="connsiteX78" fmla="*/ 5467137 w 11584247"/>
              <a:gd name="connsiteY78" fmla="*/ 683142 h 851161"/>
              <a:gd name="connsiteX79" fmla="*/ 5459069 w 11584247"/>
              <a:gd name="connsiteY79" fmla="*/ 692731 h 851161"/>
              <a:gd name="connsiteX80" fmla="*/ 5394755 w 11584247"/>
              <a:gd name="connsiteY80" fmla="*/ 691136 h 851161"/>
              <a:gd name="connsiteX81" fmla="*/ 5168758 w 11584247"/>
              <a:gd name="connsiteY81" fmla="*/ 620360 h 851161"/>
              <a:gd name="connsiteX82" fmla="*/ 5043093 w 11584247"/>
              <a:gd name="connsiteY82" fmla="*/ 619043 h 851161"/>
              <a:gd name="connsiteX83" fmla="*/ 4998604 w 11584247"/>
              <a:gd name="connsiteY83" fmla="*/ 629087 h 851161"/>
              <a:gd name="connsiteX84" fmla="*/ 4924058 w 11584247"/>
              <a:gd name="connsiteY84" fmla="*/ 645263 h 851161"/>
              <a:gd name="connsiteX85" fmla="*/ 4868616 w 11584247"/>
              <a:gd name="connsiteY85" fmla="*/ 683240 h 851161"/>
              <a:gd name="connsiteX86" fmla="*/ 4806175 w 11584247"/>
              <a:gd name="connsiteY86" fmla="*/ 686507 h 851161"/>
              <a:gd name="connsiteX87" fmla="*/ 4791312 w 11584247"/>
              <a:gd name="connsiteY87" fmla="*/ 653788 h 851161"/>
              <a:gd name="connsiteX88" fmla="*/ 4724634 w 11584247"/>
              <a:gd name="connsiteY88" fmla="*/ 668150 h 851161"/>
              <a:gd name="connsiteX89" fmla="*/ 4623526 w 11584247"/>
              <a:gd name="connsiteY89" fmla="*/ 693607 h 851161"/>
              <a:gd name="connsiteX90" fmla="*/ 4565119 w 11584247"/>
              <a:gd name="connsiteY90" fmla="*/ 699644 h 851161"/>
              <a:gd name="connsiteX91" fmla="*/ 4405682 w 11584247"/>
              <a:gd name="connsiteY91" fmla="*/ 725524 h 851161"/>
              <a:gd name="connsiteX92" fmla="*/ 4246062 w 11584247"/>
              <a:gd name="connsiteY92" fmla="*/ 758603 h 851161"/>
              <a:gd name="connsiteX93" fmla="*/ 4151948 w 11584247"/>
              <a:gd name="connsiteY93" fmla="*/ 818594 h 851161"/>
              <a:gd name="connsiteX94" fmla="*/ 4020693 w 11584247"/>
              <a:gd name="connsiteY94" fmla="*/ 841422 h 851161"/>
              <a:gd name="connsiteX95" fmla="*/ 3998789 w 11584247"/>
              <a:gd name="connsiteY95" fmla="*/ 851161 h 851161"/>
              <a:gd name="connsiteX96" fmla="*/ 3968135 w 11584247"/>
              <a:gd name="connsiteY96" fmla="*/ 845925 h 851161"/>
              <a:gd name="connsiteX97" fmla="*/ 3845234 w 11584247"/>
              <a:gd name="connsiteY97" fmla="*/ 823068 h 851161"/>
              <a:gd name="connsiteX98" fmla="*/ 3748200 w 11584247"/>
              <a:gd name="connsiteY98" fmla="*/ 788335 h 851161"/>
              <a:gd name="connsiteX99" fmla="*/ 3628646 w 11584247"/>
              <a:gd name="connsiteY99" fmla="*/ 815284 h 851161"/>
              <a:gd name="connsiteX100" fmla="*/ 3555292 w 11584247"/>
              <a:gd name="connsiteY100" fmla="*/ 808248 h 851161"/>
              <a:gd name="connsiteX101" fmla="*/ 3434444 w 11584247"/>
              <a:gd name="connsiteY101" fmla="*/ 760907 h 851161"/>
              <a:gd name="connsiteX102" fmla="*/ 3276756 w 11584247"/>
              <a:gd name="connsiteY102" fmla="*/ 777750 h 851161"/>
              <a:gd name="connsiteX103" fmla="*/ 3182139 w 11584247"/>
              <a:gd name="connsiteY103" fmla="*/ 789189 h 851161"/>
              <a:gd name="connsiteX104" fmla="*/ 3044242 w 11584247"/>
              <a:gd name="connsiteY104" fmla="*/ 738181 h 851161"/>
              <a:gd name="connsiteX105" fmla="*/ 2975529 w 11584247"/>
              <a:gd name="connsiteY105" fmla="*/ 720730 h 851161"/>
              <a:gd name="connsiteX106" fmla="*/ 2868812 w 11584247"/>
              <a:gd name="connsiteY106" fmla="*/ 709829 h 851161"/>
              <a:gd name="connsiteX107" fmla="*/ 2836257 w 11584247"/>
              <a:gd name="connsiteY107" fmla="*/ 703641 h 851161"/>
              <a:gd name="connsiteX108" fmla="*/ 2511817 w 11584247"/>
              <a:gd name="connsiteY108" fmla="*/ 610129 h 851161"/>
              <a:gd name="connsiteX109" fmla="*/ 2323450 w 11584247"/>
              <a:gd name="connsiteY109" fmla="*/ 692063 h 851161"/>
              <a:gd name="connsiteX110" fmla="*/ 2112485 w 11584247"/>
              <a:gd name="connsiteY110" fmla="*/ 710292 h 851161"/>
              <a:gd name="connsiteX111" fmla="*/ 2047386 w 11584247"/>
              <a:gd name="connsiteY111" fmla="*/ 669854 h 851161"/>
              <a:gd name="connsiteX112" fmla="*/ 2014871 w 11584247"/>
              <a:gd name="connsiteY112" fmla="*/ 671556 h 851161"/>
              <a:gd name="connsiteX113" fmla="*/ 1961527 w 11584247"/>
              <a:gd name="connsiteY113" fmla="*/ 678730 h 851161"/>
              <a:gd name="connsiteX114" fmla="*/ 1878931 w 11584247"/>
              <a:gd name="connsiteY114" fmla="*/ 661482 h 851161"/>
              <a:gd name="connsiteX115" fmla="*/ 1713886 w 11584247"/>
              <a:gd name="connsiteY115" fmla="*/ 668713 h 851161"/>
              <a:gd name="connsiteX116" fmla="*/ 1434049 w 11584247"/>
              <a:gd name="connsiteY116" fmla="*/ 595668 h 851161"/>
              <a:gd name="connsiteX117" fmla="*/ 1177354 w 11584247"/>
              <a:gd name="connsiteY117" fmla="*/ 614359 h 851161"/>
              <a:gd name="connsiteX118" fmla="*/ 1088947 w 11584247"/>
              <a:gd name="connsiteY118" fmla="*/ 617056 h 851161"/>
              <a:gd name="connsiteX119" fmla="*/ 998946 w 11584247"/>
              <a:gd name="connsiteY119" fmla="*/ 688407 h 851161"/>
              <a:gd name="connsiteX120" fmla="*/ 775514 w 11584247"/>
              <a:gd name="connsiteY120" fmla="*/ 737451 h 851161"/>
              <a:gd name="connsiteX121" fmla="*/ 603494 w 11584247"/>
              <a:gd name="connsiteY121" fmla="*/ 710500 h 851161"/>
              <a:gd name="connsiteX122" fmla="*/ 564233 w 11584247"/>
              <a:gd name="connsiteY122" fmla="*/ 721324 h 851161"/>
              <a:gd name="connsiteX123" fmla="*/ 511527 w 11584247"/>
              <a:gd name="connsiteY123" fmla="*/ 744248 h 851161"/>
              <a:gd name="connsiteX124" fmla="*/ 337049 w 11584247"/>
              <a:gd name="connsiteY124" fmla="*/ 755307 h 851161"/>
              <a:gd name="connsiteX125" fmla="*/ 218766 w 11584247"/>
              <a:gd name="connsiteY125" fmla="*/ 732207 h 851161"/>
              <a:gd name="connsiteX126" fmla="*/ 104041 w 11584247"/>
              <a:gd name="connsiteY126" fmla="*/ 738210 h 851161"/>
              <a:gd name="connsiteX127" fmla="*/ 15455 w 11584247"/>
              <a:gd name="connsiteY127" fmla="*/ 751614 h 851161"/>
              <a:gd name="connsiteX128" fmla="*/ 0 w 11584247"/>
              <a:gd name="connsiteY128" fmla="*/ 741620 h 851161"/>
              <a:gd name="connsiteX129" fmla="*/ 0 w 11584247"/>
              <a:gd name="connsiteY129"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727153 w 11584247"/>
              <a:gd name="connsiteY11" fmla="*/ 243863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332187 w 11584247"/>
              <a:gd name="connsiteY31" fmla="*/ 485172 h 851161"/>
              <a:gd name="connsiteX32" fmla="*/ 8276595 w 11584247"/>
              <a:gd name="connsiteY32" fmla="*/ 495073 h 851161"/>
              <a:gd name="connsiteX33" fmla="*/ 8259050 w 11584247"/>
              <a:gd name="connsiteY33" fmla="*/ 464220 h 851161"/>
              <a:gd name="connsiteX34" fmla="*/ 8201086 w 11584247"/>
              <a:gd name="connsiteY34" fmla="*/ 485570 h 851161"/>
              <a:gd name="connsiteX35" fmla="*/ 8113667 w 11584247"/>
              <a:gd name="connsiteY35" fmla="*/ 521596 h 851161"/>
              <a:gd name="connsiteX36" fmla="*/ 8062051 w 11584247"/>
              <a:gd name="connsiteY36" fmla="*/ 533812 h 851161"/>
              <a:gd name="connsiteX37" fmla="*/ 7922362 w 11584247"/>
              <a:gd name="connsiteY37" fmla="*/ 576478 h 851161"/>
              <a:gd name="connsiteX38" fmla="*/ 7783439 w 11584247"/>
              <a:gd name="connsiteY38" fmla="*/ 626299 h 851161"/>
              <a:gd name="connsiteX39" fmla="*/ 7721280 w 11584247"/>
              <a:gd name="connsiteY39" fmla="*/ 690417 h 851161"/>
              <a:gd name="connsiteX40" fmla="*/ 7713345 w 11584247"/>
              <a:gd name="connsiteY40" fmla="*/ 693363 h 851161"/>
              <a:gd name="connsiteX41" fmla="*/ 7691368 w 11584247"/>
              <a:gd name="connsiteY41" fmla="*/ 691272 h 851161"/>
              <a:gd name="connsiteX42" fmla="*/ 7683053 w 11584247"/>
              <a:gd name="connsiteY42" fmla="*/ 688814 h 851161"/>
              <a:gd name="connsiteX43" fmla="*/ 7670993 w 11584247"/>
              <a:gd name="connsiteY43" fmla="*/ 688775 h 851161"/>
              <a:gd name="connsiteX44" fmla="*/ 7670712 w 11584247"/>
              <a:gd name="connsiteY44" fmla="*/ 689306 h 851161"/>
              <a:gd name="connsiteX45" fmla="*/ 7659383 w 11584247"/>
              <a:gd name="connsiteY45" fmla="*/ 688227 h 851161"/>
              <a:gd name="connsiteX46" fmla="*/ 7603754 w 11584247"/>
              <a:gd name="connsiteY46" fmla="*/ 676226 h 851161"/>
              <a:gd name="connsiteX47" fmla="*/ 7532285 w 11584247"/>
              <a:gd name="connsiteY47" fmla="*/ 726440 h 851161"/>
              <a:gd name="connsiteX48" fmla="*/ 7502351 w 11584247"/>
              <a:gd name="connsiteY48" fmla="*/ 735020 h 851161"/>
              <a:gd name="connsiteX49" fmla="*/ 7486452 w 11584247"/>
              <a:gd name="connsiteY49" fmla="*/ 742445 h 851161"/>
              <a:gd name="connsiteX50" fmla="*/ 7485519 w 11584247"/>
              <a:gd name="connsiteY50" fmla="*/ 744742 h 851161"/>
              <a:gd name="connsiteX51" fmla="*/ 7432183 w 11584247"/>
              <a:gd name="connsiteY51" fmla="*/ 732969 h 851161"/>
              <a:gd name="connsiteX52" fmla="*/ 7425231 w 11584247"/>
              <a:gd name="connsiteY52" fmla="*/ 735688 h 851161"/>
              <a:gd name="connsiteX53" fmla="*/ 7390298 w 11584247"/>
              <a:gd name="connsiteY53" fmla="*/ 722535 h 851161"/>
              <a:gd name="connsiteX54" fmla="*/ 7372339 w 11584247"/>
              <a:gd name="connsiteY54" fmla="*/ 718662 h 851161"/>
              <a:gd name="connsiteX55" fmla="*/ 7367083 w 11584247"/>
              <a:gd name="connsiteY55" fmla="*/ 711540 h 851161"/>
              <a:gd name="connsiteX56" fmla="*/ 7340667 w 11584247"/>
              <a:gd name="connsiteY56" fmla="*/ 708883 h 851161"/>
              <a:gd name="connsiteX57" fmla="*/ 7337703 w 11584247"/>
              <a:gd name="connsiteY57" fmla="*/ 710851 h 851161"/>
              <a:gd name="connsiteX58" fmla="*/ 7315659 w 11584247"/>
              <a:gd name="connsiteY58" fmla="*/ 700203 h 851161"/>
              <a:gd name="connsiteX59" fmla="*/ 7296872 w 11584247"/>
              <a:gd name="connsiteY59" fmla="*/ 681057 h 851161"/>
              <a:gd name="connsiteX60" fmla="*/ 7073219 w 11584247"/>
              <a:gd name="connsiteY60" fmla="*/ 690480 h 851161"/>
              <a:gd name="connsiteX61" fmla="*/ 6877450 w 11584247"/>
              <a:gd name="connsiteY61" fmla="*/ 609704 h 851161"/>
              <a:gd name="connsiteX62" fmla="*/ 6756132 w 11584247"/>
              <a:gd name="connsiteY62" fmla="*/ 617104 h 851161"/>
              <a:gd name="connsiteX63" fmla="*/ 6414326 w 11584247"/>
              <a:gd name="connsiteY63" fmla="*/ 637792 h 851161"/>
              <a:gd name="connsiteX64" fmla="*/ 6337636 w 11584247"/>
              <a:gd name="connsiteY64" fmla="*/ 651977 h 851161"/>
              <a:gd name="connsiteX65" fmla="*/ 6268828 w 11584247"/>
              <a:gd name="connsiteY65" fmla="*/ 622080 h 851161"/>
              <a:gd name="connsiteX66" fmla="*/ 6241133 w 11584247"/>
              <a:gd name="connsiteY66" fmla="*/ 637096 h 851161"/>
              <a:gd name="connsiteX67" fmla="*/ 6236372 w 11584247"/>
              <a:gd name="connsiteY67" fmla="*/ 640150 h 851161"/>
              <a:gd name="connsiteX68" fmla="*/ 6217005 w 11584247"/>
              <a:gd name="connsiteY68" fmla="*/ 642256 h 851161"/>
              <a:gd name="connsiteX69" fmla="*/ 6211934 w 11584247"/>
              <a:gd name="connsiteY69" fmla="*/ 655497 h 851161"/>
              <a:gd name="connsiteX70" fmla="*/ 6183064 w 11584247"/>
              <a:gd name="connsiteY70" fmla="*/ 667728 h 851161"/>
              <a:gd name="connsiteX71" fmla="*/ 6147308 w 11584247"/>
              <a:gd name="connsiteY71" fmla="*/ 668073 h 851161"/>
              <a:gd name="connsiteX72" fmla="*/ 5977154 w 11584247"/>
              <a:gd name="connsiteY72" fmla="*/ 655579 h 851161"/>
              <a:gd name="connsiteX73" fmla="*/ 5875486 w 11584247"/>
              <a:gd name="connsiteY73" fmla="*/ 656164 h 851161"/>
              <a:gd name="connsiteX74" fmla="*/ 5837074 w 11584247"/>
              <a:gd name="connsiteY74" fmla="*/ 669047 h 851161"/>
              <a:gd name="connsiteX75" fmla="*/ 5783293 w 11584247"/>
              <a:gd name="connsiteY75" fmla="*/ 678526 h 851161"/>
              <a:gd name="connsiteX76" fmla="*/ 5688540 w 11584247"/>
              <a:gd name="connsiteY76" fmla="*/ 705055 h 851161"/>
              <a:gd name="connsiteX77" fmla="*/ 5467137 w 11584247"/>
              <a:gd name="connsiteY77" fmla="*/ 683142 h 851161"/>
              <a:gd name="connsiteX78" fmla="*/ 5459069 w 11584247"/>
              <a:gd name="connsiteY78" fmla="*/ 692731 h 851161"/>
              <a:gd name="connsiteX79" fmla="*/ 5394755 w 11584247"/>
              <a:gd name="connsiteY79" fmla="*/ 691136 h 851161"/>
              <a:gd name="connsiteX80" fmla="*/ 5168758 w 11584247"/>
              <a:gd name="connsiteY80" fmla="*/ 620360 h 851161"/>
              <a:gd name="connsiteX81" fmla="*/ 5043093 w 11584247"/>
              <a:gd name="connsiteY81" fmla="*/ 619043 h 851161"/>
              <a:gd name="connsiteX82" fmla="*/ 4998604 w 11584247"/>
              <a:gd name="connsiteY82" fmla="*/ 629087 h 851161"/>
              <a:gd name="connsiteX83" fmla="*/ 4924058 w 11584247"/>
              <a:gd name="connsiteY83" fmla="*/ 645263 h 851161"/>
              <a:gd name="connsiteX84" fmla="*/ 4868616 w 11584247"/>
              <a:gd name="connsiteY84" fmla="*/ 683240 h 851161"/>
              <a:gd name="connsiteX85" fmla="*/ 4806175 w 11584247"/>
              <a:gd name="connsiteY85" fmla="*/ 686507 h 851161"/>
              <a:gd name="connsiteX86" fmla="*/ 4791312 w 11584247"/>
              <a:gd name="connsiteY86" fmla="*/ 653788 h 851161"/>
              <a:gd name="connsiteX87" fmla="*/ 4724634 w 11584247"/>
              <a:gd name="connsiteY87" fmla="*/ 668150 h 851161"/>
              <a:gd name="connsiteX88" fmla="*/ 4623526 w 11584247"/>
              <a:gd name="connsiteY88" fmla="*/ 693607 h 851161"/>
              <a:gd name="connsiteX89" fmla="*/ 4565119 w 11584247"/>
              <a:gd name="connsiteY89" fmla="*/ 699644 h 851161"/>
              <a:gd name="connsiteX90" fmla="*/ 4405682 w 11584247"/>
              <a:gd name="connsiteY90" fmla="*/ 725524 h 851161"/>
              <a:gd name="connsiteX91" fmla="*/ 4246062 w 11584247"/>
              <a:gd name="connsiteY91" fmla="*/ 758603 h 851161"/>
              <a:gd name="connsiteX92" fmla="*/ 4151948 w 11584247"/>
              <a:gd name="connsiteY92" fmla="*/ 818594 h 851161"/>
              <a:gd name="connsiteX93" fmla="*/ 4020693 w 11584247"/>
              <a:gd name="connsiteY93" fmla="*/ 841422 h 851161"/>
              <a:gd name="connsiteX94" fmla="*/ 3998789 w 11584247"/>
              <a:gd name="connsiteY94" fmla="*/ 851161 h 851161"/>
              <a:gd name="connsiteX95" fmla="*/ 3968135 w 11584247"/>
              <a:gd name="connsiteY95" fmla="*/ 845925 h 851161"/>
              <a:gd name="connsiteX96" fmla="*/ 3845234 w 11584247"/>
              <a:gd name="connsiteY96" fmla="*/ 823068 h 851161"/>
              <a:gd name="connsiteX97" fmla="*/ 3748200 w 11584247"/>
              <a:gd name="connsiteY97" fmla="*/ 788335 h 851161"/>
              <a:gd name="connsiteX98" fmla="*/ 3628646 w 11584247"/>
              <a:gd name="connsiteY98" fmla="*/ 815284 h 851161"/>
              <a:gd name="connsiteX99" fmla="*/ 3555292 w 11584247"/>
              <a:gd name="connsiteY99" fmla="*/ 808248 h 851161"/>
              <a:gd name="connsiteX100" fmla="*/ 3434444 w 11584247"/>
              <a:gd name="connsiteY100" fmla="*/ 760907 h 851161"/>
              <a:gd name="connsiteX101" fmla="*/ 3276756 w 11584247"/>
              <a:gd name="connsiteY101" fmla="*/ 777750 h 851161"/>
              <a:gd name="connsiteX102" fmla="*/ 3182139 w 11584247"/>
              <a:gd name="connsiteY102" fmla="*/ 789189 h 851161"/>
              <a:gd name="connsiteX103" fmla="*/ 3044242 w 11584247"/>
              <a:gd name="connsiteY103" fmla="*/ 738181 h 851161"/>
              <a:gd name="connsiteX104" fmla="*/ 2975529 w 11584247"/>
              <a:gd name="connsiteY104" fmla="*/ 720730 h 851161"/>
              <a:gd name="connsiteX105" fmla="*/ 2868812 w 11584247"/>
              <a:gd name="connsiteY105" fmla="*/ 709829 h 851161"/>
              <a:gd name="connsiteX106" fmla="*/ 2836257 w 11584247"/>
              <a:gd name="connsiteY106" fmla="*/ 703641 h 851161"/>
              <a:gd name="connsiteX107" fmla="*/ 2511817 w 11584247"/>
              <a:gd name="connsiteY107" fmla="*/ 610129 h 851161"/>
              <a:gd name="connsiteX108" fmla="*/ 2323450 w 11584247"/>
              <a:gd name="connsiteY108" fmla="*/ 692063 h 851161"/>
              <a:gd name="connsiteX109" fmla="*/ 2112485 w 11584247"/>
              <a:gd name="connsiteY109" fmla="*/ 710292 h 851161"/>
              <a:gd name="connsiteX110" fmla="*/ 2047386 w 11584247"/>
              <a:gd name="connsiteY110" fmla="*/ 669854 h 851161"/>
              <a:gd name="connsiteX111" fmla="*/ 2014871 w 11584247"/>
              <a:gd name="connsiteY111" fmla="*/ 671556 h 851161"/>
              <a:gd name="connsiteX112" fmla="*/ 1961527 w 11584247"/>
              <a:gd name="connsiteY112" fmla="*/ 678730 h 851161"/>
              <a:gd name="connsiteX113" fmla="*/ 1878931 w 11584247"/>
              <a:gd name="connsiteY113" fmla="*/ 661482 h 851161"/>
              <a:gd name="connsiteX114" fmla="*/ 1713886 w 11584247"/>
              <a:gd name="connsiteY114" fmla="*/ 668713 h 851161"/>
              <a:gd name="connsiteX115" fmla="*/ 1434049 w 11584247"/>
              <a:gd name="connsiteY115" fmla="*/ 595668 h 851161"/>
              <a:gd name="connsiteX116" fmla="*/ 1177354 w 11584247"/>
              <a:gd name="connsiteY116" fmla="*/ 614359 h 851161"/>
              <a:gd name="connsiteX117" fmla="*/ 1088947 w 11584247"/>
              <a:gd name="connsiteY117" fmla="*/ 617056 h 851161"/>
              <a:gd name="connsiteX118" fmla="*/ 998946 w 11584247"/>
              <a:gd name="connsiteY118" fmla="*/ 688407 h 851161"/>
              <a:gd name="connsiteX119" fmla="*/ 775514 w 11584247"/>
              <a:gd name="connsiteY119" fmla="*/ 737451 h 851161"/>
              <a:gd name="connsiteX120" fmla="*/ 603494 w 11584247"/>
              <a:gd name="connsiteY120" fmla="*/ 710500 h 851161"/>
              <a:gd name="connsiteX121" fmla="*/ 564233 w 11584247"/>
              <a:gd name="connsiteY121" fmla="*/ 721324 h 851161"/>
              <a:gd name="connsiteX122" fmla="*/ 511527 w 11584247"/>
              <a:gd name="connsiteY122" fmla="*/ 744248 h 851161"/>
              <a:gd name="connsiteX123" fmla="*/ 337049 w 11584247"/>
              <a:gd name="connsiteY123" fmla="*/ 755307 h 851161"/>
              <a:gd name="connsiteX124" fmla="*/ 218766 w 11584247"/>
              <a:gd name="connsiteY124" fmla="*/ 732207 h 851161"/>
              <a:gd name="connsiteX125" fmla="*/ 104041 w 11584247"/>
              <a:gd name="connsiteY125" fmla="*/ 738210 h 851161"/>
              <a:gd name="connsiteX126" fmla="*/ 15455 w 11584247"/>
              <a:gd name="connsiteY126" fmla="*/ 751614 h 851161"/>
              <a:gd name="connsiteX127" fmla="*/ 0 w 11584247"/>
              <a:gd name="connsiteY127" fmla="*/ 741620 h 851161"/>
              <a:gd name="connsiteX128" fmla="*/ 0 w 11584247"/>
              <a:gd name="connsiteY128"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332187 w 11584247"/>
              <a:gd name="connsiteY31" fmla="*/ 485172 h 851161"/>
              <a:gd name="connsiteX32" fmla="*/ 8276595 w 11584247"/>
              <a:gd name="connsiteY32" fmla="*/ 495073 h 851161"/>
              <a:gd name="connsiteX33" fmla="*/ 8259050 w 11584247"/>
              <a:gd name="connsiteY33" fmla="*/ 464220 h 851161"/>
              <a:gd name="connsiteX34" fmla="*/ 8201086 w 11584247"/>
              <a:gd name="connsiteY34" fmla="*/ 485570 h 851161"/>
              <a:gd name="connsiteX35" fmla="*/ 8113667 w 11584247"/>
              <a:gd name="connsiteY35" fmla="*/ 521596 h 851161"/>
              <a:gd name="connsiteX36" fmla="*/ 8062051 w 11584247"/>
              <a:gd name="connsiteY36" fmla="*/ 533812 h 851161"/>
              <a:gd name="connsiteX37" fmla="*/ 7922362 w 11584247"/>
              <a:gd name="connsiteY37" fmla="*/ 576478 h 851161"/>
              <a:gd name="connsiteX38" fmla="*/ 7783439 w 11584247"/>
              <a:gd name="connsiteY38" fmla="*/ 626299 h 851161"/>
              <a:gd name="connsiteX39" fmla="*/ 7721280 w 11584247"/>
              <a:gd name="connsiteY39" fmla="*/ 690417 h 851161"/>
              <a:gd name="connsiteX40" fmla="*/ 7713345 w 11584247"/>
              <a:gd name="connsiteY40" fmla="*/ 693363 h 851161"/>
              <a:gd name="connsiteX41" fmla="*/ 7691368 w 11584247"/>
              <a:gd name="connsiteY41" fmla="*/ 691272 h 851161"/>
              <a:gd name="connsiteX42" fmla="*/ 7683053 w 11584247"/>
              <a:gd name="connsiteY42" fmla="*/ 688814 h 851161"/>
              <a:gd name="connsiteX43" fmla="*/ 7670993 w 11584247"/>
              <a:gd name="connsiteY43" fmla="*/ 688775 h 851161"/>
              <a:gd name="connsiteX44" fmla="*/ 7670712 w 11584247"/>
              <a:gd name="connsiteY44" fmla="*/ 689306 h 851161"/>
              <a:gd name="connsiteX45" fmla="*/ 7659383 w 11584247"/>
              <a:gd name="connsiteY45" fmla="*/ 688227 h 851161"/>
              <a:gd name="connsiteX46" fmla="*/ 7603754 w 11584247"/>
              <a:gd name="connsiteY46" fmla="*/ 676226 h 851161"/>
              <a:gd name="connsiteX47" fmla="*/ 7532285 w 11584247"/>
              <a:gd name="connsiteY47" fmla="*/ 726440 h 851161"/>
              <a:gd name="connsiteX48" fmla="*/ 7502351 w 11584247"/>
              <a:gd name="connsiteY48" fmla="*/ 735020 h 851161"/>
              <a:gd name="connsiteX49" fmla="*/ 7486452 w 11584247"/>
              <a:gd name="connsiteY49" fmla="*/ 742445 h 851161"/>
              <a:gd name="connsiteX50" fmla="*/ 7485519 w 11584247"/>
              <a:gd name="connsiteY50" fmla="*/ 744742 h 851161"/>
              <a:gd name="connsiteX51" fmla="*/ 7432183 w 11584247"/>
              <a:gd name="connsiteY51" fmla="*/ 732969 h 851161"/>
              <a:gd name="connsiteX52" fmla="*/ 7425231 w 11584247"/>
              <a:gd name="connsiteY52" fmla="*/ 735688 h 851161"/>
              <a:gd name="connsiteX53" fmla="*/ 7390298 w 11584247"/>
              <a:gd name="connsiteY53" fmla="*/ 722535 h 851161"/>
              <a:gd name="connsiteX54" fmla="*/ 7372339 w 11584247"/>
              <a:gd name="connsiteY54" fmla="*/ 718662 h 851161"/>
              <a:gd name="connsiteX55" fmla="*/ 7367083 w 11584247"/>
              <a:gd name="connsiteY55" fmla="*/ 711540 h 851161"/>
              <a:gd name="connsiteX56" fmla="*/ 7340667 w 11584247"/>
              <a:gd name="connsiteY56" fmla="*/ 708883 h 851161"/>
              <a:gd name="connsiteX57" fmla="*/ 7337703 w 11584247"/>
              <a:gd name="connsiteY57" fmla="*/ 710851 h 851161"/>
              <a:gd name="connsiteX58" fmla="*/ 7315659 w 11584247"/>
              <a:gd name="connsiteY58" fmla="*/ 700203 h 851161"/>
              <a:gd name="connsiteX59" fmla="*/ 7296872 w 11584247"/>
              <a:gd name="connsiteY59" fmla="*/ 681057 h 851161"/>
              <a:gd name="connsiteX60" fmla="*/ 7073219 w 11584247"/>
              <a:gd name="connsiteY60" fmla="*/ 690480 h 851161"/>
              <a:gd name="connsiteX61" fmla="*/ 6877450 w 11584247"/>
              <a:gd name="connsiteY61" fmla="*/ 609704 h 851161"/>
              <a:gd name="connsiteX62" fmla="*/ 6756132 w 11584247"/>
              <a:gd name="connsiteY62" fmla="*/ 617104 h 851161"/>
              <a:gd name="connsiteX63" fmla="*/ 6414326 w 11584247"/>
              <a:gd name="connsiteY63" fmla="*/ 637792 h 851161"/>
              <a:gd name="connsiteX64" fmla="*/ 6337636 w 11584247"/>
              <a:gd name="connsiteY64" fmla="*/ 651977 h 851161"/>
              <a:gd name="connsiteX65" fmla="*/ 6268828 w 11584247"/>
              <a:gd name="connsiteY65" fmla="*/ 622080 h 851161"/>
              <a:gd name="connsiteX66" fmla="*/ 6241133 w 11584247"/>
              <a:gd name="connsiteY66" fmla="*/ 637096 h 851161"/>
              <a:gd name="connsiteX67" fmla="*/ 6236372 w 11584247"/>
              <a:gd name="connsiteY67" fmla="*/ 640150 h 851161"/>
              <a:gd name="connsiteX68" fmla="*/ 6217005 w 11584247"/>
              <a:gd name="connsiteY68" fmla="*/ 642256 h 851161"/>
              <a:gd name="connsiteX69" fmla="*/ 6211934 w 11584247"/>
              <a:gd name="connsiteY69" fmla="*/ 655497 h 851161"/>
              <a:gd name="connsiteX70" fmla="*/ 6183064 w 11584247"/>
              <a:gd name="connsiteY70" fmla="*/ 667728 h 851161"/>
              <a:gd name="connsiteX71" fmla="*/ 6147308 w 11584247"/>
              <a:gd name="connsiteY71" fmla="*/ 668073 h 851161"/>
              <a:gd name="connsiteX72" fmla="*/ 5977154 w 11584247"/>
              <a:gd name="connsiteY72" fmla="*/ 655579 h 851161"/>
              <a:gd name="connsiteX73" fmla="*/ 5875486 w 11584247"/>
              <a:gd name="connsiteY73" fmla="*/ 656164 h 851161"/>
              <a:gd name="connsiteX74" fmla="*/ 5837074 w 11584247"/>
              <a:gd name="connsiteY74" fmla="*/ 669047 h 851161"/>
              <a:gd name="connsiteX75" fmla="*/ 5783293 w 11584247"/>
              <a:gd name="connsiteY75" fmla="*/ 678526 h 851161"/>
              <a:gd name="connsiteX76" fmla="*/ 5688540 w 11584247"/>
              <a:gd name="connsiteY76" fmla="*/ 705055 h 851161"/>
              <a:gd name="connsiteX77" fmla="*/ 5467137 w 11584247"/>
              <a:gd name="connsiteY77" fmla="*/ 683142 h 851161"/>
              <a:gd name="connsiteX78" fmla="*/ 5459069 w 11584247"/>
              <a:gd name="connsiteY78" fmla="*/ 692731 h 851161"/>
              <a:gd name="connsiteX79" fmla="*/ 5394755 w 11584247"/>
              <a:gd name="connsiteY79" fmla="*/ 691136 h 851161"/>
              <a:gd name="connsiteX80" fmla="*/ 5168758 w 11584247"/>
              <a:gd name="connsiteY80" fmla="*/ 620360 h 851161"/>
              <a:gd name="connsiteX81" fmla="*/ 5043093 w 11584247"/>
              <a:gd name="connsiteY81" fmla="*/ 619043 h 851161"/>
              <a:gd name="connsiteX82" fmla="*/ 4998604 w 11584247"/>
              <a:gd name="connsiteY82" fmla="*/ 629087 h 851161"/>
              <a:gd name="connsiteX83" fmla="*/ 4924058 w 11584247"/>
              <a:gd name="connsiteY83" fmla="*/ 645263 h 851161"/>
              <a:gd name="connsiteX84" fmla="*/ 4868616 w 11584247"/>
              <a:gd name="connsiteY84" fmla="*/ 683240 h 851161"/>
              <a:gd name="connsiteX85" fmla="*/ 4806175 w 11584247"/>
              <a:gd name="connsiteY85" fmla="*/ 686507 h 851161"/>
              <a:gd name="connsiteX86" fmla="*/ 4791312 w 11584247"/>
              <a:gd name="connsiteY86" fmla="*/ 653788 h 851161"/>
              <a:gd name="connsiteX87" fmla="*/ 4724634 w 11584247"/>
              <a:gd name="connsiteY87" fmla="*/ 668150 h 851161"/>
              <a:gd name="connsiteX88" fmla="*/ 4623526 w 11584247"/>
              <a:gd name="connsiteY88" fmla="*/ 693607 h 851161"/>
              <a:gd name="connsiteX89" fmla="*/ 4565119 w 11584247"/>
              <a:gd name="connsiteY89" fmla="*/ 699644 h 851161"/>
              <a:gd name="connsiteX90" fmla="*/ 4405682 w 11584247"/>
              <a:gd name="connsiteY90" fmla="*/ 725524 h 851161"/>
              <a:gd name="connsiteX91" fmla="*/ 4246062 w 11584247"/>
              <a:gd name="connsiteY91" fmla="*/ 758603 h 851161"/>
              <a:gd name="connsiteX92" fmla="*/ 4151948 w 11584247"/>
              <a:gd name="connsiteY92" fmla="*/ 818594 h 851161"/>
              <a:gd name="connsiteX93" fmla="*/ 4020693 w 11584247"/>
              <a:gd name="connsiteY93" fmla="*/ 841422 h 851161"/>
              <a:gd name="connsiteX94" fmla="*/ 3998789 w 11584247"/>
              <a:gd name="connsiteY94" fmla="*/ 851161 h 851161"/>
              <a:gd name="connsiteX95" fmla="*/ 3968135 w 11584247"/>
              <a:gd name="connsiteY95" fmla="*/ 845925 h 851161"/>
              <a:gd name="connsiteX96" fmla="*/ 3845234 w 11584247"/>
              <a:gd name="connsiteY96" fmla="*/ 823068 h 851161"/>
              <a:gd name="connsiteX97" fmla="*/ 3748200 w 11584247"/>
              <a:gd name="connsiteY97" fmla="*/ 788335 h 851161"/>
              <a:gd name="connsiteX98" fmla="*/ 3628646 w 11584247"/>
              <a:gd name="connsiteY98" fmla="*/ 815284 h 851161"/>
              <a:gd name="connsiteX99" fmla="*/ 3555292 w 11584247"/>
              <a:gd name="connsiteY99" fmla="*/ 808248 h 851161"/>
              <a:gd name="connsiteX100" fmla="*/ 3434444 w 11584247"/>
              <a:gd name="connsiteY100" fmla="*/ 760907 h 851161"/>
              <a:gd name="connsiteX101" fmla="*/ 3276756 w 11584247"/>
              <a:gd name="connsiteY101" fmla="*/ 777750 h 851161"/>
              <a:gd name="connsiteX102" fmla="*/ 3182139 w 11584247"/>
              <a:gd name="connsiteY102" fmla="*/ 789189 h 851161"/>
              <a:gd name="connsiteX103" fmla="*/ 3044242 w 11584247"/>
              <a:gd name="connsiteY103" fmla="*/ 738181 h 851161"/>
              <a:gd name="connsiteX104" fmla="*/ 2975529 w 11584247"/>
              <a:gd name="connsiteY104" fmla="*/ 720730 h 851161"/>
              <a:gd name="connsiteX105" fmla="*/ 2868812 w 11584247"/>
              <a:gd name="connsiteY105" fmla="*/ 709829 h 851161"/>
              <a:gd name="connsiteX106" fmla="*/ 2836257 w 11584247"/>
              <a:gd name="connsiteY106" fmla="*/ 703641 h 851161"/>
              <a:gd name="connsiteX107" fmla="*/ 2511817 w 11584247"/>
              <a:gd name="connsiteY107" fmla="*/ 610129 h 851161"/>
              <a:gd name="connsiteX108" fmla="*/ 2323450 w 11584247"/>
              <a:gd name="connsiteY108" fmla="*/ 692063 h 851161"/>
              <a:gd name="connsiteX109" fmla="*/ 2112485 w 11584247"/>
              <a:gd name="connsiteY109" fmla="*/ 710292 h 851161"/>
              <a:gd name="connsiteX110" fmla="*/ 2047386 w 11584247"/>
              <a:gd name="connsiteY110" fmla="*/ 669854 h 851161"/>
              <a:gd name="connsiteX111" fmla="*/ 2014871 w 11584247"/>
              <a:gd name="connsiteY111" fmla="*/ 671556 h 851161"/>
              <a:gd name="connsiteX112" fmla="*/ 1961527 w 11584247"/>
              <a:gd name="connsiteY112" fmla="*/ 678730 h 851161"/>
              <a:gd name="connsiteX113" fmla="*/ 1878931 w 11584247"/>
              <a:gd name="connsiteY113" fmla="*/ 661482 h 851161"/>
              <a:gd name="connsiteX114" fmla="*/ 1713886 w 11584247"/>
              <a:gd name="connsiteY114" fmla="*/ 668713 h 851161"/>
              <a:gd name="connsiteX115" fmla="*/ 1434049 w 11584247"/>
              <a:gd name="connsiteY115" fmla="*/ 595668 h 851161"/>
              <a:gd name="connsiteX116" fmla="*/ 1177354 w 11584247"/>
              <a:gd name="connsiteY116" fmla="*/ 614359 h 851161"/>
              <a:gd name="connsiteX117" fmla="*/ 1088947 w 11584247"/>
              <a:gd name="connsiteY117" fmla="*/ 617056 h 851161"/>
              <a:gd name="connsiteX118" fmla="*/ 998946 w 11584247"/>
              <a:gd name="connsiteY118" fmla="*/ 688407 h 851161"/>
              <a:gd name="connsiteX119" fmla="*/ 775514 w 11584247"/>
              <a:gd name="connsiteY119" fmla="*/ 737451 h 851161"/>
              <a:gd name="connsiteX120" fmla="*/ 603494 w 11584247"/>
              <a:gd name="connsiteY120" fmla="*/ 710500 h 851161"/>
              <a:gd name="connsiteX121" fmla="*/ 564233 w 11584247"/>
              <a:gd name="connsiteY121" fmla="*/ 721324 h 851161"/>
              <a:gd name="connsiteX122" fmla="*/ 511527 w 11584247"/>
              <a:gd name="connsiteY122" fmla="*/ 744248 h 851161"/>
              <a:gd name="connsiteX123" fmla="*/ 337049 w 11584247"/>
              <a:gd name="connsiteY123" fmla="*/ 755307 h 851161"/>
              <a:gd name="connsiteX124" fmla="*/ 218766 w 11584247"/>
              <a:gd name="connsiteY124" fmla="*/ 732207 h 851161"/>
              <a:gd name="connsiteX125" fmla="*/ 104041 w 11584247"/>
              <a:gd name="connsiteY125" fmla="*/ 738210 h 851161"/>
              <a:gd name="connsiteX126" fmla="*/ 15455 w 11584247"/>
              <a:gd name="connsiteY126" fmla="*/ 751614 h 851161"/>
              <a:gd name="connsiteX127" fmla="*/ 0 w 11584247"/>
              <a:gd name="connsiteY127" fmla="*/ 741620 h 851161"/>
              <a:gd name="connsiteX128" fmla="*/ 0 w 11584247"/>
              <a:gd name="connsiteY128"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332187 w 11584247"/>
              <a:gd name="connsiteY31" fmla="*/ 485172 h 851161"/>
              <a:gd name="connsiteX32" fmla="*/ 8276595 w 11584247"/>
              <a:gd name="connsiteY32" fmla="*/ 495073 h 851161"/>
              <a:gd name="connsiteX33" fmla="*/ 8259050 w 11584247"/>
              <a:gd name="connsiteY33" fmla="*/ 464220 h 851161"/>
              <a:gd name="connsiteX34" fmla="*/ 8201086 w 11584247"/>
              <a:gd name="connsiteY34" fmla="*/ 485570 h 851161"/>
              <a:gd name="connsiteX35" fmla="*/ 8113667 w 11584247"/>
              <a:gd name="connsiteY35" fmla="*/ 521596 h 851161"/>
              <a:gd name="connsiteX36" fmla="*/ 8062051 w 11584247"/>
              <a:gd name="connsiteY36" fmla="*/ 533812 h 851161"/>
              <a:gd name="connsiteX37" fmla="*/ 7922362 w 11584247"/>
              <a:gd name="connsiteY37" fmla="*/ 576478 h 851161"/>
              <a:gd name="connsiteX38" fmla="*/ 7783439 w 11584247"/>
              <a:gd name="connsiteY38" fmla="*/ 626299 h 851161"/>
              <a:gd name="connsiteX39" fmla="*/ 7721280 w 11584247"/>
              <a:gd name="connsiteY39" fmla="*/ 690417 h 851161"/>
              <a:gd name="connsiteX40" fmla="*/ 7713345 w 11584247"/>
              <a:gd name="connsiteY40" fmla="*/ 693363 h 851161"/>
              <a:gd name="connsiteX41" fmla="*/ 7691368 w 11584247"/>
              <a:gd name="connsiteY41" fmla="*/ 691272 h 851161"/>
              <a:gd name="connsiteX42" fmla="*/ 7683053 w 11584247"/>
              <a:gd name="connsiteY42" fmla="*/ 688814 h 851161"/>
              <a:gd name="connsiteX43" fmla="*/ 7670993 w 11584247"/>
              <a:gd name="connsiteY43" fmla="*/ 688775 h 851161"/>
              <a:gd name="connsiteX44" fmla="*/ 7670712 w 11584247"/>
              <a:gd name="connsiteY44" fmla="*/ 689306 h 851161"/>
              <a:gd name="connsiteX45" fmla="*/ 7659383 w 11584247"/>
              <a:gd name="connsiteY45" fmla="*/ 688227 h 851161"/>
              <a:gd name="connsiteX46" fmla="*/ 7603754 w 11584247"/>
              <a:gd name="connsiteY46" fmla="*/ 676226 h 851161"/>
              <a:gd name="connsiteX47" fmla="*/ 7532285 w 11584247"/>
              <a:gd name="connsiteY47" fmla="*/ 726440 h 851161"/>
              <a:gd name="connsiteX48" fmla="*/ 7502351 w 11584247"/>
              <a:gd name="connsiteY48" fmla="*/ 735020 h 851161"/>
              <a:gd name="connsiteX49" fmla="*/ 7486452 w 11584247"/>
              <a:gd name="connsiteY49" fmla="*/ 742445 h 851161"/>
              <a:gd name="connsiteX50" fmla="*/ 7485519 w 11584247"/>
              <a:gd name="connsiteY50" fmla="*/ 744742 h 851161"/>
              <a:gd name="connsiteX51" fmla="*/ 7432183 w 11584247"/>
              <a:gd name="connsiteY51" fmla="*/ 732969 h 851161"/>
              <a:gd name="connsiteX52" fmla="*/ 7425231 w 11584247"/>
              <a:gd name="connsiteY52" fmla="*/ 735688 h 851161"/>
              <a:gd name="connsiteX53" fmla="*/ 7390298 w 11584247"/>
              <a:gd name="connsiteY53" fmla="*/ 722535 h 851161"/>
              <a:gd name="connsiteX54" fmla="*/ 7372339 w 11584247"/>
              <a:gd name="connsiteY54" fmla="*/ 718662 h 851161"/>
              <a:gd name="connsiteX55" fmla="*/ 7367083 w 11584247"/>
              <a:gd name="connsiteY55" fmla="*/ 711540 h 851161"/>
              <a:gd name="connsiteX56" fmla="*/ 7340667 w 11584247"/>
              <a:gd name="connsiteY56" fmla="*/ 708883 h 851161"/>
              <a:gd name="connsiteX57" fmla="*/ 7337703 w 11584247"/>
              <a:gd name="connsiteY57" fmla="*/ 710851 h 851161"/>
              <a:gd name="connsiteX58" fmla="*/ 7315659 w 11584247"/>
              <a:gd name="connsiteY58" fmla="*/ 700203 h 851161"/>
              <a:gd name="connsiteX59" fmla="*/ 7296872 w 11584247"/>
              <a:gd name="connsiteY59" fmla="*/ 681057 h 851161"/>
              <a:gd name="connsiteX60" fmla="*/ 7073219 w 11584247"/>
              <a:gd name="connsiteY60" fmla="*/ 690480 h 851161"/>
              <a:gd name="connsiteX61" fmla="*/ 6877450 w 11584247"/>
              <a:gd name="connsiteY61" fmla="*/ 609704 h 851161"/>
              <a:gd name="connsiteX62" fmla="*/ 6756132 w 11584247"/>
              <a:gd name="connsiteY62" fmla="*/ 617104 h 851161"/>
              <a:gd name="connsiteX63" fmla="*/ 6414326 w 11584247"/>
              <a:gd name="connsiteY63" fmla="*/ 637792 h 851161"/>
              <a:gd name="connsiteX64" fmla="*/ 6337636 w 11584247"/>
              <a:gd name="connsiteY64" fmla="*/ 651977 h 851161"/>
              <a:gd name="connsiteX65" fmla="*/ 6268828 w 11584247"/>
              <a:gd name="connsiteY65" fmla="*/ 622080 h 851161"/>
              <a:gd name="connsiteX66" fmla="*/ 6241133 w 11584247"/>
              <a:gd name="connsiteY66" fmla="*/ 637096 h 851161"/>
              <a:gd name="connsiteX67" fmla="*/ 6236372 w 11584247"/>
              <a:gd name="connsiteY67" fmla="*/ 640150 h 851161"/>
              <a:gd name="connsiteX68" fmla="*/ 6217005 w 11584247"/>
              <a:gd name="connsiteY68" fmla="*/ 642256 h 851161"/>
              <a:gd name="connsiteX69" fmla="*/ 6211934 w 11584247"/>
              <a:gd name="connsiteY69" fmla="*/ 655497 h 851161"/>
              <a:gd name="connsiteX70" fmla="*/ 6183064 w 11584247"/>
              <a:gd name="connsiteY70" fmla="*/ 667728 h 851161"/>
              <a:gd name="connsiteX71" fmla="*/ 6147308 w 11584247"/>
              <a:gd name="connsiteY71" fmla="*/ 668073 h 851161"/>
              <a:gd name="connsiteX72" fmla="*/ 5977154 w 11584247"/>
              <a:gd name="connsiteY72" fmla="*/ 655579 h 851161"/>
              <a:gd name="connsiteX73" fmla="*/ 5875486 w 11584247"/>
              <a:gd name="connsiteY73" fmla="*/ 656164 h 851161"/>
              <a:gd name="connsiteX74" fmla="*/ 5837074 w 11584247"/>
              <a:gd name="connsiteY74" fmla="*/ 669047 h 851161"/>
              <a:gd name="connsiteX75" fmla="*/ 5783293 w 11584247"/>
              <a:gd name="connsiteY75" fmla="*/ 678526 h 851161"/>
              <a:gd name="connsiteX76" fmla="*/ 5688540 w 11584247"/>
              <a:gd name="connsiteY76" fmla="*/ 705055 h 851161"/>
              <a:gd name="connsiteX77" fmla="*/ 5467137 w 11584247"/>
              <a:gd name="connsiteY77" fmla="*/ 683142 h 851161"/>
              <a:gd name="connsiteX78" fmla="*/ 5459069 w 11584247"/>
              <a:gd name="connsiteY78" fmla="*/ 692731 h 851161"/>
              <a:gd name="connsiteX79" fmla="*/ 5394755 w 11584247"/>
              <a:gd name="connsiteY79" fmla="*/ 691136 h 851161"/>
              <a:gd name="connsiteX80" fmla="*/ 5168758 w 11584247"/>
              <a:gd name="connsiteY80" fmla="*/ 620360 h 851161"/>
              <a:gd name="connsiteX81" fmla="*/ 5043093 w 11584247"/>
              <a:gd name="connsiteY81" fmla="*/ 619043 h 851161"/>
              <a:gd name="connsiteX82" fmla="*/ 4998604 w 11584247"/>
              <a:gd name="connsiteY82" fmla="*/ 629087 h 851161"/>
              <a:gd name="connsiteX83" fmla="*/ 4924058 w 11584247"/>
              <a:gd name="connsiteY83" fmla="*/ 645263 h 851161"/>
              <a:gd name="connsiteX84" fmla="*/ 4868616 w 11584247"/>
              <a:gd name="connsiteY84" fmla="*/ 683240 h 851161"/>
              <a:gd name="connsiteX85" fmla="*/ 4806175 w 11584247"/>
              <a:gd name="connsiteY85" fmla="*/ 686507 h 851161"/>
              <a:gd name="connsiteX86" fmla="*/ 4791312 w 11584247"/>
              <a:gd name="connsiteY86" fmla="*/ 653788 h 851161"/>
              <a:gd name="connsiteX87" fmla="*/ 4724634 w 11584247"/>
              <a:gd name="connsiteY87" fmla="*/ 668150 h 851161"/>
              <a:gd name="connsiteX88" fmla="*/ 4623526 w 11584247"/>
              <a:gd name="connsiteY88" fmla="*/ 693607 h 851161"/>
              <a:gd name="connsiteX89" fmla="*/ 4565119 w 11584247"/>
              <a:gd name="connsiteY89" fmla="*/ 699644 h 851161"/>
              <a:gd name="connsiteX90" fmla="*/ 4405682 w 11584247"/>
              <a:gd name="connsiteY90" fmla="*/ 725524 h 851161"/>
              <a:gd name="connsiteX91" fmla="*/ 4246062 w 11584247"/>
              <a:gd name="connsiteY91" fmla="*/ 758603 h 851161"/>
              <a:gd name="connsiteX92" fmla="*/ 4151948 w 11584247"/>
              <a:gd name="connsiteY92" fmla="*/ 818594 h 851161"/>
              <a:gd name="connsiteX93" fmla="*/ 4020693 w 11584247"/>
              <a:gd name="connsiteY93" fmla="*/ 841422 h 851161"/>
              <a:gd name="connsiteX94" fmla="*/ 3998789 w 11584247"/>
              <a:gd name="connsiteY94" fmla="*/ 851161 h 851161"/>
              <a:gd name="connsiteX95" fmla="*/ 3968135 w 11584247"/>
              <a:gd name="connsiteY95" fmla="*/ 845925 h 851161"/>
              <a:gd name="connsiteX96" fmla="*/ 3845234 w 11584247"/>
              <a:gd name="connsiteY96" fmla="*/ 823068 h 851161"/>
              <a:gd name="connsiteX97" fmla="*/ 3748200 w 11584247"/>
              <a:gd name="connsiteY97" fmla="*/ 788335 h 851161"/>
              <a:gd name="connsiteX98" fmla="*/ 3628646 w 11584247"/>
              <a:gd name="connsiteY98" fmla="*/ 815284 h 851161"/>
              <a:gd name="connsiteX99" fmla="*/ 3555292 w 11584247"/>
              <a:gd name="connsiteY99" fmla="*/ 808248 h 851161"/>
              <a:gd name="connsiteX100" fmla="*/ 3434444 w 11584247"/>
              <a:gd name="connsiteY100" fmla="*/ 760907 h 851161"/>
              <a:gd name="connsiteX101" fmla="*/ 3276756 w 11584247"/>
              <a:gd name="connsiteY101" fmla="*/ 777750 h 851161"/>
              <a:gd name="connsiteX102" fmla="*/ 3182139 w 11584247"/>
              <a:gd name="connsiteY102" fmla="*/ 789189 h 851161"/>
              <a:gd name="connsiteX103" fmla="*/ 3044242 w 11584247"/>
              <a:gd name="connsiteY103" fmla="*/ 738181 h 851161"/>
              <a:gd name="connsiteX104" fmla="*/ 2975529 w 11584247"/>
              <a:gd name="connsiteY104" fmla="*/ 720730 h 851161"/>
              <a:gd name="connsiteX105" fmla="*/ 2868812 w 11584247"/>
              <a:gd name="connsiteY105" fmla="*/ 709829 h 851161"/>
              <a:gd name="connsiteX106" fmla="*/ 2836257 w 11584247"/>
              <a:gd name="connsiteY106" fmla="*/ 703641 h 851161"/>
              <a:gd name="connsiteX107" fmla="*/ 2511817 w 11584247"/>
              <a:gd name="connsiteY107" fmla="*/ 610129 h 851161"/>
              <a:gd name="connsiteX108" fmla="*/ 2323450 w 11584247"/>
              <a:gd name="connsiteY108" fmla="*/ 692063 h 851161"/>
              <a:gd name="connsiteX109" fmla="*/ 2112485 w 11584247"/>
              <a:gd name="connsiteY109" fmla="*/ 710292 h 851161"/>
              <a:gd name="connsiteX110" fmla="*/ 2047386 w 11584247"/>
              <a:gd name="connsiteY110" fmla="*/ 669854 h 851161"/>
              <a:gd name="connsiteX111" fmla="*/ 2014871 w 11584247"/>
              <a:gd name="connsiteY111" fmla="*/ 671556 h 851161"/>
              <a:gd name="connsiteX112" fmla="*/ 1961527 w 11584247"/>
              <a:gd name="connsiteY112" fmla="*/ 678730 h 851161"/>
              <a:gd name="connsiteX113" fmla="*/ 1878931 w 11584247"/>
              <a:gd name="connsiteY113" fmla="*/ 661482 h 851161"/>
              <a:gd name="connsiteX114" fmla="*/ 1713886 w 11584247"/>
              <a:gd name="connsiteY114" fmla="*/ 668713 h 851161"/>
              <a:gd name="connsiteX115" fmla="*/ 1434049 w 11584247"/>
              <a:gd name="connsiteY115" fmla="*/ 595668 h 851161"/>
              <a:gd name="connsiteX116" fmla="*/ 1177354 w 11584247"/>
              <a:gd name="connsiteY116" fmla="*/ 614359 h 851161"/>
              <a:gd name="connsiteX117" fmla="*/ 1088947 w 11584247"/>
              <a:gd name="connsiteY117" fmla="*/ 617056 h 851161"/>
              <a:gd name="connsiteX118" fmla="*/ 998946 w 11584247"/>
              <a:gd name="connsiteY118" fmla="*/ 688407 h 851161"/>
              <a:gd name="connsiteX119" fmla="*/ 775514 w 11584247"/>
              <a:gd name="connsiteY119" fmla="*/ 737451 h 851161"/>
              <a:gd name="connsiteX120" fmla="*/ 603494 w 11584247"/>
              <a:gd name="connsiteY120" fmla="*/ 710500 h 851161"/>
              <a:gd name="connsiteX121" fmla="*/ 564233 w 11584247"/>
              <a:gd name="connsiteY121" fmla="*/ 721324 h 851161"/>
              <a:gd name="connsiteX122" fmla="*/ 511527 w 11584247"/>
              <a:gd name="connsiteY122" fmla="*/ 744248 h 851161"/>
              <a:gd name="connsiteX123" fmla="*/ 337049 w 11584247"/>
              <a:gd name="connsiteY123" fmla="*/ 755307 h 851161"/>
              <a:gd name="connsiteX124" fmla="*/ 218766 w 11584247"/>
              <a:gd name="connsiteY124" fmla="*/ 732207 h 851161"/>
              <a:gd name="connsiteX125" fmla="*/ 104041 w 11584247"/>
              <a:gd name="connsiteY125" fmla="*/ 738210 h 851161"/>
              <a:gd name="connsiteX126" fmla="*/ 15455 w 11584247"/>
              <a:gd name="connsiteY126" fmla="*/ 751614 h 851161"/>
              <a:gd name="connsiteX127" fmla="*/ 0 w 11584247"/>
              <a:gd name="connsiteY127" fmla="*/ 741620 h 851161"/>
              <a:gd name="connsiteX128" fmla="*/ 0 w 11584247"/>
              <a:gd name="connsiteY128"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332187 w 11584247"/>
              <a:gd name="connsiteY31" fmla="*/ 485172 h 851161"/>
              <a:gd name="connsiteX32" fmla="*/ 8276595 w 11584247"/>
              <a:gd name="connsiteY32" fmla="*/ 495073 h 851161"/>
              <a:gd name="connsiteX33" fmla="*/ 8259050 w 11584247"/>
              <a:gd name="connsiteY33" fmla="*/ 464220 h 851161"/>
              <a:gd name="connsiteX34" fmla="*/ 8201086 w 11584247"/>
              <a:gd name="connsiteY34" fmla="*/ 485570 h 851161"/>
              <a:gd name="connsiteX35" fmla="*/ 8113667 w 11584247"/>
              <a:gd name="connsiteY35" fmla="*/ 521596 h 851161"/>
              <a:gd name="connsiteX36" fmla="*/ 8062051 w 11584247"/>
              <a:gd name="connsiteY36" fmla="*/ 533812 h 851161"/>
              <a:gd name="connsiteX37" fmla="*/ 7922362 w 11584247"/>
              <a:gd name="connsiteY37" fmla="*/ 576478 h 851161"/>
              <a:gd name="connsiteX38" fmla="*/ 7783439 w 11584247"/>
              <a:gd name="connsiteY38" fmla="*/ 626299 h 851161"/>
              <a:gd name="connsiteX39" fmla="*/ 7721280 w 11584247"/>
              <a:gd name="connsiteY39" fmla="*/ 690417 h 851161"/>
              <a:gd name="connsiteX40" fmla="*/ 7713345 w 11584247"/>
              <a:gd name="connsiteY40" fmla="*/ 693363 h 851161"/>
              <a:gd name="connsiteX41" fmla="*/ 7691368 w 11584247"/>
              <a:gd name="connsiteY41" fmla="*/ 691272 h 851161"/>
              <a:gd name="connsiteX42" fmla="*/ 7683053 w 11584247"/>
              <a:gd name="connsiteY42" fmla="*/ 688814 h 851161"/>
              <a:gd name="connsiteX43" fmla="*/ 7670993 w 11584247"/>
              <a:gd name="connsiteY43" fmla="*/ 688775 h 851161"/>
              <a:gd name="connsiteX44" fmla="*/ 7670712 w 11584247"/>
              <a:gd name="connsiteY44" fmla="*/ 689306 h 851161"/>
              <a:gd name="connsiteX45" fmla="*/ 7659383 w 11584247"/>
              <a:gd name="connsiteY45" fmla="*/ 688227 h 851161"/>
              <a:gd name="connsiteX46" fmla="*/ 7603754 w 11584247"/>
              <a:gd name="connsiteY46" fmla="*/ 676226 h 851161"/>
              <a:gd name="connsiteX47" fmla="*/ 7532285 w 11584247"/>
              <a:gd name="connsiteY47" fmla="*/ 726440 h 851161"/>
              <a:gd name="connsiteX48" fmla="*/ 7502351 w 11584247"/>
              <a:gd name="connsiteY48" fmla="*/ 735020 h 851161"/>
              <a:gd name="connsiteX49" fmla="*/ 7486452 w 11584247"/>
              <a:gd name="connsiteY49" fmla="*/ 742445 h 851161"/>
              <a:gd name="connsiteX50" fmla="*/ 7485519 w 11584247"/>
              <a:gd name="connsiteY50" fmla="*/ 744742 h 851161"/>
              <a:gd name="connsiteX51" fmla="*/ 7432183 w 11584247"/>
              <a:gd name="connsiteY51" fmla="*/ 732969 h 851161"/>
              <a:gd name="connsiteX52" fmla="*/ 7425231 w 11584247"/>
              <a:gd name="connsiteY52" fmla="*/ 735688 h 851161"/>
              <a:gd name="connsiteX53" fmla="*/ 7390298 w 11584247"/>
              <a:gd name="connsiteY53" fmla="*/ 722535 h 851161"/>
              <a:gd name="connsiteX54" fmla="*/ 7372339 w 11584247"/>
              <a:gd name="connsiteY54" fmla="*/ 718662 h 851161"/>
              <a:gd name="connsiteX55" fmla="*/ 7367083 w 11584247"/>
              <a:gd name="connsiteY55" fmla="*/ 711540 h 851161"/>
              <a:gd name="connsiteX56" fmla="*/ 7340667 w 11584247"/>
              <a:gd name="connsiteY56" fmla="*/ 708883 h 851161"/>
              <a:gd name="connsiteX57" fmla="*/ 7337703 w 11584247"/>
              <a:gd name="connsiteY57" fmla="*/ 710851 h 851161"/>
              <a:gd name="connsiteX58" fmla="*/ 7315659 w 11584247"/>
              <a:gd name="connsiteY58" fmla="*/ 700203 h 851161"/>
              <a:gd name="connsiteX59" fmla="*/ 7296872 w 11584247"/>
              <a:gd name="connsiteY59" fmla="*/ 681057 h 851161"/>
              <a:gd name="connsiteX60" fmla="*/ 7073219 w 11584247"/>
              <a:gd name="connsiteY60" fmla="*/ 690480 h 851161"/>
              <a:gd name="connsiteX61" fmla="*/ 6877450 w 11584247"/>
              <a:gd name="connsiteY61" fmla="*/ 609704 h 851161"/>
              <a:gd name="connsiteX62" fmla="*/ 6756132 w 11584247"/>
              <a:gd name="connsiteY62" fmla="*/ 617104 h 851161"/>
              <a:gd name="connsiteX63" fmla="*/ 6414326 w 11584247"/>
              <a:gd name="connsiteY63" fmla="*/ 637792 h 851161"/>
              <a:gd name="connsiteX64" fmla="*/ 6337636 w 11584247"/>
              <a:gd name="connsiteY64" fmla="*/ 651977 h 851161"/>
              <a:gd name="connsiteX65" fmla="*/ 6268828 w 11584247"/>
              <a:gd name="connsiteY65" fmla="*/ 622080 h 851161"/>
              <a:gd name="connsiteX66" fmla="*/ 6241133 w 11584247"/>
              <a:gd name="connsiteY66" fmla="*/ 637096 h 851161"/>
              <a:gd name="connsiteX67" fmla="*/ 6236372 w 11584247"/>
              <a:gd name="connsiteY67" fmla="*/ 640150 h 851161"/>
              <a:gd name="connsiteX68" fmla="*/ 6217005 w 11584247"/>
              <a:gd name="connsiteY68" fmla="*/ 642256 h 851161"/>
              <a:gd name="connsiteX69" fmla="*/ 6211934 w 11584247"/>
              <a:gd name="connsiteY69" fmla="*/ 655497 h 851161"/>
              <a:gd name="connsiteX70" fmla="*/ 6183064 w 11584247"/>
              <a:gd name="connsiteY70" fmla="*/ 667728 h 851161"/>
              <a:gd name="connsiteX71" fmla="*/ 6147308 w 11584247"/>
              <a:gd name="connsiteY71" fmla="*/ 668073 h 851161"/>
              <a:gd name="connsiteX72" fmla="*/ 5977154 w 11584247"/>
              <a:gd name="connsiteY72" fmla="*/ 655579 h 851161"/>
              <a:gd name="connsiteX73" fmla="*/ 5875486 w 11584247"/>
              <a:gd name="connsiteY73" fmla="*/ 656164 h 851161"/>
              <a:gd name="connsiteX74" fmla="*/ 5837074 w 11584247"/>
              <a:gd name="connsiteY74" fmla="*/ 669047 h 851161"/>
              <a:gd name="connsiteX75" fmla="*/ 5783293 w 11584247"/>
              <a:gd name="connsiteY75" fmla="*/ 678526 h 851161"/>
              <a:gd name="connsiteX76" fmla="*/ 5688540 w 11584247"/>
              <a:gd name="connsiteY76" fmla="*/ 705055 h 851161"/>
              <a:gd name="connsiteX77" fmla="*/ 5467137 w 11584247"/>
              <a:gd name="connsiteY77" fmla="*/ 683142 h 851161"/>
              <a:gd name="connsiteX78" fmla="*/ 5459069 w 11584247"/>
              <a:gd name="connsiteY78" fmla="*/ 692731 h 851161"/>
              <a:gd name="connsiteX79" fmla="*/ 5394755 w 11584247"/>
              <a:gd name="connsiteY79" fmla="*/ 691136 h 851161"/>
              <a:gd name="connsiteX80" fmla="*/ 5168758 w 11584247"/>
              <a:gd name="connsiteY80" fmla="*/ 620360 h 851161"/>
              <a:gd name="connsiteX81" fmla="*/ 5043093 w 11584247"/>
              <a:gd name="connsiteY81" fmla="*/ 619043 h 851161"/>
              <a:gd name="connsiteX82" fmla="*/ 4998604 w 11584247"/>
              <a:gd name="connsiteY82" fmla="*/ 629087 h 851161"/>
              <a:gd name="connsiteX83" fmla="*/ 4924058 w 11584247"/>
              <a:gd name="connsiteY83" fmla="*/ 645263 h 851161"/>
              <a:gd name="connsiteX84" fmla="*/ 4868616 w 11584247"/>
              <a:gd name="connsiteY84" fmla="*/ 683240 h 851161"/>
              <a:gd name="connsiteX85" fmla="*/ 4806175 w 11584247"/>
              <a:gd name="connsiteY85" fmla="*/ 686507 h 851161"/>
              <a:gd name="connsiteX86" fmla="*/ 4791312 w 11584247"/>
              <a:gd name="connsiteY86" fmla="*/ 653788 h 851161"/>
              <a:gd name="connsiteX87" fmla="*/ 4724634 w 11584247"/>
              <a:gd name="connsiteY87" fmla="*/ 668150 h 851161"/>
              <a:gd name="connsiteX88" fmla="*/ 4623526 w 11584247"/>
              <a:gd name="connsiteY88" fmla="*/ 693607 h 851161"/>
              <a:gd name="connsiteX89" fmla="*/ 4565119 w 11584247"/>
              <a:gd name="connsiteY89" fmla="*/ 699644 h 851161"/>
              <a:gd name="connsiteX90" fmla="*/ 4405682 w 11584247"/>
              <a:gd name="connsiteY90" fmla="*/ 725524 h 851161"/>
              <a:gd name="connsiteX91" fmla="*/ 4246062 w 11584247"/>
              <a:gd name="connsiteY91" fmla="*/ 758603 h 851161"/>
              <a:gd name="connsiteX92" fmla="*/ 4151948 w 11584247"/>
              <a:gd name="connsiteY92" fmla="*/ 818594 h 851161"/>
              <a:gd name="connsiteX93" fmla="*/ 4020693 w 11584247"/>
              <a:gd name="connsiteY93" fmla="*/ 841422 h 851161"/>
              <a:gd name="connsiteX94" fmla="*/ 3998789 w 11584247"/>
              <a:gd name="connsiteY94" fmla="*/ 851161 h 851161"/>
              <a:gd name="connsiteX95" fmla="*/ 3968135 w 11584247"/>
              <a:gd name="connsiteY95" fmla="*/ 845925 h 851161"/>
              <a:gd name="connsiteX96" fmla="*/ 3845234 w 11584247"/>
              <a:gd name="connsiteY96" fmla="*/ 823068 h 851161"/>
              <a:gd name="connsiteX97" fmla="*/ 3748200 w 11584247"/>
              <a:gd name="connsiteY97" fmla="*/ 788335 h 851161"/>
              <a:gd name="connsiteX98" fmla="*/ 3628646 w 11584247"/>
              <a:gd name="connsiteY98" fmla="*/ 815284 h 851161"/>
              <a:gd name="connsiteX99" fmla="*/ 3555292 w 11584247"/>
              <a:gd name="connsiteY99" fmla="*/ 808248 h 851161"/>
              <a:gd name="connsiteX100" fmla="*/ 3434444 w 11584247"/>
              <a:gd name="connsiteY100" fmla="*/ 760907 h 851161"/>
              <a:gd name="connsiteX101" fmla="*/ 3276756 w 11584247"/>
              <a:gd name="connsiteY101" fmla="*/ 777750 h 851161"/>
              <a:gd name="connsiteX102" fmla="*/ 3182139 w 11584247"/>
              <a:gd name="connsiteY102" fmla="*/ 789189 h 851161"/>
              <a:gd name="connsiteX103" fmla="*/ 3044242 w 11584247"/>
              <a:gd name="connsiteY103" fmla="*/ 738181 h 851161"/>
              <a:gd name="connsiteX104" fmla="*/ 2975529 w 11584247"/>
              <a:gd name="connsiteY104" fmla="*/ 720730 h 851161"/>
              <a:gd name="connsiteX105" fmla="*/ 2868812 w 11584247"/>
              <a:gd name="connsiteY105" fmla="*/ 709829 h 851161"/>
              <a:gd name="connsiteX106" fmla="*/ 2836257 w 11584247"/>
              <a:gd name="connsiteY106" fmla="*/ 703641 h 851161"/>
              <a:gd name="connsiteX107" fmla="*/ 2511817 w 11584247"/>
              <a:gd name="connsiteY107" fmla="*/ 610129 h 851161"/>
              <a:gd name="connsiteX108" fmla="*/ 2323450 w 11584247"/>
              <a:gd name="connsiteY108" fmla="*/ 692063 h 851161"/>
              <a:gd name="connsiteX109" fmla="*/ 2112485 w 11584247"/>
              <a:gd name="connsiteY109" fmla="*/ 710292 h 851161"/>
              <a:gd name="connsiteX110" fmla="*/ 2047386 w 11584247"/>
              <a:gd name="connsiteY110" fmla="*/ 669854 h 851161"/>
              <a:gd name="connsiteX111" fmla="*/ 2014871 w 11584247"/>
              <a:gd name="connsiteY111" fmla="*/ 671556 h 851161"/>
              <a:gd name="connsiteX112" fmla="*/ 1961527 w 11584247"/>
              <a:gd name="connsiteY112" fmla="*/ 678730 h 851161"/>
              <a:gd name="connsiteX113" fmla="*/ 1878931 w 11584247"/>
              <a:gd name="connsiteY113" fmla="*/ 661482 h 851161"/>
              <a:gd name="connsiteX114" fmla="*/ 1713886 w 11584247"/>
              <a:gd name="connsiteY114" fmla="*/ 668713 h 851161"/>
              <a:gd name="connsiteX115" fmla="*/ 1434049 w 11584247"/>
              <a:gd name="connsiteY115" fmla="*/ 595668 h 851161"/>
              <a:gd name="connsiteX116" fmla="*/ 1177354 w 11584247"/>
              <a:gd name="connsiteY116" fmla="*/ 614359 h 851161"/>
              <a:gd name="connsiteX117" fmla="*/ 1088947 w 11584247"/>
              <a:gd name="connsiteY117" fmla="*/ 617056 h 851161"/>
              <a:gd name="connsiteX118" fmla="*/ 998946 w 11584247"/>
              <a:gd name="connsiteY118" fmla="*/ 688407 h 851161"/>
              <a:gd name="connsiteX119" fmla="*/ 775514 w 11584247"/>
              <a:gd name="connsiteY119" fmla="*/ 737451 h 851161"/>
              <a:gd name="connsiteX120" fmla="*/ 603494 w 11584247"/>
              <a:gd name="connsiteY120" fmla="*/ 710500 h 851161"/>
              <a:gd name="connsiteX121" fmla="*/ 564233 w 11584247"/>
              <a:gd name="connsiteY121" fmla="*/ 721324 h 851161"/>
              <a:gd name="connsiteX122" fmla="*/ 511527 w 11584247"/>
              <a:gd name="connsiteY122" fmla="*/ 744248 h 851161"/>
              <a:gd name="connsiteX123" fmla="*/ 337049 w 11584247"/>
              <a:gd name="connsiteY123" fmla="*/ 755307 h 851161"/>
              <a:gd name="connsiteX124" fmla="*/ 218766 w 11584247"/>
              <a:gd name="connsiteY124" fmla="*/ 732207 h 851161"/>
              <a:gd name="connsiteX125" fmla="*/ 104041 w 11584247"/>
              <a:gd name="connsiteY125" fmla="*/ 738210 h 851161"/>
              <a:gd name="connsiteX126" fmla="*/ 15455 w 11584247"/>
              <a:gd name="connsiteY126" fmla="*/ 751614 h 851161"/>
              <a:gd name="connsiteX127" fmla="*/ 0 w 11584247"/>
              <a:gd name="connsiteY127" fmla="*/ 741620 h 851161"/>
              <a:gd name="connsiteX128" fmla="*/ 0 w 11584247"/>
              <a:gd name="connsiteY128"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332187 w 11584247"/>
              <a:gd name="connsiteY31" fmla="*/ 485172 h 851161"/>
              <a:gd name="connsiteX32" fmla="*/ 8276595 w 11584247"/>
              <a:gd name="connsiteY32" fmla="*/ 495073 h 851161"/>
              <a:gd name="connsiteX33" fmla="*/ 8259050 w 11584247"/>
              <a:gd name="connsiteY33" fmla="*/ 464220 h 851161"/>
              <a:gd name="connsiteX34" fmla="*/ 8201086 w 11584247"/>
              <a:gd name="connsiteY34" fmla="*/ 485570 h 851161"/>
              <a:gd name="connsiteX35" fmla="*/ 8113667 w 11584247"/>
              <a:gd name="connsiteY35" fmla="*/ 521596 h 851161"/>
              <a:gd name="connsiteX36" fmla="*/ 8062051 w 11584247"/>
              <a:gd name="connsiteY36" fmla="*/ 533812 h 851161"/>
              <a:gd name="connsiteX37" fmla="*/ 7922362 w 11584247"/>
              <a:gd name="connsiteY37" fmla="*/ 576478 h 851161"/>
              <a:gd name="connsiteX38" fmla="*/ 7783439 w 11584247"/>
              <a:gd name="connsiteY38" fmla="*/ 626299 h 851161"/>
              <a:gd name="connsiteX39" fmla="*/ 7721280 w 11584247"/>
              <a:gd name="connsiteY39" fmla="*/ 690417 h 851161"/>
              <a:gd name="connsiteX40" fmla="*/ 7713345 w 11584247"/>
              <a:gd name="connsiteY40" fmla="*/ 693363 h 851161"/>
              <a:gd name="connsiteX41" fmla="*/ 7691368 w 11584247"/>
              <a:gd name="connsiteY41" fmla="*/ 691272 h 851161"/>
              <a:gd name="connsiteX42" fmla="*/ 7683053 w 11584247"/>
              <a:gd name="connsiteY42" fmla="*/ 688814 h 851161"/>
              <a:gd name="connsiteX43" fmla="*/ 7670993 w 11584247"/>
              <a:gd name="connsiteY43" fmla="*/ 688775 h 851161"/>
              <a:gd name="connsiteX44" fmla="*/ 7670712 w 11584247"/>
              <a:gd name="connsiteY44" fmla="*/ 689306 h 851161"/>
              <a:gd name="connsiteX45" fmla="*/ 7659383 w 11584247"/>
              <a:gd name="connsiteY45" fmla="*/ 688227 h 851161"/>
              <a:gd name="connsiteX46" fmla="*/ 7603754 w 11584247"/>
              <a:gd name="connsiteY46" fmla="*/ 676226 h 851161"/>
              <a:gd name="connsiteX47" fmla="*/ 7532285 w 11584247"/>
              <a:gd name="connsiteY47" fmla="*/ 726440 h 851161"/>
              <a:gd name="connsiteX48" fmla="*/ 7502351 w 11584247"/>
              <a:gd name="connsiteY48" fmla="*/ 735020 h 851161"/>
              <a:gd name="connsiteX49" fmla="*/ 7486452 w 11584247"/>
              <a:gd name="connsiteY49" fmla="*/ 742445 h 851161"/>
              <a:gd name="connsiteX50" fmla="*/ 7485519 w 11584247"/>
              <a:gd name="connsiteY50" fmla="*/ 744742 h 851161"/>
              <a:gd name="connsiteX51" fmla="*/ 7432183 w 11584247"/>
              <a:gd name="connsiteY51" fmla="*/ 732969 h 851161"/>
              <a:gd name="connsiteX52" fmla="*/ 7425231 w 11584247"/>
              <a:gd name="connsiteY52" fmla="*/ 735688 h 851161"/>
              <a:gd name="connsiteX53" fmla="*/ 7390298 w 11584247"/>
              <a:gd name="connsiteY53" fmla="*/ 722535 h 851161"/>
              <a:gd name="connsiteX54" fmla="*/ 7372339 w 11584247"/>
              <a:gd name="connsiteY54" fmla="*/ 718662 h 851161"/>
              <a:gd name="connsiteX55" fmla="*/ 7367083 w 11584247"/>
              <a:gd name="connsiteY55" fmla="*/ 711540 h 851161"/>
              <a:gd name="connsiteX56" fmla="*/ 7340667 w 11584247"/>
              <a:gd name="connsiteY56" fmla="*/ 708883 h 851161"/>
              <a:gd name="connsiteX57" fmla="*/ 7337703 w 11584247"/>
              <a:gd name="connsiteY57" fmla="*/ 710851 h 851161"/>
              <a:gd name="connsiteX58" fmla="*/ 7315659 w 11584247"/>
              <a:gd name="connsiteY58" fmla="*/ 700203 h 851161"/>
              <a:gd name="connsiteX59" fmla="*/ 7296872 w 11584247"/>
              <a:gd name="connsiteY59" fmla="*/ 681057 h 851161"/>
              <a:gd name="connsiteX60" fmla="*/ 7073219 w 11584247"/>
              <a:gd name="connsiteY60" fmla="*/ 690480 h 851161"/>
              <a:gd name="connsiteX61" fmla="*/ 6877450 w 11584247"/>
              <a:gd name="connsiteY61" fmla="*/ 609704 h 851161"/>
              <a:gd name="connsiteX62" fmla="*/ 6756132 w 11584247"/>
              <a:gd name="connsiteY62" fmla="*/ 617104 h 851161"/>
              <a:gd name="connsiteX63" fmla="*/ 6414326 w 11584247"/>
              <a:gd name="connsiteY63" fmla="*/ 637792 h 851161"/>
              <a:gd name="connsiteX64" fmla="*/ 6337636 w 11584247"/>
              <a:gd name="connsiteY64" fmla="*/ 651977 h 851161"/>
              <a:gd name="connsiteX65" fmla="*/ 6268828 w 11584247"/>
              <a:gd name="connsiteY65" fmla="*/ 622080 h 851161"/>
              <a:gd name="connsiteX66" fmla="*/ 6241133 w 11584247"/>
              <a:gd name="connsiteY66" fmla="*/ 637096 h 851161"/>
              <a:gd name="connsiteX67" fmla="*/ 6236372 w 11584247"/>
              <a:gd name="connsiteY67" fmla="*/ 640150 h 851161"/>
              <a:gd name="connsiteX68" fmla="*/ 6217005 w 11584247"/>
              <a:gd name="connsiteY68" fmla="*/ 642256 h 851161"/>
              <a:gd name="connsiteX69" fmla="*/ 6211934 w 11584247"/>
              <a:gd name="connsiteY69" fmla="*/ 655497 h 851161"/>
              <a:gd name="connsiteX70" fmla="*/ 6183064 w 11584247"/>
              <a:gd name="connsiteY70" fmla="*/ 667728 h 851161"/>
              <a:gd name="connsiteX71" fmla="*/ 6147308 w 11584247"/>
              <a:gd name="connsiteY71" fmla="*/ 668073 h 851161"/>
              <a:gd name="connsiteX72" fmla="*/ 5977154 w 11584247"/>
              <a:gd name="connsiteY72" fmla="*/ 655579 h 851161"/>
              <a:gd name="connsiteX73" fmla="*/ 5875486 w 11584247"/>
              <a:gd name="connsiteY73" fmla="*/ 656164 h 851161"/>
              <a:gd name="connsiteX74" fmla="*/ 5837074 w 11584247"/>
              <a:gd name="connsiteY74" fmla="*/ 669047 h 851161"/>
              <a:gd name="connsiteX75" fmla="*/ 5783293 w 11584247"/>
              <a:gd name="connsiteY75" fmla="*/ 678526 h 851161"/>
              <a:gd name="connsiteX76" fmla="*/ 5673851 w 11584247"/>
              <a:gd name="connsiteY76" fmla="*/ 675677 h 851161"/>
              <a:gd name="connsiteX77" fmla="*/ 5467137 w 11584247"/>
              <a:gd name="connsiteY77" fmla="*/ 683142 h 851161"/>
              <a:gd name="connsiteX78" fmla="*/ 5459069 w 11584247"/>
              <a:gd name="connsiteY78" fmla="*/ 692731 h 851161"/>
              <a:gd name="connsiteX79" fmla="*/ 5394755 w 11584247"/>
              <a:gd name="connsiteY79" fmla="*/ 691136 h 851161"/>
              <a:gd name="connsiteX80" fmla="*/ 5168758 w 11584247"/>
              <a:gd name="connsiteY80" fmla="*/ 620360 h 851161"/>
              <a:gd name="connsiteX81" fmla="*/ 5043093 w 11584247"/>
              <a:gd name="connsiteY81" fmla="*/ 619043 h 851161"/>
              <a:gd name="connsiteX82" fmla="*/ 4998604 w 11584247"/>
              <a:gd name="connsiteY82" fmla="*/ 629087 h 851161"/>
              <a:gd name="connsiteX83" fmla="*/ 4924058 w 11584247"/>
              <a:gd name="connsiteY83" fmla="*/ 645263 h 851161"/>
              <a:gd name="connsiteX84" fmla="*/ 4868616 w 11584247"/>
              <a:gd name="connsiteY84" fmla="*/ 683240 h 851161"/>
              <a:gd name="connsiteX85" fmla="*/ 4806175 w 11584247"/>
              <a:gd name="connsiteY85" fmla="*/ 686507 h 851161"/>
              <a:gd name="connsiteX86" fmla="*/ 4791312 w 11584247"/>
              <a:gd name="connsiteY86" fmla="*/ 653788 h 851161"/>
              <a:gd name="connsiteX87" fmla="*/ 4724634 w 11584247"/>
              <a:gd name="connsiteY87" fmla="*/ 668150 h 851161"/>
              <a:gd name="connsiteX88" fmla="*/ 4623526 w 11584247"/>
              <a:gd name="connsiteY88" fmla="*/ 693607 h 851161"/>
              <a:gd name="connsiteX89" fmla="*/ 4565119 w 11584247"/>
              <a:gd name="connsiteY89" fmla="*/ 699644 h 851161"/>
              <a:gd name="connsiteX90" fmla="*/ 4405682 w 11584247"/>
              <a:gd name="connsiteY90" fmla="*/ 725524 h 851161"/>
              <a:gd name="connsiteX91" fmla="*/ 4246062 w 11584247"/>
              <a:gd name="connsiteY91" fmla="*/ 758603 h 851161"/>
              <a:gd name="connsiteX92" fmla="*/ 4151948 w 11584247"/>
              <a:gd name="connsiteY92" fmla="*/ 818594 h 851161"/>
              <a:gd name="connsiteX93" fmla="*/ 4020693 w 11584247"/>
              <a:gd name="connsiteY93" fmla="*/ 841422 h 851161"/>
              <a:gd name="connsiteX94" fmla="*/ 3998789 w 11584247"/>
              <a:gd name="connsiteY94" fmla="*/ 851161 h 851161"/>
              <a:gd name="connsiteX95" fmla="*/ 3968135 w 11584247"/>
              <a:gd name="connsiteY95" fmla="*/ 845925 h 851161"/>
              <a:gd name="connsiteX96" fmla="*/ 3845234 w 11584247"/>
              <a:gd name="connsiteY96" fmla="*/ 823068 h 851161"/>
              <a:gd name="connsiteX97" fmla="*/ 3748200 w 11584247"/>
              <a:gd name="connsiteY97" fmla="*/ 788335 h 851161"/>
              <a:gd name="connsiteX98" fmla="*/ 3628646 w 11584247"/>
              <a:gd name="connsiteY98" fmla="*/ 815284 h 851161"/>
              <a:gd name="connsiteX99" fmla="*/ 3555292 w 11584247"/>
              <a:gd name="connsiteY99" fmla="*/ 808248 h 851161"/>
              <a:gd name="connsiteX100" fmla="*/ 3434444 w 11584247"/>
              <a:gd name="connsiteY100" fmla="*/ 760907 h 851161"/>
              <a:gd name="connsiteX101" fmla="*/ 3276756 w 11584247"/>
              <a:gd name="connsiteY101" fmla="*/ 777750 h 851161"/>
              <a:gd name="connsiteX102" fmla="*/ 3182139 w 11584247"/>
              <a:gd name="connsiteY102" fmla="*/ 789189 h 851161"/>
              <a:gd name="connsiteX103" fmla="*/ 3044242 w 11584247"/>
              <a:gd name="connsiteY103" fmla="*/ 738181 h 851161"/>
              <a:gd name="connsiteX104" fmla="*/ 2975529 w 11584247"/>
              <a:gd name="connsiteY104" fmla="*/ 720730 h 851161"/>
              <a:gd name="connsiteX105" fmla="*/ 2868812 w 11584247"/>
              <a:gd name="connsiteY105" fmla="*/ 709829 h 851161"/>
              <a:gd name="connsiteX106" fmla="*/ 2836257 w 11584247"/>
              <a:gd name="connsiteY106" fmla="*/ 703641 h 851161"/>
              <a:gd name="connsiteX107" fmla="*/ 2511817 w 11584247"/>
              <a:gd name="connsiteY107" fmla="*/ 610129 h 851161"/>
              <a:gd name="connsiteX108" fmla="*/ 2323450 w 11584247"/>
              <a:gd name="connsiteY108" fmla="*/ 692063 h 851161"/>
              <a:gd name="connsiteX109" fmla="*/ 2112485 w 11584247"/>
              <a:gd name="connsiteY109" fmla="*/ 710292 h 851161"/>
              <a:gd name="connsiteX110" fmla="*/ 2047386 w 11584247"/>
              <a:gd name="connsiteY110" fmla="*/ 669854 h 851161"/>
              <a:gd name="connsiteX111" fmla="*/ 2014871 w 11584247"/>
              <a:gd name="connsiteY111" fmla="*/ 671556 h 851161"/>
              <a:gd name="connsiteX112" fmla="*/ 1961527 w 11584247"/>
              <a:gd name="connsiteY112" fmla="*/ 678730 h 851161"/>
              <a:gd name="connsiteX113" fmla="*/ 1878931 w 11584247"/>
              <a:gd name="connsiteY113" fmla="*/ 661482 h 851161"/>
              <a:gd name="connsiteX114" fmla="*/ 1713886 w 11584247"/>
              <a:gd name="connsiteY114" fmla="*/ 668713 h 851161"/>
              <a:gd name="connsiteX115" fmla="*/ 1434049 w 11584247"/>
              <a:gd name="connsiteY115" fmla="*/ 595668 h 851161"/>
              <a:gd name="connsiteX116" fmla="*/ 1177354 w 11584247"/>
              <a:gd name="connsiteY116" fmla="*/ 614359 h 851161"/>
              <a:gd name="connsiteX117" fmla="*/ 1088947 w 11584247"/>
              <a:gd name="connsiteY117" fmla="*/ 617056 h 851161"/>
              <a:gd name="connsiteX118" fmla="*/ 998946 w 11584247"/>
              <a:gd name="connsiteY118" fmla="*/ 688407 h 851161"/>
              <a:gd name="connsiteX119" fmla="*/ 775514 w 11584247"/>
              <a:gd name="connsiteY119" fmla="*/ 737451 h 851161"/>
              <a:gd name="connsiteX120" fmla="*/ 603494 w 11584247"/>
              <a:gd name="connsiteY120" fmla="*/ 710500 h 851161"/>
              <a:gd name="connsiteX121" fmla="*/ 564233 w 11584247"/>
              <a:gd name="connsiteY121" fmla="*/ 721324 h 851161"/>
              <a:gd name="connsiteX122" fmla="*/ 511527 w 11584247"/>
              <a:gd name="connsiteY122" fmla="*/ 744248 h 851161"/>
              <a:gd name="connsiteX123" fmla="*/ 337049 w 11584247"/>
              <a:gd name="connsiteY123" fmla="*/ 755307 h 851161"/>
              <a:gd name="connsiteX124" fmla="*/ 218766 w 11584247"/>
              <a:gd name="connsiteY124" fmla="*/ 732207 h 851161"/>
              <a:gd name="connsiteX125" fmla="*/ 104041 w 11584247"/>
              <a:gd name="connsiteY125" fmla="*/ 738210 h 851161"/>
              <a:gd name="connsiteX126" fmla="*/ 15455 w 11584247"/>
              <a:gd name="connsiteY126" fmla="*/ 751614 h 851161"/>
              <a:gd name="connsiteX127" fmla="*/ 0 w 11584247"/>
              <a:gd name="connsiteY127" fmla="*/ 741620 h 851161"/>
              <a:gd name="connsiteX128" fmla="*/ 0 w 11584247"/>
              <a:gd name="connsiteY128"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332187 w 11584247"/>
              <a:gd name="connsiteY31" fmla="*/ 485172 h 851161"/>
              <a:gd name="connsiteX32" fmla="*/ 8276595 w 11584247"/>
              <a:gd name="connsiteY32" fmla="*/ 495073 h 851161"/>
              <a:gd name="connsiteX33" fmla="*/ 8259050 w 11584247"/>
              <a:gd name="connsiteY33" fmla="*/ 464220 h 851161"/>
              <a:gd name="connsiteX34" fmla="*/ 8201086 w 11584247"/>
              <a:gd name="connsiteY34" fmla="*/ 485570 h 851161"/>
              <a:gd name="connsiteX35" fmla="*/ 8113667 w 11584247"/>
              <a:gd name="connsiteY35" fmla="*/ 521596 h 851161"/>
              <a:gd name="connsiteX36" fmla="*/ 8062051 w 11584247"/>
              <a:gd name="connsiteY36" fmla="*/ 533812 h 851161"/>
              <a:gd name="connsiteX37" fmla="*/ 7922362 w 11584247"/>
              <a:gd name="connsiteY37" fmla="*/ 576478 h 851161"/>
              <a:gd name="connsiteX38" fmla="*/ 7783439 w 11584247"/>
              <a:gd name="connsiteY38" fmla="*/ 626299 h 851161"/>
              <a:gd name="connsiteX39" fmla="*/ 7721280 w 11584247"/>
              <a:gd name="connsiteY39" fmla="*/ 690417 h 851161"/>
              <a:gd name="connsiteX40" fmla="*/ 7713345 w 11584247"/>
              <a:gd name="connsiteY40" fmla="*/ 693363 h 851161"/>
              <a:gd name="connsiteX41" fmla="*/ 7691368 w 11584247"/>
              <a:gd name="connsiteY41" fmla="*/ 691272 h 851161"/>
              <a:gd name="connsiteX42" fmla="*/ 7683053 w 11584247"/>
              <a:gd name="connsiteY42" fmla="*/ 688814 h 851161"/>
              <a:gd name="connsiteX43" fmla="*/ 7670993 w 11584247"/>
              <a:gd name="connsiteY43" fmla="*/ 688775 h 851161"/>
              <a:gd name="connsiteX44" fmla="*/ 7670712 w 11584247"/>
              <a:gd name="connsiteY44" fmla="*/ 689306 h 851161"/>
              <a:gd name="connsiteX45" fmla="*/ 7659383 w 11584247"/>
              <a:gd name="connsiteY45" fmla="*/ 688227 h 851161"/>
              <a:gd name="connsiteX46" fmla="*/ 7603754 w 11584247"/>
              <a:gd name="connsiteY46" fmla="*/ 676226 h 851161"/>
              <a:gd name="connsiteX47" fmla="*/ 7532285 w 11584247"/>
              <a:gd name="connsiteY47" fmla="*/ 726440 h 851161"/>
              <a:gd name="connsiteX48" fmla="*/ 7502351 w 11584247"/>
              <a:gd name="connsiteY48" fmla="*/ 735020 h 851161"/>
              <a:gd name="connsiteX49" fmla="*/ 7486452 w 11584247"/>
              <a:gd name="connsiteY49" fmla="*/ 742445 h 851161"/>
              <a:gd name="connsiteX50" fmla="*/ 7485519 w 11584247"/>
              <a:gd name="connsiteY50" fmla="*/ 744742 h 851161"/>
              <a:gd name="connsiteX51" fmla="*/ 7432183 w 11584247"/>
              <a:gd name="connsiteY51" fmla="*/ 732969 h 851161"/>
              <a:gd name="connsiteX52" fmla="*/ 7425231 w 11584247"/>
              <a:gd name="connsiteY52" fmla="*/ 735688 h 851161"/>
              <a:gd name="connsiteX53" fmla="*/ 7390298 w 11584247"/>
              <a:gd name="connsiteY53" fmla="*/ 722535 h 851161"/>
              <a:gd name="connsiteX54" fmla="*/ 7372339 w 11584247"/>
              <a:gd name="connsiteY54" fmla="*/ 718662 h 851161"/>
              <a:gd name="connsiteX55" fmla="*/ 7367083 w 11584247"/>
              <a:gd name="connsiteY55" fmla="*/ 711540 h 851161"/>
              <a:gd name="connsiteX56" fmla="*/ 7340667 w 11584247"/>
              <a:gd name="connsiteY56" fmla="*/ 708883 h 851161"/>
              <a:gd name="connsiteX57" fmla="*/ 7337703 w 11584247"/>
              <a:gd name="connsiteY57" fmla="*/ 710851 h 851161"/>
              <a:gd name="connsiteX58" fmla="*/ 7315659 w 11584247"/>
              <a:gd name="connsiteY58" fmla="*/ 700203 h 851161"/>
              <a:gd name="connsiteX59" fmla="*/ 7296872 w 11584247"/>
              <a:gd name="connsiteY59" fmla="*/ 681057 h 851161"/>
              <a:gd name="connsiteX60" fmla="*/ 7073219 w 11584247"/>
              <a:gd name="connsiteY60" fmla="*/ 690480 h 851161"/>
              <a:gd name="connsiteX61" fmla="*/ 6877450 w 11584247"/>
              <a:gd name="connsiteY61" fmla="*/ 609704 h 851161"/>
              <a:gd name="connsiteX62" fmla="*/ 6756132 w 11584247"/>
              <a:gd name="connsiteY62" fmla="*/ 617104 h 851161"/>
              <a:gd name="connsiteX63" fmla="*/ 6414326 w 11584247"/>
              <a:gd name="connsiteY63" fmla="*/ 637792 h 851161"/>
              <a:gd name="connsiteX64" fmla="*/ 6337636 w 11584247"/>
              <a:gd name="connsiteY64" fmla="*/ 651977 h 851161"/>
              <a:gd name="connsiteX65" fmla="*/ 6268828 w 11584247"/>
              <a:gd name="connsiteY65" fmla="*/ 622080 h 851161"/>
              <a:gd name="connsiteX66" fmla="*/ 6241133 w 11584247"/>
              <a:gd name="connsiteY66" fmla="*/ 637096 h 851161"/>
              <a:gd name="connsiteX67" fmla="*/ 6236372 w 11584247"/>
              <a:gd name="connsiteY67" fmla="*/ 640150 h 851161"/>
              <a:gd name="connsiteX68" fmla="*/ 6217005 w 11584247"/>
              <a:gd name="connsiteY68" fmla="*/ 642256 h 851161"/>
              <a:gd name="connsiteX69" fmla="*/ 6211934 w 11584247"/>
              <a:gd name="connsiteY69" fmla="*/ 655497 h 851161"/>
              <a:gd name="connsiteX70" fmla="*/ 6183064 w 11584247"/>
              <a:gd name="connsiteY70" fmla="*/ 667728 h 851161"/>
              <a:gd name="connsiteX71" fmla="*/ 6147308 w 11584247"/>
              <a:gd name="connsiteY71" fmla="*/ 668073 h 851161"/>
              <a:gd name="connsiteX72" fmla="*/ 5977154 w 11584247"/>
              <a:gd name="connsiteY72" fmla="*/ 655579 h 851161"/>
              <a:gd name="connsiteX73" fmla="*/ 5875486 w 11584247"/>
              <a:gd name="connsiteY73" fmla="*/ 656164 h 851161"/>
              <a:gd name="connsiteX74" fmla="*/ 5837074 w 11584247"/>
              <a:gd name="connsiteY74" fmla="*/ 669047 h 851161"/>
              <a:gd name="connsiteX75" fmla="*/ 5783293 w 11584247"/>
              <a:gd name="connsiteY75" fmla="*/ 678526 h 851161"/>
              <a:gd name="connsiteX76" fmla="*/ 5673851 w 11584247"/>
              <a:gd name="connsiteY76" fmla="*/ 675677 h 851161"/>
              <a:gd name="connsiteX77" fmla="*/ 5467137 w 11584247"/>
              <a:gd name="connsiteY77" fmla="*/ 683142 h 851161"/>
              <a:gd name="connsiteX78" fmla="*/ 5459069 w 11584247"/>
              <a:gd name="connsiteY78" fmla="*/ 692731 h 851161"/>
              <a:gd name="connsiteX79" fmla="*/ 5394755 w 11584247"/>
              <a:gd name="connsiteY79" fmla="*/ 691136 h 851161"/>
              <a:gd name="connsiteX80" fmla="*/ 5168758 w 11584247"/>
              <a:gd name="connsiteY80" fmla="*/ 620360 h 851161"/>
              <a:gd name="connsiteX81" fmla="*/ 5043093 w 11584247"/>
              <a:gd name="connsiteY81" fmla="*/ 619043 h 851161"/>
              <a:gd name="connsiteX82" fmla="*/ 4998604 w 11584247"/>
              <a:gd name="connsiteY82" fmla="*/ 629087 h 851161"/>
              <a:gd name="connsiteX83" fmla="*/ 4924058 w 11584247"/>
              <a:gd name="connsiteY83" fmla="*/ 645263 h 851161"/>
              <a:gd name="connsiteX84" fmla="*/ 4868616 w 11584247"/>
              <a:gd name="connsiteY84" fmla="*/ 683240 h 851161"/>
              <a:gd name="connsiteX85" fmla="*/ 4806175 w 11584247"/>
              <a:gd name="connsiteY85" fmla="*/ 686507 h 851161"/>
              <a:gd name="connsiteX86" fmla="*/ 4791312 w 11584247"/>
              <a:gd name="connsiteY86" fmla="*/ 653788 h 851161"/>
              <a:gd name="connsiteX87" fmla="*/ 4724634 w 11584247"/>
              <a:gd name="connsiteY87" fmla="*/ 668150 h 851161"/>
              <a:gd name="connsiteX88" fmla="*/ 4623526 w 11584247"/>
              <a:gd name="connsiteY88" fmla="*/ 693607 h 851161"/>
              <a:gd name="connsiteX89" fmla="*/ 4565119 w 11584247"/>
              <a:gd name="connsiteY89" fmla="*/ 699644 h 851161"/>
              <a:gd name="connsiteX90" fmla="*/ 4405682 w 11584247"/>
              <a:gd name="connsiteY90" fmla="*/ 725524 h 851161"/>
              <a:gd name="connsiteX91" fmla="*/ 4246062 w 11584247"/>
              <a:gd name="connsiteY91" fmla="*/ 758603 h 851161"/>
              <a:gd name="connsiteX92" fmla="*/ 4151948 w 11584247"/>
              <a:gd name="connsiteY92" fmla="*/ 818594 h 851161"/>
              <a:gd name="connsiteX93" fmla="*/ 4020693 w 11584247"/>
              <a:gd name="connsiteY93" fmla="*/ 841422 h 851161"/>
              <a:gd name="connsiteX94" fmla="*/ 3998789 w 11584247"/>
              <a:gd name="connsiteY94" fmla="*/ 851161 h 851161"/>
              <a:gd name="connsiteX95" fmla="*/ 3968135 w 11584247"/>
              <a:gd name="connsiteY95" fmla="*/ 845925 h 851161"/>
              <a:gd name="connsiteX96" fmla="*/ 3845234 w 11584247"/>
              <a:gd name="connsiteY96" fmla="*/ 823068 h 851161"/>
              <a:gd name="connsiteX97" fmla="*/ 3748200 w 11584247"/>
              <a:gd name="connsiteY97" fmla="*/ 788335 h 851161"/>
              <a:gd name="connsiteX98" fmla="*/ 3628646 w 11584247"/>
              <a:gd name="connsiteY98" fmla="*/ 815284 h 851161"/>
              <a:gd name="connsiteX99" fmla="*/ 3555292 w 11584247"/>
              <a:gd name="connsiteY99" fmla="*/ 808248 h 851161"/>
              <a:gd name="connsiteX100" fmla="*/ 3434444 w 11584247"/>
              <a:gd name="connsiteY100" fmla="*/ 760907 h 851161"/>
              <a:gd name="connsiteX101" fmla="*/ 3276756 w 11584247"/>
              <a:gd name="connsiteY101" fmla="*/ 777750 h 851161"/>
              <a:gd name="connsiteX102" fmla="*/ 3182139 w 11584247"/>
              <a:gd name="connsiteY102" fmla="*/ 789189 h 851161"/>
              <a:gd name="connsiteX103" fmla="*/ 3044242 w 11584247"/>
              <a:gd name="connsiteY103" fmla="*/ 738181 h 851161"/>
              <a:gd name="connsiteX104" fmla="*/ 2975529 w 11584247"/>
              <a:gd name="connsiteY104" fmla="*/ 720730 h 851161"/>
              <a:gd name="connsiteX105" fmla="*/ 2868812 w 11584247"/>
              <a:gd name="connsiteY105" fmla="*/ 709829 h 851161"/>
              <a:gd name="connsiteX106" fmla="*/ 2836257 w 11584247"/>
              <a:gd name="connsiteY106" fmla="*/ 703641 h 851161"/>
              <a:gd name="connsiteX107" fmla="*/ 2511817 w 11584247"/>
              <a:gd name="connsiteY107" fmla="*/ 610129 h 851161"/>
              <a:gd name="connsiteX108" fmla="*/ 2323450 w 11584247"/>
              <a:gd name="connsiteY108" fmla="*/ 692063 h 851161"/>
              <a:gd name="connsiteX109" fmla="*/ 2112485 w 11584247"/>
              <a:gd name="connsiteY109" fmla="*/ 710292 h 851161"/>
              <a:gd name="connsiteX110" fmla="*/ 2047386 w 11584247"/>
              <a:gd name="connsiteY110" fmla="*/ 669854 h 851161"/>
              <a:gd name="connsiteX111" fmla="*/ 2014871 w 11584247"/>
              <a:gd name="connsiteY111" fmla="*/ 671556 h 851161"/>
              <a:gd name="connsiteX112" fmla="*/ 1961527 w 11584247"/>
              <a:gd name="connsiteY112" fmla="*/ 678730 h 851161"/>
              <a:gd name="connsiteX113" fmla="*/ 1878931 w 11584247"/>
              <a:gd name="connsiteY113" fmla="*/ 661482 h 851161"/>
              <a:gd name="connsiteX114" fmla="*/ 1713886 w 11584247"/>
              <a:gd name="connsiteY114" fmla="*/ 668713 h 851161"/>
              <a:gd name="connsiteX115" fmla="*/ 1434049 w 11584247"/>
              <a:gd name="connsiteY115" fmla="*/ 595668 h 851161"/>
              <a:gd name="connsiteX116" fmla="*/ 1177354 w 11584247"/>
              <a:gd name="connsiteY116" fmla="*/ 614359 h 851161"/>
              <a:gd name="connsiteX117" fmla="*/ 1088947 w 11584247"/>
              <a:gd name="connsiteY117" fmla="*/ 617056 h 851161"/>
              <a:gd name="connsiteX118" fmla="*/ 998946 w 11584247"/>
              <a:gd name="connsiteY118" fmla="*/ 688407 h 851161"/>
              <a:gd name="connsiteX119" fmla="*/ 775514 w 11584247"/>
              <a:gd name="connsiteY119" fmla="*/ 737451 h 851161"/>
              <a:gd name="connsiteX120" fmla="*/ 603494 w 11584247"/>
              <a:gd name="connsiteY120" fmla="*/ 710500 h 851161"/>
              <a:gd name="connsiteX121" fmla="*/ 564233 w 11584247"/>
              <a:gd name="connsiteY121" fmla="*/ 721324 h 851161"/>
              <a:gd name="connsiteX122" fmla="*/ 511527 w 11584247"/>
              <a:gd name="connsiteY122" fmla="*/ 744248 h 851161"/>
              <a:gd name="connsiteX123" fmla="*/ 337049 w 11584247"/>
              <a:gd name="connsiteY123" fmla="*/ 755307 h 851161"/>
              <a:gd name="connsiteX124" fmla="*/ 218766 w 11584247"/>
              <a:gd name="connsiteY124" fmla="*/ 732207 h 851161"/>
              <a:gd name="connsiteX125" fmla="*/ 104041 w 11584247"/>
              <a:gd name="connsiteY125" fmla="*/ 738210 h 851161"/>
              <a:gd name="connsiteX126" fmla="*/ 15455 w 11584247"/>
              <a:gd name="connsiteY126" fmla="*/ 751614 h 851161"/>
              <a:gd name="connsiteX127" fmla="*/ 0 w 11584247"/>
              <a:gd name="connsiteY127" fmla="*/ 741620 h 851161"/>
              <a:gd name="connsiteX128" fmla="*/ 0 w 11584247"/>
              <a:gd name="connsiteY128"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332187 w 11584247"/>
              <a:gd name="connsiteY31" fmla="*/ 485172 h 851161"/>
              <a:gd name="connsiteX32" fmla="*/ 8276595 w 11584247"/>
              <a:gd name="connsiteY32" fmla="*/ 495073 h 851161"/>
              <a:gd name="connsiteX33" fmla="*/ 8259050 w 11584247"/>
              <a:gd name="connsiteY33" fmla="*/ 464220 h 851161"/>
              <a:gd name="connsiteX34" fmla="*/ 8201086 w 11584247"/>
              <a:gd name="connsiteY34" fmla="*/ 485570 h 851161"/>
              <a:gd name="connsiteX35" fmla="*/ 8113667 w 11584247"/>
              <a:gd name="connsiteY35" fmla="*/ 521596 h 851161"/>
              <a:gd name="connsiteX36" fmla="*/ 8062051 w 11584247"/>
              <a:gd name="connsiteY36" fmla="*/ 533812 h 851161"/>
              <a:gd name="connsiteX37" fmla="*/ 7922362 w 11584247"/>
              <a:gd name="connsiteY37" fmla="*/ 576478 h 851161"/>
              <a:gd name="connsiteX38" fmla="*/ 7783439 w 11584247"/>
              <a:gd name="connsiteY38" fmla="*/ 626299 h 851161"/>
              <a:gd name="connsiteX39" fmla="*/ 7721280 w 11584247"/>
              <a:gd name="connsiteY39" fmla="*/ 690417 h 851161"/>
              <a:gd name="connsiteX40" fmla="*/ 7713345 w 11584247"/>
              <a:gd name="connsiteY40" fmla="*/ 693363 h 851161"/>
              <a:gd name="connsiteX41" fmla="*/ 7691368 w 11584247"/>
              <a:gd name="connsiteY41" fmla="*/ 691272 h 851161"/>
              <a:gd name="connsiteX42" fmla="*/ 7683053 w 11584247"/>
              <a:gd name="connsiteY42" fmla="*/ 688814 h 851161"/>
              <a:gd name="connsiteX43" fmla="*/ 7670993 w 11584247"/>
              <a:gd name="connsiteY43" fmla="*/ 688775 h 851161"/>
              <a:gd name="connsiteX44" fmla="*/ 7670712 w 11584247"/>
              <a:gd name="connsiteY44" fmla="*/ 689306 h 851161"/>
              <a:gd name="connsiteX45" fmla="*/ 7659383 w 11584247"/>
              <a:gd name="connsiteY45" fmla="*/ 688227 h 851161"/>
              <a:gd name="connsiteX46" fmla="*/ 7603754 w 11584247"/>
              <a:gd name="connsiteY46" fmla="*/ 676226 h 851161"/>
              <a:gd name="connsiteX47" fmla="*/ 7532285 w 11584247"/>
              <a:gd name="connsiteY47" fmla="*/ 726440 h 851161"/>
              <a:gd name="connsiteX48" fmla="*/ 7502351 w 11584247"/>
              <a:gd name="connsiteY48" fmla="*/ 735020 h 851161"/>
              <a:gd name="connsiteX49" fmla="*/ 7486452 w 11584247"/>
              <a:gd name="connsiteY49" fmla="*/ 742445 h 851161"/>
              <a:gd name="connsiteX50" fmla="*/ 7485519 w 11584247"/>
              <a:gd name="connsiteY50" fmla="*/ 744742 h 851161"/>
              <a:gd name="connsiteX51" fmla="*/ 7432183 w 11584247"/>
              <a:gd name="connsiteY51" fmla="*/ 732969 h 851161"/>
              <a:gd name="connsiteX52" fmla="*/ 7425231 w 11584247"/>
              <a:gd name="connsiteY52" fmla="*/ 735688 h 851161"/>
              <a:gd name="connsiteX53" fmla="*/ 7390298 w 11584247"/>
              <a:gd name="connsiteY53" fmla="*/ 722535 h 851161"/>
              <a:gd name="connsiteX54" fmla="*/ 7372339 w 11584247"/>
              <a:gd name="connsiteY54" fmla="*/ 718662 h 851161"/>
              <a:gd name="connsiteX55" fmla="*/ 7367083 w 11584247"/>
              <a:gd name="connsiteY55" fmla="*/ 711540 h 851161"/>
              <a:gd name="connsiteX56" fmla="*/ 7340667 w 11584247"/>
              <a:gd name="connsiteY56" fmla="*/ 708883 h 851161"/>
              <a:gd name="connsiteX57" fmla="*/ 7337703 w 11584247"/>
              <a:gd name="connsiteY57" fmla="*/ 710851 h 851161"/>
              <a:gd name="connsiteX58" fmla="*/ 7315659 w 11584247"/>
              <a:gd name="connsiteY58" fmla="*/ 700203 h 851161"/>
              <a:gd name="connsiteX59" fmla="*/ 7296872 w 11584247"/>
              <a:gd name="connsiteY59" fmla="*/ 681057 h 851161"/>
              <a:gd name="connsiteX60" fmla="*/ 7073219 w 11584247"/>
              <a:gd name="connsiteY60" fmla="*/ 690480 h 851161"/>
              <a:gd name="connsiteX61" fmla="*/ 6877450 w 11584247"/>
              <a:gd name="connsiteY61" fmla="*/ 609704 h 851161"/>
              <a:gd name="connsiteX62" fmla="*/ 6756132 w 11584247"/>
              <a:gd name="connsiteY62" fmla="*/ 617104 h 851161"/>
              <a:gd name="connsiteX63" fmla="*/ 6414326 w 11584247"/>
              <a:gd name="connsiteY63" fmla="*/ 637792 h 851161"/>
              <a:gd name="connsiteX64" fmla="*/ 6337636 w 11584247"/>
              <a:gd name="connsiteY64" fmla="*/ 651977 h 851161"/>
              <a:gd name="connsiteX65" fmla="*/ 6268828 w 11584247"/>
              <a:gd name="connsiteY65" fmla="*/ 622080 h 851161"/>
              <a:gd name="connsiteX66" fmla="*/ 6241133 w 11584247"/>
              <a:gd name="connsiteY66" fmla="*/ 637096 h 851161"/>
              <a:gd name="connsiteX67" fmla="*/ 6236372 w 11584247"/>
              <a:gd name="connsiteY67" fmla="*/ 640150 h 851161"/>
              <a:gd name="connsiteX68" fmla="*/ 6217005 w 11584247"/>
              <a:gd name="connsiteY68" fmla="*/ 642256 h 851161"/>
              <a:gd name="connsiteX69" fmla="*/ 6211934 w 11584247"/>
              <a:gd name="connsiteY69" fmla="*/ 655497 h 851161"/>
              <a:gd name="connsiteX70" fmla="*/ 6183064 w 11584247"/>
              <a:gd name="connsiteY70" fmla="*/ 667728 h 851161"/>
              <a:gd name="connsiteX71" fmla="*/ 6147308 w 11584247"/>
              <a:gd name="connsiteY71" fmla="*/ 668073 h 851161"/>
              <a:gd name="connsiteX72" fmla="*/ 5977154 w 11584247"/>
              <a:gd name="connsiteY72" fmla="*/ 655579 h 851161"/>
              <a:gd name="connsiteX73" fmla="*/ 5875486 w 11584247"/>
              <a:gd name="connsiteY73" fmla="*/ 656164 h 851161"/>
              <a:gd name="connsiteX74" fmla="*/ 5837074 w 11584247"/>
              <a:gd name="connsiteY74" fmla="*/ 669047 h 851161"/>
              <a:gd name="connsiteX75" fmla="*/ 5783293 w 11584247"/>
              <a:gd name="connsiteY75" fmla="*/ 678526 h 851161"/>
              <a:gd name="connsiteX76" fmla="*/ 5673851 w 11584247"/>
              <a:gd name="connsiteY76" fmla="*/ 675677 h 851161"/>
              <a:gd name="connsiteX77" fmla="*/ 5467137 w 11584247"/>
              <a:gd name="connsiteY77" fmla="*/ 683142 h 851161"/>
              <a:gd name="connsiteX78" fmla="*/ 5459069 w 11584247"/>
              <a:gd name="connsiteY78" fmla="*/ 692731 h 851161"/>
              <a:gd name="connsiteX79" fmla="*/ 5394755 w 11584247"/>
              <a:gd name="connsiteY79" fmla="*/ 691136 h 851161"/>
              <a:gd name="connsiteX80" fmla="*/ 5168758 w 11584247"/>
              <a:gd name="connsiteY80" fmla="*/ 620360 h 851161"/>
              <a:gd name="connsiteX81" fmla="*/ 5043093 w 11584247"/>
              <a:gd name="connsiteY81" fmla="*/ 619043 h 851161"/>
              <a:gd name="connsiteX82" fmla="*/ 4998604 w 11584247"/>
              <a:gd name="connsiteY82" fmla="*/ 629087 h 851161"/>
              <a:gd name="connsiteX83" fmla="*/ 4924058 w 11584247"/>
              <a:gd name="connsiteY83" fmla="*/ 645263 h 851161"/>
              <a:gd name="connsiteX84" fmla="*/ 4868616 w 11584247"/>
              <a:gd name="connsiteY84" fmla="*/ 683240 h 851161"/>
              <a:gd name="connsiteX85" fmla="*/ 4806175 w 11584247"/>
              <a:gd name="connsiteY85" fmla="*/ 686507 h 851161"/>
              <a:gd name="connsiteX86" fmla="*/ 4791312 w 11584247"/>
              <a:gd name="connsiteY86" fmla="*/ 653788 h 851161"/>
              <a:gd name="connsiteX87" fmla="*/ 4724634 w 11584247"/>
              <a:gd name="connsiteY87" fmla="*/ 668150 h 851161"/>
              <a:gd name="connsiteX88" fmla="*/ 4623526 w 11584247"/>
              <a:gd name="connsiteY88" fmla="*/ 693607 h 851161"/>
              <a:gd name="connsiteX89" fmla="*/ 4565119 w 11584247"/>
              <a:gd name="connsiteY89" fmla="*/ 699644 h 851161"/>
              <a:gd name="connsiteX90" fmla="*/ 4405682 w 11584247"/>
              <a:gd name="connsiteY90" fmla="*/ 725524 h 851161"/>
              <a:gd name="connsiteX91" fmla="*/ 4246062 w 11584247"/>
              <a:gd name="connsiteY91" fmla="*/ 758603 h 851161"/>
              <a:gd name="connsiteX92" fmla="*/ 4151948 w 11584247"/>
              <a:gd name="connsiteY92" fmla="*/ 818594 h 851161"/>
              <a:gd name="connsiteX93" fmla="*/ 4020693 w 11584247"/>
              <a:gd name="connsiteY93" fmla="*/ 841422 h 851161"/>
              <a:gd name="connsiteX94" fmla="*/ 3998789 w 11584247"/>
              <a:gd name="connsiteY94" fmla="*/ 851161 h 851161"/>
              <a:gd name="connsiteX95" fmla="*/ 3968135 w 11584247"/>
              <a:gd name="connsiteY95" fmla="*/ 845925 h 851161"/>
              <a:gd name="connsiteX96" fmla="*/ 3845234 w 11584247"/>
              <a:gd name="connsiteY96" fmla="*/ 823068 h 851161"/>
              <a:gd name="connsiteX97" fmla="*/ 3748200 w 11584247"/>
              <a:gd name="connsiteY97" fmla="*/ 788335 h 851161"/>
              <a:gd name="connsiteX98" fmla="*/ 3628646 w 11584247"/>
              <a:gd name="connsiteY98" fmla="*/ 815284 h 851161"/>
              <a:gd name="connsiteX99" fmla="*/ 3555292 w 11584247"/>
              <a:gd name="connsiteY99" fmla="*/ 808248 h 851161"/>
              <a:gd name="connsiteX100" fmla="*/ 3434444 w 11584247"/>
              <a:gd name="connsiteY100" fmla="*/ 760907 h 851161"/>
              <a:gd name="connsiteX101" fmla="*/ 3276756 w 11584247"/>
              <a:gd name="connsiteY101" fmla="*/ 777750 h 851161"/>
              <a:gd name="connsiteX102" fmla="*/ 3182139 w 11584247"/>
              <a:gd name="connsiteY102" fmla="*/ 789189 h 851161"/>
              <a:gd name="connsiteX103" fmla="*/ 3044242 w 11584247"/>
              <a:gd name="connsiteY103" fmla="*/ 738181 h 851161"/>
              <a:gd name="connsiteX104" fmla="*/ 2975529 w 11584247"/>
              <a:gd name="connsiteY104" fmla="*/ 720730 h 851161"/>
              <a:gd name="connsiteX105" fmla="*/ 2868812 w 11584247"/>
              <a:gd name="connsiteY105" fmla="*/ 709829 h 851161"/>
              <a:gd name="connsiteX106" fmla="*/ 2836257 w 11584247"/>
              <a:gd name="connsiteY106" fmla="*/ 703641 h 851161"/>
              <a:gd name="connsiteX107" fmla="*/ 2504472 w 11584247"/>
              <a:gd name="connsiteY107" fmla="*/ 654196 h 851161"/>
              <a:gd name="connsiteX108" fmla="*/ 2323450 w 11584247"/>
              <a:gd name="connsiteY108" fmla="*/ 692063 h 851161"/>
              <a:gd name="connsiteX109" fmla="*/ 2112485 w 11584247"/>
              <a:gd name="connsiteY109" fmla="*/ 710292 h 851161"/>
              <a:gd name="connsiteX110" fmla="*/ 2047386 w 11584247"/>
              <a:gd name="connsiteY110" fmla="*/ 669854 h 851161"/>
              <a:gd name="connsiteX111" fmla="*/ 2014871 w 11584247"/>
              <a:gd name="connsiteY111" fmla="*/ 671556 h 851161"/>
              <a:gd name="connsiteX112" fmla="*/ 1961527 w 11584247"/>
              <a:gd name="connsiteY112" fmla="*/ 678730 h 851161"/>
              <a:gd name="connsiteX113" fmla="*/ 1878931 w 11584247"/>
              <a:gd name="connsiteY113" fmla="*/ 661482 h 851161"/>
              <a:gd name="connsiteX114" fmla="*/ 1713886 w 11584247"/>
              <a:gd name="connsiteY114" fmla="*/ 668713 h 851161"/>
              <a:gd name="connsiteX115" fmla="*/ 1434049 w 11584247"/>
              <a:gd name="connsiteY115" fmla="*/ 595668 h 851161"/>
              <a:gd name="connsiteX116" fmla="*/ 1177354 w 11584247"/>
              <a:gd name="connsiteY116" fmla="*/ 614359 h 851161"/>
              <a:gd name="connsiteX117" fmla="*/ 1088947 w 11584247"/>
              <a:gd name="connsiteY117" fmla="*/ 617056 h 851161"/>
              <a:gd name="connsiteX118" fmla="*/ 998946 w 11584247"/>
              <a:gd name="connsiteY118" fmla="*/ 688407 h 851161"/>
              <a:gd name="connsiteX119" fmla="*/ 775514 w 11584247"/>
              <a:gd name="connsiteY119" fmla="*/ 737451 h 851161"/>
              <a:gd name="connsiteX120" fmla="*/ 603494 w 11584247"/>
              <a:gd name="connsiteY120" fmla="*/ 710500 h 851161"/>
              <a:gd name="connsiteX121" fmla="*/ 564233 w 11584247"/>
              <a:gd name="connsiteY121" fmla="*/ 721324 h 851161"/>
              <a:gd name="connsiteX122" fmla="*/ 511527 w 11584247"/>
              <a:gd name="connsiteY122" fmla="*/ 744248 h 851161"/>
              <a:gd name="connsiteX123" fmla="*/ 337049 w 11584247"/>
              <a:gd name="connsiteY123" fmla="*/ 755307 h 851161"/>
              <a:gd name="connsiteX124" fmla="*/ 218766 w 11584247"/>
              <a:gd name="connsiteY124" fmla="*/ 732207 h 851161"/>
              <a:gd name="connsiteX125" fmla="*/ 104041 w 11584247"/>
              <a:gd name="connsiteY125" fmla="*/ 738210 h 851161"/>
              <a:gd name="connsiteX126" fmla="*/ 15455 w 11584247"/>
              <a:gd name="connsiteY126" fmla="*/ 751614 h 851161"/>
              <a:gd name="connsiteX127" fmla="*/ 0 w 11584247"/>
              <a:gd name="connsiteY127" fmla="*/ 741620 h 851161"/>
              <a:gd name="connsiteX128" fmla="*/ 0 w 11584247"/>
              <a:gd name="connsiteY128"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332187 w 11584247"/>
              <a:gd name="connsiteY31" fmla="*/ 485172 h 851161"/>
              <a:gd name="connsiteX32" fmla="*/ 8276595 w 11584247"/>
              <a:gd name="connsiteY32" fmla="*/ 495073 h 851161"/>
              <a:gd name="connsiteX33" fmla="*/ 8259050 w 11584247"/>
              <a:gd name="connsiteY33" fmla="*/ 464220 h 851161"/>
              <a:gd name="connsiteX34" fmla="*/ 8201086 w 11584247"/>
              <a:gd name="connsiteY34" fmla="*/ 485570 h 851161"/>
              <a:gd name="connsiteX35" fmla="*/ 8113667 w 11584247"/>
              <a:gd name="connsiteY35" fmla="*/ 521596 h 851161"/>
              <a:gd name="connsiteX36" fmla="*/ 8062051 w 11584247"/>
              <a:gd name="connsiteY36" fmla="*/ 533812 h 851161"/>
              <a:gd name="connsiteX37" fmla="*/ 7922362 w 11584247"/>
              <a:gd name="connsiteY37" fmla="*/ 576478 h 851161"/>
              <a:gd name="connsiteX38" fmla="*/ 7783439 w 11584247"/>
              <a:gd name="connsiteY38" fmla="*/ 626299 h 851161"/>
              <a:gd name="connsiteX39" fmla="*/ 7721280 w 11584247"/>
              <a:gd name="connsiteY39" fmla="*/ 690417 h 851161"/>
              <a:gd name="connsiteX40" fmla="*/ 7713345 w 11584247"/>
              <a:gd name="connsiteY40" fmla="*/ 693363 h 851161"/>
              <a:gd name="connsiteX41" fmla="*/ 7691368 w 11584247"/>
              <a:gd name="connsiteY41" fmla="*/ 691272 h 851161"/>
              <a:gd name="connsiteX42" fmla="*/ 7683053 w 11584247"/>
              <a:gd name="connsiteY42" fmla="*/ 688814 h 851161"/>
              <a:gd name="connsiteX43" fmla="*/ 7670993 w 11584247"/>
              <a:gd name="connsiteY43" fmla="*/ 688775 h 851161"/>
              <a:gd name="connsiteX44" fmla="*/ 7670712 w 11584247"/>
              <a:gd name="connsiteY44" fmla="*/ 689306 h 851161"/>
              <a:gd name="connsiteX45" fmla="*/ 7659383 w 11584247"/>
              <a:gd name="connsiteY45" fmla="*/ 688227 h 851161"/>
              <a:gd name="connsiteX46" fmla="*/ 7603754 w 11584247"/>
              <a:gd name="connsiteY46" fmla="*/ 676226 h 851161"/>
              <a:gd name="connsiteX47" fmla="*/ 7532285 w 11584247"/>
              <a:gd name="connsiteY47" fmla="*/ 726440 h 851161"/>
              <a:gd name="connsiteX48" fmla="*/ 7502351 w 11584247"/>
              <a:gd name="connsiteY48" fmla="*/ 735020 h 851161"/>
              <a:gd name="connsiteX49" fmla="*/ 7486452 w 11584247"/>
              <a:gd name="connsiteY49" fmla="*/ 742445 h 851161"/>
              <a:gd name="connsiteX50" fmla="*/ 7485519 w 11584247"/>
              <a:gd name="connsiteY50" fmla="*/ 744742 h 851161"/>
              <a:gd name="connsiteX51" fmla="*/ 7432183 w 11584247"/>
              <a:gd name="connsiteY51" fmla="*/ 732969 h 851161"/>
              <a:gd name="connsiteX52" fmla="*/ 7425231 w 11584247"/>
              <a:gd name="connsiteY52" fmla="*/ 735688 h 851161"/>
              <a:gd name="connsiteX53" fmla="*/ 7390298 w 11584247"/>
              <a:gd name="connsiteY53" fmla="*/ 722535 h 851161"/>
              <a:gd name="connsiteX54" fmla="*/ 7372339 w 11584247"/>
              <a:gd name="connsiteY54" fmla="*/ 718662 h 851161"/>
              <a:gd name="connsiteX55" fmla="*/ 7367083 w 11584247"/>
              <a:gd name="connsiteY55" fmla="*/ 711540 h 851161"/>
              <a:gd name="connsiteX56" fmla="*/ 7340667 w 11584247"/>
              <a:gd name="connsiteY56" fmla="*/ 708883 h 851161"/>
              <a:gd name="connsiteX57" fmla="*/ 7337703 w 11584247"/>
              <a:gd name="connsiteY57" fmla="*/ 710851 h 851161"/>
              <a:gd name="connsiteX58" fmla="*/ 7315659 w 11584247"/>
              <a:gd name="connsiteY58" fmla="*/ 700203 h 851161"/>
              <a:gd name="connsiteX59" fmla="*/ 7296872 w 11584247"/>
              <a:gd name="connsiteY59" fmla="*/ 681057 h 851161"/>
              <a:gd name="connsiteX60" fmla="*/ 7073219 w 11584247"/>
              <a:gd name="connsiteY60" fmla="*/ 690480 h 851161"/>
              <a:gd name="connsiteX61" fmla="*/ 6877450 w 11584247"/>
              <a:gd name="connsiteY61" fmla="*/ 609704 h 851161"/>
              <a:gd name="connsiteX62" fmla="*/ 6756132 w 11584247"/>
              <a:gd name="connsiteY62" fmla="*/ 617104 h 851161"/>
              <a:gd name="connsiteX63" fmla="*/ 6414326 w 11584247"/>
              <a:gd name="connsiteY63" fmla="*/ 637792 h 851161"/>
              <a:gd name="connsiteX64" fmla="*/ 6337636 w 11584247"/>
              <a:gd name="connsiteY64" fmla="*/ 651977 h 851161"/>
              <a:gd name="connsiteX65" fmla="*/ 6268828 w 11584247"/>
              <a:gd name="connsiteY65" fmla="*/ 622080 h 851161"/>
              <a:gd name="connsiteX66" fmla="*/ 6241133 w 11584247"/>
              <a:gd name="connsiteY66" fmla="*/ 637096 h 851161"/>
              <a:gd name="connsiteX67" fmla="*/ 6236372 w 11584247"/>
              <a:gd name="connsiteY67" fmla="*/ 640150 h 851161"/>
              <a:gd name="connsiteX68" fmla="*/ 6217005 w 11584247"/>
              <a:gd name="connsiteY68" fmla="*/ 642256 h 851161"/>
              <a:gd name="connsiteX69" fmla="*/ 6211934 w 11584247"/>
              <a:gd name="connsiteY69" fmla="*/ 655497 h 851161"/>
              <a:gd name="connsiteX70" fmla="*/ 6183064 w 11584247"/>
              <a:gd name="connsiteY70" fmla="*/ 667728 h 851161"/>
              <a:gd name="connsiteX71" fmla="*/ 6147308 w 11584247"/>
              <a:gd name="connsiteY71" fmla="*/ 668073 h 851161"/>
              <a:gd name="connsiteX72" fmla="*/ 5977154 w 11584247"/>
              <a:gd name="connsiteY72" fmla="*/ 655579 h 851161"/>
              <a:gd name="connsiteX73" fmla="*/ 5875486 w 11584247"/>
              <a:gd name="connsiteY73" fmla="*/ 656164 h 851161"/>
              <a:gd name="connsiteX74" fmla="*/ 5837074 w 11584247"/>
              <a:gd name="connsiteY74" fmla="*/ 669047 h 851161"/>
              <a:gd name="connsiteX75" fmla="*/ 5783293 w 11584247"/>
              <a:gd name="connsiteY75" fmla="*/ 678526 h 851161"/>
              <a:gd name="connsiteX76" fmla="*/ 5673851 w 11584247"/>
              <a:gd name="connsiteY76" fmla="*/ 675677 h 851161"/>
              <a:gd name="connsiteX77" fmla="*/ 5467137 w 11584247"/>
              <a:gd name="connsiteY77" fmla="*/ 683142 h 851161"/>
              <a:gd name="connsiteX78" fmla="*/ 5459069 w 11584247"/>
              <a:gd name="connsiteY78" fmla="*/ 692731 h 851161"/>
              <a:gd name="connsiteX79" fmla="*/ 5394755 w 11584247"/>
              <a:gd name="connsiteY79" fmla="*/ 691136 h 851161"/>
              <a:gd name="connsiteX80" fmla="*/ 5168758 w 11584247"/>
              <a:gd name="connsiteY80" fmla="*/ 620360 h 851161"/>
              <a:gd name="connsiteX81" fmla="*/ 5043093 w 11584247"/>
              <a:gd name="connsiteY81" fmla="*/ 619043 h 851161"/>
              <a:gd name="connsiteX82" fmla="*/ 4998604 w 11584247"/>
              <a:gd name="connsiteY82" fmla="*/ 629087 h 851161"/>
              <a:gd name="connsiteX83" fmla="*/ 4924058 w 11584247"/>
              <a:gd name="connsiteY83" fmla="*/ 645263 h 851161"/>
              <a:gd name="connsiteX84" fmla="*/ 4868616 w 11584247"/>
              <a:gd name="connsiteY84" fmla="*/ 683240 h 851161"/>
              <a:gd name="connsiteX85" fmla="*/ 4806175 w 11584247"/>
              <a:gd name="connsiteY85" fmla="*/ 686507 h 851161"/>
              <a:gd name="connsiteX86" fmla="*/ 4791312 w 11584247"/>
              <a:gd name="connsiteY86" fmla="*/ 653788 h 851161"/>
              <a:gd name="connsiteX87" fmla="*/ 4724634 w 11584247"/>
              <a:gd name="connsiteY87" fmla="*/ 668150 h 851161"/>
              <a:gd name="connsiteX88" fmla="*/ 4623526 w 11584247"/>
              <a:gd name="connsiteY88" fmla="*/ 693607 h 851161"/>
              <a:gd name="connsiteX89" fmla="*/ 4565119 w 11584247"/>
              <a:gd name="connsiteY89" fmla="*/ 699644 h 851161"/>
              <a:gd name="connsiteX90" fmla="*/ 4405682 w 11584247"/>
              <a:gd name="connsiteY90" fmla="*/ 725524 h 851161"/>
              <a:gd name="connsiteX91" fmla="*/ 4246062 w 11584247"/>
              <a:gd name="connsiteY91" fmla="*/ 758603 h 851161"/>
              <a:gd name="connsiteX92" fmla="*/ 4151948 w 11584247"/>
              <a:gd name="connsiteY92" fmla="*/ 818594 h 851161"/>
              <a:gd name="connsiteX93" fmla="*/ 4020693 w 11584247"/>
              <a:gd name="connsiteY93" fmla="*/ 841422 h 851161"/>
              <a:gd name="connsiteX94" fmla="*/ 3998789 w 11584247"/>
              <a:gd name="connsiteY94" fmla="*/ 851161 h 851161"/>
              <a:gd name="connsiteX95" fmla="*/ 3968135 w 11584247"/>
              <a:gd name="connsiteY95" fmla="*/ 845925 h 851161"/>
              <a:gd name="connsiteX96" fmla="*/ 3845234 w 11584247"/>
              <a:gd name="connsiteY96" fmla="*/ 823068 h 851161"/>
              <a:gd name="connsiteX97" fmla="*/ 3748200 w 11584247"/>
              <a:gd name="connsiteY97" fmla="*/ 788335 h 851161"/>
              <a:gd name="connsiteX98" fmla="*/ 3628646 w 11584247"/>
              <a:gd name="connsiteY98" fmla="*/ 815284 h 851161"/>
              <a:gd name="connsiteX99" fmla="*/ 3434444 w 11584247"/>
              <a:gd name="connsiteY99" fmla="*/ 760907 h 851161"/>
              <a:gd name="connsiteX100" fmla="*/ 3276756 w 11584247"/>
              <a:gd name="connsiteY100" fmla="*/ 777750 h 851161"/>
              <a:gd name="connsiteX101" fmla="*/ 3182139 w 11584247"/>
              <a:gd name="connsiteY101" fmla="*/ 789189 h 851161"/>
              <a:gd name="connsiteX102" fmla="*/ 3044242 w 11584247"/>
              <a:gd name="connsiteY102" fmla="*/ 738181 h 851161"/>
              <a:gd name="connsiteX103" fmla="*/ 2975529 w 11584247"/>
              <a:gd name="connsiteY103" fmla="*/ 720730 h 851161"/>
              <a:gd name="connsiteX104" fmla="*/ 2868812 w 11584247"/>
              <a:gd name="connsiteY104" fmla="*/ 709829 h 851161"/>
              <a:gd name="connsiteX105" fmla="*/ 2836257 w 11584247"/>
              <a:gd name="connsiteY105" fmla="*/ 703641 h 851161"/>
              <a:gd name="connsiteX106" fmla="*/ 2504472 w 11584247"/>
              <a:gd name="connsiteY106" fmla="*/ 654196 h 851161"/>
              <a:gd name="connsiteX107" fmla="*/ 2323450 w 11584247"/>
              <a:gd name="connsiteY107" fmla="*/ 692063 h 851161"/>
              <a:gd name="connsiteX108" fmla="*/ 2112485 w 11584247"/>
              <a:gd name="connsiteY108" fmla="*/ 710292 h 851161"/>
              <a:gd name="connsiteX109" fmla="*/ 2047386 w 11584247"/>
              <a:gd name="connsiteY109" fmla="*/ 669854 h 851161"/>
              <a:gd name="connsiteX110" fmla="*/ 2014871 w 11584247"/>
              <a:gd name="connsiteY110" fmla="*/ 671556 h 851161"/>
              <a:gd name="connsiteX111" fmla="*/ 1961527 w 11584247"/>
              <a:gd name="connsiteY111" fmla="*/ 678730 h 851161"/>
              <a:gd name="connsiteX112" fmla="*/ 1878931 w 11584247"/>
              <a:gd name="connsiteY112" fmla="*/ 661482 h 851161"/>
              <a:gd name="connsiteX113" fmla="*/ 1713886 w 11584247"/>
              <a:gd name="connsiteY113" fmla="*/ 668713 h 851161"/>
              <a:gd name="connsiteX114" fmla="*/ 1434049 w 11584247"/>
              <a:gd name="connsiteY114" fmla="*/ 595668 h 851161"/>
              <a:gd name="connsiteX115" fmla="*/ 1177354 w 11584247"/>
              <a:gd name="connsiteY115" fmla="*/ 614359 h 851161"/>
              <a:gd name="connsiteX116" fmla="*/ 1088947 w 11584247"/>
              <a:gd name="connsiteY116" fmla="*/ 617056 h 851161"/>
              <a:gd name="connsiteX117" fmla="*/ 998946 w 11584247"/>
              <a:gd name="connsiteY117" fmla="*/ 688407 h 851161"/>
              <a:gd name="connsiteX118" fmla="*/ 775514 w 11584247"/>
              <a:gd name="connsiteY118" fmla="*/ 737451 h 851161"/>
              <a:gd name="connsiteX119" fmla="*/ 603494 w 11584247"/>
              <a:gd name="connsiteY119" fmla="*/ 710500 h 851161"/>
              <a:gd name="connsiteX120" fmla="*/ 564233 w 11584247"/>
              <a:gd name="connsiteY120" fmla="*/ 721324 h 851161"/>
              <a:gd name="connsiteX121" fmla="*/ 511527 w 11584247"/>
              <a:gd name="connsiteY121" fmla="*/ 744248 h 851161"/>
              <a:gd name="connsiteX122" fmla="*/ 337049 w 11584247"/>
              <a:gd name="connsiteY122" fmla="*/ 755307 h 851161"/>
              <a:gd name="connsiteX123" fmla="*/ 218766 w 11584247"/>
              <a:gd name="connsiteY123" fmla="*/ 732207 h 851161"/>
              <a:gd name="connsiteX124" fmla="*/ 104041 w 11584247"/>
              <a:gd name="connsiteY124" fmla="*/ 738210 h 851161"/>
              <a:gd name="connsiteX125" fmla="*/ 15455 w 11584247"/>
              <a:gd name="connsiteY125" fmla="*/ 751614 h 851161"/>
              <a:gd name="connsiteX126" fmla="*/ 0 w 11584247"/>
              <a:gd name="connsiteY126" fmla="*/ 741620 h 851161"/>
              <a:gd name="connsiteX127" fmla="*/ 0 w 11584247"/>
              <a:gd name="connsiteY127"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332187 w 11584247"/>
              <a:gd name="connsiteY31" fmla="*/ 485172 h 851161"/>
              <a:gd name="connsiteX32" fmla="*/ 8276595 w 11584247"/>
              <a:gd name="connsiteY32" fmla="*/ 495073 h 851161"/>
              <a:gd name="connsiteX33" fmla="*/ 8259050 w 11584247"/>
              <a:gd name="connsiteY33" fmla="*/ 464220 h 851161"/>
              <a:gd name="connsiteX34" fmla="*/ 8201086 w 11584247"/>
              <a:gd name="connsiteY34" fmla="*/ 485570 h 851161"/>
              <a:gd name="connsiteX35" fmla="*/ 8113667 w 11584247"/>
              <a:gd name="connsiteY35" fmla="*/ 521596 h 851161"/>
              <a:gd name="connsiteX36" fmla="*/ 8062051 w 11584247"/>
              <a:gd name="connsiteY36" fmla="*/ 533812 h 851161"/>
              <a:gd name="connsiteX37" fmla="*/ 7922362 w 11584247"/>
              <a:gd name="connsiteY37" fmla="*/ 576478 h 851161"/>
              <a:gd name="connsiteX38" fmla="*/ 7783439 w 11584247"/>
              <a:gd name="connsiteY38" fmla="*/ 626299 h 851161"/>
              <a:gd name="connsiteX39" fmla="*/ 7721280 w 11584247"/>
              <a:gd name="connsiteY39" fmla="*/ 690417 h 851161"/>
              <a:gd name="connsiteX40" fmla="*/ 7713345 w 11584247"/>
              <a:gd name="connsiteY40" fmla="*/ 693363 h 851161"/>
              <a:gd name="connsiteX41" fmla="*/ 7691368 w 11584247"/>
              <a:gd name="connsiteY41" fmla="*/ 691272 h 851161"/>
              <a:gd name="connsiteX42" fmla="*/ 7683053 w 11584247"/>
              <a:gd name="connsiteY42" fmla="*/ 688814 h 851161"/>
              <a:gd name="connsiteX43" fmla="*/ 7670993 w 11584247"/>
              <a:gd name="connsiteY43" fmla="*/ 688775 h 851161"/>
              <a:gd name="connsiteX44" fmla="*/ 7670712 w 11584247"/>
              <a:gd name="connsiteY44" fmla="*/ 689306 h 851161"/>
              <a:gd name="connsiteX45" fmla="*/ 7659383 w 11584247"/>
              <a:gd name="connsiteY45" fmla="*/ 688227 h 851161"/>
              <a:gd name="connsiteX46" fmla="*/ 7603754 w 11584247"/>
              <a:gd name="connsiteY46" fmla="*/ 676226 h 851161"/>
              <a:gd name="connsiteX47" fmla="*/ 7532285 w 11584247"/>
              <a:gd name="connsiteY47" fmla="*/ 726440 h 851161"/>
              <a:gd name="connsiteX48" fmla="*/ 7502351 w 11584247"/>
              <a:gd name="connsiteY48" fmla="*/ 735020 h 851161"/>
              <a:gd name="connsiteX49" fmla="*/ 7486452 w 11584247"/>
              <a:gd name="connsiteY49" fmla="*/ 742445 h 851161"/>
              <a:gd name="connsiteX50" fmla="*/ 7485519 w 11584247"/>
              <a:gd name="connsiteY50" fmla="*/ 744742 h 851161"/>
              <a:gd name="connsiteX51" fmla="*/ 7432183 w 11584247"/>
              <a:gd name="connsiteY51" fmla="*/ 732969 h 851161"/>
              <a:gd name="connsiteX52" fmla="*/ 7425231 w 11584247"/>
              <a:gd name="connsiteY52" fmla="*/ 735688 h 851161"/>
              <a:gd name="connsiteX53" fmla="*/ 7390298 w 11584247"/>
              <a:gd name="connsiteY53" fmla="*/ 722535 h 851161"/>
              <a:gd name="connsiteX54" fmla="*/ 7372339 w 11584247"/>
              <a:gd name="connsiteY54" fmla="*/ 718662 h 851161"/>
              <a:gd name="connsiteX55" fmla="*/ 7367083 w 11584247"/>
              <a:gd name="connsiteY55" fmla="*/ 711540 h 851161"/>
              <a:gd name="connsiteX56" fmla="*/ 7340667 w 11584247"/>
              <a:gd name="connsiteY56" fmla="*/ 708883 h 851161"/>
              <a:gd name="connsiteX57" fmla="*/ 7337703 w 11584247"/>
              <a:gd name="connsiteY57" fmla="*/ 710851 h 851161"/>
              <a:gd name="connsiteX58" fmla="*/ 7315659 w 11584247"/>
              <a:gd name="connsiteY58" fmla="*/ 700203 h 851161"/>
              <a:gd name="connsiteX59" fmla="*/ 7296872 w 11584247"/>
              <a:gd name="connsiteY59" fmla="*/ 681057 h 851161"/>
              <a:gd name="connsiteX60" fmla="*/ 7073219 w 11584247"/>
              <a:gd name="connsiteY60" fmla="*/ 690480 h 851161"/>
              <a:gd name="connsiteX61" fmla="*/ 6877450 w 11584247"/>
              <a:gd name="connsiteY61" fmla="*/ 609704 h 851161"/>
              <a:gd name="connsiteX62" fmla="*/ 6756132 w 11584247"/>
              <a:gd name="connsiteY62" fmla="*/ 617104 h 851161"/>
              <a:gd name="connsiteX63" fmla="*/ 6414326 w 11584247"/>
              <a:gd name="connsiteY63" fmla="*/ 637792 h 851161"/>
              <a:gd name="connsiteX64" fmla="*/ 6337636 w 11584247"/>
              <a:gd name="connsiteY64" fmla="*/ 651977 h 851161"/>
              <a:gd name="connsiteX65" fmla="*/ 6268828 w 11584247"/>
              <a:gd name="connsiteY65" fmla="*/ 622080 h 851161"/>
              <a:gd name="connsiteX66" fmla="*/ 6241133 w 11584247"/>
              <a:gd name="connsiteY66" fmla="*/ 637096 h 851161"/>
              <a:gd name="connsiteX67" fmla="*/ 6236372 w 11584247"/>
              <a:gd name="connsiteY67" fmla="*/ 640150 h 851161"/>
              <a:gd name="connsiteX68" fmla="*/ 6217005 w 11584247"/>
              <a:gd name="connsiteY68" fmla="*/ 642256 h 851161"/>
              <a:gd name="connsiteX69" fmla="*/ 6211934 w 11584247"/>
              <a:gd name="connsiteY69" fmla="*/ 655497 h 851161"/>
              <a:gd name="connsiteX70" fmla="*/ 6183064 w 11584247"/>
              <a:gd name="connsiteY70" fmla="*/ 667728 h 851161"/>
              <a:gd name="connsiteX71" fmla="*/ 6147308 w 11584247"/>
              <a:gd name="connsiteY71" fmla="*/ 668073 h 851161"/>
              <a:gd name="connsiteX72" fmla="*/ 5977154 w 11584247"/>
              <a:gd name="connsiteY72" fmla="*/ 655579 h 851161"/>
              <a:gd name="connsiteX73" fmla="*/ 5875486 w 11584247"/>
              <a:gd name="connsiteY73" fmla="*/ 656164 h 851161"/>
              <a:gd name="connsiteX74" fmla="*/ 5837074 w 11584247"/>
              <a:gd name="connsiteY74" fmla="*/ 669047 h 851161"/>
              <a:gd name="connsiteX75" fmla="*/ 5783293 w 11584247"/>
              <a:gd name="connsiteY75" fmla="*/ 678526 h 851161"/>
              <a:gd name="connsiteX76" fmla="*/ 5673851 w 11584247"/>
              <a:gd name="connsiteY76" fmla="*/ 675677 h 851161"/>
              <a:gd name="connsiteX77" fmla="*/ 5467137 w 11584247"/>
              <a:gd name="connsiteY77" fmla="*/ 683142 h 851161"/>
              <a:gd name="connsiteX78" fmla="*/ 5459069 w 11584247"/>
              <a:gd name="connsiteY78" fmla="*/ 692731 h 851161"/>
              <a:gd name="connsiteX79" fmla="*/ 5394755 w 11584247"/>
              <a:gd name="connsiteY79" fmla="*/ 691136 h 851161"/>
              <a:gd name="connsiteX80" fmla="*/ 5168758 w 11584247"/>
              <a:gd name="connsiteY80" fmla="*/ 620360 h 851161"/>
              <a:gd name="connsiteX81" fmla="*/ 5043093 w 11584247"/>
              <a:gd name="connsiteY81" fmla="*/ 619043 h 851161"/>
              <a:gd name="connsiteX82" fmla="*/ 4998604 w 11584247"/>
              <a:gd name="connsiteY82" fmla="*/ 629087 h 851161"/>
              <a:gd name="connsiteX83" fmla="*/ 4924058 w 11584247"/>
              <a:gd name="connsiteY83" fmla="*/ 645263 h 851161"/>
              <a:gd name="connsiteX84" fmla="*/ 4868616 w 11584247"/>
              <a:gd name="connsiteY84" fmla="*/ 683240 h 851161"/>
              <a:gd name="connsiteX85" fmla="*/ 4806175 w 11584247"/>
              <a:gd name="connsiteY85" fmla="*/ 686507 h 851161"/>
              <a:gd name="connsiteX86" fmla="*/ 4791312 w 11584247"/>
              <a:gd name="connsiteY86" fmla="*/ 653788 h 851161"/>
              <a:gd name="connsiteX87" fmla="*/ 4724634 w 11584247"/>
              <a:gd name="connsiteY87" fmla="*/ 668150 h 851161"/>
              <a:gd name="connsiteX88" fmla="*/ 4623526 w 11584247"/>
              <a:gd name="connsiteY88" fmla="*/ 693607 h 851161"/>
              <a:gd name="connsiteX89" fmla="*/ 4565119 w 11584247"/>
              <a:gd name="connsiteY89" fmla="*/ 699644 h 851161"/>
              <a:gd name="connsiteX90" fmla="*/ 4405682 w 11584247"/>
              <a:gd name="connsiteY90" fmla="*/ 725524 h 851161"/>
              <a:gd name="connsiteX91" fmla="*/ 4246062 w 11584247"/>
              <a:gd name="connsiteY91" fmla="*/ 758603 h 851161"/>
              <a:gd name="connsiteX92" fmla="*/ 4151948 w 11584247"/>
              <a:gd name="connsiteY92" fmla="*/ 818594 h 851161"/>
              <a:gd name="connsiteX93" fmla="*/ 4020693 w 11584247"/>
              <a:gd name="connsiteY93" fmla="*/ 841422 h 851161"/>
              <a:gd name="connsiteX94" fmla="*/ 3998789 w 11584247"/>
              <a:gd name="connsiteY94" fmla="*/ 851161 h 851161"/>
              <a:gd name="connsiteX95" fmla="*/ 3968135 w 11584247"/>
              <a:gd name="connsiteY95" fmla="*/ 845925 h 851161"/>
              <a:gd name="connsiteX96" fmla="*/ 3845234 w 11584247"/>
              <a:gd name="connsiteY96" fmla="*/ 823068 h 851161"/>
              <a:gd name="connsiteX97" fmla="*/ 3748200 w 11584247"/>
              <a:gd name="connsiteY97" fmla="*/ 788335 h 851161"/>
              <a:gd name="connsiteX98" fmla="*/ 3628646 w 11584247"/>
              <a:gd name="connsiteY98" fmla="*/ 815284 h 851161"/>
              <a:gd name="connsiteX99" fmla="*/ 3434444 w 11584247"/>
              <a:gd name="connsiteY99" fmla="*/ 760907 h 851161"/>
              <a:gd name="connsiteX100" fmla="*/ 3276756 w 11584247"/>
              <a:gd name="connsiteY100" fmla="*/ 777750 h 851161"/>
              <a:gd name="connsiteX101" fmla="*/ 3044242 w 11584247"/>
              <a:gd name="connsiteY101" fmla="*/ 738181 h 851161"/>
              <a:gd name="connsiteX102" fmla="*/ 2975529 w 11584247"/>
              <a:gd name="connsiteY102" fmla="*/ 720730 h 851161"/>
              <a:gd name="connsiteX103" fmla="*/ 2868812 w 11584247"/>
              <a:gd name="connsiteY103" fmla="*/ 709829 h 851161"/>
              <a:gd name="connsiteX104" fmla="*/ 2836257 w 11584247"/>
              <a:gd name="connsiteY104" fmla="*/ 703641 h 851161"/>
              <a:gd name="connsiteX105" fmla="*/ 2504472 w 11584247"/>
              <a:gd name="connsiteY105" fmla="*/ 654196 h 851161"/>
              <a:gd name="connsiteX106" fmla="*/ 2323450 w 11584247"/>
              <a:gd name="connsiteY106" fmla="*/ 692063 h 851161"/>
              <a:gd name="connsiteX107" fmla="*/ 2112485 w 11584247"/>
              <a:gd name="connsiteY107" fmla="*/ 710292 h 851161"/>
              <a:gd name="connsiteX108" fmla="*/ 2047386 w 11584247"/>
              <a:gd name="connsiteY108" fmla="*/ 669854 h 851161"/>
              <a:gd name="connsiteX109" fmla="*/ 2014871 w 11584247"/>
              <a:gd name="connsiteY109" fmla="*/ 671556 h 851161"/>
              <a:gd name="connsiteX110" fmla="*/ 1961527 w 11584247"/>
              <a:gd name="connsiteY110" fmla="*/ 678730 h 851161"/>
              <a:gd name="connsiteX111" fmla="*/ 1878931 w 11584247"/>
              <a:gd name="connsiteY111" fmla="*/ 661482 h 851161"/>
              <a:gd name="connsiteX112" fmla="*/ 1713886 w 11584247"/>
              <a:gd name="connsiteY112" fmla="*/ 668713 h 851161"/>
              <a:gd name="connsiteX113" fmla="*/ 1434049 w 11584247"/>
              <a:gd name="connsiteY113" fmla="*/ 595668 h 851161"/>
              <a:gd name="connsiteX114" fmla="*/ 1177354 w 11584247"/>
              <a:gd name="connsiteY114" fmla="*/ 614359 h 851161"/>
              <a:gd name="connsiteX115" fmla="*/ 1088947 w 11584247"/>
              <a:gd name="connsiteY115" fmla="*/ 617056 h 851161"/>
              <a:gd name="connsiteX116" fmla="*/ 998946 w 11584247"/>
              <a:gd name="connsiteY116" fmla="*/ 688407 h 851161"/>
              <a:gd name="connsiteX117" fmla="*/ 775514 w 11584247"/>
              <a:gd name="connsiteY117" fmla="*/ 737451 h 851161"/>
              <a:gd name="connsiteX118" fmla="*/ 603494 w 11584247"/>
              <a:gd name="connsiteY118" fmla="*/ 710500 h 851161"/>
              <a:gd name="connsiteX119" fmla="*/ 564233 w 11584247"/>
              <a:gd name="connsiteY119" fmla="*/ 721324 h 851161"/>
              <a:gd name="connsiteX120" fmla="*/ 511527 w 11584247"/>
              <a:gd name="connsiteY120" fmla="*/ 744248 h 851161"/>
              <a:gd name="connsiteX121" fmla="*/ 337049 w 11584247"/>
              <a:gd name="connsiteY121" fmla="*/ 755307 h 851161"/>
              <a:gd name="connsiteX122" fmla="*/ 218766 w 11584247"/>
              <a:gd name="connsiteY122" fmla="*/ 732207 h 851161"/>
              <a:gd name="connsiteX123" fmla="*/ 104041 w 11584247"/>
              <a:gd name="connsiteY123" fmla="*/ 738210 h 851161"/>
              <a:gd name="connsiteX124" fmla="*/ 15455 w 11584247"/>
              <a:gd name="connsiteY124" fmla="*/ 751614 h 851161"/>
              <a:gd name="connsiteX125" fmla="*/ 0 w 11584247"/>
              <a:gd name="connsiteY125" fmla="*/ 741620 h 851161"/>
              <a:gd name="connsiteX126" fmla="*/ 0 w 11584247"/>
              <a:gd name="connsiteY126"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332187 w 11584247"/>
              <a:gd name="connsiteY31" fmla="*/ 485172 h 851161"/>
              <a:gd name="connsiteX32" fmla="*/ 8276595 w 11584247"/>
              <a:gd name="connsiteY32" fmla="*/ 495073 h 851161"/>
              <a:gd name="connsiteX33" fmla="*/ 8259050 w 11584247"/>
              <a:gd name="connsiteY33" fmla="*/ 464220 h 851161"/>
              <a:gd name="connsiteX34" fmla="*/ 8201086 w 11584247"/>
              <a:gd name="connsiteY34" fmla="*/ 485570 h 851161"/>
              <a:gd name="connsiteX35" fmla="*/ 8113667 w 11584247"/>
              <a:gd name="connsiteY35" fmla="*/ 521596 h 851161"/>
              <a:gd name="connsiteX36" fmla="*/ 8062051 w 11584247"/>
              <a:gd name="connsiteY36" fmla="*/ 533812 h 851161"/>
              <a:gd name="connsiteX37" fmla="*/ 7922362 w 11584247"/>
              <a:gd name="connsiteY37" fmla="*/ 576478 h 851161"/>
              <a:gd name="connsiteX38" fmla="*/ 7783439 w 11584247"/>
              <a:gd name="connsiteY38" fmla="*/ 626299 h 851161"/>
              <a:gd name="connsiteX39" fmla="*/ 7721280 w 11584247"/>
              <a:gd name="connsiteY39" fmla="*/ 690417 h 851161"/>
              <a:gd name="connsiteX40" fmla="*/ 7713345 w 11584247"/>
              <a:gd name="connsiteY40" fmla="*/ 693363 h 851161"/>
              <a:gd name="connsiteX41" fmla="*/ 7691368 w 11584247"/>
              <a:gd name="connsiteY41" fmla="*/ 691272 h 851161"/>
              <a:gd name="connsiteX42" fmla="*/ 7683053 w 11584247"/>
              <a:gd name="connsiteY42" fmla="*/ 688814 h 851161"/>
              <a:gd name="connsiteX43" fmla="*/ 7670993 w 11584247"/>
              <a:gd name="connsiteY43" fmla="*/ 688775 h 851161"/>
              <a:gd name="connsiteX44" fmla="*/ 7670712 w 11584247"/>
              <a:gd name="connsiteY44" fmla="*/ 689306 h 851161"/>
              <a:gd name="connsiteX45" fmla="*/ 7659383 w 11584247"/>
              <a:gd name="connsiteY45" fmla="*/ 688227 h 851161"/>
              <a:gd name="connsiteX46" fmla="*/ 7603754 w 11584247"/>
              <a:gd name="connsiteY46" fmla="*/ 676226 h 851161"/>
              <a:gd name="connsiteX47" fmla="*/ 7532285 w 11584247"/>
              <a:gd name="connsiteY47" fmla="*/ 726440 h 851161"/>
              <a:gd name="connsiteX48" fmla="*/ 7502351 w 11584247"/>
              <a:gd name="connsiteY48" fmla="*/ 735020 h 851161"/>
              <a:gd name="connsiteX49" fmla="*/ 7486452 w 11584247"/>
              <a:gd name="connsiteY49" fmla="*/ 742445 h 851161"/>
              <a:gd name="connsiteX50" fmla="*/ 7485519 w 11584247"/>
              <a:gd name="connsiteY50" fmla="*/ 744742 h 851161"/>
              <a:gd name="connsiteX51" fmla="*/ 7432183 w 11584247"/>
              <a:gd name="connsiteY51" fmla="*/ 732969 h 851161"/>
              <a:gd name="connsiteX52" fmla="*/ 7425231 w 11584247"/>
              <a:gd name="connsiteY52" fmla="*/ 735688 h 851161"/>
              <a:gd name="connsiteX53" fmla="*/ 7390298 w 11584247"/>
              <a:gd name="connsiteY53" fmla="*/ 722535 h 851161"/>
              <a:gd name="connsiteX54" fmla="*/ 7372339 w 11584247"/>
              <a:gd name="connsiteY54" fmla="*/ 718662 h 851161"/>
              <a:gd name="connsiteX55" fmla="*/ 7367083 w 11584247"/>
              <a:gd name="connsiteY55" fmla="*/ 711540 h 851161"/>
              <a:gd name="connsiteX56" fmla="*/ 7340667 w 11584247"/>
              <a:gd name="connsiteY56" fmla="*/ 708883 h 851161"/>
              <a:gd name="connsiteX57" fmla="*/ 7337703 w 11584247"/>
              <a:gd name="connsiteY57" fmla="*/ 710851 h 851161"/>
              <a:gd name="connsiteX58" fmla="*/ 7315659 w 11584247"/>
              <a:gd name="connsiteY58" fmla="*/ 700203 h 851161"/>
              <a:gd name="connsiteX59" fmla="*/ 7296872 w 11584247"/>
              <a:gd name="connsiteY59" fmla="*/ 681057 h 851161"/>
              <a:gd name="connsiteX60" fmla="*/ 7073219 w 11584247"/>
              <a:gd name="connsiteY60" fmla="*/ 690480 h 851161"/>
              <a:gd name="connsiteX61" fmla="*/ 6877450 w 11584247"/>
              <a:gd name="connsiteY61" fmla="*/ 609704 h 851161"/>
              <a:gd name="connsiteX62" fmla="*/ 6756132 w 11584247"/>
              <a:gd name="connsiteY62" fmla="*/ 617104 h 851161"/>
              <a:gd name="connsiteX63" fmla="*/ 6414326 w 11584247"/>
              <a:gd name="connsiteY63" fmla="*/ 637792 h 851161"/>
              <a:gd name="connsiteX64" fmla="*/ 6337636 w 11584247"/>
              <a:gd name="connsiteY64" fmla="*/ 651977 h 851161"/>
              <a:gd name="connsiteX65" fmla="*/ 6268828 w 11584247"/>
              <a:gd name="connsiteY65" fmla="*/ 622080 h 851161"/>
              <a:gd name="connsiteX66" fmla="*/ 6241133 w 11584247"/>
              <a:gd name="connsiteY66" fmla="*/ 637096 h 851161"/>
              <a:gd name="connsiteX67" fmla="*/ 6236372 w 11584247"/>
              <a:gd name="connsiteY67" fmla="*/ 640150 h 851161"/>
              <a:gd name="connsiteX68" fmla="*/ 6217005 w 11584247"/>
              <a:gd name="connsiteY68" fmla="*/ 642256 h 851161"/>
              <a:gd name="connsiteX69" fmla="*/ 6211934 w 11584247"/>
              <a:gd name="connsiteY69" fmla="*/ 655497 h 851161"/>
              <a:gd name="connsiteX70" fmla="*/ 6183064 w 11584247"/>
              <a:gd name="connsiteY70" fmla="*/ 667728 h 851161"/>
              <a:gd name="connsiteX71" fmla="*/ 6147308 w 11584247"/>
              <a:gd name="connsiteY71" fmla="*/ 668073 h 851161"/>
              <a:gd name="connsiteX72" fmla="*/ 5977154 w 11584247"/>
              <a:gd name="connsiteY72" fmla="*/ 655579 h 851161"/>
              <a:gd name="connsiteX73" fmla="*/ 5875486 w 11584247"/>
              <a:gd name="connsiteY73" fmla="*/ 656164 h 851161"/>
              <a:gd name="connsiteX74" fmla="*/ 5837074 w 11584247"/>
              <a:gd name="connsiteY74" fmla="*/ 669047 h 851161"/>
              <a:gd name="connsiteX75" fmla="*/ 5783293 w 11584247"/>
              <a:gd name="connsiteY75" fmla="*/ 678526 h 851161"/>
              <a:gd name="connsiteX76" fmla="*/ 5673851 w 11584247"/>
              <a:gd name="connsiteY76" fmla="*/ 675677 h 851161"/>
              <a:gd name="connsiteX77" fmla="*/ 5467137 w 11584247"/>
              <a:gd name="connsiteY77" fmla="*/ 683142 h 851161"/>
              <a:gd name="connsiteX78" fmla="*/ 5459069 w 11584247"/>
              <a:gd name="connsiteY78" fmla="*/ 692731 h 851161"/>
              <a:gd name="connsiteX79" fmla="*/ 5394755 w 11584247"/>
              <a:gd name="connsiteY79" fmla="*/ 691136 h 851161"/>
              <a:gd name="connsiteX80" fmla="*/ 5168758 w 11584247"/>
              <a:gd name="connsiteY80" fmla="*/ 620360 h 851161"/>
              <a:gd name="connsiteX81" fmla="*/ 5043093 w 11584247"/>
              <a:gd name="connsiteY81" fmla="*/ 619043 h 851161"/>
              <a:gd name="connsiteX82" fmla="*/ 4998604 w 11584247"/>
              <a:gd name="connsiteY82" fmla="*/ 629087 h 851161"/>
              <a:gd name="connsiteX83" fmla="*/ 4924058 w 11584247"/>
              <a:gd name="connsiteY83" fmla="*/ 645263 h 851161"/>
              <a:gd name="connsiteX84" fmla="*/ 4868616 w 11584247"/>
              <a:gd name="connsiteY84" fmla="*/ 683240 h 851161"/>
              <a:gd name="connsiteX85" fmla="*/ 4806175 w 11584247"/>
              <a:gd name="connsiteY85" fmla="*/ 686507 h 851161"/>
              <a:gd name="connsiteX86" fmla="*/ 4791312 w 11584247"/>
              <a:gd name="connsiteY86" fmla="*/ 653788 h 851161"/>
              <a:gd name="connsiteX87" fmla="*/ 4724634 w 11584247"/>
              <a:gd name="connsiteY87" fmla="*/ 668150 h 851161"/>
              <a:gd name="connsiteX88" fmla="*/ 4623526 w 11584247"/>
              <a:gd name="connsiteY88" fmla="*/ 693607 h 851161"/>
              <a:gd name="connsiteX89" fmla="*/ 4565119 w 11584247"/>
              <a:gd name="connsiteY89" fmla="*/ 699644 h 851161"/>
              <a:gd name="connsiteX90" fmla="*/ 4405682 w 11584247"/>
              <a:gd name="connsiteY90" fmla="*/ 725524 h 851161"/>
              <a:gd name="connsiteX91" fmla="*/ 4246062 w 11584247"/>
              <a:gd name="connsiteY91" fmla="*/ 758603 h 851161"/>
              <a:gd name="connsiteX92" fmla="*/ 4151948 w 11584247"/>
              <a:gd name="connsiteY92" fmla="*/ 818594 h 851161"/>
              <a:gd name="connsiteX93" fmla="*/ 4020693 w 11584247"/>
              <a:gd name="connsiteY93" fmla="*/ 841422 h 851161"/>
              <a:gd name="connsiteX94" fmla="*/ 3998789 w 11584247"/>
              <a:gd name="connsiteY94" fmla="*/ 851161 h 851161"/>
              <a:gd name="connsiteX95" fmla="*/ 3968135 w 11584247"/>
              <a:gd name="connsiteY95" fmla="*/ 845925 h 851161"/>
              <a:gd name="connsiteX96" fmla="*/ 3845234 w 11584247"/>
              <a:gd name="connsiteY96" fmla="*/ 823068 h 851161"/>
              <a:gd name="connsiteX97" fmla="*/ 3748200 w 11584247"/>
              <a:gd name="connsiteY97" fmla="*/ 788335 h 851161"/>
              <a:gd name="connsiteX98" fmla="*/ 3628646 w 11584247"/>
              <a:gd name="connsiteY98" fmla="*/ 815284 h 851161"/>
              <a:gd name="connsiteX99" fmla="*/ 3434444 w 11584247"/>
              <a:gd name="connsiteY99" fmla="*/ 760907 h 851161"/>
              <a:gd name="connsiteX100" fmla="*/ 3276756 w 11584247"/>
              <a:gd name="connsiteY100" fmla="*/ 777750 h 851161"/>
              <a:gd name="connsiteX101" fmla="*/ 3044242 w 11584247"/>
              <a:gd name="connsiteY101" fmla="*/ 738181 h 851161"/>
              <a:gd name="connsiteX102" fmla="*/ 2975529 w 11584247"/>
              <a:gd name="connsiteY102" fmla="*/ 720730 h 851161"/>
              <a:gd name="connsiteX103" fmla="*/ 2868812 w 11584247"/>
              <a:gd name="connsiteY103" fmla="*/ 709829 h 851161"/>
              <a:gd name="connsiteX104" fmla="*/ 2836257 w 11584247"/>
              <a:gd name="connsiteY104" fmla="*/ 703641 h 851161"/>
              <a:gd name="connsiteX105" fmla="*/ 2504472 w 11584247"/>
              <a:gd name="connsiteY105" fmla="*/ 654196 h 851161"/>
              <a:gd name="connsiteX106" fmla="*/ 2323450 w 11584247"/>
              <a:gd name="connsiteY106" fmla="*/ 692063 h 851161"/>
              <a:gd name="connsiteX107" fmla="*/ 2047386 w 11584247"/>
              <a:gd name="connsiteY107" fmla="*/ 669854 h 851161"/>
              <a:gd name="connsiteX108" fmla="*/ 2014871 w 11584247"/>
              <a:gd name="connsiteY108" fmla="*/ 671556 h 851161"/>
              <a:gd name="connsiteX109" fmla="*/ 1961527 w 11584247"/>
              <a:gd name="connsiteY109" fmla="*/ 678730 h 851161"/>
              <a:gd name="connsiteX110" fmla="*/ 1878931 w 11584247"/>
              <a:gd name="connsiteY110" fmla="*/ 661482 h 851161"/>
              <a:gd name="connsiteX111" fmla="*/ 1713886 w 11584247"/>
              <a:gd name="connsiteY111" fmla="*/ 668713 h 851161"/>
              <a:gd name="connsiteX112" fmla="*/ 1434049 w 11584247"/>
              <a:gd name="connsiteY112" fmla="*/ 595668 h 851161"/>
              <a:gd name="connsiteX113" fmla="*/ 1177354 w 11584247"/>
              <a:gd name="connsiteY113" fmla="*/ 614359 h 851161"/>
              <a:gd name="connsiteX114" fmla="*/ 1088947 w 11584247"/>
              <a:gd name="connsiteY114" fmla="*/ 617056 h 851161"/>
              <a:gd name="connsiteX115" fmla="*/ 998946 w 11584247"/>
              <a:gd name="connsiteY115" fmla="*/ 688407 h 851161"/>
              <a:gd name="connsiteX116" fmla="*/ 775514 w 11584247"/>
              <a:gd name="connsiteY116" fmla="*/ 737451 h 851161"/>
              <a:gd name="connsiteX117" fmla="*/ 603494 w 11584247"/>
              <a:gd name="connsiteY117" fmla="*/ 710500 h 851161"/>
              <a:gd name="connsiteX118" fmla="*/ 564233 w 11584247"/>
              <a:gd name="connsiteY118" fmla="*/ 721324 h 851161"/>
              <a:gd name="connsiteX119" fmla="*/ 511527 w 11584247"/>
              <a:gd name="connsiteY119" fmla="*/ 744248 h 851161"/>
              <a:gd name="connsiteX120" fmla="*/ 337049 w 11584247"/>
              <a:gd name="connsiteY120" fmla="*/ 755307 h 851161"/>
              <a:gd name="connsiteX121" fmla="*/ 218766 w 11584247"/>
              <a:gd name="connsiteY121" fmla="*/ 732207 h 851161"/>
              <a:gd name="connsiteX122" fmla="*/ 104041 w 11584247"/>
              <a:gd name="connsiteY122" fmla="*/ 738210 h 851161"/>
              <a:gd name="connsiteX123" fmla="*/ 15455 w 11584247"/>
              <a:gd name="connsiteY123" fmla="*/ 751614 h 851161"/>
              <a:gd name="connsiteX124" fmla="*/ 0 w 11584247"/>
              <a:gd name="connsiteY124" fmla="*/ 741620 h 851161"/>
              <a:gd name="connsiteX125" fmla="*/ 0 w 11584247"/>
              <a:gd name="connsiteY125"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332187 w 11584247"/>
              <a:gd name="connsiteY31" fmla="*/ 485172 h 851161"/>
              <a:gd name="connsiteX32" fmla="*/ 8276595 w 11584247"/>
              <a:gd name="connsiteY32" fmla="*/ 495073 h 851161"/>
              <a:gd name="connsiteX33" fmla="*/ 8259050 w 11584247"/>
              <a:gd name="connsiteY33" fmla="*/ 464220 h 851161"/>
              <a:gd name="connsiteX34" fmla="*/ 8201086 w 11584247"/>
              <a:gd name="connsiteY34" fmla="*/ 485570 h 851161"/>
              <a:gd name="connsiteX35" fmla="*/ 8113667 w 11584247"/>
              <a:gd name="connsiteY35" fmla="*/ 521596 h 851161"/>
              <a:gd name="connsiteX36" fmla="*/ 8062051 w 11584247"/>
              <a:gd name="connsiteY36" fmla="*/ 533812 h 851161"/>
              <a:gd name="connsiteX37" fmla="*/ 7922362 w 11584247"/>
              <a:gd name="connsiteY37" fmla="*/ 576478 h 851161"/>
              <a:gd name="connsiteX38" fmla="*/ 7783439 w 11584247"/>
              <a:gd name="connsiteY38" fmla="*/ 626299 h 851161"/>
              <a:gd name="connsiteX39" fmla="*/ 7721280 w 11584247"/>
              <a:gd name="connsiteY39" fmla="*/ 690417 h 851161"/>
              <a:gd name="connsiteX40" fmla="*/ 7713345 w 11584247"/>
              <a:gd name="connsiteY40" fmla="*/ 693363 h 851161"/>
              <a:gd name="connsiteX41" fmla="*/ 7691368 w 11584247"/>
              <a:gd name="connsiteY41" fmla="*/ 691272 h 851161"/>
              <a:gd name="connsiteX42" fmla="*/ 7683053 w 11584247"/>
              <a:gd name="connsiteY42" fmla="*/ 688814 h 851161"/>
              <a:gd name="connsiteX43" fmla="*/ 7670993 w 11584247"/>
              <a:gd name="connsiteY43" fmla="*/ 688775 h 851161"/>
              <a:gd name="connsiteX44" fmla="*/ 7670712 w 11584247"/>
              <a:gd name="connsiteY44" fmla="*/ 689306 h 851161"/>
              <a:gd name="connsiteX45" fmla="*/ 7659383 w 11584247"/>
              <a:gd name="connsiteY45" fmla="*/ 688227 h 851161"/>
              <a:gd name="connsiteX46" fmla="*/ 7603754 w 11584247"/>
              <a:gd name="connsiteY46" fmla="*/ 676226 h 851161"/>
              <a:gd name="connsiteX47" fmla="*/ 7532285 w 11584247"/>
              <a:gd name="connsiteY47" fmla="*/ 726440 h 851161"/>
              <a:gd name="connsiteX48" fmla="*/ 7502351 w 11584247"/>
              <a:gd name="connsiteY48" fmla="*/ 735020 h 851161"/>
              <a:gd name="connsiteX49" fmla="*/ 7486452 w 11584247"/>
              <a:gd name="connsiteY49" fmla="*/ 742445 h 851161"/>
              <a:gd name="connsiteX50" fmla="*/ 7485519 w 11584247"/>
              <a:gd name="connsiteY50" fmla="*/ 744742 h 851161"/>
              <a:gd name="connsiteX51" fmla="*/ 7432183 w 11584247"/>
              <a:gd name="connsiteY51" fmla="*/ 732969 h 851161"/>
              <a:gd name="connsiteX52" fmla="*/ 7425231 w 11584247"/>
              <a:gd name="connsiteY52" fmla="*/ 735688 h 851161"/>
              <a:gd name="connsiteX53" fmla="*/ 7390298 w 11584247"/>
              <a:gd name="connsiteY53" fmla="*/ 722535 h 851161"/>
              <a:gd name="connsiteX54" fmla="*/ 7372339 w 11584247"/>
              <a:gd name="connsiteY54" fmla="*/ 718662 h 851161"/>
              <a:gd name="connsiteX55" fmla="*/ 7367083 w 11584247"/>
              <a:gd name="connsiteY55" fmla="*/ 711540 h 851161"/>
              <a:gd name="connsiteX56" fmla="*/ 7340667 w 11584247"/>
              <a:gd name="connsiteY56" fmla="*/ 708883 h 851161"/>
              <a:gd name="connsiteX57" fmla="*/ 7337703 w 11584247"/>
              <a:gd name="connsiteY57" fmla="*/ 710851 h 851161"/>
              <a:gd name="connsiteX58" fmla="*/ 7315659 w 11584247"/>
              <a:gd name="connsiteY58" fmla="*/ 700203 h 851161"/>
              <a:gd name="connsiteX59" fmla="*/ 7296872 w 11584247"/>
              <a:gd name="connsiteY59" fmla="*/ 681057 h 851161"/>
              <a:gd name="connsiteX60" fmla="*/ 7073219 w 11584247"/>
              <a:gd name="connsiteY60" fmla="*/ 690480 h 851161"/>
              <a:gd name="connsiteX61" fmla="*/ 6877450 w 11584247"/>
              <a:gd name="connsiteY61" fmla="*/ 609704 h 851161"/>
              <a:gd name="connsiteX62" fmla="*/ 6756132 w 11584247"/>
              <a:gd name="connsiteY62" fmla="*/ 617104 h 851161"/>
              <a:gd name="connsiteX63" fmla="*/ 6414326 w 11584247"/>
              <a:gd name="connsiteY63" fmla="*/ 637792 h 851161"/>
              <a:gd name="connsiteX64" fmla="*/ 6337636 w 11584247"/>
              <a:gd name="connsiteY64" fmla="*/ 651977 h 851161"/>
              <a:gd name="connsiteX65" fmla="*/ 6268828 w 11584247"/>
              <a:gd name="connsiteY65" fmla="*/ 622080 h 851161"/>
              <a:gd name="connsiteX66" fmla="*/ 6241133 w 11584247"/>
              <a:gd name="connsiteY66" fmla="*/ 637096 h 851161"/>
              <a:gd name="connsiteX67" fmla="*/ 6236372 w 11584247"/>
              <a:gd name="connsiteY67" fmla="*/ 640150 h 851161"/>
              <a:gd name="connsiteX68" fmla="*/ 6217005 w 11584247"/>
              <a:gd name="connsiteY68" fmla="*/ 642256 h 851161"/>
              <a:gd name="connsiteX69" fmla="*/ 6211934 w 11584247"/>
              <a:gd name="connsiteY69" fmla="*/ 655497 h 851161"/>
              <a:gd name="connsiteX70" fmla="*/ 6183064 w 11584247"/>
              <a:gd name="connsiteY70" fmla="*/ 667728 h 851161"/>
              <a:gd name="connsiteX71" fmla="*/ 6147308 w 11584247"/>
              <a:gd name="connsiteY71" fmla="*/ 668073 h 851161"/>
              <a:gd name="connsiteX72" fmla="*/ 5977154 w 11584247"/>
              <a:gd name="connsiteY72" fmla="*/ 655579 h 851161"/>
              <a:gd name="connsiteX73" fmla="*/ 5875486 w 11584247"/>
              <a:gd name="connsiteY73" fmla="*/ 656164 h 851161"/>
              <a:gd name="connsiteX74" fmla="*/ 5837074 w 11584247"/>
              <a:gd name="connsiteY74" fmla="*/ 669047 h 851161"/>
              <a:gd name="connsiteX75" fmla="*/ 5783293 w 11584247"/>
              <a:gd name="connsiteY75" fmla="*/ 678526 h 851161"/>
              <a:gd name="connsiteX76" fmla="*/ 5673851 w 11584247"/>
              <a:gd name="connsiteY76" fmla="*/ 675677 h 851161"/>
              <a:gd name="connsiteX77" fmla="*/ 5467137 w 11584247"/>
              <a:gd name="connsiteY77" fmla="*/ 683142 h 851161"/>
              <a:gd name="connsiteX78" fmla="*/ 5459069 w 11584247"/>
              <a:gd name="connsiteY78" fmla="*/ 692731 h 851161"/>
              <a:gd name="connsiteX79" fmla="*/ 5365377 w 11584247"/>
              <a:gd name="connsiteY79" fmla="*/ 639724 h 851161"/>
              <a:gd name="connsiteX80" fmla="*/ 5168758 w 11584247"/>
              <a:gd name="connsiteY80" fmla="*/ 620360 h 851161"/>
              <a:gd name="connsiteX81" fmla="*/ 5043093 w 11584247"/>
              <a:gd name="connsiteY81" fmla="*/ 619043 h 851161"/>
              <a:gd name="connsiteX82" fmla="*/ 4998604 w 11584247"/>
              <a:gd name="connsiteY82" fmla="*/ 629087 h 851161"/>
              <a:gd name="connsiteX83" fmla="*/ 4924058 w 11584247"/>
              <a:gd name="connsiteY83" fmla="*/ 645263 h 851161"/>
              <a:gd name="connsiteX84" fmla="*/ 4868616 w 11584247"/>
              <a:gd name="connsiteY84" fmla="*/ 683240 h 851161"/>
              <a:gd name="connsiteX85" fmla="*/ 4806175 w 11584247"/>
              <a:gd name="connsiteY85" fmla="*/ 686507 h 851161"/>
              <a:gd name="connsiteX86" fmla="*/ 4791312 w 11584247"/>
              <a:gd name="connsiteY86" fmla="*/ 653788 h 851161"/>
              <a:gd name="connsiteX87" fmla="*/ 4724634 w 11584247"/>
              <a:gd name="connsiteY87" fmla="*/ 668150 h 851161"/>
              <a:gd name="connsiteX88" fmla="*/ 4623526 w 11584247"/>
              <a:gd name="connsiteY88" fmla="*/ 693607 h 851161"/>
              <a:gd name="connsiteX89" fmla="*/ 4565119 w 11584247"/>
              <a:gd name="connsiteY89" fmla="*/ 699644 h 851161"/>
              <a:gd name="connsiteX90" fmla="*/ 4405682 w 11584247"/>
              <a:gd name="connsiteY90" fmla="*/ 725524 h 851161"/>
              <a:gd name="connsiteX91" fmla="*/ 4246062 w 11584247"/>
              <a:gd name="connsiteY91" fmla="*/ 758603 h 851161"/>
              <a:gd name="connsiteX92" fmla="*/ 4151948 w 11584247"/>
              <a:gd name="connsiteY92" fmla="*/ 818594 h 851161"/>
              <a:gd name="connsiteX93" fmla="*/ 4020693 w 11584247"/>
              <a:gd name="connsiteY93" fmla="*/ 841422 h 851161"/>
              <a:gd name="connsiteX94" fmla="*/ 3998789 w 11584247"/>
              <a:gd name="connsiteY94" fmla="*/ 851161 h 851161"/>
              <a:gd name="connsiteX95" fmla="*/ 3968135 w 11584247"/>
              <a:gd name="connsiteY95" fmla="*/ 845925 h 851161"/>
              <a:gd name="connsiteX96" fmla="*/ 3845234 w 11584247"/>
              <a:gd name="connsiteY96" fmla="*/ 823068 h 851161"/>
              <a:gd name="connsiteX97" fmla="*/ 3748200 w 11584247"/>
              <a:gd name="connsiteY97" fmla="*/ 788335 h 851161"/>
              <a:gd name="connsiteX98" fmla="*/ 3628646 w 11584247"/>
              <a:gd name="connsiteY98" fmla="*/ 815284 h 851161"/>
              <a:gd name="connsiteX99" fmla="*/ 3434444 w 11584247"/>
              <a:gd name="connsiteY99" fmla="*/ 760907 h 851161"/>
              <a:gd name="connsiteX100" fmla="*/ 3276756 w 11584247"/>
              <a:gd name="connsiteY100" fmla="*/ 777750 h 851161"/>
              <a:gd name="connsiteX101" fmla="*/ 3044242 w 11584247"/>
              <a:gd name="connsiteY101" fmla="*/ 738181 h 851161"/>
              <a:gd name="connsiteX102" fmla="*/ 2975529 w 11584247"/>
              <a:gd name="connsiteY102" fmla="*/ 720730 h 851161"/>
              <a:gd name="connsiteX103" fmla="*/ 2868812 w 11584247"/>
              <a:gd name="connsiteY103" fmla="*/ 709829 h 851161"/>
              <a:gd name="connsiteX104" fmla="*/ 2836257 w 11584247"/>
              <a:gd name="connsiteY104" fmla="*/ 703641 h 851161"/>
              <a:gd name="connsiteX105" fmla="*/ 2504472 w 11584247"/>
              <a:gd name="connsiteY105" fmla="*/ 654196 h 851161"/>
              <a:gd name="connsiteX106" fmla="*/ 2323450 w 11584247"/>
              <a:gd name="connsiteY106" fmla="*/ 692063 h 851161"/>
              <a:gd name="connsiteX107" fmla="*/ 2047386 w 11584247"/>
              <a:gd name="connsiteY107" fmla="*/ 669854 h 851161"/>
              <a:gd name="connsiteX108" fmla="*/ 2014871 w 11584247"/>
              <a:gd name="connsiteY108" fmla="*/ 671556 h 851161"/>
              <a:gd name="connsiteX109" fmla="*/ 1961527 w 11584247"/>
              <a:gd name="connsiteY109" fmla="*/ 678730 h 851161"/>
              <a:gd name="connsiteX110" fmla="*/ 1878931 w 11584247"/>
              <a:gd name="connsiteY110" fmla="*/ 661482 h 851161"/>
              <a:gd name="connsiteX111" fmla="*/ 1713886 w 11584247"/>
              <a:gd name="connsiteY111" fmla="*/ 668713 h 851161"/>
              <a:gd name="connsiteX112" fmla="*/ 1434049 w 11584247"/>
              <a:gd name="connsiteY112" fmla="*/ 595668 h 851161"/>
              <a:gd name="connsiteX113" fmla="*/ 1177354 w 11584247"/>
              <a:gd name="connsiteY113" fmla="*/ 614359 h 851161"/>
              <a:gd name="connsiteX114" fmla="*/ 1088947 w 11584247"/>
              <a:gd name="connsiteY114" fmla="*/ 617056 h 851161"/>
              <a:gd name="connsiteX115" fmla="*/ 998946 w 11584247"/>
              <a:gd name="connsiteY115" fmla="*/ 688407 h 851161"/>
              <a:gd name="connsiteX116" fmla="*/ 775514 w 11584247"/>
              <a:gd name="connsiteY116" fmla="*/ 737451 h 851161"/>
              <a:gd name="connsiteX117" fmla="*/ 603494 w 11584247"/>
              <a:gd name="connsiteY117" fmla="*/ 710500 h 851161"/>
              <a:gd name="connsiteX118" fmla="*/ 564233 w 11584247"/>
              <a:gd name="connsiteY118" fmla="*/ 721324 h 851161"/>
              <a:gd name="connsiteX119" fmla="*/ 511527 w 11584247"/>
              <a:gd name="connsiteY119" fmla="*/ 744248 h 851161"/>
              <a:gd name="connsiteX120" fmla="*/ 337049 w 11584247"/>
              <a:gd name="connsiteY120" fmla="*/ 755307 h 851161"/>
              <a:gd name="connsiteX121" fmla="*/ 218766 w 11584247"/>
              <a:gd name="connsiteY121" fmla="*/ 732207 h 851161"/>
              <a:gd name="connsiteX122" fmla="*/ 104041 w 11584247"/>
              <a:gd name="connsiteY122" fmla="*/ 738210 h 851161"/>
              <a:gd name="connsiteX123" fmla="*/ 15455 w 11584247"/>
              <a:gd name="connsiteY123" fmla="*/ 751614 h 851161"/>
              <a:gd name="connsiteX124" fmla="*/ 0 w 11584247"/>
              <a:gd name="connsiteY124" fmla="*/ 741620 h 851161"/>
              <a:gd name="connsiteX125" fmla="*/ 0 w 11584247"/>
              <a:gd name="connsiteY125"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332187 w 11584247"/>
              <a:gd name="connsiteY31" fmla="*/ 485172 h 851161"/>
              <a:gd name="connsiteX32" fmla="*/ 8276595 w 11584247"/>
              <a:gd name="connsiteY32" fmla="*/ 495073 h 851161"/>
              <a:gd name="connsiteX33" fmla="*/ 8259050 w 11584247"/>
              <a:gd name="connsiteY33" fmla="*/ 464220 h 851161"/>
              <a:gd name="connsiteX34" fmla="*/ 8201086 w 11584247"/>
              <a:gd name="connsiteY34" fmla="*/ 485570 h 851161"/>
              <a:gd name="connsiteX35" fmla="*/ 8113667 w 11584247"/>
              <a:gd name="connsiteY35" fmla="*/ 521596 h 851161"/>
              <a:gd name="connsiteX36" fmla="*/ 8062051 w 11584247"/>
              <a:gd name="connsiteY36" fmla="*/ 533812 h 851161"/>
              <a:gd name="connsiteX37" fmla="*/ 7922362 w 11584247"/>
              <a:gd name="connsiteY37" fmla="*/ 576478 h 851161"/>
              <a:gd name="connsiteX38" fmla="*/ 7783439 w 11584247"/>
              <a:gd name="connsiteY38" fmla="*/ 626299 h 851161"/>
              <a:gd name="connsiteX39" fmla="*/ 7721280 w 11584247"/>
              <a:gd name="connsiteY39" fmla="*/ 690417 h 851161"/>
              <a:gd name="connsiteX40" fmla="*/ 7713345 w 11584247"/>
              <a:gd name="connsiteY40" fmla="*/ 693363 h 851161"/>
              <a:gd name="connsiteX41" fmla="*/ 7691368 w 11584247"/>
              <a:gd name="connsiteY41" fmla="*/ 691272 h 851161"/>
              <a:gd name="connsiteX42" fmla="*/ 7683053 w 11584247"/>
              <a:gd name="connsiteY42" fmla="*/ 688814 h 851161"/>
              <a:gd name="connsiteX43" fmla="*/ 7670993 w 11584247"/>
              <a:gd name="connsiteY43" fmla="*/ 688775 h 851161"/>
              <a:gd name="connsiteX44" fmla="*/ 7670712 w 11584247"/>
              <a:gd name="connsiteY44" fmla="*/ 689306 h 851161"/>
              <a:gd name="connsiteX45" fmla="*/ 7659383 w 11584247"/>
              <a:gd name="connsiteY45" fmla="*/ 688227 h 851161"/>
              <a:gd name="connsiteX46" fmla="*/ 7603754 w 11584247"/>
              <a:gd name="connsiteY46" fmla="*/ 676226 h 851161"/>
              <a:gd name="connsiteX47" fmla="*/ 7532285 w 11584247"/>
              <a:gd name="connsiteY47" fmla="*/ 726440 h 851161"/>
              <a:gd name="connsiteX48" fmla="*/ 7502351 w 11584247"/>
              <a:gd name="connsiteY48" fmla="*/ 735020 h 851161"/>
              <a:gd name="connsiteX49" fmla="*/ 7486452 w 11584247"/>
              <a:gd name="connsiteY49" fmla="*/ 742445 h 851161"/>
              <a:gd name="connsiteX50" fmla="*/ 7485519 w 11584247"/>
              <a:gd name="connsiteY50" fmla="*/ 744742 h 851161"/>
              <a:gd name="connsiteX51" fmla="*/ 7432183 w 11584247"/>
              <a:gd name="connsiteY51" fmla="*/ 732969 h 851161"/>
              <a:gd name="connsiteX52" fmla="*/ 7425231 w 11584247"/>
              <a:gd name="connsiteY52" fmla="*/ 735688 h 851161"/>
              <a:gd name="connsiteX53" fmla="*/ 7390298 w 11584247"/>
              <a:gd name="connsiteY53" fmla="*/ 722535 h 851161"/>
              <a:gd name="connsiteX54" fmla="*/ 7372339 w 11584247"/>
              <a:gd name="connsiteY54" fmla="*/ 718662 h 851161"/>
              <a:gd name="connsiteX55" fmla="*/ 7367083 w 11584247"/>
              <a:gd name="connsiteY55" fmla="*/ 711540 h 851161"/>
              <a:gd name="connsiteX56" fmla="*/ 7340667 w 11584247"/>
              <a:gd name="connsiteY56" fmla="*/ 708883 h 851161"/>
              <a:gd name="connsiteX57" fmla="*/ 7337703 w 11584247"/>
              <a:gd name="connsiteY57" fmla="*/ 710851 h 851161"/>
              <a:gd name="connsiteX58" fmla="*/ 7315659 w 11584247"/>
              <a:gd name="connsiteY58" fmla="*/ 700203 h 851161"/>
              <a:gd name="connsiteX59" fmla="*/ 7296872 w 11584247"/>
              <a:gd name="connsiteY59" fmla="*/ 681057 h 851161"/>
              <a:gd name="connsiteX60" fmla="*/ 7073219 w 11584247"/>
              <a:gd name="connsiteY60" fmla="*/ 690480 h 851161"/>
              <a:gd name="connsiteX61" fmla="*/ 6877450 w 11584247"/>
              <a:gd name="connsiteY61" fmla="*/ 609704 h 851161"/>
              <a:gd name="connsiteX62" fmla="*/ 6756132 w 11584247"/>
              <a:gd name="connsiteY62" fmla="*/ 617104 h 851161"/>
              <a:gd name="connsiteX63" fmla="*/ 6414326 w 11584247"/>
              <a:gd name="connsiteY63" fmla="*/ 637792 h 851161"/>
              <a:gd name="connsiteX64" fmla="*/ 6337636 w 11584247"/>
              <a:gd name="connsiteY64" fmla="*/ 651977 h 851161"/>
              <a:gd name="connsiteX65" fmla="*/ 6268828 w 11584247"/>
              <a:gd name="connsiteY65" fmla="*/ 622080 h 851161"/>
              <a:gd name="connsiteX66" fmla="*/ 6241133 w 11584247"/>
              <a:gd name="connsiteY66" fmla="*/ 637096 h 851161"/>
              <a:gd name="connsiteX67" fmla="*/ 6236372 w 11584247"/>
              <a:gd name="connsiteY67" fmla="*/ 640150 h 851161"/>
              <a:gd name="connsiteX68" fmla="*/ 6217005 w 11584247"/>
              <a:gd name="connsiteY68" fmla="*/ 642256 h 851161"/>
              <a:gd name="connsiteX69" fmla="*/ 6211934 w 11584247"/>
              <a:gd name="connsiteY69" fmla="*/ 655497 h 851161"/>
              <a:gd name="connsiteX70" fmla="*/ 6183064 w 11584247"/>
              <a:gd name="connsiteY70" fmla="*/ 667728 h 851161"/>
              <a:gd name="connsiteX71" fmla="*/ 6147308 w 11584247"/>
              <a:gd name="connsiteY71" fmla="*/ 668073 h 851161"/>
              <a:gd name="connsiteX72" fmla="*/ 5977154 w 11584247"/>
              <a:gd name="connsiteY72" fmla="*/ 655579 h 851161"/>
              <a:gd name="connsiteX73" fmla="*/ 5875486 w 11584247"/>
              <a:gd name="connsiteY73" fmla="*/ 656164 h 851161"/>
              <a:gd name="connsiteX74" fmla="*/ 5837074 w 11584247"/>
              <a:gd name="connsiteY74" fmla="*/ 669047 h 851161"/>
              <a:gd name="connsiteX75" fmla="*/ 5783293 w 11584247"/>
              <a:gd name="connsiteY75" fmla="*/ 678526 h 851161"/>
              <a:gd name="connsiteX76" fmla="*/ 5673851 w 11584247"/>
              <a:gd name="connsiteY76" fmla="*/ 675677 h 851161"/>
              <a:gd name="connsiteX77" fmla="*/ 5467137 w 11584247"/>
              <a:gd name="connsiteY77" fmla="*/ 683142 h 851161"/>
              <a:gd name="connsiteX78" fmla="*/ 5459069 w 11584247"/>
              <a:gd name="connsiteY78" fmla="*/ 641319 h 851161"/>
              <a:gd name="connsiteX79" fmla="*/ 5365377 w 11584247"/>
              <a:gd name="connsiteY79" fmla="*/ 639724 h 851161"/>
              <a:gd name="connsiteX80" fmla="*/ 5168758 w 11584247"/>
              <a:gd name="connsiteY80" fmla="*/ 620360 h 851161"/>
              <a:gd name="connsiteX81" fmla="*/ 5043093 w 11584247"/>
              <a:gd name="connsiteY81" fmla="*/ 619043 h 851161"/>
              <a:gd name="connsiteX82" fmla="*/ 4998604 w 11584247"/>
              <a:gd name="connsiteY82" fmla="*/ 629087 h 851161"/>
              <a:gd name="connsiteX83" fmla="*/ 4924058 w 11584247"/>
              <a:gd name="connsiteY83" fmla="*/ 645263 h 851161"/>
              <a:gd name="connsiteX84" fmla="*/ 4868616 w 11584247"/>
              <a:gd name="connsiteY84" fmla="*/ 683240 h 851161"/>
              <a:gd name="connsiteX85" fmla="*/ 4806175 w 11584247"/>
              <a:gd name="connsiteY85" fmla="*/ 686507 h 851161"/>
              <a:gd name="connsiteX86" fmla="*/ 4791312 w 11584247"/>
              <a:gd name="connsiteY86" fmla="*/ 653788 h 851161"/>
              <a:gd name="connsiteX87" fmla="*/ 4724634 w 11584247"/>
              <a:gd name="connsiteY87" fmla="*/ 668150 h 851161"/>
              <a:gd name="connsiteX88" fmla="*/ 4623526 w 11584247"/>
              <a:gd name="connsiteY88" fmla="*/ 693607 h 851161"/>
              <a:gd name="connsiteX89" fmla="*/ 4565119 w 11584247"/>
              <a:gd name="connsiteY89" fmla="*/ 699644 h 851161"/>
              <a:gd name="connsiteX90" fmla="*/ 4405682 w 11584247"/>
              <a:gd name="connsiteY90" fmla="*/ 725524 h 851161"/>
              <a:gd name="connsiteX91" fmla="*/ 4246062 w 11584247"/>
              <a:gd name="connsiteY91" fmla="*/ 758603 h 851161"/>
              <a:gd name="connsiteX92" fmla="*/ 4151948 w 11584247"/>
              <a:gd name="connsiteY92" fmla="*/ 818594 h 851161"/>
              <a:gd name="connsiteX93" fmla="*/ 4020693 w 11584247"/>
              <a:gd name="connsiteY93" fmla="*/ 841422 h 851161"/>
              <a:gd name="connsiteX94" fmla="*/ 3998789 w 11584247"/>
              <a:gd name="connsiteY94" fmla="*/ 851161 h 851161"/>
              <a:gd name="connsiteX95" fmla="*/ 3968135 w 11584247"/>
              <a:gd name="connsiteY95" fmla="*/ 845925 h 851161"/>
              <a:gd name="connsiteX96" fmla="*/ 3845234 w 11584247"/>
              <a:gd name="connsiteY96" fmla="*/ 823068 h 851161"/>
              <a:gd name="connsiteX97" fmla="*/ 3748200 w 11584247"/>
              <a:gd name="connsiteY97" fmla="*/ 788335 h 851161"/>
              <a:gd name="connsiteX98" fmla="*/ 3628646 w 11584247"/>
              <a:gd name="connsiteY98" fmla="*/ 815284 h 851161"/>
              <a:gd name="connsiteX99" fmla="*/ 3434444 w 11584247"/>
              <a:gd name="connsiteY99" fmla="*/ 760907 h 851161"/>
              <a:gd name="connsiteX100" fmla="*/ 3276756 w 11584247"/>
              <a:gd name="connsiteY100" fmla="*/ 777750 h 851161"/>
              <a:gd name="connsiteX101" fmla="*/ 3044242 w 11584247"/>
              <a:gd name="connsiteY101" fmla="*/ 738181 h 851161"/>
              <a:gd name="connsiteX102" fmla="*/ 2975529 w 11584247"/>
              <a:gd name="connsiteY102" fmla="*/ 720730 h 851161"/>
              <a:gd name="connsiteX103" fmla="*/ 2868812 w 11584247"/>
              <a:gd name="connsiteY103" fmla="*/ 709829 h 851161"/>
              <a:gd name="connsiteX104" fmla="*/ 2836257 w 11584247"/>
              <a:gd name="connsiteY104" fmla="*/ 703641 h 851161"/>
              <a:gd name="connsiteX105" fmla="*/ 2504472 w 11584247"/>
              <a:gd name="connsiteY105" fmla="*/ 654196 h 851161"/>
              <a:gd name="connsiteX106" fmla="*/ 2323450 w 11584247"/>
              <a:gd name="connsiteY106" fmla="*/ 692063 h 851161"/>
              <a:gd name="connsiteX107" fmla="*/ 2047386 w 11584247"/>
              <a:gd name="connsiteY107" fmla="*/ 669854 h 851161"/>
              <a:gd name="connsiteX108" fmla="*/ 2014871 w 11584247"/>
              <a:gd name="connsiteY108" fmla="*/ 671556 h 851161"/>
              <a:gd name="connsiteX109" fmla="*/ 1961527 w 11584247"/>
              <a:gd name="connsiteY109" fmla="*/ 678730 h 851161"/>
              <a:gd name="connsiteX110" fmla="*/ 1878931 w 11584247"/>
              <a:gd name="connsiteY110" fmla="*/ 661482 h 851161"/>
              <a:gd name="connsiteX111" fmla="*/ 1713886 w 11584247"/>
              <a:gd name="connsiteY111" fmla="*/ 668713 h 851161"/>
              <a:gd name="connsiteX112" fmla="*/ 1434049 w 11584247"/>
              <a:gd name="connsiteY112" fmla="*/ 595668 h 851161"/>
              <a:gd name="connsiteX113" fmla="*/ 1177354 w 11584247"/>
              <a:gd name="connsiteY113" fmla="*/ 614359 h 851161"/>
              <a:gd name="connsiteX114" fmla="*/ 1088947 w 11584247"/>
              <a:gd name="connsiteY114" fmla="*/ 617056 h 851161"/>
              <a:gd name="connsiteX115" fmla="*/ 998946 w 11584247"/>
              <a:gd name="connsiteY115" fmla="*/ 688407 h 851161"/>
              <a:gd name="connsiteX116" fmla="*/ 775514 w 11584247"/>
              <a:gd name="connsiteY116" fmla="*/ 737451 h 851161"/>
              <a:gd name="connsiteX117" fmla="*/ 603494 w 11584247"/>
              <a:gd name="connsiteY117" fmla="*/ 710500 h 851161"/>
              <a:gd name="connsiteX118" fmla="*/ 564233 w 11584247"/>
              <a:gd name="connsiteY118" fmla="*/ 721324 h 851161"/>
              <a:gd name="connsiteX119" fmla="*/ 511527 w 11584247"/>
              <a:gd name="connsiteY119" fmla="*/ 744248 h 851161"/>
              <a:gd name="connsiteX120" fmla="*/ 337049 w 11584247"/>
              <a:gd name="connsiteY120" fmla="*/ 755307 h 851161"/>
              <a:gd name="connsiteX121" fmla="*/ 218766 w 11584247"/>
              <a:gd name="connsiteY121" fmla="*/ 732207 h 851161"/>
              <a:gd name="connsiteX122" fmla="*/ 104041 w 11584247"/>
              <a:gd name="connsiteY122" fmla="*/ 738210 h 851161"/>
              <a:gd name="connsiteX123" fmla="*/ 15455 w 11584247"/>
              <a:gd name="connsiteY123" fmla="*/ 751614 h 851161"/>
              <a:gd name="connsiteX124" fmla="*/ 0 w 11584247"/>
              <a:gd name="connsiteY124" fmla="*/ 741620 h 851161"/>
              <a:gd name="connsiteX125" fmla="*/ 0 w 11584247"/>
              <a:gd name="connsiteY125"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332187 w 11584247"/>
              <a:gd name="connsiteY31" fmla="*/ 485172 h 851161"/>
              <a:gd name="connsiteX32" fmla="*/ 8276595 w 11584247"/>
              <a:gd name="connsiteY32" fmla="*/ 495073 h 851161"/>
              <a:gd name="connsiteX33" fmla="*/ 8259050 w 11584247"/>
              <a:gd name="connsiteY33" fmla="*/ 464220 h 851161"/>
              <a:gd name="connsiteX34" fmla="*/ 8201086 w 11584247"/>
              <a:gd name="connsiteY34" fmla="*/ 485570 h 851161"/>
              <a:gd name="connsiteX35" fmla="*/ 8113667 w 11584247"/>
              <a:gd name="connsiteY35" fmla="*/ 521596 h 851161"/>
              <a:gd name="connsiteX36" fmla="*/ 8062051 w 11584247"/>
              <a:gd name="connsiteY36" fmla="*/ 533812 h 851161"/>
              <a:gd name="connsiteX37" fmla="*/ 7922362 w 11584247"/>
              <a:gd name="connsiteY37" fmla="*/ 576478 h 851161"/>
              <a:gd name="connsiteX38" fmla="*/ 7783439 w 11584247"/>
              <a:gd name="connsiteY38" fmla="*/ 626299 h 851161"/>
              <a:gd name="connsiteX39" fmla="*/ 7721280 w 11584247"/>
              <a:gd name="connsiteY39" fmla="*/ 690417 h 851161"/>
              <a:gd name="connsiteX40" fmla="*/ 7713345 w 11584247"/>
              <a:gd name="connsiteY40" fmla="*/ 693363 h 851161"/>
              <a:gd name="connsiteX41" fmla="*/ 7691368 w 11584247"/>
              <a:gd name="connsiteY41" fmla="*/ 691272 h 851161"/>
              <a:gd name="connsiteX42" fmla="*/ 7683053 w 11584247"/>
              <a:gd name="connsiteY42" fmla="*/ 688814 h 851161"/>
              <a:gd name="connsiteX43" fmla="*/ 7670993 w 11584247"/>
              <a:gd name="connsiteY43" fmla="*/ 688775 h 851161"/>
              <a:gd name="connsiteX44" fmla="*/ 7670712 w 11584247"/>
              <a:gd name="connsiteY44" fmla="*/ 689306 h 851161"/>
              <a:gd name="connsiteX45" fmla="*/ 7659383 w 11584247"/>
              <a:gd name="connsiteY45" fmla="*/ 688227 h 851161"/>
              <a:gd name="connsiteX46" fmla="*/ 7603754 w 11584247"/>
              <a:gd name="connsiteY46" fmla="*/ 676226 h 851161"/>
              <a:gd name="connsiteX47" fmla="*/ 7532285 w 11584247"/>
              <a:gd name="connsiteY47" fmla="*/ 726440 h 851161"/>
              <a:gd name="connsiteX48" fmla="*/ 7502351 w 11584247"/>
              <a:gd name="connsiteY48" fmla="*/ 735020 h 851161"/>
              <a:gd name="connsiteX49" fmla="*/ 7486452 w 11584247"/>
              <a:gd name="connsiteY49" fmla="*/ 742445 h 851161"/>
              <a:gd name="connsiteX50" fmla="*/ 7485519 w 11584247"/>
              <a:gd name="connsiteY50" fmla="*/ 744742 h 851161"/>
              <a:gd name="connsiteX51" fmla="*/ 7432183 w 11584247"/>
              <a:gd name="connsiteY51" fmla="*/ 732969 h 851161"/>
              <a:gd name="connsiteX52" fmla="*/ 7425231 w 11584247"/>
              <a:gd name="connsiteY52" fmla="*/ 735688 h 851161"/>
              <a:gd name="connsiteX53" fmla="*/ 7390298 w 11584247"/>
              <a:gd name="connsiteY53" fmla="*/ 722535 h 851161"/>
              <a:gd name="connsiteX54" fmla="*/ 7372339 w 11584247"/>
              <a:gd name="connsiteY54" fmla="*/ 718662 h 851161"/>
              <a:gd name="connsiteX55" fmla="*/ 7367083 w 11584247"/>
              <a:gd name="connsiteY55" fmla="*/ 711540 h 851161"/>
              <a:gd name="connsiteX56" fmla="*/ 7340667 w 11584247"/>
              <a:gd name="connsiteY56" fmla="*/ 708883 h 851161"/>
              <a:gd name="connsiteX57" fmla="*/ 7337703 w 11584247"/>
              <a:gd name="connsiteY57" fmla="*/ 710851 h 851161"/>
              <a:gd name="connsiteX58" fmla="*/ 7315659 w 11584247"/>
              <a:gd name="connsiteY58" fmla="*/ 700203 h 851161"/>
              <a:gd name="connsiteX59" fmla="*/ 7296872 w 11584247"/>
              <a:gd name="connsiteY59" fmla="*/ 681057 h 851161"/>
              <a:gd name="connsiteX60" fmla="*/ 7073219 w 11584247"/>
              <a:gd name="connsiteY60" fmla="*/ 690480 h 851161"/>
              <a:gd name="connsiteX61" fmla="*/ 6877450 w 11584247"/>
              <a:gd name="connsiteY61" fmla="*/ 609704 h 851161"/>
              <a:gd name="connsiteX62" fmla="*/ 6756132 w 11584247"/>
              <a:gd name="connsiteY62" fmla="*/ 617104 h 851161"/>
              <a:gd name="connsiteX63" fmla="*/ 6414326 w 11584247"/>
              <a:gd name="connsiteY63" fmla="*/ 637792 h 851161"/>
              <a:gd name="connsiteX64" fmla="*/ 6337636 w 11584247"/>
              <a:gd name="connsiteY64" fmla="*/ 651977 h 851161"/>
              <a:gd name="connsiteX65" fmla="*/ 6268828 w 11584247"/>
              <a:gd name="connsiteY65" fmla="*/ 622080 h 851161"/>
              <a:gd name="connsiteX66" fmla="*/ 6241133 w 11584247"/>
              <a:gd name="connsiteY66" fmla="*/ 637096 h 851161"/>
              <a:gd name="connsiteX67" fmla="*/ 6236372 w 11584247"/>
              <a:gd name="connsiteY67" fmla="*/ 640150 h 851161"/>
              <a:gd name="connsiteX68" fmla="*/ 6217005 w 11584247"/>
              <a:gd name="connsiteY68" fmla="*/ 642256 h 851161"/>
              <a:gd name="connsiteX69" fmla="*/ 6211934 w 11584247"/>
              <a:gd name="connsiteY69" fmla="*/ 655497 h 851161"/>
              <a:gd name="connsiteX70" fmla="*/ 6183064 w 11584247"/>
              <a:gd name="connsiteY70" fmla="*/ 667728 h 851161"/>
              <a:gd name="connsiteX71" fmla="*/ 6147308 w 11584247"/>
              <a:gd name="connsiteY71" fmla="*/ 668073 h 851161"/>
              <a:gd name="connsiteX72" fmla="*/ 5977154 w 11584247"/>
              <a:gd name="connsiteY72" fmla="*/ 655579 h 851161"/>
              <a:gd name="connsiteX73" fmla="*/ 5875486 w 11584247"/>
              <a:gd name="connsiteY73" fmla="*/ 656164 h 851161"/>
              <a:gd name="connsiteX74" fmla="*/ 5837074 w 11584247"/>
              <a:gd name="connsiteY74" fmla="*/ 669047 h 851161"/>
              <a:gd name="connsiteX75" fmla="*/ 5783293 w 11584247"/>
              <a:gd name="connsiteY75" fmla="*/ 678526 h 851161"/>
              <a:gd name="connsiteX76" fmla="*/ 5673851 w 11584247"/>
              <a:gd name="connsiteY76" fmla="*/ 675677 h 851161"/>
              <a:gd name="connsiteX77" fmla="*/ 5467137 w 11584247"/>
              <a:gd name="connsiteY77" fmla="*/ 683142 h 851161"/>
              <a:gd name="connsiteX78" fmla="*/ 5459069 w 11584247"/>
              <a:gd name="connsiteY78" fmla="*/ 641319 h 851161"/>
              <a:gd name="connsiteX79" fmla="*/ 5365377 w 11584247"/>
              <a:gd name="connsiteY79" fmla="*/ 639724 h 851161"/>
              <a:gd name="connsiteX80" fmla="*/ 5168758 w 11584247"/>
              <a:gd name="connsiteY80" fmla="*/ 620360 h 851161"/>
              <a:gd name="connsiteX81" fmla="*/ 5043093 w 11584247"/>
              <a:gd name="connsiteY81" fmla="*/ 619043 h 851161"/>
              <a:gd name="connsiteX82" fmla="*/ 4998604 w 11584247"/>
              <a:gd name="connsiteY82" fmla="*/ 629087 h 851161"/>
              <a:gd name="connsiteX83" fmla="*/ 4924058 w 11584247"/>
              <a:gd name="connsiteY83" fmla="*/ 645263 h 851161"/>
              <a:gd name="connsiteX84" fmla="*/ 4868616 w 11584247"/>
              <a:gd name="connsiteY84" fmla="*/ 683240 h 851161"/>
              <a:gd name="connsiteX85" fmla="*/ 4806175 w 11584247"/>
              <a:gd name="connsiteY85" fmla="*/ 686507 h 851161"/>
              <a:gd name="connsiteX86" fmla="*/ 4791312 w 11584247"/>
              <a:gd name="connsiteY86" fmla="*/ 653788 h 851161"/>
              <a:gd name="connsiteX87" fmla="*/ 4724634 w 11584247"/>
              <a:gd name="connsiteY87" fmla="*/ 668150 h 851161"/>
              <a:gd name="connsiteX88" fmla="*/ 4623526 w 11584247"/>
              <a:gd name="connsiteY88" fmla="*/ 693607 h 851161"/>
              <a:gd name="connsiteX89" fmla="*/ 4565119 w 11584247"/>
              <a:gd name="connsiteY89" fmla="*/ 699644 h 851161"/>
              <a:gd name="connsiteX90" fmla="*/ 4405682 w 11584247"/>
              <a:gd name="connsiteY90" fmla="*/ 725524 h 851161"/>
              <a:gd name="connsiteX91" fmla="*/ 4246062 w 11584247"/>
              <a:gd name="connsiteY91" fmla="*/ 758603 h 851161"/>
              <a:gd name="connsiteX92" fmla="*/ 4020693 w 11584247"/>
              <a:gd name="connsiteY92" fmla="*/ 841422 h 851161"/>
              <a:gd name="connsiteX93" fmla="*/ 3998789 w 11584247"/>
              <a:gd name="connsiteY93" fmla="*/ 851161 h 851161"/>
              <a:gd name="connsiteX94" fmla="*/ 3968135 w 11584247"/>
              <a:gd name="connsiteY94" fmla="*/ 845925 h 851161"/>
              <a:gd name="connsiteX95" fmla="*/ 3845234 w 11584247"/>
              <a:gd name="connsiteY95" fmla="*/ 823068 h 851161"/>
              <a:gd name="connsiteX96" fmla="*/ 3748200 w 11584247"/>
              <a:gd name="connsiteY96" fmla="*/ 788335 h 851161"/>
              <a:gd name="connsiteX97" fmla="*/ 3628646 w 11584247"/>
              <a:gd name="connsiteY97" fmla="*/ 815284 h 851161"/>
              <a:gd name="connsiteX98" fmla="*/ 3434444 w 11584247"/>
              <a:gd name="connsiteY98" fmla="*/ 760907 h 851161"/>
              <a:gd name="connsiteX99" fmla="*/ 3276756 w 11584247"/>
              <a:gd name="connsiteY99" fmla="*/ 777750 h 851161"/>
              <a:gd name="connsiteX100" fmla="*/ 3044242 w 11584247"/>
              <a:gd name="connsiteY100" fmla="*/ 738181 h 851161"/>
              <a:gd name="connsiteX101" fmla="*/ 2975529 w 11584247"/>
              <a:gd name="connsiteY101" fmla="*/ 720730 h 851161"/>
              <a:gd name="connsiteX102" fmla="*/ 2868812 w 11584247"/>
              <a:gd name="connsiteY102" fmla="*/ 709829 h 851161"/>
              <a:gd name="connsiteX103" fmla="*/ 2836257 w 11584247"/>
              <a:gd name="connsiteY103" fmla="*/ 703641 h 851161"/>
              <a:gd name="connsiteX104" fmla="*/ 2504472 w 11584247"/>
              <a:gd name="connsiteY104" fmla="*/ 654196 h 851161"/>
              <a:gd name="connsiteX105" fmla="*/ 2323450 w 11584247"/>
              <a:gd name="connsiteY105" fmla="*/ 692063 h 851161"/>
              <a:gd name="connsiteX106" fmla="*/ 2047386 w 11584247"/>
              <a:gd name="connsiteY106" fmla="*/ 669854 h 851161"/>
              <a:gd name="connsiteX107" fmla="*/ 2014871 w 11584247"/>
              <a:gd name="connsiteY107" fmla="*/ 671556 h 851161"/>
              <a:gd name="connsiteX108" fmla="*/ 1961527 w 11584247"/>
              <a:gd name="connsiteY108" fmla="*/ 678730 h 851161"/>
              <a:gd name="connsiteX109" fmla="*/ 1878931 w 11584247"/>
              <a:gd name="connsiteY109" fmla="*/ 661482 h 851161"/>
              <a:gd name="connsiteX110" fmla="*/ 1713886 w 11584247"/>
              <a:gd name="connsiteY110" fmla="*/ 668713 h 851161"/>
              <a:gd name="connsiteX111" fmla="*/ 1434049 w 11584247"/>
              <a:gd name="connsiteY111" fmla="*/ 595668 h 851161"/>
              <a:gd name="connsiteX112" fmla="*/ 1177354 w 11584247"/>
              <a:gd name="connsiteY112" fmla="*/ 614359 h 851161"/>
              <a:gd name="connsiteX113" fmla="*/ 1088947 w 11584247"/>
              <a:gd name="connsiteY113" fmla="*/ 617056 h 851161"/>
              <a:gd name="connsiteX114" fmla="*/ 998946 w 11584247"/>
              <a:gd name="connsiteY114" fmla="*/ 688407 h 851161"/>
              <a:gd name="connsiteX115" fmla="*/ 775514 w 11584247"/>
              <a:gd name="connsiteY115" fmla="*/ 737451 h 851161"/>
              <a:gd name="connsiteX116" fmla="*/ 603494 w 11584247"/>
              <a:gd name="connsiteY116" fmla="*/ 710500 h 851161"/>
              <a:gd name="connsiteX117" fmla="*/ 564233 w 11584247"/>
              <a:gd name="connsiteY117" fmla="*/ 721324 h 851161"/>
              <a:gd name="connsiteX118" fmla="*/ 511527 w 11584247"/>
              <a:gd name="connsiteY118" fmla="*/ 744248 h 851161"/>
              <a:gd name="connsiteX119" fmla="*/ 337049 w 11584247"/>
              <a:gd name="connsiteY119" fmla="*/ 755307 h 851161"/>
              <a:gd name="connsiteX120" fmla="*/ 218766 w 11584247"/>
              <a:gd name="connsiteY120" fmla="*/ 732207 h 851161"/>
              <a:gd name="connsiteX121" fmla="*/ 104041 w 11584247"/>
              <a:gd name="connsiteY121" fmla="*/ 738210 h 851161"/>
              <a:gd name="connsiteX122" fmla="*/ 15455 w 11584247"/>
              <a:gd name="connsiteY122" fmla="*/ 751614 h 851161"/>
              <a:gd name="connsiteX123" fmla="*/ 0 w 11584247"/>
              <a:gd name="connsiteY123" fmla="*/ 741620 h 851161"/>
              <a:gd name="connsiteX124" fmla="*/ 0 w 11584247"/>
              <a:gd name="connsiteY124"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332187 w 11584247"/>
              <a:gd name="connsiteY31" fmla="*/ 485172 h 851161"/>
              <a:gd name="connsiteX32" fmla="*/ 8276595 w 11584247"/>
              <a:gd name="connsiteY32" fmla="*/ 495073 h 851161"/>
              <a:gd name="connsiteX33" fmla="*/ 8259050 w 11584247"/>
              <a:gd name="connsiteY33" fmla="*/ 464220 h 851161"/>
              <a:gd name="connsiteX34" fmla="*/ 8201086 w 11584247"/>
              <a:gd name="connsiteY34" fmla="*/ 485570 h 851161"/>
              <a:gd name="connsiteX35" fmla="*/ 8113667 w 11584247"/>
              <a:gd name="connsiteY35" fmla="*/ 521596 h 851161"/>
              <a:gd name="connsiteX36" fmla="*/ 8062051 w 11584247"/>
              <a:gd name="connsiteY36" fmla="*/ 533812 h 851161"/>
              <a:gd name="connsiteX37" fmla="*/ 7922362 w 11584247"/>
              <a:gd name="connsiteY37" fmla="*/ 576478 h 851161"/>
              <a:gd name="connsiteX38" fmla="*/ 7783439 w 11584247"/>
              <a:gd name="connsiteY38" fmla="*/ 626299 h 851161"/>
              <a:gd name="connsiteX39" fmla="*/ 7721280 w 11584247"/>
              <a:gd name="connsiteY39" fmla="*/ 690417 h 851161"/>
              <a:gd name="connsiteX40" fmla="*/ 7713345 w 11584247"/>
              <a:gd name="connsiteY40" fmla="*/ 693363 h 851161"/>
              <a:gd name="connsiteX41" fmla="*/ 7691368 w 11584247"/>
              <a:gd name="connsiteY41" fmla="*/ 691272 h 851161"/>
              <a:gd name="connsiteX42" fmla="*/ 7683053 w 11584247"/>
              <a:gd name="connsiteY42" fmla="*/ 688814 h 851161"/>
              <a:gd name="connsiteX43" fmla="*/ 7670993 w 11584247"/>
              <a:gd name="connsiteY43" fmla="*/ 688775 h 851161"/>
              <a:gd name="connsiteX44" fmla="*/ 7670712 w 11584247"/>
              <a:gd name="connsiteY44" fmla="*/ 689306 h 851161"/>
              <a:gd name="connsiteX45" fmla="*/ 7659383 w 11584247"/>
              <a:gd name="connsiteY45" fmla="*/ 688227 h 851161"/>
              <a:gd name="connsiteX46" fmla="*/ 7603754 w 11584247"/>
              <a:gd name="connsiteY46" fmla="*/ 676226 h 851161"/>
              <a:gd name="connsiteX47" fmla="*/ 7532285 w 11584247"/>
              <a:gd name="connsiteY47" fmla="*/ 726440 h 851161"/>
              <a:gd name="connsiteX48" fmla="*/ 7502351 w 11584247"/>
              <a:gd name="connsiteY48" fmla="*/ 735020 h 851161"/>
              <a:gd name="connsiteX49" fmla="*/ 7486452 w 11584247"/>
              <a:gd name="connsiteY49" fmla="*/ 742445 h 851161"/>
              <a:gd name="connsiteX50" fmla="*/ 7485519 w 11584247"/>
              <a:gd name="connsiteY50" fmla="*/ 744742 h 851161"/>
              <a:gd name="connsiteX51" fmla="*/ 7432183 w 11584247"/>
              <a:gd name="connsiteY51" fmla="*/ 732969 h 851161"/>
              <a:gd name="connsiteX52" fmla="*/ 7425231 w 11584247"/>
              <a:gd name="connsiteY52" fmla="*/ 735688 h 851161"/>
              <a:gd name="connsiteX53" fmla="*/ 7390298 w 11584247"/>
              <a:gd name="connsiteY53" fmla="*/ 722535 h 851161"/>
              <a:gd name="connsiteX54" fmla="*/ 7372339 w 11584247"/>
              <a:gd name="connsiteY54" fmla="*/ 718662 h 851161"/>
              <a:gd name="connsiteX55" fmla="*/ 7367083 w 11584247"/>
              <a:gd name="connsiteY55" fmla="*/ 711540 h 851161"/>
              <a:gd name="connsiteX56" fmla="*/ 7340667 w 11584247"/>
              <a:gd name="connsiteY56" fmla="*/ 708883 h 851161"/>
              <a:gd name="connsiteX57" fmla="*/ 7337703 w 11584247"/>
              <a:gd name="connsiteY57" fmla="*/ 710851 h 851161"/>
              <a:gd name="connsiteX58" fmla="*/ 7315659 w 11584247"/>
              <a:gd name="connsiteY58" fmla="*/ 700203 h 851161"/>
              <a:gd name="connsiteX59" fmla="*/ 7296872 w 11584247"/>
              <a:gd name="connsiteY59" fmla="*/ 681057 h 851161"/>
              <a:gd name="connsiteX60" fmla="*/ 7073219 w 11584247"/>
              <a:gd name="connsiteY60" fmla="*/ 690480 h 851161"/>
              <a:gd name="connsiteX61" fmla="*/ 6877450 w 11584247"/>
              <a:gd name="connsiteY61" fmla="*/ 609704 h 851161"/>
              <a:gd name="connsiteX62" fmla="*/ 6756132 w 11584247"/>
              <a:gd name="connsiteY62" fmla="*/ 617104 h 851161"/>
              <a:gd name="connsiteX63" fmla="*/ 6414326 w 11584247"/>
              <a:gd name="connsiteY63" fmla="*/ 637792 h 851161"/>
              <a:gd name="connsiteX64" fmla="*/ 6337636 w 11584247"/>
              <a:gd name="connsiteY64" fmla="*/ 651977 h 851161"/>
              <a:gd name="connsiteX65" fmla="*/ 6268828 w 11584247"/>
              <a:gd name="connsiteY65" fmla="*/ 622080 h 851161"/>
              <a:gd name="connsiteX66" fmla="*/ 6241133 w 11584247"/>
              <a:gd name="connsiteY66" fmla="*/ 637096 h 851161"/>
              <a:gd name="connsiteX67" fmla="*/ 6236372 w 11584247"/>
              <a:gd name="connsiteY67" fmla="*/ 640150 h 851161"/>
              <a:gd name="connsiteX68" fmla="*/ 6217005 w 11584247"/>
              <a:gd name="connsiteY68" fmla="*/ 642256 h 851161"/>
              <a:gd name="connsiteX69" fmla="*/ 6211934 w 11584247"/>
              <a:gd name="connsiteY69" fmla="*/ 655497 h 851161"/>
              <a:gd name="connsiteX70" fmla="*/ 6183064 w 11584247"/>
              <a:gd name="connsiteY70" fmla="*/ 667728 h 851161"/>
              <a:gd name="connsiteX71" fmla="*/ 6147308 w 11584247"/>
              <a:gd name="connsiteY71" fmla="*/ 668073 h 851161"/>
              <a:gd name="connsiteX72" fmla="*/ 5977154 w 11584247"/>
              <a:gd name="connsiteY72" fmla="*/ 655579 h 851161"/>
              <a:gd name="connsiteX73" fmla="*/ 5875486 w 11584247"/>
              <a:gd name="connsiteY73" fmla="*/ 656164 h 851161"/>
              <a:gd name="connsiteX74" fmla="*/ 5837074 w 11584247"/>
              <a:gd name="connsiteY74" fmla="*/ 669047 h 851161"/>
              <a:gd name="connsiteX75" fmla="*/ 5783293 w 11584247"/>
              <a:gd name="connsiteY75" fmla="*/ 678526 h 851161"/>
              <a:gd name="connsiteX76" fmla="*/ 5673851 w 11584247"/>
              <a:gd name="connsiteY76" fmla="*/ 675677 h 851161"/>
              <a:gd name="connsiteX77" fmla="*/ 5467137 w 11584247"/>
              <a:gd name="connsiteY77" fmla="*/ 683142 h 851161"/>
              <a:gd name="connsiteX78" fmla="*/ 5459069 w 11584247"/>
              <a:gd name="connsiteY78" fmla="*/ 641319 h 851161"/>
              <a:gd name="connsiteX79" fmla="*/ 5365377 w 11584247"/>
              <a:gd name="connsiteY79" fmla="*/ 639724 h 851161"/>
              <a:gd name="connsiteX80" fmla="*/ 5168758 w 11584247"/>
              <a:gd name="connsiteY80" fmla="*/ 620360 h 851161"/>
              <a:gd name="connsiteX81" fmla="*/ 5043093 w 11584247"/>
              <a:gd name="connsiteY81" fmla="*/ 619043 h 851161"/>
              <a:gd name="connsiteX82" fmla="*/ 4998604 w 11584247"/>
              <a:gd name="connsiteY82" fmla="*/ 629087 h 851161"/>
              <a:gd name="connsiteX83" fmla="*/ 4924058 w 11584247"/>
              <a:gd name="connsiteY83" fmla="*/ 645263 h 851161"/>
              <a:gd name="connsiteX84" fmla="*/ 4868616 w 11584247"/>
              <a:gd name="connsiteY84" fmla="*/ 683240 h 851161"/>
              <a:gd name="connsiteX85" fmla="*/ 4806175 w 11584247"/>
              <a:gd name="connsiteY85" fmla="*/ 686507 h 851161"/>
              <a:gd name="connsiteX86" fmla="*/ 4791312 w 11584247"/>
              <a:gd name="connsiteY86" fmla="*/ 653788 h 851161"/>
              <a:gd name="connsiteX87" fmla="*/ 4724634 w 11584247"/>
              <a:gd name="connsiteY87" fmla="*/ 668150 h 851161"/>
              <a:gd name="connsiteX88" fmla="*/ 4623526 w 11584247"/>
              <a:gd name="connsiteY88" fmla="*/ 693607 h 851161"/>
              <a:gd name="connsiteX89" fmla="*/ 4565119 w 11584247"/>
              <a:gd name="connsiteY89" fmla="*/ 699644 h 851161"/>
              <a:gd name="connsiteX90" fmla="*/ 4405682 w 11584247"/>
              <a:gd name="connsiteY90" fmla="*/ 725524 h 851161"/>
              <a:gd name="connsiteX91" fmla="*/ 4238717 w 11584247"/>
              <a:gd name="connsiteY91" fmla="*/ 780637 h 851161"/>
              <a:gd name="connsiteX92" fmla="*/ 4020693 w 11584247"/>
              <a:gd name="connsiteY92" fmla="*/ 841422 h 851161"/>
              <a:gd name="connsiteX93" fmla="*/ 3998789 w 11584247"/>
              <a:gd name="connsiteY93" fmla="*/ 851161 h 851161"/>
              <a:gd name="connsiteX94" fmla="*/ 3968135 w 11584247"/>
              <a:gd name="connsiteY94" fmla="*/ 845925 h 851161"/>
              <a:gd name="connsiteX95" fmla="*/ 3845234 w 11584247"/>
              <a:gd name="connsiteY95" fmla="*/ 823068 h 851161"/>
              <a:gd name="connsiteX96" fmla="*/ 3748200 w 11584247"/>
              <a:gd name="connsiteY96" fmla="*/ 788335 h 851161"/>
              <a:gd name="connsiteX97" fmla="*/ 3628646 w 11584247"/>
              <a:gd name="connsiteY97" fmla="*/ 815284 h 851161"/>
              <a:gd name="connsiteX98" fmla="*/ 3434444 w 11584247"/>
              <a:gd name="connsiteY98" fmla="*/ 760907 h 851161"/>
              <a:gd name="connsiteX99" fmla="*/ 3276756 w 11584247"/>
              <a:gd name="connsiteY99" fmla="*/ 777750 h 851161"/>
              <a:gd name="connsiteX100" fmla="*/ 3044242 w 11584247"/>
              <a:gd name="connsiteY100" fmla="*/ 738181 h 851161"/>
              <a:gd name="connsiteX101" fmla="*/ 2975529 w 11584247"/>
              <a:gd name="connsiteY101" fmla="*/ 720730 h 851161"/>
              <a:gd name="connsiteX102" fmla="*/ 2868812 w 11584247"/>
              <a:gd name="connsiteY102" fmla="*/ 709829 h 851161"/>
              <a:gd name="connsiteX103" fmla="*/ 2836257 w 11584247"/>
              <a:gd name="connsiteY103" fmla="*/ 703641 h 851161"/>
              <a:gd name="connsiteX104" fmla="*/ 2504472 w 11584247"/>
              <a:gd name="connsiteY104" fmla="*/ 654196 h 851161"/>
              <a:gd name="connsiteX105" fmla="*/ 2323450 w 11584247"/>
              <a:gd name="connsiteY105" fmla="*/ 692063 h 851161"/>
              <a:gd name="connsiteX106" fmla="*/ 2047386 w 11584247"/>
              <a:gd name="connsiteY106" fmla="*/ 669854 h 851161"/>
              <a:gd name="connsiteX107" fmla="*/ 2014871 w 11584247"/>
              <a:gd name="connsiteY107" fmla="*/ 671556 h 851161"/>
              <a:gd name="connsiteX108" fmla="*/ 1961527 w 11584247"/>
              <a:gd name="connsiteY108" fmla="*/ 678730 h 851161"/>
              <a:gd name="connsiteX109" fmla="*/ 1878931 w 11584247"/>
              <a:gd name="connsiteY109" fmla="*/ 661482 h 851161"/>
              <a:gd name="connsiteX110" fmla="*/ 1713886 w 11584247"/>
              <a:gd name="connsiteY110" fmla="*/ 668713 h 851161"/>
              <a:gd name="connsiteX111" fmla="*/ 1434049 w 11584247"/>
              <a:gd name="connsiteY111" fmla="*/ 595668 h 851161"/>
              <a:gd name="connsiteX112" fmla="*/ 1177354 w 11584247"/>
              <a:gd name="connsiteY112" fmla="*/ 614359 h 851161"/>
              <a:gd name="connsiteX113" fmla="*/ 1088947 w 11584247"/>
              <a:gd name="connsiteY113" fmla="*/ 617056 h 851161"/>
              <a:gd name="connsiteX114" fmla="*/ 998946 w 11584247"/>
              <a:gd name="connsiteY114" fmla="*/ 688407 h 851161"/>
              <a:gd name="connsiteX115" fmla="*/ 775514 w 11584247"/>
              <a:gd name="connsiteY115" fmla="*/ 737451 h 851161"/>
              <a:gd name="connsiteX116" fmla="*/ 603494 w 11584247"/>
              <a:gd name="connsiteY116" fmla="*/ 710500 h 851161"/>
              <a:gd name="connsiteX117" fmla="*/ 564233 w 11584247"/>
              <a:gd name="connsiteY117" fmla="*/ 721324 h 851161"/>
              <a:gd name="connsiteX118" fmla="*/ 511527 w 11584247"/>
              <a:gd name="connsiteY118" fmla="*/ 744248 h 851161"/>
              <a:gd name="connsiteX119" fmla="*/ 337049 w 11584247"/>
              <a:gd name="connsiteY119" fmla="*/ 755307 h 851161"/>
              <a:gd name="connsiteX120" fmla="*/ 218766 w 11584247"/>
              <a:gd name="connsiteY120" fmla="*/ 732207 h 851161"/>
              <a:gd name="connsiteX121" fmla="*/ 104041 w 11584247"/>
              <a:gd name="connsiteY121" fmla="*/ 738210 h 851161"/>
              <a:gd name="connsiteX122" fmla="*/ 15455 w 11584247"/>
              <a:gd name="connsiteY122" fmla="*/ 751614 h 851161"/>
              <a:gd name="connsiteX123" fmla="*/ 0 w 11584247"/>
              <a:gd name="connsiteY123" fmla="*/ 741620 h 851161"/>
              <a:gd name="connsiteX124" fmla="*/ 0 w 11584247"/>
              <a:gd name="connsiteY124"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332187 w 11584247"/>
              <a:gd name="connsiteY31" fmla="*/ 485172 h 851161"/>
              <a:gd name="connsiteX32" fmla="*/ 8276595 w 11584247"/>
              <a:gd name="connsiteY32" fmla="*/ 495073 h 851161"/>
              <a:gd name="connsiteX33" fmla="*/ 8259050 w 11584247"/>
              <a:gd name="connsiteY33" fmla="*/ 464220 h 851161"/>
              <a:gd name="connsiteX34" fmla="*/ 8201086 w 11584247"/>
              <a:gd name="connsiteY34" fmla="*/ 485570 h 851161"/>
              <a:gd name="connsiteX35" fmla="*/ 8113667 w 11584247"/>
              <a:gd name="connsiteY35" fmla="*/ 521596 h 851161"/>
              <a:gd name="connsiteX36" fmla="*/ 8062051 w 11584247"/>
              <a:gd name="connsiteY36" fmla="*/ 533812 h 851161"/>
              <a:gd name="connsiteX37" fmla="*/ 7922362 w 11584247"/>
              <a:gd name="connsiteY37" fmla="*/ 576478 h 851161"/>
              <a:gd name="connsiteX38" fmla="*/ 7783439 w 11584247"/>
              <a:gd name="connsiteY38" fmla="*/ 626299 h 851161"/>
              <a:gd name="connsiteX39" fmla="*/ 7721280 w 11584247"/>
              <a:gd name="connsiteY39" fmla="*/ 690417 h 851161"/>
              <a:gd name="connsiteX40" fmla="*/ 7713345 w 11584247"/>
              <a:gd name="connsiteY40" fmla="*/ 693363 h 851161"/>
              <a:gd name="connsiteX41" fmla="*/ 7691368 w 11584247"/>
              <a:gd name="connsiteY41" fmla="*/ 691272 h 851161"/>
              <a:gd name="connsiteX42" fmla="*/ 7683053 w 11584247"/>
              <a:gd name="connsiteY42" fmla="*/ 688814 h 851161"/>
              <a:gd name="connsiteX43" fmla="*/ 7670993 w 11584247"/>
              <a:gd name="connsiteY43" fmla="*/ 688775 h 851161"/>
              <a:gd name="connsiteX44" fmla="*/ 7670712 w 11584247"/>
              <a:gd name="connsiteY44" fmla="*/ 689306 h 851161"/>
              <a:gd name="connsiteX45" fmla="*/ 7659383 w 11584247"/>
              <a:gd name="connsiteY45" fmla="*/ 688227 h 851161"/>
              <a:gd name="connsiteX46" fmla="*/ 7603754 w 11584247"/>
              <a:gd name="connsiteY46" fmla="*/ 676226 h 851161"/>
              <a:gd name="connsiteX47" fmla="*/ 7532285 w 11584247"/>
              <a:gd name="connsiteY47" fmla="*/ 726440 h 851161"/>
              <a:gd name="connsiteX48" fmla="*/ 7502351 w 11584247"/>
              <a:gd name="connsiteY48" fmla="*/ 735020 h 851161"/>
              <a:gd name="connsiteX49" fmla="*/ 7486452 w 11584247"/>
              <a:gd name="connsiteY49" fmla="*/ 742445 h 851161"/>
              <a:gd name="connsiteX50" fmla="*/ 7485519 w 11584247"/>
              <a:gd name="connsiteY50" fmla="*/ 744742 h 851161"/>
              <a:gd name="connsiteX51" fmla="*/ 7432183 w 11584247"/>
              <a:gd name="connsiteY51" fmla="*/ 732969 h 851161"/>
              <a:gd name="connsiteX52" fmla="*/ 7425231 w 11584247"/>
              <a:gd name="connsiteY52" fmla="*/ 735688 h 851161"/>
              <a:gd name="connsiteX53" fmla="*/ 7390298 w 11584247"/>
              <a:gd name="connsiteY53" fmla="*/ 722535 h 851161"/>
              <a:gd name="connsiteX54" fmla="*/ 7372339 w 11584247"/>
              <a:gd name="connsiteY54" fmla="*/ 718662 h 851161"/>
              <a:gd name="connsiteX55" fmla="*/ 7367083 w 11584247"/>
              <a:gd name="connsiteY55" fmla="*/ 711540 h 851161"/>
              <a:gd name="connsiteX56" fmla="*/ 7340667 w 11584247"/>
              <a:gd name="connsiteY56" fmla="*/ 708883 h 851161"/>
              <a:gd name="connsiteX57" fmla="*/ 7337703 w 11584247"/>
              <a:gd name="connsiteY57" fmla="*/ 710851 h 851161"/>
              <a:gd name="connsiteX58" fmla="*/ 7315659 w 11584247"/>
              <a:gd name="connsiteY58" fmla="*/ 700203 h 851161"/>
              <a:gd name="connsiteX59" fmla="*/ 7296872 w 11584247"/>
              <a:gd name="connsiteY59" fmla="*/ 681057 h 851161"/>
              <a:gd name="connsiteX60" fmla="*/ 7073219 w 11584247"/>
              <a:gd name="connsiteY60" fmla="*/ 690480 h 851161"/>
              <a:gd name="connsiteX61" fmla="*/ 6877450 w 11584247"/>
              <a:gd name="connsiteY61" fmla="*/ 609704 h 851161"/>
              <a:gd name="connsiteX62" fmla="*/ 6756132 w 11584247"/>
              <a:gd name="connsiteY62" fmla="*/ 617104 h 851161"/>
              <a:gd name="connsiteX63" fmla="*/ 6414326 w 11584247"/>
              <a:gd name="connsiteY63" fmla="*/ 637792 h 851161"/>
              <a:gd name="connsiteX64" fmla="*/ 6337636 w 11584247"/>
              <a:gd name="connsiteY64" fmla="*/ 651977 h 851161"/>
              <a:gd name="connsiteX65" fmla="*/ 6268828 w 11584247"/>
              <a:gd name="connsiteY65" fmla="*/ 622080 h 851161"/>
              <a:gd name="connsiteX66" fmla="*/ 6241133 w 11584247"/>
              <a:gd name="connsiteY66" fmla="*/ 637096 h 851161"/>
              <a:gd name="connsiteX67" fmla="*/ 6236372 w 11584247"/>
              <a:gd name="connsiteY67" fmla="*/ 640150 h 851161"/>
              <a:gd name="connsiteX68" fmla="*/ 6217005 w 11584247"/>
              <a:gd name="connsiteY68" fmla="*/ 642256 h 851161"/>
              <a:gd name="connsiteX69" fmla="*/ 6211934 w 11584247"/>
              <a:gd name="connsiteY69" fmla="*/ 655497 h 851161"/>
              <a:gd name="connsiteX70" fmla="*/ 6183064 w 11584247"/>
              <a:gd name="connsiteY70" fmla="*/ 667728 h 851161"/>
              <a:gd name="connsiteX71" fmla="*/ 6147308 w 11584247"/>
              <a:gd name="connsiteY71" fmla="*/ 668073 h 851161"/>
              <a:gd name="connsiteX72" fmla="*/ 5977154 w 11584247"/>
              <a:gd name="connsiteY72" fmla="*/ 655579 h 851161"/>
              <a:gd name="connsiteX73" fmla="*/ 5875486 w 11584247"/>
              <a:gd name="connsiteY73" fmla="*/ 656164 h 851161"/>
              <a:gd name="connsiteX74" fmla="*/ 5837074 w 11584247"/>
              <a:gd name="connsiteY74" fmla="*/ 669047 h 851161"/>
              <a:gd name="connsiteX75" fmla="*/ 5783293 w 11584247"/>
              <a:gd name="connsiteY75" fmla="*/ 678526 h 851161"/>
              <a:gd name="connsiteX76" fmla="*/ 5673851 w 11584247"/>
              <a:gd name="connsiteY76" fmla="*/ 675677 h 851161"/>
              <a:gd name="connsiteX77" fmla="*/ 5467137 w 11584247"/>
              <a:gd name="connsiteY77" fmla="*/ 683142 h 851161"/>
              <a:gd name="connsiteX78" fmla="*/ 5459069 w 11584247"/>
              <a:gd name="connsiteY78" fmla="*/ 641319 h 851161"/>
              <a:gd name="connsiteX79" fmla="*/ 5365377 w 11584247"/>
              <a:gd name="connsiteY79" fmla="*/ 639724 h 851161"/>
              <a:gd name="connsiteX80" fmla="*/ 5168758 w 11584247"/>
              <a:gd name="connsiteY80" fmla="*/ 620360 h 851161"/>
              <a:gd name="connsiteX81" fmla="*/ 5043093 w 11584247"/>
              <a:gd name="connsiteY81" fmla="*/ 619043 h 851161"/>
              <a:gd name="connsiteX82" fmla="*/ 4998604 w 11584247"/>
              <a:gd name="connsiteY82" fmla="*/ 629087 h 851161"/>
              <a:gd name="connsiteX83" fmla="*/ 4924058 w 11584247"/>
              <a:gd name="connsiteY83" fmla="*/ 645263 h 851161"/>
              <a:gd name="connsiteX84" fmla="*/ 4868616 w 11584247"/>
              <a:gd name="connsiteY84" fmla="*/ 683240 h 851161"/>
              <a:gd name="connsiteX85" fmla="*/ 4806175 w 11584247"/>
              <a:gd name="connsiteY85" fmla="*/ 686507 h 851161"/>
              <a:gd name="connsiteX86" fmla="*/ 4791312 w 11584247"/>
              <a:gd name="connsiteY86" fmla="*/ 653788 h 851161"/>
              <a:gd name="connsiteX87" fmla="*/ 4724634 w 11584247"/>
              <a:gd name="connsiteY87" fmla="*/ 668150 h 851161"/>
              <a:gd name="connsiteX88" fmla="*/ 4623526 w 11584247"/>
              <a:gd name="connsiteY88" fmla="*/ 693607 h 851161"/>
              <a:gd name="connsiteX89" fmla="*/ 4565119 w 11584247"/>
              <a:gd name="connsiteY89" fmla="*/ 699644 h 851161"/>
              <a:gd name="connsiteX90" fmla="*/ 4405682 w 11584247"/>
              <a:gd name="connsiteY90" fmla="*/ 725524 h 851161"/>
              <a:gd name="connsiteX91" fmla="*/ 4238717 w 11584247"/>
              <a:gd name="connsiteY91" fmla="*/ 780637 h 851161"/>
              <a:gd name="connsiteX92" fmla="*/ 4020693 w 11584247"/>
              <a:gd name="connsiteY92" fmla="*/ 841422 h 851161"/>
              <a:gd name="connsiteX93" fmla="*/ 3998789 w 11584247"/>
              <a:gd name="connsiteY93" fmla="*/ 851161 h 851161"/>
              <a:gd name="connsiteX94" fmla="*/ 3968135 w 11584247"/>
              <a:gd name="connsiteY94" fmla="*/ 845925 h 851161"/>
              <a:gd name="connsiteX95" fmla="*/ 3845234 w 11584247"/>
              <a:gd name="connsiteY95" fmla="*/ 823068 h 851161"/>
              <a:gd name="connsiteX96" fmla="*/ 3748200 w 11584247"/>
              <a:gd name="connsiteY96" fmla="*/ 788335 h 851161"/>
              <a:gd name="connsiteX97" fmla="*/ 3665369 w 11584247"/>
              <a:gd name="connsiteY97" fmla="*/ 785906 h 851161"/>
              <a:gd name="connsiteX98" fmla="*/ 3434444 w 11584247"/>
              <a:gd name="connsiteY98" fmla="*/ 760907 h 851161"/>
              <a:gd name="connsiteX99" fmla="*/ 3276756 w 11584247"/>
              <a:gd name="connsiteY99" fmla="*/ 777750 h 851161"/>
              <a:gd name="connsiteX100" fmla="*/ 3044242 w 11584247"/>
              <a:gd name="connsiteY100" fmla="*/ 738181 h 851161"/>
              <a:gd name="connsiteX101" fmla="*/ 2975529 w 11584247"/>
              <a:gd name="connsiteY101" fmla="*/ 720730 h 851161"/>
              <a:gd name="connsiteX102" fmla="*/ 2868812 w 11584247"/>
              <a:gd name="connsiteY102" fmla="*/ 709829 h 851161"/>
              <a:gd name="connsiteX103" fmla="*/ 2836257 w 11584247"/>
              <a:gd name="connsiteY103" fmla="*/ 703641 h 851161"/>
              <a:gd name="connsiteX104" fmla="*/ 2504472 w 11584247"/>
              <a:gd name="connsiteY104" fmla="*/ 654196 h 851161"/>
              <a:gd name="connsiteX105" fmla="*/ 2323450 w 11584247"/>
              <a:gd name="connsiteY105" fmla="*/ 692063 h 851161"/>
              <a:gd name="connsiteX106" fmla="*/ 2047386 w 11584247"/>
              <a:gd name="connsiteY106" fmla="*/ 669854 h 851161"/>
              <a:gd name="connsiteX107" fmla="*/ 2014871 w 11584247"/>
              <a:gd name="connsiteY107" fmla="*/ 671556 h 851161"/>
              <a:gd name="connsiteX108" fmla="*/ 1961527 w 11584247"/>
              <a:gd name="connsiteY108" fmla="*/ 678730 h 851161"/>
              <a:gd name="connsiteX109" fmla="*/ 1878931 w 11584247"/>
              <a:gd name="connsiteY109" fmla="*/ 661482 h 851161"/>
              <a:gd name="connsiteX110" fmla="*/ 1713886 w 11584247"/>
              <a:gd name="connsiteY110" fmla="*/ 668713 h 851161"/>
              <a:gd name="connsiteX111" fmla="*/ 1434049 w 11584247"/>
              <a:gd name="connsiteY111" fmla="*/ 595668 h 851161"/>
              <a:gd name="connsiteX112" fmla="*/ 1177354 w 11584247"/>
              <a:gd name="connsiteY112" fmla="*/ 614359 h 851161"/>
              <a:gd name="connsiteX113" fmla="*/ 1088947 w 11584247"/>
              <a:gd name="connsiteY113" fmla="*/ 617056 h 851161"/>
              <a:gd name="connsiteX114" fmla="*/ 998946 w 11584247"/>
              <a:gd name="connsiteY114" fmla="*/ 688407 h 851161"/>
              <a:gd name="connsiteX115" fmla="*/ 775514 w 11584247"/>
              <a:gd name="connsiteY115" fmla="*/ 737451 h 851161"/>
              <a:gd name="connsiteX116" fmla="*/ 603494 w 11584247"/>
              <a:gd name="connsiteY116" fmla="*/ 710500 h 851161"/>
              <a:gd name="connsiteX117" fmla="*/ 564233 w 11584247"/>
              <a:gd name="connsiteY117" fmla="*/ 721324 h 851161"/>
              <a:gd name="connsiteX118" fmla="*/ 511527 w 11584247"/>
              <a:gd name="connsiteY118" fmla="*/ 744248 h 851161"/>
              <a:gd name="connsiteX119" fmla="*/ 337049 w 11584247"/>
              <a:gd name="connsiteY119" fmla="*/ 755307 h 851161"/>
              <a:gd name="connsiteX120" fmla="*/ 218766 w 11584247"/>
              <a:gd name="connsiteY120" fmla="*/ 732207 h 851161"/>
              <a:gd name="connsiteX121" fmla="*/ 104041 w 11584247"/>
              <a:gd name="connsiteY121" fmla="*/ 738210 h 851161"/>
              <a:gd name="connsiteX122" fmla="*/ 15455 w 11584247"/>
              <a:gd name="connsiteY122" fmla="*/ 751614 h 851161"/>
              <a:gd name="connsiteX123" fmla="*/ 0 w 11584247"/>
              <a:gd name="connsiteY123" fmla="*/ 741620 h 851161"/>
              <a:gd name="connsiteX124" fmla="*/ 0 w 11584247"/>
              <a:gd name="connsiteY124"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332187 w 11584247"/>
              <a:gd name="connsiteY31" fmla="*/ 485172 h 851161"/>
              <a:gd name="connsiteX32" fmla="*/ 8276595 w 11584247"/>
              <a:gd name="connsiteY32" fmla="*/ 495073 h 851161"/>
              <a:gd name="connsiteX33" fmla="*/ 8259050 w 11584247"/>
              <a:gd name="connsiteY33" fmla="*/ 464220 h 851161"/>
              <a:gd name="connsiteX34" fmla="*/ 8201086 w 11584247"/>
              <a:gd name="connsiteY34" fmla="*/ 485570 h 851161"/>
              <a:gd name="connsiteX35" fmla="*/ 8113667 w 11584247"/>
              <a:gd name="connsiteY35" fmla="*/ 521596 h 851161"/>
              <a:gd name="connsiteX36" fmla="*/ 8062051 w 11584247"/>
              <a:gd name="connsiteY36" fmla="*/ 533812 h 851161"/>
              <a:gd name="connsiteX37" fmla="*/ 7922362 w 11584247"/>
              <a:gd name="connsiteY37" fmla="*/ 576478 h 851161"/>
              <a:gd name="connsiteX38" fmla="*/ 7783439 w 11584247"/>
              <a:gd name="connsiteY38" fmla="*/ 626299 h 851161"/>
              <a:gd name="connsiteX39" fmla="*/ 7721280 w 11584247"/>
              <a:gd name="connsiteY39" fmla="*/ 690417 h 851161"/>
              <a:gd name="connsiteX40" fmla="*/ 7713345 w 11584247"/>
              <a:gd name="connsiteY40" fmla="*/ 693363 h 851161"/>
              <a:gd name="connsiteX41" fmla="*/ 7691368 w 11584247"/>
              <a:gd name="connsiteY41" fmla="*/ 691272 h 851161"/>
              <a:gd name="connsiteX42" fmla="*/ 7683053 w 11584247"/>
              <a:gd name="connsiteY42" fmla="*/ 688814 h 851161"/>
              <a:gd name="connsiteX43" fmla="*/ 7670993 w 11584247"/>
              <a:gd name="connsiteY43" fmla="*/ 688775 h 851161"/>
              <a:gd name="connsiteX44" fmla="*/ 7670712 w 11584247"/>
              <a:gd name="connsiteY44" fmla="*/ 689306 h 851161"/>
              <a:gd name="connsiteX45" fmla="*/ 7659383 w 11584247"/>
              <a:gd name="connsiteY45" fmla="*/ 688227 h 851161"/>
              <a:gd name="connsiteX46" fmla="*/ 7603754 w 11584247"/>
              <a:gd name="connsiteY46" fmla="*/ 676226 h 851161"/>
              <a:gd name="connsiteX47" fmla="*/ 7532285 w 11584247"/>
              <a:gd name="connsiteY47" fmla="*/ 726440 h 851161"/>
              <a:gd name="connsiteX48" fmla="*/ 7502351 w 11584247"/>
              <a:gd name="connsiteY48" fmla="*/ 735020 h 851161"/>
              <a:gd name="connsiteX49" fmla="*/ 7486452 w 11584247"/>
              <a:gd name="connsiteY49" fmla="*/ 742445 h 851161"/>
              <a:gd name="connsiteX50" fmla="*/ 7485519 w 11584247"/>
              <a:gd name="connsiteY50" fmla="*/ 744742 h 851161"/>
              <a:gd name="connsiteX51" fmla="*/ 7432183 w 11584247"/>
              <a:gd name="connsiteY51" fmla="*/ 732969 h 851161"/>
              <a:gd name="connsiteX52" fmla="*/ 7425231 w 11584247"/>
              <a:gd name="connsiteY52" fmla="*/ 735688 h 851161"/>
              <a:gd name="connsiteX53" fmla="*/ 7390298 w 11584247"/>
              <a:gd name="connsiteY53" fmla="*/ 722535 h 851161"/>
              <a:gd name="connsiteX54" fmla="*/ 7372339 w 11584247"/>
              <a:gd name="connsiteY54" fmla="*/ 718662 h 851161"/>
              <a:gd name="connsiteX55" fmla="*/ 7367083 w 11584247"/>
              <a:gd name="connsiteY55" fmla="*/ 711540 h 851161"/>
              <a:gd name="connsiteX56" fmla="*/ 7340667 w 11584247"/>
              <a:gd name="connsiteY56" fmla="*/ 708883 h 851161"/>
              <a:gd name="connsiteX57" fmla="*/ 7337703 w 11584247"/>
              <a:gd name="connsiteY57" fmla="*/ 710851 h 851161"/>
              <a:gd name="connsiteX58" fmla="*/ 7315659 w 11584247"/>
              <a:gd name="connsiteY58" fmla="*/ 700203 h 851161"/>
              <a:gd name="connsiteX59" fmla="*/ 7296872 w 11584247"/>
              <a:gd name="connsiteY59" fmla="*/ 681057 h 851161"/>
              <a:gd name="connsiteX60" fmla="*/ 7073219 w 11584247"/>
              <a:gd name="connsiteY60" fmla="*/ 690480 h 851161"/>
              <a:gd name="connsiteX61" fmla="*/ 6877450 w 11584247"/>
              <a:gd name="connsiteY61" fmla="*/ 609704 h 851161"/>
              <a:gd name="connsiteX62" fmla="*/ 6756132 w 11584247"/>
              <a:gd name="connsiteY62" fmla="*/ 617104 h 851161"/>
              <a:gd name="connsiteX63" fmla="*/ 6414326 w 11584247"/>
              <a:gd name="connsiteY63" fmla="*/ 637792 h 851161"/>
              <a:gd name="connsiteX64" fmla="*/ 6337636 w 11584247"/>
              <a:gd name="connsiteY64" fmla="*/ 651977 h 851161"/>
              <a:gd name="connsiteX65" fmla="*/ 6268828 w 11584247"/>
              <a:gd name="connsiteY65" fmla="*/ 622080 h 851161"/>
              <a:gd name="connsiteX66" fmla="*/ 6241133 w 11584247"/>
              <a:gd name="connsiteY66" fmla="*/ 637096 h 851161"/>
              <a:gd name="connsiteX67" fmla="*/ 6236372 w 11584247"/>
              <a:gd name="connsiteY67" fmla="*/ 640150 h 851161"/>
              <a:gd name="connsiteX68" fmla="*/ 6217005 w 11584247"/>
              <a:gd name="connsiteY68" fmla="*/ 642256 h 851161"/>
              <a:gd name="connsiteX69" fmla="*/ 6211934 w 11584247"/>
              <a:gd name="connsiteY69" fmla="*/ 655497 h 851161"/>
              <a:gd name="connsiteX70" fmla="*/ 6183064 w 11584247"/>
              <a:gd name="connsiteY70" fmla="*/ 667728 h 851161"/>
              <a:gd name="connsiteX71" fmla="*/ 6147308 w 11584247"/>
              <a:gd name="connsiteY71" fmla="*/ 668073 h 851161"/>
              <a:gd name="connsiteX72" fmla="*/ 5977154 w 11584247"/>
              <a:gd name="connsiteY72" fmla="*/ 655579 h 851161"/>
              <a:gd name="connsiteX73" fmla="*/ 5875486 w 11584247"/>
              <a:gd name="connsiteY73" fmla="*/ 656164 h 851161"/>
              <a:gd name="connsiteX74" fmla="*/ 5837074 w 11584247"/>
              <a:gd name="connsiteY74" fmla="*/ 669047 h 851161"/>
              <a:gd name="connsiteX75" fmla="*/ 5783293 w 11584247"/>
              <a:gd name="connsiteY75" fmla="*/ 678526 h 851161"/>
              <a:gd name="connsiteX76" fmla="*/ 5673851 w 11584247"/>
              <a:gd name="connsiteY76" fmla="*/ 675677 h 851161"/>
              <a:gd name="connsiteX77" fmla="*/ 5467137 w 11584247"/>
              <a:gd name="connsiteY77" fmla="*/ 683142 h 851161"/>
              <a:gd name="connsiteX78" fmla="*/ 5459069 w 11584247"/>
              <a:gd name="connsiteY78" fmla="*/ 641319 h 851161"/>
              <a:gd name="connsiteX79" fmla="*/ 5365377 w 11584247"/>
              <a:gd name="connsiteY79" fmla="*/ 639724 h 851161"/>
              <a:gd name="connsiteX80" fmla="*/ 5168758 w 11584247"/>
              <a:gd name="connsiteY80" fmla="*/ 620360 h 851161"/>
              <a:gd name="connsiteX81" fmla="*/ 5043093 w 11584247"/>
              <a:gd name="connsiteY81" fmla="*/ 619043 h 851161"/>
              <a:gd name="connsiteX82" fmla="*/ 4998604 w 11584247"/>
              <a:gd name="connsiteY82" fmla="*/ 629087 h 851161"/>
              <a:gd name="connsiteX83" fmla="*/ 4924058 w 11584247"/>
              <a:gd name="connsiteY83" fmla="*/ 645263 h 851161"/>
              <a:gd name="connsiteX84" fmla="*/ 4868616 w 11584247"/>
              <a:gd name="connsiteY84" fmla="*/ 683240 h 851161"/>
              <a:gd name="connsiteX85" fmla="*/ 4806175 w 11584247"/>
              <a:gd name="connsiteY85" fmla="*/ 686507 h 851161"/>
              <a:gd name="connsiteX86" fmla="*/ 4791312 w 11584247"/>
              <a:gd name="connsiteY86" fmla="*/ 653788 h 851161"/>
              <a:gd name="connsiteX87" fmla="*/ 4724634 w 11584247"/>
              <a:gd name="connsiteY87" fmla="*/ 668150 h 851161"/>
              <a:gd name="connsiteX88" fmla="*/ 4623526 w 11584247"/>
              <a:gd name="connsiteY88" fmla="*/ 693607 h 851161"/>
              <a:gd name="connsiteX89" fmla="*/ 4565119 w 11584247"/>
              <a:gd name="connsiteY89" fmla="*/ 699644 h 851161"/>
              <a:gd name="connsiteX90" fmla="*/ 4405682 w 11584247"/>
              <a:gd name="connsiteY90" fmla="*/ 725524 h 851161"/>
              <a:gd name="connsiteX91" fmla="*/ 4238717 w 11584247"/>
              <a:gd name="connsiteY91" fmla="*/ 780637 h 851161"/>
              <a:gd name="connsiteX92" fmla="*/ 4020693 w 11584247"/>
              <a:gd name="connsiteY92" fmla="*/ 841422 h 851161"/>
              <a:gd name="connsiteX93" fmla="*/ 3998789 w 11584247"/>
              <a:gd name="connsiteY93" fmla="*/ 851161 h 851161"/>
              <a:gd name="connsiteX94" fmla="*/ 3968135 w 11584247"/>
              <a:gd name="connsiteY94" fmla="*/ 845925 h 851161"/>
              <a:gd name="connsiteX95" fmla="*/ 3845234 w 11584247"/>
              <a:gd name="connsiteY95" fmla="*/ 823068 h 851161"/>
              <a:gd name="connsiteX96" fmla="*/ 3748200 w 11584247"/>
              <a:gd name="connsiteY96" fmla="*/ 788335 h 851161"/>
              <a:gd name="connsiteX97" fmla="*/ 3665369 w 11584247"/>
              <a:gd name="connsiteY97" fmla="*/ 785906 h 851161"/>
              <a:gd name="connsiteX98" fmla="*/ 3434444 w 11584247"/>
              <a:gd name="connsiteY98" fmla="*/ 760907 h 851161"/>
              <a:gd name="connsiteX99" fmla="*/ 3298790 w 11584247"/>
              <a:gd name="connsiteY99" fmla="*/ 755716 h 851161"/>
              <a:gd name="connsiteX100" fmla="*/ 3044242 w 11584247"/>
              <a:gd name="connsiteY100" fmla="*/ 738181 h 851161"/>
              <a:gd name="connsiteX101" fmla="*/ 2975529 w 11584247"/>
              <a:gd name="connsiteY101" fmla="*/ 720730 h 851161"/>
              <a:gd name="connsiteX102" fmla="*/ 2868812 w 11584247"/>
              <a:gd name="connsiteY102" fmla="*/ 709829 h 851161"/>
              <a:gd name="connsiteX103" fmla="*/ 2836257 w 11584247"/>
              <a:gd name="connsiteY103" fmla="*/ 703641 h 851161"/>
              <a:gd name="connsiteX104" fmla="*/ 2504472 w 11584247"/>
              <a:gd name="connsiteY104" fmla="*/ 654196 h 851161"/>
              <a:gd name="connsiteX105" fmla="*/ 2323450 w 11584247"/>
              <a:gd name="connsiteY105" fmla="*/ 692063 h 851161"/>
              <a:gd name="connsiteX106" fmla="*/ 2047386 w 11584247"/>
              <a:gd name="connsiteY106" fmla="*/ 669854 h 851161"/>
              <a:gd name="connsiteX107" fmla="*/ 2014871 w 11584247"/>
              <a:gd name="connsiteY107" fmla="*/ 671556 h 851161"/>
              <a:gd name="connsiteX108" fmla="*/ 1961527 w 11584247"/>
              <a:gd name="connsiteY108" fmla="*/ 678730 h 851161"/>
              <a:gd name="connsiteX109" fmla="*/ 1878931 w 11584247"/>
              <a:gd name="connsiteY109" fmla="*/ 661482 h 851161"/>
              <a:gd name="connsiteX110" fmla="*/ 1713886 w 11584247"/>
              <a:gd name="connsiteY110" fmla="*/ 668713 h 851161"/>
              <a:gd name="connsiteX111" fmla="*/ 1434049 w 11584247"/>
              <a:gd name="connsiteY111" fmla="*/ 595668 h 851161"/>
              <a:gd name="connsiteX112" fmla="*/ 1177354 w 11584247"/>
              <a:gd name="connsiteY112" fmla="*/ 614359 h 851161"/>
              <a:gd name="connsiteX113" fmla="*/ 1088947 w 11584247"/>
              <a:gd name="connsiteY113" fmla="*/ 617056 h 851161"/>
              <a:gd name="connsiteX114" fmla="*/ 998946 w 11584247"/>
              <a:gd name="connsiteY114" fmla="*/ 688407 h 851161"/>
              <a:gd name="connsiteX115" fmla="*/ 775514 w 11584247"/>
              <a:gd name="connsiteY115" fmla="*/ 737451 h 851161"/>
              <a:gd name="connsiteX116" fmla="*/ 603494 w 11584247"/>
              <a:gd name="connsiteY116" fmla="*/ 710500 h 851161"/>
              <a:gd name="connsiteX117" fmla="*/ 564233 w 11584247"/>
              <a:gd name="connsiteY117" fmla="*/ 721324 h 851161"/>
              <a:gd name="connsiteX118" fmla="*/ 511527 w 11584247"/>
              <a:gd name="connsiteY118" fmla="*/ 744248 h 851161"/>
              <a:gd name="connsiteX119" fmla="*/ 337049 w 11584247"/>
              <a:gd name="connsiteY119" fmla="*/ 755307 h 851161"/>
              <a:gd name="connsiteX120" fmla="*/ 218766 w 11584247"/>
              <a:gd name="connsiteY120" fmla="*/ 732207 h 851161"/>
              <a:gd name="connsiteX121" fmla="*/ 104041 w 11584247"/>
              <a:gd name="connsiteY121" fmla="*/ 738210 h 851161"/>
              <a:gd name="connsiteX122" fmla="*/ 15455 w 11584247"/>
              <a:gd name="connsiteY122" fmla="*/ 751614 h 851161"/>
              <a:gd name="connsiteX123" fmla="*/ 0 w 11584247"/>
              <a:gd name="connsiteY123" fmla="*/ 741620 h 851161"/>
              <a:gd name="connsiteX124" fmla="*/ 0 w 11584247"/>
              <a:gd name="connsiteY124"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276595 w 11584247"/>
              <a:gd name="connsiteY31" fmla="*/ 495073 h 851161"/>
              <a:gd name="connsiteX32" fmla="*/ 8259050 w 11584247"/>
              <a:gd name="connsiteY32" fmla="*/ 464220 h 851161"/>
              <a:gd name="connsiteX33" fmla="*/ 8201086 w 11584247"/>
              <a:gd name="connsiteY33" fmla="*/ 485570 h 851161"/>
              <a:gd name="connsiteX34" fmla="*/ 8113667 w 11584247"/>
              <a:gd name="connsiteY34" fmla="*/ 521596 h 851161"/>
              <a:gd name="connsiteX35" fmla="*/ 8062051 w 11584247"/>
              <a:gd name="connsiteY35" fmla="*/ 533812 h 851161"/>
              <a:gd name="connsiteX36" fmla="*/ 7922362 w 11584247"/>
              <a:gd name="connsiteY36" fmla="*/ 576478 h 851161"/>
              <a:gd name="connsiteX37" fmla="*/ 7783439 w 11584247"/>
              <a:gd name="connsiteY37" fmla="*/ 626299 h 851161"/>
              <a:gd name="connsiteX38" fmla="*/ 7721280 w 11584247"/>
              <a:gd name="connsiteY38" fmla="*/ 690417 h 851161"/>
              <a:gd name="connsiteX39" fmla="*/ 7713345 w 11584247"/>
              <a:gd name="connsiteY39" fmla="*/ 693363 h 851161"/>
              <a:gd name="connsiteX40" fmla="*/ 7691368 w 11584247"/>
              <a:gd name="connsiteY40" fmla="*/ 691272 h 851161"/>
              <a:gd name="connsiteX41" fmla="*/ 7683053 w 11584247"/>
              <a:gd name="connsiteY41" fmla="*/ 688814 h 851161"/>
              <a:gd name="connsiteX42" fmla="*/ 7670993 w 11584247"/>
              <a:gd name="connsiteY42" fmla="*/ 688775 h 851161"/>
              <a:gd name="connsiteX43" fmla="*/ 7670712 w 11584247"/>
              <a:gd name="connsiteY43" fmla="*/ 689306 h 851161"/>
              <a:gd name="connsiteX44" fmla="*/ 7659383 w 11584247"/>
              <a:gd name="connsiteY44" fmla="*/ 688227 h 851161"/>
              <a:gd name="connsiteX45" fmla="*/ 7603754 w 11584247"/>
              <a:gd name="connsiteY45" fmla="*/ 676226 h 851161"/>
              <a:gd name="connsiteX46" fmla="*/ 7532285 w 11584247"/>
              <a:gd name="connsiteY46" fmla="*/ 726440 h 851161"/>
              <a:gd name="connsiteX47" fmla="*/ 7502351 w 11584247"/>
              <a:gd name="connsiteY47" fmla="*/ 735020 h 851161"/>
              <a:gd name="connsiteX48" fmla="*/ 7486452 w 11584247"/>
              <a:gd name="connsiteY48" fmla="*/ 742445 h 851161"/>
              <a:gd name="connsiteX49" fmla="*/ 7485519 w 11584247"/>
              <a:gd name="connsiteY49" fmla="*/ 744742 h 851161"/>
              <a:gd name="connsiteX50" fmla="*/ 7432183 w 11584247"/>
              <a:gd name="connsiteY50" fmla="*/ 732969 h 851161"/>
              <a:gd name="connsiteX51" fmla="*/ 7425231 w 11584247"/>
              <a:gd name="connsiteY51" fmla="*/ 735688 h 851161"/>
              <a:gd name="connsiteX52" fmla="*/ 7390298 w 11584247"/>
              <a:gd name="connsiteY52" fmla="*/ 722535 h 851161"/>
              <a:gd name="connsiteX53" fmla="*/ 7372339 w 11584247"/>
              <a:gd name="connsiteY53" fmla="*/ 718662 h 851161"/>
              <a:gd name="connsiteX54" fmla="*/ 7367083 w 11584247"/>
              <a:gd name="connsiteY54" fmla="*/ 711540 h 851161"/>
              <a:gd name="connsiteX55" fmla="*/ 7340667 w 11584247"/>
              <a:gd name="connsiteY55" fmla="*/ 708883 h 851161"/>
              <a:gd name="connsiteX56" fmla="*/ 7337703 w 11584247"/>
              <a:gd name="connsiteY56" fmla="*/ 710851 h 851161"/>
              <a:gd name="connsiteX57" fmla="*/ 7315659 w 11584247"/>
              <a:gd name="connsiteY57" fmla="*/ 700203 h 851161"/>
              <a:gd name="connsiteX58" fmla="*/ 7296872 w 11584247"/>
              <a:gd name="connsiteY58" fmla="*/ 681057 h 851161"/>
              <a:gd name="connsiteX59" fmla="*/ 7073219 w 11584247"/>
              <a:gd name="connsiteY59" fmla="*/ 690480 h 851161"/>
              <a:gd name="connsiteX60" fmla="*/ 6877450 w 11584247"/>
              <a:gd name="connsiteY60" fmla="*/ 609704 h 851161"/>
              <a:gd name="connsiteX61" fmla="*/ 6756132 w 11584247"/>
              <a:gd name="connsiteY61" fmla="*/ 617104 h 851161"/>
              <a:gd name="connsiteX62" fmla="*/ 6414326 w 11584247"/>
              <a:gd name="connsiteY62" fmla="*/ 637792 h 851161"/>
              <a:gd name="connsiteX63" fmla="*/ 6337636 w 11584247"/>
              <a:gd name="connsiteY63" fmla="*/ 651977 h 851161"/>
              <a:gd name="connsiteX64" fmla="*/ 6268828 w 11584247"/>
              <a:gd name="connsiteY64" fmla="*/ 622080 h 851161"/>
              <a:gd name="connsiteX65" fmla="*/ 6241133 w 11584247"/>
              <a:gd name="connsiteY65" fmla="*/ 637096 h 851161"/>
              <a:gd name="connsiteX66" fmla="*/ 6236372 w 11584247"/>
              <a:gd name="connsiteY66" fmla="*/ 640150 h 851161"/>
              <a:gd name="connsiteX67" fmla="*/ 6217005 w 11584247"/>
              <a:gd name="connsiteY67" fmla="*/ 642256 h 851161"/>
              <a:gd name="connsiteX68" fmla="*/ 6211934 w 11584247"/>
              <a:gd name="connsiteY68" fmla="*/ 655497 h 851161"/>
              <a:gd name="connsiteX69" fmla="*/ 6183064 w 11584247"/>
              <a:gd name="connsiteY69" fmla="*/ 667728 h 851161"/>
              <a:gd name="connsiteX70" fmla="*/ 6147308 w 11584247"/>
              <a:gd name="connsiteY70" fmla="*/ 668073 h 851161"/>
              <a:gd name="connsiteX71" fmla="*/ 5977154 w 11584247"/>
              <a:gd name="connsiteY71" fmla="*/ 655579 h 851161"/>
              <a:gd name="connsiteX72" fmla="*/ 5875486 w 11584247"/>
              <a:gd name="connsiteY72" fmla="*/ 656164 h 851161"/>
              <a:gd name="connsiteX73" fmla="*/ 5837074 w 11584247"/>
              <a:gd name="connsiteY73" fmla="*/ 669047 h 851161"/>
              <a:gd name="connsiteX74" fmla="*/ 5783293 w 11584247"/>
              <a:gd name="connsiteY74" fmla="*/ 678526 h 851161"/>
              <a:gd name="connsiteX75" fmla="*/ 5673851 w 11584247"/>
              <a:gd name="connsiteY75" fmla="*/ 675677 h 851161"/>
              <a:gd name="connsiteX76" fmla="*/ 5467137 w 11584247"/>
              <a:gd name="connsiteY76" fmla="*/ 683142 h 851161"/>
              <a:gd name="connsiteX77" fmla="*/ 5459069 w 11584247"/>
              <a:gd name="connsiteY77" fmla="*/ 641319 h 851161"/>
              <a:gd name="connsiteX78" fmla="*/ 5365377 w 11584247"/>
              <a:gd name="connsiteY78" fmla="*/ 639724 h 851161"/>
              <a:gd name="connsiteX79" fmla="*/ 5168758 w 11584247"/>
              <a:gd name="connsiteY79" fmla="*/ 620360 h 851161"/>
              <a:gd name="connsiteX80" fmla="*/ 5043093 w 11584247"/>
              <a:gd name="connsiteY80" fmla="*/ 619043 h 851161"/>
              <a:gd name="connsiteX81" fmla="*/ 4998604 w 11584247"/>
              <a:gd name="connsiteY81" fmla="*/ 629087 h 851161"/>
              <a:gd name="connsiteX82" fmla="*/ 4924058 w 11584247"/>
              <a:gd name="connsiteY82" fmla="*/ 645263 h 851161"/>
              <a:gd name="connsiteX83" fmla="*/ 4868616 w 11584247"/>
              <a:gd name="connsiteY83" fmla="*/ 683240 h 851161"/>
              <a:gd name="connsiteX84" fmla="*/ 4806175 w 11584247"/>
              <a:gd name="connsiteY84" fmla="*/ 686507 h 851161"/>
              <a:gd name="connsiteX85" fmla="*/ 4791312 w 11584247"/>
              <a:gd name="connsiteY85" fmla="*/ 653788 h 851161"/>
              <a:gd name="connsiteX86" fmla="*/ 4724634 w 11584247"/>
              <a:gd name="connsiteY86" fmla="*/ 668150 h 851161"/>
              <a:gd name="connsiteX87" fmla="*/ 4623526 w 11584247"/>
              <a:gd name="connsiteY87" fmla="*/ 693607 h 851161"/>
              <a:gd name="connsiteX88" fmla="*/ 4565119 w 11584247"/>
              <a:gd name="connsiteY88" fmla="*/ 699644 h 851161"/>
              <a:gd name="connsiteX89" fmla="*/ 4405682 w 11584247"/>
              <a:gd name="connsiteY89" fmla="*/ 725524 h 851161"/>
              <a:gd name="connsiteX90" fmla="*/ 4238717 w 11584247"/>
              <a:gd name="connsiteY90" fmla="*/ 780637 h 851161"/>
              <a:gd name="connsiteX91" fmla="*/ 4020693 w 11584247"/>
              <a:gd name="connsiteY91" fmla="*/ 841422 h 851161"/>
              <a:gd name="connsiteX92" fmla="*/ 3998789 w 11584247"/>
              <a:gd name="connsiteY92" fmla="*/ 851161 h 851161"/>
              <a:gd name="connsiteX93" fmla="*/ 3968135 w 11584247"/>
              <a:gd name="connsiteY93" fmla="*/ 845925 h 851161"/>
              <a:gd name="connsiteX94" fmla="*/ 3845234 w 11584247"/>
              <a:gd name="connsiteY94" fmla="*/ 823068 h 851161"/>
              <a:gd name="connsiteX95" fmla="*/ 3748200 w 11584247"/>
              <a:gd name="connsiteY95" fmla="*/ 788335 h 851161"/>
              <a:gd name="connsiteX96" fmla="*/ 3665369 w 11584247"/>
              <a:gd name="connsiteY96" fmla="*/ 785906 h 851161"/>
              <a:gd name="connsiteX97" fmla="*/ 3434444 w 11584247"/>
              <a:gd name="connsiteY97" fmla="*/ 760907 h 851161"/>
              <a:gd name="connsiteX98" fmla="*/ 3298790 w 11584247"/>
              <a:gd name="connsiteY98" fmla="*/ 755716 h 851161"/>
              <a:gd name="connsiteX99" fmla="*/ 3044242 w 11584247"/>
              <a:gd name="connsiteY99" fmla="*/ 738181 h 851161"/>
              <a:gd name="connsiteX100" fmla="*/ 2975529 w 11584247"/>
              <a:gd name="connsiteY100" fmla="*/ 720730 h 851161"/>
              <a:gd name="connsiteX101" fmla="*/ 2868812 w 11584247"/>
              <a:gd name="connsiteY101" fmla="*/ 709829 h 851161"/>
              <a:gd name="connsiteX102" fmla="*/ 2836257 w 11584247"/>
              <a:gd name="connsiteY102" fmla="*/ 703641 h 851161"/>
              <a:gd name="connsiteX103" fmla="*/ 2504472 w 11584247"/>
              <a:gd name="connsiteY103" fmla="*/ 654196 h 851161"/>
              <a:gd name="connsiteX104" fmla="*/ 2323450 w 11584247"/>
              <a:gd name="connsiteY104" fmla="*/ 692063 h 851161"/>
              <a:gd name="connsiteX105" fmla="*/ 2047386 w 11584247"/>
              <a:gd name="connsiteY105" fmla="*/ 669854 h 851161"/>
              <a:gd name="connsiteX106" fmla="*/ 2014871 w 11584247"/>
              <a:gd name="connsiteY106" fmla="*/ 671556 h 851161"/>
              <a:gd name="connsiteX107" fmla="*/ 1961527 w 11584247"/>
              <a:gd name="connsiteY107" fmla="*/ 678730 h 851161"/>
              <a:gd name="connsiteX108" fmla="*/ 1878931 w 11584247"/>
              <a:gd name="connsiteY108" fmla="*/ 661482 h 851161"/>
              <a:gd name="connsiteX109" fmla="*/ 1713886 w 11584247"/>
              <a:gd name="connsiteY109" fmla="*/ 668713 h 851161"/>
              <a:gd name="connsiteX110" fmla="*/ 1434049 w 11584247"/>
              <a:gd name="connsiteY110" fmla="*/ 595668 h 851161"/>
              <a:gd name="connsiteX111" fmla="*/ 1177354 w 11584247"/>
              <a:gd name="connsiteY111" fmla="*/ 614359 h 851161"/>
              <a:gd name="connsiteX112" fmla="*/ 1088947 w 11584247"/>
              <a:gd name="connsiteY112" fmla="*/ 617056 h 851161"/>
              <a:gd name="connsiteX113" fmla="*/ 998946 w 11584247"/>
              <a:gd name="connsiteY113" fmla="*/ 688407 h 851161"/>
              <a:gd name="connsiteX114" fmla="*/ 775514 w 11584247"/>
              <a:gd name="connsiteY114" fmla="*/ 737451 h 851161"/>
              <a:gd name="connsiteX115" fmla="*/ 603494 w 11584247"/>
              <a:gd name="connsiteY115" fmla="*/ 710500 h 851161"/>
              <a:gd name="connsiteX116" fmla="*/ 564233 w 11584247"/>
              <a:gd name="connsiteY116" fmla="*/ 721324 h 851161"/>
              <a:gd name="connsiteX117" fmla="*/ 511527 w 11584247"/>
              <a:gd name="connsiteY117" fmla="*/ 744248 h 851161"/>
              <a:gd name="connsiteX118" fmla="*/ 337049 w 11584247"/>
              <a:gd name="connsiteY118" fmla="*/ 755307 h 851161"/>
              <a:gd name="connsiteX119" fmla="*/ 218766 w 11584247"/>
              <a:gd name="connsiteY119" fmla="*/ 732207 h 851161"/>
              <a:gd name="connsiteX120" fmla="*/ 104041 w 11584247"/>
              <a:gd name="connsiteY120" fmla="*/ 738210 h 851161"/>
              <a:gd name="connsiteX121" fmla="*/ 15455 w 11584247"/>
              <a:gd name="connsiteY121" fmla="*/ 751614 h 851161"/>
              <a:gd name="connsiteX122" fmla="*/ 0 w 11584247"/>
              <a:gd name="connsiteY122" fmla="*/ 741620 h 851161"/>
              <a:gd name="connsiteX123" fmla="*/ 0 w 11584247"/>
              <a:gd name="connsiteY123"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259050 w 11584247"/>
              <a:gd name="connsiteY31" fmla="*/ 464220 h 851161"/>
              <a:gd name="connsiteX32" fmla="*/ 8201086 w 11584247"/>
              <a:gd name="connsiteY32" fmla="*/ 485570 h 851161"/>
              <a:gd name="connsiteX33" fmla="*/ 8113667 w 11584247"/>
              <a:gd name="connsiteY33" fmla="*/ 521596 h 851161"/>
              <a:gd name="connsiteX34" fmla="*/ 8062051 w 11584247"/>
              <a:gd name="connsiteY34" fmla="*/ 533812 h 851161"/>
              <a:gd name="connsiteX35" fmla="*/ 7922362 w 11584247"/>
              <a:gd name="connsiteY35" fmla="*/ 576478 h 851161"/>
              <a:gd name="connsiteX36" fmla="*/ 7783439 w 11584247"/>
              <a:gd name="connsiteY36" fmla="*/ 626299 h 851161"/>
              <a:gd name="connsiteX37" fmla="*/ 7721280 w 11584247"/>
              <a:gd name="connsiteY37" fmla="*/ 690417 h 851161"/>
              <a:gd name="connsiteX38" fmla="*/ 7713345 w 11584247"/>
              <a:gd name="connsiteY38" fmla="*/ 693363 h 851161"/>
              <a:gd name="connsiteX39" fmla="*/ 7691368 w 11584247"/>
              <a:gd name="connsiteY39" fmla="*/ 691272 h 851161"/>
              <a:gd name="connsiteX40" fmla="*/ 7683053 w 11584247"/>
              <a:gd name="connsiteY40" fmla="*/ 688814 h 851161"/>
              <a:gd name="connsiteX41" fmla="*/ 7670993 w 11584247"/>
              <a:gd name="connsiteY41" fmla="*/ 688775 h 851161"/>
              <a:gd name="connsiteX42" fmla="*/ 7670712 w 11584247"/>
              <a:gd name="connsiteY42" fmla="*/ 689306 h 851161"/>
              <a:gd name="connsiteX43" fmla="*/ 7659383 w 11584247"/>
              <a:gd name="connsiteY43" fmla="*/ 688227 h 851161"/>
              <a:gd name="connsiteX44" fmla="*/ 7603754 w 11584247"/>
              <a:gd name="connsiteY44" fmla="*/ 676226 h 851161"/>
              <a:gd name="connsiteX45" fmla="*/ 7532285 w 11584247"/>
              <a:gd name="connsiteY45" fmla="*/ 726440 h 851161"/>
              <a:gd name="connsiteX46" fmla="*/ 7502351 w 11584247"/>
              <a:gd name="connsiteY46" fmla="*/ 735020 h 851161"/>
              <a:gd name="connsiteX47" fmla="*/ 7486452 w 11584247"/>
              <a:gd name="connsiteY47" fmla="*/ 742445 h 851161"/>
              <a:gd name="connsiteX48" fmla="*/ 7485519 w 11584247"/>
              <a:gd name="connsiteY48" fmla="*/ 744742 h 851161"/>
              <a:gd name="connsiteX49" fmla="*/ 7432183 w 11584247"/>
              <a:gd name="connsiteY49" fmla="*/ 732969 h 851161"/>
              <a:gd name="connsiteX50" fmla="*/ 7425231 w 11584247"/>
              <a:gd name="connsiteY50" fmla="*/ 735688 h 851161"/>
              <a:gd name="connsiteX51" fmla="*/ 7390298 w 11584247"/>
              <a:gd name="connsiteY51" fmla="*/ 722535 h 851161"/>
              <a:gd name="connsiteX52" fmla="*/ 7372339 w 11584247"/>
              <a:gd name="connsiteY52" fmla="*/ 718662 h 851161"/>
              <a:gd name="connsiteX53" fmla="*/ 7367083 w 11584247"/>
              <a:gd name="connsiteY53" fmla="*/ 711540 h 851161"/>
              <a:gd name="connsiteX54" fmla="*/ 7340667 w 11584247"/>
              <a:gd name="connsiteY54" fmla="*/ 708883 h 851161"/>
              <a:gd name="connsiteX55" fmla="*/ 7337703 w 11584247"/>
              <a:gd name="connsiteY55" fmla="*/ 710851 h 851161"/>
              <a:gd name="connsiteX56" fmla="*/ 7315659 w 11584247"/>
              <a:gd name="connsiteY56" fmla="*/ 700203 h 851161"/>
              <a:gd name="connsiteX57" fmla="*/ 7296872 w 11584247"/>
              <a:gd name="connsiteY57" fmla="*/ 681057 h 851161"/>
              <a:gd name="connsiteX58" fmla="*/ 7073219 w 11584247"/>
              <a:gd name="connsiteY58" fmla="*/ 690480 h 851161"/>
              <a:gd name="connsiteX59" fmla="*/ 6877450 w 11584247"/>
              <a:gd name="connsiteY59" fmla="*/ 609704 h 851161"/>
              <a:gd name="connsiteX60" fmla="*/ 6756132 w 11584247"/>
              <a:gd name="connsiteY60" fmla="*/ 617104 h 851161"/>
              <a:gd name="connsiteX61" fmla="*/ 6414326 w 11584247"/>
              <a:gd name="connsiteY61" fmla="*/ 637792 h 851161"/>
              <a:gd name="connsiteX62" fmla="*/ 6337636 w 11584247"/>
              <a:gd name="connsiteY62" fmla="*/ 651977 h 851161"/>
              <a:gd name="connsiteX63" fmla="*/ 6268828 w 11584247"/>
              <a:gd name="connsiteY63" fmla="*/ 622080 h 851161"/>
              <a:gd name="connsiteX64" fmla="*/ 6241133 w 11584247"/>
              <a:gd name="connsiteY64" fmla="*/ 637096 h 851161"/>
              <a:gd name="connsiteX65" fmla="*/ 6236372 w 11584247"/>
              <a:gd name="connsiteY65" fmla="*/ 640150 h 851161"/>
              <a:gd name="connsiteX66" fmla="*/ 6217005 w 11584247"/>
              <a:gd name="connsiteY66" fmla="*/ 642256 h 851161"/>
              <a:gd name="connsiteX67" fmla="*/ 6211934 w 11584247"/>
              <a:gd name="connsiteY67" fmla="*/ 655497 h 851161"/>
              <a:gd name="connsiteX68" fmla="*/ 6183064 w 11584247"/>
              <a:gd name="connsiteY68" fmla="*/ 667728 h 851161"/>
              <a:gd name="connsiteX69" fmla="*/ 6147308 w 11584247"/>
              <a:gd name="connsiteY69" fmla="*/ 668073 h 851161"/>
              <a:gd name="connsiteX70" fmla="*/ 5977154 w 11584247"/>
              <a:gd name="connsiteY70" fmla="*/ 655579 h 851161"/>
              <a:gd name="connsiteX71" fmla="*/ 5875486 w 11584247"/>
              <a:gd name="connsiteY71" fmla="*/ 656164 h 851161"/>
              <a:gd name="connsiteX72" fmla="*/ 5837074 w 11584247"/>
              <a:gd name="connsiteY72" fmla="*/ 669047 h 851161"/>
              <a:gd name="connsiteX73" fmla="*/ 5783293 w 11584247"/>
              <a:gd name="connsiteY73" fmla="*/ 678526 h 851161"/>
              <a:gd name="connsiteX74" fmla="*/ 5673851 w 11584247"/>
              <a:gd name="connsiteY74" fmla="*/ 675677 h 851161"/>
              <a:gd name="connsiteX75" fmla="*/ 5467137 w 11584247"/>
              <a:gd name="connsiteY75" fmla="*/ 683142 h 851161"/>
              <a:gd name="connsiteX76" fmla="*/ 5459069 w 11584247"/>
              <a:gd name="connsiteY76" fmla="*/ 641319 h 851161"/>
              <a:gd name="connsiteX77" fmla="*/ 5365377 w 11584247"/>
              <a:gd name="connsiteY77" fmla="*/ 639724 h 851161"/>
              <a:gd name="connsiteX78" fmla="*/ 5168758 w 11584247"/>
              <a:gd name="connsiteY78" fmla="*/ 620360 h 851161"/>
              <a:gd name="connsiteX79" fmla="*/ 5043093 w 11584247"/>
              <a:gd name="connsiteY79" fmla="*/ 619043 h 851161"/>
              <a:gd name="connsiteX80" fmla="*/ 4998604 w 11584247"/>
              <a:gd name="connsiteY80" fmla="*/ 629087 h 851161"/>
              <a:gd name="connsiteX81" fmla="*/ 4924058 w 11584247"/>
              <a:gd name="connsiteY81" fmla="*/ 645263 h 851161"/>
              <a:gd name="connsiteX82" fmla="*/ 4868616 w 11584247"/>
              <a:gd name="connsiteY82" fmla="*/ 683240 h 851161"/>
              <a:gd name="connsiteX83" fmla="*/ 4806175 w 11584247"/>
              <a:gd name="connsiteY83" fmla="*/ 686507 h 851161"/>
              <a:gd name="connsiteX84" fmla="*/ 4791312 w 11584247"/>
              <a:gd name="connsiteY84" fmla="*/ 653788 h 851161"/>
              <a:gd name="connsiteX85" fmla="*/ 4724634 w 11584247"/>
              <a:gd name="connsiteY85" fmla="*/ 668150 h 851161"/>
              <a:gd name="connsiteX86" fmla="*/ 4623526 w 11584247"/>
              <a:gd name="connsiteY86" fmla="*/ 693607 h 851161"/>
              <a:gd name="connsiteX87" fmla="*/ 4565119 w 11584247"/>
              <a:gd name="connsiteY87" fmla="*/ 699644 h 851161"/>
              <a:gd name="connsiteX88" fmla="*/ 4405682 w 11584247"/>
              <a:gd name="connsiteY88" fmla="*/ 725524 h 851161"/>
              <a:gd name="connsiteX89" fmla="*/ 4238717 w 11584247"/>
              <a:gd name="connsiteY89" fmla="*/ 780637 h 851161"/>
              <a:gd name="connsiteX90" fmla="*/ 4020693 w 11584247"/>
              <a:gd name="connsiteY90" fmla="*/ 841422 h 851161"/>
              <a:gd name="connsiteX91" fmla="*/ 3998789 w 11584247"/>
              <a:gd name="connsiteY91" fmla="*/ 851161 h 851161"/>
              <a:gd name="connsiteX92" fmla="*/ 3968135 w 11584247"/>
              <a:gd name="connsiteY92" fmla="*/ 845925 h 851161"/>
              <a:gd name="connsiteX93" fmla="*/ 3845234 w 11584247"/>
              <a:gd name="connsiteY93" fmla="*/ 823068 h 851161"/>
              <a:gd name="connsiteX94" fmla="*/ 3748200 w 11584247"/>
              <a:gd name="connsiteY94" fmla="*/ 788335 h 851161"/>
              <a:gd name="connsiteX95" fmla="*/ 3665369 w 11584247"/>
              <a:gd name="connsiteY95" fmla="*/ 785906 h 851161"/>
              <a:gd name="connsiteX96" fmla="*/ 3434444 w 11584247"/>
              <a:gd name="connsiteY96" fmla="*/ 760907 h 851161"/>
              <a:gd name="connsiteX97" fmla="*/ 3298790 w 11584247"/>
              <a:gd name="connsiteY97" fmla="*/ 755716 h 851161"/>
              <a:gd name="connsiteX98" fmla="*/ 3044242 w 11584247"/>
              <a:gd name="connsiteY98" fmla="*/ 738181 h 851161"/>
              <a:gd name="connsiteX99" fmla="*/ 2975529 w 11584247"/>
              <a:gd name="connsiteY99" fmla="*/ 720730 h 851161"/>
              <a:gd name="connsiteX100" fmla="*/ 2868812 w 11584247"/>
              <a:gd name="connsiteY100" fmla="*/ 709829 h 851161"/>
              <a:gd name="connsiteX101" fmla="*/ 2836257 w 11584247"/>
              <a:gd name="connsiteY101" fmla="*/ 703641 h 851161"/>
              <a:gd name="connsiteX102" fmla="*/ 2504472 w 11584247"/>
              <a:gd name="connsiteY102" fmla="*/ 654196 h 851161"/>
              <a:gd name="connsiteX103" fmla="*/ 2323450 w 11584247"/>
              <a:gd name="connsiteY103" fmla="*/ 692063 h 851161"/>
              <a:gd name="connsiteX104" fmla="*/ 2047386 w 11584247"/>
              <a:gd name="connsiteY104" fmla="*/ 669854 h 851161"/>
              <a:gd name="connsiteX105" fmla="*/ 2014871 w 11584247"/>
              <a:gd name="connsiteY105" fmla="*/ 671556 h 851161"/>
              <a:gd name="connsiteX106" fmla="*/ 1961527 w 11584247"/>
              <a:gd name="connsiteY106" fmla="*/ 678730 h 851161"/>
              <a:gd name="connsiteX107" fmla="*/ 1878931 w 11584247"/>
              <a:gd name="connsiteY107" fmla="*/ 661482 h 851161"/>
              <a:gd name="connsiteX108" fmla="*/ 1713886 w 11584247"/>
              <a:gd name="connsiteY108" fmla="*/ 668713 h 851161"/>
              <a:gd name="connsiteX109" fmla="*/ 1434049 w 11584247"/>
              <a:gd name="connsiteY109" fmla="*/ 595668 h 851161"/>
              <a:gd name="connsiteX110" fmla="*/ 1177354 w 11584247"/>
              <a:gd name="connsiteY110" fmla="*/ 614359 h 851161"/>
              <a:gd name="connsiteX111" fmla="*/ 1088947 w 11584247"/>
              <a:gd name="connsiteY111" fmla="*/ 617056 h 851161"/>
              <a:gd name="connsiteX112" fmla="*/ 998946 w 11584247"/>
              <a:gd name="connsiteY112" fmla="*/ 688407 h 851161"/>
              <a:gd name="connsiteX113" fmla="*/ 775514 w 11584247"/>
              <a:gd name="connsiteY113" fmla="*/ 737451 h 851161"/>
              <a:gd name="connsiteX114" fmla="*/ 603494 w 11584247"/>
              <a:gd name="connsiteY114" fmla="*/ 710500 h 851161"/>
              <a:gd name="connsiteX115" fmla="*/ 564233 w 11584247"/>
              <a:gd name="connsiteY115" fmla="*/ 721324 h 851161"/>
              <a:gd name="connsiteX116" fmla="*/ 511527 w 11584247"/>
              <a:gd name="connsiteY116" fmla="*/ 744248 h 851161"/>
              <a:gd name="connsiteX117" fmla="*/ 337049 w 11584247"/>
              <a:gd name="connsiteY117" fmla="*/ 755307 h 851161"/>
              <a:gd name="connsiteX118" fmla="*/ 218766 w 11584247"/>
              <a:gd name="connsiteY118" fmla="*/ 732207 h 851161"/>
              <a:gd name="connsiteX119" fmla="*/ 104041 w 11584247"/>
              <a:gd name="connsiteY119" fmla="*/ 738210 h 851161"/>
              <a:gd name="connsiteX120" fmla="*/ 15455 w 11584247"/>
              <a:gd name="connsiteY120" fmla="*/ 751614 h 851161"/>
              <a:gd name="connsiteX121" fmla="*/ 0 w 11584247"/>
              <a:gd name="connsiteY121" fmla="*/ 741620 h 851161"/>
              <a:gd name="connsiteX122" fmla="*/ 0 w 11584247"/>
              <a:gd name="connsiteY122"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259050 w 11584247"/>
              <a:gd name="connsiteY31" fmla="*/ 464220 h 851161"/>
              <a:gd name="connsiteX32" fmla="*/ 8201086 w 11584247"/>
              <a:gd name="connsiteY32" fmla="*/ 485570 h 851161"/>
              <a:gd name="connsiteX33" fmla="*/ 8113667 w 11584247"/>
              <a:gd name="connsiteY33" fmla="*/ 521596 h 851161"/>
              <a:gd name="connsiteX34" fmla="*/ 8062051 w 11584247"/>
              <a:gd name="connsiteY34" fmla="*/ 533812 h 851161"/>
              <a:gd name="connsiteX35" fmla="*/ 7922362 w 11584247"/>
              <a:gd name="connsiteY35" fmla="*/ 576478 h 851161"/>
              <a:gd name="connsiteX36" fmla="*/ 7783439 w 11584247"/>
              <a:gd name="connsiteY36" fmla="*/ 626299 h 851161"/>
              <a:gd name="connsiteX37" fmla="*/ 7721280 w 11584247"/>
              <a:gd name="connsiteY37" fmla="*/ 690417 h 851161"/>
              <a:gd name="connsiteX38" fmla="*/ 7713345 w 11584247"/>
              <a:gd name="connsiteY38" fmla="*/ 693363 h 851161"/>
              <a:gd name="connsiteX39" fmla="*/ 7691368 w 11584247"/>
              <a:gd name="connsiteY39" fmla="*/ 691272 h 851161"/>
              <a:gd name="connsiteX40" fmla="*/ 7683053 w 11584247"/>
              <a:gd name="connsiteY40" fmla="*/ 688814 h 851161"/>
              <a:gd name="connsiteX41" fmla="*/ 7670993 w 11584247"/>
              <a:gd name="connsiteY41" fmla="*/ 688775 h 851161"/>
              <a:gd name="connsiteX42" fmla="*/ 7670712 w 11584247"/>
              <a:gd name="connsiteY42" fmla="*/ 689306 h 851161"/>
              <a:gd name="connsiteX43" fmla="*/ 7659383 w 11584247"/>
              <a:gd name="connsiteY43" fmla="*/ 688227 h 851161"/>
              <a:gd name="connsiteX44" fmla="*/ 7603754 w 11584247"/>
              <a:gd name="connsiteY44" fmla="*/ 676226 h 851161"/>
              <a:gd name="connsiteX45" fmla="*/ 7532285 w 11584247"/>
              <a:gd name="connsiteY45" fmla="*/ 726440 h 851161"/>
              <a:gd name="connsiteX46" fmla="*/ 7502351 w 11584247"/>
              <a:gd name="connsiteY46" fmla="*/ 735020 h 851161"/>
              <a:gd name="connsiteX47" fmla="*/ 7486452 w 11584247"/>
              <a:gd name="connsiteY47" fmla="*/ 742445 h 851161"/>
              <a:gd name="connsiteX48" fmla="*/ 7432183 w 11584247"/>
              <a:gd name="connsiteY48" fmla="*/ 732969 h 851161"/>
              <a:gd name="connsiteX49" fmla="*/ 7425231 w 11584247"/>
              <a:gd name="connsiteY49" fmla="*/ 735688 h 851161"/>
              <a:gd name="connsiteX50" fmla="*/ 7390298 w 11584247"/>
              <a:gd name="connsiteY50" fmla="*/ 722535 h 851161"/>
              <a:gd name="connsiteX51" fmla="*/ 7372339 w 11584247"/>
              <a:gd name="connsiteY51" fmla="*/ 718662 h 851161"/>
              <a:gd name="connsiteX52" fmla="*/ 7367083 w 11584247"/>
              <a:gd name="connsiteY52" fmla="*/ 711540 h 851161"/>
              <a:gd name="connsiteX53" fmla="*/ 7340667 w 11584247"/>
              <a:gd name="connsiteY53" fmla="*/ 708883 h 851161"/>
              <a:gd name="connsiteX54" fmla="*/ 7337703 w 11584247"/>
              <a:gd name="connsiteY54" fmla="*/ 710851 h 851161"/>
              <a:gd name="connsiteX55" fmla="*/ 7315659 w 11584247"/>
              <a:gd name="connsiteY55" fmla="*/ 700203 h 851161"/>
              <a:gd name="connsiteX56" fmla="*/ 7296872 w 11584247"/>
              <a:gd name="connsiteY56" fmla="*/ 681057 h 851161"/>
              <a:gd name="connsiteX57" fmla="*/ 7073219 w 11584247"/>
              <a:gd name="connsiteY57" fmla="*/ 690480 h 851161"/>
              <a:gd name="connsiteX58" fmla="*/ 6877450 w 11584247"/>
              <a:gd name="connsiteY58" fmla="*/ 609704 h 851161"/>
              <a:gd name="connsiteX59" fmla="*/ 6756132 w 11584247"/>
              <a:gd name="connsiteY59" fmla="*/ 617104 h 851161"/>
              <a:gd name="connsiteX60" fmla="*/ 6414326 w 11584247"/>
              <a:gd name="connsiteY60" fmla="*/ 637792 h 851161"/>
              <a:gd name="connsiteX61" fmla="*/ 6337636 w 11584247"/>
              <a:gd name="connsiteY61" fmla="*/ 651977 h 851161"/>
              <a:gd name="connsiteX62" fmla="*/ 6268828 w 11584247"/>
              <a:gd name="connsiteY62" fmla="*/ 622080 h 851161"/>
              <a:gd name="connsiteX63" fmla="*/ 6241133 w 11584247"/>
              <a:gd name="connsiteY63" fmla="*/ 637096 h 851161"/>
              <a:gd name="connsiteX64" fmla="*/ 6236372 w 11584247"/>
              <a:gd name="connsiteY64" fmla="*/ 640150 h 851161"/>
              <a:gd name="connsiteX65" fmla="*/ 6217005 w 11584247"/>
              <a:gd name="connsiteY65" fmla="*/ 642256 h 851161"/>
              <a:gd name="connsiteX66" fmla="*/ 6211934 w 11584247"/>
              <a:gd name="connsiteY66" fmla="*/ 655497 h 851161"/>
              <a:gd name="connsiteX67" fmla="*/ 6183064 w 11584247"/>
              <a:gd name="connsiteY67" fmla="*/ 667728 h 851161"/>
              <a:gd name="connsiteX68" fmla="*/ 6147308 w 11584247"/>
              <a:gd name="connsiteY68" fmla="*/ 668073 h 851161"/>
              <a:gd name="connsiteX69" fmla="*/ 5977154 w 11584247"/>
              <a:gd name="connsiteY69" fmla="*/ 655579 h 851161"/>
              <a:gd name="connsiteX70" fmla="*/ 5875486 w 11584247"/>
              <a:gd name="connsiteY70" fmla="*/ 656164 h 851161"/>
              <a:gd name="connsiteX71" fmla="*/ 5837074 w 11584247"/>
              <a:gd name="connsiteY71" fmla="*/ 669047 h 851161"/>
              <a:gd name="connsiteX72" fmla="*/ 5783293 w 11584247"/>
              <a:gd name="connsiteY72" fmla="*/ 678526 h 851161"/>
              <a:gd name="connsiteX73" fmla="*/ 5673851 w 11584247"/>
              <a:gd name="connsiteY73" fmla="*/ 675677 h 851161"/>
              <a:gd name="connsiteX74" fmla="*/ 5467137 w 11584247"/>
              <a:gd name="connsiteY74" fmla="*/ 683142 h 851161"/>
              <a:gd name="connsiteX75" fmla="*/ 5459069 w 11584247"/>
              <a:gd name="connsiteY75" fmla="*/ 641319 h 851161"/>
              <a:gd name="connsiteX76" fmla="*/ 5365377 w 11584247"/>
              <a:gd name="connsiteY76" fmla="*/ 639724 h 851161"/>
              <a:gd name="connsiteX77" fmla="*/ 5168758 w 11584247"/>
              <a:gd name="connsiteY77" fmla="*/ 620360 h 851161"/>
              <a:gd name="connsiteX78" fmla="*/ 5043093 w 11584247"/>
              <a:gd name="connsiteY78" fmla="*/ 619043 h 851161"/>
              <a:gd name="connsiteX79" fmla="*/ 4998604 w 11584247"/>
              <a:gd name="connsiteY79" fmla="*/ 629087 h 851161"/>
              <a:gd name="connsiteX80" fmla="*/ 4924058 w 11584247"/>
              <a:gd name="connsiteY80" fmla="*/ 645263 h 851161"/>
              <a:gd name="connsiteX81" fmla="*/ 4868616 w 11584247"/>
              <a:gd name="connsiteY81" fmla="*/ 683240 h 851161"/>
              <a:gd name="connsiteX82" fmla="*/ 4806175 w 11584247"/>
              <a:gd name="connsiteY82" fmla="*/ 686507 h 851161"/>
              <a:gd name="connsiteX83" fmla="*/ 4791312 w 11584247"/>
              <a:gd name="connsiteY83" fmla="*/ 653788 h 851161"/>
              <a:gd name="connsiteX84" fmla="*/ 4724634 w 11584247"/>
              <a:gd name="connsiteY84" fmla="*/ 668150 h 851161"/>
              <a:gd name="connsiteX85" fmla="*/ 4623526 w 11584247"/>
              <a:gd name="connsiteY85" fmla="*/ 693607 h 851161"/>
              <a:gd name="connsiteX86" fmla="*/ 4565119 w 11584247"/>
              <a:gd name="connsiteY86" fmla="*/ 699644 h 851161"/>
              <a:gd name="connsiteX87" fmla="*/ 4405682 w 11584247"/>
              <a:gd name="connsiteY87" fmla="*/ 725524 h 851161"/>
              <a:gd name="connsiteX88" fmla="*/ 4238717 w 11584247"/>
              <a:gd name="connsiteY88" fmla="*/ 780637 h 851161"/>
              <a:gd name="connsiteX89" fmla="*/ 4020693 w 11584247"/>
              <a:gd name="connsiteY89" fmla="*/ 841422 h 851161"/>
              <a:gd name="connsiteX90" fmla="*/ 3998789 w 11584247"/>
              <a:gd name="connsiteY90" fmla="*/ 851161 h 851161"/>
              <a:gd name="connsiteX91" fmla="*/ 3968135 w 11584247"/>
              <a:gd name="connsiteY91" fmla="*/ 845925 h 851161"/>
              <a:gd name="connsiteX92" fmla="*/ 3845234 w 11584247"/>
              <a:gd name="connsiteY92" fmla="*/ 823068 h 851161"/>
              <a:gd name="connsiteX93" fmla="*/ 3748200 w 11584247"/>
              <a:gd name="connsiteY93" fmla="*/ 788335 h 851161"/>
              <a:gd name="connsiteX94" fmla="*/ 3665369 w 11584247"/>
              <a:gd name="connsiteY94" fmla="*/ 785906 h 851161"/>
              <a:gd name="connsiteX95" fmla="*/ 3434444 w 11584247"/>
              <a:gd name="connsiteY95" fmla="*/ 760907 h 851161"/>
              <a:gd name="connsiteX96" fmla="*/ 3298790 w 11584247"/>
              <a:gd name="connsiteY96" fmla="*/ 755716 h 851161"/>
              <a:gd name="connsiteX97" fmla="*/ 3044242 w 11584247"/>
              <a:gd name="connsiteY97" fmla="*/ 738181 h 851161"/>
              <a:gd name="connsiteX98" fmla="*/ 2975529 w 11584247"/>
              <a:gd name="connsiteY98" fmla="*/ 720730 h 851161"/>
              <a:gd name="connsiteX99" fmla="*/ 2868812 w 11584247"/>
              <a:gd name="connsiteY99" fmla="*/ 709829 h 851161"/>
              <a:gd name="connsiteX100" fmla="*/ 2836257 w 11584247"/>
              <a:gd name="connsiteY100" fmla="*/ 703641 h 851161"/>
              <a:gd name="connsiteX101" fmla="*/ 2504472 w 11584247"/>
              <a:gd name="connsiteY101" fmla="*/ 654196 h 851161"/>
              <a:gd name="connsiteX102" fmla="*/ 2323450 w 11584247"/>
              <a:gd name="connsiteY102" fmla="*/ 692063 h 851161"/>
              <a:gd name="connsiteX103" fmla="*/ 2047386 w 11584247"/>
              <a:gd name="connsiteY103" fmla="*/ 669854 h 851161"/>
              <a:gd name="connsiteX104" fmla="*/ 2014871 w 11584247"/>
              <a:gd name="connsiteY104" fmla="*/ 671556 h 851161"/>
              <a:gd name="connsiteX105" fmla="*/ 1961527 w 11584247"/>
              <a:gd name="connsiteY105" fmla="*/ 678730 h 851161"/>
              <a:gd name="connsiteX106" fmla="*/ 1878931 w 11584247"/>
              <a:gd name="connsiteY106" fmla="*/ 661482 h 851161"/>
              <a:gd name="connsiteX107" fmla="*/ 1713886 w 11584247"/>
              <a:gd name="connsiteY107" fmla="*/ 668713 h 851161"/>
              <a:gd name="connsiteX108" fmla="*/ 1434049 w 11584247"/>
              <a:gd name="connsiteY108" fmla="*/ 595668 h 851161"/>
              <a:gd name="connsiteX109" fmla="*/ 1177354 w 11584247"/>
              <a:gd name="connsiteY109" fmla="*/ 614359 h 851161"/>
              <a:gd name="connsiteX110" fmla="*/ 1088947 w 11584247"/>
              <a:gd name="connsiteY110" fmla="*/ 617056 h 851161"/>
              <a:gd name="connsiteX111" fmla="*/ 998946 w 11584247"/>
              <a:gd name="connsiteY111" fmla="*/ 688407 h 851161"/>
              <a:gd name="connsiteX112" fmla="*/ 775514 w 11584247"/>
              <a:gd name="connsiteY112" fmla="*/ 737451 h 851161"/>
              <a:gd name="connsiteX113" fmla="*/ 603494 w 11584247"/>
              <a:gd name="connsiteY113" fmla="*/ 710500 h 851161"/>
              <a:gd name="connsiteX114" fmla="*/ 564233 w 11584247"/>
              <a:gd name="connsiteY114" fmla="*/ 721324 h 851161"/>
              <a:gd name="connsiteX115" fmla="*/ 511527 w 11584247"/>
              <a:gd name="connsiteY115" fmla="*/ 744248 h 851161"/>
              <a:gd name="connsiteX116" fmla="*/ 337049 w 11584247"/>
              <a:gd name="connsiteY116" fmla="*/ 755307 h 851161"/>
              <a:gd name="connsiteX117" fmla="*/ 218766 w 11584247"/>
              <a:gd name="connsiteY117" fmla="*/ 732207 h 851161"/>
              <a:gd name="connsiteX118" fmla="*/ 104041 w 11584247"/>
              <a:gd name="connsiteY118" fmla="*/ 738210 h 851161"/>
              <a:gd name="connsiteX119" fmla="*/ 15455 w 11584247"/>
              <a:gd name="connsiteY119" fmla="*/ 751614 h 851161"/>
              <a:gd name="connsiteX120" fmla="*/ 0 w 11584247"/>
              <a:gd name="connsiteY120" fmla="*/ 741620 h 851161"/>
              <a:gd name="connsiteX121" fmla="*/ 0 w 11584247"/>
              <a:gd name="connsiteY121"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259050 w 11584247"/>
              <a:gd name="connsiteY31" fmla="*/ 464220 h 851161"/>
              <a:gd name="connsiteX32" fmla="*/ 8201086 w 11584247"/>
              <a:gd name="connsiteY32" fmla="*/ 485570 h 851161"/>
              <a:gd name="connsiteX33" fmla="*/ 8113667 w 11584247"/>
              <a:gd name="connsiteY33" fmla="*/ 521596 h 851161"/>
              <a:gd name="connsiteX34" fmla="*/ 8062051 w 11584247"/>
              <a:gd name="connsiteY34" fmla="*/ 533812 h 851161"/>
              <a:gd name="connsiteX35" fmla="*/ 7922362 w 11584247"/>
              <a:gd name="connsiteY35" fmla="*/ 576478 h 851161"/>
              <a:gd name="connsiteX36" fmla="*/ 7783439 w 11584247"/>
              <a:gd name="connsiteY36" fmla="*/ 626299 h 851161"/>
              <a:gd name="connsiteX37" fmla="*/ 7721280 w 11584247"/>
              <a:gd name="connsiteY37" fmla="*/ 690417 h 851161"/>
              <a:gd name="connsiteX38" fmla="*/ 7691368 w 11584247"/>
              <a:gd name="connsiteY38" fmla="*/ 691272 h 851161"/>
              <a:gd name="connsiteX39" fmla="*/ 7683053 w 11584247"/>
              <a:gd name="connsiteY39" fmla="*/ 688814 h 851161"/>
              <a:gd name="connsiteX40" fmla="*/ 7670993 w 11584247"/>
              <a:gd name="connsiteY40" fmla="*/ 688775 h 851161"/>
              <a:gd name="connsiteX41" fmla="*/ 7670712 w 11584247"/>
              <a:gd name="connsiteY41" fmla="*/ 689306 h 851161"/>
              <a:gd name="connsiteX42" fmla="*/ 7659383 w 11584247"/>
              <a:gd name="connsiteY42" fmla="*/ 688227 h 851161"/>
              <a:gd name="connsiteX43" fmla="*/ 7603754 w 11584247"/>
              <a:gd name="connsiteY43" fmla="*/ 676226 h 851161"/>
              <a:gd name="connsiteX44" fmla="*/ 7532285 w 11584247"/>
              <a:gd name="connsiteY44" fmla="*/ 726440 h 851161"/>
              <a:gd name="connsiteX45" fmla="*/ 7502351 w 11584247"/>
              <a:gd name="connsiteY45" fmla="*/ 735020 h 851161"/>
              <a:gd name="connsiteX46" fmla="*/ 7486452 w 11584247"/>
              <a:gd name="connsiteY46" fmla="*/ 742445 h 851161"/>
              <a:gd name="connsiteX47" fmla="*/ 7432183 w 11584247"/>
              <a:gd name="connsiteY47" fmla="*/ 732969 h 851161"/>
              <a:gd name="connsiteX48" fmla="*/ 7425231 w 11584247"/>
              <a:gd name="connsiteY48" fmla="*/ 735688 h 851161"/>
              <a:gd name="connsiteX49" fmla="*/ 7390298 w 11584247"/>
              <a:gd name="connsiteY49" fmla="*/ 722535 h 851161"/>
              <a:gd name="connsiteX50" fmla="*/ 7372339 w 11584247"/>
              <a:gd name="connsiteY50" fmla="*/ 718662 h 851161"/>
              <a:gd name="connsiteX51" fmla="*/ 7367083 w 11584247"/>
              <a:gd name="connsiteY51" fmla="*/ 711540 h 851161"/>
              <a:gd name="connsiteX52" fmla="*/ 7340667 w 11584247"/>
              <a:gd name="connsiteY52" fmla="*/ 708883 h 851161"/>
              <a:gd name="connsiteX53" fmla="*/ 7337703 w 11584247"/>
              <a:gd name="connsiteY53" fmla="*/ 710851 h 851161"/>
              <a:gd name="connsiteX54" fmla="*/ 7315659 w 11584247"/>
              <a:gd name="connsiteY54" fmla="*/ 700203 h 851161"/>
              <a:gd name="connsiteX55" fmla="*/ 7296872 w 11584247"/>
              <a:gd name="connsiteY55" fmla="*/ 681057 h 851161"/>
              <a:gd name="connsiteX56" fmla="*/ 7073219 w 11584247"/>
              <a:gd name="connsiteY56" fmla="*/ 690480 h 851161"/>
              <a:gd name="connsiteX57" fmla="*/ 6877450 w 11584247"/>
              <a:gd name="connsiteY57" fmla="*/ 609704 h 851161"/>
              <a:gd name="connsiteX58" fmla="*/ 6756132 w 11584247"/>
              <a:gd name="connsiteY58" fmla="*/ 617104 h 851161"/>
              <a:gd name="connsiteX59" fmla="*/ 6414326 w 11584247"/>
              <a:gd name="connsiteY59" fmla="*/ 637792 h 851161"/>
              <a:gd name="connsiteX60" fmla="*/ 6337636 w 11584247"/>
              <a:gd name="connsiteY60" fmla="*/ 651977 h 851161"/>
              <a:gd name="connsiteX61" fmla="*/ 6268828 w 11584247"/>
              <a:gd name="connsiteY61" fmla="*/ 622080 h 851161"/>
              <a:gd name="connsiteX62" fmla="*/ 6241133 w 11584247"/>
              <a:gd name="connsiteY62" fmla="*/ 637096 h 851161"/>
              <a:gd name="connsiteX63" fmla="*/ 6236372 w 11584247"/>
              <a:gd name="connsiteY63" fmla="*/ 640150 h 851161"/>
              <a:gd name="connsiteX64" fmla="*/ 6217005 w 11584247"/>
              <a:gd name="connsiteY64" fmla="*/ 642256 h 851161"/>
              <a:gd name="connsiteX65" fmla="*/ 6211934 w 11584247"/>
              <a:gd name="connsiteY65" fmla="*/ 655497 h 851161"/>
              <a:gd name="connsiteX66" fmla="*/ 6183064 w 11584247"/>
              <a:gd name="connsiteY66" fmla="*/ 667728 h 851161"/>
              <a:gd name="connsiteX67" fmla="*/ 6147308 w 11584247"/>
              <a:gd name="connsiteY67" fmla="*/ 668073 h 851161"/>
              <a:gd name="connsiteX68" fmla="*/ 5977154 w 11584247"/>
              <a:gd name="connsiteY68" fmla="*/ 655579 h 851161"/>
              <a:gd name="connsiteX69" fmla="*/ 5875486 w 11584247"/>
              <a:gd name="connsiteY69" fmla="*/ 656164 h 851161"/>
              <a:gd name="connsiteX70" fmla="*/ 5837074 w 11584247"/>
              <a:gd name="connsiteY70" fmla="*/ 669047 h 851161"/>
              <a:gd name="connsiteX71" fmla="*/ 5783293 w 11584247"/>
              <a:gd name="connsiteY71" fmla="*/ 678526 h 851161"/>
              <a:gd name="connsiteX72" fmla="*/ 5673851 w 11584247"/>
              <a:gd name="connsiteY72" fmla="*/ 675677 h 851161"/>
              <a:gd name="connsiteX73" fmla="*/ 5467137 w 11584247"/>
              <a:gd name="connsiteY73" fmla="*/ 683142 h 851161"/>
              <a:gd name="connsiteX74" fmla="*/ 5459069 w 11584247"/>
              <a:gd name="connsiteY74" fmla="*/ 641319 h 851161"/>
              <a:gd name="connsiteX75" fmla="*/ 5365377 w 11584247"/>
              <a:gd name="connsiteY75" fmla="*/ 639724 h 851161"/>
              <a:gd name="connsiteX76" fmla="*/ 5168758 w 11584247"/>
              <a:gd name="connsiteY76" fmla="*/ 620360 h 851161"/>
              <a:gd name="connsiteX77" fmla="*/ 5043093 w 11584247"/>
              <a:gd name="connsiteY77" fmla="*/ 619043 h 851161"/>
              <a:gd name="connsiteX78" fmla="*/ 4998604 w 11584247"/>
              <a:gd name="connsiteY78" fmla="*/ 629087 h 851161"/>
              <a:gd name="connsiteX79" fmla="*/ 4924058 w 11584247"/>
              <a:gd name="connsiteY79" fmla="*/ 645263 h 851161"/>
              <a:gd name="connsiteX80" fmla="*/ 4868616 w 11584247"/>
              <a:gd name="connsiteY80" fmla="*/ 683240 h 851161"/>
              <a:gd name="connsiteX81" fmla="*/ 4806175 w 11584247"/>
              <a:gd name="connsiteY81" fmla="*/ 686507 h 851161"/>
              <a:gd name="connsiteX82" fmla="*/ 4791312 w 11584247"/>
              <a:gd name="connsiteY82" fmla="*/ 653788 h 851161"/>
              <a:gd name="connsiteX83" fmla="*/ 4724634 w 11584247"/>
              <a:gd name="connsiteY83" fmla="*/ 668150 h 851161"/>
              <a:gd name="connsiteX84" fmla="*/ 4623526 w 11584247"/>
              <a:gd name="connsiteY84" fmla="*/ 693607 h 851161"/>
              <a:gd name="connsiteX85" fmla="*/ 4565119 w 11584247"/>
              <a:gd name="connsiteY85" fmla="*/ 699644 h 851161"/>
              <a:gd name="connsiteX86" fmla="*/ 4405682 w 11584247"/>
              <a:gd name="connsiteY86" fmla="*/ 725524 h 851161"/>
              <a:gd name="connsiteX87" fmla="*/ 4238717 w 11584247"/>
              <a:gd name="connsiteY87" fmla="*/ 780637 h 851161"/>
              <a:gd name="connsiteX88" fmla="*/ 4020693 w 11584247"/>
              <a:gd name="connsiteY88" fmla="*/ 841422 h 851161"/>
              <a:gd name="connsiteX89" fmla="*/ 3998789 w 11584247"/>
              <a:gd name="connsiteY89" fmla="*/ 851161 h 851161"/>
              <a:gd name="connsiteX90" fmla="*/ 3968135 w 11584247"/>
              <a:gd name="connsiteY90" fmla="*/ 845925 h 851161"/>
              <a:gd name="connsiteX91" fmla="*/ 3845234 w 11584247"/>
              <a:gd name="connsiteY91" fmla="*/ 823068 h 851161"/>
              <a:gd name="connsiteX92" fmla="*/ 3748200 w 11584247"/>
              <a:gd name="connsiteY92" fmla="*/ 788335 h 851161"/>
              <a:gd name="connsiteX93" fmla="*/ 3665369 w 11584247"/>
              <a:gd name="connsiteY93" fmla="*/ 785906 h 851161"/>
              <a:gd name="connsiteX94" fmla="*/ 3434444 w 11584247"/>
              <a:gd name="connsiteY94" fmla="*/ 760907 h 851161"/>
              <a:gd name="connsiteX95" fmla="*/ 3298790 w 11584247"/>
              <a:gd name="connsiteY95" fmla="*/ 755716 h 851161"/>
              <a:gd name="connsiteX96" fmla="*/ 3044242 w 11584247"/>
              <a:gd name="connsiteY96" fmla="*/ 738181 h 851161"/>
              <a:gd name="connsiteX97" fmla="*/ 2975529 w 11584247"/>
              <a:gd name="connsiteY97" fmla="*/ 720730 h 851161"/>
              <a:gd name="connsiteX98" fmla="*/ 2868812 w 11584247"/>
              <a:gd name="connsiteY98" fmla="*/ 709829 h 851161"/>
              <a:gd name="connsiteX99" fmla="*/ 2836257 w 11584247"/>
              <a:gd name="connsiteY99" fmla="*/ 703641 h 851161"/>
              <a:gd name="connsiteX100" fmla="*/ 2504472 w 11584247"/>
              <a:gd name="connsiteY100" fmla="*/ 654196 h 851161"/>
              <a:gd name="connsiteX101" fmla="*/ 2323450 w 11584247"/>
              <a:gd name="connsiteY101" fmla="*/ 692063 h 851161"/>
              <a:gd name="connsiteX102" fmla="*/ 2047386 w 11584247"/>
              <a:gd name="connsiteY102" fmla="*/ 669854 h 851161"/>
              <a:gd name="connsiteX103" fmla="*/ 2014871 w 11584247"/>
              <a:gd name="connsiteY103" fmla="*/ 671556 h 851161"/>
              <a:gd name="connsiteX104" fmla="*/ 1961527 w 11584247"/>
              <a:gd name="connsiteY104" fmla="*/ 678730 h 851161"/>
              <a:gd name="connsiteX105" fmla="*/ 1878931 w 11584247"/>
              <a:gd name="connsiteY105" fmla="*/ 661482 h 851161"/>
              <a:gd name="connsiteX106" fmla="*/ 1713886 w 11584247"/>
              <a:gd name="connsiteY106" fmla="*/ 668713 h 851161"/>
              <a:gd name="connsiteX107" fmla="*/ 1434049 w 11584247"/>
              <a:gd name="connsiteY107" fmla="*/ 595668 h 851161"/>
              <a:gd name="connsiteX108" fmla="*/ 1177354 w 11584247"/>
              <a:gd name="connsiteY108" fmla="*/ 614359 h 851161"/>
              <a:gd name="connsiteX109" fmla="*/ 1088947 w 11584247"/>
              <a:gd name="connsiteY109" fmla="*/ 617056 h 851161"/>
              <a:gd name="connsiteX110" fmla="*/ 998946 w 11584247"/>
              <a:gd name="connsiteY110" fmla="*/ 688407 h 851161"/>
              <a:gd name="connsiteX111" fmla="*/ 775514 w 11584247"/>
              <a:gd name="connsiteY111" fmla="*/ 737451 h 851161"/>
              <a:gd name="connsiteX112" fmla="*/ 603494 w 11584247"/>
              <a:gd name="connsiteY112" fmla="*/ 710500 h 851161"/>
              <a:gd name="connsiteX113" fmla="*/ 564233 w 11584247"/>
              <a:gd name="connsiteY113" fmla="*/ 721324 h 851161"/>
              <a:gd name="connsiteX114" fmla="*/ 511527 w 11584247"/>
              <a:gd name="connsiteY114" fmla="*/ 744248 h 851161"/>
              <a:gd name="connsiteX115" fmla="*/ 337049 w 11584247"/>
              <a:gd name="connsiteY115" fmla="*/ 755307 h 851161"/>
              <a:gd name="connsiteX116" fmla="*/ 218766 w 11584247"/>
              <a:gd name="connsiteY116" fmla="*/ 732207 h 851161"/>
              <a:gd name="connsiteX117" fmla="*/ 104041 w 11584247"/>
              <a:gd name="connsiteY117" fmla="*/ 738210 h 851161"/>
              <a:gd name="connsiteX118" fmla="*/ 15455 w 11584247"/>
              <a:gd name="connsiteY118" fmla="*/ 751614 h 851161"/>
              <a:gd name="connsiteX119" fmla="*/ 0 w 11584247"/>
              <a:gd name="connsiteY119" fmla="*/ 741620 h 851161"/>
              <a:gd name="connsiteX120" fmla="*/ 0 w 11584247"/>
              <a:gd name="connsiteY120"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259050 w 11584247"/>
              <a:gd name="connsiteY31" fmla="*/ 464220 h 851161"/>
              <a:gd name="connsiteX32" fmla="*/ 8201086 w 11584247"/>
              <a:gd name="connsiteY32" fmla="*/ 485570 h 851161"/>
              <a:gd name="connsiteX33" fmla="*/ 8113667 w 11584247"/>
              <a:gd name="connsiteY33" fmla="*/ 521596 h 851161"/>
              <a:gd name="connsiteX34" fmla="*/ 8062051 w 11584247"/>
              <a:gd name="connsiteY34" fmla="*/ 533812 h 851161"/>
              <a:gd name="connsiteX35" fmla="*/ 7922362 w 11584247"/>
              <a:gd name="connsiteY35" fmla="*/ 576478 h 851161"/>
              <a:gd name="connsiteX36" fmla="*/ 7721280 w 11584247"/>
              <a:gd name="connsiteY36" fmla="*/ 690417 h 851161"/>
              <a:gd name="connsiteX37" fmla="*/ 7691368 w 11584247"/>
              <a:gd name="connsiteY37" fmla="*/ 691272 h 851161"/>
              <a:gd name="connsiteX38" fmla="*/ 7683053 w 11584247"/>
              <a:gd name="connsiteY38" fmla="*/ 688814 h 851161"/>
              <a:gd name="connsiteX39" fmla="*/ 7670993 w 11584247"/>
              <a:gd name="connsiteY39" fmla="*/ 688775 h 851161"/>
              <a:gd name="connsiteX40" fmla="*/ 7670712 w 11584247"/>
              <a:gd name="connsiteY40" fmla="*/ 689306 h 851161"/>
              <a:gd name="connsiteX41" fmla="*/ 7659383 w 11584247"/>
              <a:gd name="connsiteY41" fmla="*/ 688227 h 851161"/>
              <a:gd name="connsiteX42" fmla="*/ 7603754 w 11584247"/>
              <a:gd name="connsiteY42" fmla="*/ 676226 h 851161"/>
              <a:gd name="connsiteX43" fmla="*/ 7532285 w 11584247"/>
              <a:gd name="connsiteY43" fmla="*/ 726440 h 851161"/>
              <a:gd name="connsiteX44" fmla="*/ 7502351 w 11584247"/>
              <a:gd name="connsiteY44" fmla="*/ 735020 h 851161"/>
              <a:gd name="connsiteX45" fmla="*/ 7486452 w 11584247"/>
              <a:gd name="connsiteY45" fmla="*/ 742445 h 851161"/>
              <a:gd name="connsiteX46" fmla="*/ 7432183 w 11584247"/>
              <a:gd name="connsiteY46" fmla="*/ 732969 h 851161"/>
              <a:gd name="connsiteX47" fmla="*/ 7425231 w 11584247"/>
              <a:gd name="connsiteY47" fmla="*/ 735688 h 851161"/>
              <a:gd name="connsiteX48" fmla="*/ 7390298 w 11584247"/>
              <a:gd name="connsiteY48" fmla="*/ 722535 h 851161"/>
              <a:gd name="connsiteX49" fmla="*/ 7372339 w 11584247"/>
              <a:gd name="connsiteY49" fmla="*/ 718662 h 851161"/>
              <a:gd name="connsiteX50" fmla="*/ 7367083 w 11584247"/>
              <a:gd name="connsiteY50" fmla="*/ 711540 h 851161"/>
              <a:gd name="connsiteX51" fmla="*/ 7340667 w 11584247"/>
              <a:gd name="connsiteY51" fmla="*/ 708883 h 851161"/>
              <a:gd name="connsiteX52" fmla="*/ 7337703 w 11584247"/>
              <a:gd name="connsiteY52" fmla="*/ 710851 h 851161"/>
              <a:gd name="connsiteX53" fmla="*/ 7315659 w 11584247"/>
              <a:gd name="connsiteY53" fmla="*/ 700203 h 851161"/>
              <a:gd name="connsiteX54" fmla="*/ 7296872 w 11584247"/>
              <a:gd name="connsiteY54" fmla="*/ 681057 h 851161"/>
              <a:gd name="connsiteX55" fmla="*/ 7073219 w 11584247"/>
              <a:gd name="connsiteY55" fmla="*/ 690480 h 851161"/>
              <a:gd name="connsiteX56" fmla="*/ 6877450 w 11584247"/>
              <a:gd name="connsiteY56" fmla="*/ 609704 h 851161"/>
              <a:gd name="connsiteX57" fmla="*/ 6756132 w 11584247"/>
              <a:gd name="connsiteY57" fmla="*/ 617104 h 851161"/>
              <a:gd name="connsiteX58" fmla="*/ 6414326 w 11584247"/>
              <a:gd name="connsiteY58" fmla="*/ 637792 h 851161"/>
              <a:gd name="connsiteX59" fmla="*/ 6337636 w 11584247"/>
              <a:gd name="connsiteY59" fmla="*/ 651977 h 851161"/>
              <a:gd name="connsiteX60" fmla="*/ 6268828 w 11584247"/>
              <a:gd name="connsiteY60" fmla="*/ 622080 h 851161"/>
              <a:gd name="connsiteX61" fmla="*/ 6241133 w 11584247"/>
              <a:gd name="connsiteY61" fmla="*/ 637096 h 851161"/>
              <a:gd name="connsiteX62" fmla="*/ 6236372 w 11584247"/>
              <a:gd name="connsiteY62" fmla="*/ 640150 h 851161"/>
              <a:gd name="connsiteX63" fmla="*/ 6217005 w 11584247"/>
              <a:gd name="connsiteY63" fmla="*/ 642256 h 851161"/>
              <a:gd name="connsiteX64" fmla="*/ 6211934 w 11584247"/>
              <a:gd name="connsiteY64" fmla="*/ 655497 h 851161"/>
              <a:gd name="connsiteX65" fmla="*/ 6183064 w 11584247"/>
              <a:gd name="connsiteY65" fmla="*/ 667728 h 851161"/>
              <a:gd name="connsiteX66" fmla="*/ 6147308 w 11584247"/>
              <a:gd name="connsiteY66" fmla="*/ 668073 h 851161"/>
              <a:gd name="connsiteX67" fmla="*/ 5977154 w 11584247"/>
              <a:gd name="connsiteY67" fmla="*/ 655579 h 851161"/>
              <a:gd name="connsiteX68" fmla="*/ 5875486 w 11584247"/>
              <a:gd name="connsiteY68" fmla="*/ 656164 h 851161"/>
              <a:gd name="connsiteX69" fmla="*/ 5837074 w 11584247"/>
              <a:gd name="connsiteY69" fmla="*/ 669047 h 851161"/>
              <a:gd name="connsiteX70" fmla="*/ 5783293 w 11584247"/>
              <a:gd name="connsiteY70" fmla="*/ 678526 h 851161"/>
              <a:gd name="connsiteX71" fmla="*/ 5673851 w 11584247"/>
              <a:gd name="connsiteY71" fmla="*/ 675677 h 851161"/>
              <a:gd name="connsiteX72" fmla="*/ 5467137 w 11584247"/>
              <a:gd name="connsiteY72" fmla="*/ 683142 h 851161"/>
              <a:gd name="connsiteX73" fmla="*/ 5459069 w 11584247"/>
              <a:gd name="connsiteY73" fmla="*/ 641319 h 851161"/>
              <a:gd name="connsiteX74" fmla="*/ 5365377 w 11584247"/>
              <a:gd name="connsiteY74" fmla="*/ 639724 h 851161"/>
              <a:gd name="connsiteX75" fmla="*/ 5168758 w 11584247"/>
              <a:gd name="connsiteY75" fmla="*/ 620360 h 851161"/>
              <a:gd name="connsiteX76" fmla="*/ 5043093 w 11584247"/>
              <a:gd name="connsiteY76" fmla="*/ 619043 h 851161"/>
              <a:gd name="connsiteX77" fmla="*/ 4998604 w 11584247"/>
              <a:gd name="connsiteY77" fmla="*/ 629087 h 851161"/>
              <a:gd name="connsiteX78" fmla="*/ 4924058 w 11584247"/>
              <a:gd name="connsiteY78" fmla="*/ 645263 h 851161"/>
              <a:gd name="connsiteX79" fmla="*/ 4868616 w 11584247"/>
              <a:gd name="connsiteY79" fmla="*/ 683240 h 851161"/>
              <a:gd name="connsiteX80" fmla="*/ 4806175 w 11584247"/>
              <a:gd name="connsiteY80" fmla="*/ 686507 h 851161"/>
              <a:gd name="connsiteX81" fmla="*/ 4791312 w 11584247"/>
              <a:gd name="connsiteY81" fmla="*/ 653788 h 851161"/>
              <a:gd name="connsiteX82" fmla="*/ 4724634 w 11584247"/>
              <a:gd name="connsiteY82" fmla="*/ 668150 h 851161"/>
              <a:gd name="connsiteX83" fmla="*/ 4623526 w 11584247"/>
              <a:gd name="connsiteY83" fmla="*/ 693607 h 851161"/>
              <a:gd name="connsiteX84" fmla="*/ 4565119 w 11584247"/>
              <a:gd name="connsiteY84" fmla="*/ 699644 h 851161"/>
              <a:gd name="connsiteX85" fmla="*/ 4405682 w 11584247"/>
              <a:gd name="connsiteY85" fmla="*/ 725524 h 851161"/>
              <a:gd name="connsiteX86" fmla="*/ 4238717 w 11584247"/>
              <a:gd name="connsiteY86" fmla="*/ 780637 h 851161"/>
              <a:gd name="connsiteX87" fmla="*/ 4020693 w 11584247"/>
              <a:gd name="connsiteY87" fmla="*/ 841422 h 851161"/>
              <a:gd name="connsiteX88" fmla="*/ 3998789 w 11584247"/>
              <a:gd name="connsiteY88" fmla="*/ 851161 h 851161"/>
              <a:gd name="connsiteX89" fmla="*/ 3968135 w 11584247"/>
              <a:gd name="connsiteY89" fmla="*/ 845925 h 851161"/>
              <a:gd name="connsiteX90" fmla="*/ 3845234 w 11584247"/>
              <a:gd name="connsiteY90" fmla="*/ 823068 h 851161"/>
              <a:gd name="connsiteX91" fmla="*/ 3748200 w 11584247"/>
              <a:gd name="connsiteY91" fmla="*/ 788335 h 851161"/>
              <a:gd name="connsiteX92" fmla="*/ 3665369 w 11584247"/>
              <a:gd name="connsiteY92" fmla="*/ 785906 h 851161"/>
              <a:gd name="connsiteX93" fmla="*/ 3434444 w 11584247"/>
              <a:gd name="connsiteY93" fmla="*/ 760907 h 851161"/>
              <a:gd name="connsiteX94" fmla="*/ 3298790 w 11584247"/>
              <a:gd name="connsiteY94" fmla="*/ 755716 h 851161"/>
              <a:gd name="connsiteX95" fmla="*/ 3044242 w 11584247"/>
              <a:gd name="connsiteY95" fmla="*/ 738181 h 851161"/>
              <a:gd name="connsiteX96" fmla="*/ 2975529 w 11584247"/>
              <a:gd name="connsiteY96" fmla="*/ 720730 h 851161"/>
              <a:gd name="connsiteX97" fmla="*/ 2868812 w 11584247"/>
              <a:gd name="connsiteY97" fmla="*/ 709829 h 851161"/>
              <a:gd name="connsiteX98" fmla="*/ 2836257 w 11584247"/>
              <a:gd name="connsiteY98" fmla="*/ 703641 h 851161"/>
              <a:gd name="connsiteX99" fmla="*/ 2504472 w 11584247"/>
              <a:gd name="connsiteY99" fmla="*/ 654196 h 851161"/>
              <a:gd name="connsiteX100" fmla="*/ 2323450 w 11584247"/>
              <a:gd name="connsiteY100" fmla="*/ 692063 h 851161"/>
              <a:gd name="connsiteX101" fmla="*/ 2047386 w 11584247"/>
              <a:gd name="connsiteY101" fmla="*/ 669854 h 851161"/>
              <a:gd name="connsiteX102" fmla="*/ 2014871 w 11584247"/>
              <a:gd name="connsiteY102" fmla="*/ 671556 h 851161"/>
              <a:gd name="connsiteX103" fmla="*/ 1961527 w 11584247"/>
              <a:gd name="connsiteY103" fmla="*/ 678730 h 851161"/>
              <a:gd name="connsiteX104" fmla="*/ 1878931 w 11584247"/>
              <a:gd name="connsiteY104" fmla="*/ 661482 h 851161"/>
              <a:gd name="connsiteX105" fmla="*/ 1713886 w 11584247"/>
              <a:gd name="connsiteY105" fmla="*/ 668713 h 851161"/>
              <a:gd name="connsiteX106" fmla="*/ 1434049 w 11584247"/>
              <a:gd name="connsiteY106" fmla="*/ 595668 h 851161"/>
              <a:gd name="connsiteX107" fmla="*/ 1177354 w 11584247"/>
              <a:gd name="connsiteY107" fmla="*/ 614359 h 851161"/>
              <a:gd name="connsiteX108" fmla="*/ 1088947 w 11584247"/>
              <a:gd name="connsiteY108" fmla="*/ 617056 h 851161"/>
              <a:gd name="connsiteX109" fmla="*/ 998946 w 11584247"/>
              <a:gd name="connsiteY109" fmla="*/ 688407 h 851161"/>
              <a:gd name="connsiteX110" fmla="*/ 775514 w 11584247"/>
              <a:gd name="connsiteY110" fmla="*/ 737451 h 851161"/>
              <a:gd name="connsiteX111" fmla="*/ 603494 w 11584247"/>
              <a:gd name="connsiteY111" fmla="*/ 710500 h 851161"/>
              <a:gd name="connsiteX112" fmla="*/ 564233 w 11584247"/>
              <a:gd name="connsiteY112" fmla="*/ 721324 h 851161"/>
              <a:gd name="connsiteX113" fmla="*/ 511527 w 11584247"/>
              <a:gd name="connsiteY113" fmla="*/ 744248 h 851161"/>
              <a:gd name="connsiteX114" fmla="*/ 337049 w 11584247"/>
              <a:gd name="connsiteY114" fmla="*/ 755307 h 851161"/>
              <a:gd name="connsiteX115" fmla="*/ 218766 w 11584247"/>
              <a:gd name="connsiteY115" fmla="*/ 732207 h 851161"/>
              <a:gd name="connsiteX116" fmla="*/ 104041 w 11584247"/>
              <a:gd name="connsiteY116" fmla="*/ 738210 h 851161"/>
              <a:gd name="connsiteX117" fmla="*/ 15455 w 11584247"/>
              <a:gd name="connsiteY117" fmla="*/ 751614 h 851161"/>
              <a:gd name="connsiteX118" fmla="*/ 0 w 11584247"/>
              <a:gd name="connsiteY118" fmla="*/ 741620 h 851161"/>
              <a:gd name="connsiteX119" fmla="*/ 0 w 11584247"/>
              <a:gd name="connsiteY119"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259050 w 11584247"/>
              <a:gd name="connsiteY31" fmla="*/ 464220 h 851161"/>
              <a:gd name="connsiteX32" fmla="*/ 8201086 w 11584247"/>
              <a:gd name="connsiteY32" fmla="*/ 485570 h 851161"/>
              <a:gd name="connsiteX33" fmla="*/ 8113667 w 11584247"/>
              <a:gd name="connsiteY33" fmla="*/ 521596 h 851161"/>
              <a:gd name="connsiteX34" fmla="*/ 8062051 w 11584247"/>
              <a:gd name="connsiteY34" fmla="*/ 533812 h 851161"/>
              <a:gd name="connsiteX35" fmla="*/ 7922362 w 11584247"/>
              <a:gd name="connsiteY35" fmla="*/ 576478 h 851161"/>
              <a:gd name="connsiteX36" fmla="*/ 7721280 w 11584247"/>
              <a:gd name="connsiteY36" fmla="*/ 690417 h 851161"/>
              <a:gd name="connsiteX37" fmla="*/ 7691368 w 11584247"/>
              <a:gd name="connsiteY37" fmla="*/ 691272 h 851161"/>
              <a:gd name="connsiteX38" fmla="*/ 7683053 w 11584247"/>
              <a:gd name="connsiteY38" fmla="*/ 688814 h 851161"/>
              <a:gd name="connsiteX39" fmla="*/ 7670993 w 11584247"/>
              <a:gd name="connsiteY39" fmla="*/ 688775 h 851161"/>
              <a:gd name="connsiteX40" fmla="*/ 7670712 w 11584247"/>
              <a:gd name="connsiteY40" fmla="*/ 689306 h 851161"/>
              <a:gd name="connsiteX41" fmla="*/ 7659383 w 11584247"/>
              <a:gd name="connsiteY41" fmla="*/ 688227 h 851161"/>
              <a:gd name="connsiteX42" fmla="*/ 7603754 w 11584247"/>
              <a:gd name="connsiteY42" fmla="*/ 676226 h 851161"/>
              <a:gd name="connsiteX43" fmla="*/ 7532285 w 11584247"/>
              <a:gd name="connsiteY43" fmla="*/ 726440 h 851161"/>
              <a:gd name="connsiteX44" fmla="*/ 7502351 w 11584247"/>
              <a:gd name="connsiteY44" fmla="*/ 735020 h 851161"/>
              <a:gd name="connsiteX45" fmla="*/ 7486452 w 11584247"/>
              <a:gd name="connsiteY45" fmla="*/ 742445 h 851161"/>
              <a:gd name="connsiteX46" fmla="*/ 7432183 w 11584247"/>
              <a:gd name="connsiteY46" fmla="*/ 732969 h 851161"/>
              <a:gd name="connsiteX47" fmla="*/ 7425231 w 11584247"/>
              <a:gd name="connsiteY47" fmla="*/ 735688 h 851161"/>
              <a:gd name="connsiteX48" fmla="*/ 7390298 w 11584247"/>
              <a:gd name="connsiteY48" fmla="*/ 722535 h 851161"/>
              <a:gd name="connsiteX49" fmla="*/ 7372339 w 11584247"/>
              <a:gd name="connsiteY49" fmla="*/ 718662 h 851161"/>
              <a:gd name="connsiteX50" fmla="*/ 7367083 w 11584247"/>
              <a:gd name="connsiteY50" fmla="*/ 711540 h 851161"/>
              <a:gd name="connsiteX51" fmla="*/ 7340667 w 11584247"/>
              <a:gd name="connsiteY51" fmla="*/ 708883 h 851161"/>
              <a:gd name="connsiteX52" fmla="*/ 7337703 w 11584247"/>
              <a:gd name="connsiteY52" fmla="*/ 710851 h 851161"/>
              <a:gd name="connsiteX53" fmla="*/ 7315659 w 11584247"/>
              <a:gd name="connsiteY53" fmla="*/ 700203 h 851161"/>
              <a:gd name="connsiteX54" fmla="*/ 7296872 w 11584247"/>
              <a:gd name="connsiteY54" fmla="*/ 681057 h 851161"/>
              <a:gd name="connsiteX55" fmla="*/ 7073219 w 11584247"/>
              <a:gd name="connsiteY55" fmla="*/ 690480 h 851161"/>
              <a:gd name="connsiteX56" fmla="*/ 6756132 w 11584247"/>
              <a:gd name="connsiteY56" fmla="*/ 617104 h 851161"/>
              <a:gd name="connsiteX57" fmla="*/ 6414326 w 11584247"/>
              <a:gd name="connsiteY57" fmla="*/ 637792 h 851161"/>
              <a:gd name="connsiteX58" fmla="*/ 6337636 w 11584247"/>
              <a:gd name="connsiteY58" fmla="*/ 651977 h 851161"/>
              <a:gd name="connsiteX59" fmla="*/ 6268828 w 11584247"/>
              <a:gd name="connsiteY59" fmla="*/ 622080 h 851161"/>
              <a:gd name="connsiteX60" fmla="*/ 6241133 w 11584247"/>
              <a:gd name="connsiteY60" fmla="*/ 637096 h 851161"/>
              <a:gd name="connsiteX61" fmla="*/ 6236372 w 11584247"/>
              <a:gd name="connsiteY61" fmla="*/ 640150 h 851161"/>
              <a:gd name="connsiteX62" fmla="*/ 6217005 w 11584247"/>
              <a:gd name="connsiteY62" fmla="*/ 642256 h 851161"/>
              <a:gd name="connsiteX63" fmla="*/ 6211934 w 11584247"/>
              <a:gd name="connsiteY63" fmla="*/ 655497 h 851161"/>
              <a:gd name="connsiteX64" fmla="*/ 6183064 w 11584247"/>
              <a:gd name="connsiteY64" fmla="*/ 667728 h 851161"/>
              <a:gd name="connsiteX65" fmla="*/ 6147308 w 11584247"/>
              <a:gd name="connsiteY65" fmla="*/ 668073 h 851161"/>
              <a:gd name="connsiteX66" fmla="*/ 5977154 w 11584247"/>
              <a:gd name="connsiteY66" fmla="*/ 655579 h 851161"/>
              <a:gd name="connsiteX67" fmla="*/ 5875486 w 11584247"/>
              <a:gd name="connsiteY67" fmla="*/ 656164 h 851161"/>
              <a:gd name="connsiteX68" fmla="*/ 5837074 w 11584247"/>
              <a:gd name="connsiteY68" fmla="*/ 669047 h 851161"/>
              <a:gd name="connsiteX69" fmla="*/ 5783293 w 11584247"/>
              <a:gd name="connsiteY69" fmla="*/ 678526 h 851161"/>
              <a:gd name="connsiteX70" fmla="*/ 5673851 w 11584247"/>
              <a:gd name="connsiteY70" fmla="*/ 675677 h 851161"/>
              <a:gd name="connsiteX71" fmla="*/ 5467137 w 11584247"/>
              <a:gd name="connsiteY71" fmla="*/ 683142 h 851161"/>
              <a:gd name="connsiteX72" fmla="*/ 5459069 w 11584247"/>
              <a:gd name="connsiteY72" fmla="*/ 641319 h 851161"/>
              <a:gd name="connsiteX73" fmla="*/ 5365377 w 11584247"/>
              <a:gd name="connsiteY73" fmla="*/ 639724 h 851161"/>
              <a:gd name="connsiteX74" fmla="*/ 5168758 w 11584247"/>
              <a:gd name="connsiteY74" fmla="*/ 620360 h 851161"/>
              <a:gd name="connsiteX75" fmla="*/ 5043093 w 11584247"/>
              <a:gd name="connsiteY75" fmla="*/ 619043 h 851161"/>
              <a:gd name="connsiteX76" fmla="*/ 4998604 w 11584247"/>
              <a:gd name="connsiteY76" fmla="*/ 629087 h 851161"/>
              <a:gd name="connsiteX77" fmla="*/ 4924058 w 11584247"/>
              <a:gd name="connsiteY77" fmla="*/ 645263 h 851161"/>
              <a:gd name="connsiteX78" fmla="*/ 4868616 w 11584247"/>
              <a:gd name="connsiteY78" fmla="*/ 683240 h 851161"/>
              <a:gd name="connsiteX79" fmla="*/ 4806175 w 11584247"/>
              <a:gd name="connsiteY79" fmla="*/ 686507 h 851161"/>
              <a:gd name="connsiteX80" fmla="*/ 4791312 w 11584247"/>
              <a:gd name="connsiteY80" fmla="*/ 653788 h 851161"/>
              <a:gd name="connsiteX81" fmla="*/ 4724634 w 11584247"/>
              <a:gd name="connsiteY81" fmla="*/ 668150 h 851161"/>
              <a:gd name="connsiteX82" fmla="*/ 4623526 w 11584247"/>
              <a:gd name="connsiteY82" fmla="*/ 693607 h 851161"/>
              <a:gd name="connsiteX83" fmla="*/ 4565119 w 11584247"/>
              <a:gd name="connsiteY83" fmla="*/ 699644 h 851161"/>
              <a:gd name="connsiteX84" fmla="*/ 4405682 w 11584247"/>
              <a:gd name="connsiteY84" fmla="*/ 725524 h 851161"/>
              <a:gd name="connsiteX85" fmla="*/ 4238717 w 11584247"/>
              <a:gd name="connsiteY85" fmla="*/ 780637 h 851161"/>
              <a:gd name="connsiteX86" fmla="*/ 4020693 w 11584247"/>
              <a:gd name="connsiteY86" fmla="*/ 841422 h 851161"/>
              <a:gd name="connsiteX87" fmla="*/ 3998789 w 11584247"/>
              <a:gd name="connsiteY87" fmla="*/ 851161 h 851161"/>
              <a:gd name="connsiteX88" fmla="*/ 3968135 w 11584247"/>
              <a:gd name="connsiteY88" fmla="*/ 845925 h 851161"/>
              <a:gd name="connsiteX89" fmla="*/ 3845234 w 11584247"/>
              <a:gd name="connsiteY89" fmla="*/ 823068 h 851161"/>
              <a:gd name="connsiteX90" fmla="*/ 3748200 w 11584247"/>
              <a:gd name="connsiteY90" fmla="*/ 788335 h 851161"/>
              <a:gd name="connsiteX91" fmla="*/ 3665369 w 11584247"/>
              <a:gd name="connsiteY91" fmla="*/ 785906 h 851161"/>
              <a:gd name="connsiteX92" fmla="*/ 3434444 w 11584247"/>
              <a:gd name="connsiteY92" fmla="*/ 760907 h 851161"/>
              <a:gd name="connsiteX93" fmla="*/ 3298790 w 11584247"/>
              <a:gd name="connsiteY93" fmla="*/ 755716 h 851161"/>
              <a:gd name="connsiteX94" fmla="*/ 3044242 w 11584247"/>
              <a:gd name="connsiteY94" fmla="*/ 738181 h 851161"/>
              <a:gd name="connsiteX95" fmla="*/ 2975529 w 11584247"/>
              <a:gd name="connsiteY95" fmla="*/ 720730 h 851161"/>
              <a:gd name="connsiteX96" fmla="*/ 2868812 w 11584247"/>
              <a:gd name="connsiteY96" fmla="*/ 709829 h 851161"/>
              <a:gd name="connsiteX97" fmla="*/ 2836257 w 11584247"/>
              <a:gd name="connsiteY97" fmla="*/ 703641 h 851161"/>
              <a:gd name="connsiteX98" fmla="*/ 2504472 w 11584247"/>
              <a:gd name="connsiteY98" fmla="*/ 654196 h 851161"/>
              <a:gd name="connsiteX99" fmla="*/ 2323450 w 11584247"/>
              <a:gd name="connsiteY99" fmla="*/ 692063 h 851161"/>
              <a:gd name="connsiteX100" fmla="*/ 2047386 w 11584247"/>
              <a:gd name="connsiteY100" fmla="*/ 669854 h 851161"/>
              <a:gd name="connsiteX101" fmla="*/ 2014871 w 11584247"/>
              <a:gd name="connsiteY101" fmla="*/ 671556 h 851161"/>
              <a:gd name="connsiteX102" fmla="*/ 1961527 w 11584247"/>
              <a:gd name="connsiteY102" fmla="*/ 678730 h 851161"/>
              <a:gd name="connsiteX103" fmla="*/ 1878931 w 11584247"/>
              <a:gd name="connsiteY103" fmla="*/ 661482 h 851161"/>
              <a:gd name="connsiteX104" fmla="*/ 1713886 w 11584247"/>
              <a:gd name="connsiteY104" fmla="*/ 668713 h 851161"/>
              <a:gd name="connsiteX105" fmla="*/ 1434049 w 11584247"/>
              <a:gd name="connsiteY105" fmla="*/ 595668 h 851161"/>
              <a:gd name="connsiteX106" fmla="*/ 1177354 w 11584247"/>
              <a:gd name="connsiteY106" fmla="*/ 614359 h 851161"/>
              <a:gd name="connsiteX107" fmla="*/ 1088947 w 11584247"/>
              <a:gd name="connsiteY107" fmla="*/ 617056 h 851161"/>
              <a:gd name="connsiteX108" fmla="*/ 998946 w 11584247"/>
              <a:gd name="connsiteY108" fmla="*/ 688407 h 851161"/>
              <a:gd name="connsiteX109" fmla="*/ 775514 w 11584247"/>
              <a:gd name="connsiteY109" fmla="*/ 737451 h 851161"/>
              <a:gd name="connsiteX110" fmla="*/ 603494 w 11584247"/>
              <a:gd name="connsiteY110" fmla="*/ 710500 h 851161"/>
              <a:gd name="connsiteX111" fmla="*/ 564233 w 11584247"/>
              <a:gd name="connsiteY111" fmla="*/ 721324 h 851161"/>
              <a:gd name="connsiteX112" fmla="*/ 511527 w 11584247"/>
              <a:gd name="connsiteY112" fmla="*/ 744248 h 851161"/>
              <a:gd name="connsiteX113" fmla="*/ 337049 w 11584247"/>
              <a:gd name="connsiteY113" fmla="*/ 755307 h 851161"/>
              <a:gd name="connsiteX114" fmla="*/ 218766 w 11584247"/>
              <a:gd name="connsiteY114" fmla="*/ 732207 h 851161"/>
              <a:gd name="connsiteX115" fmla="*/ 104041 w 11584247"/>
              <a:gd name="connsiteY115" fmla="*/ 738210 h 851161"/>
              <a:gd name="connsiteX116" fmla="*/ 15455 w 11584247"/>
              <a:gd name="connsiteY116" fmla="*/ 751614 h 851161"/>
              <a:gd name="connsiteX117" fmla="*/ 0 w 11584247"/>
              <a:gd name="connsiteY117" fmla="*/ 741620 h 851161"/>
              <a:gd name="connsiteX118" fmla="*/ 0 w 11584247"/>
              <a:gd name="connsiteY118"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24711 w 11584247"/>
              <a:gd name="connsiteY14" fmla="*/ 278771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259050 w 11584247"/>
              <a:gd name="connsiteY31" fmla="*/ 464220 h 851161"/>
              <a:gd name="connsiteX32" fmla="*/ 8201086 w 11584247"/>
              <a:gd name="connsiteY32" fmla="*/ 485570 h 851161"/>
              <a:gd name="connsiteX33" fmla="*/ 8113667 w 11584247"/>
              <a:gd name="connsiteY33" fmla="*/ 521596 h 851161"/>
              <a:gd name="connsiteX34" fmla="*/ 8062051 w 11584247"/>
              <a:gd name="connsiteY34" fmla="*/ 533812 h 851161"/>
              <a:gd name="connsiteX35" fmla="*/ 7922362 w 11584247"/>
              <a:gd name="connsiteY35" fmla="*/ 576478 h 851161"/>
              <a:gd name="connsiteX36" fmla="*/ 7721280 w 11584247"/>
              <a:gd name="connsiteY36" fmla="*/ 690417 h 851161"/>
              <a:gd name="connsiteX37" fmla="*/ 7691368 w 11584247"/>
              <a:gd name="connsiteY37" fmla="*/ 691272 h 851161"/>
              <a:gd name="connsiteX38" fmla="*/ 7683053 w 11584247"/>
              <a:gd name="connsiteY38" fmla="*/ 688814 h 851161"/>
              <a:gd name="connsiteX39" fmla="*/ 7670993 w 11584247"/>
              <a:gd name="connsiteY39" fmla="*/ 688775 h 851161"/>
              <a:gd name="connsiteX40" fmla="*/ 7670712 w 11584247"/>
              <a:gd name="connsiteY40" fmla="*/ 689306 h 851161"/>
              <a:gd name="connsiteX41" fmla="*/ 7659383 w 11584247"/>
              <a:gd name="connsiteY41" fmla="*/ 688227 h 851161"/>
              <a:gd name="connsiteX42" fmla="*/ 7603754 w 11584247"/>
              <a:gd name="connsiteY42" fmla="*/ 676226 h 851161"/>
              <a:gd name="connsiteX43" fmla="*/ 7532285 w 11584247"/>
              <a:gd name="connsiteY43" fmla="*/ 726440 h 851161"/>
              <a:gd name="connsiteX44" fmla="*/ 7502351 w 11584247"/>
              <a:gd name="connsiteY44" fmla="*/ 735020 h 851161"/>
              <a:gd name="connsiteX45" fmla="*/ 7486452 w 11584247"/>
              <a:gd name="connsiteY45" fmla="*/ 742445 h 851161"/>
              <a:gd name="connsiteX46" fmla="*/ 7432183 w 11584247"/>
              <a:gd name="connsiteY46" fmla="*/ 732969 h 851161"/>
              <a:gd name="connsiteX47" fmla="*/ 7425231 w 11584247"/>
              <a:gd name="connsiteY47" fmla="*/ 735688 h 851161"/>
              <a:gd name="connsiteX48" fmla="*/ 7390298 w 11584247"/>
              <a:gd name="connsiteY48" fmla="*/ 722535 h 851161"/>
              <a:gd name="connsiteX49" fmla="*/ 7372339 w 11584247"/>
              <a:gd name="connsiteY49" fmla="*/ 718662 h 851161"/>
              <a:gd name="connsiteX50" fmla="*/ 7367083 w 11584247"/>
              <a:gd name="connsiteY50" fmla="*/ 711540 h 851161"/>
              <a:gd name="connsiteX51" fmla="*/ 7340667 w 11584247"/>
              <a:gd name="connsiteY51" fmla="*/ 708883 h 851161"/>
              <a:gd name="connsiteX52" fmla="*/ 7337703 w 11584247"/>
              <a:gd name="connsiteY52" fmla="*/ 710851 h 851161"/>
              <a:gd name="connsiteX53" fmla="*/ 7315659 w 11584247"/>
              <a:gd name="connsiteY53" fmla="*/ 700203 h 851161"/>
              <a:gd name="connsiteX54" fmla="*/ 7267494 w 11584247"/>
              <a:gd name="connsiteY54" fmla="*/ 681057 h 851161"/>
              <a:gd name="connsiteX55" fmla="*/ 7073219 w 11584247"/>
              <a:gd name="connsiteY55" fmla="*/ 690480 h 851161"/>
              <a:gd name="connsiteX56" fmla="*/ 6756132 w 11584247"/>
              <a:gd name="connsiteY56" fmla="*/ 617104 h 851161"/>
              <a:gd name="connsiteX57" fmla="*/ 6414326 w 11584247"/>
              <a:gd name="connsiteY57" fmla="*/ 637792 h 851161"/>
              <a:gd name="connsiteX58" fmla="*/ 6337636 w 11584247"/>
              <a:gd name="connsiteY58" fmla="*/ 651977 h 851161"/>
              <a:gd name="connsiteX59" fmla="*/ 6268828 w 11584247"/>
              <a:gd name="connsiteY59" fmla="*/ 622080 h 851161"/>
              <a:gd name="connsiteX60" fmla="*/ 6241133 w 11584247"/>
              <a:gd name="connsiteY60" fmla="*/ 637096 h 851161"/>
              <a:gd name="connsiteX61" fmla="*/ 6236372 w 11584247"/>
              <a:gd name="connsiteY61" fmla="*/ 640150 h 851161"/>
              <a:gd name="connsiteX62" fmla="*/ 6217005 w 11584247"/>
              <a:gd name="connsiteY62" fmla="*/ 642256 h 851161"/>
              <a:gd name="connsiteX63" fmla="*/ 6211934 w 11584247"/>
              <a:gd name="connsiteY63" fmla="*/ 655497 h 851161"/>
              <a:gd name="connsiteX64" fmla="*/ 6183064 w 11584247"/>
              <a:gd name="connsiteY64" fmla="*/ 667728 h 851161"/>
              <a:gd name="connsiteX65" fmla="*/ 6147308 w 11584247"/>
              <a:gd name="connsiteY65" fmla="*/ 668073 h 851161"/>
              <a:gd name="connsiteX66" fmla="*/ 5977154 w 11584247"/>
              <a:gd name="connsiteY66" fmla="*/ 655579 h 851161"/>
              <a:gd name="connsiteX67" fmla="*/ 5875486 w 11584247"/>
              <a:gd name="connsiteY67" fmla="*/ 656164 h 851161"/>
              <a:gd name="connsiteX68" fmla="*/ 5837074 w 11584247"/>
              <a:gd name="connsiteY68" fmla="*/ 669047 h 851161"/>
              <a:gd name="connsiteX69" fmla="*/ 5783293 w 11584247"/>
              <a:gd name="connsiteY69" fmla="*/ 678526 h 851161"/>
              <a:gd name="connsiteX70" fmla="*/ 5673851 w 11584247"/>
              <a:gd name="connsiteY70" fmla="*/ 675677 h 851161"/>
              <a:gd name="connsiteX71" fmla="*/ 5467137 w 11584247"/>
              <a:gd name="connsiteY71" fmla="*/ 683142 h 851161"/>
              <a:gd name="connsiteX72" fmla="*/ 5459069 w 11584247"/>
              <a:gd name="connsiteY72" fmla="*/ 641319 h 851161"/>
              <a:gd name="connsiteX73" fmla="*/ 5365377 w 11584247"/>
              <a:gd name="connsiteY73" fmla="*/ 639724 h 851161"/>
              <a:gd name="connsiteX74" fmla="*/ 5168758 w 11584247"/>
              <a:gd name="connsiteY74" fmla="*/ 620360 h 851161"/>
              <a:gd name="connsiteX75" fmla="*/ 5043093 w 11584247"/>
              <a:gd name="connsiteY75" fmla="*/ 619043 h 851161"/>
              <a:gd name="connsiteX76" fmla="*/ 4998604 w 11584247"/>
              <a:gd name="connsiteY76" fmla="*/ 629087 h 851161"/>
              <a:gd name="connsiteX77" fmla="*/ 4924058 w 11584247"/>
              <a:gd name="connsiteY77" fmla="*/ 645263 h 851161"/>
              <a:gd name="connsiteX78" fmla="*/ 4868616 w 11584247"/>
              <a:gd name="connsiteY78" fmla="*/ 683240 h 851161"/>
              <a:gd name="connsiteX79" fmla="*/ 4806175 w 11584247"/>
              <a:gd name="connsiteY79" fmla="*/ 686507 h 851161"/>
              <a:gd name="connsiteX80" fmla="*/ 4791312 w 11584247"/>
              <a:gd name="connsiteY80" fmla="*/ 653788 h 851161"/>
              <a:gd name="connsiteX81" fmla="*/ 4724634 w 11584247"/>
              <a:gd name="connsiteY81" fmla="*/ 668150 h 851161"/>
              <a:gd name="connsiteX82" fmla="*/ 4623526 w 11584247"/>
              <a:gd name="connsiteY82" fmla="*/ 693607 h 851161"/>
              <a:gd name="connsiteX83" fmla="*/ 4565119 w 11584247"/>
              <a:gd name="connsiteY83" fmla="*/ 699644 h 851161"/>
              <a:gd name="connsiteX84" fmla="*/ 4405682 w 11584247"/>
              <a:gd name="connsiteY84" fmla="*/ 725524 h 851161"/>
              <a:gd name="connsiteX85" fmla="*/ 4238717 w 11584247"/>
              <a:gd name="connsiteY85" fmla="*/ 780637 h 851161"/>
              <a:gd name="connsiteX86" fmla="*/ 4020693 w 11584247"/>
              <a:gd name="connsiteY86" fmla="*/ 841422 h 851161"/>
              <a:gd name="connsiteX87" fmla="*/ 3998789 w 11584247"/>
              <a:gd name="connsiteY87" fmla="*/ 851161 h 851161"/>
              <a:gd name="connsiteX88" fmla="*/ 3968135 w 11584247"/>
              <a:gd name="connsiteY88" fmla="*/ 845925 h 851161"/>
              <a:gd name="connsiteX89" fmla="*/ 3845234 w 11584247"/>
              <a:gd name="connsiteY89" fmla="*/ 823068 h 851161"/>
              <a:gd name="connsiteX90" fmla="*/ 3748200 w 11584247"/>
              <a:gd name="connsiteY90" fmla="*/ 788335 h 851161"/>
              <a:gd name="connsiteX91" fmla="*/ 3665369 w 11584247"/>
              <a:gd name="connsiteY91" fmla="*/ 785906 h 851161"/>
              <a:gd name="connsiteX92" fmla="*/ 3434444 w 11584247"/>
              <a:gd name="connsiteY92" fmla="*/ 760907 h 851161"/>
              <a:gd name="connsiteX93" fmla="*/ 3298790 w 11584247"/>
              <a:gd name="connsiteY93" fmla="*/ 755716 h 851161"/>
              <a:gd name="connsiteX94" fmla="*/ 3044242 w 11584247"/>
              <a:gd name="connsiteY94" fmla="*/ 738181 h 851161"/>
              <a:gd name="connsiteX95" fmla="*/ 2975529 w 11584247"/>
              <a:gd name="connsiteY95" fmla="*/ 720730 h 851161"/>
              <a:gd name="connsiteX96" fmla="*/ 2868812 w 11584247"/>
              <a:gd name="connsiteY96" fmla="*/ 709829 h 851161"/>
              <a:gd name="connsiteX97" fmla="*/ 2836257 w 11584247"/>
              <a:gd name="connsiteY97" fmla="*/ 703641 h 851161"/>
              <a:gd name="connsiteX98" fmla="*/ 2504472 w 11584247"/>
              <a:gd name="connsiteY98" fmla="*/ 654196 h 851161"/>
              <a:gd name="connsiteX99" fmla="*/ 2323450 w 11584247"/>
              <a:gd name="connsiteY99" fmla="*/ 692063 h 851161"/>
              <a:gd name="connsiteX100" fmla="*/ 2047386 w 11584247"/>
              <a:gd name="connsiteY100" fmla="*/ 669854 h 851161"/>
              <a:gd name="connsiteX101" fmla="*/ 2014871 w 11584247"/>
              <a:gd name="connsiteY101" fmla="*/ 671556 h 851161"/>
              <a:gd name="connsiteX102" fmla="*/ 1961527 w 11584247"/>
              <a:gd name="connsiteY102" fmla="*/ 678730 h 851161"/>
              <a:gd name="connsiteX103" fmla="*/ 1878931 w 11584247"/>
              <a:gd name="connsiteY103" fmla="*/ 661482 h 851161"/>
              <a:gd name="connsiteX104" fmla="*/ 1713886 w 11584247"/>
              <a:gd name="connsiteY104" fmla="*/ 668713 h 851161"/>
              <a:gd name="connsiteX105" fmla="*/ 1434049 w 11584247"/>
              <a:gd name="connsiteY105" fmla="*/ 595668 h 851161"/>
              <a:gd name="connsiteX106" fmla="*/ 1177354 w 11584247"/>
              <a:gd name="connsiteY106" fmla="*/ 614359 h 851161"/>
              <a:gd name="connsiteX107" fmla="*/ 1088947 w 11584247"/>
              <a:gd name="connsiteY107" fmla="*/ 617056 h 851161"/>
              <a:gd name="connsiteX108" fmla="*/ 998946 w 11584247"/>
              <a:gd name="connsiteY108" fmla="*/ 688407 h 851161"/>
              <a:gd name="connsiteX109" fmla="*/ 775514 w 11584247"/>
              <a:gd name="connsiteY109" fmla="*/ 737451 h 851161"/>
              <a:gd name="connsiteX110" fmla="*/ 603494 w 11584247"/>
              <a:gd name="connsiteY110" fmla="*/ 710500 h 851161"/>
              <a:gd name="connsiteX111" fmla="*/ 564233 w 11584247"/>
              <a:gd name="connsiteY111" fmla="*/ 721324 h 851161"/>
              <a:gd name="connsiteX112" fmla="*/ 511527 w 11584247"/>
              <a:gd name="connsiteY112" fmla="*/ 744248 h 851161"/>
              <a:gd name="connsiteX113" fmla="*/ 337049 w 11584247"/>
              <a:gd name="connsiteY113" fmla="*/ 755307 h 851161"/>
              <a:gd name="connsiteX114" fmla="*/ 218766 w 11584247"/>
              <a:gd name="connsiteY114" fmla="*/ 732207 h 851161"/>
              <a:gd name="connsiteX115" fmla="*/ 104041 w 11584247"/>
              <a:gd name="connsiteY115" fmla="*/ 738210 h 851161"/>
              <a:gd name="connsiteX116" fmla="*/ 15455 w 11584247"/>
              <a:gd name="connsiteY116" fmla="*/ 751614 h 851161"/>
              <a:gd name="connsiteX117" fmla="*/ 0 w 11584247"/>
              <a:gd name="connsiteY117" fmla="*/ 741620 h 851161"/>
              <a:gd name="connsiteX118" fmla="*/ 0 w 11584247"/>
              <a:gd name="connsiteY118"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259050 w 11584247"/>
              <a:gd name="connsiteY31" fmla="*/ 464220 h 851161"/>
              <a:gd name="connsiteX32" fmla="*/ 8201086 w 11584247"/>
              <a:gd name="connsiteY32" fmla="*/ 485570 h 851161"/>
              <a:gd name="connsiteX33" fmla="*/ 8113667 w 11584247"/>
              <a:gd name="connsiteY33" fmla="*/ 521596 h 851161"/>
              <a:gd name="connsiteX34" fmla="*/ 8062051 w 11584247"/>
              <a:gd name="connsiteY34" fmla="*/ 533812 h 851161"/>
              <a:gd name="connsiteX35" fmla="*/ 7922362 w 11584247"/>
              <a:gd name="connsiteY35" fmla="*/ 576478 h 851161"/>
              <a:gd name="connsiteX36" fmla="*/ 7721280 w 11584247"/>
              <a:gd name="connsiteY36" fmla="*/ 690417 h 851161"/>
              <a:gd name="connsiteX37" fmla="*/ 7691368 w 11584247"/>
              <a:gd name="connsiteY37" fmla="*/ 691272 h 851161"/>
              <a:gd name="connsiteX38" fmla="*/ 7683053 w 11584247"/>
              <a:gd name="connsiteY38" fmla="*/ 688814 h 851161"/>
              <a:gd name="connsiteX39" fmla="*/ 7670993 w 11584247"/>
              <a:gd name="connsiteY39" fmla="*/ 688775 h 851161"/>
              <a:gd name="connsiteX40" fmla="*/ 7670712 w 11584247"/>
              <a:gd name="connsiteY40" fmla="*/ 689306 h 851161"/>
              <a:gd name="connsiteX41" fmla="*/ 7659383 w 11584247"/>
              <a:gd name="connsiteY41" fmla="*/ 688227 h 851161"/>
              <a:gd name="connsiteX42" fmla="*/ 7603754 w 11584247"/>
              <a:gd name="connsiteY42" fmla="*/ 676226 h 851161"/>
              <a:gd name="connsiteX43" fmla="*/ 7532285 w 11584247"/>
              <a:gd name="connsiteY43" fmla="*/ 726440 h 851161"/>
              <a:gd name="connsiteX44" fmla="*/ 7502351 w 11584247"/>
              <a:gd name="connsiteY44" fmla="*/ 735020 h 851161"/>
              <a:gd name="connsiteX45" fmla="*/ 7486452 w 11584247"/>
              <a:gd name="connsiteY45" fmla="*/ 742445 h 851161"/>
              <a:gd name="connsiteX46" fmla="*/ 7432183 w 11584247"/>
              <a:gd name="connsiteY46" fmla="*/ 732969 h 851161"/>
              <a:gd name="connsiteX47" fmla="*/ 7425231 w 11584247"/>
              <a:gd name="connsiteY47" fmla="*/ 735688 h 851161"/>
              <a:gd name="connsiteX48" fmla="*/ 7390298 w 11584247"/>
              <a:gd name="connsiteY48" fmla="*/ 722535 h 851161"/>
              <a:gd name="connsiteX49" fmla="*/ 7372339 w 11584247"/>
              <a:gd name="connsiteY49" fmla="*/ 718662 h 851161"/>
              <a:gd name="connsiteX50" fmla="*/ 7367083 w 11584247"/>
              <a:gd name="connsiteY50" fmla="*/ 711540 h 851161"/>
              <a:gd name="connsiteX51" fmla="*/ 7340667 w 11584247"/>
              <a:gd name="connsiteY51" fmla="*/ 708883 h 851161"/>
              <a:gd name="connsiteX52" fmla="*/ 7337703 w 11584247"/>
              <a:gd name="connsiteY52" fmla="*/ 710851 h 851161"/>
              <a:gd name="connsiteX53" fmla="*/ 7315659 w 11584247"/>
              <a:gd name="connsiteY53" fmla="*/ 700203 h 851161"/>
              <a:gd name="connsiteX54" fmla="*/ 7267494 w 11584247"/>
              <a:gd name="connsiteY54" fmla="*/ 681057 h 851161"/>
              <a:gd name="connsiteX55" fmla="*/ 7073219 w 11584247"/>
              <a:gd name="connsiteY55" fmla="*/ 690480 h 851161"/>
              <a:gd name="connsiteX56" fmla="*/ 6756132 w 11584247"/>
              <a:gd name="connsiteY56" fmla="*/ 617104 h 851161"/>
              <a:gd name="connsiteX57" fmla="*/ 6414326 w 11584247"/>
              <a:gd name="connsiteY57" fmla="*/ 637792 h 851161"/>
              <a:gd name="connsiteX58" fmla="*/ 6337636 w 11584247"/>
              <a:gd name="connsiteY58" fmla="*/ 651977 h 851161"/>
              <a:gd name="connsiteX59" fmla="*/ 6268828 w 11584247"/>
              <a:gd name="connsiteY59" fmla="*/ 622080 h 851161"/>
              <a:gd name="connsiteX60" fmla="*/ 6241133 w 11584247"/>
              <a:gd name="connsiteY60" fmla="*/ 637096 h 851161"/>
              <a:gd name="connsiteX61" fmla="*/ 6236372 w 11584247"/>
              <a:gd name="connsiteY61" fmla="*/ 640150 h 851161"/>
              <a:gd name="connsiteX62" fmla="*/ 6217005 w 11584247"/>
              <a:gd name="connsiteY62" fmla="*/ 642256 h 851161"/>
              <a:gd name="connsiteX63" fmla="*/ 6211934 w 11584247"/>
              <a:gd name="connsiteY63" fmla="*/ 655497 h 851161"/>
              <a:gd name="connsiteX64" fmla="*/ 6183064 w 11584247"/>
              <a:gd name="connsiteY64" fmla="*/ 667728 h 851161"/>
              <a:gd name="connsiteX65" fmla="*/ 6147308 w 11584247"/>
              <a:gd name="connsiteY65" fmla="*/ 668073 h 851161"/>
              <a:gd name="connsiteX66" fmla="*/ 5977154 w 11584247"/>
              <a:gd name="connsiteY66" fmla="*/ 655579 h 851161"/>
              <a:gd name="connsiteX67" fmla="*/ 5875486 w 11584247"/>
              <a:gd name="connsiteY67" fmla="*/ 656164 h 851161"/>
              <a:gd name="connsiteX68" fmla="*/ 5837074 w 11584247"/>
              <a:gd name="connsiteY68" fmla="*/ 669047 h 851161"/>
              <a:gd name="connsiteX69" fmla="*/ 5783293 w 11584247"/>
              <a:gd name="connsiteY69" fmla="*/ 678526 h 851161"/>
              <a:gd name="connsiteX70" fmla="*/ 5673851 w 11584247"/>
              <a:gd name="connsiteY70" fmla="*/ 675677 h 851161"/>
              <a:gd name="connsiteX71" fmla="*/ 5467137 w 11584247"/>
              <a:gd name="connsiteY71" fmla="*/ 683142 h 851161"/>
              <a:gd name="connsiteX72" fmla="*/ 5459069 w 11584247"/>
              <a:gd name="connsiteY72" fmla="*/ 641319 h 851161"/>
              <a:gd name="connsiteX73" fmla="*/ 5365377 w 11584247"/>
              <a:gd name="connsiteY73" fmla="*/ 639724 h 851161"/>
              <a:gd name="connsiteX74" fmla="*/ 5168758 w 11584247"/>
              <a:gd name="connsiteY74" fmla="*/ 620360 h 851161"/>
              <a:gd name="connsiteX75" fmla="*/ 5043093 w 11584247"/>
              <a:gd name="connsiteY75" fmla="*/ 619043 h 851161"/>
              <a:gd name="connsiteX76" fmla="*/ 4998604 w 11584247"/>
              <a:gd name="connsiteY76" fmla="*/ 629087 h 851161"/>
              <a:gd name="connsiteX77" fmla="*/ 4924058 w 11584247"/>
              <a:gd name="connsiteY77" fmla="*/ 645263 h 851161"/>
              <a:gd name="connsiteX78" fmla="*/ 4868616 w 11584247"/>
              <a:gd name="connsiteY78" fmla="*/ 683240 h 851161"/>
              <a:gd name="connsiteX79" fmla="*/ 4806175 w 11584247"/>
              <a:gd name="connsiteY79" fmla="*/ 686507 h 851161"/>
              <a:gd name="connsiteX80" fmla="*/ 4791312 w 11584247"/>
              <a:gd name="connsiteY80" fmla="*/ 653788 h 851161"/>
              <a:gd name="connsiteX81" fmla="*/ 4724634 w 11584247"/>
              <a:gd name="connsiteY81" fmla="*/ 668150 h 851161"/>
              <a:gd name="connsiteX82" fmla="*/ 4623526 w 11584247"/>
              <a:gd name="connsiteY82" fmla="*/ 693607 h 851161"/>
              <a:gd name="connsiteX83" fmla="*/ 4565119 w 11584247"/>
              <a:gd name="connsiteY83" fmla="*/ 699644 h 851161"/>
              <a:gd name="connsiteX84" fmla="*/ 4405682 w 11584247"/>
              <a:gd name="connsiteY84" fmla="*/ 725524 h 851161"/>
              <a:gd name="connsiteX85" fmla="*/ 4238717 w 11584247"/>
              <a:gd name="connsiteY85" fmla="*/ 780637 h 851161"/>
              <a:gd name="connsiteX86" fmla="*/ 4020693 w 11584247"/>
              <a:gd name="connsiteY86" fmla="*/ 841422 h 851161"/>
              <a:gd name="connsiteX87" fmla="*/ 3998789 w 11584247"/>
              <a:gd name="connsiteY87" fmla="*/ 851161 h 851161"/>
              <a:gd name="connsiteX88" fmla="*/ 3968135 w 11584247"/>
              <a:gd name="connsiteY88" fmla="*/ 845925 h 851161"/>
              <a:gd name="connsiteX89" fmla="*/ 3845234 w 11584247"/>
              <a:gd name="connsiteY89" fmla="*/ 823068 h 851161"/>
              <a:gd name="connsiteX90" fmla="*/ 3748200 w 11584247"/>
              <a:gd name="connsiteY90" fmla="*/ 788335 h 851161"/>
              <a:gd name="connsiteX91" fmla="*/ 3665369 w 11584247"/>
              <a:gd name="connsiteY91" fmla="*/ 785906 h 851161"/>
              <a:gd name="connsiteX92" fmla="*/ 3434444 w 11584247"/>
              <a:gd name="connsiteY92" fmla="*/ 760907 h 851161"/>
              <a:gd name="connsiteX93" fmla="*/ 3298790 w 11584247"/>
              <a:gd name="connsiteY93" fmla="*/ 755716 h 851161"/>
              <a:gd name="connsiteX94" fmla="*/ 3044242 w 11584247"/>
              <a:gd name="connsiteY94" fmla="*/ 738181 h 851161"/>
              <a:gd name="connsiteX95" fmla="*/ 2975529 w 11584247"/>
              <a:gd name="connsiteY95" fmla="*/ 720730 h 851161"/>
              <a:gd name="connsiteX96" fmla="*/ 2868812 w 11584247"/>
              <a:gd name="connsiteY96" fmla="*/ 709829 h 851161"/>
              <a:gd name="connsiteX97" fmla="*/ 2836257 w 11584247"/>
              <a:gd name="connsiteY97" fmla="*/ 703641 h 851161"/>
              <a:gd name="connsiteX98" fmla="*/ 2504472 w 11584247"/>
              <a:gd name="connsiteY98" fmla="*/ 654196 h 851161"/>
              <a:gd name="connsiteX99" fmla="*/ 2323450 w 11584247"/>
              <a:gd name="connsiteY99" fmla="*/ 692063 h 851161"/>
              <a:gd name="connsiteX100" fmla="*/ 2047386 w 11584247"/>
              <a:gd name="connsiteY100" fmla="*/ 669854 h 851161"/>
              <a:gd name="connsiteX101" fmla="*/ 2014871 w 11584247"/>
              <a:gd name="connsiteY101" fmla="*/ 671556 h 851161"/>
              <a:gd name="connsiteX102" fmla="*/ 1961527 w 11584247"/>
              <a:gd name="connsiteY102" fmla="*/ 678730 h 851161"/>
              <a:gd name="connsiteX103" fmla="*/ 1878931 w 11584247"/>
              <a:gd name="connsiteY103" fmla="*/ 661482 h 851161"/>
              <a:gd name="connsiteX104" fmla="*/ 1713886 w 11584247"/>
              <a:gd name="connsiteY104" fmla="*/ 668713 h 851161"/>
              <a:gd name="connsiteX105" fmla="*/ 1434049 w 11584247"/>
              <a:gd name="connsiteY105" fmla="*/ 595668 h 851161"/>
              <a:gd name="connsiteX106" fmla="*/ 1177354 w 11584247"/>
              <a:gd name="connsiteY106" fmla="*/ 614359 h 851161"/>
              <a:gd name="connsiteX107" fmla="*/ 1088947 w 11584247"/>
              <a:gd name="connsiteY107" fmla="*/ 617056 h 851161"/>
              <a:gd name="connsiteX108" fmla="*/ 998946 w 11584247"/>
              <a:gd name="connsiteY108" fmla="*/ 688407 h 851161"/>
              <a:gd name="connsiteX109" fmla="*/ 775514 w 11584247"/>
              <a:gd name="connsiteY109" fmla="*/ 737451 h 851161"/>
              <a:gd name="connsiteX110" fmla="*/ 603494 w 11584247"/>
              <a:gd name="connsiteY110" fmla="*/ 710500 h 851161"/>
              <a:gd name="connsiteX111" fmla="*/ 564233 w 11584247"/>
              <a:gd name="connsiteY111" fmla="*/ 721324 h 851161"/>
              <a:gd name="connsiteX112" fmla="*/ 511527 w 11584247"/>
              <a:gd name="connsiteY112" fmla="*/ 744248 h 851161"/>
              <a:gd name="connsiteX113" fmla="*/ 337049 w 11584247"/>
              <a:gd name="connsiteY113" fmla="*/ 755307 h 851161"/>
              <a:gd name="connsiteX114" fmla="*/ 218766 w 11584247"/>
              <a:gd name="connsiteY114" fmla="*/ 732207 h 851161"/>
              <a:gd name="connsiteX115" fmla="*/ 104041 w 11584247"/>
              <a:gd name="connsiteY115" fmla="*/ 738210 h 851161"/>
              <a:gd name="connsiteX116" fmla="*/ 15455 w 11584247"/>
              <a:gd name="connsiteY116" fmla="*/ 751614 h 851161"/>
              <a:gd name="connsiteX117" fmla="*/ 0 w 11584247"/>
              <a:gd name="connsiteY117" fmla="*/ 741620 h 851161"/>
              <a:gd name="connsiteX118" fmla="*/ 0 w 11584247"/>
              <a:gd name="connsiteY118"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259050 w 11584247"/>
              <a:gd name="connsiteY31" fmla="*/ 464220 h 851161"/>
              <a:gd name="connsiteX32" fmla="*/ 8201086 w 11584247"/>
              <a:gd name="connsiteY32" fmla="*/ 485570 h 851161"/>
              <a:gd name="connsiteX33" fmla="*/ 8113667 w 11584247"/>
              <a:gd name="connsiteY33" fmla="*/ 521596 h 851161"/>
              <a:gd name="connsiteX34" fmla="*/ 8062051 w 11584247"/>
              <a:gd name="connsiteY34" fmla="*/ 533812 h 851161"/>
              <a:gd name="connsiteX35" fmla="*/ 7922362 w 11584247"/>
              <a:gd name="connsiteY35" fmla="*/ 576478 h 851161"/>
              <a:gd name="connsiteX36" fmla="*/ 7721280 w 11584247"/>
              <a:gd name="connsiteY36" fmla="*/ 690417 h 851161"/>
              <a:gd name="connsiteX37" fmla="*/ 7691368 w 11584247"/>
              <a:gd name="connsiteY37" fmla="*/ 691272 h 851161"/>
              <a:gd name="connsiteX38" fmla="*/ 7683053 w 11584247"/>
              <a:gd name="connsiteY38" fmla="*/ 688814 h 851161"/>
              <a:gd name="connsiteX39" fmla="*/ 7670993 w 11584247"/>
              <a:gd name="connsiteY39" fmla="*/ 688775 h 851161"/>
              <a:gd name="connsiteX40" fmla="*/ 7670712 w 11584247"/>
              <a:gd name="connsiteY40" fmla="*/ 689306 h 851161"/>
              <a:gd name="connsiteX41" fmla="*/ 7659383 w 11584247"/>
              <a:gd name="connsiteY41" fmla="*/ 688227 h 851161"/>
              <a:gd name="connsiteX42" fmla="*/ 7603754 w 11584247"/>
              <a:gd name="connsiteY42" fmla="*/ 676226 h 851161"/>
              <a:gd name="connsiteX43" fmla="*/ 7532285 w 11584247"/>
              <a:gd name="connsiteY43" fmla="*/ 726440 h 851161"/>
              <a:gd name="connsiteX44" fmla="*/ 7502351 w 11584247"/>
              <a:gd name="connsiteY44" fmla="*/ 735020 h 851161"/>
              <a:gd name="connsiteX45" fmla="*/ 7486452 w 11584247"/>
              <a:gd name="connsiteY45" fmla="*/ 742445 h 851161"/>
              <a:gd name="connsiteX46" fmla="*/ 7432183 w 11584247"/>
              <a:gd name="connsiteY46" fmla="*/ 732969 h 851161"/>
              <a:gd name="connsiteX47" fmla="*/ 7425231 w 11584247"/>
              <a:gd name="connsiteY47" fmla="*/ 735688 h 851161"/>
              <a:gd name="connsiteX48" fmla="*/ 7390298 w 11584247"/>
              <a:gd name="connsiteY48" fmla="*/ 722535 h 851161"/>
              <a:gd name="connsiteX49" fmla="*/ 7372339 w 11584247"/>
              <a:gd name="connsiteY49" fmla="*/ 718662 h 851161"/>
              <a:gd name="connsiteX50" fmla="*/ 7367083 w 11584247"/>
              <a:gd name="connsiteY50" fmla="*/ 711540 h 851161"/>
              <a:gd name="connsiteX51" fmla="*/ 7340667 w 11584247"/>
              <a:gd name="connsiteY51" fmla="*/ 708883 h 851161"/>
              <a:gd name="connsiteX52" fmla="*/ 7337703 w 11584247"/>
              <a:gd name="connsiteY52" fmla="*/ 710851 h 851161"/>
              <a:gd name="connsiteX53" fmla="*/ 7315659 w 11584247"/>
              <a:gd name="connsiteY53" fmla="*/ 700203 h 851161"/>
              <a:gd name="connsiteX54" fmla="*/ 7267494 w 11584247"/>
              <a:gd name="connsiteY54" fmla="*/ 681057 h 851161"/>
              <a:gd name="connsiteX55" fmla="*/ 7073219 w 11584247"/>
              <a:gd name="connsiteY55" fmla="*/ 690480 h 851161"/>
              <a:gd name="connsiteX56" fmla="*/ 6756132 w 11584247"/>
              <a:gd name="connsiteY56" fmla="*/ 617104 h 851161"/>
              <a:gd name="connsiteX57" fmla="*/ 6414326 w 11584247"/>
              <a:gd name="connsiteY57" fmla="*/ 637792 h 851161"/>
              <a:gd name="connsiteX58" fmla="*/ 6337636 w 11584247"/>
              <a:gd name="connsiteY58" fmla="*/ 651977 h 851161"/>
              <a:gd name="connsiteX59" fmla="*/ 6268828 w 11584247"/>
              <a:gd name="connsiteY59" fmla="*/ 622080 h 851161"/>
              <a:gd name="connsiteX60" fmla="*/ 6241133 w 11584247"/>
              <a:gd name="connsiteY60" fmla="*/ 637096 h 851161"/>
              <a:gd name="connsiteX61" fmla="*/ 6236372 w 11584247"/>
              <a:gd name="connsiteY61" fmla="*/ 640150 h 851161"/>
              <a:gd name="connsiteX62" fmla="*/ 6217005 w 11584247"/>
              <a:gd name="connsiteY62" fmla="*/ 642256 h 851161"/>
              <a:gd name="connsiteX63" fmla="*/ 6211934 w 11584247"/>
              <a:gd name="connsiteY63" fmla="*/ 655497 h 851161"/>
              <a:gd name="connsiteX64" fmla="*/ 6183064 w 11584247"/>
              <a:gd name="connsiteY64" fmla="*/ 667728 h 851161"/>
              <a:gd name="connsiteX65" fmla="*/ 6147308 w 11584247"/>
              <a:gd name="connsiteY65" fmla="*/ 668073 h 851161"/>
              <a:gd name="connsiteX66" fmla="*/ 5977154 w 11584247"/>
              <a:gd name="connsiteY66" fmla="*/ 655579 h 851161"/>
              <a:gd name="connsiteX67" fmla="*/ 5875486 w 11584247"/>
              <a:gd name="connsiteY67" fmla="*/ 656164 h 851161"/>
              <a:gd name="connsiteX68" fmla="*/ 5837074 w 11584247"/>
              <a:gd name="connsiteY68" fmla="*/ 669047 h 851161"/>
              <a:gd name="connsiteX69" fmla="*/ 5783293 w 11584247"/>
              <a:gd name="connsiteY69" fmla="*/ 678526 h 851161"/>
              <a:gd name="connsiteX70" fmla="*/ 5673851 w 11584247"/>
              <a:gd name="connsiteY70" fmla="*/ 675677 h 851161"/>
              <a:gd name="connsiteX71" fmla="*/ 5467137 w 11584247"/>
              <a:gd name="connsiteY71" fmla="*/ 683142 h 851161"/>
              <a:gd name="connsiteX72" fmla="*/ 5459069 w 11584247"/>
              <a:gd name="connsiteY72" fmla="*/ 641319 h 851161"/>
              <a:gd name="connsiteX73" fmla="*/ 5365377 w 11584247"/>
              <a:gd name="connsiteY73" fmla="*/ 639724 h 851161"/>
              <a:gd name="connsiteX74" fmla="*/ 5168758 w 11584247"/>
              <a:gd name="connsiteY74" fmla="*/ 620360 h 851161"/>
              <a:gd name="connsiteX75" fmla="*/ 5043093 w 11584247"/>
              <a:gd name="connsiteY75" fmla="*/ 619043 h 851161"/>
              <a:gd name="connsiteX76" fmla="*/ 4998604 w 11584247"/>
              <a:gd name="connsiteY76" fmla="*/ 629087 h 851161"/>
              <a:gd name="connsiteX77" fmla="*/ 4924058 w 11584247"/>
              <a:gd name="connsiteY77" fmla="*/ 645263 h 851161"/>
              <a:gd name="connsiteX78" fmla="*/ 4868616 w 11584247"/>
              <a:gd name="connsiteY78" fmla="*/ 683240 h 851161"/>
              <a:gd name="connsiteX79" fmla="*/ 4806175 w 11584247"/>
              <a:gd name="connsiteY79" fmla="*/ 686507 h 851161"/>
              <a:gd name="connsiteX80" fmla="*/ 4791312 w 11584247"/>
              <a:gd name="connsiteY80" fmla="*/ 653788 h 851161"/>
              <a:gd name="connsiteX81" fmla="*/ 4724634 w 11584247"/>
              <a:gd name="connsiteY81" fmla="*/ 668150 h 851161"/>
              <a:gd name="connsiteX82" fmla="*/ 4623526 w 11584247"/>
              <a:gd name="connsiteY82" fmla="*/ 693607 h 851161"/>
              <a:gd name="connsiteX83" fmla="*/ 4565119 w 11584247"/>
              <a:gd name="connsiteY83" fmla="*/ 699644 h 851161"/>
              <a:gd name="connsiteX84" fmla="*/ 4405682 w 11584247"/>
              <a:gd name="connsiteY84" fmla="*/ 725524 h 851161"/>
              <a:gd name="connsiteX85" fmla="*/ 4238717 w 11584247"/>
              <a:gd name="connsiteY85" fmla="*/ 780637 h 851161"/>
              <a:gd name="connsiteX86" fmla="*/ 4020693 w 11584247"/>
              <a:gd name="connsiteY86" fmla="*/ 841422 h 851161"/>
              <a:gd name="connsiteX87" fmla="*/ 3998789 w 11584247"/>
              <a:gd name="connsiteY87" fmla="*/ 851161 h 851161"/>
              <a:gd name="connsiteX88" fmla="*/ 3968135 w 11584247"/>
              <a:gd name="connsiteY88" fmla="*/ 845925 h 851161"/>
              <a:gd name="connsiteX89" fmla="*/ 3845234 w 11584247"/>
              <a:gd name="connsiteY89" fmla="*/ 823068 h 851161"/>
              <a:gd name="connsiteX90" fmla="*/ 3748200 w 11584247"/>
              <a:gd name="connsiteY90" fmla="*/ 788335 h 851161"/>
              <a:gd name="connsiteX91" fmla="*/ 3665369 w 11584247"/>
              <a:gd name="connsiteY91" fmla="*/ 785906 h 851161"/>
              <a:gd name="connsiteX92" fmla="*/ 3434444 w 11584247"/>
              <a:gd name="connsiteY92" fmla="*/ 760907 h 851161"/>
              <a:gd name="connsiteX93" fmla="*/ 3298790 w 11584247"/>
              <a:gd name="connsiteY93" fmla="*/ 755716 h 851161"/>
              <a:gd name="connsiteX94" fmla="*/ 3044242 w 11584247"/>
              <a:gd name="connsiteY94" fmla="*/ 738181 h 851161"/>
              <a:gd name="connsiteX95" fmla="*/ 2975529 w 11584247"/>
              <a:gd name="connsiteY95" fmla="*/ 720730 h 851161"/>
              <a:gd name="connsiteX96" fmla="*/ 2868812 w 11584247"/>
              <a:gd name="connsiteY96" fmla="*/ 709829 h 851161"/>
              <a:gd name="connsiteX97" fmla="*/ 2836257 w 11584247"/>
              <a:gd name="connsiteY97" fmla="*/ 703641 h 851161"/>
              <a:gd name="connsiteX98" fmla="*/ 2504472 w 11584247"/>
              <a:gd name="connsiteY98" fmla="*/ 654196 h 851161"/>
              <a:gd name="connsiteX99" fmla="*/ 2323450 w 11584247"/>
              <a:gd name="connsiteY99" fmla="*/ 692063 h 851161"/>
              <a:gd name="connsiteX100" fmla="*/ 2047386 w 11584247"/>
              <a:gd name="connsiteY100" fmla="*/ 669854 h 851161"/>
              <a:gd name="connsiteX101" fmla="*/ 2014871 w 11584247"/>
              <a:gd name="connsiteY101" fmla="*/ 671556 h 851161"/>
              <a:gd name="connsiteX102" fmla="*/ 1961527 w 11584247"/>
              <a:gd name="connsiteY102" fmla="*/ 678730 h 851161"/>
              <a:gd name="connsiteX103" fmla="*/ 1878931 w 11584247"/>
              <a:gd name="connsiteY103" fmla="*/ 661482 h 851161"/>
              <a:gd name="connsiteX104" fmla="*/ 1713886 w 11584247"/>
              <a:gd name="connsiteY104" fmla="*/ 668713 h 851161"/>
              <a:gd name="connsiteX105" fmla="*/ 1434049 w 11584247"/>
              <a:gd name="connsiteY105" fmla="*/ 595668 h 851161"/>
              <a:gd name="connsiteX106" fmla="*/ 1177354 w 11584247"/>
              <a:gd name="connsiteY106" fmla="*/ 614359 h 851161"/>
              <a:gd name="connsiteX107" fmla="*/ 1088947 w 11584247"/>
              <a:gd name="connsiteY107" fmla="*/ 617056 h 851161"/>
              <a:gd name="connsiteX108" fmla="*/ 998946 w 11584247"/>
              <a:gd name="connsiteY108" fmla="*/ 688407 h 851161"/>
              <a:gd name="connsiteX109" fmla="*/ 775514 w 11584247"/>
              <a:gd name="connsiteY109" fmla="*/ 737451 h 851161"/>
              <a:gd name="connsiteX110" fmla="*/ 603494 w 11584247"/>
              <a:gd name="connsiteY110" fmla="*/ 710500 h 851161"/>
              <a:gd name="connsiteX111" fmla="*/ 564233 w 11584247"/>
              <a:gd name="connsiteY111" fmla="*/ 721324 h 851161"/>
              <a:gd name="connsiteX112" fmla="*/ 511527 w 11584247"/>
              <a:gd name="connsiteY112" fmla="*/ 744248 h 851161"/>
              <a:gd name="connsiteX113" fmla="*/ 337049 w 11584247"/>
              <a:gd name="connsiteY113" fmla="*/ 755307 h 851161"/>
              <a:gd name="connsiteX114" fmla="*/ 218766 w 11584247"/>
              <a:gd name="connsiteY114" fmla="*/ 732207 h 851161"/>
              <a:gd name="connsiteX115" fmla="*/ 104041 w 11584247"/>
              <a:gd name="connsiteY115" fmla="*/ 738210 h 851161"/>
              <a:gd name="connsiteX116" fmla="*/ 15455 w 11584247"/>
              <a:gd name="connsiteY116" fmla="*/ 751614 h 851161"/>
              <a:gd name="connsiteX117" fmla="*/ 0 w 11584247"/>
              <a:gd name="connsiteY117" fmla="*/ 741620 h 851161"/>
              <a:gd name="connsiteX118" fmla="*/ 0 w 11584247"/>
              <a:gd name="connsiteY118"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259050 w 11584247"/>
              <a:gd name="connsiteY31" fmla="*/ 464220 h 851161"/>
              <a:gd name="connsiteX32" fmla="*/ 8201086 w 11584247"/>
              <a:gd name="connsiteY32" fmla="*/ 485570 h 851161"/>
              <a:gd name="connsiteX33" fmla="*/ 8113667 w 11584247"/>
              <a:gd name="connsiteY33" fmla="*/ 521596 h 851161"/>
              <a:gd name="connsiteX34" fmla="*/ 8062051 w 11584247"/>
              <a:gd name="connsiteY34" fmla="*/ 533812 h 851161"/>
              <a:gd name="connsiteX35" fmla="*/ 7922362 w 11584247"/>
              <a:gd name="connsiteY35" fmla="*/ 576478 h 851161"/>
              <a:gd name="connsiteX36" fmla="*/ 7721280 w 11584247"/>
              <a:gd name="connsiteY36" fmla="*/ 690417 h 851161"/>
              <a:gd name="connsiteX37" fmla="*/ 7691368 w 11584247"/>
              <a:gd name="connsiteY37" fmla="*/ 691272 h 851161"/>
              <a:gd name="connsiteX38" fmla="*/ 7683053 w 11584247"/>
              <a:gd name="connsiteY38" fmla="*/ 688814 h 851161"/>
              <a:gd name="connsiteX39" fmla="*/ 7670993 w 11584247"/>
              <a:gd name="connsiteY39" fmla="*/ 688775 h 851161"/>
              <a:gd name="connsiteX40" fmla="*/ 7670712 w 11584247"/>
              <a:gd name="connsiteY40" fmla="*/ 689306 h 851161"/>
              <a:gd name="connsiteX41" fmla="*/ 7659383 w 11584247"/>
              <a:gd name="connsiteY41" fmla="*/ 688227 h 851161"/>
              <a:gd name="connsiteX42" fmla="*/ 7603754 w 11584247"/>
              <a:gd name="connsiteY42" fmla="*/ 676226 h 851161"/>
              <a:gd name="connsiteX43" fmla="*/ 7532285 w 11584247"/>
              <a:gd name="connsiteY43" fmla="*/ 726440 h 851161"/>
              <a:gd name="connsiteX44" fmla="*/ 7502351 w 11584247"/>
              <a:gd name="connsiteY44" fmla="*/ 735020 h 851161"/>
              <a:gd name="connsiteX45" fmla="*/ 7486452 w 11584247"/>
              <a:gd name="connsiteY45" fmla="*/ 742445 h 851161"/>
              <a:gd name="connsiteX46" fmla="*/ 7432183 w 11584247"/>
              <a:gd name="connsiteY46" fmla="*/ 732969 h 851161"/>
              <a:gd name="connsiteX47" fmla="*/ 7425231 w 11584247"/>
              <a:gd name="connsiteY47" fmla="*/ 735688 h 851161"/>
              <a:gd name="connsiteX48" fmla="*/ 7390298 w 11584247"/>
              <a:gd name="connsiteY48" fmla="*/ 722535 h 851161"/>
              <a:gd name="connsiteX49" fmla="*/ 7372339 w 11584247"/>
              <a:gd name="connsiteY49" fmla="*/ 718662 h 851161"/>
              <a:gd name="connsiteX50" fmla="*/ 7367083 w 11584247"/>
              <a:gd name="connsiteY50" fmla="*/ 711540 h 851161"/>
              <a:gd name="connsiteX51" fmla="*/ 7340667 w 11584247"/>
              <a:gd name="connsiteY51" fmla="*/ 708883 h 851161"/>
              <a:gd name="connsiteX52" fmla="*/ 7337703 w 11584247"/>
              <a:gd name="connsiteY52" fmla="*/ 710851 h 851161"/>
              <a:gd name="connsiteX53" fmla="*/ 7315659 w 11584247"/>
              <a:gd name="connsiteY53" fmla="*/ 700203 h 851161"/>
              <a:gd name="connsiteX54" fmla="*/ 7267494 w 11584247"/>
              <a:gd name="connsiteY54" fmla="*/ 681057 h 851161"/>
              <a:gd name="connsiteX55" fmla="*/ 7073219 w 11584247"/>
              <a:gd name="connsiteY55" fmla="*/ 690480 h 851161"/>
              <a:gd name="connsiteX56" fmla="*/ 6756132 w 11584247"/>
              <a:gd name="connsiteY56" fmla="*/ 617104 h 851161"/>
              <a:gd name="connsiteX57" fmla="*/ 6414326 w 11584247"/>
              <a:gd name="connsiteY57" fmla="*/ 637792 h 851161"/>
              <a:gd name="connsiteX58" fmla="*/ 6337636 w 11584247"/>
              <a:gd name="connsiteY58" fmla="*/ 651977 h 851161"/>
              <a:gd name="connsiteX59" fmla="*/ 6268828 w 11584247"/>
              <a:gd name="connsiteY59" fmla="*/ 622080 h 851161"/>
              <a:gd name="connsiteX60" fmla="*/ 6241133 w 11584247"/>
              <a:gd name="connsiteY60" fmla="*/ 637096 h 851161"/>
              <a:gd name="connsiteX61" fmla="*/ 6236372 w 11584247"/>
              <a:gd name="connsiteY61" fmla="*/ 640150 h 851161"/>
              <a:gd name="connsiteX62" fmla="*/ 6217005 w 11584247"/>
              <a:gd name="connsiteY62" fmla="*/ 642256 h 851161"/>
              <a:gd name="connsiteX63" fmla="*/ 6211934 w 11584247"/>
              <a:gd name="connsiteY63" fmla="*/ 655497 h 851161"/>
              <a:gd name="connsiteX64" fmla="*/ 6183064 w 11584247"/>
              <a:gd name="connsiteY64" fmla="*/ 667728 h 851161"/>
              <a:gd name="connsiteX65" fmla="*/ 6147308 w 11584247"/>
              <a:gd name="connsiteY65" fmla="*/ 668073 h 851161"/>
              <a:gd name="connsiteX66" fmla="*/ 5977154 w 11584247"/>
              <a:gd name="connsiteY66" fmla="*/ 655579 h 851161"/>
              <a:gd name="connsiteX67" fmla="*/ 5875486 w 11584247"/>
              <a:gd name="connsiteY67" fmla="*/ 656164 h 851161"/>
              <a:gd name="connsiteX68" fmla="*/ 5837074 w 11584247"/>
              <a:gd name="connsiteY68" fmla="*/ 669047 h 851161"/>
              <a:gd name="connsiteX69" fmla="*/ 5783293 w 11584247"/>
              <a:gd name="connsiteY69" fmla="*/ 678526 h 851161"/>
              <a:gd name="connsiteX70" fmla="*/ 5673851 w 11584247"/>
              <a:gd name="connsiteY70" fmla="*/ 675677 h 851161"/>
              <a:gd name="connsiteX71" fmla="*/ 5467137 w 11584247"/>
              <a:gd name="connsiteY71" fmla="*/ 683142 h 851161"/>
              <a:gd name="connsiteX72" fmla="*/ 5459069 w 11584247"/>
              <a:gd name="connsiteY72" fmla="*/ 641319 h 851161"/>
              <a:gd name="connsiteX73" fmla="*/ 5365377 w 11584247"/>
              <a:gd name="connsiteY73" fmla="*/ 639724 h 851161"/>
              <a:gd name="connsiteX74" fmla="*/ 5168758 w 11584247"/>
              <a:gd name="connsiteY74" fmla="*/ 620360 h 851161"/>
              <a:gd name="connsiteX75" fmla="*/ 5043093 w 11584247"/>
              <a:gd name="connsiteY75" fmla="*/ 619043 h 851161"/>
              <a:gd name="connsiteX76" fmla="*/ 4998604 w 11584247"/>
              <a:gd name="connsiteY76" fmla="*/ 629087 h 851161"/>
              <a:gd name="connsiteX77" fmla="*/ 4924058 w 11584247"/>
              <a:gd name="connsiteY77" fmla="*/ 645263 h 851161"/>
              <a:gd name="connsiteX78" fmla="*/ 4868616 w 11584247"/>
              <a:gd name="connsiteY78" fmla="*/ 683240 h 851161"/>
              <a:gd name="connsiteX79" fmla="*/ 4806175 w 11584247"/>
              <a:gd name="connsiteY79" fmla="*/ 686507 h 851161"/>
              <a:gd name="connsiteX80" fmla="*/ 4791312 w 11584247"/>
              <a:gd name="connsiteY80" fmla="*/ 653788 h 851161"/>
              <a:gd name="connsiteX81" fmla="*/ 4724634 w 11584247"/>
              <a:gd name="connsiteY81" fmla="*/ 668150 h 851161"/>
              <a:gd name="connsiteX82" fmla="*/ 4623526 w 11584247"/>
              <a:gd name="connsiteY82" fmla="*/ 693607 h 851161"/>
              <a:gd name="connsiteX83" fmla="*/ 4565119 w 11584247"/>
              <a:gd name="connsiteY83" fmla="*/ 699644 h 851161"/>
              <a:gd name="connsiteX84" fmla="*/ 4405682 w 11584247"/>
              <a:gd name="connsiteY84" fmla="*/ 725524 h 851161"/>
              <a:gd name="connsiteX85" fmla="*/ 4238717 w 11584247"/>
              <a:gd name="connsiteY85" fmla="*/ 780637 h 851161"/>
              <a:gd name="connsiteX86" fmla="*/ 4020693 w 11584247"/>
              <a:gd name="connsiteY86" fmla="*/ 841422 h 851161"/>
              <a:gd name="connsiteX87" fmla="*/ 3998789 w 11584247"/>
              <a:gd name="connsiteY87" fmla="*/ 851161 h 851161"/>
              <a:gd name="connsiteX88" fmla="*/ 3968135 w 11584247"/>
              <a:gd name="connsiteY88" fmla="*/ 845925 h 851161"/>
              <a:gd name="connsiteX89" fmla="*/ 3845234 w 11584247"/>
              <a:gd name="connsiteY89" fmla="*/ 823068 h 851161"/>
              <a:gd name="connsiteX90" fmla="*/ 3748200 w 11584247"/>
              <a:gd name="connsiteY90" fmla="*/ 788335 h 851161"/>
              <a:gd name="connsiteX91" fmla="*/ 3665369 w 11584247"/>
              <a:gd name="connsiteY91" fmla="*/ 785906 h 851161"/>
              <a:gd name="connsiteX92" fmla="*/ 3434444 w 11584247"/>
              <a:gd name="connsiteY92" fmla="*/ 760907 h 851161"/>
              <a:gd name="connsiteX93" fmla="*/ 3298790 w 11584247"/>
              <a:gd name="connsiteY93" fmla="*/ 755716 h 851161"/>
              <a:gd name="connsiteX94" fmla="*/ 3044242 w 11584247"/>
              <a:gd name="connsiteY94" fmla="*/ 738181 h 851161"/>
              <a:gd name="connsiteX95" fmla="*/ 2975529 w 11584247"/>
              <a:gd name="connsiteY95" fmla="*/ 720730 h 851161"/>
              <a:gd name="connsiteX96" fmla="*/ 2868812 w 11584247"/>
              <a:gd name="connsiteY96" fmla="*/ 709829 h 851161"/>
              <a:gd name="connsiteX97" fmla="*/ 2836257 w 11584247"/>
              <a:gd name="connsiteY97" fmla="*/ 703641 h 851161"/>
              <a:gd name="connsiteX98" fmla="*/ 2504472 w 11584247"/>
              <a:gd name="connsiteY98" fmla="*/ 654196 h 851161"/>
              <a:gd name="connsiteX99" fmla="*/ 2323450 w 11584247"/>
              <a:gd name="connsiteY99" fmla="*/ 692063 h 851161"/>
              <a:gd name="connsiteX100" fmla="*/ 2047386 w 11584247"/>
              <a:gd name="connsiteY100" fmla="*/ 669854 h 851161"/>
              <a:gd name="connsiteX101" fmla="*/ 2014871 w 11584247"/>
              <a:gd name="connsiteY101" fmla="*/ 671556 h 851161"/>
              <a:gd name="connsiteX102" fmla="*/ 1961527 w 11584247"/>
              <a:gd name="connsiteY102" fmla="*/ 678730 h 851161"/>
              <a:gd name="connsiteX103" fmla="*/ 1878931 w 11584247"/>
              <a:gd name="connsiteY103" fmla="*/ 661482 h 851161"/>
              <a:gd name="connsiteX104" fmla="*/ 1713886 w 11584247"/>
              <a:gd name="connsiteY104" fmla="*/ 668713 h 851161"/>
              <a:gd name="connsiteX105" fmla="*/ 1434049 w 11584247"/>
              <a:gd name="connsiteY105" fmla="*/ 595668 h 851161"/>
              <a:gd name="connsiteX106" fmla="*/ 1177354 w 11584247"/>
              <a:gd name="connsiteY106" fmla="*/ 614359 h 851161"/>
              <a:gd name="connsiteX107" fmla="*/ 1088947 w 11584247"/>
              <a:gd name="connsiteY107" fmla="*/ 617056 h 851161"/>
              <a:gd name="connsiteX108" fmla="*/ 998946 w 11584247"/>
              <a:gd name="connsiteY108" fmla="*/ 688407 h 851161"/>
              <a:gd name="connsiteX109" fmla="*/ 775514 w 11584247"/>
              <a:gd name="connsiteY109" fmla="*/ 737451 h 851161"/>
              <a:gd name="connsiteX110" fmla="*/ 603494 w 11584247"/>
              <a:gd name="connsiteY110" fmla="*/ 710500 h 851161"/>
              <a:gd name="connsiteX111" fmla="*/ 564233 w 11584247"/>
              <a:gd name="connsiteY111" fmla="*/ 721324 h 851161"/>
              <a:gd name="connsiteX112" fmla="*/ 511527 w 11584247"/>
              <a:gd name="connsiteY112" fmla="*/ 744248 h 851161"/>
              <a:gd name="connsiteX113" fmla="*/ 337049 w 11584247"/>
              <a:gd name="connsiteY113" fmla="*/ 755307 h 851161"/>
              <a:gd name="connsiteX114" fmla="*/ 104041 w 11584247"/>
              <a:gd name="connsiteY114" fmla="*/ 738210 h 851161"/>
              <a:gd name="connsiteX115" fmla="*/ 15455 w 11584247"/>
              <a:gd name="connsiteY115" fmla="*/ 751614 h 851161"/>
              <a:gd name="connsiteX116" fmla="*/ 0 w 11584247"/>
              <a:gd name="connsiteY116" fmla="*/ 741620 h 851161"/>
              <a:gd name="connsiteX117" fmla="*/ 0 w 11584247"/>
              <a:gd name="connsiteY117"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259050 w 11584247"/>
              <a:gd name="connsiteY31" fmla="*/ 464220 h 851161"/>
              <a:gd name="connsiteX32" fmla="*/ 8201086 w 11584247"/>
              <a:gd name="connsiteY32" fmla="*/ 485570 h 851161"/>
              <a:gd name="connsiteX33" fmla="*/ 8113667 w 11584247"/>
              <a:gd name="connsiteY33" fmla="*/ 521596 h 851161"/>
              <a:gd name="connsiteX34" fmla="*/ 8062051 w 11584247"/>
              <a:gd name="connsiteY34" fmla="*/ 533812 h 851161"/>
              <a:gd name="connsiteX35" fmla="*/ 7922362 w 11584247"/>
              <a:gd name="connsiteY35" fmla="*/ 576478 h 851161"/>
              <a:gd name="connsiteX36" fmla="*/ 7721280 w 11584247"/>
              <a:gd name="connsiteY36" fmla="*/ 690417 h 851161"/>
              <a:gd name="connsiteX37" fmla="*/ 7691368 w 11584247"/>
              <a:gd name="connsiteY37" fmla="*/ 691272 h 851161"/>
              <a:gd name="connsiteX38" fmla="*/ 7683053 w 11584247"/>
              <a:gd name="connsiteY38" fmla="*/ 688814 h 851161"/>
              <a:gd name="connsiteX39" fmla="*/ 7670993 w 11584247"/>
              <a:gd name="connsiteY39" fmla="*/ 688775 h 851161"/>
              <a:gd name="connsiteX40" fmla="*/ 7670712 w 11584247"/>
              <a:gd name="connsiteY40" fmla="*/ 689306 h 851161"/>
              <a:gd name="connsiteX41" fmla="*/ 7659383 w 11584247"/>
              <a:gd name="connsiteY41" fmla="*/ 688227 h 851161"/>
              <a:gd name="connsiteX42" fmla="*/ 7603754 w 11584247"/>
              <a:gd name="connsiteY42" fmla="*/ 676226 h 851161"/>
              <a:gd name="connsiteX43" fmla="*/ 7532285 w 11584247"/>
              <a:gd name="connsiteY43" fmla="*/ 726440 h 851161"/>
              <a:gd name="connsiteX44" fmla="*/ 7502351 w 11584247"/>
              <a:gd name="connsiteY44" fmla="*/ 735020 h 851161"/>
              <a:gd name="connsiteX45" fmla="*/ 7486452 w 11584247"/>
              <a:gd name="connsiteY45" fmla="*/ 742445 h 851161"/>
              <a:gd name="connsiteX46" fmla="*/ 7432183 w 11584247"/>
              <a:gd name="connsiteY46" fmla="*/ 732969 h 851161"/>
              <a:gd name="connsiteX47" fmla="*/ 7425231 w 11584247"/>
              <a:gd name="connsiteY47" fmla="*/ 735688 h 851161"/>
              <a:gd name="connsiteX48" fmla="*/ 7390298 w 11584247"/>
              <a:gd name="connsiteY48" fmla="*/ 722535 h 851161"/>
              <a:gd name="connsiteX49" fmla="*/ 7372339 w 11584247"/>
              <a:gd name="connsiteY49" fmla="*/ 718662 h 851161"/>
              <a:gd name="connsiteX50" fmla="*/ 7367083 w 11584247"/>
              <a:gd name="connsiteY50" fmla="*/ 711540 h 851161"/>
              <a:gd name="connsiteX51" fmla="*/ 7340667 w 11584247"/>
              <a:gd name="connsiteY51" fmla="*/ 708883 h 851161"/>
              <a:gd name="connsiteX52" fmla="*/ 7337703 w 11584247"/>
              <a:gd name="connsiteY52" fmla="*/ 710851 h 851161"/>
              <a:gd name="connsiteX53" fmla="*/ 7315659 w 11584247"/>
              <a:gd name="connsiteY53" fmla="*/ 700203 h 851161"/>
              <a:gd name="connsiteX54" fmla="*/ 7267494 w 11584247"/>
              <a:gd name="connsiteY54" fmla="*/ 681057 h 851161"/>
              <a:gd name="connsiteX55" fmla="*/ 7073219 w 11584247"/>
              <a:gd name="connsiteY55" fmla="*/ 690480 h 851161"/>
              <a:gd name="connsiteX56" fmla="*/ 6756132 w 11584247"/>
              <a:gd name="connsiteY56" fmla="*/ 617104 h 851161"/>
              <a:gd name="connsiteX57" fmla="*/ 6414326 w 11584247"/>
              <a:gd name="connsiteY57" fmla="*/ 637792 h 851161"/>
              <a:gd name="connsiteX58" fmla="*/ 6337636 w 11584247"/>
              <a:gd name="connsiteY58" fmla="*/ 651977 h 851161"/>
              <a:gd name="connsiteX59" fmla="*/ 6268828 w 11584247"/>
              <a:gd name="connsiteY59" fmla="*/ 622080 h 851161"/>
              <a:gd name="connsiteX60" fmla="*/ 6241133 w 11584247"/>
              <a:gd name="connsiteY60" fmla="*/ 637096 h 851161"/>
              <a:gd name="connsiteX61" fmla="*/ 6236372 w 11584247"/>
              <a:gd name="connsiteY61" fmla="*/ 640150 h 851161"/>
              <a:gd name="connsiteX62" fmla="*/ 6217005 w 11584247"/>
              <a:gd name="connsiteY62" fmla="*/ 642256 h 851161"/>
              <a:gd name="connsiteX63" fmla="*/ 6211934 w 11584247"/>
              <a:gd name="connsiteY63" fmla="*/ 655497 h 851161"/>
              <a:gd name="connsiteX64" fmla="*/ 6183064 w 11584247"/>
              <a:gd name="connsiteY64" fmla="*/ 667728 h 851161"/>
              <a:gd name="connsiteX65" fmla="*/ 6147308 w 11584247"/>
              <a:gd name="connsiteY65" fmla="*/ 668073 h 851161"/>
              <a:gd name="connsiteX66" fmla="*/ 5977154 w 11584247"/>
              <a:gd name="connsiteY66" fmla="*/ 655579 h 851161"/>
              <a:gd name="connsiteX67" fmla="*/ 5875486 w 11584247"/>
              <a:gd name="connsiteY67" fmla="*/ 656164 h 851161"/>
              <a:gd name="connsiteX68" fmla="*/ 5837074 w 11584247"/>
              <a:gd name="connsiteY68" fmla="*/ 669047 h 851161"/>
              <a:gd name="connsiteX69" fmla="*/ 5783293 w 11584247"/>
              <a:gd name="connsiteY69" fmla="*/ 678526 h 851161"/>
              <a:gd name="connsiteX70" fmla="*/ 5673851 w 11584247"/>
              <a:gd name="connsiteY70" fmla="*/ 675677 h 851161"/>
              <a:gd name="connsiteX71" fmla="*/ 5467137 w 11584247"/>
              <a:gd name="connsiteY71" fmla="*/ 683142 h 851161"/>
              <a:gd name="connsiteX72" fmla="*/ 5459069 w 11584247"/>
              <a:gd name="connsiteY72" fmla="*/ 641319 h 851161"/>
              <a:gd name="connsiteX73" fmla="*/ 5365377 w 11584247"/>
              <a:gd name="connsiteY73" fmla="*/ 639724 h 851161"/>
              <a:gd name="connsiteX74" fmla="*/ 5168758 w 11584247"/>
              <a:gd name="connsiteY74" fmla="*/ 620360 h 851161"/>
              <a:gd name="connsiteX75" fmla="*/ 5043093 w 11584247"/>
              <a:gd name="connsiteY75" fmla="*/ 619043 h 851161"/>
              <a:gd name="connsiteX76" fmla="*/ 4998604 w 11584247"/>
              <a:gd name="connsiteY76" fmla="*/ 629087 h 851161"/>
              <a:gd name="connsiteX77" fmla="*/ 4924058 w 11584247"/>
              <a:gd name="connsiteY77" fmla="*/ 645263 h 851161"/>
              <a:gd name="connsiteX78" fmla="*/ 4868616 w 11584247"/>
              <a:gd name="connsiteY78" fmla="*/ 683240 h 851161"/>
              <a:gd name="connsiteX79" fmla="*/ 4806175 w 11584247"/>
              <a:gd name="connsiteY79" fmla="*/ 686507 h 851161"/>
              <a:gd name="connsiteX80" fmla="*/ 4791312 w 11584247"/>
              <a:gd name="connsiteY80" fmla="*/ 653788 h 851161"/>
              <a:gd name="connsiteX81" fmla="*/ 4724634 w 11584247"/>
              <a:gd name="connsiteY81" fmla="*/ 668150 h 851161"/>
              <a:gd name="connsiteX82" fmla="*/ 4623526 w 11584247"/>
              <a:gd name="connsiteY82" fmla="*/ 693607 h 851161"/>
              <a:gd name="connsiteX83" fmla="*/ 4565119 w 11584247"/>
              <a:gd name="connsiteY83" fmla="*/ 699644 h 851161"/>
              <a:gd name="connsiteX84" fmla="*/ 4405682 w 11584247"/>
              <a:gd name="connsiteY84" fmla="*/ 725524 h 851161"/>
              <a:gd name="connsiteX85" fmla="*/ 4238717 w 11584247"/>
              <a:gd name="connsiteY85" fmla="*/ 780637 h 851161"/>
              <a:gd name="connsiteX86" fmla="*/ 4020693 w 11584247"/>
              <a:gd name="connsiteY86" fmla="*/ 841422 h 851161"/>
              <a:gd name="connsiteX87" fmla="*/ 3998789 w 11584247"/>
              <a:gd name="connsiteY87" fmla="*/ 851161 h 851161"/>
              <a:gd name="connsiteX88" fmla="*/ 3968135 w 11584247"/>
              <a:gd name="connsiteY88" fmla="*/ 845925 h 851161"/>
              <a:gd name="connsiteX89" fmla="*/ 3845234 w 11584247"/>
              <a:gd name="connsiteY89" fmla="*/ 823068 h 851161"/>
              <a:gd name="connsiteX90" fmla="*/ 3748200 w 11584247"/>
              <a:gd name="connsiteY90" fmla="*/ 788335 h 851161"/>
              <a:gd name="connsiteX91" fmla="*/ 3665369 w 11584247"/>
              <a:gd name="connsiteY91" fmla="*/ 785906 h 851161"/>
              <a:gd name="connsiteX92" fmla="*/ 3434444 w 11584247"/>
              <a:gd name="connsiteY92" fmla="*/ 760907 h 851161"/>
              <a:gd name="connsiteX93" fmla="*/ 3298790 w 11584247"/>
              <a:gd name="connsiteY93" fmla="*/ 755716 h 851161"/>
              <a:gd name="connsiteX94" fmla="*/ 3044242 w 11584247"/>
              <a:gd name="connsiteY94" fmla="*/ 738181 h 851161"/>
              <a:gd name="connsiteX95" fmla="*/ 2975529 w 11584247"/>
              <a:gd name="connsiteY95" fmla="*/ 720730 h 851161"/>
              <a:gd name="connsiteX96" fmla="*/ 2868812 w 11584247"/>
              <a:gd name="connsiteY96" fmla="*/ 709829 h 851161"/>
              <a:gd name="connsiteX97" fmla="*/ 2836257 w 11584247"/>
              <a:gd name="connsiteY97" fmla="*/ 703641 h 851161"/>
              <a:gd name="connsiteX98" fmla="*/ 2504472 w 11584247"/>
              <a:gd name="connsiteY98" fmla="*/ 654196 h 851161"/>
              <a:gd name="connsiteX99" fmla="*/ 2323450 w 11584247"/>
              <a:gd name="connsiteY99" fmla="*/ 692063 h 851161"/>
              <a:gd name="connsiteX100" fmla="*/ 2047386 w 11584247"/>
              <a:gd name="connsiteY100" fmla="*/ 669854 h 851161"/>
              <a:gd name="connsiteX101" fmla="*/ 2014871 w 11584247"/>
              <a:gd name="connsiteY101" fmla="*/ 671556 h 851161"/>
              <a:gd name="connsiteX102" fmla="*/ 1961527 w 11584247"/>
              <a:gd name="connsiteY102" fmla="*/ 678730 h 851161"/>
              <a:gd name="connsiteX103" fmla="*/ 1878931 w 11584247"/>
              <a:gd name="connsiteY103" fmla="*/ 661482 h 851161"/>
              <a:gd name="connsiteX104" fmla="*/ 1713886 w 11584247"/>
              <a:gd name="connsiteY104" fmla="*/ 668713 h 851161"/>
              <a:gd name="connsiteX105" fmla="*/ 1434049 w 11584247"/>
              <a:gd name="connsiteY105" fmla="*/ 595668 h 851161"/>
              <a:gd name="connsiteX106" fmla="*/ 1177354 w 11584247"/>
              <a:gd name="connsiteY106" fmla="*/ 614359 h 851161"/>
              <a:gd name="connsiteX107" fmla="*/ 1088947 w 11584247"/>
              <a:gd name="connsiteY107" fmla="*/ 617056 h 851161"/>
              <a:gd name="connsiteX108" fmla="*/ 998946 w 11584247"/>
              <a:gd name="connsiteY108" fmla="*/ 688407 h 851161"/>
              <a:gd name="connsiteX109" fmla="*/ 775514 w 11584247"/>
              <a:gd name="connsiteY109" fmla="*/ 737451 h 851161"/>
              <a:gd name="connsiteX110" fmla="*/ 603494 w 11584247"/>
              <a:gd name="connsiteY110" fmla="*/ 710500 h 851161"/>
              <a:gd name="connsiteX111" fmla="*/ 564233 w 11584247"/>
              <a:gd name="connsiteY111" fmla="*/ 721324 h 851161"/>
              <a:gd name="connsiteX112" fmla="*/ 460115 w 11584247"/>
              <a:gd name="connsiteY112" fmla="*/ 736903 h 851161"/>
              <a:gd name="connsiteX113" fmla="*/ 337049 w 11584247"/>
              <a:gd name="connsiteY113" fmla="*/ 755307 h 851161"/>
              <a:gd name="connsiteX114" fmla="*/ 104041 w 11584247"/>
              <a:gd name="connsiteY114" fmla="*/ 738210 h 851161"/>
              <a:gd name="connsiteX115" fmla="*/ 15455 w 11584247"/>
              <a:gd name="connsiteY115" fmla="*/ 751614 h 851161"/>
              <a:gd name="connsiteX116" fmla="*/ 0 w 11584247"/>
              <a:gd name="connsiteY116" fmla="*/ 741620 h 851161"/>
              <a:gd name="connsiteX117" fmla="*/ 0 w 11584247"/>
              <a:gd name="connsiteY117"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259050 w 11584247"/>
              <a:gd name="connsiteY31" fmla="*/ 464220 h 851161"/>
              <a:gd name="connsiteX32" fmla="*/ 8201086 w 11584247"/>
              <a:gd name="connsiteY32" fmla="*/ 485570 h 851161"/>
              <a:gd name="connsiteX33" fmla="*/ 8113667 w 11584247"/>
              <a:gd name="connsiteY33" fmla="*/ 521596 h 851161"/>
              <a:gd name="connsiteX34" fmla="*/ 8062051 w 11584247"/>
              <a:gd name="connsiteY34" fmla="*/ 533812 h 851161"/>
              <a:gd name="connsiteX35" fmla="*/ 7922362 w 11584247"/>
              <a:gd name="connsiteY35" fmla="*/ 576478 h 851161"/>
              <a:gd name="connsiteX36" fmla="*/ 7721280 w 11584247"/>
              <a:gd name="connsiteY36" fmla="*/ 690417 h 851161"/>
              <a:gd name="connsiteX37" fmla="*/ 7691368 w 11584247"/>
              <a:gd name="connsiteY37" fmla="*/ 691272 h 851161"/>
              <a:gd name="connsiteX38" fmla="*/ 7683053 w 11584247"/>
              <a:gd name="connsiteY38" fmla="*/ 688814 h 851161"/>
              <a:gd name="connsiteX39" fmla="*/ 7670993 w 11584247"/>
              <a:gd name="connsiteY39" fmla="*/ 688775 h 851161"/>
              <a:gd name="connsiteX40" fmla="*/ 7670712 w 11584247"/>
              <a:gd name="connsiteY40" fmla="*/ 689306 h 851161"/>
              <a:gd name="connsiteX41" fmla="*/ 7659383 w 11584247"/>
              <a:gd name="connsiteY41" fmla="*/ 688227 h 851161"/>
              <a:gd name="connsiteX42" fmla="*/ 7603754 w 11584247"/>
              <a:gd name="connsiteY42" fmla="*/ 676226 h 851161"/>
              <a:gd name="connsiteX43" fmla="*/ 7532285 w 11584247"/>
              <a:gd name="connsiteY43" fmla="*/ 726440 h 851161"/>
              <a:gd name="connsiteX44" fmla="*/ 7502351 w 11584247"/>
              <a:gd name="connsiteY44" fmla="*/ 735020 h 851161"/>
              <a:gd name="connsiteX45" fmla="*/ 7486452 w 11584247"/>
              <a:gd name="connsiteY45" fmla="*/ 742445 h 851161"/>
              <a:gd name="connsiteX46" fmla="*/ 7432183 w 11584247"/>
              <a:gd name="connsiteY46" fmla="*/ 732969 h 851161"/>
              <a:gd name="connsiteX47" fmla="*/ 7425231 w 11584247"/>
              <a:gd name="connsiteY47" fmla="*/ 735688 h 851161"/>
              <a:gd name="connsiteX48" fmla="*/ 7390298 w 11584247"/>
              <a:gd name="connsiteY48" fmla="*/ 722535 h 851161"/>
              <a:gd name="connsiteX49" fmla="*/ 7372339 w 11584247"/>
              <a:gd name="connsiteY49" fmla="*/ 718662 h 851161"/>
              <a:gd name="connsiteX50" fmla="*/ 7367083 w 11584247"/>
              <a:gd name="connsiteY50" fmla="*/ 711540 h 851161"/>
              <a:gd name="connsiteX51" fmla="*/ 7340667 w 11584247"/>
              <a:gd name="connsiteY51" fmla="*/ 708883 h 851161"/>
              <a:gd name="connsiteX52" fmla="*/ 7337703 w 11584247"/>
              <a:gd name="connsiteY52" fmla="*/ 710851 h 851161"/>
              <a:gd name="connsiteX53" fmla="*/ 7315659 w 11584247"/>
              <a:gd name="connsiteY53" fmla="*/ 700203 h 851161"/>
              <a:gd name="connsiteX54" fmla="*/ 7267494 w 11584247"/>
              <a:gd name="connsiteY54" fmla="*/ 681057 h 851161"/>
              <a:gd name="connsiteX55" fmla="*/ 7073219 w 11584247"/>
              <a:gd name="connsiteY55" fmla="*/ 690480 h 851161"/>
              <a:gd name="connsiteX56" fmla="*/ 6756132 w 11584247"/>
              <a:gd name="connsiteY56" fmla="*/ 617104 h 851161"/>
              <a:gd name="connsiteX57" fmla="*/ 6414326 w 11584247"/>
              <a:gd name="connsiteY57" fmla="*/ 637792 h 851161"/>
              <a:gd name="connsiteX58" fmla="*/ 6337636 w 11584247"/>
              <a:gd name="connsiteY58" fmla="*/ 651977 h 851161"/>
              <a:gd name="connsiteX59" fmla="*/ 6268828 w 11584247"/>
              <a:gd name="connsiteY59" fmla="*/ 622080 h 851161"/>
              <a:gd name="connsiteX60" fmla="*/ 6241133 w 11584247"/>
              <a:gd name="connsiteY60" fmla="*/ 637096 h 851161"/>
              <a:gd name="connsiteX61" fmla="*/ 6236372 w 11584247"/>
              <a:gd name="connsiteY61" fmla="*/ 640150 h 851161"/>
              <a:gd name="connsiteX62" fmla="*/ 6217005 w 11584247"/>
              <a:gd name="connsiteY62" fmla="*/ 642256 h 851161"/>
              <a:gd name="connsiteX63" fmla="*/ 6211934 w 11584247"/>
              <a:gd name="connsiteY63" fmla="*/ 655497 h 851161"/>
              <a:gd name="connsiteX64" fmla="*/ 6183064 w 11584247"/>
              <a:gd name="connsiteY64" fmla="*/ 667728 h 851161"/>
              <a:gd name="connsiteX65" fmla="*/ 6147308 w 11584247"/>
              <a:gd name="connsiteY65" fmla="*/ 668073 h 851161"/>
              <a:gd name="connsiteX66" fmla="*/ 5977154 w 11584247"/>
              <a:gd name="connsiteY66" fmla="*/ 655579 h 851161"/>
              <a:gd name="connsiteX67" fmla="*/ 5875486 w 11584247"/>
              <a:gd name="connsiteY67" fmla="*/ 656164 h 851161"/>
              <a:gd name="connsiteX68" fmla="*/ 5837074 w 11584247"/>
              <a:gd name="connsiteY68" fmla="*/ 669047 h 851161"/>
              <a:gd name="connsiteX69" fmla="*/ 5783293 w 11584247"/>
              <a:gd name="connsiteY69" fmla="*/ 678526 h 851161"/>
              <a:gd name="connsiteX70" fmla="*/ 5673851 w 11584247"/>
              <a:gd name="connsiteY70" fmla="*/ 675677 h 851161"/>
              <a:gd name="connsiteX71" fmla="*/ 5467137 w 11584247"/>
              <a:gd name="connsiteY71" fmla="*/ 683142 h 851161"/>
              <a:gd name="connsiteX72" fmla="*/ 5459069 w 11584247"/>
              <a:gd name="connsiteY72" fmla="*/ 641319 h 851161"/>
              <a:gd name="connsiteX73" fmla="*/ 5365377 w 11584247"/>
              <a:gd name="connsiteY73" fmla="*/ 639724 h 851161"/>
              <a:gd name="connsiteX74" fmla="*/ 5168758 w 11584247"/>
              <a:gd name="connsiteY74" fmla="*/ 620360 h 851161"/>
              <a:gd name="connsiteX75" fmla="*/ 5043093 w 11584247"/>
              <a:gd name="connsiteY75" fmla="*/ 619043 h 851161"/>
              <a:gd name="connsiteX76" fmla="*/ 4998604 w 11584247"/>
              <a:gd name="connsiteY76" fmla="*/ 629087 h 851161"/>
              <a:gd name="connsiteX77" fmla="*/ 4924058 w 11584247"/>
              <a:gd name="connsiteY77" fmla="*/ 645263 h 851161"/>
              <a:gd name="connsiteX78" fmla="*/ 4868616 w 11584247"/>
              <a:gd name="connsiteY78" fmla="*/ 683240 h 851161"/>
              <a:gd name="connsiteX79" fmla="*/ 4806175 w 11584247"/>
              <a:gd name="connsiteY79" fmla="*/ 686507 h 851161"/>
              <a:gd name="connsiteX80" fmla="*/ 4791312 w 11584247"/>
              <a:gd name="connsiteY80" fmla="*/ 653788 h 851161"/>
              <a:gd name="connsiteX81" fmla="*/ 4724634 w 11584247"/>
              <a:gd name="connsiteY81" fmla="*/ 668150 h 851161"/>
              <a:gd name="connsiteX82" fmla="*/ 4623526 w 11584247"/>
              <a:gd name="connsiteY82" fmla="*/ 693607 h 851161"/>
              <a:gd name="connsiteX83" fmla="*/ 4565119 w 11584247"/>
              <a:gd name="connsiteY83" fmla="*/ 699644 h 851161"/>
              <a:gd name="connsiteX84" fmla="*/ 4405682 w 11584247"/>
              <a:gd name="connsiteY84" fmla="*/ 725524 h 851161"/>
              <a:gd name="connsiteX85" fmla="*/ 4238717 w 11584247"/>
              <a:gd name="connsiteY85" fmla="*/ 780637 h 851161"/>
              <a:gd name="connsiteX86" fmla="*/ 4020693 w 11584247"/>
              <a:gd name="connsiteY86" fmla="*/ 841422 h 851161"/>
              <a:gd name="connsiteX87" fmla="*/ 3998789 w 11584247"/>
              <a:gd name="connsiteY87" fmla="*/ 851161 h 851161"/>
              <a:gd name="connsiteX88" fmla="*/ 3968135 w 11584247"/>
              <a:gd name="connsiteY88" fmla="*/ 845925 h 851161"/>
              <a:gd name="connsiteX89" fmla="*/ 3845234 w 11584247"/>
              <a:gd name="connsiteY89" fmla="*/ 823068 h 851161"/>
              <a:gd name="connsiteX90" fmla="*/ 3748200 w 11584247"/>
              <a:gd name="connsiteY90" fmla="*/ 788335 h 851161"/>
              <a:gd name="connsiteX91" fmla="*/ 3665369 w 11584247"/>
              <a:gd name="connsiteY91" fmla="*/ 785906 h 851161"/>
              <a:gd name="connsiteX92" fmla="*/ 3434444 w 11584247"/>
              <a:gd name="connsiteY92" fmla="*/ 760907 h 851161"/>
              <a:gd name="connsiteX93" fmla="*/ 3298790 w 11584247"/>
              <a:gd name="connsiteY93" fmla="*/ 755716 h 851161"/>
              <a:gd name="connsiteX94" fmla="*/ 3044242 w 11584247"/>
              <a:gd name="connsiteY94" fmla="*/ 738181 h 851161"/>
              <a:gd name="connsiteX95" fmla="*/ 2975529 w 11584247"/>
              <a:gd name="connsiteY95" fmla="*/ 720730 h 851161"/>
              <a:gd name="connsiteX96" fmla="*/ 2868812 w 11584247"/>
              <a:gd name="connsiteY96" fmla="*/ 709829 h 851161"/>
              <a:gd name="connsiteX97" fmla="*/ 2836257 w 11584247"/>
              <a:gd name="connsiteY97" fmla="*/ 703641 h 851161"/>
              <a:gd name="connsiteX98" fmla="*/ 2504472 w 11584247"/>
              <a:gd name="connsiteY98" fmla="*/ 654196 h 851161"/>
              <a:gd name="connsiteX99" fmla="*/ 2323450 w 11584247"/>
              <a:gd name="connsiteY99" fmla="*/ 692063 h 851161"/>
              <a:gd name="connsiteX100" fmla="*/ 2047386 w 11584247"/>
              <a:gd name="connsiteY100" fmla="*/ 669854 h 851161"/>
              <a:gd name="connsiteX101" fmla="*/ 2014871 w 11584247"/>
              <a:gd name="connsiteY101" fmla="*/ 671556 h 851161"/>
              <a:gd name="connsiteX102" fmla="*/ 1961527 w 11584247"/>
              <a:gd name="connsiteY102" fmla="*/ 678730 h 851161"/>
              <a:gd name="connsiteX103" fmla="*/ 1878931 w 11584247"/>
              <a:gd name="connsiteY103" fmla="*/ 661482 h 851161"/>
              <a:gd name="connsiteX104" fmla="*/ 1713886 w 11584247"/>
              <a:gd name="connsiteY104" fmla="*/ 668713 h 851161"/>
              <a:gd name="connsiteX105" fmla="*/ 1434049 w 11584247"/>
              <a:gd name="connsiteY105" fmla="*/ 595668 h 851161"/>
              <a:gd name="connsiteX106" fmla="*/ 1177354 w 11584247"/>
              <a:gd name="connsiteY106" fmla="*/ 614359 h 851161"/>
              <a:gd name="connsiteX107" fmla="*/ 1088947 w 11584247"/>
              <a:gd name="connsiteY107" fmla="*/ 617056 h 851161"/>
              <a:gd name="connsiteX108" fmla="*/ 998946 w 11584247"/>
              <a:gd name="connsiteY108" fmla="*/ 688407 h 851161"/>
              <a:gd name="connsiteX109" fmla="*/ 775514 w 11584247"/>
              <a:gd name="connsiteY109" fmla="*/ 737451 h 851161"/>
              <a:gd name="connsiteX110" fmla="*/ 603494 w 11584247"/>
              <a:gd name="connsiteY110" fmla="*/ 710500 h 851161"/>
              <a:gd name="connsiteX111" fmla="*/ 460115 w 11584247"/>
              <a:gd name="connsiteY111" fmla="*/ 736903 h 851161"/>
              <a:gd name="connsiteX112" fmla="*/ 337049 w 11584247"/>
              <a:gd name="connsiteY112" fmla="*/ 755307 h 851161"/>
              <a:gd name="connsiteX113" fmla="*/ 104041 w 11584247"/>
              <a:gd name="connsiteY113" fmla="*/ 738210 h 851161"/>
              <a:gd name="connsiteX114" fmla="*/ 15455 w 11584247"/>
              <a:gd name="connsiteY114" fmla="*/ 751614 h 851161"/>
              <a:gd name="connsiteX115" fmla="*/ 0 w 11584247"/>
              <a:gd name="connsiteY115" fmla="*/ 741620 h 851161"/>
              <a:gd name="connsiteX116" fmla="*/ 0 w 11584247"/>
              <a:gd name="connsiteY116"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259050 w 11584247"/>
              <a:gd name="connsiteY31" fmla="*/ 464220 h 851161"/>
              <a:gd name="connsiteX32" fmla="*/ 8201086 w 11584247"/>
              <a:gd name="connsiteY32" fmla="*/ 485570 h 851161"/>
              <a:gd name="connsiteX33" fmla="*/ 8113667 w 11584247"/>
              <a:gd name="connsiteY33" fmla="*/ 521596 h 851161"/>
              <a:gd name="connsiteX34" fmla="*/ 8062051 w 11584247"/>
              <a:gd name="connsiteY34" fmla="*/ 533812 h 851161"/>
              <a:gd name="connsiteX35" fmla="*/ 7922362 w 11584247"/>
              <a:gd name="connsiteY35" fmla="*/ 576478 h 851161"/>
              <a:gd name="connsiteX36" fmla="*/ 7721280 w 11584247"/>
              <a:gd name="connsiteY36" fmla="*/ 690417 h 851161"/>
              <a:gd name="connsiteX37" fmla="*/ 7691368 w 11584247"/>
              <a:gd name="connsiteY37" fmla="*/ 691272 h 851161"/>
              <a:gd name="connsiteX38" fmla="*/ 7683053 w 11584247"/>
              <a:gd name="connsiteY38" fmla="*/ 688814 h 851161"/>
              <a:gd name="connsiteX39" fmla="*/ 7670993 w 11584247"/>
              <a:gd name="connsiteY39" fmla="*/ 688775 h 851161"/>
              <a:gd name="connsiteX40" fmla="*/ 7670712 w 11584247"/>
              <a:gd name="connsiteY40" fmla="*/ 689306 h 851161"/>
              <a:gd name="connsiteX41" fmla="*/ 7659383 w 11584247"/>
              <a:gd name="connsiteY41" fmla="*/ 688227 h 851161"/>
              <a:gd name="connsiteX42" fmla="*/ 7603754 w 11584247"/>
              <a:gd name="connsiteY42" fmla="*/ 676226 h 851161"/>
              <a:gd name="connsiteX43" fmla="*/ 7532285 w 11584247"/>
              <a:gd name="connsiteY43" fmla="*/ 726440 h 851161"/>
              <a:gd name="connsiteX44" fmla="*/ 7502351 w 11584247"/>
              <a:gd name="connsiteY44" fmla="*/ 735020 h 851161"/>
              <a:gd name="connsiteX45" fmla="*/ 7486452 w 11584247"/>
              <a:gd name="connsiteY45" fmla="*/ 742445 h 851161"/>
              <a:gd name="connsiteX46" fmla="*/ 7432183 w 11584247"/>
              <a:gd name="connsiteY46" fmla="*/ 732969 h 851161"/>
              <a:gd name="connsiteX47" fmla="*/ 7425231 w 11584247"/>
              <a:gd name="connsiteY47" fmla="*/ 735688 h 851161"/>
              <a:gd name="connsiteX48" fmla="*/ 7390298 w 11584247"/>
              <a:gd name="connsiteY48" fmla="*/ 722535 h 851161"/>
              <a:gd name="connsiteX49" fmla="*/ 7372339 w 11584247"/>
              <a:gd name="connsiteY49" fmla="*/ 718662 h 851161"/>
              <a:gd name="connsiteX50" fmla="*/ 7367083 w 11584247"/>
              <a:gd name="connsiteY50" fmla="*/ 711540 h 851161"/>
              <a:gd name="connsiteX51" fmla="*/ 7340667 w 11584247"/>
              <a:gd name="connsiteY51" fmla="*/ 708883 h 851161"/>
              <a:gd name="connsiteX52" fmla="*/ 7337703 w 11584247"/>
              <a:gd name="connsiteY52" fmla="*/ 710851 h 851161"/>
              <a:gd name="connsiteX53" fmla="*/ 7315659 w 11584247"/>
              <a:gd name="connsiteY53" fmla="*/ 700203 h 851161"/>
              <a:gd name="connsiteX54" fmla="*/ 7267494 w 11584247"/>
              <a:gd name="connsiteY54" fmla="*/ 681057 h 851161"/>
              <a:gd name="connsiteX55" fmla="*/ 7073219 w 11584247"/>
              <a:gd name="connsiteY55" fmla="*/ 690480 h 851161"/>
              <a:gd name="connsiteX56" fmla="*/ 6756132 w 11584247"/>
              <a:gd name="connsiteY56" fmla="*/ 617104 h 851161"/>
              <a:gd name="connsiteX57" fmla="*/ 6414326 w 11584247"/>
              <a:gd name="connsiteY57" fmla="*/ 637792 h 851161"/>
              <a:gd name="connsiteX58" fmla="*/ 6337636 w 11584247"/>
              <a:gd name="connsiteY58" fmla="*/ 651977 h 851161"/>
              <a:gd name="connsiteX59" fmla="*/ 6268828 w 11584247"/>
              <a:gd name="connsiteY59" fmla="*/ 622080 h 851161"/>
              <a:gd name="connsiteX60" fmla="*/ 6241133 w 11584247"/>
              <a:gd name="connsiteY60" fmla="*/ 637096 h 851161"/>
              <a:gd name="connsiteX61" fmla="*/ 6236372 w 11584247"/>
              <a:gd name="connsiteY61" fmla="*/ 640150 h 851161"/>
              <a:gd name="connsiteX62" fmla="*/ 6217005 w 11584247"/>
              <a:gd name="connsiteY62" fmla="*/ 642256 h 851161"/>
              <a:gd name="connsiteX63" fmla="*/ 6211934 w 11584247"/>
              <a:gd name="connsiteY63" fmla="*/ 655497 h 851161"/>
              <a:gd name="connsiteX64" fmla="*/ 6183064 w 11584247"/>
              <a:gd name="connsiteY64" fmla="*/ 667728 h 851161"/>
              <a:gd name="connsiteX65" fmla="*/ 6147308 w 11584247"/>
              <a:gd name="connsiteY65" fmla="*/ 668073 h 851161"/>
              <a:gd name="connsiteX66" fmla="*/ 5977154 w 11584247"/>
              <a:gd name="connsiteY66" fmla="*/ 655579 h 851161"/>
              <a:gd name="connsiteX67" fmla="*/ 5875486 w 11584247"/>
              <a:gd name="connsiteY67" fmla="*/ 656164 h 851161"/>
              <a:gd name="connsiteX68" fmla="*/ 5837074 w 11584247"/>
              <a:gd name="connsiteY68" fmla="*/ 669047 h 851161"/>
              <a:gd name="connsiteX69" fmla="*/ 5783293 w 11584247"/>
              <a:gd name="connsiteY69" fmla="*/ 678526 h 851161"/>
              <a:gd name="connsiteX70" fmla="*/ 5673851 w 11584247"/>
              <a:gd name="connsiteY70" fmla="*/ 675677 h 851161"/>
              <a:gd name="connsiteX71" fmla="*/ 5467137 w 11584247"/>
              <a:gd name="connsiteY71" fmla="*/ 683142 h 851161"/>
              <a:gd name="connsiteX72" fmla="*/ 5459069 w 11584247"/>
              <a:gd name="connsiteY72" fmla="*/ 641319 h 851161"/>
              <a:gd name="connsiteX73" fmla="*/ 5365377 w 11584247"/>
              <a:gd name="connsiteY73" fmla="*/ 639724 h 851161"/>
              <a:gd name="connsiteX74" fmla="*/ 5168758 w 11584247"/>
              <a:gd name="connsiteY74" fmla="*/ 620360 h 851161"/>
              <a:gd name="connsiteX75" fmla="*/ 5043093 w 11584247"/>
              <a:gd name="connsiteY75" fmla="*/ 619043 h 851161"/>
              <a:gd name="connsiteX76" fmla="*/ 4998604 w 11584247"/>
              <a:gd name="connsiteY76" fmla="*/ 629087 h 851161"/>
              <a:gd name="connsiteX77" fmla="*/ 4924058 w 11584247"/>
              <a:gd name="connsiteY77" fmla="*/ 645263 h 851161"/>
              <a:gd name="connsiteX78" fmla="*/ 4868616 w 11584247"/>
              <a:gd name="connsiteY78" fmla="*/ 683240 h 851161"/>
              <a:gd name="connsiteX79" fmla="*/ 4806175 w 11584247"/>
              <a:gd name="connsiteY79" fmla="*/ 686507 h 851161"/>
              <a:gd name="connsiteX80" fmla="*/ 4791312 w 11584247"/>
              <a:gd name="connsiteY80" fmla="*/ 653788 h 851161"/>
              <a:gd name="connsiteX81" fmla="*/ 4724634 w 11584247"/>
              <a:gd name="connsiteY81" fmla="*/ 668150 h 851161"/>
              <a:gd name="connsiteX82" fmla="*/ 4623526 w 11584247"/>
              <a:gd name="connsiteY82" fmla="*/ 693607 h 851161"/>
              <a:gd name="connsiteX83" fmla="*/ 4565119 w 11584247"/>
              <a:gd name="connsiteY83" fmla="*/ 699644 h 851161"/>
              <a:gd name="connsiteX84" fmla="*/ 4405682 w 11584247"/>
              <a:gd name="connsiteY84" fmla="*/ 725524 h 851161"/>
              <a:gd name="connsiteX85" fmla="*/ 4238717 w 11584247"/>
              <a:gd name="connsiteY85" fmla="*/ 780637 h 851161"/>
              <a:gd name="connsiteX86" fmla="*/ 4020693 w 11584247"/>
              <a:gd name="connsiteY86" fmla="*/ 841422 h 851161"/>
              <a:gd name="connsiteX87" fmla="*/ 3998789 w 11584247"/>
              <a:gd name="connsiteY87" fmla="*/ 851161 h 851161"/>
              <a:gd name="connsiteX88" fmla="*/ 3968135 w 11584247"/>
              <a:gd name="connsiteY88" fmla="*/ 845925 h 851161"/>
              <a:gd name="connsiteX89" fmla="*/ 3845234 w 11584247"/>
              <a:gd name="connsiteY89" fmla="*/ 823068 h 851161"/>
              <a:gd name="connsiteX90" fmla="*/ 3748200 w 11584247"/>
              <a:gd name="connsiteY90" fmla="*/ 788335 h 851161"/>
              <a:gd name="connsiteX91" fmla="*/ 3665369 w 11584247"/>
              <a:gd name="connsiteY91" fmla="*/ 785906 h 851161"/>
              <a:gd name="connsiteX92" fmla="*/ 3434444 w 11584247"/>
              <a:gd name="connsiteY92" fmla="*/ 760907 h 851161"/>
              <a:gd name="connsiteX93" fmla="*/ 3298790 w 11584247"/>
              <a:gd name="connsiteY93" fmla="*/ 755716 h 851161"/>
              <a:gd name="connsiteX94" fmla="*/ 3044242 w 11584247"/>
              <a:gd name="connsiteY94" fmla="*/ 738181 h 851161"/>
              <a:gd name="connsiteX95" fmla="*/ 2975529 w 11584247"/>
              <a:gd name="connsiteY95" fmla="*/ 720730 h 851161"/>
              <a:gd name="connsiteX96" fmla="*/ 2868812 w 11584247"/>
              <a:gd name="connsiteY96" fmla="*/ 709829 h 851161"/>
              <a:gd name="connsiteX97" fmla="*/ 2836257 w 11584247"/>
              <a:gd name="connsiteY97" fmla="*/ 703641 h 851161"/>
              <a:gd name="connsiteX98" fmla="*/ 2504472 w 11584247"/>
              <a:gd name="connsiteY98" fmla="*/ 654196 h 851161"/>
              <a:gd name="connsiteX99" fmla="*/ 2323450 w 11584247"/>
              <a:gd name="connsiteY99" fmla="*/ 692063 h 851161"/>
              <a:gd name="connsiteX100" fmla="*/ 2047386 w 11584247"/>
              <a:gd name="connsiteY100" fmla="*/ 669854 h 851161"/>
              <a:gd name="connsiteX101" fmla="*/ 2014871 w 11584247"/>
              <a:gd name="connsiteY101" fmla="*/ 671556 h 851161"/>
              <a:gd name="connsiteX102" fmla="*/ 1961527 w 11584247"/>
              <a:gd name="connsiteY102" fmla="*/ 678730 h 851161"/>
              <a:gd name="connsiteX103" fmla="*/ 1878931 w 11584247"/>
              <a:gd name="connsiteY103" fmla="*/ 661482 h 851161"/>
              <a:gd name="connsiteX104" fmla="*/ 1713886 w 11584247"/>
              <a:gd name="connsiteY104" fmla="*/ 668713 h 851161"/>
              <a:gd name="connsiteX105" fmla="*/ 1434049 w 11584247"/>
              <a:gd name="connsiteY105" fmla="*/ 595668 h 851161"/>
              <a:gd name="connsiteX106" fmla="*/ 1177354 w 11584247"/>
              <a:gd name="connsiteY106" fmla="*/ 614359 h 851161"/>
              <a:gd name="connsiteX107" fmla="*/ 1088947 w 11584247"/>
              <a:gd name="connsiteY107" fmla="*/ 617056 h 851161"/>
              <a:gd name="connsiteX108" fmla="*/ 998946 w 11584247"/>
              <a:gd name="connsiteY108" fmla="*/ 688407 h 851161"/>
              <a:gd name="connsiteX109" fmla="*/ 775514 w 11584247"/>
              <a:gd name="connsiteY109" fmla="*/ 737451 h 851161"/>
              <a:gd name="connsiteX110" fmla="*/ 603494 w 11584247"/>
              <a:gd name="connsiteY110" fmla="*/ 710500 h 851161"/>
              <a:gd name="connsiteX111" fmla="*/ 460115 w 11584247"/>
              <a:gd name="connsiteY111" fmla="*/ 736903 h 851161"/>
              <a:gd name="connsiteX112" fmla="*/ 344393 w 11584247"/>
              <a:gd name="connsiteY112" fmla="*/ 725929 h 851161"/>
              <a:gd name="connsiteX113" fmla="*/ 104041 w 11584247"/>
              <a:gd name="connsiteY113" fmla="*/ 738210 h 851161"/>
              <a:gd name="connsiteX114" fmla="*/ 15455 w 11584247"/>
              <a:gd name="connsiteY114" fmla="*/ 751614 h 851161"/>
              <a:gd name="connsiteX115" fmla="*/ 0 w 11584247"/>
              <a:gd name="connsiteY115" fmla="*/ 741620 h 851161"/>
              <a:gd name="connsiteX116" fmla="*/ 0 w 11584247"/>
              <a:gd name="connsiteY116"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259050 w 11584247"/>
              <a:gd name="connsiteY31" fmla="*/ 464220 h 851161"/>
              <a:gd name="connsiteX32" fmla="*/ 8201086 w 11584247"/>
              <a:gd name="connsiteY32" fmla="*/ 485570 h 851161"/>
              <a:gd name="connsiteX33" fmla="*/ 8113667 w 11584247"/>
              <a:gd name="connsiteY33" fmla="*/ 521596 h 851161"/>
              <a:gd name="connsiteX34" fmla="*/ 8062051 w 11584247"/>
              <a:gd name="connsiteY34" fmla="*/ 533812 h 851161"/>
              <a:gd name="connsiteX35" fmla="*/ 7922362 w 11584247"/>
              <a:gd name="connsiteY35" fmla="*/ 576478 h 851161"/>
              <a:gd name="connsiteX36" fmla="*/ 7721280 w 11584247"/>
              <a:gd name="connsiteY36" fmla="*/ 690417 h 851161"/>
              <a:gd name="connsiteX37" fmla="*/ 7691368 w 11584247"/>
              <a:gd name="connsiteY37" fmla="*/ 691272 h 851161"/>
              <a:gd name="connsiteX38" fmla="*/ 7683053 w 11584247"/>
              <a:gd name="connsiteY38" fmla="*/ 688814 h 851161"/>
              <a:gd name="connsiteX39" fmla="*/ 7670993 w 11584247"/>
              <a:gd name="connsiteY39" fmla="*/ 688775 h 851161"/>
              <a:gd name="connsiteX40" fmla="*/ 7670712 w 11584247"/>
              <a:gd name="connsiteY40" fmla="*/ 689306 h 851161"/>
              <a:gd name="connsiteX41" fmla="*/ 7659383 w 11584247"/>
              <a:gd name="connsiteY41" fmla="*/ 688227 h 851161"/>
              <a:gd name="connsiteX42" fmla="*/ 7603754 w 11584247"/>
              <a:gd name="connsiteY42" fmla="*/ 676226 h 851161"/>
              <a:gd name="connsiteX43" fmla="*/ 7532285 w 11584247"/>
              <a:gd name="connsiteY43" fmla="*/ 726440 h 851161"/>
              <a:gd name="connsiteX44" fmla="*/ 7502351 w 11584247"/>
              <a:gd name="connsiteY44" fmla="*/ 735020 h 851161"/>
              <a:gd name="connsiteX45" fmla="*/ 7486452 w 11584247"/>
              <a:gd name="connsiteY45" fmla="*/ 742445 h 851161"/>
              <a:gd name="connsiteX46" fmla="*/ 7432183 w 11584247"/>
              <a:gd name="connsiteY46" fmla="*/ 732969 h 851161"/>
              <a:gd name="connsiteX47" fmla="*/ 7425231 w 11584247"/>
              <a:gd name="connsiteY47" fmla="*/ 735688 h 851161"/>
              <a:gd name="connsiteX48" fmla="*/ 7390298 w 11584247"/>
              <a:gd name="connsiteY48" fmla="*/ 722535 h 851161"/>
              <a:gd name="connsiteX49" fmla="*/ 7372339 w 11584247"/>
              <a:gd name="connsiteY49" fmla="*/ 718662 h 851161"/>
              <a:gd name="connsiteX50" fmla="*/ 7367083 w 11584247"/>
              <a:gd name="connsiteY50" fmla="*/ 711540 h 851161"/>
              <a:gd name="connsiteX51" fmla="*/ 7340667 w 11584247"/>
              <a:gd name="connsiteY51" fmla="*/ 708883 h 851161"/>
              <a:gd name="connsiteX52" fmla="*/ 7337703 w 11584247"/>
              <a:gd name="connsiteY52" fmla="*/ 710851 h 851161"/>
              <a:gd name="connsiteX53" fmla="*/ 7315659 w 11584247"/>
              <a:gd name="connsiteY53" fmla="*/ 700203 h 851161"/>
              <a:gd name="connsiteX54" fmla="*/ 7267494 w 11584247"/>
              <a:gd name="connsiteY54" fmla="*/ 681057 h 851161"/>
              <a:gd name="connsiteX55" fmla="*/ 7073219 w 11584247"/>
              <a:gd name="connsiteY55" fmla="*/ 690480 h 851161"/>
              <a:gd name="connsiteX56" fmla="*/ 6756132 w 11584247"/>
              <a:gd name="connsiteY56" fmla="*/ 617104 h 851161"/>
              <a:gd name="connsiteX57" fmla="*/ 6414326 w 11584247"/>
              <a:gd name="connsiteY57" fmla="*/ 637792 h 851161"/>
              <a:gd name="connsiteX58" fmla="*/ 6337636 w 11584247"/>
              <a:gd name="connsiteY58" fmla="*/ 651977 h 851161"/>
              <a:gd name="connsiteX59" fmla="*/ 6268828 w 11584247"/>
              <a:gd name="connsiteY59" fmla="*/ 622080 h 851161"/>
              <a:gd name="connsiteX60" fmla="*/ 6241133 w 11584247"/>
              <a:gd name="connsiteY60" fmla="*/ 637096 h 851161"/>
              <a:gd name="connsiteX61" fmla="*/ 6236372 w 11584247"/>
              <a:gd name="connsiteY61" fmla="*/ 640150 h 851161"/>
              <a:gd name="connsiteX62" fmla="*/ 6217005 w 11584247"/>
              <a:gd name="connsiteY62" fmla="*/ 642256 h 851161"/>
              <a:gd name="connsiteX63" fmla="*/ 6211934 w 11584247"/>
              <a:gd name="connsiteY63" fmla="*/ 655497 h 851161"/>
              <a:gd name="connsiteX64" fmla="*/ 6183064 w 11584247"/>
              <a:gd name="connsiteY64" fmla="*/ 667728 h 851161"/>
              <a:gd name="connsiteX65" fmla="*/ 6147308 w 11584247"/>
              <a:gd name="connsiteY65" fmla="*/ 668073 h 851161"/>
              <a:gd name="connsiteX66" fmla="*/ 5977154 w 11584247"/>
              <a:gd name="connsiteY66" fmla="*/ 655579 h 851161"/>
              <a:gd name="connsiteX67" fmla="*/ 5875486 w 11584247"/>
              <a:gd name="connsiteY67" fmla="*/ 656164 h 851161"/>
              <a:gd name="connsiteX68" fmla="*/ 5837074 w 11584247"/>
              <a:gd name="connsiteY68" fmla="*/ 669047 h 851161"/>
              <a:gd name="connsiteX69" fmla="*/ 5783293 w 11584247"/>
              <a:gd name="connsiteY69" fmla="*/ 678526 h 851161"/>
              <a:gd name="connsiteX70" fmla="*/ 5673851 w 11584247"/>
              <a:gd name="connsiteY70" fmla="*/ 675677 h 851161"/>
              <a:gd name="connsiteX71" fmla="*/ 5467137 w 11584247"/>
              <a:gd name="connsiteY71" fmla="*/ 683142 h 851161"/>
              <a:gd name="connsiteX72" fmla="*/ 5459069 w 11584247"/>
              <a:gd name="connsiteY72" fmla="*/ 641319 h 851161"/>
              <a:gd name="connsiteX73" fmla="*/ 5365377 w 11584247"/>
              <a:gd name="connsiteY73" fmla="*/ 639724 h 851161"/>
              <a:gd name="connsiteX74" fmla="*/ 5168758 w 11584247"/>
              <a:gd name="connsiteY74" fmla="*/ 620360 h 851161"/>
              <a:gd name="connsiteX75" fmla="*/ 5043093 w 11584247"/>
              <a:gd name="connsiteY75" fmla="*/ 619043 h 851161"/>
              <a:gd name="connsiteX76" fmla="*/ 4998604 w 11584247"/>
              <a:gd name="connsiteY76" fmla="*/ 629087 h 851161"/>
              <a:gd name="connsiteX77" fmla="*/ 4924058 w 11584247"/>
              <a:gd name="connsiteY77" fmla="*/ 645263 h 851161"/>
              <a:gd name="connsiteX78" fmla="*/ 4868616 w 11584247"/>
              <a:gd name="connsiteY78" fmla="*/ 683240 h 851161"/>
              <a:gd name="connsiteX79" fmla="*/ 4806175 w 11584247"/>
              <a:gd name="connsiteY79" fmla="*/ 686507 h 851161"/>
              <a:gd name="connsiteX80" fmla="*/ 4791312 w 11584247"/>
              <a:gd name="connsiteY80" fmla="*/ 653788 h 851161"/>
              <a:gd name="connsiteX81" fmla="*/ 4724634 w 11584247"/>
              <a:gd name="connsiteY81" fmla="*/ 668150 h 851161"/>
              <a:gd name="connsiteX82" fmla="*/ 4623526 w 11584247"/>
              <a:gd name="connsiteY82" fmla="*/ 693607 h 851161"/>
              <a:gd name="connsiteX83" fmla="*/ 4565119 w 11584247"/>
              <a:gd name="connsiteY83" fmla="*/ 699644 h 851161"/>
              <a:gd name="connsiteX84" fmla="*/ 4405682 w 11584247"/>
              <a:gd name="connsiteY84" fmla="*/ 725524 h 851161"/>
              <a:gd name="connsiteX85" fmla="*/ 4238717 w 11584247"/>
              <a:gd name="connsiteY85" fmla="*/ 780637 h 851161"/>
              <a:gd name="connsiteX86" fmla="*/ 4020693 w 11584247"/>
              <a:gd name="connsiteY86" fmla="*/ 841422 h 851161"/>
              <a:gd name="connsiteX87" fmla="*/ 3998789 w 11584247"/>
              <a:gd name="connsiteY87" fmla="*/ 851161 h 851161"/>
              <a:gd name="connsiteX88" fmla="*/ 3968135 w 11584247"/>
              <a:gd name="connsiteY88" fmla="*/ 845925 h 851161"/>
              <a:gd name="connsiteX89" fmla="*/ 3845234 w 11584247"/>
              <a:gd name="connsiteY89" fmla="*/ 823068 h 851161"/>
              <a:gd name="connsiteX90" fmla="*/ 3748200 w 11584247"/>
              <a:gd name="connsiteY90" fmla="*/ 788335 h 851161"/>
              <a:gd name="connsiteX91" fmla="*/ 3665369 w 11584247"/>
              <a:gd name="connsiteY91" fmla="*/ 785906 h 851161"/>
              <a:gd name="connsiteX92" fmla="*/ 3434444 w 11584247"/>
              <a:gd name="connsiteY92" fmla="*/ 760907 h 851161"/>
              <a:gd name="connsiteX93" fmla="*/ 3298790 w 11584247"/>
              <a:gd name="connsiteY93" fmla="*/ 755716 h 851161"/>
              <a:gd name="connsiteX94" fmla="*/ 3044242 w 11584247"/>
              <a:gd name="connsiteY94" fmla="*/ 738181 h 851161"/>
              <a:gd name="connsiteX95" fmla="*/ 2975529 w 11584247"/>
              <a:gd name="connsiteY95" fmla="*/ 720730 h 851161"/>
              <a:gd name="connsiteX96" fmla="*/ 2868812 w 11584247"/>
              <a:gd name="connsiteY96" fmla="*/ 709829 h 851161"/>
              <a:gd name="connsiteX97" fmla="*/ 2836257 w 11584247"/>
              <a:gd name="connsiteY97" fmla="*/ 703641 h 851161"/>
              <a:gd name="connsiteX98" fmla="*/ 2504472 w 11584247"/>
              <a:gd name="connsiteY98" fmla="*/ 654196 h 851161"/>
              <a:gd name="connsiteX99" fmla="*/ 2323450 w 11584247"/>
              <a:gd name="connsiteY99" fmla="*/ 692063 h 851161"/>
              <a:gd name="connsiteX100" fmla="*/ 2047386 w 11584247"/>
              <a:gd name="connsiteY100" fmla="*/ 669854 h 851161"/>
              <a:gd name="connsiteX101" fmla="*/ 2014871 w 11584247"/>
              <a:gd name="connsiteY101" fmla="*/ 671556 h 851161"/>
              <a:gd name="connsiteX102" fmla="*/ 1961527 w 11584247"/>
              <a:gd name="connsiteY102" fmla="*/ 678730 h 851161"/>
              <a:gd name="connsiteX103" fmla="*/ 1878931 w 11584247"/>
              <a:gd name="connsiteY103" fmla="*/ 661482 h 851161"/>
              <a:gd name="connsiteX104" fmla="*/ 1713886 w 11584247"/>
              <a:gd name="connsiteY104" fmla="*/ 668713 h 851161"/>
              <a:gd name="connsiteX105" fmla="*/ 1434049 w 11584247"/>
              <a:gd name="connsiteY105" fmla="*/ 595668 h 851161"/>
              <a:gd name="connsiteX106" fmla="*/ 1177354 w 11584247"/>
              <a:gd name="connsiteY106" fmla="*/ 614359 h 851161"/>
              <a:gd name="connsiteX107" fmla="*/ 1088947 w 11584247"/>
              <a:gd name="connsiteY107" fmla="*/ 617056 h 851161"/>
              <a:gd name="connsiteX108" fmla="*/ 998946 w 11584247"/>
              <a:gd name="connsiteY108" fmla="*/ 688407 h 851161"/>
              <a:gd name="connsiteX109" fmla="*/ 775514 w 11584247"/>
              <a:gd name="connsiteY109" fmla="*/ 737451 h 851161"/>
              <a:gd name="connsiteX110" fmla="*/ 603494 w 11584247"/>
              <a:gd name="connsiteY110" fmla="*/ 710500 h 851161"/>
              <a:gd name="connsiteX111" fmla="*/ 460115 w 11584247"/>
              <a:gd name="connsiteY111" fmla="*/ 736903 h 851161"/>
              <a:gd name="connsiteX112" fmla="*/ 344393 w 11584247"/>
              <a:gd name="connsiteY112" fmla="*/ 725929 h 851161"/>
              <a:gd name="connsiteX113" fmla="*/ 104041 w 11584247"/>
              <a:gd name="connsiteY113" fmla="*/ 738210 h 851161"/>
              <a:gd name="connsiteX114" fmla="*/ 15455 w 11584247"/>
              <a:gd name="connsiteY114" fmla="*/ 751614 h 851161"/>
              <a:gd name="connsiteX115" fmla="*/ 0 w 11584247"/>
              <a:gd name="connsiteY115" fmla="*/ 741620 h 851161"/>
              <a:gd name="connsiteX116" fmla="*/ 0 w 11584247"/>
              <a:gd name="connsiteY116"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259050 w 11584247"/>
              <a:gd name="connsiteY31" fmla="*/ 464220 h 851161"/>
              <a:gd name="connsiteX32" fmla="*/ 8201086 w 11584247"/>
              <a:gd name="connsiteY32" fmla="*/ 485570 h 851161"/>
              <a:gd name="connsiteX33" fmla="*/ 8113667 w 11584247"/>
              <a:gd name="connsiteY33" fmla="*/ 521596 h 851161"/>
              <a:gd name="connsiteX34" fmla="*/ 8062051 w 11584247"/>
              <a:gd name="connsiteY34" fmla="*/ 533812 h 851161"/>
              <a:gd name="connsiteX35" fmla="*/ 7922362 w 11584247"/>
              <a:gd name="connsiteY35" fmla="*/ 576478 h 851161"/>
              <a:gd name="connsiteX36" fmla="*/ 7721280 w 11584247"/>
              <a:gd name="connsiteY36" fmla="*/ 690417 h 851161"/>
              <a:gd name="connsiteX37" fmla="*/ 7691368 w 11584247"/>
              <a:gd name="connsiteY37" fmla="*/ 691272 h 851161"/>
              <a:gd name="connsiteX38" fmla="*/ 7683053 w 11584247"/>
              <a:gd name="connsiteY38" fmla="*/ 688814 h 851161"/>
              <a:gd name="connsiteX39" fmla="*/ 7670993 w 11584247"/>
              <a:gd name="connsiteY39" fmla="*/ 688775 h 851161"/>
              <a:gd name="connsiteX40" fmla="*/ 7670712 w 11584247"/>
              <a:gd name="connsiteY40" fmla="*/ 689306 h 851161"/>
              <a:gd name="connsiteX41" fmla="*/ 7659383 w 11584247"/>
              <a:gd name="connsiteY41" fmla="*/ 688227 h 851161"/>
              <a:gd name="connsiteX42" fmla="*/ 7603754 w 11584247"/>
              <a:gd name="connsiteY42" fmla="*/ 676226 h 851161"/>
              <a:gd name="connsiteX43" fmla="*/ 7532285 w 11584247"/>
              <a:gd name="connsiteY43" fmla="*/ 726440 h 851161"/>
              <a:gd name="connsiteX44" fmla="*/ 7502351 w 11584247"/>
              <a:gd name="connsiteY44" fmla="*/ 735020 h 851161"/>
              <a:gd name="connsiteX45" fmla="*/ 7486452 w 11584247"/>
              <a:gd name="connsiteY45" fmla="*/ 742445 h 851161"/>
              <a:gd name="connsiteX46" fmla="*/ 7432183 w 11584247"/>
              <a:gd name="connsiteY46" fmla="*/ 732969 h 851161"/>
              <a:gd name="connsiteX47" fmla="*/ 7425231 w 11584247"/>
              <a:gd name="connsiteY47" fmla="*/ 735688 h 851161"/>
              <a:gd name="connsiteX48" fmla="*/ 7390298 w 11584247"/>
              <a:gd name="connsiteY48" fmla="*/ 722535 h 851161"/>
              <a:gd name="connsiteX49" fmla="*/ 7372339 w 11584247"/>
              <a:gd name="connsiteY49" fmla="*/ 718662 h 851161"/>
              <a:gd name="connsiteX50" fmla="*/ 7367083 w 11584247"/>
              <a:gd name="connsiteY50" fmla="*/ 711540 h 851161"/>
              <a:gd name="connsiteX51" fmla="*/ 7340667 w 11584247"/>
              <a:gd name="connsiteY51" fmla="*/ 708883 h 851161"/>
              <a:gd name="connsiteX52" fmla="*/ 7337703 w 11584247"/>
              <a:gd name="connsiteY52" fmla="*/ 710851 h 851161"/>
              <a:gd name="connsiteX53" fmla="*/ 7315659 w 11584247"/>
              <a:gd name="connsiteY53" fmla="*/ 700203 h 851161"/>
              <a:gd name="connsiteX54" fmla="*/ 7267494 w 11584247"/>
              <a:gd name="connsiteY54" fmla="*/ 681057 h 851161"/>
              <a:gd name="connsiteX55" fmla="*/ 7073219 w 11584247"/>
              <a:gd name="connsiteY55" fmla="*/ 690480 h 851161"/>
              <a:gd name="connsiteX56" fmla="*/ 6756132 w 11584247"/>
              <a:gd name="connsiteY56" fmla="*/ 617104 h 851161"/>
              <a:gd name="connsiteX57" fmla="*/ 6414326 w 11584247"/>
              <a:gd name="connsiteY57" fmla="*/ 637792 h 851161"/>
              <a:gd name="connsiteX58" fmla="*/ 6337636 w 11584247"/>
              <a:gd name="connsiteY58" fmla="*/ 651977 h 851161"/>
              <a:gd name="connsiteX59" fmla="*/ 6268828 w 11584247"/>
              <a:gd name="connsiteY59" fmla="*/ 622080 h 851161"/>
              <a:gd name="connsiteX60" fmla="*/ 6241133 w 11584247"/>
              <a:gd name="connsiteY60" fmla="*/ 637096 h 851161"/>
              <a:gd name="connsiteX61" fmla="*/ 6236372 w 11584247"/>
              <a:gd name="connsiteY61" fmla="*/ 640150 h 851161"/>
              <a:gd name="connsiteX62" fmla="*/ 6217005 w 11584247"/>
              <a:gd name="connsiteY62" fmla="*/ 642256 h 851161"/>
              <a:gd name="connsiteX63" fmla="*/ 6211934 w 11584247"/>
              <a:gd name="connsiteY63" fmla="*/ 655497 h 851161"/>
              <a:gd name="connsiteX64" fmla="*/ 6183064 w 11584247"/>
              <a:gd name="connsiteY64" fmla="*/ 667728 h 851161"/>
              <a:gd name="connsiteX65" fmla="*/ 6147308 w 11584247"/>
              <a:gd name="connsiteY65" fmla="*/ 668073 h 851161"/>
              <a:gd name="connsiteX66" fmla="*/ 5977154 w 11584247"/>
              <a:gd name="connsiteY66" fmla="*/ 655579 h 851161"/>
              <a:gd name="connsiteX67" fmla="*/ 5875486 w 11584247"/>
              <a:gd name="connsiteY67" fmla="*/ 656164 h 851161"/>
              <a:gd name="connsiteX68" fmla="*/ 5837074 w 11584247"/>
              <a:gd name="connsiteY68" fmla="*/ 669047 h 851161"/>
              <a:gd name="connsiteX69" fmla="*/ 5783293 w 11584247"/>
              <a:gd name="connsiteY69" fmla="*/ 678526 h 851161"/>
              <a:gd name="connsiteX70" fmla="*/ 5673851 w 11584247"/>
              <a:gd name="connsiteY70" fmla="*/ 675677 h 851161"/>
              <a:gd name="connsiteX71" fmla="*/ 5467137 w 11584247"/>
              <a:gd name="connsiteY71" fmla="*/ 683142 h 851161"/>
              <a:gd name="connsiteX72" fmla="*/ 5459069 w 11584247"/>
              <a:gd name="connsiteY72" fmla="*/ 641319 h 851161"/>
              <a:gd name="connsiteX73" fmla="*/ 5365377 w 11584247"/>
              <a:gd name="connsiteY73" fmla="*/ 639724 h 851161"/>
              <a:gd name="connsiteX74" fmla="*/ 5168758 w 11584247"/>
              <a:gd name="connsiteY74" fmla="*/ 620360 h 851161"/>
              <a:gd name="connsiteX75" fmla="*/ 5043093 w 11584247"/>
              <a:gd name="connsiteY75" fmla="*/ 619043 h 851161"/>
              <a:gd name="connsiteX76" fmla="*/ 4998604 w 11584247"/>
              <a:gd name="connsiteY76" fmla="*/ 629087 h 851161"/>
              <a:gd name="connsiteX77" fmla="*/ 4924058 w 11584247"/>
              <a:gd name="connsiteY77" fmla="*/ 645263 h 851161"/>
              <a:gd name="connsiteX78" fmla="*/ 4868616 w 11584247"/>
              <a:gd name="connsiteY78" fmla="*/ 683240 h 851161"/>
              <a:gd name="connsiteX79" fmla="*/ 4806175 w 11584247"/>
              <a:gd name="connsiteY79" fmla="*/ 686507 h 851161"/>
              <a:gd name="connsiteX80" fmla="*/ 4791312 w 11584247"/>
              <a:gd name="connsiteY80" fmla="*/ 653788 h 851161"/>
              <a:gd name="connsiteX81" fmla="*/ 4724634 w 11584247"/>
              <a:gd name="connsiteY81" fmla="*/ 668150 h 851161"/>
              <a:gd name="connsiteX82" fmla="*/ 4623526 w 11584247"/>
              <a:gd name="connsiteY82" fmla="*/ 693607 h 851161"/>
              <a:gd name="connsiteX83" fmla="*/ 4565119 w 11584247"/>
              <a:gd name="connsiteY83" fmla="*/ 699644 h 851161"/>
              <a:gd name="connsiteX84" fmla="*/ 4405682 w 11584247"/>
              <a:gd name="connsiteY84" fmla="*/ 725524 h 851161"/>
              <a:gd name="connsiteX85" fmla="*/ 4238717 w 11584247"/>
              <a:gd name="connsiteY85" fmla="*/ 780637 h 851161"/>
              <a:gd name="connsiteX86" fmla="*/ 4020693 w 11584247"/>
              <a:gd name="connsiteY86" fmla="*/ 841422 h 851161"/>
              <a:gd name="connsiteX87" fmla="*/ 3998789 w 11584247"/>
              <a:gd name="connsiteY87" fmla="*/ 851161 h 851161"/>
              <a:gd name="connsiteX88" fmla="*/ 3968135 w 11584247"/>
              <a:gd name="connsiteY88" fmla="*/ 845925 h 851161"/>
              <a:gd name="connsiteX89" fmla="*/ 3845234 w 11584247"/>
              <a:gd name="connsiteY89" fmla="*/ 823068 h 851161"/>
              <a:gd name="connsiteX90" fmla="*/ 3748200 w 11584247"/>
              <a:gd name="connsiteY90" fmla="*/ 788335 h 851161"/>
              <a:gd name="connsiteX91" fmla="*/ 3665369 w 11584247"/>
              <a:gd name="connsiteY91" fmla="*/ 785906 h 851161"/>
              <a:gd name="connsiteX92" fmla="*/ 3434444 w 11584247"/>
              <a:gd name="connsiteY92" fmla="*/ 760907 h 851161"/>
              <a:gd name="connsiteX93" fmla="*/ 3298790 w 11584247"/>
              <a:gd name="connsiteY93" fmla="*/ 755716 h 851161"/>
              <a:gd name="connsiteX94" fmla="*/ 3044242 w 11584247"/>
              <a:gd name="connsiteY94" fmla="*/ 738181 h 851161"/>
              <a:gd name="connsiteX95" fmla="*/ 2975529 w 11584247"/>
              <a:gd name="connsiteY95" fmla="*/ 720730 h 851161"/>
              <a:gd name="connsiteX96" fmla="*/ 2868812 w 11584247"/>
              <a:gd name="connsiteY96" fmla="*/ 709829 h 851161"/>
              <a:gd name="connsiteX97" fmla="*/ 2836257 w 11584247"/>
              <a:gd name="connsiteY97" fmla="*/ 703641 h 851161"/>
              <a:gd name="connsiteX98" fmla="*/ 2504472 w 11584247"/>
              <a:gd name="connsiteY98" fmla="*/ 654196 h 851161"/>
              <a:gd name="connsiteX99" fmla="*/ 2323450 w 11584247"/>
              <a:gd name="connsiteY99" fmla="*/ 692063 h 851161"/>
              <a:gd name="connsiteX100" fmla="*/ 2047386 w 11584247"/>
              <a:gd name="connsiteY100" fmla="*/ 669854 h 851161"/>
              <a:gd name="connsiteX101" fmla="*/ 2014871 w 11584247"/>
              <a:gd name="connsiteY101" fmla="*/ 671556 h 851161"/>
              <a:gd name="connsiteX102" fmla="*/ 1961527 w 11584247"/>
              <a:gd name="connsiteY102" fmla="*/ 678730 h 851161"/>
              <a:gd name="connsiteX103" fmla="*/ 1878931 w 11584247"/>
              <a:gd name="connsiteY103" fmla="*/ 661482 h 851161"/>
              <a:gd name="connsiteX104" fmla="*/ 1713886 w 11584247"/>
              <a:gd name="connsiteY104" fmla="*/ 668713 h 851161"/>
              <a:gd name="connsiteX105" fmla="*/ 1434049 w 11584247"/>
              <a:gd name="connsiteY105" fmla="*/ 595668 h 851161"/>
              <a:gd name="connsiteX106" fmla="*/ 1177354 w 11584247"/>
              <a:gd name="connsiteY106" fmla="*/ 614359 h 851161"/>
              <a:gd name="connsiteX107" fmla="*/ 1088947 w 11584247"/>
              <a:gd name="connsiteY107" fmla="*/ 617056 h 851161"/>
              <a:gd name="connsiteX108" fmla="*/ 998946 w 11584247"/>
              <a:gd name="connsiteY108" fmla="*/ 688407 h 851161"/>
              <a:gd name="connsiteX109" fmla="*/ 775514 w 11584247"/>
              <a:gd name="connsiteY109" fmla="*/ 737451 h 851161"/>
              <a:gd name="connsiteX110" fmla="*/ 603494 w 11584247"/>
              <a:gd name="connsiteY110" fmla="*/ 710500 h 851161"/>
              <a:gd name="connsiteX111" fmla="*/ 460115 w 11584247"/>
              <a:gd name="connsiteY111" fmla="*/ 736903 h 851161"/>
              <a:gd name="connsiteX112" fmla="*/ 344393 w 11584247"/>
              <a:gd name="connsiteY112" fmla="*/ 725929 h 851161"/>
              <a:gd name="connsiteX113" fmla="*/ 104041 w 11584247"/>
              <a:gd name="connsiteY113" fmla="*/ 738210 h 851161"/>
              <a:gd name="connsiteX114" fmla="*/ 15455 w 11584247"/>
              <a:gd name="connsiteY114" fmla="*/ 751614 h 851161"/>
              <a:gd name="connsiteX115" fmla="*/ 0 w 11584247"/>
              <a:gd name="connsiteY115" fmla="*/ 741620 h 851161"/>
              <a:gd name="connsiteX116" fmla="*/ 0 w 11584247"/>
              <a:gd name="connsiteY116"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259050 w 11584247"/>
              <a:gd name="connsiteY31" fmla="*/ 464220 h 851161"/>
              <a:gd name="connsiteX32" fmla="*/ 8201086 w 11584247"/>
              <a:gd name="connsiteY32" fmla="*/ 485570 h 851161"/>
              <a:gd name="connsiteX33" fmla="*/ 8113667 w 11584247"/>
              <a:gd name="connsiteY33" fmla="*/ 521596 h 851161"/>
              <a:gd name="connsiteX34" fmla="*/ 8062051 w 11584247"/>
              <a:gd name="connsiteY34" fmla="*/ 533812 h 851161"/>
              <a:gd name="connsiteX35" fmla="*/ 7922362 w 11584247"/>
              <a:gd name="connsiteY35" fmla="*/ 576478 h 851161"/>
              <a:gd name="connsiteX36" fmla="*/ 7721280 w 11584247"/>
              <a:gd name="connsiteY36" fmla="*/ 690417 h 851161"/>
              <a:gd name="connsiteX37" fmla="*/ 7691368 w 11584247"/>
              <a:gd name="connsiteY37" fmla="*/ 691272 h 851161"/>
              <a:gd name="connsiteX38" fmla="*/ 7683053 w 11584247"/>
              <a:gd name="connsiteY38" fmla="*/ 688814 h 851161"/>
              <a:gd name="connsiteX39" fmla="*/ 7670993 w 11584247"/>
              <a:gd name="connsiteY39" fmla="*/ 688775 h 851161"/>
              <a:gd name="connsiteX40" fmla="*/ 7670712 w 11584247"/>
              <a:gd name="connsiteY40" fmla="*/ 689306 h 851161"/>
              <a:gd name="connsiteX41" fmla="*/ 7659383 w 11584247"/>
              <a:gd name="connsiteY41" fmla="*/ 688227 h 851161"/>
              <a:gd name="connsiteX42" fmla="*/ 7603754 w 11584247"/>
              <a:gd name="connsiteY42" fmla="*/ 676226 h 851161"/>
              <a:gd name="connsiteX43" fmla="*/ 7532285 w 11584247"/>
              <a:gd name="connsiteY43" fmla="*/ 726440 h 851161"/>
              <a:gd name="connsiteX44" fmla="*/ 7502351 w 11584247"/>
              <a:gd name="connsiteY44" fmla="*/ 735020 h 851161"/>
              <a:gd name="connsiteX45" fmla="*/ 7486452 w 11584247"/>
              <a:gd name="connsiteY45" fmla="*/ 742445 h 851161"/>
              <a:gd name="connsiteX46" fmla="*/ 7432183 w 11584247"/>
              <a:gd name="connsiteY46" fmla="*/ 732969 h 851161"/>
              <a:gd name="connsiteX47" fmla="*/ 7425231 w 11584247"/>
              <a:gd name="connsiteY47" fmla="*/ 735688 h 851161"/>
              <a:gd name="connsiteX48" fmla="*/ 7390298 w 11584247"/>
              <a:gd name="connsiteY48" fmla="*/ 722535 h 851161"/>
              <a:gd name="connsiteX49" fmla="*/ 7372339 w 11584247"/>
              <a:gd name="connsiteY49" fmla="*/ 718662 h 851161"/>
              <a:gd name="connsiteX50" fmla="*/ 7367083 w 11584247"/>
              <a:gd name="connsiteY50" fmla="*/ 711540 h 851161"/>
              <a:gd name="connsiteX51" fmla="*/ 7340667 w 11584247"/>
              <a:gd name="connsiteY51" fmla="*/ 708883 h 851161"/>
              <a:gd name="connsiteX52" fmla="*/ 7337703 w 11584247"/>
              <a:gd name="connsiteY52" fmla="*/ 710851 h 851161"/>
              <a:gd name="connsiteX53" fmla="*/ 7315659 w 11584247"/>
              <a:gd name="connsiteY53" fmla="*/ 700203 h 851161"/>
              <a:gd name="connsiteX54" fmla="*/ 7267494 w 11584247"/>
              <a:gd name="connsiteY54" fmla="*/ 681057 h 851161"/>
              <a:gd name="connsiteX55" fmla="*/ 7073219 w 11584247"/>
              <a:gd name="connsiteY55" fmla="*/ 690480 h 851161"/>
              <a:gd name="connsiteX56" fmla="*/ 6756132 w 11584247"/>
              <a:gd name="connsiteY56" fmla="*/ 617104 h 851161"/>
              <a:gd name="connsiteX57" fmla="*/ 6414326 w 11584247"/>
              <a:gd name="connsiteY57" fmla="*/ 637792 h 851161"/>
              <a:gd name="connsiteX58" fmla="*/ 6337636 w 11584247"/>
              <a:gd name="connsiteY58" fmla="*/ 651977 h 851161"/>
              <a:gd name="connsiteX59" fmla="*/ 6268828 w 11584247"/>
              <a:gd name="connsiteY59" fmla="*/ 622080 h 851161"/>
              <a:gd name="connsiteX60" fmla="*/ 6241133 w 11584247"/>
              <a:gd name="connsiteY60" fmla="*/ 637096 h 851161"/>
              <a:gd name="connsiteX61" fmla="*/ 6236372 w 11584247"/>
              <a:gd name="connsiteY61" fmla="*/ 640150 h 851161"/>
              <a:gd name="connsiteX62" fmla="*/ 6217005 w 11584247"/>
              <a:gd name="connsiteY62" fmla="*/ 642256 h 851161"/>
              <a:gd name="connsiteX63" fmla="*/ 6211934 w 11584247"/>
              <a:gd name="connsiteY63" fmla="*/ 655497 h 851161"/>
              <a:gd name="connsiteX64" fmla="*/ 6183064 w 11584247"/>
              <a:gd name="connsiteY64" fmla="*/ 667728 h 851161"/>
              <a:gd name="connsiteX65" fmla="*/ 6147308 w 11584247"/>
              <a:gd name="connsiteY65" fmla="*/ 668073 h 851161"/>
              <a:gd name="connsiteX66" fmla="*/ 5977154 w 11584247"/>
              <a:gd name="connsiteY66" fmla="*/ 655579 h 851161"/>
              <a:gd name="connsiteX67" fmla="*/ 5875486 w 11584247"/>
              <a:gd name="connsiteY67" fmla="*/ 656164 h 851161"/>
              <a:gd name="connsiteX68" fmla="*/ 5837074 w 11584247"/>
              <a:gd name="connsiteY68" fmla="*/ 669047 h 851161"/>
              <a:gd name="connsiteX69" fmla="*/ 5783293 w 11584247"/>
              <a:gd name="connsiteY69" fmla="*/ 678526 h 851161"/>
              <a:gd name="connsiteX70" fmla="*/ 5673851 w 11584247"/>
              <a:gd name="connsiteY70" fmla="*/ 675677 h 851161"/>
              <a:gd name="connsiteX71" fmla="*/ 5467137 w 11584247"/>
              <a:gd name="connsiteY71" fmla="*/ 683142 h 851161"/>
              <a:gd name="connsiteX72" fmla="*/ 5459069 w 11584247"/>
              <a:gd name="connsiteY72" fmla="*/ 641319 h 851161"/>
              <a:gd name="connsiteX73" fmla="*/ 5365377 w 11584247"/>
              <a:gd name="connsiteY73" fmla="*/ 639724 h 851161"/>
              <a:gd name="connsiteX74" fmla="*/ 5168758 w 11584247"/>
              <a:gd name="connsiteY74" fmla="*/ 620360 h 851161"/>
              <a:gd name="connsiteX75" fmla="*/ 5043093 w 11584247"/>
              <a:gd name="connsiteY75" fmla="*/ 619043 h 851161"/>
              <a:gd name="connsiteX76" fmla="*/ 4998604 w 11584247"/>
              <a:gd name="connsiteY76" fmla="*/ 629087 h 851161"/>
              <a:gd name="connsiteX77" fmla="*/ 4924058 w 11584247"/>
              <a:gd name="connsiteY77" fmla="*/ 645263 h 851161"/>
              <a:gd name="connsiteX78" fmla="*/ 4868616 w 11584247"/>
              <a:gd name="connsiteY78" fmla="*/ 683240 h 851161"/>
              <a:gd name="connsiteX79" fmla="*/ 4806175 w 11584247"/>
              <a:gd name="connsiteY79" fmla="*/ 686507 h 851161"/>
              <a:gd name="connsiteX80" fmla="*/ 4791312 w 11584247"/>
              <a:gd name="connsiteY80" fmla="*/ 653788 h 851161"/>
              <a:gd name="connsiteX81" fmla="*/ 4724634 w 11584247"/>
              <a:gd name="connsiteY81" fmla="*/ 668150 h 851161"/>
              <a:gd name="connsiteX82" fmla="*/ 4623526 w 11584247"/>
              <a:gd name="connsiteY82" fmla="*/ 693607 h 851161"/>
              <a:gd name="connsiteX83" fmla="*/ 4565119 w 11584247"/>
              <a:gd name="connsiteY83" fmla="*/ 699644 h 851161"/>
              <a:gd name="connsiteX84" fmla="*/ 4405682 w 11584247"/>
              <a:gd name="connsiteY84" fmla="*/ 725524 h 851161"/>
              <a:gd name="connsiteX85" fmla="*/ 4238717 w 11584247"/>
              <a:gd name="connsiteY85" fmla="*/ 780637 h 851161"/>
              <a:gd name="connsiteX86" fmla="*/ 4020693 w 11584247"/>
              <a:gd name="connsiteY86" fmla="*/ 841422 h 851161"/>
              <a:gd name="connsiteX87" fmla="*/ 3998789 w 11584247"/>
              <a:gd name="connsiteY87" fmla="*/ 851161 h 851161"/>
              <a:gd name="connsiteX88" fmla="*/ 3968135 w 11584247"/>
              <a:gd name="connsiteY88" fmla="*/ 845925 h 851161"/>
              <a:gd name="connsiteX89" fmla="*/ 3845234 w 11584247"/>
              <a:gd name="connsiteY89" fmla="*/ 823068 h 851161"/>
              <a:gd name="connsiteX90" fmla="*/ 3748200 w 11584247"/>
              <a:gd name="connsiteY90" fmla="*/ 788335 h 851161"/>
              <a:gd name="connsiteX91" fmla="*/ 3665369 w 11584247"/>
              <a:gd name="connsiteY91" fmla="*/ 785906 h 851161"/>
              <a:gd name="connsiteX92" fmla="*/ 3434444 w 11584247"/>
              <a:gd name="connsiteY92" fmla="*/ 760907 h 851161"/>
              <a:gd name="connsiteX93" fmla="*/ 3298790 w 11584247"/>
              <a:gd name="connsiteY93" fmla="*/ 755716 h 851161"/>
              <a:gd name="connsiteX94" fmla="*/ 3044242 w 11584247"/>
              <a:gd name="connsiteY94" fmla="*/ 738181 h 851161"/>
              <a:gd name="connsiteX95" fmla="*/ 2975529 w 11584247"/>
              <a:gd name="connsiteY95" fmla="*/ 720730 h 851161"/>
              <a:gd name="connsiteX96" fmla="*/ 2868812 w 11584247"/>
              <a:gd name="connsiteY96" fmla="*/ 709829 h 851161"/>
              <a:gd name="connsiteX97" fmla="*/ 2836257 w 11584247"/>
              <a:gd name="connsiteY97" fmla="*/ 703641 h 851161"/>
              <a:gd name="connsiteX98" fmla="*/ 2504472 w 11584247"/>
              <a:gd name="connsiteY98" fmla="*/ 654196 h 851161"/>
              <a:gd name="connsiteX99" fmla="*/ 2323450 w 11584247"/>
              <a:gd name="connsiteY99" fmla="*/ 692063 h 851161"/>
              <a:gd name="connsiteX100" fmla="*/ 2047386 w 11584247"/>
              <a:gd name="connsiteY100" fmla="*/ 669854 h 851161"/>
              <a:gd name="connsiteX101" fmla="*/ 2014871 w 11584247"/>
              <a:gd name="connsiteY101" fmla="*/ 671556 h 851161"/>
              <a:gd name="connsiteX102" fmla="*/ 1961527 w 11584247"/>
              <a:gd name="connsiteY102" fmla="*/ 678730 h 851161"/>
              <a:gd name="connsiteX103" fmla="*/ 1878931 w 11584247"/>
              <a:gd name="connsiteY103" fmla="*/ 661482 h 851161"/>
              <a:gd name="connsiteX104" fmla="*/ 1713886 w 11584247"/>
              <a:gd name="connsiteY104" fmla="*/ 668713 h 851161"/>
              <a:gd name="connsiteX105" fmla="*/ 1434049 w 11584247"/>
              <a:gd name="connsiteY105" fmla="*/ 595668 h 851161"/>
              <a:gd name="connsiteX106" fmla="*/ 1177354 w 11584247"/>
              <a:gd name="connsiteY106" fmla="*/ 614359 h 851161"/>
              <a:gd name="connsiteX107" fmla="*/ 1088947 w 11584247"/>
              <a:gd name="connsiteY107" fmla="*/ 617056 h 851161"/>
              <a:gd name="connsiteX108" fmla="*/ 998946 w 11584247"/>
              <a:gd name="connsiteY108" fmla="*/ 688407 h 851161"/>
              <a:gd name="connsiteX109" fmla="*/ 775514 w 11584247"/>
              <a:gd name="connsiteY109" fmla="*/ 737451 h 851161"/>
              <a:gd name="connsiteX110" fmla="*/ 603494 w 11584247"/>
              <a:gd name="connsiteY110" fmla="*/ 710500 h 851161"/>
              <a:gd name="connsiteX111" fmla="*/ 460115 w 11584247"/>
              <a:gd name="connsiteY111" fmla="*/ 736903 h 851161"/>
              <a:gd name="connsiteX112" fmla="*/ 344393 w 11584247"/>
              <a:gd name="connsiteY112" fmla="*/ 725929 h 851161"/>
              <a:gd name="connsiteX113" fmla="*/ 104041 w 11584247"/>
              <a:gd name="connsiteY113" fmla="*/ 738210 h 851161"/>
              <a:gd name="connsiteX114" fmla="*/ 15455 w 11584247"/>
              <a:gd name="connsiteY114" fmla="*/ 751614 h 851161"/>
              <a:gd name="connsiteX115" fmla="*/ 0 w 11584247"/>
              <a:gd name="connsiteY115" fmla="*/ 741620 h 851161"/>
              <a:gd name="connsiteX116" fmla="*/ 0 w 11584247"/>
              <a:gd name="connsiteY116"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63066 w 11584247"/>
              <a:gd name="connsiteY25" fmla="*/ 431598 h 851161"/>
              <a:gd name="connsiteX26" fmla="*/ 8805167 w 11584247"/>
              <a:gd name="connsiteY26" fmla="*/ 436877 h 851161"/>
              <a:gd name="connsiteX27" fmla="*/ 8593326 w 11584247"/>
              <a:gd name="connsiteY27" fmla="*/ 390816 h 851161"/>
              <a:gd name="connsiteX28" fmla="*/ 8480431 w 11584247"/>
              <a:gd name="connsiteY28" fmla="*/ 402916 h 851161"/>
              <a:gd name="connsiteX29" fmla="*/ 8441817 w 11584247"/>
              <a:gd name="connsiteY29" fmla="*/ 417619 h 851161"/>
              <a:gd name="connsiteX30" fmla="*/ 8377029 w 11584247"/>
              <a:gd name="connsiteY30" fmla="*/ 441608 h 851161"/>
              <a:gd name="connsiteX31" fmla="*/ 8259050 w 11584247"/>
              <a:gd name="connsiteY31" fmla="*/ 464220 h 851161"/>
              <a:gd name="connsiteX32" fmla="*/ 8201086 w 11584247"/>
              <a:gd name="connsiteY32" fmla="*/ 485570 h 851161"/>
              <a:gd name="connsiteX33" fmla="*/ 8113667 w 11584247"/>
              <a:gd name="connsiteY33" fmla="*/ 521596 h 851161"/>
              <a:gd name="connsiteX34" fmla="*/ 8062051 w 11584247"/>
              <a:gd name="connsiteY34" fmla="*/ 533812 h 851161"/>
              <a:gd name="connsiteX35" fmla="*/ 7922362 w 11584247"/>
              <a:gd name="connsiteY35" fmla="*/ 576478 h 851161"/>
              <a:gd name="connsiteX36" fmla="*/ 7721280 w 11584247"/>
              <a:gd name="connsiteY36" fmla="*/ 690417 h 851161"/>
              <a:gd name="connsiteX37" fmla="*/ 7691368 w 11584247"/>
              <a:gd name="connsiteY37" fmla="*/ 691272 h 851161"/>
              <a:gd name="connsiteX38" fmla="*/ 7683053 w 11584247"/>
              <a:gd name="connsiteY38" fmla="*/ 688814 h 851161"/>
              <a:gd name="connsiteX39" fmla="*/ 7670993 w 11584247"/>
              <a:gd name="connsiteY39" fmla="*/ 688775 h 851161"/>
              <a:gd name="connsiteX40" fmla="*/ 7670712 w 11584247"/>
              <a:gd name="connsiteY40" fmla="*/ 689306 h 851161"/>
              <a:gd name="connsiteX41" fmla="*/ 7659383 w 11584247"/>
              <a:gd name="connsiteY41" fmla="*/ 688227 h 851161"/>
              <a:gd name="connsiteX42" fmla="*/ 7603754 w 11584247"/>
              <a:gd name="connsiteY42" fmla="*/ 676226 h 851161"/>
              <a:gd name="connsiteX43" fmla="*/ 7532285 w 11584247"/>
              <a:gd name="connsiteY43" fmla="*/ 726440 h 851161"/>
              <a:gd name="connsiteX44" fmla="*/ 7502351 w 11584247"/>
              <a:gd name="connsiteY44" fmla="*/ 735020 h 851161"/>
              <a:gd name="connsiteX45" fmla="*/ 7486452 w 11584247"/>
              <a:gd name="connsiteY45" fmla="*/ 742445 h 851161"/>
              <a:gd name="connsiteX46" fmla="*/ 7432183 w 11584247"/>
              <a:gd name="connsiteY46" fmla="*/ 732969 h 851161"/>
              <a:gd name="connsiteX47" fmla="*/ 7425231 w 11584247"/>
              <a:gd name="connsiteY47" fmla="*/ 735688 h 851161"/>
              <a:gd name="connsiteX48" fmla="*/ 7390298 w 11584247"/>
              <a:gd name="connsiteY48" fmla="*/ 722535 h 851161"/>
              <a:gd name="connsiteX49" fmla="*/ 7372339 w 11584247"/>
              <a:gd name="connsiteY49" fmla="*/ 718662 h 851161"/>
              <a:gd name="connsiteX50" fmla="*/ 7367083 w 11584247"/>
              <a:gd name="connsiteY50" fmla="*/ 711540 h 851161"/>
              <a:gd name="connsiteX51" fmla="*/ 7340667 w 11584247"/>
              <a:gd name="connsiteY51" fmla="*/ 708883 h 851161"/>
              <a:gd name="connsiteX52" fmla="*/ 7337703 w 11584247"/>
              <a:gd name="connsiteY52" fmla="*/ 710851 h 851161"/>
              <a:gd name="connsiteX53" fmla="*/ 7315659 w 11584247"/>
              <a:gd name="connsiteY53" fmla="*/ 700203 h 851161"/>
              <a:gd name="connsiteX54" fmla="*/ 7267494 w 11584247"/>
              <a:gd name="connsiteY54" fmla="*/ 681057 h 851161"/>
              <a:gd name="connsiteX55" fmla="*/ 7073219 w 11584247"/>
              <a:gd name="connsiteY55" fmla="*/ 690480 h 851161"/>
              <a:gd name="connsiteX56" fmla="*/ 6756132 w 11584247"/>
              <a:gd name="connsiteY56" fmla="*/ 617104 h 851161"/>
              <a:gd name="connsiteX57" fmla="*/ 6414326 w 11584247"/>
              <a:gd name="connsiteY57" fmla="*/ 637792 h 851161"/>
              <a:gd name="connsiteX58" fmla="*/ 6337636 w 11584247"/>
              <a:gd name="connsiteY58" fmla="*/ 651977 h 851161"/>
              <a:gd name="connsiteX59" fmla="*/ 6268828 w 11584247"/>
              <a:gd name="connsiteY59" fmla="*/ 622080 h 851161"/>
              <a:gd name="connsiteX60" fmla="*/ 6241133 w 11584247"/>
              <a:gd name="connsiteY60" fmla="*/ 637096 h 851161"/>
              <a:gd name="connsiteX61" fmla="*/ 6236372 w 11584247"/>
              <a:gd name="connsiteY61" fmla="*/ 640150 h 851161"/>
              <a:gd name="connsiteX62" fmla="*/ 6217005 w 11584247"/>
              <a:gd name="connsiteY62" fmla="*/ 642256 h 851161"/>
              <a:gd name="connsiteX63" fmla="*/ 6211934 w 11584247"/>
              <a:gd name="connsiteY63" fmla="*/ 655497 h 851161"/>
              <a:gd name="connsiteX64" fmla="*/ 6183064 w 11584247"/>
              <a:gd name="connsiteY64" fmla="*/ 667728 h 851161"/>
              <a:gd name="connsiteX65" fmla="*/ 6147308 w 11584247"/>
              <a:gd name="connsiteY65" fmla="*/ 668073 h 851161"/>
              <a:gd name="connsiteX66" fmla="*/ 5977154 w 11584247"/>
              <a:gd name="connsiteY66" fmla="*/ 655579 h 851161"/>
              <a:gd name="connsiteX67" fmla="*/ 5875486 w 11584247"/>
              <a:gd name="connsiteY67" fmla="*/ 656164 h 851161"/>
              <a:gd name="connsiteX68" fmla="*/ 5837074 w 11584247"/>
              <a:gd name="connsiteY68" fmla="*/ 669047 h 851161"/>
              <a:gd name="connsiteX69" fmla="*/ 5783293 w 11584247"/>
              <a:gd name="connsiteY69" fmla="*/ 678526 h 851161"/>
              <a:gd name="connsiteX70" fmla="*/ 5673851 w 11584247"/>
              <a:gd name="connsiteY70" fmla="*/ 675677 h 851161"/>
              <a:gd name="connsiteX71" fmla="*/ 5467137 w 11584247"/>
              <a:gd name="connsiteY71" fmla="*/ 683142 h 851161"/>
              <a:gd name="connsiteX72" fmla="*/ 5459069 w 11584247"/>
              <a:gd name="connsiteY72" fmla="*/ 641319 h 851161"/>
              <a:gd name="connsiteX73" fmla="*/ 5365377 w 11584247"/>
              <a:gd name="connsiteY73" fmla="*/ 639724 h 851161"/>
              <a:gd name="connsiteX74" fmla="*/ 5168758 w 11584247"/>
              <a:gd name="connsiteY74" fmla="*/ 620360 h 851161"/>
              <a:gd name="connsiteX75" fmla="*/ 5043093 w 11584247"/>
              <a:gd name="connsiteY75" fmla="*/ 619043 h 851161"/>
              <a:gd name="connsiteX76" fmla="*/ 4998604 w 11584247"/>
              <a:gd name="connsiteY76" fmla="*/ 629087 h 851161"/>
              <a:gd name="connsiteX77" fmla="*/ 4924058 w 11584247"/>
              <a:gd name="connsiteY77" fmla="*/ 645263 h 851161"/>
              <a:gd name="connsiteX78" fmla="*/ 4868616 w 11584247"/>
              <a:gd name="connsiteY78" fmla="*/ 683240 h 851161"/>
              <a:gd name="connsiteX79" fmla="*/ 4806175 w 11584247"/>
              <a:gd name="connsiteY79" fmla="*/ 686507 h 851161"/>
              <a:gd name="connsiteX80" fmla="*/ 4791312 w 11584247"/>
              <a:gd name="connsiteY80" fmla="*/ 653788 h 851161"/>
              <a:gd name="connsiteX81" fmla="*/ 4724634 w 11584247"/>
              <a:gd name="connsiteY81" fmla="*/ 668150 h 851161"/>
              <a:gd name="connsiteX82" fmla="*/ 4623526 w 11584247"/>
              <a:gd name="connsiteY82" fmla="*/ 693607 h 851161"/>
              <a:gd name="connsiteX83" fmla="*/ 4565119 w 11584247"/>
              <a:gd name="connsiteY83" fmla="*/ 699644 h 851161"/>
              <a:gd name="connsiteX84" fmla="*/ 4405682 w 11584247"/>
              <a:gd name="connsiteY84" fmla="*/ 725524 h 851161"/>
              <a:gd name="connsiteX85" fmla="*/ 4238717 w 11584247"/>
              <a:gd name="connsiteY85" fmla="*/ 780637 h 851161"/>
              <a:gd name="connsiteX86" fmla="*/ 4020693 w 11584247"/>
              <a:gd name="connsiteY86" fmla="*/ 841422 h 851161"/>
              <a:gd name="connsiteX87" fmla="*/ 3998789 w 11584247"/>
              <a:gd name="connsiteY87" fmla="*/ 851161 h 851161"/>
              <a:gd name="connsiteX88" fmla="*/ 3968135 w 11584247"/>
              <a:gd name="connsiteY88" fmla="*/ 845925 h 851161"/>
              <a:gd name="connsiteX89" fmla="*/ 3845234 w 11584247"/>
              <a:gd name="connsiteY89" fmla="*/ 823068 h 851161"/>
              <a:gd name="connsiteX90" fmla="*/ 3748200 w 11584247"/>
              <a:gd name="connsiteY90" fmla="*/ 788335 h 851161"/>
              <a:gd name="connsiteX91" fmla="*/ 3665369 w 11584247"/>
              <a:gd name="connsiteY91" fmla="*/ 785906 h 851161"/>
              <a:gd name="connsiteX92" fmla="*/ 3434444 w 11584247"/>
              <a:gd name="connsiteY92" fmla="*/ 760907 h 851161"/>
              <a:gd name="connsiteX93" fmla="*/ 3298790 w 11584247"/>
              <a:gd name="connsiteY93" fmla="*/ 755716 h 851161"/>
              <a:gd name="connsiteX94" fmla="*/ 3044242 w 11584247"/>
              <a:gd name="connsiteY94" fmla="*/ 738181 h 851161"/>
              <a:gd name="connsiteX95" fmla="*/ 2975529 w 11584247"/>
              <a:gd name="connsiteY95" fmla="*/ 720730 h 851161"/>
              <a:gd name="connsiteX96" fmla="*/ 2868812 w 11584247"/>
              <a:gd name="connsiteY96" fmla="*/ 709829 h 851161"/>
              <a:gd name="connsiteX97" fmla="*/ 2836257 w 11584247"/>
              <a:gd name="connsiteY97" fmla="*/ 703641 h 851161"/>
              <a:gd name="connsiteX98" fmla="*/ 2504472 w 11584247"/>
              <a:gd name="connsiteY98" fmla="*/ 654196 h 851161"/>
              <a:gd name="connsiteX99" fmla="*/ 2323450 w 11584247"/>
              <a:gd name="connsiteY99" fmla="*/ 692063 h 851161"/>
              <a:gd name="connsiteX100" fmla="*/ 2047386 w 11584247"/>
              <a:gd name="connsiteY100" fmla="*/ 669854 h 851161"/>
              <a:gd name="connsiteX101" fmla="*/ 2014871 w 11584247"/>
              <a:gd name="connsiteY101" fmla="*/ 671556 h 851161"/>
              <a:gd name="connsiteX102" fmla="*/ 1961527 w 11584247"/>
              <a:gd name="connsiteY102" fmla="*/ 678730 h 851161"/>
              <a:gd name="connsiteX103" fmla="*/ 1878931 w 11584247"/>
              <a:gd name="connsiteY103" fmla="*/ 661482 h 851161"/>
              <a:gd name="connsiteX104" fmla="*/ 1713886 w 11584247"/>
              <a:gd name="connsiteY104" fmla="*/ 668713 h 851161"/>
              <a:gd name="connsiteX105" fmla="*/ 1434049 w 11584247"/>
              <a:gd name="connsiteY105" fmla="*/ 595668 h 851161"/>
              <a:gd name="connsiteX106" fmla="*/ 1177354 w 11584247"/>
              <a:gd name="connsiteY106" fmla="*/ 614359 h 851161"/>
              <a:gd name="connsiteX107" fmla="*/ 1088947 w 11584247"/>
              <a:gd name="connsiteY107" fmla="*/ 617056 h 851161"/>
              <a:gd name="connsiteX108" fmla="*/ 998946 w 11584247"/>
              <a:gd name="connsiteY108" fmla="*/ 688407 h 851161"/>
              <a:gd name="connsiteX109" fmla="*/ 775514 w 11584247"/>
              <a:gd name="connsiteY109" fmla="*/ 737451 h 851161"/>
              <a:gd name="connsiteX110" fmla="*/ 603494 w 11584247"/>
              <a:gd name="connsiteY110" fmla="*/ 710500 h 851161"/>
              <a:gd name="connsiteX111" fmla="*/ 460115 w 11584247"/>
              <a:gd name="connsiteY111" fmla="*/ 736903 h 851161"/>
              <a:gd name="connsiteX112" fmla="*/ 344393 w 11584247"/>
              <a:gd name="connsiteY112" fmla="*/ 725929 h 851161"/>
              <a:gd name="connsiteX113" fmla="*/ 104041 w 11584247"/>
              <a:gd name="connsiteY113" fmla="*/ 738210 h 851161"/>
              <a:gd name="connsiteX114" fmla="*/ 15455 w 11584247"/>
              <a:gd name="connsiteY114" fmla="*/ 751614 h 851161"/>
              <a:gd name="connsiteX115" fmla="*/ 0 w 11584247"/>
              <a:gd name="connsiteY115" fmla="*/ 741620 h 851161"/>
              <a:gd name="connsiteX116" fmla="*/ 0 w 11584247"/>
              <a:gd name="connsiteY116"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3687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22362 w 11584247"/>
              <a:gd name="connsiteY34" fmla="*/ 576478 h 851161"/>
              <a:gd name="connsiteX35" fmla="*/ 7721280 w 11584247"/>
              <a:gd name="connsiteY35" fmla="*/ 690417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56132 w 11584247"/>
              <a:gd name="connsiteY55" fmla="*/ 617104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67137 w 11584247"/>
              <a:gd name="connsiteY70" fmla="*/ 683142 h 851161"/>
              <a:gd name="connsiteX71" fmla="*/ 5459069 w 11584247"/>
              <a:gd name="connsiteY71" fmla="*/ 641319 h 851161"/>
              <a:gd name="connsiteX72" fmla="*/ 5365377 w 11584247"/>
              <a:gd name="connsiteY72" fmla="*/ 639724 h 851161"/>
              <a:gd name="connsiteX73" fmla="*/ 5168758 w 11584247"/>
              <a:gd name="connsiteY73" fmla="*/ 620360 h 851161"/>
              <a:gd name="connsiteX74" fmla="*/ 5043093 w 11584247"/>
              <a:gd name="connsiteY74" fmla="*/ 619043 h 851161"/>
              <a:gd name="connsiteX75" fmla="*/ 4998604 w 11584247"/>
              <a:gd name="connsiteY75" fmla="*/ 629087 h 851161"/>
              <a:gd name="connsiteX76" fmla="*/ 4924058 w 11584247"/>
              <a:gd name="connsiteY76" fmla="*/ 645263 h 851161"/>
              <a:gd name="connsiteX77" fmla="*/ 4868616 w 11584247"/>
              <a:gd name="connsiteY77" fmla="*/ 683240 h 851161"/>
              <a:gd name="connsiteX78" fmla="*/ 4806175 w 11584247"/>
              <a:gd name="connsiteY78" fmla="*/ 686507 h 851161"/>
              <a:gd name="connsiteX79" fmla="*/ 4791312 w 11584247"/>
              <a:gd name="connsiteY79" fmla="*/ 653788 h 851161"/>
              <a:gd name="connsiteX80" fmla="*/ 4724634 w 11584247"/>
              <a:gd name="connsiteY80" fmla="*/ 668150 h 851161"/>
              <a:gd name="connsiteX81" fmla="*/ 4623526 w 11584247"/>
              <a:gd name="connsiteY81" fmla="*/ 693607 h 851161"/>
              <a:gd name="connsiteX82" fmla="*/ 4565119 w 11584247"/>
              <a:gd name="connsiteY82" fmla="*/ 699644 h 851161"/>
              <a:gd name="connsiteX83" fmla="*/ 4405682 w 11584247"/>
              <a:gd name="connsiteY83" fmla="*/ 725524 h 851161"/>
              <a:gd name="connsiteX84" fmla="*/ 4238717 w 11584247"/>
              <a:gd name="connsiteY84" fmla="*/ 780637 h 851161"/>
              <a:gd name="connsiteX85" fmla="*/ 4020693 w 11584247"/>
              <a:gd name="connsiteY85" fmla="*/ 841422 h 851161"/>
              <a:gd name="connsiteX86" fmla="*/ 3998789 w 11584247"/>
              <a:gd name="connsiteY86" fmla="*/ 851161 h 851161"/>
              <a:gd name="connsiteX87" fmla="*/ 3968135 w 11584247"/>
              <a:gd name="connsiteY87" fmla="*/ 845925 h 851161"/>
              <a:gd name="connsiteX88" fmla="*/ 3845234 w 11584247"/>
              <a:gd name="connsiteY88" fmla="*/ 823068 h 851161"/>
              <a:gd name="connsiteX89" fmla="*/ 3748200 w 11584247"/>
              <a:gd name="connsiteY89" fmla="*/ 788335 h 851161"/>
              <a:gd name="connsiteX90" fmla="*/ 3665369 w 11584247"/>
              <a:gd name="connsiteY90" fmla="*/ 785906 h 851161"/>
              <a:gd name="connsiteX91" fmla="*/ 3434444 w 11584247"/>
              <a:gd name="connsiteY91" fmla="*/ 760907 h 851161"/>
              <a:gd name="connsiteX92" fmla="*/ 3298790 w 11584247"/>
              <a:gd name="connsiteY92" fmla="*/ 755716 h 851161"/>
              <a:gd name="connsiteX93" fmla="*/ 3044242 w 11584247"/>
              <a:gd name="connsiteY93" fmla="*/ 738181 h 851161"/>
              <a:gd name="connsiteX94" fmla="*/ 2975529 w 11584247"/>
              <a:gd name="connsiteY94" fmla="*/ 720730 h 851161"/>
              <a:gd name="connsiteX95" fmla="*/ 2868812 w 11584247"/>
              <a:gd name="connsiteY95" fmla="*/ 709829 h 851161"/>
              <a:gd name="connsiteX96" fmla="*/ 2836257 w 11584247"/>
              <a:gd name="connsiteY96" fmla="*/ 703641 h 851161"/>
              <a:gd name="connsiteX97" fmla="*/ 2504472 w 11584247"/>
              <a:gd name="connsiteY97" fmla="*/ 654196 h 851161"/>
              <a:gd name="connsiteX98" fmla="*/ 2323450 w 11584247"/>
              <a:gd name="connsiteY98" fmla="*/ 692063 h 851161"/>
              <a:gd name="connsiteX99" fmla="*/ 2047386 w 11584247"/>
              <a:gd name="connsiteY99" fmla="*/ 669854 h 851161"/>
              <a:gd name="connsiteX100" fmla="*/ 2014871 w 11584247"/>
              <a:gd name="connsiteY100" fmla="*/ 671556 h 851161"/>
              <a:gd name="connsiteX101" fmla="*/ 1961527 w 11584247"/>
              <a:gd name="connsiteY101" fmla="*/ 678730 h 851161"/>
              <a:gd name="connsiteX102" fmla="*/ 1878931 w 11584247"/>
              <a:gd name="connsiteY102" fmla="*/ 661482 h 851161"/>
              <a:gd name="connsiteX103" fmla="*/ 1713886 w 11584247"/>
              <a:gd name="connsiteY103" fmla="*/ 668713 h 851161"/>
              <a:gd name="connsiteX104" fmla="*/ 1434049 w 11584247"/>
              <a:gd name="connsiteY104" fmla="*/ 595668 h 851161"/>
              <a:gd name="connsiteX105" fmla="*/ 1177354 w 11584247"/>
              <a:gd name="connsiteY105" fmla="*/ 614359 h 851161"/>
              <a:gd name="connsiteX106" fmla="*/ 1088947 w 11584247"/>
              <a:gd name="connsiteY106" fmla="*/ 617056 h 851161"/>
              <a:gd name="connsiteX107" fmla="*/ 998946 w 11584247"/>
              <a:gd name="connsiteY107" fmla="*/ 688407 h 851161"/>
              <a:gd name="connsiteX108" fmla="*/ 775514 w 11584247"/>
              <a:gd name="connsiteY108" fmla="*/ 737451 h 851161"/>
              <a:gd name="connsiteX109" fmla="*/ 603494 w 11584247"/>
              <a:gd name="connsiteY109" fmla="*/ 710500 h 851161"/>
              <a:gd name="connsiteX110" fmla="*/ 460115 w 11584247"/>
              <a:gd name="connsiteY110" fmla="*/ 736903 h 851161"/>
              <a:gd name="connsiteX111" fmla="*/ 344393 w 11584247"/>
              <a:gd name="connsiteY111" fmla="*/ 725929 h 851161"/>
              <a:gd name="connsiteX112" fmla="*/ 104041 w 11584247"/>
              <a:gd name="connsiteY112" fmla="*/ 738210 h 851161"/>
              <a:gd name="connsiteX113" fmla="*/ 15455 w 11584247"/>
              <a:gd name="connsiteY113" fmla="*/ 751614 h 851161"/>
              <a:gd name="connsiteX114" fmla="*/ 0 w 11584247"/>
              <a:gd name="connsiteY114" fmla="*/ 741620 h 851161"/>
              <a:gd name="connsiteX115" fmla="*/ 0 w 11584247"/>
              <a:gd name="connsiteY115" fmla="*/ 0 h 851161"/>
              <a:gd name="connsiteX0" fmla="*/ 0 w 11584247"/>
              <a:gd name="connsiteY0" fmla="*/ 0 h 851161"/>
              <a:gd name="connsiteX1" fmla="*/ 11584247 w 11584247"/>
              <a:gd name="connsiteY1" fmla="*/ 0 h 851161"/>
              <a:gd name="connsiteX2" fmla="*/ 11575958 w 11584247"/>
              <a:gd name="connsiteY2" fmla="*/ 7123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22362 w 11584247"/>
              <a:gd name="connsiteY34" fmla="*/ 576478 h 851161"/>
              <a:gd name="connsiteX35" fmla="*/ 7721280 w 11584247"/>
              <a:gd name="connsiteY35" fmla="*/ 690417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56132 w 11584247"/>
              <a:gd name="connsiteY55" fmla="*/ 617104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67137 w 11584247"/>
              <a:gd name="connsiteY70" fmla="*/ 683142 h 851161"/>
              <a:gd name="connsiteX71" fmla="*/ 5459069 w 11584247"/>
              <a:gd name="connsiteY71" fmla="*/ 641319 h 851161"/>
              <a:gd name="connsiteX72" fmla="*/ 5365377 w 11584247"/>
              <a:gd name="connsiteY72" fmla="*/ 639724 h 851161"/>
              <a:gd name="connsiteX73" fmla="*/ 5168758 w 11584247"/>
              <a:gd name="connsiteY73" fmla="*/ 620360 h 851161"/>
              <a:gd name="connsiteX74" fmla="*/ 5043093 w 11584247"/>
              <a:gd name="connsiteY74" fmla="*/ 619043 h 851161"/>
              <a:gd name="connsiteX75" fmla="*/ 4998604 w 11584247"/>
              <a:gd name="connsiteY75" fmla="*/ 629087 h 851161"/>
              <a:gd name="connsiteX76" fmla="*/ 4924058 w 11584247"/>
              <a:gd name="connsiteY76" fmla="*/ 645263 h 851161"/>
              <a:gd name="connsiteX77" fmla="*/ 4868616 w 11584247"/>
              <a:gd name="connsiteY77" fmla="*/ 683240 h 851161"/>
              <a:gd name="connsiteX78" fmla="*/ 4806175 w 11584247"/>
              <a:gd name="connsiteY78" fmla="*/ 686507 h 851161"/>
              <a:gd name="connsiteX79" fmla="*/ 4791312 w 11584247"/>
              <a:gd name="connsiteY79" fmla="*/ 653788 h 851161"/>
              <a:gd name="connsiteX80" fmla="*/ 4724634 w 11584247"/>
              <a:gd name="connsiteY80" fmla="*/ 668150 h 851161"/>
              <a:gd name="connsiteX81" fmla="*/ 4623526 w 11584247"/>
              <a:gd name="connsiteY81" fmla="*/ 693607 h 851161"/>
              <a:gd name="connsiteX82" fmla="*/ 4565119 w 11584247"/>
              <a:gd name="connsiteY82" fmla="*/ 699644 h 851161"/>
              <a:gd name="connsiteX83" fmla="*/ 4405682 w 11584247"/>
              <a:gd name="connsiteY83" fmla="*/ 725524 h 851161"/>
              <a:gd name="connsiteX84" fmla="*/ 4238717 w 11584247"/>
              <a:gd name="connsiteY84" fmla="*/ 780637 h 851161"/>
              <a:gd name="connsiteX85" fmla="*/ 4020693 w 11584247"/>
              <a:gd name="connsiteY85" fmla="*/ 841422 h 851161"/>
              <a:gd name="connsiteX86" fmla="*/ 3998789 w 11584247"/>
              <a:gd name="connsiteY86" fmla="*/ 851161 h 851161"/>
              <a:gd name="connsiteX87" fmla="*/ 3968135 w 11584247"/>
              <a:gd name="connsiteY87" fmla="*/ 845925 h 851161"/>
              <a:gd name="connsiteX88" fmla="*/ 3845234 w 11584247"/>
              <a:gd name="connsiteY88" fmla="*/ 823068 h 851161"/>
              <a:gd name="connsiteX89" fmla="*/ 3748200 w 11584247"/>
              <a:gd name="connsiteY89" fmla="*/ 788335 h 851161"/>
              <a:gd name="connsiteX90" fmla="*/ 3665369 w 11584247"/>
              <a:gd name="connsiteY90" fmla="*/ 785906 h 851161"/>
              <a:gd name="connsiteX91" fmla="*/ 3434444 w 11584247"/>
              <a:gd name="connsiteY91" fmla="*/ 760907 h 851161"/>
              <a:gd name="connsiteX92" fmla="*/ 3298790 w 11584247"/>
              <a:gd name="connsiteY92" fmla="*/ 755716 h 851161"/>
              <a:gd name="connsiteX93" fmla="*/ 3044242 w 11584247"/>
              <a:gd name="connsiteY93" fmla="*/ 738181 h 851161"/>
              <a:gd name="connsiteX94" fmla="*/ 2975529 w 11584247"/>
              <a:gd name="connsiteY94" fmla="*/ 720730 h 851161"/>
              <a:gd name="connsiteX95" fmla="*/ 2868812 w 11584247"/>
              <a:gd name="connsiteY95" fmla="*/ 709829 h 851161"/>
              <a:gd name="connsiteX96" fmla="*/ 2836257 w 11584247"/>
              <a:gd name="connsiteY96" fmla="*/ 703641 h 851161"/>
              <a:gd name="connsiteX97" fmla="*/ 2504472 w 11584247"/>
              <a:gd name="connsiteY97" fmla="*/ 654196 h 851161"/>
              <a:gd name="connsiteX98" fmla="*/ 2323450 w 11584247"/>
              <a:gd name="connsiteY98" fmla="*/ 692063 h 851161"/>
              <a:gd name="connsiteX99" fmla="*/ 2047386 w 11584247"/>
              <a:gd name="connsiteY99" fmla="*/ 669854 h 851161"/>
              <a:gd name="connsiteX100" fmla="*/ 2014871 w 11584247"/>
              <a:gd name="connsiteY100" fmla="*/ 671556 h 851161"/>
              <a:gd name="connsiteX101" fmla="*/ 1961527 w 11584247"/>
              <a:gd name="connsiteY101" fmla="*/ 678730 h 851161"/>
              <a:gd name="connsiteX102" fmla="*/ 1878931 w 11584247"/>
              <a:gd name="connsiteY102" fmla="*/ 661482 h 851161"/>
              <a:gd name="connsiteX103" fmla="*/ 1713886 w 11584247"/>
              <a:gd name="connsiteY103" fmla="*/ 668713 h 851161"/>
              <a:gd name="connsiteX104" fmla="*/ 1434049 w 11584247"/>
              <a:gd name="connsiteY104" fmla="*/ 595668 h 851161"/>
              <a:gd name="connsiteX105" fmla="*/ 1177354 w 11584247"/>
              <a:gd name="connsiteY105" fmla="*/ 614359 h 851161"/>
              <a:gd name="connsiteX106" fmla="*/ 1088947 w 11584247"/>
              <a:gd name="connsiteY106" fmla="*/ 617056 h 851161"/>
              <a:gd name="connsiteX107" fmla="*/ 998946 w 11584247"/>
              <a:gd name="connsiteY107" fmla="*/ 688407 h 851161"/>
              <a:gd name="connsiteX108" fmla="*/ 775514 w 11584247"/>
              <a:gd name="connsiteY108" fmla="*/ 737451 h 851161"/>
              <a:gd name="connsiteX109" fmla="*/ 603494 w 11584247"/>
              <a:gd name="connsiteY109" fmla="*/ 710500 h 851161"/>
              <a:gd name="connsiteX110" fmla="*/ 460115 w 11584247"/>
              <a:gd name="connsiteY110" fmla="*/ 736903 h 851161"/>
              <a:gd name="connsiteX111" fmla="*/ 344393 w 11584247"/>
              <a:gd name="connsiteY111" fmla="*/ 725929 h 851161"/>
              <a:gd name="connsiteX112" fmla="*/ 104041 w 11584247"/>
              <a:gd name="connsiteY112" fmla="*/ 738210 h 851161"/>
              <a:gd name="connsiteX113" fmla="*/ 15455 w 11584247"/>
              <a:gd name="connsiteY113" fmla="*/ 751614 h 851161"/>
              <a:gd name="connsiteX114" fmla="*/ 0 w 11584247"/>
              <a:gd name="connsiteY114" fmla="*/ 741620 h 851161"/>
              <a:gd name="connsiteX115" fmla="*/ 0 w 11584247"/>
              <a:gd name="connsiteY115"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22362 w 11584247"/>
              <a:gd name="connsiteY34" fmla="*/ 576478 h 851161"/>
              <a:gd name="connsiteX35" fmla="*/ 7721280 w 11584247"/>
              <a:gd name="connsiteY35" fmla="*/ 690417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56132 w 11584247"/>
              <a:gd name="connsiteY55" fmla="*/ 617104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67137 w 11584247"/>
              <a:gd name="connsiteY70" fmla="*/ 683142 h 851161"/>
              <a:gd name="connsiteX71" fmla="*/ 5459069 w 11584247"/>
              <a:gd name="connsiteY71" fmla="*/ 641319 h 851161"/>
              <a:gd name="connsiteX72" fmla="*/ 5365377 w 11584247"/>
              <a:gd name="connsiteY72" fmla="*/ 639724 h 851161"/>
              <a:gd name="connsiteX73" fmla="*/ 5168758 w 11584247"/>
              <a:gd name="connsiteY73" fmla="*/ 620360 h 851161"/>
              <a:gd name="connsiteX74" fmla="*/ 5043093 w 11584247"/>
              <a:gd name="connsiteY74" fmla="*/ 619043 h 851161"/>
              <a:gd name="connsiteX75" fmla="*/ 4998604 w 11584247"/>
              <a:gd name="connsiteY75" fmla="*/ 629087 h 851161"/>
              <a:gd name="connsiteX76" fmla="*/ 4924058 w 11584247"/>
              <a:gd name="connsiteY76" fmla="*/ 645263 h 851161"/>
              <a:gd name="connsiteX77" fmla="*/ 4868616 w 11584247"/>
              <a:gd name="connsiteY77" fmla="*/ 683240 h 851161"/>
              <a:gd name="connsiteX78" fmla="*/ 4806175 w 11584247"/>
              <a:gd name="connsiteY78" fmla="*/ 686507 h 851161"/>
              <a:gd name="connsiteX79" fmla="*/ 4791312 w 11584247"/>
              <a:gd name="connsiteY79" fmla="*/ 653788 h 851161"/>
              <a:gd name="connsiteX80" fmla="*/ 4724634 w 11584247"/>
              <a:gd name="connsiteY80" fmla="*/ 668150 h 851161"/>
              <a:gd name="connsiteX81" fmla="*/ 4623526 w 11584247"/>
              <a:gd name="connsiteY81" fmla="*/ 693607 h 851161"/>
              <a:gd name="connsiteX82" fmla="*/ 4565119 w 11584247"/>
              <a:gd name="connsiteY82" fmla="*/ 699644 h 851161"/>
              <a:gd name="connsiteX83" fmla="*/ 4405682 w 11584247"/>
              <a:gd name="connsiteY83" fmla="*/ 725524 h 851161"/>
              <a:gd name="connsiteX84" fmla="*/ 4238717 w 11584247"/>
              <a:gd name="connsiteY84" fmla="*/ 780637 h 851161"/>
              <a:gd name="connsiteX85" fmla="*/ 4020693 w 11584247"/>
              <a:gd name="connsiteY85" fmla="*/ 841422 h 851161"/>
              <a:gd name="connsiteX86" fmla="*/ 3998789 w 11584247"/>
              <a:gd name="connsiteY86" fmla="*/ 851161 h 851161"/>
              <a:gd name="connsiteX87" fmla="*/ 3968135 w 11584247"/>
              <a:gd name="connsiteY87" fmla="*/ 845925 h 851161"/>
              <a:gd name="connsiteX88" fmla="*/ 3845234 w 11584247"/>
              <a:gd name="connsiteY88" fmla="*/ 823068 h 851161"/>
              <a:gd name="connsiteX89" fmla="*/ 3748200 w 11584247"/>
              <a:gd name="connsiteY89" fmla="*/ 788335 h 851161"/>
              <a:gd name="connsiteX90" fmla="*/ 3665369 w 11584247"/>
              <a:gd name="connsiteY90" fmla="*/ 785906 h 851161"/>
              <a:gd name="connsiteX91" fmla="*/ 3434444 w 11584247"/>
              <a:gd name="connsiteY91" fmla="*/ 760907 h 851161"/>
              <a:gd name="connsiteX92" fmla="*/ 3298790 w 11584247"/>
              <a:gd name="connsiteY92" fmla="*/ 755716 h 851161"/>
              <a:gd name="connsiteX93" fmla="*/ 3044242 w 11584247"/>
              <a:gd name="connsiteY93" fmla="*/ 738181 h 851161"/>
              <a:gd name="connsiteX94" fmla="*/ 2975529 w 11584247"/>
              <a:gd name="connsiteY94" fmla="*/ 720730 h 851161"/>
              <a:gd name="connsiteX95" fmla="*/ 2868812 w 11584247"/>
              <a:gd name="connsiteY95" fmla="*/ 709829 h 851161"/>
              <a:gd name="connsiteX96" fmla="*/ 2836257 w 11584247"/>
              <a:gd name="connsiteY96" fmla="*/ 703641 h 851161"/>
              <a:gd name="connsiteX97" fmla="*/ 2504472 w 11584247"/>
              <a:gd name="connsiteY97" fmla="*/ 654196 h 851161"/>
              <a:gd name="connsiteX98" fmla="*/ 2323450 w 11584247"/>
              <a:gd name="connsiteY98" fmla="*/ 692063 h 851161"/>
              <a:gd name="connsiteX99" fmla="*/ 2047386 w 11584247"/>
              <a:gd name="connsiteY99" fmla="*/ 669854 h 851161"/>
              <a:gd name="connsiteX100" fmla="*/ 2014871 w 11584247"/>
              <a:gd name="connsiteY100" fmla="*/ 671556 h 851161"/>
              <a:gd name="connsiteX101" fmla="*/ 1961527 w 11584247"/>
              <a:gd name="connsiteY101" fmla="*/ 678730 h 851161"/>
              <a:gd name="connsiteX102" fmla="*/ 1878931 w 11584247"/>
              <a:gd name="connsiteY102" fmla="*/ 661482 h 851161"/>
              <a:gd name="connsiteX103" fmla="*/ 1713886 w 11584247"/>
              <a:gd name="connsiteY103" fmla="*/ 668713 h 851161"/>
              <a:gd name="connsiteX104" fmla="*/ 1434049 w 11584247"/>
              <a:gd name="connsiteY104" fmla="*/ 595668 h 851161"/>
              <a:gd name="connsiteX105" fmla="*/ 1177354 w 11584247"/>
              <a:gd name="connsiteY105" fmla="*/ 614359 h 851161"/>
              <a:gd name="connsiteX106" fmla="*/ 1088947 w 11584247"/>
              <a:gd name="connsiteY106" fmla="*/ 617056 h 851161"/>
              <a:gd name="connsiteX107" fmla="*/ 998946 w 11584247"/>
              <a:gd name="connsiteY107" fmla="*/ 688407 h 851161"/>
              <a:gd name="connsiteX108" fmla="*/ 775514 w 11584247"/>
              <a:gd name="connsiteY108" fmla="*/ 737451 h 851161"/>
              <a:gd name="connsiteX109" fmla="*/ 603494 w 11584247"/>
              <a:gd name="connsiteY109" fmla="*/ 710500 h 851161"/>
              <a:gd name="connsiteX110" fmla="*/ 460115 w 11584247"/>
              <a:gd name="connsiteY110" fmla="*/ 736903 h 851161"/>
              <a:gd name="connsiteX111" fmla="*/ 344393 w 11584247"/>
              <a:gd name="connsiteY111" fmla="*/ 725929 h 851161"/>
              <a:gd name="connsiteX112" fmla="*/ 104041 w 11584247"/>
              <a:gd name="connsiteY112" fmla="*/ 738210 h 851161"/>
              <a:gd name="connsiteX113" fmla="*/ 15455 w 11584247"/>
              <a:gd name="connsiteY113" fmla="*/ 751614 h 851161"/>
              <a:gd name="connsiteX114" fmla="*/ 0 w 11584247"/>
              <a:gd name="connsiteY114" fmla="*/ 741620 h 851161"/>
              <a:gd name="connsiteX115" fmla="*/ 0 w 11584247"/>
              <a:gd name="connsiteY115"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22362 w 11584247"/>
              <a:gd name="connsiteY34" fmla="*/ 576478 h 851161"/>
              <a:gd name="connsiteX35" fmla="*/ 7721280 w 11584247"/>
              <a:gd name="connsiteY35" fmla="*/ 690417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67137 w 11584247"/>
              <a:gd name="connsiteY70" fmla="*/ 683142 h 851161"/>
              <a:gd name="connsiteX71" fmla="*/ 5459069 w 11584247"/>
              <a:gd name="connsiteY71" fmla="*/ 641319 h 851161"/>
              <a:gd name="connsiteX72" fmla="*/ 5365377 w 11584247"/>
              <a:gd name="connsiteY72" fmla="*/ 639724 h 851161"/>
              <a:gd name="connsiteX73" fmla="*/ 5168758 w 11584247"/>
              <a:gd name="connsiteY73" fmla="*/ 620360 h 851161"/>
              <a:gd name="connsiteX74" fmla="*/ 5043093 w 11584247"/>
              <a:gd name="connsiteY74" fmla="*/ 619043 h 851161"/>
              <a:gd name="connsiteX75" fmla="*/ 4998604 w 11584247"/>
              <a:gd name="connsiteY75" fmla="*/ 629087 h 851161"/>
              <a:gd name="connsiteX76" fmla="*/ 4924058 w 11584247"/>
              <a:gd name="connsiteY76" fmla="*/ 645263 h 851161"/>
              <a:gd name="connsiteX77" fmla="*/ 4868616 w 11584247"/>
              <a:gd name="connsiteY77" fmla="*/ 683240 h 851161"/>
              <a:gd name="connsiteX78" fmla="*/ 4806175 w 11584247"/>
              <a:gd name="connsiteY78" fmla="*/ 686507 h 851161"/>
              <a:gd name="connsiteX79" fmla="*/ 4791312 w 11584247"/>
              <a:gd name="connsiteY79" fmla="*/ 653788 h 851161"/>
              <a:gd name="connsiteX80" fmla="*/ 4724634 w 11584247"/>
              <a:gd name="connsiteY80" fmla="*/ 668150 h 851161"/>
              <a:gd name="connsiteX81" fmla="*/ 4623526 w 11584247"/>
              <a:gd name="connsiteY81" fmla="*/ 693607 h 851161"/>
              <a:gd name="connsiteX82" fmla="*/ 4565119 w 11584247"/>
              <a:gd name="connsiteY82" fmla="*/ 699644 h 851161"/>
              <a:gd name="connsiteX83" fmla="*/ 4405682 w 11584247"/>
              <a:gd name="connsiteY83" fmla="*/ 725524 h 851161"/>
              <a:gd name="connsiteX84" fmla="*/ 4238717 w 11584247"/>
              <a:gd name="connsiteY84" fmla="*/ 780637 h 851161"/>
              <a:gd name="connsiteX85" fmla="*/ 4020693 w 11584247"/>
              <a:gd name="connsiteY85" fmla="*/ 841422 h 851161"/>
              <a:gd name="connsiteX86" fmla="*/ 3998789 w 11584247"/>
              <a:gd name="connsiteY86" fmla="*/ 851161 h 851161"/>
              <a:gd name="connsiteX87" fmla="*/ 3968135 w 11584247"/>
              <a:gd name="connsiteY87" fmla="*/ 845925 h 851161"/>
              <a:gd name="connsiteX88" fmla="*/ 3845234 w 11584247"/>
              <a:gd name="connsiteY88" fmla="*/ 823068 h 851161"/>
              <a:gd name="connsiteX89" fmla="*/ 3748200 w 11584247"/>
              <a:gd name="connsiteY89" fmla="*/ 788335 h 851161"/>
              <a:gd name="connsiteX90" fmla="*/ 3665369 w 11584247"/>
              <a:gd name="connsiteY90" fmla="*/ 785906 h 851161"/>
              <a:gd name="connsiteX91" fmla="*/ 3434444 w 11584247"/>
              <a:gd name="connsiteY91" fmla="*/ 760907 h 851161"/>
              <a:gd name="connsiteX92" fmla="*/ 3298790 w 11584247"/>
              <a:gd name="connsiteY92" fmla="*/ 755716 h 851161"/>
              <a:gd name="connsiteX93" fmla="*/ 3044242 w 11584247"/>
              <a:gd name="connsiteY93" fmla="*/ 738181 h 851161"/>
              <a:gd name="connsiteX94" fmla="*/ 2975529 w 11584247"/>
              <a:gd name="connsiteY94" fmla="*/ 720730 h 851161"/>
              <a:gd name="connsiteX95" fmla="*/ 2868812 w 11584247"/>
              <a:gd name="connsiteY95" fmla="*/ 709829 h 851161"/>
              <a:gd name="connsiteX96" fmla="*/ 2836257 w 11584247"/>
              <a:gd name="connsiteY96" fmla="*/ 703641 h 851161"/>
              <a:gd name="connsiteX97" fmla="*/ 2504472 w 11584247"/>
              <a:gd name="connsiteY97" fmla="*/ 654196 h 851161"/>
              <a:gd name="connsiteX98" fmla="*/ 2323450 w 11584247"/>
              <a:gd name="connsiteY98" fmla="*/ 692063 h 851161"/>
              <a:gd name="connsiteX99" fmla="*/ 2047386 w 11584247"/>
              <a:gd name="connsiteY99" fmla="*/ 669854 h 851161"/>
              <a:gd name="connsiteX100" fmla="*/ 2014871 w 11584247"/>
              <a:gd name="connsiteY100" fmla="*/ 671556 h 851161"/>
              <a:gd name="connsiteX101" fmla="*/ 1961527 w 11584247"/>
              <a:gd name="connsiteY101" fmla="*/ 678730 h 851161"/>
              <a:gd name="connsiteX102" fmla="*/ 1878931 w 11584247"/>
              <a:gd name="connsiteY102" fmla="*/ 661482 h 851161"/>
              <a:gd name="connsiteX103" fmla="*/ 1713886 w 11584247"/>
              <a:gd name="connsiteY103" fmla="*/ 668713 h 851161"/>
              <a:gd name="connsiteX104" fmla="*/ 1434049 w 11584247"/>
              <a:gd name="connsiteY104" fmla="*/ 595668 h 851161"/>
              <a:gd name="connsiteX105" fmla="*/ 1177354 w 11584247"/>
              <a:gd name="connsiteY105" fmla="*/ 614359 h 851161"/>
              <a:gd name="connsiteX106" fmla="*/ 1088947 w 11584247"/>
              <a:gd name="connsiteY106" fmla="*/ 617056 h 851161"/>
              <a:gd name="connsiteX107" fmla="*/ 998946 w 11584247"/>
              <a:gd name="connsiteY107" fmla="*/ 688407 h 851161"/>
              <a:gd name="connsiteX108" fmla="*/ 775514 w 11584247"/>
              <a:gd name="connsiteY108" fmla="*/ 737451 h 851161"/>
              <a:gd name="connsiteX109" fmla="*/ 603494 w 11584247"/>
              <a:gd name="connsiteY109" fmla="*/ 710500 h 851161"/>
              <a:gd name="connsiteX110" fmla="*/ 460115 w 11584247"/>
              <a:gd name="connsiteY110" fmla="*/ 736903 h 851161"/>
              <a:gd name="connsiteX111" fmla="*/ 344393 w 11584247"/>
              <a:gd name="connsiteY111" fmla="*/ 725929 h 851161"/>
              <a:gd name="connsiteX112" fmla="*/ 104041 w 11584247"/>
              <a:gd name="connsiteY112" fmla="*/ 738210 h 851161"/>
              <a:gd name="connsiteX113" fmla="*/ 15455 w 11584247"/>
              <a:gd name="connsiteY113" fmla="*/ 751614 h 851161"/>
              <a:gd name="connsiteX114" fmla="*/ 0 w 11584247"/>
              <a:gd name="connsiteY114" fmla="*/ 741620 h 851161"/>
              <a:gd name="connsiteX115" fmla="*/ 0 w 11584247"/>
              <a:gd name="connsiteY115"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22362 w 11584247"/>
              <a:gd name="connsiteY34" fmla="*/ 576478 h 851161"/>
              <a:gd name="connsiteX35" fmla="*/ 7721280 w 11584247"/>
              <a:gd name="connsiteY35" fmla="*/ 690417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59069 w 11584247"/>
              <a:gd name="connsiteY70" fmla="*/ 641319 h 851161"/>
              <a:gd name="connsiteX71" fmla="*/ 5365377 w 11584247"/>
              <a:gd name="connsiteY71" fmla="*/ 639724 h 851161"/>
              <a:gd name="connsiteX72" fmla="*/ 5168758 w 11584247"/>
              <a:gd name="connsiteY72" fmla="*/ 620360 h 851161"/>
              <a:gd name="connsiteX73" fmla="*/ 5043093 w 11584247"/>
              <a:gd name="connsiteY73" fmla="*/ 619043 h 851161"/>
              <a:gd name="connsiteX74" fmla="*/ 4998604 w 11584247"/>
              <a:gd name="connsiteY74" fmla="*/ 629087 h 851161"/>
              <a:gd name="connsiteX75" fmla="*/ 4924058 w 11584247"/>
              <a:gd name="connsiteY75" fmla="*/ 645263 h 851161"/>
              <a:gd name="connsiteX76" fmla="*/ 4868616 w 11584247"/>
              <a:gd name="connsiteY76" fmla="*/ 683240 h 851161"/>
              <a:gd name="connsiteX77" fmla="*/ 4806175 w 11584247"/>
              <a:gd name="connsiteY77" fmla="*/ 686507 h 851161"/>
              <a:gd name="connsiteX78" fmla="*/ 4791312 w 11584247"/>
              <a:gd name="connsiteY78" fmla="*/ 653788 h 851161"/>
              <a:gd name="connsiteX79" fmla="*/ 4724634 w 11584247"/>
              <a:gd name="connsiteY79" fmla="*/ 668150 h 851161"/>
              <a:gd name="connsiteX80" fmla="*/ 4623526 w 11584247"/>
              <a:gd name="connsiteY80" fmla="*/ 693607 h 851161"/>
              <a:gd name="connsiteX81" fmla="*/ 4565119 w 11584247"/>
              <a:gd name="connsiteY81" fmla="*/ 699644 h 851161"/>
              <a:gd name="connsiteX82" fmla="*/ 4405682 w 11584247"/>
              <a:gd name="connsiteY82" fmla="*/ 725524 h 851161"/>
              <a:gd name="connsiteX83" fmla="*/ 4238717 w 11584247"/>
              <a:gd name="connsiteY83" fmla="*/ 780637 h 851161"/>
              <a:gd name="connsiteX84" fmla="*/ 4020693 w 11584247"/>
              <a:gd name="connsiteY84" fmla="*/ 841422 h 851161"/>
              <a:gd name="connsiteX85" fmla="*/ 3998789 w 11584247"/>
              <a:gd name="connsiteY85" fmla="*/ 851161 h 851161"/>
              <a:gd name="connsiteX86" fmla="*/ 3968135 w 11584247"/>
              <a:gd name="connsiteY86" fmla="*/ 845925 h 851161"/>
              <a:gd name="connsiteX87" fmla="*/ 3845234 w 11584247"/>
              <a:gd name="connsiteY87" fmla="*/ 823068 h 851161"/>
              <a:gd name="connsiteX88" fmla="*/ 3748200 w 11584247"/>
              <a:gd name="connsiteY88" fmla="*/ 788335 h 851161"/>
              <a:gd name="connsiteX89" fmla="*/ 3665369 w 11584247"/>
              <a:gd name="connsiteY89" fmla="*/ 785906 h 851161"/>
              <a:gd name="connsiteX90" fmla="*/ 3434444 w 11584247"/>
              <a:gd name="connsiteY90" fmla="*/ 760907 h 851161"/>
              <a:gd name="connsiteX91" fmla="*/ 3298790 w 11584247"/>
              <a:gd name="connsiteY91" fmla="*/ 755716 h 851161"/>
              <a:gd name="connsiteX92" fmla="*/ 3044242 w 11584247"/>
              <a:gd name="connsiteY92" fmla="*/ 738181 h 851161"/>
              <a:gd name="connsiteX93" fmla="*/ 2975529 w 11584247"/>
              <a:gd name="connsiteY93" fmla="*/ 720730 h 851161"/>
              <a:gd name="connsiteX94" fmla="*/ 2868812 w 11584247"/>
              <a:gd name="connsiteY94" fmla="*/ 709829 h 851161"/>
              <a:gd name="connsiteX95" fmla="*/ 2836257 w 11584247"/>
              <a:gd name="connsiteY95" fmla="*/ 703641 h 851161"/>
              <a:gd name="connsiteX96" fmla="*/ 2504472 w 11584247"/>
              <a:gd name="connsiteY96" fmla="*/ 654196 h 851161"/>
              <a:gd name="connsiteX97" fmla="*/ 2323450 w 11584247"/>
              <a:gd name="connsiteY97" fmla="*/ 692063 h 851161"/>
              <a:gd name="connsiteX98" fmla="*/ 2047386 w 11584247"/>
              <a:gd name="connsiteY98" fmla="*/ 669854 h 851161"/>
              <a:gd name="connsiteX99" fmla="*/ 2014871 w 11584247"/>
              <a:gd name="connsiteY99" fmla="*/ 671556 h 851161"/>
              <a:gd name="connsiteX100" fmla="*/ 1961527 w 11584247"/>
              <a:gd name="connsiteY100" fmla="*/ 678730 h 851161"/>
              <a:gd name="connsiteX101" fmla="*/ 1878931 w 11584247"/>
              <a:gd name="connsiteY101" fmla="*/ 661482 h 851161"/>
              <a:gd name="connsiteX102" fmla="*/ 1713886 w 11584247"/>
              <a:gd name="connsiteY102" fmla="*/ 668713 h 851161"/>
              <a:gd name="connsiteX103" fmla="*/ 1434049 w 11584247"/>
              <a:gd name="connsiteY103" fmla="*/ 595668 h 851161"/>
              <a:gd name="connsiteX104" fmla="*/ 1177354 w 11584247"/>
              <a:gd name="connsiteY104" fmla="*/ 614359 h 851161"/>
              <a:gd name="connsiteX105" fmla="*/ 1088947 w 11584247"/>
              <a:gd name="connsiteY105" fmla="*/ 617056 h 851161"/>
              <a:gd name="connsiteX106" fmla="*/ 998946 w 11584247"/>
              <a:gd name="connsiteY106" fmla="*/ 688407 h 851161"/>
              <a:gd name="connsiteX107" fmla="*/ 775514 w 11584247"/>
              <a:gd name="connsiteY107" fmla="*/ 737451 h 851161"/>
              <a:gd name="connsiteX108" fmla="*/ 603494 w 11584247"/>
              <a:gd name="connsiteY108" fmla="*/ 710500 h 851161"/>
              <a:gd name="connsiteX109" fmla="*/ 460115 w 11584247"/>
              <a:gd name="connsiteY109" fmla="*/ 736903 h 851161"/>
              <a:gd name="connsiteX110" fmla="*/ 344393 w 11584247"/>
              <a:gd name="connsiteY110" fmla="*/ 725929 h 851161"/>
              <a:gd name="connsiteX111" fmla="*/ 104041 w 11584247"/>
              <a:gd name="connsiteY111" fmla="*/ 738210 h 851161"/>
              <a:gd name="connsiteX112" fmla="*/ 15455 w 11584247"/>
              <a:gd name="connsiteY112" fmla="*/ 751614 h 851161"/>
              <a:gd name="connsiteX113" fmla="*/ 0 w 11584247"/>
              <a:gd name="connsiteY113" fmla="*/ 741620 h 851161"/>
              <a:gd name="connsiteX114" fmla="*/ 0 w 11584247"/>
              <a:gd name="connsiteY114"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22362 w 11584247"/>
              <a:gd name="connsiteY34" fmla="*/ 576478 h 851161"/>
              <a:gd name="connsiteX35" fmla="*/ 7721280 w 11584247"/>
              <a:gd name="connsiteY35" fmla="*/ 690417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59069 w 11584247"/>
              <a:gd name="connsiteY70" fmla="*/ 641319 h 851161"/>
              <a:gd name="connsiteX71" fmla="*/ 5365377 w 11584247"/>
              <a:gd name="connsiteY71" fmla="*/ 639724 h 851161"/>
              <a:gd name="connsiteX72" fmla="*/ 5168758 w 11584247"/>
              <a:gd name="connsiteY72" fmla="*/ 620360 h 851161"/>
              <a:gd name="connsiteX73" fmla="*/ 5043093 w 11584247"/>
              <a:gd name="connsiteY73" fmla="*/ 619043 h 851161"/>
              <a:gd name="connsiteX74" fmla="*/ 4998604 w 11584247"/>
              <a:gd name="connsiteY74" fmla="*/ 629087 h 851161"/>
              <a:gd name="connsiteX75" fmla="*/ 4924058 w 11584247"/>
              <a:gd name="connsiteY75" fmla="*/ 645263 h 851161"/>
              <a:gd name="connsiteX76" fmla="*/ 4868616 w 11584247"/>
              <a:gd name="connsiteY76" fmla="*/ 683240 h 851161"/>
              <a:gd name="connsiteX77" fmla="*/ 4806175 w 11584247"/>
              <a:gd name="connsiteY77" fmla="*/ 686507 h 851161"/>
              <a:gd name="connsiteX78" fmla="*/ 4791312 w 11584247"/>
              <a:gd name="connsiteY78" fmla="*/ 653788 h 851161"/>
              <a:gd name="connsiteX79" fmla="*/ 4724634 w 11584247"/>
              <a:gd name="connsiteY79" fmla="*/ 668150 h 851161"/>
              <a:gd name="connsiteX80" fmla="*/ 4623526 w 11584247"/>
              <a:gd name="connsiteY80" fmla="*/ 693607 h 851161"/>
              <a:gd name="connsiteX81" fmla="*/ 4565119 w 11584247"/>
              <a:gd name="connsiteY81" fmla="*/ 699644 h 851161"/>
              <a:gd name="connsiteX82" fmla="*/ 4405682 w 11584247"/>
              <a:gd name="connsiteY82" fmla="*/ 725524 h 851161"/>
              <a:gd name="connsiteX83" fmla="*/ 4238717 w 11584247"/>
              <a:gd name="connsiteY83" fmla="*/ 780637 h 851161"/>
              <a:gd name="connsiteX84" fmla="*/ 4020693 w 11584247"/>
              <a:gd name="connsiteY84" fmla="*/ 841422 h 851161"/>
              <a:gd name="connsiteX85" fmla="*/ 3998789 w 11584247"/>
              <a:gd name="connsiteY85" fmla="*/ 851161 h 851161"/>
              <a:gd name="connsiteX86" fmla="*/ 3968135 w 11584247"/>
              <a:gd name="connsiteY86" fmla="*/ 845925 h 851161"/>
              <a:gd name="connsiteX87" fmla="*/ 3845234 w 11584247"/>
              <a:gd name="connsiteY87" fmla="*/ 823068 h 851161"/>
              <a:gd name="connsiteX88" fmla="*/ 3665369 w 11584247"/>
              <a:gd name="connsiteY88" fmla="*/ 785906 h 851161"/>
              <a:gd name="connsiteX89" fmla="*/ 3434444 w 11584247"/>
              <a:gd name="connsiteY89" fmla="*/ 760907 h 851161"/>
              <a:gd name="connsiteX90" fmla="*/ 3298790 w 11584247"/>
              <a:gd name="connsiteY90" fmla="*/ 755716 h 851161"/>
              <a:gd name="connsiteX91" fmla="*/ 3044242 w 11584247"/>
              <a:gd name="connsiteY91" fmla="*/ 738181 h 851161"/>
              <a:gd name="connsiteX92" fmla="*/ 2975529 w 11584247"/>
              <a:gd name="connsiteY92" fmla="*/ 720730 h 851161"/>
              <a:gd name="connsiteX93" fmla="*/ 2868812 w 11584247"/>
              <a:gd name="connsiteY93" fmla="*/ 709829 h 851161"/>
              <a:gd name="connsiteX94" fmla="*/ 2836257 w 11584247"/>
              <a:gd name="connsiteY94" fmla="*/ 703641 h 851161"/>
              <a:gd name="connsiteX95" fmla="*/ 2504472 w 11584247"/>
              <a:gd name="connsiteY95" fmla="*/ 654196 h 851161"/>
              <a:gd name="connsiteX96" fmla="*/ 2323450 w 11584247"/>
              <a:gd name="connsiteY96" fmla="*/ 692063 h 851161"/>
              <a:gd name="connsiteX97" fmla="*/ 2047386 w 11584247"/>
              <a:gd name="connsiteY97" fmla="*/ 669854 h 851161"/>
              <a:gd name="connsiteX98" fmla="*/ 2014871 w 11584247"/>
              <a:gd name="connsiteY98" fmla="*/ 671556 h 851161"/>
              <a:gd name="connsiteX99" fmla="*/ 1961527 w 11584247"/>
              <a:gd name="connsiteY99" fmla="*/ 678730 h 851161"/>
              <a:gd name="connsiteX100" fmla="*/ 1878931 w 11584247"/>
              <a:gd name="connsiteY100" fmla="*/ 661482 h 851161"/>
              <a:gd name="connsiteX101" fmla="*/ 1713886 w 11584247"/>
              <a:gd name="connsiteY101" fmla="*/ 668713 h 851161"/>
              <a:gd name="connsiteX102" fmla="*/ 1434049 w 11584247"/>
              <a:gd name="connsiteY102" fmla="*/ 595668 h 851161"/>
              <a:gd name="connsiteX103" fmla="*/ 1177354 w 11584247"/>
              <a:gd name="connsiteY103" fmla="*/ 614359 h 851161"/>
              <a:gd name="connsiteX104" fmla="*/ 1088947 w 11584247"/>
              <a:gd name="connsiteY104" fmla="*/ 617056 h 851161"/>
              <a:gd name="connsiteX105" fmla="*/ 998946 w 11584247"/>
              <a:gd name="connsiteY105" fmla="*/ 688407 h 851161"/>
              <a:gd name="connsiteX106" fmla="*/ 775514 w 11584247"/>
              <a:gd name="connsiteY106" fmla="*/ 737451 h 851161"/>
              <a:gd name="connsiteX107" fmla="*/ 603494 w 11584247"/>
              <a:gd name="connsiteY107" fmla="*/ 710500 h 851161"/>
              <a:gd name="connsiteX108" fmla="*/ 460115 w 11584247"/>
              <a:gd name="connsiteY108" fmla="*/ 736903 h 851161"/>
              <a:gd name="connsiteX109" fmla="*/ 344393 w 11584247"/>
              <a:gd name="connsiteY109" fmla="*/ 725929 h 851161"/>
              <a:gd name="connsiteX110" fmla="*/ 104041 w 11584247"/>
              <a:gd name="connsiteY110" fmla="*/ 738210 h 851161"/>
              <a:gd name="connsiteX111" fmla="*/ 15455 w 11584247"/>
              <a:gd name="connsiteY111" fmla="*/ 751614 h 851161"/>
              <a:gd name="connsiteX112" fmla="*/ 0 w 11584247"/>
              <a:gd name="connsiteY112" fmla="*/ 741620 h 851161"/>
              <a:gd name="connsiteX113" fmla="*/ 0 w 11584247"/>
              <a:gd name="connsiteY113"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22362 w 11584247"/>
              <a:gd name="connsiteY34" fmla="*/ 576478 h 851161"/>
              <a:gd name="connsiteX35" fmla="*/ 7721280 w 11584247"/>
              <a:gd name="connsiteY35" fmla="*/ 690417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59069 w 11584247"/>
              <a:gd name="connsiteY70" fmla="*/ 641319 h 851161"/>
              <a:gd name="connsiteX71" fmla="*/ 5365377 w 11584247"/>
              <a:gd name="connsiteY71" fmla="*/ 639724 h 851161"/>
              <a:gd name="connsiteX72" fmla="*/ 5168758 w 11584247"/>
              <a:gd name="connsiteY72" fmla="*/ 620360 h 851161"/>
              <a:gd name="connsiteX73" fmla="*/ 5043093 w 11584247"/>
              <a:gd name="connsiteY73" fmla="*/ 619043 h 851161"/>
              <a:gd name="connsiteX74" fmla="*/ 4998604 w 11584247"/>
              <a:gd name="connsiteY74" fmla="*/ 629087 h 851161"/>
              <a:gd name="connsiteX75" fmla="*/ 4924058 w 11584247"/>
              <a:gd name="connsiteY75" fmla="*/ 645263 h 851161"/>
              <a:gd name="connsiteX76" fmla="*/ 4868616 w 11584247"/>
              <a:gd name="connsiteY76" fmla="*/ 683240 h 851161"/>
              <a:gd name="connsiteX77" fmla="*/ 4806175 w 11584247"/>
              <a:gd name="connsiteY77" fmla="*/ 686507 h 851161"/>
              <a:gd name="connsiteX78" fmla="*/ 4791312 w 11584247"/>
              <a:gd name="connsiteY78" fmla="*/ 653788 h 851161"/>
              <a:gd name="connsiteX79" fmla="*/ 4724634 w 11584247"/>
              <a:gd name="connsiteY79" fmla="*/ 668150 h 851161"/>
              <a:gd name="connsiteX80" fmla="*/ 4623526 w 11584247"/>
              <a:gd name="connsiteY80" fmla="*/ 693607 h 851161"/>
              <a:gd name="connsiteX81" fmla="*/ 4565119 w 11584247"/>
              <a:gd name="connsiteY81" fmla="*/ 699644 h 851161"/>
              <a:gd name="connsiteX82" fmla="*/ 4405682 w 11584247"/>
              <a:gd name="connsiteY82" fmla="*/ 725524 h 851161"/>
              <a:gd name="connsiteX83" fmla="*/ 4238717 w 11584247"/>
              <a:gd name="connsiteY83" fmla="*/ 780637 h 851161"/>
              <a:gd name="connsiteX84" fmla="*/ 4020693 w 11584247"/>
              <a:gd name="connsiteY84" fmla="*/ 841422 h 851161"/>
              <a:gd name="connsiteX85" fmla="*/ 3998789 w 11584247"/>
              <a:gd name="connsiteY85" fmla="*/ 851161 h 851161"/>
              <a:gd name="connsiteX86" fmla="*/ 3968135 w 11584247"/>
              <a:gd name="connsiteY86" fmla="*/ 845925 h 851161"/>
              <a:gd name="connsiteX87" fmla="*/ 3845234 w 11584247"/>
              <a:gd name="connsiteY87" fmla="*/ 823068 h 851161"/>
              <a:gd name="connsiteX88" fmla="*/ 3665369 w 11584247"/>
              <a:gd name="connsiteY88" fmla="*/ 785906 h 851161"/>
              <a:gd name="connsiteX89" fmla="*/ 3434444 w 11584247"/>
              <a:gd name="connsiteY89" fmla="*/ 760907 h 851161"/>
              <a:gd name="connsiteX90" fmla="*/ 3298790 w 11584247"/>
              <a:gd name="connsiteY90" fmla="*/ 755716 h 851161"/>
              <a:gd name="connsiteX91" fmla="*/ 3044242 w 11584247"/>
              <a:gd name="connsiteY91" fmla="*/ 738181 h 851161"/>
              <a:gd name="connsiteX92" fmla="*/ 2975529 w 11584247"/>
              <a:gd name="connsiteY92" fmla="*/ 720730 h 851161"/>
              <a:gd name="connsiteX93" fmla="*/ 2868812 w 11584247"/>
              <a:gd name="connsiteY93" fmla="*/ 709829 h 851161"/>
              <a:gd name="connsiteX94" fmla="*/ 2836257 w 11584247"/>
              <a:gd name="connsiteY94" fmla="*/ 703641 h 851161"/>
              <a:gd name="connsiteX95" fmla="*/ 2504472 w 11584247"/>
              <a:gd name="connsiteY95" fmla="*/ 654196 h 851161"/>
              <a:gd name="connsiteX96" fmla="*/ 2323450 w 11584247"/>
              <a:gd name="connsiteY96" fmla="*/ 692063 h 851161"/>
              <a:gd name="connsiteX97" fmla="*/ 2047386 w 11584247"/>
              <a:gd name="connsiteY97" fmla="*/ 669854 h 851161"/>
              <a:gd name="connsiteX98" fmla="*/ 2014871 w 11584247"/>
              <a:gd name="connsiteY98" fmla="*/ 671556 h 851161"/>
              <a:gd name="connsiteX99" fmla="*/ 1961527 w 11584247"/>
              <a:gd name="connsiteY99" fmla="*/ 678730 h 851161"/>
              <a:gd name="connsiteX100" fmla="*/ 1878931 w 11584247"/>
              <a:gd name="connsiteY100" fmla="*/ 661482 h 851161"/>
              <a:gd name="connsiteX101" fmla="*/ 1657788 w 11584247"/>
              <a:gd name="connsiteY101" fmla="*/ 646274 h 851161"/>
              <a:gd name="connsiteX102" fmla="*/ 1434049 w 11584247"/>
              <a:gd name="connsiteY102" fmla="*/ 595668 h 851161"/>
              <a:gd name="connsiteX103" fmla="*/ 1177354 w 11584247"/>
              <a:gd name="connsiteY103" fmla="*/ 614359 h 851161"/>
              <a:gd name="connsiteX104" fmla="*/ 1088947 w 11584247"/>
              <a:gd name="connsiteY104" fmla="*/ 617056 h 851161"/>
              <a:gd name="connsiteX105" fmla="*/ 998946 w 11584247"/>
              <a:gd name="connsiteY105" fmla="*/ 688407 h 851161"/>
              <a:gd name="connsiteX106" fmla="*/ 775514 w 11584247"/>
              <a:gd name="connsiteY106" fmla="*/ 737451 h 851161"/>
              <a:gd name="connsiteX107" fmla="*/ 603494 w 11584247"/>
              <a:gd name="connsiteY107" fmla="*/ 710500 h 851161"/>
              <a:gd name="connsiteX108" fmla="*/ 460115 w 11584247"/>
              <a:gd name="connsiteY108" fmla="*/ 736903 h 851161"/>
              <a:gd name="connsiteX109" fmla="*/ 344393 w 11584247"/>
              <a:gd name="connsiteY109" fmla="*/ 725929 h 851161"/>
              <a:gd name="connsiteX110" fmla="*/ 104041 w 11584247"/>
              <a:gd name="connsiteY110" fmla="*/ 738210 h 851161"/>
              <a:gd name="connsiteX111" fmla="*/ 15455 w 11584247"/>
              <a:gd name="connsiteY111" fmla="*/ 751614 h 851161"/>
              <a:gd name="connsiteX112" fmla="*/ 0 w 11584247"/>
              <a:gd name="connsiteY112" fmla="*/ 741620 h 851161"/>
              <a:gd name="connsiteX113" fmla="*/ 0 w 11584247"/>
              <a:gd name="connsiteY113"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22362 w 11584247"/>
              <a:gd name="connsiteY34" fmla="*/ 576478 h 851161"/>
              <a:gd name="connsiteX35" fmla="*/ 7721280 w 11584247"/>
              <a:gd name="connsiteY35" fmla="*/ 690417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59069 w 11584247"/>
              <a:gd name="connsiteY70" fmla="*/ 641319 h 851161"/>
              <a:gd name="connsiteX71" fmla="*/ 5365377 w 11584247"/>
              <a:gd name="connsiteY71" fmla="*/ 639724 h 851161"/>
              <a:gd name="connsiteX72" fmla="*/ 5168758 w 11584247"/>
              <a:gd name="connsiteY72" fmla="*/ 620360 h 851161"/>
              <a:gd name="connsiteX73" fmla="*/ 5043093 w 11584247"/>
              <a:gd name="connsiteY73" fmla="*/ 619043 h 851161"/>
              <a:gd name="connsiteX74" fmla="*/ 4998604 w 11584247"/>
              <a:gd name="connsiteY74" fmla="*/ 629087 h 851161"/>
              <a:gd name="connsiteX75" fmla="*/ 4924058 w 11584247"/>
              <a:gd name="connsiteY75" fmla="*/ 645263 h 851161"/>
              <a:gd name="connsiteX76" fmla="*/ 4868616 w 11584247"/>
              <a:gd name="connsiteY76" fmla="*/ 683240 h 851161"/>
              <a:gd name="connsiteX77" fmla="*/ 4806175 w 11584247"/>
              <a:gd name="connsiteY77" fmla="*/ 686507 h 851161"/>
              <a:gd name="connsiteX78" fmla="*/ 4791312 w 11584247"/>
              <a:gd name="connsiteY78" fmla="*/ 653788 h 851161"/>
              <a:gd name="connsiteX79" fmla="*/ 4724634 w 11584247"/>
              <a:gd name="connsiteY79" fmla="*/ 668150 h 851161"/>
              <a:gd name="connsiteX80" fmla="*/ 4623526 w 11584247"/>
              <a:gd name="connsiteY80" fmla="*/ 693607 h 851161"/>
              <a:gd name="connsiteX81" fmla="*/ 4565119 w 11584247"/>
              <a:gd name="connsiteY81" fmla="*/ 699644 h 851161"/>
              <a:gd name="connsiteX82" fmla="*/ 4405682 w 11584247"/>
              <a:gd name="connsiteY82" fmla="*/ 725524 h 851161"/>
              <a:gd name="connsiteX83" fmla="*/ 4238717 w 11584247"/>
              <a:gd name="connsiteY83" fmla="*/ 780637 h 851161"/>
              <a:gd name="connsiteX84" fmla="*/ 4020693 w 11584247"/>
              <a:gd name="connsiteY84" fmla="*/ 841422 h 851161"/>
              <a:gd name="connsiteX85" fmla="*/ 3998789 w 11584247"/>
              <a:gd name="connsiteY85" fmla="*/ 851161 h 851161"/>
              <a:gd name="connsiteX86" fmla="*/ 3968135 w 11584247"/>
              <a:gd name="connsiteY86" fmla="*/ 845925 h 851161"/>
              <a:gd name="connsiteX87" fmla="*/ 3845234 w 11584247"/>
              <a:gd name="connsiteY87" fmla="*/ 823068 h 851161"/>
              <a:gd name="connsiteX88" fmla="*/ 3665369 w 11584247"/>
              <a:gd name="connsiteY88" fmla="*/ 785906 h 851161"/>
              <a:gd name="connsiteX89" fmla="*/ 3434444 w 11584247"/>
              <a:gd name="connsiteY89" fmla="*/ 760907 h 851161"/>
              <a:gd name="connsiteX90" fmla="*/ 3298790 w 11584247"/>
              <a:gd name="connsiteY90" fmla="*/ 755716 h 851161"/>
              <a:gd name="connsiteX91" fmla="*/ 3044242 w 11584247"/>
              <a:gd name="connsiteY91" fmla="*/ 738181 h 851161"/>
              <a:gd name="connsiteX92" fmla="*/ 2975529 w 11584247"/>
              <a:gd name="connsiteY92" fmla="*/ 720730 h 851161"/>
              <a:gd name="connsiteX93" fmla="*/ 2868812 w 11584247"/>
              <a:gd name="connsiteY93" fmla="*/ 709829 h 851161"/>
              <a:gd name="connsiteX94" fmla="*/ 2836257 w 11584247"/>
              <a:gd name="connsiteY94" fmla="*/ 703641 h 851161"/>
              <a:gd name="connsiteX95" fmla="*/ 2504472 w 11584247"/>
              <a:gd name="connsiteY95" fmla="*/ 654196 h 851161"/>
              <a:gd name="connsiteX96" fmla="*/ 2323450 w 11584247"/>
              <a:gd name="connsiteY96" fmla="*/ 692063 h 851161"/>
              <a:gd name="connsiteX97" fmla="*/ 2047386 w 11584247"/>
              <a:gd name="connsiteY97" fmla="*/ 669854 h 851161"/>
              <a:gd name="connsiteX98" fmla="*/ 2014871 w 11584247"/>
              <a:gd name="connsiteY98" fmla="*/ 671556 h 851161"/>
              <a:gd name="connsiteX99" fmla="*/ 1961527 w 11584247"/>
              <a:gd name="connsiteY99" fmla="*/ 678730 h 851161"/>
              <a:gd name="connsiteX100" fmla="*/ 1873321 w 11584247"/>
              <a:gd name="connsiteY100" fmla="*/ 661482 h 851161"/>
              <a:gd name="connsiteX101" fmla="*/ 1657788 w 11584247"/>
              <a:gd name="connsiteY101" fmla="*/ 646274 h 851161"/>
              <a:gd name="connsiteX102" fmla="*/ 1434049 w 11584247"/>
              <a:gd name="connsiteY102" fmla="*/ 595668 h 851161"/>
              <a:gd name="connsiteX103" fmla="*/ 1177354 w 11584247"/>
              <a:gd name="connsiteY103" fmla="*/ 614359 h 851161"/>
              <a:gd name="connsiteX104" fmla="*/ 1088947 w 11584247"/>
              <a:gd name="connsiteY104" fmla="*/ 617056 h 851161"/>
              <a:gd name="connsiteX105" fmla="*/ 998946 w 11584247"/>
              <a:gd name="connsiteY105" fmla="*/ 688407 h 851161"/>
              <a:gd name="connsiteX106" fmla="*/ 775514 w 11584247"/>
              <a:gd name="connsiteY106" fmla="*/ 737451 h 851161"/>
              <a:gd name="connsiteX107" fmla="*/ 603494 w 11584247"/>
              <a:gd name="connsiteY107" fmla="*/ 710500 h 851161"/>
              <a:gd name="connsiteX108" fmla="*/ 460115 w 11584247"/>
              <a:gd name="connsiteY108" fmla="*/ 736903 h 851161"/>
              <a:gd name="connsiteX109" fmla="*/ 344393 w 11584247"/>
              <a:gd name="connsiteY109" fmla="*/ 725929 h 851161"/>
              <a:gd name="connsiteX110" fmla="*/ 104041 w 11584247"/>
              <a:gd name="connsiteY110" fmla="*/ 738210 h 851161"/>
              <a:gd name="connsiteX111" fmla="*/ 15455 w 11584247"/>
              <a:gd name="connsiteY111" fmla="*/ 751614 h 851161"/>
              <a:gd name="connsiteX112" fmla="*/ 0 w 11584247"/>
              <a:gd name="connsiteY112" fmla="*/ 741620 h 851161"/>
              <a:gd name="connsiteX113" fmla="*/ 0 w 11584247"/>
              <a:gd name="connsiteY113"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22362 w 11584247"/>
              <a:gd name="connsiteY34" fmla="*/ 576478 h 851161"/>
              <a:gd name="connsiteX35" fmla="*/ 7721280 w 11584247"/>
              <a:gd name="connsiteY35" fmla="*/ 690417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59069 w 11584247"/>
              <a:gd name="connsiteY70" fmla="*/ 641319 h 851161"/>
              <a:gd name="connsiteX71" fmla="*/ 5365377 w 11584247"/>
              <a:gd name="connsiteY71" fmla="*/ 639724 h 851161"/>
              <a:gd name="connsiteX72" fmla="*/ 5168758 w 11584247"/>
              <a:gd name="connsiteY72" fmla="*/ 620360 h 851161"/>
              <a:gd name="connsiteX73" fmla="*/ 5043093 w 11584247"/>
              <a:gd name="connsiteY73" fmla="*/ 619043 h 851161"/>
              <a:gd name="connsiteX74" fmla="*/ 4998604 w 11584247"/>
              <a:gd name="connsiteY74" fmla="*/ 629087 h 851161"/>
              <a:gd name="connsiteX75" fmla="*/ 4924058 w 11584247"/>
              <a:gd name="connsiteY75" fmla="*/ 645263 h 851161"/>
              <a:gd name="connsiteX76" fmla="*/ 4868616 w 11584247"/>
              <a:gd name="connsiteY76" fmla="*/ 683240 h 851161"/>
              <a:gd name="connsiteX77" fmla="*/ 4806175 w 11584247"/>
              <a:gd name="connsiteY77" fmla="*/ 686507 h 851161"/>
              <a:gd name="connsiteX78" fmla="*/ 4791312 w 11584247"/>
              <a:gd name="connsiteY78" fmla="*/ 653788 h 851161"/>
              <a:gd name="connsiteX79" fmla="*/ 4724634 w 11584247"/>
              <a:gd name="connsiteY79" fmla="*/ 668150 h 851161"/>
              <a:gd name="connsiteX80" fmla="*/ 4623526 w 11584247"/>
              <a:gd name="connsiteY80" fmla="*/ 693607 h 851161"/>
              <a:gd name="connsiteX81" fmla="*/ 4565119 w 11584247"/>
              <a:gd name="connsiteY81" fmla="*/ 699644 h 851161"/>
              <a:gd name="connsiteX82" fmla="*/ 4405682 w 11584247"/>
              <a:gd name="connsiteY82" fmla="*/ 725524 h 851161"/>
              <a:gd name="connsiteX83" fmla="*/ 4238717 w 11584247"/>
              <a:gd name="connsiteY83" fmla="*/ 780637 h 851161"/>
              <a:gd name="connsiteX84" fmla="*/ 4020693 w 11584247"/>
              <a:gd name="connsiteY84" fmla="*/ 841422 h 851161"/>
              <a:gd name="connsiteX85" fmla="*/ 3998789 w 11584247"/>
              <a:gd name="connsiteY85" fmla="*/ 851161 h 851161"/>
              <a:gd name="connsiteX86" fmla="*/ 3968135 w 11584247"/>
              <a:gd name="connsiteY86" fmla="*/ 845925 h 851161"/>
              <a:gd name="connsiteX87" fmla="*/ 3845234 w 11584247"/>
              <a:gd name="connsiteY87" fmla="*/ 823068 h 851161"/>
              <a:gd name="connsiteX88" fmla="*/ 3665369 w 11584247"/>
              <a:gd name="connsiteY88" fmla="*/ 785906 h 851161"/>
              <a:gd name="connsiteX89" fmla="*/ 3434444 w 11584247"/>
              <a:gd name="connsiteY89" fmla="*/ 760907 h 851161"/>
              <a:gd name="connsiteX90" fmla="*/ 3298790 w 11584247"/>
              <a:gd name="connsiteY90" fmla="*/ 755716 h 851161"/>
              <a:gd name="connsiteX91" fmla="*/ 3044242 w 11584247"/>
              <a:gd name="connsiteY91" fmla="*/ 738181 h 851161"/>
              <a:gd name="connsiteX92" fmla="*/ 2975529 w 11584247"/>
              <a:gd name="connsiteY92" fmla="*/ 720730 h 851161"/>
              <a:gd name="connsiteX93" fmla="*/ 2868812 w 11584247"/>
              <a:gd name="connsiteY93" fmla="*/ 709829 h 851161"/>
              <a:gd name="connsiteX94" fmla="*/ 2836257 w 11584247"/>
              <a:gd name="connsiteY94" fmla="*/ 703641 h 851161"/>
              <a:gd name="connsiteX95" fmla="*/ 2504472 w 11584247"/>
              <a:gd name="connsiteY95" fmla="*/ 654196 h 851161"/>
              <a:gd name="connsiteX96" fmla="*/ 2323450 w 11584247"/>
              <a:gd name="connsiteY96" fmla="*/ 692063 h 851161"/>
              <a:gd name="connsiteX97" fmla="*/ 2047386 w 11584247"/>
              <a:gd name="connsiteY97" fmla="*/ 669854 h 851161"/>
              <a:gd name="connsiteX98" fmla="*/ 2014871 w 11584247"/>
              <a:gd name="connsiteY98" fmla="*/ 671556 h 851161"/>
              <a:gd name="connsiteX99" fmla="*/ 1961527 w 11584247"/>
              <a:gd name="connsiteY99" fmla="*/ 678730 h 851161"/>
              <a:gd name="connsiteX100" fmla="*/ 1873321 w 11584247"/>
              <a:gd name="connsiteY100" fmla="*/ 661482 h 851161"/>
              <a:gd name="connsiteX101" fmla="*/ 1657788 w 11584247"/>
              <a:gd name="connsiteY101" fmla="*/ 646274 h 851161"/>
              <a:gd name="connsiteX102" fmla="*/ 1434049 w 11584247"/>
              <a:gd name="connsiteY102" fmla="*/ 595668 h 851161"/>
              <a:gd name="connsiteX103" fmla="*/ 1177354 w 11584247"/>
              <a:gd name="connsiteY103" fmla="*/ 614359 h 851161"/>
              <a:gd name="connsiteX104" fmla="*/ 1088947 w 11584247"/>
              <a:gd name="connsiteY104" fmla="*/ 617056 h 851161"/>
              <a:gd name="connsiteX105" fmla="*/ 998946 w 11584247"/>
              <a:gd name="connsiteY105" fmla="*/ 688407 h 851161"/>
              <a:gd name="connsiteX106" fmla="*/ 775514 w 11584247"/>
              <a:gd name="connsiteY106" fmla="*/ 737451 h 851161"/>
              <a:gd name="connsiteX107" fmla="*/ 603494 w 11584247"/>
              <a:gd name="connsiteY107" fmla="*/ 710500 h 851161"/>
              <a:gd name="connsiteX108" fmla="*/ 460115 w 11584247"/>
              <a:gd name="connsiteY108" fmla="*/ 736903 h 851161"/>
              <a:gd name="connsiteX109" fmla="*/ 344393 w 11584247"/>
              <a:gd name="connsiteY109" fmla="*/ 725929 h 851161"/>
              <a:gd name="connsiteX110" fmla="*/ 104041 w 11584247"/>
              <a:gd name="connsiteY110" fmla="*/ 738210 h 851161"/>
              <a:gd name="connsiteX111" fmla="*/ 15455 w 11584247"/>
              <a:gd name="connsiteY111" fmla="*/ 751614 h 851161"/>
              <a:gd name="connsiteX112" fmla="*/ 0 w 11584247"/>
              <a:gd name="connsiteY112" fmla="*/ 741620 h 851161"/>
              <a:gd name="connsiteX113" fmla="*/ 0 w 11584247"/>
              <a:gd name="connsiteY113"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22362 w 11584247"/>
              <a:gd name="connsiteY34" fmla="*/ 576478 h 851161"/>
              <a:gd name="connsiteX35" fmla="*/ 7721280 w 11584247"/>
              <a:gd name="connsiteY35" fmla="*/ 690417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59069 w 11584247"/>
              <a:gd name="connsiteY70" fmla="*/ 641319 h 851161"/>
              <a:gd name="connsiteX71" fmla="*/ 5365377 w 11584247"/>
              <a:gd name="connsiteY71" fmla="*/ 639724 h 851161"/>
              <a:gd name="connsiteX72" fmla="*/ 5168758 w 11584247"/>
              <a:gd name="connsiteY72" fmla="*/ 620360 h 851161"/>
              <a:gd name="connsiteX73" fmla="*/ 5043093 w 11584247"/>
              <a:gd name="connsiteY73" fmla="*/ 619043 h 851161"/>
              <a:gd name="connsiteX74" fmla="*/ 4998604 w 11584247"/>
              <a:gd name="connsiteY74" fmla="*/ 629087 h 851161"/>
              <a:gd name="connsiteX75" fmla="*/ 4924058 w 11584247"/>
              <a:gd name="connsiteY75" fmla="*/ 645263 h 851161"/>
              <a:gd name="connsiteX76" fmla="*/ 4868616 w 11584247"/>
              <a:gd name="connsiteY76" fmla="*/ 683240 h 851161"/>
              <a:gd name="connsiteX77" fmla="*/ 4806175 w 11584247"/>
              <a:gd name="connsiteY77" fmla="*/ 686507 h 851161"/>
              <a:gd name="connsiteX78" fmla="*/ 4791312 w 11584247"/>
              <a:gd name="connsiteY78" fmla="*/ 653788 h 851161"/>
              <a:gd name="connsiteX79" fmla="*/ 4724634 w 11584247"/>
              <a:gd name="connsiteY79" fmla="*/ 668150 h 851161"/>
              <a:gd name="connsiteX80" fmla="*/ 4623526 w 11584247"/>
              <a:gd name="connsiteY80" fmla="*/ 693607 h 851161"/>
              <a:gd name="connsiteX81" fmla="*/ 4565119 w 11584247"/>
              <a:gd name="connsiteY81" fmla="*/ 699644 h 851161"/>
              <a:gd name="connsiteX82" fmla="*/ 4405682 w 11584247"/>
              <a:gd name="connsiteY82" fmla="*/ 725524 h 851161"/>
              <a:gd name="connsiteX83" fmla="*/ 4238717 w 11584247"/>
              <a:gd name="connsiteY83" fmla="*/ 780637 h 851161"/>
              <a:gd name="connsiteX84" fmla="*/ 4020693 w 11584247"/>
              <a:gd name="connsiteY84" fmla="*/ 841422 h 851161"/>
              <a:gd name="connsiteX85" fmla="*/ 3998789 w 11584247"/>
              <a:gd name="connsiteY85" fmla="*/ 851161 h 851161"/>
              <a:gd name="connsiteX86" fmla="*/ 3968135 w 11584247"/>
              <a:gd name="connsiteY86" fmla="*/ 845925 h 851161"/>
              <a:gd name="connsiteX87" fmla="*/ 3845234 w 11584247"/>
              <a:gd name="connsiteY87" fmla="*/ 823068 h 851161"/>
              <a:gd name="connsiteX88" fmla="*/ 3665369 w 11584247"/>
              <a:gd name="connsiteY88" fmla="*/ 785906 h 851161"/>
              <a:gd name="connsiteX89" fmla="*/ 3434444 w 11584247"/>
              <a:gd name="connsiteY89" fmla="*/ 760907 h 851161"/>
              <a:gd name="connsiteX90" fmla="*/ 3298790 w 11584247"/>
              <a:gd name="connsiteY90" fmla="*/ 755716 h 851161"/>
              <a:gd name="connsiteX91" fmla="*/ 3044242 w 11584247"/>
              <a:gd name="connsiteY91" fmla="*/ 738181 h 851161"/>
              <a:gd name="connsiteX92" fmla="*/ 2975529 w 11584247"/>
              <a:gd name="connsiteY92" fmla="*/ 720730 h 851161"/>
              <a:gd name="connsiteX93" fmla="*/ 2868812 w 11584247"/>
              <a:gd name="connsiteY93" fmla="*/ 709829 h 851161"/>
              <a:gd name="connsiteX94" fmla="*/ 2836257 w 11584247"/>
              <a:gd name="connsiteY94" fmla="*/ 703641 h 851161"/>
              <a:gd name="connsiteX95" fmla="*/ 2504472 w 11584247"/>
              <a:gd name="connsiteY95" fmla="*/ 654196 h 851161"/>
              <a:gd name="connsiteX96" fmla="*/ 2323450 w 11584247"/>
              <a:gd name="connsiteY96" fmla="*/ 692063 h 851161"/>
              <a:gd name="connsiteX97" fmla="*/ 2047386 w 11584247"/>
              <a:gd name="connsiteY97" fmla="*/ 669854 h 851161"/>
              <a:gd name="connsiteX98" fmla="*/ 2014871 w 11584247"/>
              <a:gd name="connsiteY98" fmla="*/ 671556 h 851161"/>
              <a:gd name="connsiteX99" fmla="*/ 1961527 w 11584247"/>
              <a:gd name="connsiteY99" fmla="*/ 678730 h 851161"/>
              <a:gd name="connsiteX100" fmla="*/ 1873321 w 11584247"/>
              <a:gd name="connsiteY100" fmla="*/ 661482 h 851161"/>
              <a:gd name="connsiteX101" fmla="*/ 1657788 w 11584247"/>
              <a:gd name="connsiteY101" fmla="*/ 646274 h 851161"/>
              <a:gd name="connsiteX102" fmla="*/ 1434049 w 11584247"/>
              <a:gd name="connsiteY102" fmla="*/ 595668 h 851161"/>
              <a:gd name="connsiteX103" fmla="*/ 1177354 w 11584247"/>
              <a:gd name="connsiteY103" fmla="*/ 614359 h 851161"/>
              <a:gd name="connsiteX104" fmla="*/ 1088947 w 11584247"/>
              <a:gd name="connsiteY104" fmla="*/ 617056 h 851161"/>
              <a:gd name="connsiteX105" fmla="*/ 998946 w 11584247"/>
              <a:gd name="connsiteY105" fmla="*/ 688407 h 851161"/>
              <a:gd name="connsiteX106" fmla="*/ 775514 w 11584247"/>
              <a:gd name="connsiteY106" fmla="*/ 737451 h 851161"/>
              <a:gd name="connsiteX107" fmla="*/ 603494 w 11584247"/>
              <a:gd name="connsiteY107" fmla="*/ 710500 h 851161"/>
              <a:gd name="connsiteX108" fmla="*/ 460115 w 11584247"/>
              <a:gd name="connsiteY108" fmla="*/ 736903 h 851161"/>
              <a:gd name="connsiteX109" fmla="*/ 344393 w 11584247"/>
              <a:gd name="connsiteY109" fmla="*/ 725929 h 851161"/>
              <a:gd name="connsiteX110" fmla="*/ 104041 w 11584247"/>
              <a:gd name="connsiteY110" fmla="*/ 738210 h 851161"/>
              <a:gd name="connsiteX111" fmla="*/ 15455 w 11584247"/>
              <a:gd name="connsiteY111" fmla="*/ 751614 h 851161"/>
              <a:gd name="connsiteX112" fmla="*/ 0 w 11584247"/>
              <a:gd name="connsiteY112" fmla="*/ 741620 h 851161"/>
              <a:gd name="connsiteX113" fmla="*/ 0 w 11584247"/>
              <a:gd name="connsiteY113"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22362 w 11584247"/>
              <a:gd name="connsiteY34" fmla="*/ 576478 h 851161"/>
              <a:gd name="connsiteX35" fmla="*/ 7721280 w 11584247"/>
              <a:gd name="connsiteY35" fmla="*/ 690417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59069 w 11584247"/>
              <a:gd name="connsiteY70" fmla="*/ 641319 h 851161"/>
              <a:gd name="connsiteX71" fmla="*/ 5365377 w 11584247"/>
              <a:gd name="connsiteY71" fmla="*/ 639724 h 851161"/>
              <a:gd name="connsiteX72" fmla="*/ 5168758 w 11584247"/>
              <a:gd name="connsiteY72" fmla="*/ 620360 h 851161"/>
              <a:gd name="connsiteX73" fmla="*/ 5043093 w 11584247"/>
              <a:gd name="connsiteY73" fmla="*/ 619043 h 851161"/>
              <a:gd name="connsiteX74" fmla="*/ 4998604 w 11584247"/>
              <a:gd name="connsiteY74" fmla="*/ 629087 h 851161"/>
              <a:gd name="connsiteX75" fmla="*/ 4924058 w 11584247"/>
              <a:gd name="connsiteY75" fmla="*/ 645263 h 851161"/>
              <a:gd name="connsiteX76" fmla="*/ 4868616 w 11584247"/>
              <a:gd name="connsiteY76" fmla="*/ 683240 h 851161"/>
              <a:gd name="connsiteX77" fmla="*/ 4806175 w 11584247"/>
              <a:gd name="connsiteY77" fmla="*/ 686507 h 851161"/>
              <a:gd name="connsiteX78" fmla="*/ 4791312 w 11584247"/>
              <a:gd name="connsiteY78" fmla="*/ 653788 h 851161"/>
              <a:gd name="connsiteX79" fmla="*/ 4724634 w 11584247"/>
              <a:gd name="connsiteY79" fmla="*/ 668150 h 851161"/>
              <a:gd name="connsiteX80" fmla="*/ 4623526 w 11584247"/>
              <a:gd name="connsiteY80" fmla="*/ 693607 h 851161"/>
              <a:gd name="connsiteX81" fmla="*/ 4565119 w 11584247"/>
              <a:gd name="connsiteY81" fmla="*/ 699644 h 851161"/>
              <a:gd name="connsiteX82" fmla="*/ 4405682 w 11584247"/>
              <a:gd name="connsiteY82" fmla="*/ 725524 h 851161"/>
              <a:gd name="connsiteX83" fmla="*/ 4238717 w 11584247"/>
              <a:gd name="connsiteY83" fmla="*/ 780637 h 851161"/>
              <a:gd name="connsiteX84" fmla="*/ 4020693 w 11584247"/>
              <a:gd name="connsiteY84" fmla="*/ 841422 h 851161"/>
              <a:gd name="connsiteX85" fmla="*/ 3998789 w 11584247"/>
              <a:gd name="connsiteY85" fmla="*/ 851161 h 851161"/>
              <a:gd name="connsiteX86" fmla="*/ 3968135 w 11584247"/>
              <a:gd name="connsiteY86" fmla="*/ 845925 h 851161"/>
              <a:gd name="connsiteX87" fmla="*/ 3845234 w 11584247"/>
              <a:gd name="connsiteY87" fmla="*/ 823068 h 851161"/>
              <a:gd name="connsiteX88" fmla="*/ 3665369 w 11584247"/>
              <a:gd name="connsiteY88" fmla="*/ 785906 h 851161"/>
              <a:gd name="connsiteX89" fmla="*/ 3434444 w 11584247"/>
              <a:gd name="connsiteY89" fmla="*/ 760907 h 851161"/>
              <a:gd name="connsiteX90" fmla="*/ 3298790 w 11584247"/>
              <a:gd name="connsiteY90" fmla="*/ 755716 h 851161"/>
              <a:gd name="connsiteX91" fmla="*/ 3044242 w 11584247"/>
              <a:gd name="connsiteY91" fmla="*/ 738181 h 851161"/>
              <a:gd name="connsiteX92" fmla="*/ 2975529 w 11584247"/>
              <a:gd name="connsiteY92" fmla="*/ 720730 h 851161"/>
              <a:gd name="connsiteX93" fmla="*/ 2868812 w 11584247"/>
              <a:gd name="connsiteY93" fmla="*/ 709829 h 851161"/>
              <a:gd name="connsiteX94" fmla="*/ 2836257 w 11584247"/>
              <a:gd name="connsiteY94" fmla="*/ 703641 h 851161"/>
              <a:gd name="connsiteX95" fmla="*/ 2504472 w 11584247"/>
              <a:gd name="connsiteY95" fmla="*/ 654196 h 851161"/>
              <a:gd name="connsiteX96" fmla="*/ 2323450 w 11584247"/>
              <a:gd name="connsiteY96" fmla="*/ 692063 h 851161"/>
              <a:gd name="connsiteX97" fmla="*/ 2047386 w 11584247"/>
              <a:gd name="connsiteY97" fmla="*/ 669854 h 851161"/>
              <a:gd name="connsiteX98" fmla="*/ 2014871 w 11584247"/>
              <a:gd name="connsiteY98" fmla="*/ 671556 h 851161"/>
              <a:gd name="connsiteX99" fmla="*/ 1961527 w 11584247"/>
              <a:gd name="connsiteY99" fmla="*/ 678730 h 851161"/>
              <a:gd name="connsiteX100" fmla="*/ 1834052 w 11584247"/>
              <a:gd name="connsiteY100" fmla="*/ 644653 h 851161"/>
              <a:gd name="connsiteX101" fmla="*/ 1657788 w 11584247"/>
              <a:gd name="connsiteY101" fmla="*/ 646274 h 851161"/>
              <a:gd name="connsiteX102" fmla="*/ 1434049 w 11584247"/>
              <a:gd name="connsiteY102" fmla="*/ 595668 h 851161"/>
              <a:gd name="connsiteX103" fmla="*/ 1177354 w 11584247"/>
              <a:gd name="connsiteY103" fmla="*/ 614359 h 851161"/>
              <a:gd name="connsiteX104" fmla="*/ 1088947 w 11584247"/>
              <a:gd name="connsiteY104" fmla="*/ 617056 h 851161"/>
              <a:gd name="connsiteX105" fmla="*/ 998946 w 11584247"/>
              <a:gd name="connsiteY105" fmla="*/ 688407 h 851161"/>
              <a:gd name="connsiteX106" fmla="*/ 775514 w 11584247"/>
              <a:gd name="connsiteY106" fmla="*/ 737451 h 851161"/>
              <a:gd name="connsiteX107" fmla="*/ 603494 w 11584247"/>
              <a:gd name="connsiteY107" fmla="*/ 710500 h 851161"/>
              <a:gd name="connsiteX108" fmla="*/ 460115 w 11584247"/>
              <a:gd name="connsiteY108" fmla="*/ 736903 h 851161"/>
              <a:gd name="connsiteX109" fmla="*/ 344393 w 11584247"/>
              <a:gd name="connsiteY109" fmla="*/ 725929 h 851161"/>
              <a:gd name="connsiteX110" fmla="*/ 104041 w 11584247"/>
              <a:gd name="connsiteY110" fmla="*/ 738210 h 851161"/>
              <a:gd name="connsiteX111" fmla="*/ 15455 w 11584247"/>
              <a:gd name="connsiteY111" fmla="*/ 751614 h 851161"/>
              <a:gd name="connsiteX112" fmla="*/ 0 w 11584247"/>
              <a:gd name="connsiteY112" fmla="*/ 741620 h 851161"/>
              <a:gd name="connsiteX113" fmla="*/ 0 w 11584247"/>
              <a:gd name="connsiteY113"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22362 w 11584247"/>
              <a:gd name="connsiteY34" fmla="*/ 576478 h 851161"/>
              <a:gd name="connsiteX35" fmla="*/ 7721280 w 11584247"/>
              <a:gd name="connsiteY35" fmla="*/ 690417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59069 w 11584247"/>
              <a:gd name="connsiteY70" fmla="*/ 641319 h 851161"/>
              <a:gd name="connsiteX71" fmla="*/ 5365377 w 11584247"/>
              <a:gd name="connsiteY71" fmla="*/ 639724 h 851161"/>
              <a:gd name="connsiteX72" fmla="*/ 5168758 w 11584247"/>
              <a:gd name="connsiteY72" fmla="*/ 620360 h 851161"/>
              <a:gd name="connsiteX73" fmla="*/ 5043093 w 11584247"/>
              <a:gd name="connsiteY73" fmla="*/ 619043 h 851161"/>
              <a:gd name="connsiteX74" fmla="*/ 4998604 w 11584247"/>
              <a:gd name="connsiteY74" fmla="*/ 629087 h 851161"/>
              <a:gd name="connsiteX75" fmla="*/ 4924058 w 11584247"/>
              <a:gd name="connsiteY75" fmla="*/ 645263 h 851161"/>
              <a:gd name="connsiteX76" fmla="*/ 4868616 w 11584247"/>
              <a:gd name="connsiteY76" fmla="*/ 683240 h 851161"/>
              <a:gd name="connsiteX77" fmla="*/ 4806175 w 11584247"/>
              <a:gd name="connsiteY77" fmla="*/ 686507 h 851161"/>
              <a:gd name="connsiteX78" fmla="*/ 4791312 w 11584247"/>
              <a:gd name="connsiteY78" fmla="*/ 653788 h 851161"/>
              <a:gd name="connsiteX79" fmla="*/ 4724634 w 11584247"/>
              <a:gd name="connsiteY79" fmla="*/ 668150 h 851161"/>
              <a:gd name="connsiteX80" fmla="*/ 4623526 w 11584247"/>
              <a:gd name="connsiteY80" fmla="*/ 693607 h 851161"/>
              <a:gd name="connsiteX81" fmla="*/ 4565119 w 11584247"/>
              <a:gd name="connsiteY81" fmla="*/ 699644 h 851161"/>
              <a:gd name="connsiteX82" fmla="*/ 4405682 w 11584247"/>
              <a:gd name="connsiteY82" fmla="*/ 725524 h 851161"/>
              <a:gd name="connsiteX83" fmla="*/ 4238717 w 11584247"/>
              <a:gd name="connsiteY83" fmla="*/ 780637 h 851161"/>
              <a:gd name="connsiteX84" fmla="*/ 4020693 w 11584247"/>
              <a:gd name="connsiteY84" fmla="*/ 841422 h 851161"/>
              <a:gd name="connsiteX85" fmla="*/ 3998789 w 11584247"/>
              <a:gd name="connsiteY85" fmla="*/ 851161 h 851161"/>
              <a:gd name="connsiteX86" fmla="*/ 3968135 w 11584247"/>
              <a:gd name="connsiteY86" fmla="*/ 845925 h 851161"/>
              <a:gd name="connsiteX87" fmla="*/ 3845234 w 11584247"/>
              <a:gd name="connsiteY87" fmla="*/ 823068 h 851161"/>
              <a:gd name="connsiteX88" fmla="*/ 3665369 w 11584247"/>
              <a:gd name="connsiteY88" fmla="*/ 785906 h 851161"/>
              <a:gd name="connsiteX89" fmla="*/ 3434444 w 11584247"/>
              <a:gd name="connsiteY89" fmla="*/ 760907 h 851161"/>
              <a:gd name="connsiteX90" fmla="*/ 3298790 w 11584247"/>
              <a:gd name="connsiteY90" fmla="*/ 755716 h 851161"/>
              <a:gd name="connsiteX91" fmla="*/ 3044242 w 11584247"/>
              <a:gd name="connsiteY91" fmla="*/ 738181 h 851161"/>
              <a:gd name="connsiteX92" fmla="*/ 2975529 w 11584247"/>
              <a:gd name="connsiteY92" fmla="*/ 720730 h 851161"/>
              <a:gd name="connsiteX93" fmla="*/ 2868812 w 11584247"/>
              <a:gd name="connsiteY93" fmla="*/ 709829 h 851161"/>
              <a:gd name="connsiteX94" fmla="*/ 2836257 w 11584247"/>
              <a:gd name="connsiteY94" fmla="*/ 703641 h 851161"/>
              <a:gd name="connsiteX95" fmla="*/ 2504472 w 11584247"/>
              <a:gd name="connsiteY95" fmla="*/ 654196 h 851161"/>
              <a:gd name="connsiteX96" fmla="*/ 2323450 w 11584247"/>
              <a:gd name="connsiteY96" fmla="*/ 692063 h 851161"/>
              <a:gd name="connsiteX97" fmla="*/ 2047386 w 11584247"/>
              <a:gd name="connsiteY97" fmla="*/ 669854 h 851161"/>
              <a:gd name="connsiteX98" fmla="*/ 2014871 w 11584247"/>
              <a:gd name="connsiteY98" fmla="*/ 671556 h 851161"/>
              <a:gd name="connsiteX99" fmla="*/ 1961527 w 11584247"/>
              <a:gd name="connsiteY99" fmla="*/ 678730 h 851161"/>
              <a:gd name="connsiteX100" fmla="*/ 1834052 w 11584247"/>
              <a:gd name="connsiteY100" fmla="*/ 644653 h 851161"/>
              <a:gd name="connsiteX101" fmla="*/ 1657788 w 11584247"/>
              <a:gd name="connsiteY101" fmla="*/ 646274 h 851161"/>
              <a:gd name="connsiteX102" fmla="*/ 1434049 w 11584247"/>
              <a:gd name="connsiteY102" fmla="*/ 595668 h 851161"/>
              <a:gd name="connsiteX103" fmla="*/ 1177354 w 11584247"/>
              <a:gd name="connsiteY103" fmla="*/ 614359 h 851161"/>
              <a:gd name="connsiteX104" fmla="*/ 1088947 w 11584247"/>
              <a:gd name="connsiteY104" fmla="*/ 617056 h 851161"/>
              <a:gd name="connsiteX105" fmla="*/ 998946 w 11584247"/>
              <a:gd name="connsiteY105" fmla="*/ 688407 h 851161"/>
              <a:gd name="connsiteX106" fmla="*/ 775514 w 11584247"/>
              <a:gd name="connsiteY106" fmla="*/ 737451 h 851161"/>
              <a:gd name="connsiteX107" fmla="*/ 603494 w 11584247"/>
              <a:gd name="connsiteY107" fmla="*/ 710500 h 851161"/>
              <a:gd name="connsiteX108" fmla="*/ 460115 w 11584247"/>
              <a:gd name="connsiteY108" fmla="*/ 736903 h 851161"/>
              <a:gd name="connsiteX109" fmla="*/ 344393 w 11584247"/>
              <a:gd name="connsiteY109" fmla="*/ 725929 h 851161"/>
              <a:gd name="connsiteX110" fmla="*/ 143310 w 11584247"/>
              <a:gd name="connsiteY110" fmla="*/ 738210 h 851161"/>
              <a:gd name="connsiteX111" fmla="*/ 15455 w 11584247"/>
              <a:gd name="connsiteY111" fmla="*/ 751614 h 851161"/>
              <a:gd name="connsiteX112" fmla="*/ 0 w 11584247"/>
              <a:gd name="connsiteY112" fmla="*/ 741620 h 851161"/>
              <a:gd name="connsiteX113" fmla="*/ 0 w 11584247"/>
              <a:gd name="connsiteY113"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22362 w 11584247"/>
              <a:gd name="connsiteY34" fmla="*/ 576478 h 851161"/>
              <a:gd name="connsiteX35" fmla="*/ 7721280 w 11584247"/>
              <a:gd name="connsiteY35" fmla="*/ 690417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59069 w 11584247"/>
              <a:gd name="connsiteY70" fmla="*/ 641319 h 851161"/>
              <a:gd name="connsiteX71" fmla="*/ 5365377 w 11584247"/>
              <a:gd name="connsiteY71" fmla="*/ 639724 h 851161"/>
              <a:gd name="connsiteX72" fmla="*/ 5168758 w 11584247"/>
              <a:gd name="connsiteY72" fmla="*/ 620360 h 851161"/>
              <a:gd name="connsiteX73" fmla="*/ 5043093 w 11584247"/>
              <a:gd name="connsiteY73" fmla="*/ 619043 h 851161"/>
              <a:gd name="connsiteX74" fmla="*/ 4998604 w 11584247"/>
              <a:gd name="connsiteY74" fmla="*/ 629087 h 851161"/>
              <a:gd name="connsiteX75" fmla="*/ 4924058 w 11584247"/>
              <a:gd name="connsiteY75" fmla="*/ 645263 h 851161"/>
              <a:gd name="connsiteX76" fmla="*/ 4868616 w 11584247"/>
              <a:gd name="connsiteY76" fmla="*/ 683240 h 851161"/>
              <a:gd name="connsiteX77" fmla="*/ 4806175 w 11584247"/>
              <a:gd name="connsiteY77" fmla="*/ 686507 h 851161"/>
              <a:gd name="connsiteX78" fmla="*/ 4791312 w 11584247"/>
              <a:gd name="connsiteY78" fmla="*/ 653788 h 851161"/>
              <a:gd name="connsiteX79" fmla="*/ 4724634 w 11584247"/>
              <a:gd name="connsiteY79" fmla="*/ 668150 h 851161"/>
              <a:gd name="connsiteX80" fmla="*/ 4623526 w 11584247"/>
              <a:gd name="connsiteY80" fmla="*/ 693607 h 851161"/>
              <a:gd name="connsiteX81" fmla="*/ 4565119 w 11584247"/>
              <a:gd name="connsiteY81" fmla="*/ 699644 h 851161"/>
              <a:gd name="connsiteX82" fmla="*/ 4405682 w 11584247"/>
              <a:gd name="connsiteY82" fmla="*/ 725524 h 851161"/>
              <a:gd name="connsiteX83" fmla="*/ 4238717 w 11584247"/>
              <a:gd name="connsiteY83" fmla="*/ 780637 h 851161"/>
              <a:gd name="connsiteX84" fmla="*/ 4020693 w 11584247"/>
              <a:gd name="connsiteY84" fmla="*/ 841422 h 851161"/>
              <a:gd name="connsiteX85" fmla="*/ 3998789 w 11584247"/>
              <a:gd name="connsiteY85" fmla="*/ 851161 h 851161"/>
              <a:gd name="connsiteX86" fmla="*/ 3968135 w 11584247"/>
              <a:gd name="connsiteY86" fmla="*/ 845925 h 851161"/>
              <a:gd name="connsiteX87" fmla="*/ 3845234 w 11584247"/>
              <a:gd name="connsiteY87" fmla="*/ 823068 h 851161"/>
              <a:gd name="connsiteX88" fmla="*/ 3665369 w 11584247"/>
              <a:gd name="connsiteY88" fmla="*/ 785906 h 851161"/>
              <a:gd name="connsiteX89" fmla="*/ 3434444 w 11584247"/>
              <a:gd name="connsiteY89" fmla="*/ 760907 h 851161"/>
              <a:gd name="connsiteX90" fmla="*/ 3298790 w 11584247"/>
              <a:gd name="connsiteY90" fmla="*/ 755716 h 851161"/>
              <a:gd name="connsiteX91" fmla="*/ 3044242 w 11584247"/>
              <a:gd name="connsiteY91" fmla="*/ 738181 h 851161"/>
              <a:gd name="connsiteX92" fmla="*/ 2975529 w 11584247"/>
              <a:gd name="connsiteY92" fmla="*/ 720730 h 851161"/>
              <a:gd name="connsiteX93" fmla="*/ 2868812 w 11584247"/>
              <a:gd name="connsiteY93" fmla="*/ 709829 h 851161"/>
              <a:gd name="connsiteX94" fmla="*/ 2836257 w 11584247"/>
              <a:gd name="connsiteY94" fmla="*/ 703641 h 851161"/>
              <a:gd name="connsiteX95" fmla="*/ 2504472 w 11584247"/>
              <a:gd name="connsiteY95" fmla="*/ 654196 h 851161"/>
              <a:gd name="connsiteX96" fmla="*/ 2323450 w 11584247"/>
              <a:gd name="connsiteY96" fmla="*/ 692063 h 851161"/>
              <a:gd name="connsiteX97" fmla="*/ 2047386 w 11584247"/>
              <a:gd name="connsiteY97" fmla="*/ 669854 h 851161"/>
              <a:gd name="connsiteX98" fmla="*/ 2014871 w 11584247"/>
              <a:gd name="connsiteY98" fmla="*/ 671556 h 851161"/>
              <a:gd name="connsiteX99" fmla="*/ 1961527 w 11584247"/>
              <a:gd name="connsiteY99" fmla="*/ 678730 h 851161"/>
              <a:gd name="connsiteX100" fmla="*/ 1834052 w 11584247"/>
              <a:gd name="connsiteY100" fmla="*/ 644653 h 851161"/>
              <a:gd name="connsiteX101" fmla="*/ 1657788 w 11584247"/>
              <a:gd name="connsiteY101" fmla="*/ 646274 h 851161"/>
              <a:gd name="connsiteX102" fmla="*/ 1434049 w 11584247"/>
              <a:gd name="connsiteY102" fmla="*/ 595668 h 851161"/>
              <a:gd name="connsiteX103" fmla="*/ 1177354 w 11584247"/>
              <a:gd name="connsiteY103" fmla="*/ 614359 h 851161"/>
              <a:gd name="connsiteX104" fmla="*/ 1088947 w 11584247"/>
              <a:gd name="connsiteY104" fmla="*/ 617056 h 851161"/>
              <a:gd name="connsiteX105" fmla="*/ 998946 w 11584247"/>
              <a:gd name="connsiteY105" fmla="*/ 688407 h 851161"/>
              <a:gd name="connsiteX106" fmla="*/ 775514 w 11584247"/>
              <a:gd name="connsiteY106" fmla="*/ 737451 h 851161"/>
              <a:gd name="connsiteX107" fmla="*/ 603494 w 11584247"/>
              <a:gd name="connsiteY107" fmla="*/ 710500 h 851161"/>
              <a:gd name="connsiteX108" fmla="*/ 471335 w 11584247"/>
              <a:gd name="connsiteY108" fmla="*/ 714464 h 851161"/>
              <a:gd name="connsiteX109" fmla="*/ 344393 w 11584247"/>
              <a:gd name="connsiteY109" fmla="*/ 725929 h 851161"/>
              <a:gd name="connsiteX110" fmla="*/ 143310 w 11584247"/>
              <a:gd name="connsiteY110" fmla="*/ 738210 h 851161"/>
              <a:gd name="connsiteX111" fmla="*/ 15455 w 11584247"/>
              <a:gd name="connsiteY111" fmla="*/ 751614 h 851161"/>
              <a:gd name="connsiteX112" fmla="*/ 0 w 11584247"/>
              <a:gd name="connsiteY112" fmla="*/ 741620 h 851161"/>
              <a:gd name="connsiteX113" fmla="*/ 0 w 11584247"/>
              <a:gd name="connsiteY113"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22362 w 11584247"/>
              <a:gd name="connsiteY34" fmla="*/ 576478 h 851161"/>
              <a:gd name="connsiteX35" fmla="*/ 7721280 w 11584247"/>
              <a:gd name="connsiteY35" fmla="*/ 690417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59069 w 11584247"/>
              <a:gd name="connsiteY70" fmla="*/ 641319 h 851161"/>
              <a:gd name="connsiteX71" fmla="*/ 5365377 w 11584247"/>
              <a:gd name="connsiteY71" fmla="*/ 639724 h 851161"/>
              <a:gd name="connsiteX72" fmla="*/ 5168758 w 11584247"/>
              <a:gd name="connsiteY72" fmla="*/ 620360 h 851161"/>
              <a:gd name="connsiteX73" fmla="*/ 5043093 w 11584247"/>
              <a:gd name="connsiteY73" fmla="*/ 619043 h 851161"/>
              <a:gd name="connsiteX74" fmla="*/ 4998604 w 11584247"/>
              <a:gd name="connsiteY74" fmla="*/ 629087 h 851161"/>
              <a:gd name="connsiteX75" fmla="*/ 4924058 w 11584247"/>
              <a:gd name="connsiteY75" fmla="*/ 645263 h 851161"/>
              <a:gd name="connsiteX76" fmla="*/ 4868616 w 11584247"/>
              <a:gd name="connsiteY76" fmla="*/ 683240 h 851161"/>
              <a:gd name="connsiteX77" fmla="*/ 4806175 w 11584247"/>
              <a:gd name="connsiteY77" fmla="*/ 686507 h 851161"/>
              <a:gd name="connsiteX78" fmla="*/ 4791312 w 11584247"/>
              <a:gd name="connsiteY78" fmla="*/ 653788 h 851161"/>
              <a:gd name="connsiteX79" fmla="*/ 4724634 w 11584247"/>
              <a:gd name="connsiteY79" fmla="*/ 668150 h 851161"/>
              <a:gd name="connsiteX80" fmla="*/ 4623526 w 11584247"/>
              <a:gd name="connsiteY80" fmla="*/ 693607 h 851161"/>
              <a:gd name="connsiteX81" fmla="*/ 4565119 w 11584247"/>
              <a:gd name="connsiteY81" fmla="*/ 699644 h 851161"/>
              <a:gd name="connsiteX82" fmla="*/ 4405682 w 11584247"/>
              <a:gd name="connsiteY82" fmla="*/ 725524 h 851161"/>
              <a:gd name="connsiteX83" fmla="*/ 4238717 w 11584247"/>
              <a:gd name="connsiteY83" fmla="*/ 780637 h 851161"/>
              <a:gd name="connsiteX84" fmla="*/ 4020693 w 11584247"/>
              <a:gd name="connsiteY84" fmla="*/ 841422 h 851161"/>
              <a:gd name="connsiteX85" fmla="*/ 3998789 w 11584247"/>
              <a:gd name="connsiteY85" fmla="*/ 851161 h 851161"/>
              <a:gd name="connsiteX86" fmla="*/ 3968135 w 11584247"/>
              <a:gd name="connsiteY86" fmla="*/ 845925 h 851161"/>
              <a:gd name="connsiteX87" fmla="*/ 3845234 w 11584247"/>
              <a:gd name="connsiteY87" fmla="*/ 823068 h 851161"/>
              <a:gd name="connsiteX88" fmla="*/ 3665369 w 11584247"/>
              <a:gd name="connsiteY88" fmla="*/ 785906 h 851161"/>
              <a:gd name="connsiteX89" fmla="*/ 3434444 w 11584247"/>
              <a:gd name="connsiteY89" fmla="*/ 760907 h 851161"/>
              <a:gd name="connsiteX90" fmla="*/ 3298790 w 11584247"/>
              <a:gd name="connsiteY90" fmla="*/ 755716 h 851161"/>
              <a:gd name="connsiteX91" fmla="*/ 3044242 w 11584247"/>
              <a:gd name="connsiteY91" fmla="*/ 738181 h 851161"/>
              <a:gd name="connsiteX92" fmla="*/ 2975529 w 11584247"/>
              <a:gd name="connsiteY92" fmla="*/ 720730 h 851161"/>
              <a:gd name="connsiteX93" fmla="*/ 2868812 w 11584247"/>
              <a:gd name="connsiteY93" fmla="*/ 709829 h 851161"/>
              <a:gd name="connsiteX94" fmla="*/ 2813818 w 11584247"/>
              <a:gd name="connsiteY94" fmla="*/ 698031 h 851161"/>
              <a:gd name="connsiteX95" fmla="*/ 2504472 w 11584247"/>
              <a:gd name="connsiteY95" fmla="*/ 654196 h 851161"/>
              <a:gd name="connsiteX96" fmla="*/ 2323450 w 11584247"/>
              <a:gd name="connsiteY96" fmla="*/ 692063 h 851161"/>
              <a:gd name="connsiteX97" fmla="*/ 2047386 w 11584247"/>
              <a:gd name="connsiteY97" fmla="*/ 669854 h 851161"/>
              <a:gd name="connsiteX98" fmla="*/ 2014871 w 11584247"/>
              <a:gd name="connsiteY98" fmla="*/ 671556 h 851161"/>
              <a:gd name="connsiteX99" fmla="*/ 1961527 w 11584247"/>
              <a:gd name="connsiteY99" fmla="*/ 678730 h 851161"/>
              <a:gd name="connsiteX100" fmla="*/ 1834052 w 11584247"/>
              <a:gd name="connsiteY100" fmla="*/ 644653 h 851161"/>
              <a:gd name="connsiteX101" fmla="*/ 1657788 w 11584247"/>
              <a:gd name="connsiteY101" fmla="*/ 646274 h 851161"/>
              <a:gd name="connsiteX102" fmla="*/ 1434049 w 11584247"/>
              <a:gd name="connsiteY102" fmla="*/ 595668 h 851161"/>
              <a:gd name="connsiteX103" fmla="*/ 1177354 w 11584247"/>
              <a:gd name="connsiteY103" fmla="*/ 614359 h 851161"/>
              <a:gd name="connsiteX104" fmla="*/ 1088947 w 11584247"/>
              <a:gd name="connsiteY104" fmla="*/ 617056 h 851161"/>
              <a:gd name="connsiteX105" fmla="*/ 998946 w 11584247"/>
              <a:gd name="connsiteY105" fmla="*/ 688407 h 851161"/>
              <a:gd name="connsiteX106" fmla="*/ 775514 w 11584247"/>
              <a:gd name="connsiteY106" fmla="*/ 737451 h 851161"/>
              <a:gd name="connsiteX107" fmla="*/ 603494 w 11584247"/>
              <a:gd name="connsiteY107" fmla="*/ 710500 h 851161"/>
              <a:gd name="connsiteX108" fmla="*/ 471335 w 11584247"/>
              <a:gd name="connsiteY108" fmla="*/ 714464 h 851161"/>
              <a:gd name="connsiteX109" fmla="*/ 344393 w 11584247"/>
              <a:gd name="connsiteY109" fmla="*/ 725929 h 851161"/>
              <a:gd name="connsiteX110" fmla="*/ 143310 w 11584247"/>
              <a:gd name="connsiteY110" fmla="*/ 738210 h 851161"/>
              <a:gd name="connsiteX111" fmla="*/ 15455 w 11584247"/>
              <a:gd name="connsiteY111" fmla="*/ 751614 h 851161"/>
              <a:gd name="connsiteX112" fmla="*/ 0 w 11584247"/>
              <a:gd name="connsiteY112" fmla="*/ 741620 h 851161"/>
              <a:gd name="connsiteX113" fmla="*/ 0 w 11584247"/>
              <a:gd name="connsiteY113"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22362 w 11584247"/>
              <a:gd name="connsiteY34" fmla="*/ 576478 h 851161"/>
              <a:gd name="connsiteX35" fmla="*/ 7721280 w 11584247"/>
              <a:gd name="connsiteY35" fmla="*/ 690417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59069 w 11584247"/>
              <a:gd name="connsiteY70" fmla="*/ 641319 h 851161"/>
              <a:gd name="connsiteX71" fmla="*/ 5365377 w 11584247"/>
              <a:gd name="connsiteY71" fmla="*/ 639724 h 851161"/>
              <a:gd name="connsiteX72" fmla="*/ 5168758 w 11584247"/>
              <a:gd name="connsiteY72" fmla="*/ 620360 h 851161"/>
              <a:gd name="connsiteX73" fmla="*/ 5043093 w 11584247"/>
              <a:gd name="connsiteY73" fmla="*/ 619043 h 851161"/>
              <a:gd name="connsiteX74" fmla="*/ 4998604 w 11584247"/>
              <a:gd name="connsiteY74" fmla="*/ 629087 h 851161"/>
              <a:gd name="connsiteX75" fmla="*/ 4924058 w 11584247"/>
              <a:gd name="connsiteY75" fmla="*/ 645263 h 851161"/>
              <a:gd name="connsiteX76" fmla="*/ 4868616 w 11584247"/>
              <a:gd name="connsiteY76" fmla="*/ 683240 h 851161"/>
              <a:gd name="connsiteX77" fmla="*/ 4806175 w 11584247"/>
              <a:gd name="connsiteY77" fmla="*/ 686507 h 851161"/>
              <a:gd name="connsiteX78" fmla="*/ 4791312 w 11584247"/>
              <a:gd name="connsiteY78" fmla="*/ 653788 h 851161"/>
              <a:gd name="connsiteX79" fmla="*/ 4724634 w 11584247"/>
              <a:gd name="connsiteY79" fmla="*/ 668150 h 851161"/>
              <a:gd name="connsiteX80" fmla="*/ 4623526 w 11584247"/>
              <a:gd name="connsiteY80" fmla="*/ 693607 h 851161"/>
              <a:gd name="connsiteX81" fmla="*/ 4565119 w 11584247"/>
              <a:gd name="connsiteY81" fmla="*/ 699644 h 851161"/>
              <a:gd name="connsiteX82" fmla="*/ 4405682 w 11584247"/>
              <a:gd name="connsiteY82" fmla="*/ 725524 h 851161"/>
              <a:gd name="connsiteX83" fmla="*/ 4238717 w 11584247"/>
              <a:gd name="connsiteY83" fmla="*/ 780637 h 851161"/>
              <a:gd name="connsiteX84" fmla="*/ 4020693 w 11584247"/>
              <a:gd name="connsiteY84" fmla="*/ 841422 h 851161"/>
              <a:gd name="connsiteX85" fmla="*/ 3998789 w 11584247"/>
              <a:gd name="connsiteY85" fmla="*/ 851161 h 851161"/>
              <a:gd name="connsiteX86" fmla="*/ 3968135 w 11584247"/>
              <a:gd name="connsiteY86" fmla="*/ 845925 h 851161"/>
              <a:gd name="connsiteX87" fmla="*/ 3845234 w 11584247"/>
              <a:gd name="connsiteY87" fmla="*/ 823068 h 851161"/>
              <a:gd name="connsiteX88" fmla="*/ 3665369 w 11584247"/>
              <a:gd name="connsiteY88" fmla="*/ 785906 h 851161"/>
              <a:gd name="connsiteX89" fmla="*/ 3434444 w 11584247"/>
              <a:gd name="connsiteY89" fmla="*/ 760907 h 851161"/>
              <a:gd name="connsiteX90" fmla="*/ 3298790 w 11584247"/>
              <a:gd name="connsiteY90" fmla="*/ 755716 h 851161"/>
              <a:gd name="connsiteX91" fmla="*/ 3044242 w 11584247"/>
              <a:gd name="connsiteY91" fmla="*/ 738181 h 851161"/>
              <a:gd name="connsiteX92" fmla="*/ 2975529 w 11584247"/>
              <a:gd name="connsiteY92" fmla="*/ 720730 h 851161"/>
              <a:gd name="connsiteX93" fmla="*/ 2868812 w 11584247"/>
              <a:gd name="connsiteY93" fmla="*/ 709829 h 851161"/>
              <a:gd name="connsiteX94" fmla="*/ 2813818 w 11584247"/>
              <a:gd name="connsiteY94" fmla="*/ 698031 h 851161"/>
              <a:gd name="connsiteX95" fmla="*/ 2504472 w 11584247"/>
              <a:gd name="connsiteY95" fmla="*/ 654196 h 851161"/>
              <a:gd name="connsiteX96" fmla="*/ 2323450 w 11584247"/>
              <a:gd name="connsiteY96" fmla="*/ 692063 h 851161"/>
              <a:gd name="connsiteX97" fmla="*/ 2047386 w 11584247"/>
              <a:gd name="connsiteY97" fmla="*/ 669854 h 851161"/>
              <a:gd name="connsiteX98" fmla="*/ 2014871 w 11584247"/>
              <a:gd name="connsiteY98" fmla="*/ 671556 h 851161"/>
              <a:gd name="connsiteX99" fmla="*/ 1961527 w 11584247"/>
              <a:gd name="connsiteY99" fmla="*/ 678730 h 851161"/>
              <a:gd name="connsiteX100" fmla="*/ 1834052 w 11584247"/>
              <a:gd name="connsiteY100" fmla="*/ 644653 h 851161"/>
              <a:gd name="connsiteX101" fmla="*/ 1657788 w 11584247"/>
              <a:gd name="connsiteY101" fmla="*/ 646274 h 851161"/>
              <a:gd name="connsiteX102" fmla="*/ 1434049 w 11584247"/>
              <a:gd name="connsiteY102" fmla="*/ 595668 h 851161"/>
              <a:gd name="connsiteX103" fmla="*/ 1177354 w 11584247"/>
              <a:gd name="connsiteY103" fmla="*/ 614359 h 851161"/>
              <a:gd name="connsiteX104" fmla="*/ 1088947 w 11584247"/>
              <a:gd name="connsiteY104" fmla="*/ 617056 h 851161"/>
              <a:gd name="connsiteX105" fmla="*/ 998946 w 11584247"/>
              <a:gd name="connsiteY105" fmla="*/ 688407 h 851161"/>
              <a:gd name="connsiteX106" fmla="*/ 775514 w 11584247"/>
              <a:gd name="connsiteY106" fmla="*/ 737451 h 851161"/>
              <a:gd name="connsiteX107" fmla="*/ 603494 w 11584247"/>
              <a:gd name="connsiteY107" fmla="*/ 710500 h 851161"/>
              <a:gd name="connsiteX108" fmla="*/ 471335 w 11584247"/>
              <a:gd name="connsiteY108" fmla="*/ 714464 h 851161"/>
              <a:gd name="connsiteX109" fmla="*/ 344393 w 11584247"/>
              <a:gd name="connsiteY109" fmla="*/ 725929 h 851161"/>
              <a:gd name="connsiteX110" fmla="*/ 143310 w 11584247"/>
              <a:gd name="connsiteY110" fmla="*/ 738210 h 851161"/>
              <a:gd name="connsiteX111" fmla="*/ 15455 w 11584247"/>
              <a:gd name="connsiteY111" fmla="*/ 751614 h 851161"/>
              <a:gd name="connsiteX112" fmla="*/ 0 w 11584247"/>
              <a:gd name="connsiteY112" fmla="*/ 741620 h 851161"/>
              <a:gd name="connsiteX113" fmla="*/ 0 w 11584247"/>
              <a:gd name="connsiteY113"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22362 w 11584247"/>
              <a:gd name="connsiteY34" fmla="*/ 576478 h 851161"/>
              <a:gd name="connsiteX35" fmla="*/ 7721280 w 11584247"/>
              <a:gd name="connsiteY35" fmla="*/ 690417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59069 w 11584247"/>
              <a:gd name="connsiteY70" fmla="*/ 641319 h 851161"/>
              <a:gd name="connsiteX71" fmla="*/ 5365377 w 11584247"/>
              <a:gd name="connsiteY71" fmla="*/ 639724 h 851161"/>
              <a:gd name="connsiteX72" fmla="*/ 5168758 w 11584247"/>
              <a:gd name="connsiteY72" fmla="*/ 620360 h 851161"/>
              <a:gd name="connsiteX73" fmla="*/ 5043093 w 11584247"/>
              <a:gd name="connsiteY73" fmla="*/ 619043 h 851161"/>
              <a:gd name="connsiteX74" fmla="*/ 4998604 w 11584247"/>
              <a:gd name="connsiteY74" fmla="*/ 629087 h 851161"/>
              <a:gd name="connsiteX75" fmla="*/ 4924058 w 11584247"/>
              <a:gd name="connsiteY75" fmla="*/ 645263 h 851161"/>
              <a:gd name="connsiteX76" fmla="*/ 4868616 w 11584247"/>
              <a:gd name="connsiteY76" fmla="*/ 683240 h 851161"/>
              <a:gd name="connsiteX77" fmla="*/ 4806175 w 11584247"/>
              <a:gd name="connsiteY77" fmla="*/ 686507 h 851161"/>
              <a:gd name="connsiteX78" fmla="*/ 4791312 w 11584247"/>
              <a:gd name="connsiteY78" fmla="*/ 653788 h 851161"/>
              <a:gd name="connsiteX79" fmla="*/ 4724634 w 11584247"/>
              <a:gd name="connsiteY79" fmla="*/ 668150 h 851161"/>
              <a:gd name="connsiteX80" fmla="*/ 4623526 w 11584247"/>
              <a:gd name="connsiteY80" fmla="*/ 693607 h 851161"/>
              <a:gd name="connsiteX81" fmla="*/ 4565119 w 11584247"/>
              <a:gd name="connsiteY81" fmla="*/ 699644 h 851161"/>
              <a:gd name="connsiteX82" fmla="*/ 4405682 w 11584247"/>
              <a:gd name="connsiteY82" fmla="*/ 725524 h 851161"/>
              <a:gd name="connsiteX83" fmla="*/ 4238717 w 11584247"/>
              <a:gd name="connsiteY83" fmla="*/ 780637 h 851161"/>
              <a:gd name="connsiteX84" fmla="*/ 4020693 w 11584247"/>
              <a:gd name="connsiteY84" fmla="*/ 841422 h 851161"/>
              <a:gd name="connsiteX85" fmla="*/ 3998789 w 11584247"/>
              <a:gd name="connsiteY85" fmla="*/ 851161 h 851161"/>
              <a:gd name="connsiteX86" fmla="*/ 3968135 w 11584247"/>
              <a:gd name="connsiteY86" fmla="*/ 845925 h 851161"/>
              <a:gd name="connsiteX87" fmla="*/ 3845234 w 11584247"/>
              <a:gd name="connsiteY87" fmla="*/ 823068 h 851161"/>
              <a:gd name="connsiteX88" fmla="*/ 3665369 w 11584247"/>
              <a:gd name="connsiteY88" fmla="*/ 785906 h 851161"/>
              <a:gd name="connsiteX89" fmla="*/ 3434444 w 11584247"/>
              <a:gd name="connsiteY89" fmla="*/ 760907 h 851161"/>
              <a:gd name="connsiteX90" fmla="*/ 3298790 w 11584247"/>
              <a:gd name="connsiteY90" fmla="*/ 755716 h 851161"/>
              <a:gd name="connsiteX91" fmla="*/ 3044242 w 11584247"/>
              <a:gd name="connsiteY91" fmla="*/ 738181 h 851161"/>
              <a:gd name="connsiteX92" fmla="*/ 2975529 w 11584247"/>
              <a:gd name="connsiteY92" fmla="*/ 720730 h 851161"/>
              <a:gd name="connsiteX93" fmla="*/ 2868812 w 11584247"/>
              <a:gd name="connsiteY93" fmla="*/ 709829 h 851161"/>
              <a:gd name="connsiteX94" fmla="*/ 2813818 w 11584247"/>
              <a:gd name="connsiteY94" fmla="*/ 698031 h 851161"/>
              <a:gd name="connsiteX95" fmla="*/ 2504472 w 11584247"/>
              <a:gd name="connsiteY95" fmla="*/ 654196 h 851161"/>
              <a:gd name="connsiteX96" fmla="*/ 2323450 w 11584247"/>
              <a:gd name="connsiteY96" fmla="*/ 692063 h 851161"/>
              <a:gd name="connsiteX97" fmla="*/ 2047386 w 11584247"/>
              <a:gd name="connsiteY97" fmla="*/ 669854 h 851161"/>
              <a:gd name="connsiteX98" fmla="*/ 2014871 w 11584247"/>
              <a:gd name="connsiteY98" fmla="*/ 671556 h 851161"/>
              <a:gd name="connsiteX99" fmla="*/ 1961527 w 11584247"/>
              <a:gd name="connsiteY99" fmla="*/ 678730 h 851161"/>
              <a:gd name="connsiteX100" fmla="*/ 1834052 w 11584247"/>
              <a:gd name="connsiteY100" fmla="*/ 644653 h 851161"/>
              <a:gd name="connsiteX101" fmla="*/ 1657788 w 11584247"/>
              <a:gd name="connsiteY101" fmla="*/ 646274 h 851161"/>
              <a:gd name="connsiteX102" fmla="*/ 1434049 w 11584247"/>
              <a:gd name="connsiteY102" fmla="*/ 595668 h 851161"/>
              <a:gd name="connsiteX103" fmla="*/ 1177354 w 11584247"/>
              <a:gd name="connsiteY103" fmla="*/ 614359 h 851161"/>
              <a:gd name="connsiteX104" fmla="*/ 1088947 w 11584247"/>
              <a:gd name="connsiteY104" fmla="*/ 617056 h 851161"/>
              <a:gd name="connsiteX105" fmla="*/ 998946 w 11584247"/>
              <a:gd name="connsiteY105" fmla="*/ 688407 h 851161"/>
              <a:gd name="connsiteX106" fmla="*/ 775514 w 11584247"/>
              <a:gd name="connsiteY106" fmla="*/ 737451 h 851161"/>
              <a:gd name="connsiteX107" fmla="*/ 603494 w 11584247"/>
              <a:gd name="connsiteY107" fmla="*/ 710500 h 851161"/>
              <a:gd name="connsiteX108" fmla="*/ 471335 w 11584247"/>
              <a:gd name="connsiteY108" fmla="*/ 714464 h 851161"/>
              <a:gd name="connsiteX109" fmla="*/ 344393 w 11584247"/>
              <a:gd name="connsiteY109" fmla="*/ 725929 h 851161"/>
              <a:gd name="connsiteX110" fmla="*/ 143310 w 11584247"/>
              <a:gd name="connsiteY110" fmla="*/ 738210 h 851161"/>
              <a:gd name="connsiteX111" fmla="*/ 15455 w 11584247"/>
              <a:gd name="connsiteY111" fmla="*/ 751614 h 851161"/>
              <a:gd name="connsiteX112" fmla="*/ 0 w 11584247"/>
              <a:gd name="connsiteY112" fmla="*/ 741620 h 851161"/>
              <a:gd name="connsiteX113" fmla="*/ 0 w 11584247"/>
              <a:gd name="connsiteY113"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22362 w 11584247"/>
              <a:gd name="connsiteY34" fmla="*/ 576478 h 851161"/>
              <a:gd name="connsiteX35" fmla="*/ 7721280 w 11584247"/>
              <a:gd name="connsiteY35" fmla="*/ 690417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59069 w 11584247"/>
              <a:gd name="connsiteY70" fmla="*/ 641319 h 851161"/>
              <a:gd name="connsiteX71" fmla="*/ 5365377 w 11584247"/>
              <a:gd name="connsiteY71" fmla="*/ 639724 h 851161"/>
              <a:gd name="connsiteX72" fmla="*/ 5168758 w 11584247"/>
              <a:gd name="connsiteY72" fmla="*/ 620360 h 851161"/>
              <a:gd name="connsiteX73" fmla="*/ 5043093 w 11584247"/>
              <a:gd name="connsiteY73" fmla="*/ 619043 h 851161"/>
              <a:gd name="connsiteX74" fmla="*/ 4998604 w 11584247"/>
              <a:gd name="connsiteY74" fmla="*/ 629087 h 851161"/>
              <a:gd name="connsiteX75" fmla="*/ 4924058 w 11584247"/>
              <a:gd name="connsiteY75" fmla="*/ 645263 h 851161"/>
              <a:gd name="connsiteX76" fmla="*/ 4868616 w 11584247"/>
              <a:gd name="connsiteY76" fmla="*/ 683240 h 851161"/>
              <a:gd name="connsiteX77" fmla="*/ 4806175 w 11584247"/>
              <a:gd name="connsiteY77" fmla="*/ 686507 h 851161"/>
              <a:gd name="connsiteX78" fmla="*/ 4791312 w 11584247"/>
              <a:gd name="connsiteY78" fmla="*/ 653788 h 851161"/>
              <a:gd name="connsiteX79" fmla="*/ 4724634 w 11584247"/>
              <a:gd name="connsiteY79" fmla="*/ 668150 h 851161"/>
              <a:gd name="connsiteX80" fmla="*/ 4623526 w 11584247"/>
              <a:gd name="connsiteY80" fmla="*/ 693607 h 851161"/>
              <a:gd name="connsiteX81" fmla="*/ 4565119 w 11584247"/>
              <a:gd name="connsiteY81" fmla="*/ 699644 h 851161"/>
              <a:gd name="connsiteX82" fmla="*/ 4405682 w 11584247"/>
              <a:gd name="connsiteY82" fmla="*/ 725524 h 851161"/>
              <a:gd name="connsiteX83" fmla="*/ 4238717 w 11584247"/>
              <a:gd name="connsiteY83" fmla="*/ 780637 h 851161"/>
              <a:gd name="connsiteX84" fmla="*/ 4020693 w 11584247"/>
              <a:gd name="connsiteY84" fmla="*/ 841422 h 851161"/>
              <a:gd name="connsiteX85" fmla="*/ 3998789 w 11584247"/>
              <a:gd name="connsiteY85" fmla="*/ 851161 h 851161"/>
              <a:gd name="connsiteX86" fmla="*/ 3968135 w 11584247"/>
              <a:gd name="connsiteY86" fmla="*/ 845925 h 851161"/>
              <a:gd name="connsiteX87" fmla="*/ 3845234 w 11584247"/>
              <a:gd name="connsiteY87" fmla="*/ 823068 h 851161"/>
              <a:gd name="connsiteX88" fmla="*/ 3665369 w 11584247"/>
              <a:gd name="connsiteY88" fmla="*/ 785906 h 851161"/>
              <a:gd name="connsiteX89" fmla="*/ 3434444 w 11584247"/>
              <a:gd name="connsiteY89" fmla="*/ 760907 h 851161"/>
              <a:gd name="connsiteX90" fmla="*/ 3298790 w 11584247"/>
              <a:gd name="connsiteY90" fmla="*/ 755716 h 851161"/>
              <a:gd name="connsiteX91" fmla="*/ 3044242 w 11584247"/>
              <a:gd name="connsiteY91" fmla="*/ 738181 h 851161"/>
              <a:gd name="connsiteX92" fmla="*/ 2975529 w 11584247"/>
              <a:gd name="connsiteY92" fmla="*/ 720730 h 851161"/>
              <a:gd name="connsiteX93" fmla="*/ 2868812 w 11584247"/>
              <a:gd name="connsiteY93" fmla="*/ 709829 h 851161"/>
              <a:gd name="connsiteX94" fmla="*/ 2813818 w 11584247"/>
              <a:gd name="connsiteY94" fmla="*/ 698031 h 851161"/>
              <a:gd name="connsiteX95" fmla="*/ 2504472 w 11584247"/>
              <a:gd name="connsiteY95" fmla="*/ 654196 h 851161"/>
              <a:gd name="connsiteX96" fmla="*/ 2323450 w 11584247"/>
              <a:gd name="connsiteY96" fmla="*/ 692063 h 851161"/>
              <a:gd name="connsiteX97" fmla="*/ 2047386 w 11584247"/>
              <a:gd name="connsiteY97" fmla="*/ 669854 h 851161"/>
              <a:gd name="connsiteX98" fmla="*/ 2014871 w 11584247"/>
              <a:gd name="connsiteY98" fmla="*/ 671556 h 851161"/>
              <a:gd name="connsiteX99" fmla="*/ 1961527 w 11584247"/>
              <a:gd name="connsiteY99" fmla="*/ 678730 h 851161"/>
              <a:gd name="connsiteX100" fmla="*/ 1834052 w 11584247"/>
              <a:gd name="connsiteY100" fmla="*/ 644653 h 851161"/>
              <a:gd name="connsiteX101" fmla="*/ 1657788 w 11584247"/>
              <a:gd name="connsiteY101" fmla="*/ 646274 h 851161"/>
              <a:gd name="connsiteX102" fmla="*/ 1434049 w 11584247"/>
              <a:gd name="connsiteY102" fmla="*/ 595668 h 851161"/>
              <a:gd name="connsiteX103" fmla="*/ 1177354 w 11584247"/>
              <a:gd name="connsiteY103" fmla="*/ 614359 h 851161"/>
              <a:gd name="connsiteX104" fmla="*/ 1088947 w 11584247"/>
              <a:gd name="connsiteY104" fmla="*/ 617056 h 851161"/>
              <a:gd name="connsiteX105" fmla="*/ 998946 w 11584247"/>
              <a:gd name="connsiteY105" fmla="*/ 688407 h 851161"/>
              <a:gd name="connsiteX106" fmla="*/ 775514 w 11584247"/>
              <a:gd name="connsiteY106" fmla="*/ 737451 h 851161"/>
              <a:gd name="connsiteX107" fmla="*/ 603494 w 11584247"/>
              <a:gd name="connsiteY107" fmla="*/ 710500 h 851161"/>
              <a:gd name="connsiteX108" fmla="*/ 471335 w 11584247"/>
              <a:gd name="connsiteY108" fmla="*/ 714464 h 851161"/>
              <a:gd name="connsiteX109" fmla="*/ 344393 w 11584247"/>
              <a:gd name="connsiteY109" fmla="*/ 725929 h 851161"/>
              <a:gd name="connsiteX110" fmla="*/ 143310 w 11584247"/>
              <a:gd name="connsiteY110" fmla="*/ 738210 h 851161"/>
              <a:gd name="connsiteX111" fmla="*/ 15455 w 11584247"/>
              <a:gd name="connsiteY111" fmla="*/ 751614 h 851161"/>
              <a:gd name="connsiteX112" fmla="*/ 0 w 11584247"/>
              <a:gd name="connsiteY112" fmla="*/ 741620 h 851161"/>
              <a:gd name="connsiteX113" fmla="*/ 0 w 11584247"/>
              <a:gd name="connsiteY113"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22362 w 11584247"/>
              <a:gd name="connsiteY34" fmla="*/ 576478 h 851161"/>
              <a:gd name="connsiteX35" fmla="*/ 7721280 w 11584247"/>
              <a:gd name="connsiteY35" fmla="*/ 690417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59069 w 11584247"/>
              <a:gd name="connsiteY70" fmla="*/ 641319 h 851161"/>
              <a:gd name="connsiteX71" fmla="*/ 5365377 w 11584247"/>
              <a:gd name="connsiteY71" fmla="*/ 639724 h 851161"/>
              <a:gd name="connsiteX72" fmla="*/ 5168758 w 11584247"/>
              <a:gd name="connsiteY72" fmla="*/ 620360 h 851161"/>
              <a:gd name="connsiteX73" fmla="*/ 5043093 w 11584247"/>
              <a:gd name="connsiteY73" fmla="*/ 619043 h 851161"/>
              <a:gd name="connsiteX74" fmla="*/ 4998604 w 11584247"/>
              <a:gd name="connsiteY74" fmla="*/ 629087 h 851161"/>
              <a:gd name="connsiteX75" fmla="*/ 4924058 w 11584247"/>
              <a:gd name="connsiteY75" fmla="*/ 645263 h 851161"/>
              <a:gd name="connsiteX76" fmla="*/ 4868616 w 11584247"/>
              <a:gd name="connsiteY76" fmla="*/ 683240 h 851161"/>
              <a:gd name="connsiteX77" fmla="*/ 4806175 w 11584247"/>
              <a:gd name="connsiteY77" fmla="*/ 686507 h 851161"/>
              <a:gd name="connsiteX78" fmla="*/ 4791312 w 11584247"/>
              <a:gd name="connsiteY78" fmla="*/ 653788 h 851161"/>
              <a:gd name="connsiteX79" fmla="*/ 4724634 w 11584247"/>
              <a:gd name="connsiteY79" fmla="*/ 668150 h 851161"/>
              <a:gd name="connsiteX80" fmla="*/ 4623526 w 11584247"/>
              <a:gd name="connsiteY80" fmla="*/ 693607 h 851161"/>
              <a:gd name="connsiteX81" fmla="*/ 4565119 w 11584247"/>
              <a:gd name="connsiteY81" fmla="*/ 699644 h 851161"/>
              <a:gd name="connsiteX82" fmla="*/ 4405682 w 11584247"/>
              <a:gd name="connsiteY82" fmla="*/ 725524 h 851161"/>
              <a:gd name="connsiteX83" fmla="*/ 4238717 w 11584247"/>
              <a:gd name="connsiteY83" fmla="*/ 780637 h 851161"/>
              <a:gd name="connsiteX84" fmla="*/ 4020693 w 11584247"/>
              <a:gd name="connsiteY84" fmla="*/ 841422 h 851161"/>
              <a:gd name="connsiteX85" fmla="*/ 3998789 w 11584247"/>
              <a:gd name="connsiteY85" fmla="*/ 851161 h 851161"/>
              <a:gd name="connsiteX86" fmla="*/ 3968135 w 11584247"/>
              <a:gd name="connsiteY86" fmla="*/ 845925 h 851161"/>
              <a:gd name="connsiteX87" fmla="*/ 3845234 w 11584247"/>
              <a:gd name="connsiteY87" fmla="*/ 823068 h 851161"/>
              <a:gd name="connsiteX88" fmla="*/ 3665369 w 11584247"/>
              <a:gd name="connsiteY88" fmla="*/ 785906 h 851161"/>
              <a:gd name="connsiteX89" fmla="*/ 3434444 w 11584247"/>
              <a:gd name="connsiteY89" fmla="*/ 760907 h 851161"/>
              <a:gd name="connsiteX90" fmla="*/ 3298790 w 11584247"/>
              <a:gd name="connsiteY90" fmla="*/ 755716 h 851161"/>
              <a:gd name="connsiteX91" fmla="*/ 3044242 w 11584247"/>
              <a:gd name="connsiteY91" fmla="*/ 738181 h 851161"/>
              <a:gd name="connsiteX92" fmla="*/ 2975529 w 11584247"/>
              <a:gd name="connsiteY92" fmla="*/ 720730 h 851161"/>
              <a:gd name="connsiteX93" fmla="*/ 2868812 w 11584247"/>
              <a:gd name="connsiteY93" fmla="*/ 709829 h 851161"/>
              <a:gd name="connsiteX94" fmla="*/ 2813818 w 11584247"/>
              <a:gd name="connsiteY94" fmla="*/ 698031 h 851161"/>
              <a:gd name="connsiteX95" fmla="*/ 2504472 w 11584247"/>
              <a:gd name="connsiteY95" fmla="*/ 654196 h 851161"/>
              <a:gd name="connsiteX96" fmla="*/ 2323450 w 11584247"/>
              <a:gd name="connsiteY96" fmla="*/ 692063 h 851161"/>
              <a:gd name="connsiteX97" fmla="*/ 2047386 w 11584247"/>
              <a:gd name="connsiteY97" fmla="*/ 669854 h 851161"/>
              <a:gd name="connsiteX98" fmla="*/ 2014871 w 11584247"/>
              <a:gd name="connsiteY98" fmla="*/ 671556 h 851161"/>
              <a:gd name="connsiteX99" fmla="*/ 1961527 w 11584247"/>
              <a:gd name="connsiteY99" fmla="*/ 678730 h 851161"/>
              <a:gd name="connsiteX100" fmla="*/ 1834052 w 11584247"/>
              <a:gd name="connsiteY100" fmla="*/ 644653 h 851161"/>
              <a:gd name="connsiteX101" fmla="*/ 1657788 w 11584247"/>
              <a:gd name="connsiteY101" fmla="*/ 646274 h 851161"/>
              <a:gd name="connsiteX102" fmla="*/ 1434049 w 11584247"/>
              <a:gd name="connsiteY102" fmla="*/ 595668 h 851161"/>
              <a:gd name="connsiteX103" fmla="*/ 1177354 w 11584247"/>
              <a:gd name="connsiteY103" fmla="*/ 614359 h 851161"/>
              <a:gd name="connsiteX104" fmla="*/ 1088947 w 11584247"/>
              <a:gd name="connsiteY104" fmla="*/ 617056 h 851161"/>
              <a:gd name="connsiteX105" fmla="*/ 998946 w 11584247"/>
              <a:gd name="connsiteY105" fmla="*/ 688407 h 851161"/>
              <a:gd name="connsiteX106" fmla="*/ 775514 w 11584247"/>
              <a:gd name="connsiteY106" fmla="*/ 737451 h 851161"/>
              <a:gd name="connsiteX107" fmla="*/ 603494 w 11584247"/>
              <a:gd name="connsiteY107" fmla="*/ 710500 h 851161"/>
              <a:gd name="connsiteX108" fmla="*/ 471335 w 11584247"/>
              <a:gd name="connsiteY108" fmla="*/ 714464 h 851161"/>
              <a:gd name="connsiteX109" fmla="*/ 344393 w 11584247"/>
              <a:gd name="connsiteY109" fmla="*/ 725929 h 851161"/>
              <a:gd name="connsiteX110" fmla="*/ 143310 w 11584247"/>
              <a:gd name="connsiteY110" fmla="*/ 738210 h 851161"/>
              <a:gd name="connsiteX111" fmla="*/ 15455 w 11584247"/>
              <a:gd name="connsiteY111" fmla="*/ 751614 h 851161"/>
              <a:gd name="connsiteX112" fmla="*/ 0 w 11584247"/>
              <a:gd name="connsiteY112" fmla="*/ 741620 h 851161"/>
              <a:gd name="connsiteX113" fmla="*/ 0 w 11584247"/>
              <a:gd name="connsiteY113"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22362 w 11584247"/>
              <a:gd name="connsiteY34" fmla="*/ 576478 h 851161"/>
              <a:gd name="connsiteX35" fmla="*/ 7788598 w 11584247"/>
              <a:gd name="connsiteY35" fmla="*/ 667978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59069 w 11584247"/>
              <a:gd name="connsiteY70" fmla="*/ 641319 h 851161"/>
              <a:gd name="connsiteX71" fmla="*/ 5365377 w 11584247"/>
              <a:gd name="connsiteY71" fmla="*/ 639724 h 851161"/>
              <a:gd name="connsiteX72" fmla="*/ 5168758 w 11584247"/>
              <a:gd name="connsiteY72" fmla="*/ 620360 h 851161"/>
              <a:gd name="connsiteX73" fmla="*/ 5043093 w 11584247"/>
              <a:gd name="connsiteY73" fmla="*/ 619043 h 851161"/>
              <a:gd name="connsiteX74" fmla="*/ 4998604 w 11584247"/>
              <a:gd name="connsiteY74" fmla="*/ 629087 h 851161"/>
              <a:gd name="connsiteX75" fmla="*/ 4924058 w 11584247"/>
              <a:gd name="connsiteY75" fmla="*/ 645263 h 851161"/>
              <a:gd name="connsiteX76" fmla="*/ 4868616 w 11584247"/>
              <a:gd name="connsiteY76" fmla="*/ 683240 h 851161"/>
              <a:gd name="connsiteX77" fmla="*/ 4806175 w 11584247"/>
              <a:gd name="connsiteY77" fmla="*/ 686507 h 851161"/>
              <a:gd name="connsiteX78" fmla="*/ 4791312 w 11584247"/>
              <a:gd name="connsiteY78" fmla="*/ 653788 h 851161"/>
              <a:gd name="connsiteX79" fmla="*/ 4724634 w 11584247"/>
              <a:gd name="connsiteY79" fmla="*/ 668150 h 851161"/>
              <a:gd name="connsiteX80" fmla="*/ 4623526 w 11584247"/>
              <a:gd name="connsiteY80" fmla="*/ 693607 h 851161"/>
              <a:gd name="connsiteX81" fmla="*/ 4565119 w 11584247"/>
              <a:gd name="connsiteY81" fmla="*/ 699644 h 851161"/>
              <a:gd name="connsiteX82" fmla="*/ 4405682 w 11584247"/>
              <a:gd name="connsiteY82" fmla="*/ 725524 h 851161"/>
              <a:gd name="connsiteX83" fmla="*/ 4238717 w 11584247"/>
              <a:gd name="connsiteY83" fmla="*/ 780637 h 851161"/>
              <a:gd name="connsiteX84" fmla="*/ 4020693 w 11584247"/>
              <a:gd name="connsiteY84" fmla="*/ 841422 h 851161"/>
              <a:gd name="connsiteX85" fmla="*/ 3998789 w 11584247"/>
              <a:gd name="connsiteY85" fmla="*/ 851161 h 851161"/>
              <a:gd name="connsiteX86" fmla="*/ 3968135 w 11584247"/>
              <a:gd name="connsiteY86" fmla="*/ 845925 h 851161"/>
              <a:gd name="connsiteX87" fmla="*/ 3845234 w 11584247"/>
              <a:gd name="connsiteY87" fmla="*/ 823068 h 851161"/>
              <a:gd name="connsiteX88" fmla="*/ 3665369 w 11584247"/>
              <a:gd name="connsiteY88" fmla="*/ 785906 h 851161"/>
              <a:gd name="connsiteX89" fmla="*/ 3434444 w 11584247"/>
              <a:gd name="connsiteY89" fmla="*/ 760907 h 851161"/>
              <a:gd name="connsiteX90" fmla="*/ 3298790 w 11584247"/>
              <a:gd name="connsiteY90" fmla="*/ 755716 h 851161"/>
              <a:gd name="connsiteX91" fmla="*/ 3044242 w 11584247"/>
              <a:gd name="connsiteY91" fmla="*/ 738181 h 851161"/>
              <a:gd name="connsiteX92" fmla="*/ 2975529 w 11584247"/>
              <a:gd name="connsiteY92" fmla="*/ 720730 h 851161"/>
              <a:gd name="connsiteX93" fmla="*/ 2868812 w 11584247"/>
              <a:gd name="connsiteY93" fmla="*/ 709829 h 851161"/>
              <a:gd name="connsiteX94" fmla="*/ 2813818 w 11584247"/>
              <a:gd name="connsiteY94" fmla="*/ 698031 h 851161"/>
              <a:gd name="connsiteX95" fmla="*/ 2504472 w 11584247"/>
              <a:gd name="connsiteY95" fmla="*/ 654196 h 851161"/>
              <a:gd name="connsiteX96" fmla="*/ 2323450 w 11584247"/>
              <a:gd name="connsiteY96" fmla="*/ 692063 h 851161"/>
              <a:gd name="connsiteX97" fmla="*/ 2047386 w 11584247"/>
              <a:gd name="connsiteY97" fmla="*/ 669854 h 851161"/>
              <a:gd name="connsiteX98" fmla="*/ 2014871 w 11584247"/>
              <a:gd name="connsiteY98" fmla="*/ 671556 h 851161"/>
              <a:gd name="connsiteX99" fmla="*/ 1961527 w 11584247"/>
              <a:gd name="connsiteY99" fmla="*/ 678730 h 851161"/>
              <a:gd name="connsiteX100" fmla="*/ 1834052 w 11584247"/>
              <a:gd name="connsiteY100" fmla="*/ 644653 h 851161"/>
              <a:gd name="connsiteX101" fmla="*/ 1657788 w 11584247"/>
              <a:gd name="connsiteY101" fmla="*/ 646274 h 851161"/>
              <a:gd name="connsiteX102" fmla="*/ 1434049 w 11584247"/>
              <a:gd name="connsiteY102" fmla="*/ 595668 h 851161"/>
              <a:gd name="connsiteX103" fmla="*/ 1177354 w 11584247"/>
              <a:gd name="connsiteY103" fmla="*/ 614359 h 851161"/>
              <a:gd name="connsiteX104" fmla="*/ 1088947 w 11584247"/>
              <a:gd name="connsiteY104" fmla="*/ 617056 h 851161"/>
              <a:gd name="connsiteX105" fmla="*/ 998946 w 11584247"/>
              <a:gd name="connsiteY105" fmla="*/ 688407 h 851161"/>
              <a:gd name="connsiteX106" fmla="*/ 775514 w 11584247"/>
              <a:gd name="connsiteY106" fmla="*/ 737451 h 851161"/>
              <a:gd name="connsiteX107" fmla="*/ 603494 w 11584247"/>
              <a:gd name="connsiteY107" fmla="*/ 710500 h 851161"/>
              <a:gd name="connsiteX108" fmla="*/ 471335 w 11584247"/>
              <a:gd name="connsiteY108" fmla="*/ 714464 h 851161"/>
              <a:gd name="connsiteX109" fmla="*/ 344393 w 11584247"/>
              <a:gd name="connsiteY109" fmla="*/ 725929 h 851161"/>
              <a:gd name="connsiteX110" fmla="*/ 143310 w 11584247"/>
              <a:gd name="connsiteY110" fmla="*/ 738210 h 851161"/>
              <a:gd name="connsiteX111" fmla="*/ 15455 w 11584247"/>
              <a:gd name="connsiteY111" fmla="*/ 751614 h 851161"/>
              <a:gd name="connsiteX112" fmla="*/ 0 w 11584247"/>
              <a:gd name="connsiteY112" fmla="*/ 741620 h 851161"/>
              <a:gd name="connsiteX113" fmla="*/ 0 w 11584247"/>
              <a:gd name="connsiteY113"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22362 w 11584247"/>
              <a:gd name="connsiteY34" fmla="*/ 576478 h 851161"/>
              <a:gd name="connsiteX35" fmla="*/ 7788598 w 11584247"/>
              <a:gd name="connsiteY35" fmla="*/ 667978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59069 w 11584247"/>
              <a:gd name="connsiteY70" fmla="*/ 641319 h 851161"/>
              <a:gd name="connsiteX71" fmla="*/ 5365377 w 11584247"/>
              <a:gd name="connsiteY71" fmla="*/ 639724 h 851161"/>
              <a:gd name="connsiteX72" fmla="*/ 5168758 w 11584247"/>
              <a:gd name="connsiteY72" fmla="*/ 620360 h 851161"/>
              <a:gd name="connsiteX73" fmla="*/ 5043093 w 11584247"/>
              <a:gd name="connsiteY73" fmla="*/ 619043 h 851161"/>
              <a:gd name="connsiteX74" fmla="*/ 4998604 w 11584247"/>
              <a:gd name="connsiteY74" fmla="*/ 629087 h 851161"/>
              <a:gd name="connsiteX75" fmla="*/ 4924058 w 11584247"/>
              <a:gd name="connsiteY75" fmla="*/ 645263 h 851161"/>
              <a:gd name="connsiteX76" fmla="*/ 4868616 w 11584247"/>
              <a:gd name="connsiteY76" fmla="*/ 683240 h 851161"/>
              <a:gd name="connsiteX77" fmla="*/ 4806175 w 11584247"/>
              <a:gd name="connsiteY77" fmla="*/ 686507 h 851161"/>
              <a:gd name="connsiteX78" fmla="*/ 4791312 w 11584247"/>
              <a:gd name="connsiteY78" fmla="*/ 653788 h 851161"/>
              <a:gd name="connsiteX79" fmla="*/ 4724634 w 11584247"/>
              <a:gd name="connsiteY79" fmla="*/ 668150 h 851161"/>
              <a:gd name="connsiteX80" fmla="*/ 4623526 w 11584247"/>
              <a:gd name="connsiteY80" fmla="*/ 693607 h 851161"/>
              <a:gd name="connsiteX81" fmla="*/ 4565119 w 11584247"/>
              <a:gd name="connsiteY81" fmla="*/ 699644 h 851161"/>
              <a:gd name="connsiteX82" fmla="*/ 4405682 w 11584247"/>
              <a:gd name="connsiteY82" fmla="*/ 725524 h 851161"/>
              <a:gd name="connsiteX83" fmla="*/ 4238717 w 11584247"/>
              <a:gd name="connsiteY83" fmla="*/ 780637 h 851161"/>
              <a:gd name="connsiteX84" fmla="*/ 4020693 w 11584247"/>
              <a:gd name="connsiteY84" fmla="*/ 841422 h 851161"/>
              <a:gd name="connsiteX85" fmla="*/ 3998789 w 11584247"/>
              <a:gd name="connsiteY85" fmla="*/ 851161 h 851161"/>
              <a:gd name="connsiteX86" fmla="*/ 3968135 w 11584247"/>
              <a:gd name="connsiteY86" fmla="*/ 845925 h 851161"/>
              <a:gd name="connsiteX87" fmla="*/ 3845234 w 11584247"/>
              <a:gd name="connsiteY87" fmla="*/ 823068 h 851161"/>
              <a:gd name="connsiteX88" fmla="*/ 3665369 w 11584247"/>
              <a:gd name="connsiteY88" fmla="*/ 785906 h 851161"/>
              <a:gd name="connsiteX89" fmla="*/ 3434444 w 11584247"/>
              <a:gd name="connsiteY89" fmla="*/ 760907 h 851161"/>
              <a:gd name="connsiteX90" fmla="*/ 3298790 w 11584247"/>
              <a:gd name="connsiteY90" fmla="*/ 755716 h 851161"/>
              <a:gd name="connsiteX91" fmla="*/ 3044242 w 11584247"/>
              <a:gd name="connsiteY91" fmla="*/ 738181 h 851161"/>
              <a:gd name="connsiteX92" fmla="*/ 2975529 w 11584247"/>
              <a:gd name="connsiteY92" fmla="*/ 720730 h 851161"/>
              <a:gd name="connsiteX93" fmla="*/ 2868812 w 11584247"/>
              <a:gd name="connsiteY93" fmla="*/ 709829 h 851161"/>
              <a:gd name="connsiteX94" fmla="*/ 2813818 w 11584247"/>
              <a:gd name="connsiteY94" fmla="*/ 698031 h 851161"/>
              <a:gd name="connsiteX95" fmla="*/ 2504472 w 11584247"/>
              <a:gd name="connsiteY95" fmla="*/ 654196 h 851161"/>
              <a:gd name="connsiteX96" fmla="*/ 2323450 w 11584247"/>
              <a:gd name="connsiteY96" fmla="*/ 692063 h 851161"/>
              <a:gd name="connsiteX97" fmla="*/ 2047386 w 11584247"/>
              <a:gd name="connsiteY97" fmla="*/ 669854 h 851161"/>
              <a:gd name="connsiteX98" fmla="*/ 2014871 w 11584247"/>
              <a:gd name="connsiteY98" fmla="*/ 671556 h 851161"/>
              <a:gd name="connsiteX99" fmla="*/ 1961527 w 11584247"/>
              <a:gd name="connsiteY99" fmla="*/ 678730 h 851161"/>
              <a:gd name="connsiteX100" fmla="*/ 1834052 w 11584247"/>
              <a:gd name="connsiteY100" fmla="*/ 644653 h 851161"/>
              <a:gd name="connsiteX101" fmla="*/ 1657788 w 11584247"/>
              <a:gd name="connsiteY101" fmla="*/ 646274 h 851161"/>
              <a:gd name="connsiteX102" fmla="*/ 1434049 w 11584247"/>
              <a:gd name="connsiteY102" fmla="*/ 595668 h 851161"/>
              <a:gd name="connsiteX103" fmla="*/ 1177354 w 11584247"/>
              <a:gd name="connsiteY103" fmla="*/ 614359 h 851161"/>
              <a:gd name="connsiteX104" fmla="*/ 1088947 w 11584247"/>
              <a:gd name="connsiteY104" fmla="*/ 617056 h 851161"/>
              <a:gd name="connsiteX105" fmla="*/ 998946 w 11584247"/>
              <a:gd name="connsiteY105" fmla="*/ 688407 h 851161"/>
              <a:gd name="connsiteX106" fmla="*/ 775514 w 11584247"/>
              <a:gd name="connsiteY106" fmla="*/ 737451 h 851161"/>
              <a:gd name="connsiteX107" fmla="*/ 603494 w 11584247"/>
              <a:gd name="connsiteY107" fmla="*/ 710500 h 851161"/>
              <a:gd name="connsiteX108" fmla="*/ 471335 w 11584247"/>
              <a:gd name="connsiteY108" fmla="*/ 714464 h 851161"/>
              <a:gd name="connsiteX109" fmla="*/ 344393 w 11584247"/>
              <a:gd name="connsiteY109" fmla="*/ 725929 h 851161"/>
              <a:gd name="connsiteX110" fmla="*/ 143310 w 11584247"/>
              <a:gd name="connsiteY110" fmla="*/ 738210 h 851161"/>
              <a:gd name="connsiteX111" fmla="*/ 15455 w 11584247"/>
              <a:gd name="connsiteY111" fmla="*/ 751614 h 851161"/>
              <a:gd name="connsiteX112" fmla="*/ 0 w 11584247"/>
              <a:gd name="connsiteY112" fmla="*/ 741620 h 851161"/>
              <a:gd name="connsiteX113" fmla="*/ 0 w 11584247"/>
              <a:gd name="connsiteY113"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50411 w 11584247"/>
              <a:gd name="connsiteY34" fmla="*/ 582087 h 851161"/>
              <a:gd name="connsiteX35" fmla="*/ 7788598 w 11584247"/>
              <a:gd name="connsiteY35" fmla="*/ 667978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59069 w 11584247"/>
              <a:gd name="connsiteY70" fmla="*/ 641319 h 851161"/>
              <a:gd name="connsiteX71" fmla="*/ 5365377 w 11584247"/>
              <a:gd name="connsiteY71" fmla="*/ 639724 h 851161"/>
              <a:gd name="connsiteX72" fmla="*/ 5168758 w 11584247"/>
              <a:gd name="connsiteY72" fmla="*/ 620360 h 851161"/>
              <a:gd name="connsiteX73" fmla="*/ 5043093 w 11584247"/>
              <a:gd name="connsiteY73" fmla="*/ 619043 h 851161"/>
              <a:gd name="connsiteX74" fmla="*/ 4998604 w 11584247"/>
              <a:gd name="connsiteY74" fmla="*/ 629087 h 851161"/>
              <a:gd name="connsiteX75" fmla="*/ 4924058 w 11584247"/>
              <a:gd name="connsiteY75" fmla="*/ 645263 h 851161"/>
              <a:gd name="connsiteX76" fmla="*/ 4868616 w 11584247"/>
              <a:gd name="connsiteY76" fmla="*/ 683240 h 851161"/>
              <a:gd name="connsiteX77" fmla="*/ 4806175 w 11584247"/>
              <a:gd name="connsiteY77" fmla="*/ 686507 h 851161"/>
              <a:gd name="connsiteX78" fmla="*/ 4791312 w 11584247"/>
              <a:gd name="connsiteY78" fmla="*/ 653788 h 851161"/>
              <a:gd name="connsiteX79" fmla="*/ 4724634 w 11584247"/>
              <a:gd name="connsiteY79" fmla="*/ 668150 h 851161"/>
              <a:gd name="connsiteX80" fmla="*/ 4623526 w 11584247"/>
              <a:gd name="connsiteY80" fmla="*/ 693607 h 851161"/>
              <a:gd name="connsiteX81" fmla="*/ 4565119 w 11584247"/>
              <a:gd name="connsiteY81" fmla="*/ 699644 h 851161"/>
              <a:gd name="connsiteX82" fmla="*/ 4405682 w 11584247"/>
              <a:gd name="connsiteY82" fmla="*/ 725524 h 851161"/>
              <a:gd name="connsiteX83" fmla="*/ 4238717 w 11584247"/>
              <a:gd name="connsiteY83" fmla="*/ 780637 h 851161"/>
              <a:gd name="connsiteX84" fmla="*/ 4020693 w 11584247"/>
              <a:gd name="connsiteY84" fmla="*/ 841422 h 851161"/>
              <a:gd name="connsiteX85" fmla="*/ 3998789 w 11584247"/>
              <a:gd name="connsiteY85" fmla="*/ 851161 h 851161"/>
              <a:gd name="connsiteX86" fmla="*/ 3968135 w 11584247"/>
              <a:gd name="connsiteY86" fmla="*/ 845925 h 851161"/>
              <a:gd name="connsiteX87" fmla="*/ 3845234 w 11584247"/>
              <a:gd name="connsiteY87" fmla="*/ 823068 h 851161"/>
              <a:gd name="connsiteX88" fmla="*/ 3665369 w 11584247"/>
              <a:gd name="connsiteY88" fmla="*/ 785906 h 851161"/>
              <a:gd name="connsiteX89" fmla="*/ 3434444 w 11584247"/>
              <a:gd name="connsiteY89" fmla="*/ 760907 h 851161"/>
              <a:gd name="connsiteX90" fmla="*/ 3298790 w 11584247"/>
              <a:gd name="connsiteY90" fmla="*/ 755716 h 851161"/>
              <a:gd name="connsiteX91" fmla="*/ 3044242 w 11584247"/>
              <a:gd name="connsiteY91" fmla="*/ 738181 h 851161"/>
              <a:gd name="connsiteX92" fmla="*/ 2975529 w 11584247"/>
              <a:gd name="connsiteY92" fmla="*/ 720730 h 851161"/>
              <a:gd name="connsiteX93" fmla="*/ 2868812 w 11584247"/>
              <a:gd name="connsiteY93" fmla="*/ 709829 h 851161"/>
              <a:gd name="connsiteX94" fmla="*/ 2813818 w 11584247"/>
              <a:gd name="connsiteY94" fmla="*/ 698031 h 851161"/>
              <a:gd name="connsiteX95" fmla="*/ 2504472 w 11584247"/>
              <a:gd name="connsiteY95" fmla="*/ 654196 h 851161"/>
              <a:gd name="connsiteX96" fmla="*/ 2323450 w 11584247"/>
              <a:gd name="connsiteY96" fmla="*/ 692063 h 851161"/>
              <a:gd name="connsiteX97" fmla="*/ 2047386 w 11584247"/>
              <a:gd name="connsiteY97" fmla="*/ 669854 h 851161"/>
              <a:gd name="connsiteX98" fmla="*/ 2014871 w 11584247"/>
              <a:gd name="connsiteY98" fmla="*/ 671556 h 851161"/>
              <a:gd name="connsiteX99" fmla="*/ 1961527 w 11584247"/>
              <a:gd name="connsiteY99" fmla="*/ 678730 h 851161"/>
              <a:gd name="connsiteX100" fmla="*/ 1834052 w 11584247"/>
              <a:gd name="connsiteY100" fmla="*/ 644653 h 851161"/>
              <a:gd name="connsiteX101" fmla="*/ 1657788 w 11584247"/>
              <a:gd name="connsiteY101" fmla="*/ 646274 h 851161"/>
              <a:gd name="connsiteX102" fmla="*/ 1434049 w 11584247"/>
              <a:gd name="connsiteY102" fmla="*/ 595668 h 851161"/>
              <a:gd name="connsiteX103" fmla="*/ 1177354 w 11584247"/>
              <a:gd name="connsiteY103" fmla="*/ 614359 h 851161"/>
              <a:gd name="connsiteX104" fmla="*/ 1088947 w 11584247"/>
              <a:gd name="connsiteY104" fmla="*/ 617056 h 851161"/>
              <a:gd name="connsiteX105" fmla="*/ 998946 w 11584247"/>
              <a:gd name="connsiteY105" fmla="*/ 688407 h 851161"/>
              <a:gd name="connsiteX106" fmla="*/ 775514 w 11584247"/>
              <a:gd name="connsiteY106" fmla="*/ 737451 h 851161"/>
              <a:gd name="connsiteX107" fmla="*/ 603494 w 11584247"/>
              <a:gd name="connsiteY107" fmla="*/ 710500 h 851161"/>
              <a:gd name="connsiteX108" fmla="*/ 471335 w 11584247"/>
              <a:gd name="connsiteY108" fmla="*/ 714464 h 851161"/>
              <a:gd name="connsiteX109" fmla="*/ 344393 w 11584247"/>
              <a:gd name="connsiteY109" fmla="*/ 725929 h 851161"/>
              <a:gd name="connsiteX110" fmla="*/ 143310 w 11584247"/>
              <a:gd name="connsiteY110" fmla="*/ 738210 h 851161"/>
              <a:gd name="connsiteX111" fmla="*/ 15455 w 11584247"/>
              <a:gd name="connsiteY111" fmla="*/ 751614 h 851161"/>
              <a:gd name="connsiteX112" fmla="*/ 0 w 11584247"/>
              <a:gd name="connsiteY112" fmla="*/ 741620 h 851161"/>
              <a:gd name="connsiteX113" fmla="*/ 0 w 11584247"/>
              <a:gd name="connsiteY113"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50411 w 11584247"/>
              <a:gd name="connsiteY34" fmla="*/ 582087 h 851161"/>
              <a:gd name="connsiteX35" fmla="*/ 7788598 w 11584247"/>
              <a:gd name="connsiteY35" fmla="*/ 667978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977154 w 11584247"/>
              <a:gd name="connsiteY65" fmla="*/ 655579 h 851161"/>
              <a:gd name="connsiteX66" fmla="*/ 5875486 w 11584247"/>
              <a:gd name="connsiteY66" fmla="*/ 656164 h 851161"/>
              <a:gd name="connsiteX67" fmla="*/ 5837074 w 11584247"/>
              <a:gd name="connsiteY67" fmla="*/ 669047 h 851161"/>
              <a:gd name="connsiteX68" fmla="*/ 5783293 w 11584247"/>
              <a:gd name="connsiteY68" fmla="*/ 678526 h 851161"/>
              <a:gd name="connsiteX69" fmla="*/ 5673851 w 11584247"/>
              <a:gd name="connsiteY69" fmla="*/ 675677 h 851161"/>
              <a:gd name="connsiteX70" fmla="*/ 5459069 w 11584247"/>
              <a:gd name="connsiteY70" fmla="*/ 641319 h 851161"/>
              <a:gd name="connsiteX71" fmla="*/ 5365377 w 11584247"/>
              <a:gd name="connsiteY71" fmla="*/ 639724 h 851161"/>
              <a:gd name="connsiteX72" fmla="*/ 5168758 w 11584247"/>
              <a:gd name="connsiteY72" fmla="*/ 620360 h 851161"/>
              <a:gd name="connsiteX73" fmla="*/ 5043093 w 11584247"/>
              <a:gd name="connsiteY73" fmla="*/ 619043 h 851161"/>
              <a:gd name="connsiteX74" fmla="*/ 4998604 w 11584247"/>
              <a:gd name="connsiteY74" fmla="*/ 629087 h 851161"/>
              <a:gd name="connsiteX75" fmla="*/ 4924058 w 11584247"/>
              <a:gd name="connsiteY75" fmla="*/ 645263 h 851161"/>
              <a:gd name="connsiteX76" fmla="*/ 4868616 w 11584247"/>
              <a:gd name="connsiteY76" fmla="*/ 683240 h 851161"/>
              <a:gd name="connsiteX77" fmla="*/ 4806175 w 11584247"/>
              <a:gd name="connsiteY77" fmla="*/ 686507 h 851161"/>
              <a:gd name="connsiteX78" fmla="*/ 4791312 w 11584247"/>
              <a:gd name="connsiteY78" fmla="*/ 653788 h 851161"/>
              <a:gd name="connsiteX79" fmla="*/ 4724634 w 11584247"/>
              <a:gd name="connsiteY79" fmla="*/ 668150 h 851161"/>
              <a:gd name="connsiteX80" fmla="*/ 4623526 w 11584247"/>
              <a:gd name="connsiteY80" fmla="*/ 693607 h 851161"/>
              <a:gd name="connsiteX81" fmla="*/ 4565119 w 11584247"/>
              <a:gd name="connsiteY81" fmla="*/ 699644 h 851161"/>
              <a:gd name="connsiteX82" fmla="*/ 4405682 w 11584247"/>
              <a:gd name="connsiteY82" fmla="*/ 725524 h 851161"/>
              <a:gd name="connsiteX83" fmla="*/ 4238717 w 11584247"/>
              <a:gd name="connsiteY83" fmla="*/ 780637 h 851161"/>
              <a:gd name="connsiteX84" fmla="*/ 4020693 w 11584247"/>
              <a:gd name="connsiteY84" fmla="*/ 841422 h 851161"/>
              <a:gd name="connsiteX85" fmla="*/ 3998789 w 11584247"/>
              <a:gd name="connsiteY85" fmla="*/ 851161 h 851161"/>
              <a:gd name="connsiteX86" fmla="*/ 3968135 w 11584247"/>
              <a:gd name="connsiteY86" fmla="*/ 845925 h 851161"/>
              <a:gd name="connsiteX87" fmla="*/ 3845234 w 11584247"/>
              <a:gd name="connsiteY87" fmla="*/ 823068 h 851161"/>
              <a:gd name="connsiteX88" fmla="*/ 3665369 w 11584247"/>
              <a:gd name="connsiteY88" fmla="*/ 785906 h 851161"/>
              <a:gd name="connsiteX89" fmla="*/ 3434444 w 11584247"/>
              <a:gd name="connsiteY89" fmla="*/ 760907 h 851161"/>
              <a:gd name="connsiteX90" fmla="*/ 3298790 w 11584247"/>
              <a:gd name="connsiteY90" fmla="*/ 755716 h 851161"/>
              <a:gd name="connsiteX91" fmla="*/ 3044242 w 11584247"/>
              <a:gd name="connsiteY91" fmla="*/ 738181 h 851161"/>
              <a:gd name="connsiteX92" fmla="*/ 2975529 w 11584247"/>
              <a:gd name="connsiteY92" fmla="*/ 720730 h 851161"/>
              <a:gd name="connsiteX93" fmla="*/ 2868812 w 11584247"/>
              <a:gd name="connsiteY93" fmla="*/ 709829 h 851161"/>
              <a:gd name="connsiteX94" fmla="*/ 2813818 w 11584247"/>
              <a:gd name="connsiteY94" fmla="*/ 698031 h 851161"/>
              <a:gd name="connsiteX95" fmla="*/ 2504472 w 11584247"/>
              <a:gd name="connsiteY95" fmla="*/ 654196 h 851161"/>
              <a:gd name="connsiteX96" fmla="*/ 2323450 w 11584247"/>
              <a:gd name="connsiteY96" fmla="*/ 692063 h 851161"/>
              <a:gd name="connsiteX97" fmla="*/ 2047386 w 11584247"/>
              <a:gd name="connsiteY97" fmla="*/ 669854 h 851161"/>
              <a:gd name="connsiteX98" fmla="*/ 2014871 w 11584247"/>
              <a:gd name="connsiteY98" fmla="*/ 671556 h 851161"/>
              <a:gd name="connsiteX99" fmla="*/ 1961527 w 11584247"/>
              <a:gd name="connsiteY99" fmla="*/ 678730 h 851161"/>
              <a:gd name="connsiteX100" fmla="*/ 1834052 w 11584247"/>
              <a:gd name="connsiteY100" fmla="*/ 644653 h 851161"/>
              <a:gd name="connsiteX101" fmla="*/ 1657788 w 11584247"/>
              <a:gd name="connsiteY101" fmla="*/ 646274 h 851161"/>
              <a:gd name="connsiteX102" fmla="*/ 1434049 w 11584247"/>
              <a:gd name="connsiteY102" fmla="*/ 595668 h 851161"/>
              <a:gd name="connsiteX103" fmla="*/ 1177354 w 11584247"/>
              <a:gd name="connsiteY103" fmla="*/ 614359 h 851161"/>
              <a:gd name="connsiteX104" fmla="*/ 1088947 w 11584247"/>
              <a:gd name="connsiteY104" fmla="*/ 617056 h 851161"/>
              <a:gd name="connsiteX105" fmla="*/ 998946 w 11584247"/>
              <a:gd name="connsiteY105" fmla="*/ 688407 h 851161"/>
              <a:gd name="connsiteX106" fmla="*/ 775514 w 11584247"/>
              <a:gd name="connsiteY106" fmla="*/ 737451 h 851161"/>
              <a:gd name="connsiteX107" fmla="*/ 603494 w 11584247"/>
              <a:gd name="connsiteY107" fmla="*/ 710500 h 851161"/>
              <a:gd name="connsiteX108" fmla="*/ 471335 w 11584247"/>
              <a:gd name="connsiteY108" fmla="*/ 714464 h 851161"/>
              <a:gd name="connsiteX109" fmla="*/ 344393 w 11584247"/>
              <a:gd name="connsiteY109" fmla="*/ 725929 h 851161"/>
              <a:gd name="connsiteX110" fmla="*/ 143310 w 11584247"/>
              <a:gd name="connsiteY110" fmla="*/ 738210 h 851161"/>
              <a:gd name="connsiteX111" fmla="*/ 15455 w 11584247"/>
              <a:gd name="connsiteY111" fmla="*/ 751614 h 851161"/>
              <a:gd name="connsiteX112" fmla="*/ 0 w 11584247"/>
              <a:gd name="connsiteY112" fmla="*/ 741620 h 851161"/>
              <a:gd name="connsiteX113" fmla="*/ 0 w 11584247"/>
              <a:gd name="connsiteY113"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50411 w 11584247"/>
              <a:gd name="connsiteY34" fmla="*/ 582087 h 851161"/>
              <a:gd name="connsiteX35" fmla="*/ 7788598 w 11584247"/>
              <a:gd name="connsiteY35" fmla="*/ 667978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147308 w 11584247"/>
              <a:gd name="connsiteY64" fmla="*/ 668073 h 851161"/>
              <a:gd name="connsiteX65" fmla="*/ 5875486 w 11584247"/>
              <a:gd name="connsiteY65" fmla="*/ 656164 h 851161"/>
              <a:gd name="connsiteX66" fmla="*/ 5837074 w 11584247"/>
              <a:gd name="connsiteY66" fmla="*/ 669047 h 851161"/>
              <a:gd name="connsiteX67" fmla="*/ 5783293 w 11584247"/>
              <a:gd name="connsiteY67" fmla="*/ 678526 h 851161"/>
              <a:gd name="connsiteX68" fmla="*/ 5673851 w 11584247"/>
              <a:gd name="connsiteY68" fmla="*/ 675677 h 851161"/>
              <a:gd name="connsiteX69" fmla="*/ 5459069 w 11584247"/>
              <a:gd name="connsiteY69" fmla="*/ 641319 h 851161"/>
              <a:gd name="connsiteX70" fmla="*/ 5365377 w 11584247"/>
              <a:gd name="connsiteY70" fmla="*/ 639724 h 851161"/>
              <a:gd name="connsiteX71" fmla="*/ 5168758 w 11584247"/>
              <a:gd name="connsiteY71" fmla="*/ 620360 h 851161"/>
              <a:gd name="connsiteX72" fmla="*/ 5043093 w 11584247"/>
              <a:gd name="connsiteY72" fmla="*/ 619043 h 851161"/>
              <a:gd name="connsiteX73" fmla="*/ 4998604 w 11584247"/>
              <a:gd name="connsiteY73" fmla="*/ 629087 h 851161"/>
              <a:gd name="connsiteX74" fmla="*/ 4924058 w 11584247"/>
              <a:gd name="connsiteY74" fmla="*/ 645263 h 851161"/>
              <a:gd name="connsiteX75" fmla="*/ 4868616 w 11584247"/>
              <a:gd name="connsiteY75" fmla="*/ 683240 h 851161"/>
              <a:gd name="connsiteX76" fmla="*/ 4806175 w 11584247"/>
              <a:gd name="connsiteY76" fmla="*/ 686507 h 851161"/>
              <a:gd name="connsiteX77" fmla="*/ 4791312 w 11584247"/>
              <a:gd name="connsiteY77" fmla="*/ 653788 h 851161"/>
              <a:gd name="connsiteX78" fmla="*/ 4724634 w 11584247"/>
              <a:gd name="connsiteY78" fmla="*/ 668150 h 851161"/>
              <a:gd name="connsiteX79" fmla="*/ 4623526 w 11584247"/>
              <a:gd name="connsiteY79" fmla="*/ 693607 h 851161"/>
              <a:gd name="connsiteX80" fmla="*/ 4565119 w 11584247"/>
              <a:gd name="connsiteY80" fmla="*/ 699644 h 851161"/>
              <a:gd name="connsiteX81" fmla="*/ 4405682 w 11584247"/>
              <a:gd name="connsiteY81" fmla="*/ 725524 h 851161"/>
              <a:gd name="connsiteX82" fmla="*/ 4238717 w 11584247"/>
              <a:gd name="connsiteY82" fmla="*/ 780637 h 851161"/>
              <a:gd name="connsiteX83" fmla="*/ 4020693 w 11584247"/>
              <a:gd name="connsiteY83" fmla="*/ 841422 h 851161"/>
              <a:gd name="connsiteX84" fmla="*/ 3998789 w 11584247"/>
              <a:gd name="connsiteY84" fmla="*/ 851161 h 851161"/>
              <a:gd name="connsiteX85" fmla="*/ 3968135 w 11584247"/>
              <a:gd name="connsiteY85" fmla="*/ 845925 h 851161"/>
              <a:gd name="connsiteX86" fmla="*/ 3845234 w 11584247"/>
              <a:gd name="connsiteY86" fmla="*/ 823068 h 851161"/>
              <a:gd name="connsiteX87" fmla="*/ 3665369 w 11584247"/>
              <a:gd name="connsiteY87" fmla="*/ 785906 h 851161"/>
              <a:gd name="connsiteX88" fmla="*/ 3434444 w 11584247"/>
              <a:gd name="connsiteY88" fmla="*/ 760907 h 851161"/>
              <a:gd name="connsiteX89" fmla="*/ 3298790 w 11584247"/>
              <a:gd name="connsiteY89" fmla="*/ 755716 h 851161"/>
              <a:gd name="connsiteX90" fmla="*/ 3044242 w 11584247"/>
              <a:gd name="connsiteY90" fmla="*/ 738181 h 851161"/>
              <a:gd name="connsiteX91" fmla="*/ 2975529 w 11584247"/>
              <a:gd name="connsiteY91" fmla="*/ 720730 h 851161"/>
              <a:gd name="connsiteX92" fmla="*/ 2868812 w 11584247"/>
              <a:gd name="connsiteY92" fmla="*/ 709829 h 851161"/>
              <a:gd name="connsiteX93" fmla="*/ 2813818 w 11584247"/>
              <a:gd name="connsiteY93" fmla="*/ 698031 h 851161"/>
              <a:gd name="connsiteX94" fmla="*/ 2504472 w 11584247"/>
              <a:gd name="connsiteY94" fmla="*/ 654196 h 851161"/>
              <a:gd name="connsiteX95" fmla="*/ 2323450 w 11584247"/>
              <a:gd name="connsiteY95" fmla="*/ 692063 h 851161"/>
              <a:gd name="connsiteX96" fmla="*/ 2047386 w 11584247"/>
              <a:gd name="connsiteY96" fmla="*/ 669854 h 851161"/>
              <a:gd name="connsiteX97" fmla="*/ 2014871 w 11584247"/>
              <a:gd name="connsiteY97" fmla="*/ 671556 h 851161"/>
              <a:gd name="connsiteX98" fmla="*/ 1961527 w 11584247"/>
              <a:gd name="connsiteY98" fmla="*/ 678730 h 851161"/>
              <a:gd name="connsiteX99" fmla="*/ 1834052 w 11584247"/>
              <a:gd name="connsiteY99" fmla="*/ 644653 h 851161"/>
              <a:gd name="connsiteX100" fmla="*/ 1657788 w 11584247"/>
              <a:gd name="connsiteY100" fmla="*/ 646274 h 851161"/>
              <a:gd name="connsiteX101" fmla="*/ 1434049 w 11584247"/>
              <a:gd name="connsiteY101" fmla="*/ 595668 h 851161"/>
              <a:gd name="connsiteX102" fmla="*/ 1177354 w 11584247"/>
              <a:gd name="connsiteY102" fmla="*/ 614359 h 851161"/>
              <a:gd name="connsiteX103" fmla="*/ 1088947 w 11584247"/>
              <a:gd name="connsiteY103" fmla="*/ 617056 h 851161"/>
              <a:gd name="connsiteX104" fmla="*/ 998946 w 11584247"/>
              <a:gd name="connsiteY104" fmla="*/ 688407 h 851161"/>
              <a:gd name="connsiteX105" fmla="*/ 775514 w 11584247"/>
              <a:gd name="connsiteY105" fmla="*/ 737451 h 851161"/>
              <a:gd name="connsiteX106" fmla="*/ 603494 w 11584247"/>
              <a:gd name="connsiteY106" fmla="*/ 710500 h 851161"/>
              <a:gd name="connsiteX107" fmla="*/ 471335 w 11584247"/>
              <a:gd name="connsiteY107" fmla="*/ 714464 h 851161"/>
              <a:gd name="connsiteX108" fmla="*/ 344393 w 11584247"/>
              <a:gd name="connsiteY108" fmla="*/ 725929 h 851161"/>
              <a:gd name="connsiteX109" fmla="*/ 143310 w 11584247"/>
              <a:gd name="connsiteY109" fmla="*/ 738210 h 851161"/>
              <a:gd name="connsiteX110" fmla="*/ 15455 w 11584247"/>
              <a:gd name="connsiteY110" fmla="*/ 751614 h 851161"/>
              <a:gd name="connsiteX111" fmla="*/ 0 w 11584247"/>
              <a:gd name="connsiteY111" fmla="*/ 741620 h 851161"/>
              <a:gd name="connsiteX112" fmla="*/ 0 w 11584247"/>
              <a:gd name="connsiteY112"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50411 w 11584247"/>
              <a:gd name="connsiteY34" fmla="*/ 582087 h 851161"/>
              <a:gd name="connsiteX35" fmla="*/ 7788598 w 11584247"/>
              <a:gd name="connsiteY35" fmla="*/ 667978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046332 w 11584247"/>
              <a:gd name="connsiteY64" fmla="*/ 696122 h 851161"/>
              <a:gd name="connsiteX65" fmla="*/ 5875486 w 11584247"/>
              <a:gd name="connsiteY65" fmla="*/ 656164 h 851161"/>
              <a:gd name="connsiteX66" fmla="*/ 5837074 w 11584247"/>
              <a:gd name="connsiteY66" fmla="*/ 669047 h 851161"/>
              <a:gd name="connsiteX67" fmla="*/ 5783293 w 11584247"/>
              <a:gd name="connsiteY67" fmla="*/ 678526 h 851161"/>
              <a:gd name="connsiteX68" fmla="*/ 5673851 w 11584247"/>
              <a:gd name="connsiteY68" fmla="*/ 675677 h 851161"/>
              <a:gd name="connsiteX69" fmla="*/ 5459069 w 11584247"/>
              <a:gd name="connsiteY69" fmla="*/ 641319 h 851161"/>
              <a:gd name="connsiteX70" fmla="*/ 5365377 w 11584247"/>
              <a:gd name="connsiteY70" fmla="*/ 639724 h 851161"/>
              <a:gd name="connsiteX71" fmla="*/ 5168758 w 11584247"/>
              <a:gd name="connsiteY71" fmla="*/ 620360 h 851161"/>
              <a:gd name="connsiteX72" fmla="*/ 5043093 w 11584247"/>
              <a:gd name="connsiteY72" fmla="*/ 619043 h 851161"/>
              <a:gd name="connsiteX73" fmla="*/ 4998604 w 11584247"/>
              <a:gd name="connsiteY73" fmla="*/ 629087 h 851161"/>
              <a:gd name="connsiteX74" fmla="*/ 4924058 w 11584247"/>
              <a:gd name="connsiteY74" fmla="*/ 645263 h 851161"/>
              <a:gd name="connsiteX75" fmla="*/ 4868616 w 11584247"/>
              <a:gd name="connsiteY75" fmla="*/ 683240 h 851161"/>
              <a:gd name="connsiteX76" fmla="*/ 4806175 w 11584247"/>
              <a:gd name="connsiteY76" fmla="*/ 686507 h 851161"/>
              <a:gd name="connsiteX77" fmla="*/ 4791312 w 11584247"/>
              <a:gd name="connsiteY77" fmla="*/ 653788 h 851161"/>
              <a:gd name="connsiteX78" fmla="*/ 4724634 w 11584247"/>
              <a:gd name="connsiteY78" fmla="*/ 668150 h 851161"/>
              <a:gd name="connsiteX79" fmla="*/ 4623526 w 11584247"/>
              <a:gd name="connsiteY79" fmla="*/ 693607 h 851161"/>
              <a:gd name="connsiteX80" fmla="*/ 4565119 w 11584247"/>
              <a:gd name="connsiteY80" fmla="*/ 699644 h 851161"/>
              <a:gd name="connsiteX81" fmla="*/ 4405682 w 11584247"/>
              <a:gd name="connsiteY81" fmla="*/ 725524 h 851161"/>
              <a:gd name="connsiteX82" fmla="*/ 4238717 w 11584247"/>
              <a:gd name="connsiteY82" fmla="*/ 780637 h 851161"/>
              <a:gd name="connsiteX83" fmla="*/ 4020693 w 11584247"/>
              <a:gd name="connsiteY83" fmla="*/ 841422 h 851161"/>
              <a:gd name="connsiteX84" fmla="*/ 3998789 w 11584247"/>
              <a:gd name="connsiteY84" fmla="*/ 851161 h 851161"/>
              <a:gd name="connsiteX85" fmla="*/ 3968135 w 11584247"/>
              <a:gd name="connsiteY85" fmla="*/ 845925 h 851161"/>
              <a:gd name="connsiteX86" fmla="*/ 3845234 w 11584247"/>
              <a:gd name="connsiteY86" fmla="*/ 823068 h 851161"/>
              <a:gd name="connsiteX87" fmla="*/ 3665369 w 11584247"/>
              <a:gd name="connsiteY87" fmla="*/ 785906 h 851161"/>
              <a:gd name="connsiteX88" fmla="*/ 3434444 w 11584247"/>
              <a:gd name="connsiteY88" fmla="*/ 760907 h 851161"/>
              <a:gd name="connsiteX89" fmla="*/ 3298790 w 11584247"/>
              <a:gd name="connsiteY89" fmla="*/ 755716 h 851161"/>
              <a:gd name="connsiteX90" fmla="*/ 3044242 w 11584247"/>
              <a:gd name="connsiteY90" fmla="*/ 738181 h 851161"/>
              <a:gd name="connsiteX91" fmla="*/ 2975529 w 11584247"/>
              <a:gd name="connsiteY91" fmla="*/ 720730 h 851161"/>
              <a:gd name="connsiteX92" fmla="*/ 2868812 w 11584247"/>
              <a:gd name="connsiteY92" fmla="*/ 709829 h 851161"/>
              <a:gd name="connsiteX93" fmla="*/ 2813818 w 11584247"/>
              <a:gd name="connsiteY93" fmla="*/ 698031 h 851161"/>
              <a:gd name="connsiteX94" fmla="*/ 2504472 w 11584247"/>
              <a:gd name="connsiteY94" fmla="*/ 654196 h 851161"/>
              <a:gd name="connsiteX95" fmla="*/ 2323450 w 11584247"/>
              <a:gd name="connsiteY95" fmla="*/ 692063 h 851161"/>
              <a:gd name="connsiteX96" fmla="*/ 2047386 w 11584247"/>
              <a:gd name="connsiteY96" fmla="*/ 669854 h 851161"/>
              <a:gd name="connsiteX97" fmla="*/ 2014871 w 11584247"/>
              <a:gd name="connsiteY97" fmla="*/ 671556 h 851161"/>
              <a:gd name="connsiteX98" fmla="*/ 1961527 w 11584247"/>
              <a:gd name="connsiteY98" fmla="*/ 678730 h 851161"/>
              <a:gd name="connsiteX99" fmla="*/ 1834052 w 11584247"/>
              <a:gd name="connsiteY99" fmla="*/ 644653 h 851161"/>
              <a:gd name="connsiteX100" fmla="*/ 1657788 w 11584247"/>
              <a:gd name="connsiteY100" fmla="*/ 646274 h 851161"/>
              <a:gd name="connsiteX101" fmla="*/ 1434049 w 11584247"/>
              <a:gd name="connsiteY101" fmla="*/ 595668 h 851161"/>
              <a:gd name="connsiteX102" fmla="*/ 1177354 w 11584247"/>
              <a:gd name="connsiteY102" fmla="*/ 614359 h 851161"/>
              <a:gd name="connsiteX103" fmla="*/ 1088947 w 11584247"/>
              <a:gd name="connsiteY103" fmla="*/ 617056 h 851161"/>
              <a:gd name="connsiteX104" fmla="*/ 998946 w 11584247"/>
              <a:gd name="connsiteY104" fmla="*/ 688407 h 851161"/>
              <a:gd name="connsiteX105" fmla="*/ 775514 w 11584247"/>
              <a:gd name="connsiteY105" fmla="*/ 737451 h 851161"/>
              <a:gd name="connsiteX106" fmla="*/ 603494 w 11584247"/>
              <a:gd name="connsiteY106" fmla="*/ 710500 h 851161"/>
              <a:gd name="connsiteX107" fmla="*/ 471335 w 11584247"/>
              <a:gd name="connsiteY107" fmla="*/ 714464 h 851161"/>
              <a:gd name="connsiteX108" fmla="*/ 344393 w 11584247"/>
              <a:gd name="connsiteY108" fmla="*/ 725929 h 851161"/>
              <a:gd name="connsiteX109" fmla="*/ 143310 w 11584247"/>
              <a:gd name="connsiteY109" fmla="*/ 738210 h 851161"/>
              <a:gd name="connsiteX110" fmla="*/ 15455 w 11584247"/>
              <a:gd name="connsiteY110" fmla="*/ 751614 h 851161"/>
              <a:gd name="connsiteX111" fmla="*/ 0 w 11584247"/>
              <a:gd name="connsiteY111" fmla="*/ 741620 h 851161"/>
              <a:gd name="connsiteX112" fmla="*/ 0 w 11584247"/>
              <a:gd name="connsiteY112" fmla="*/ 0 h 851161"/>
              <a:gd name="connsiteX0" fmla="*/ 0 w 11584247"/>
              <a:gd name="connsiteY0" fmla="*/ 0 h 851161"/>
              <a:gd name="connsiteX1" fmla="*/ 11584247 w 11584247"/>
              <a:gd name="connsiteY1" fmla="*/ 0 h 851161"/>
              <a:gd name="connsiteX2" fmla="*/ 11525470 w 11584247"/>
              <a:gd name="connsiteY2" fmla="*/ 46392 h 851161"/>
              <a:gd name="connsiteX3" fmla="*/ 11345019 w 11584247"/>
              <a:gd name="connsiteY3" fmla="*/ 124938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50411 w 11584247"/>
              <a:gd name="connsiteY34" fmla="*/ 582087 h 851161"/>
              <a:gd name="connsiteX35" fmla="*/ 7788598 w 11584247"/>
              <a:gd name="connsiteY35" fmla="*/ 667978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046332 w 11584247"/>
              <a:gd name="connsiteY64" fmla="*/ 651243 h 851161"/>
              <a:gd name="connsiteX65" fmla="*/ 5875486 w 11584247"/>
              <a:gd name="connsiteY65" fmla="*/ 656164 h 851161"/>
              <a:gd name="connsiteX66" fmla="*/ 5837074 w 11584247"/>
              <a:gd name="connsiteY66" fmla="*/ 669047 h 851161"/>
              <a:gd name="connsiteX67" fmla="*/ 5783293 w 11584247"/>
              <a:gd name="connsiteY67" fmla="*/ 678526 h 851161"/>
              <a:gd name="connsiteX68" fmla="*/ 5673851 w 11584247"/>
              <a:gd name="connsiteY68" fmla="*/ 675677 h 851161"/>
              <a:gd name="connsiteX69" fmla="*/ 5459069 w 11584247"/>
              <a:gd name="connsiteY69" fmla="*/ 641319 h 851161"/>
              <a:gd name="connsiteX70" fmla="*/ 5365377 w 11584247"/>
              <a:gd name="connsiteY70" fmla="*/ 639724 h 851161"/>
              <a:gd name="connsiteX71" fmla="*/ 5168758 w 11584247"/>
              <a:gd name="connsiteY71" fmla="*/ 620360 h 851161"/>
              <a:gd name="connsiteX72" fmla="*/ 5043093 w 11584247"/>
              <a:gd name="connsiteY72" fmla="*/ 619043 h 851161"/>
              <a:gd name="connsiteX73" fmla="*/ 4998604 w 11584247"/>
              <a:gd name="connsiteY73" fmla="*/ 629087 h 851161"/>
              <a:gd name="connsiteX74" fmla="*/ 4924058 w 11584247"/>
              <a:gd name="connsiteY74" fmla="*/ 645263 h 851161"/>
              <a:gd name="connsiteX75" fmla="*/ 4868616 w 11584247"/>
              <a:gd name="connsiteY75" fmla="*/ 683240 h 851161"/>
              <a:gd name="connsiteX76" fmla="*/ 4806175 w 11584247"/>
              <a:gd name="connsiteY76" fmla="*/ 686507 h 851161"/>
              <a:gd name="connsiteX77" fmla="*/ 4791312 w 11584247"/>
              <a:gd name="connsiteY77" fmla="*/ 653788 h 851161"/>
              <a:gd name="connsiteX78" fmla="*/ 4724634 w 11584247"/>
              <a:gd name="connsiteY78" fmla="*/ 668150 h 851161"/>
              <a:gd name="connsiteX79" fmla="*/ 4623526 w 11584247"/>
              <a:gd name="connsiteY79" fmla="*/ 693607 h 851161"/>
              <a:gd name="connsiteX80" fmla="*/ 4565119 w 11584247"/>
              <a:gd name="connsiteY80" fmla="*/ 699644 h 851161"/>
              <a:gd name="connsiteX81" fmla="*/ 4405682 w 11584247"/>
              <a:gd name="connsiteY81" fmla="*/ 725524 h 851161"/>
              <a:gd name="connsiteX82" fmla="*/ 4238717 w 11584247"/>
              <a:gd name="connsiteY82" fmla="*/ 780637 h 851161"/>
              <a:gd name="connsiteX83" fmla="*/ 4020693 w 11584247"/>
              <a:gd name="connsiteY83" fmla="*/ 841422 h 851161"/>
              <a:gd name="connsiteX84" fmla="*/ 3998789 w 11584247"/>
              <a:gd name="connsiteY84" fmla="*/ 851161 h 851161"/>
              <a:gd name="connsiteX85" fmla="*/ 3968135 w 11584247"/>
              <a:gd name="connsiteY85" fmla="*/ 845925 h 851161"/>
              <a:gd name="connsiteX86" fmla="*/ 3845234 w 11584247"/>
              <a:gd name="connsiteY86" fmla="*/ 823068 h 851161"/>
              <a:gd name="connsiteX87" fmla="*/ 3665369 w 11584247"/>
              <a:gd name="connsiteY87" fmla="*/ 785906 h 851161"/>
              <a:gd name="connsiteX88" fmla="*/ 3434444 w 11584247"/>
              <a:gd name="connsiteY88" fmla="*/ 760907 h 851161"/>
              <a:gd name="connsiteX89" fmla="*/ 3298790 w 11584247"/>
              <a:gd name="connsiteY89" fmla="*/ 755716 h 851161"/>
              <a:gd name="connsiteX90" fmla="*/ 3044242 w 11584247"/>
              <a:gd name="connsiteY90" fmla="*/ 738181 h 851161"/>
              <a:gd name="connsiteX91" fmla="*/ 2975529 w 11584247"/>
              <a:gd name="connsiteY91" fmla="*/ 720730 h 851161"/>
              <a:gd name="connsiteX92" fmla="*/ 2868812 w 11584247"/>
              <a:gd name="connsiteY92" fmla="*/ 709829 h 851161"/>
              <a:gd name="connsiteX93" fmla="*/ 2813818 w 11584247"/>
              <a:gd name="connsiteY93" fmla="*/ 698031 h 851161"/>
              <a:gd name="connsiteX94" fmla="*/ 2504472 w 11584247"/>
              <a:gd name="connsiteY94" fmla="*/ 654196 h 851161"/>
              <a:gd name="connsiteX95" fmla="*/ 2323450 w 11584247"/>
              <a:gd name="connsiteY95" fmla="*/ 692063 h 851161"/>
              <a:gd name="connsiteX96" fmla="*/ 2047386 w 11584247"/>
              <a:gd name="connsiteY96" fmla="*/ 669854 h 851161"/>
              <a:gd name="connsiteX97" fmla="*/ 2014871 w 11584247"/>
              <a:gd name="connsiteY97" fmla="*/ 671556 h 851161"/>
              <a:gd name="connsiteX98" fmla="*/ 1961527 w 11584247"/>
              <a:gd name="connsiteY98" fmla="*/ 678730 h 851161"/>
              <a:gd name="connsiteX99" fmla="*/ 1834052 w 11584247"/>
              <a:gd name="connsiteY99" fmla="*/ 644653 h 851161"/>
              <a:gd name="connsiteX100" fmla="*/ 1657788 w 11584247"/>
              <a:gd name="connsiteY100" fmla="*/ 646274 h 851161"/>
              <a:gd name="connsiteX101" fmla="*/ 1434049 w 11584247"/>
              <a:gd name="connsiteY101" fmla="*/ 595668 h 851161"/>
              <a:gd name="connsiteX102" fmla="*/ 1177354 w 11584247"/>
              <a:gd name="connsiteY102" fmla="*/ 614359 h 851161"/>
              <a:gd name="connsiteX103" fmla="*/ 1088947 w 11584247"/>
              <a:gd name="connsiteY103" fmla="*/ 617056 h 851161"/>
              <a:gd name="connsiteX104" fmla="*/ 998946 w 11584247"/>
              <a:gd name="connsiteY104" fmla="*/ 688407 h 851161"/>
              <a:gd name="connsiteX105" fmla="*/ 775514 w 11584247"/>
              <a:gd name="connsiteY105" fmla="*/ 737451 h 851161"/>
              <a:gd name="connsiteX106" fmla="*/ 603494 w 11584247"/>
              <a:gd name="connsiteY106" fmla="*/ 710500 h 851161"/>
              <a:gd name="connsiteX107" fmla="*/ 471335 w 11584247"/>
              <a:gd name="connsiteY107" fmla="*/ 714464 h 851161"/>
              <a:gd name="connsiteX108" fmla="*/ 344393 w 11584247"/>
              <a:gd name="connsiteY108" fmla="*/ 725929 h 851161"/>
              <a:gd name="connsiteX109" fmla="*/ 143310 w 11584247"/>
              <a:gd name="connsiteY109" fmla="*/ 738210 h 851161"/>
              <a:gd name="connsiteX110" fmla="*/ 15455 w 11584247"/>
              <a:gd name="connsiteY110" fmla="*/ 751614 h 851161"/>
              <a:gd name="connsiteX111" fmla="*/ 0 w 11584247"/>
              <a:gd name="connsiteY111" fmla="*/ 741620 h 851161"/>
              <a:gd name="connsiteX112" fmla="*/ 0 w 11584247"/>
              <a:gd name="connsiteY112" fmla="*/ 0 h 851161"/>
              <a:gd name="connsiteX0" fmla="*/ 0 w 11584247"/>
              <a:gd name="connsiteY0" fmla="*/ 0 h 851161"/>
              <a:gd name="connsiteX1" fmla="*/ 11584247 w 11584247"/>
              <a:gd name="connsiteY1" fmla="*/ 0 h 851161"/>
              <a:gd name="connsiteX2" fmla="*/ 11525470 w 11584247"/>
              <a:gd name="connsiteY2" fmla="*/ 46392 h 851161"/>
              <a:gd name="connsiteX3" fmla="*/ 11361848 w 11584247"/>
              <a:gd name="connsiteY3" fmla="*/ 74449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50411 w 11584247"/>
              <a:gd name="connsiteY34" fmla="*/ 582087 h 851161"/>
              <a:gd name="connsiteX35" fmla="*/ 7788598 w 11584247"/>
              <a:gd name="connsiteY35" fmla="*/ 667978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046332 w 11584247"/>
              <a:gd name="connsiteY64" fmla="*/ 651243 h 851161"/>
              <a:gd name="connsiteX65" fmla="*/ 5875486 w 11584247"/>
              <a:gd name="connsiteY65" fmla="*/ 656164 h 851161"/>
              <a:gd name="connsiteX66" fmla="*/ 5837074 w 11584247"/>
              <a:gd name="connsiteY66" fmla="*/ 669047 h 851161"/>
              <a:gd name="connsiteX67" fmla="*/ 5783293 w 11584247"/>
              <a:gd name="connsiteY67" fmla="*/ 678526 h 851161"/>
              <a:gd name="connsiteX68" fmla="*/ 5673851 w 11584247"/>
              <a:gd name="connsiteY68" fmla="*/ 675677 h 851161"/>
              <a:gd name="connsiteX69" fmla="*/ 5459069 w 11584247"/>
              <a:gd name="connsiteY69" fmla="*/ 641319 h 851161"/>
              <a:gd name="connsiteX70" fmla="*/ 5365377 w 11584247"/>
              <a:gd name="connsiteY70" fmla="*/ 639724 h 851161"/>
              <a:gd name="connsiteX71" fmla="*/ 5168758 w 11584247"/>
              <a:gd name="connsiteY71" fmla="*/ 620360 h 851161"/>
              <a:gd name="connsiteX72" fmla="*/ 5043093 w 11584247"/>
              <a:gd name="connsiteY72" fmla="*/ 619043 h 851161"/>
              <a:gd name="connsiteX73" fmla="*/ 4998604 w 11584247"/>
              <a:gd name="connsiteY73" fmla="*/ 629087 h 851161"/>
              <a:gd name="connsiteX74" fmla="*/ 4924058 w 11584247"/>
              <a:gd name="connsiteY74" fmla="*/ 645263 h 851161"/>
              <a:gd name="connsiteX75" fmla="*/ 4868616 w 11584247"/>
              <a:gd name="connsiteY75" fmla="*/ 683240 h 851161"/>
              <a:gd name="connsiteX76" fmla="*/ 4806175 w 11584247"/>
              <a:gd name="connsiteY76" fmla="*/ 686507 h 851161"/>
              <a:gd name="connsiteX77" fmla="*/ 4791312 w 11584247"/>
              <a:gd name="connsiteY77" fmla="*/ 653788 h 851161"/>
              <a:gd name="connsiteX78" fmla="*/ 4724634 w 11584247"/>
              <a:gd name="connsiteY78" fmla="*/ 668150 h 851161"/>
              <a:gd name="connsiteX79" fmla="*/ 4623526 w 11584247"/>
              <a:gd name="connsiteY79" fmla="*/ 693607 h 851161"/>
              <a:gd name="connsiteX80" fmla="*/ 4565119 w 11584247"/>
              <a:gd name="connsiteY80" fmla="*/ 699644 h 851161"/>
              <a:gd name="connsiteX81" fmla="*/ 4405682 w 11584247"/>
              <a:gd name="connsiteY81" fmla="*/ 725524 h 851161"/>
              <a:gd name="connsiteX82" fmla="*/ 4238717 w 11584247"/>
              <a:gd name="connsiteY82" fmla="*/ 780637 h 851161"/>
              <a:gd name="connsiteX83" fmla="*/ 4020693 w 11584247"/>
              <a:gd name="connsiteY83" fmla="*/ 841422 h 851161"/>
              <a:gd name="connsiteX84" fmla="*/ 3998789 w 11584247"/>
              <a:gd name="connsiteY84" fmla="*/ 851161 h 851161"/>
              <a:gd name="connsiteX85" fmla="*/ 3968135 w 11584247"/>
              <a:gd name="connsiteY85" fmla="*/ 845925 h 851161"/>
              <a:gd name="connsiteX86" fmla="*/ 3845234 w 11584247"/>
              <a:gd name="connsiteY86" fmla="*/ 823068 h 851161"/>
              <a:gd name="connsiteX87" fmla="*/ 3665369 w 11584247"/>
              <a:gd name="connsiteY87" fmla="*/ 785906 h 851161"/>
              <a:gd name="connsiteX88" fmla="*/ 3434444 w 11584247"/>
              <a:gd name="connsiteY88" fmla="*/ 760907 h 851161"/>
              <a:gd name="connsiteX89" fmla="*/ 3298790 w 11584247"/>
              <a:gd name="connsiteY89" fmla="*/ 755716 h 851161"/>
              <a:gd name="connsiteX90" fmla="*/ 3044242 w 11584247"/>
              <a:gd name="connsiteY90" fmla="*/ 738181 h 851161"/>
              <a:gd name="connsiteX91" fmla="*/ 2975529 w 11584247"/>
              <a:gd name="connsiteY91" fmla="*/ 720730 h 851161"/>
              <a:gd name="connsiteX92" fmla="*/ 2868812 w 11584247"/>
              <a:gd name="connsiteY92" fmla="*/ 709829 h 851161"/>
              <a:gd name="connsiteX93" fmla="*/ 2813818 w 11584247"/>
              <a:gd name="connsiteY93" fmla="*/ 698031 h 851161"/>
              <a:gd name="connsiteX94" fmla="*/ 2504472 w 11584247"/>
              <a:gd name="connsiteY94" fmla="*/ 654196 h 851161"/>
              <a:gd name="connsiteX95" fmla="*/ 2323450 w 11584247"/>
              <a:gd name="connsiteY95" fmla="*/ 692063 h 851161"/>
              <a:gd name="connsiteX96" fmla="*/ 2047386 w 11584247"/>
              <a:gd name="connsiteY96" fmla="*/ 669854 h 851161"/>
              <a:gd name="connsiteX97" fmla="*/ 2014871 w 11584247"/>
              <a:gd name="connsiteY97" fmla="*/ 671556 h 851161"/>
              <a:gd name="connsiteX98" fmla="*/ 1961527 w 11584247"/>
              <a:gd name="connsiteY98" fmla="*/ 678730 h 851161"/>
              <a:gd name="connsiteX99" fmla="*/ 1834052 w 11584247"/>
              <a:gd name="connsiteY99" fmla="*/ 644653 h 851161"/>
              <a:gd name="connsiteX100" fmla="*/ 1657788 w 11584247"/>
              <a:gd name="connsiteY100" fmla="*/ 646274 h 851161"/>
              <a:gd name="connsiteX101" fmla="*/ 1434049 w 11584247"/>
              <a:gd name="connsiteY101" fmla="*/ 595668 h 851161"/>
              <a:gd name="connsiteX102" fmla="*/ 1177354 w 11584247"/>
              <a:gd name="connsiteY102" fmla="*/ 614359 h 851161"/>
              <a:gd name="connsiteX103" fmla="*/ 1088947 w 11584247"/>
              <a:gd name="connsiteY103" fmla="*/ 617056 h 851161"/>
              <a:gd name="connsiteX104" fmla="*/ 998946 w 11584247"/>
              <a:gd name="connsiteY104" fmla="*/ 688407 h 851161"/>
              <a:gd name="connsiteX105" fmla="*/ 775514 w 11584247"/>
              <a:gd name="connsiteY105" fmla="*/ 737451 h 851161"/>
              <a:gd name="connsiteX106" fmla="*/ 603494 w 11584247"/>
              <a:gd name="connsiteY106" fmla="*/ 710500 h 851161"/>
              <a:gd name="connsiteX107" fmla="*/ 471335 w 11584247"/>
              <a:gd name="connsiteY107" fmla="*/ 714464 h 851161"/>
              <a:gd name="connsiteX108" fmla="*/ 344393 w 11584247"/>
              <a:gd name="connsiteY108" fmla="*/ 725929 h 851161"/>
              <a:gd name="connsiteX109" fmla="*/ 143310 w 11584247"/>
              <a:gd name="connsiteY109" fmla="*/ 738210 h 851161"/>
              <a:gd name="connsiteX110" fmla="*/ 15455 w 11584247"/>
              <a:gd name="connsiteY110" fmla="*/ 751614 h 851161"/>
              <a:gd name="connsiteX111" fmla="*/ 0 w 11584247"/>
              <a:gd name="connsiteY111" fmla="*/ 741620 h 851161"/>
              <a:gd name="connsiteX112" fmla="*/ 0 w 11584247"/>
              <a:gd name="connsiteY112" fmla="*/ 0 h 851161"/>
              <a:gd name="connsiteX0" fmla="*/ 0 w 11584247"/>
              <a:gd name="connsiteY0" fmla="*/ 0 h 851161"/>
              <a:gd name="connsiteX1" fmla="*/ 11584247 w 11584247"/>
              <a:gd name="connsiteY1" fmla="*/ 0 h 851161"/>
              <a:gd name="connsiteX2" fmla="*/ 11525470 w 11584247"/>
              <a:gd name="connsiteY2" fmla="*/ 46392 h 851161"/>
              <a:gd name="connsiteX3" fmla="*/ 11361848 w 11584247"/>
              <a:gd name="connsiteY3" fmla="*/ 74449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50411 w 11584247"/>
              <a:gd name="connsiteY34" fmla="*/ 582087 h 851161"/>
              <a:gd name="connsiteX35" fmla="*/ 7788598 w 11584247"/>
              <a:gd name="connsiteY35" fmla="*/ 667978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046332 w 11584247"/>
              <a:gd name="connsiteY64" fmla="*/ 651243 h 851161"/>
              <a:gd name="connsiteX65" fmla="*/ 5875486 w 11584247"/>
              <a:gd name="connsiteY65" fmla="*/ 656164 h 851161"/>
              <a:gd name="connsiteX66" fmla="*/ 5837074 w 11584247"/>
              <a:gd name="connsiteY66" fmla="*/ 669047 h 851161"/>
              <a:gd name="connsiteX67" fmla="*/ 5783293 w 11584247"/>
              <a:gd name="connsiteY67" fmla="*/ 678526 h 851161"/>
              <a:gd name="connsiteX68" fmla="*/ 5673851 w 11584247"/>
              <a:gd name="connsiteY68" fmla="*/ 675677 h 851161"/>
              <a:gd name="connsiteX69" fmla="*/ 5459069 w 11584247"/>
              <a:gd name="connsiteY69" fmla="*/ 641319 h 851161"/>
              <a:gd name="connsiteX70" fmla="*/ 5365377 w 11584247"/>
              <a:gd name="connsiteY70" fmla="*/ 639724 h 851161"/>
              <a:gd name="connsiteX71" fmla="*/ 5168758 w 11584247"/>
              <a:gd name="connsiteY71" fmla="*/ 620360 h 851161"/>
              <a:gd name="connsiteX72" fmla="*/ 5043093 w 11584247"/>
              <a:gd name="connsiteY72" fmla="*/ 619043 h 851161"/>
              <a:gd name="connsiteX73" fmla="*/ 4998604 w 11584247"/>
              <a:gd name="connsiteY73" fmla="*/ 629087 h 851161"/>
              <a:gd name="connsiteX74" fmla="*/ 4924058 w 11584247"/>
              <a:gd name="connsiteY74" fmla="*/ 645263 h 851161"/>
              <a:gd name="connsiteX75" fmla="*/ 4868616 w 11584247"/>
              <a:gd name="connsiteY75" fmla="*/ 683240 h 851161"/>
              <a:gd name="connsiteX76" fmla="*/ 4806175 w 11584247"/>
              <a:gd name="connsiteY76" fmla="*/ 686507 h 851161"/>
              <a:gd name="connsiteX77" fmla="*/ 4791312 w 11584247"/>
              <a:gd name="connsiteY77" fmla="*/ 653788 h 851161"/>
              <a:gd name="connsiteX78" fmla="*/ 4724634 w 11584247"/>
              <a:gd name="connsiteY78" fmla="*/ 668150 h 851161"/>
              <a:gd name="connsiteX79" fmla="*/ 4623526 w 11584247"/>
              <a:gd name="connsiteY79" fmla="*/ 693607 h 851161"/>
              <a:gd name="connsiteX80" fmla="*/ 4565119 w 11584247"/>
              <a:gd name="connsiteY80" fmla="*/ 699644 h 851161"/>
              <a:gd name="connsiteX81" fmla="*/ 4405682 w 11584247"/>
              <a:gd name="connsiteY81" fmla="*/ 725524 h 851161"/>
              <a:gd name="connsiteX82" fmla="*/ 4238717 w 11584247"/>
              <a:gd name="connsiteY82" fmla="*/ 780637 h 851161"/>
              <a:gd name="connsiteX83" fmla="*/ 4020693 w 11584247"/>
              <a:gd name="connsiteY83" fmla="*/ 841422 h 851161"/>
              <a:gd name="connsiteX84" fmla="*/ 3998789 w 11584247"/>
              <a:gd name="connsiteY84" fmla="*/ 851161 h 851161"/>
              <a:gd name="connsiteX85" fmla="*/ 3968135 w 11584247"/>
              <a:gd name="connsiteY85" fmla="*/ 845925 h 851161"/>
              <a:gd name="connsiteX86" fmla="*/ 3845234 w 11584247"/>
              <a:gd name="connsiteY86" fmla="*/ 823068 h 851161"/>
              <a:gd name="connsiteX87" fmla="*/ 3665369 w 11584247"/>
              <a:gd name="connsiteY87" fmla="*/ 785906 h 851161"/>
              <a:gd name="connsiteX88" fmla="*/ 3434444 w 11584247"/>
              <a:gd name="connsiteY88" fmla="*/ 760907 h 851161"/>
              <a:gd name="connsiteX89" fmla="*/ 3298790 w 11584247"/>
              <a:gd name="connsiteY89" fmla="*/ 755716 h 851161"/>
              <a:gd name="connsiteX90" fmla="*/ 3044242 w 11584247"/>
              <a:gd name="connsiteY90" fmla="*/ 738181 h 851161"/>
              <a:gd name="connsiteX91" fmla="*/ 2975529 w 11584247"/>
              <a:gd name="connsiteY91" fmla="*/ 720730 h 851161"/>
              <a:gd name="connsiteX92" fmla="*/ 2868812 w 11584247"/>
              <a:gd name="connsiteY92" fmla="*/ 709829 h 851161"/>
              <a:gd name="connsiteX93" fmla="*/ 2813818 w 11584247"/>
              <a:gd name="connsiteY93" fmla="*/ 698031 h 851161"/>
              <a:gd name="connsiteX94" fmla="*/ 2504472 w 11584247"/>
              <a:gd name="connsiteY94" fmla="*/ 654196 h 851161"/>
              <a:gd name="connsiteX95" fmla="*/ 2323450 w 11584247"/>
              <a:gd name="connsiteY95" fmla="*/ 692063 h 851161"/>
              <a:gd name="connsiteX96" fmla="*/ 2047386 w 11584247"/>
              <a:gd name="connsiteY96" fmla="*/ 669854 h 851161"/>
              <a:gd name="connsiteX97" fmla="*/ 2014871 w 11584247"/>
              <a:gd name="connsiteY97" fmla="*/ 671556 h 851161"/>
              <a:gd name="connsiteX98" fmla="*/ 1961527 w 11584247"/>
              <a:gd name="connsiteY98" fmla="*/ 678730 h 851161"/>
              <a:gd name="connsiteX99" fmla="*/ 1834052 w 11584247"/>
              <a:gd name="connsiteY99" fmla="*/ 644653 h 851161"/>
              <a:gd name="connsiteX100" fmla="*/ 1657788 w 11584247"/>
              <a:gd name="connsiteY100" fmla="*/ 646274 h 851161"/>
              <a:gd name="connsiteX101" fmla="*/ 1434049 w 11584247"/>
              <a:gd name="connsiteY101" fmla="*/ 595668 h 851161"/>
              <a:gd name="connsiteX102" fmla="*/ 1177354 w 11584247"/>
              <a:gd name="connsiteY102" fmla="*/ 614359 h 851161"/>
              <a:gd name="connsiteX103" fmla="*/ 1088947 w 11584247"/>
              <a:gd name="connsiteY103" fmla="*/ 617056 h 851161"/>
              <a:gd name="connsiteX104" fmla="*/ 998946 w 11584247"/>
              <a:gd name="connsiteY104" fmla="*/ 688407 h 851161"/>
              <a:gd name="connsiteX105" fmla="*/ 775514 w 11584247"/>
              <a:gd name="connsiteY105" fmla="*/ 737451 h 851161"/>
              <a:gd name="connsiteX106" fmla="*/ 603494 w 11584247"/>
              <a:gd name="connsiteY106" fmla="*/ 710500 h 851161"/>
              <a:gd name="connsiteX107" fmla="*/ 471335 w 11584247"/>
              <a:gd name="connsiteY107" fmla="*/ 714464 h 851161"/>
              <a:gd name="connsiteX108" fmla="*/ 344393 w 11584247"/>
              <a:gd name="connsiteY108" fmla="*/ 725929 h 851161"/>
              <a:gd name="connsiteX109" fmla="*/ 143310 w 11584247"/>
              <a:gd name="connsiteY109" fmla="*/ 738210 h 851161"/>
              <a:gd name="connsiteX110" fmla="*/ 15455 w 11584247"/>
              <a:gd name="connsiteY110" fmla="*/ 751614 h 851161"/>
              <a:gd name="connsiteX111" fmla="*/ 0 w 11584247"/>
              <a:gd name="connsiteY111" fmla="*/ 741620 h 851161"/>
              <a:gd name="connsiteX112" fmla="*/ 0 w 11584247"/>
              <a:gd name="connsiteY112" fmla="*/ 0 h 851161"/>
              <a:gd name="connsiteX0" fmla="*/ 0 w 11584247"/>
              <a:gd name="connsiteY0" fmla="*/ 0 h 851161"/>
              <a:gd name="connsiteX1" fmla="*/ 11584247 w 11584247"/>
              <a:gd name="connsiteY1" fmla="*/ 0 h 851161"/>
              <a:gd name="connsiteX2" fmla="*/ 11581568 w 11584247"/>
              <a:gd name="connsiteY2" fmla="*/ 63222 h 851161"/>
              <a:gd name="connsiteX3" fmla="*/ 11361848 w 11584247"/>
              <a:gd name="connsiteY3" fmla="*/ 74449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50411 w 11584247"/>
              <a:gd name="connsiteY34" fmla="*/ 582087 h 851161"/>
              <a:gd name="connsiteX35" fmla="*/ 7788598 w 11584247"/>
              <a:gd name="connsiteY35" fmla="*/ 667978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046332 w 11584247"/>
              <a:gd name="connsiteY64" fmla="*/ 651243 h 851161"/>
              <a:gd name="connsiteX65" fmla="*/ 5875486 w 11584247"/>
              <a:gd name="connsiteY65" fmla="*/ 656164 h 851161"/>
              <a:gd name="connsiteX66" fmla="*/ 5837074 w 11584247"/>
              <a:gd name="connsiteY66" fmla="*/ 669047 h 851161"/>
              <a:gd name="connsiteX67" fmla="*/ 5783293 w 11584247"/>
              <a:gd name="connsiteY67" fmla="*/ 678526 h 851161"/>
              <a:gd name="connsiteX68" fmla="*/ 5673851 w 11584247"/>
              <a:gd name="connsiteY68" fmla="*/ 675677 h 851161"/>
              <a:gd name="connsiteX69" fmla="*/ 5459069 w 11584247"/>
              <a:gd name="connsiteY69" fmla="*/ 641319 h 851161"/>
              <a:gd name="connsiteX70" fmla="*/ 5365377 w 11584247"/>
              <a:gd name="connsiteY70" fmla="*/ 639724 h 851161"/>
              <a:gd name="connsiteX71" fmla="*/ 5168758 w 11584247"/>
              <a:gd name="connsiteY71" fmla="*/ 620360 h 851161"/>
              <a:gd name="connsiteX72" fmla="*/ 5043093 w 11584247"/>
              <a:gd name="connsiteY72" fmla="*/ 619043 h 851161"/>
              <a:gd name="connsiteX73" fmla="*/ 4998604 w 11584247"/>
              <a:gd name="connsiteY73" fmla="*/ 629087 h 851161"/>
              <a:gd name="connsiteX74" fmla="*/ 4924058 w 11584247"/>
              <a:gd name="connsiteY74" fmla="*/ 645263 h 851161"/>
              <a:gd name="connsiteX75" fmla="*/ 4868616 w 11584247"/>
              <a:gd name="connsiteY75" fmla="*/ 683240 h 851161"/>
              <a:gd name="connsiteX76" fmla="*/ 4806175 w 11584247"/>
              <a:gd name="connsiteY76" fmla="*/ 686507 h 851161"/>
              <a:gd name="connsiteX77" fmla="*/ 4791312 w 11584247"/>
              <a:gd name="connsiteY77" fmla="*/ 653788 h 851161"/>
              <a:gd name="connsiteX78" fmla="*/ 4724634 w 11584247"/>
              <a:gd name="connsiteY78" fmla="*/ 668150 h 851161"/>
              <a:gd name="connsiteX79" fmla="*/ 4623526 w 11584247"/>
              <a:gd name="connsiteY79" fmla="*/ 693607 h 851161"/>
              <a:gd name="connsiteX80" fmla="*/ 4565119 w 11584247"/>
              <a:gd name="connsiteY80" fmla="*/ 699644 h 851161"/>
              <a:gd name="connsiteX81" fmla="*/ 4405682 w 11584247"/>
              <a:gd name="connsiteY81" fmla="*/ 725524 h 851161"/>
              <a:gd name="connsiteX82" fmla="*/ 4238717 w 11584247"/>
              <a:gd name="connsiteY82" fmla="*/ 780637 h 851161"/>
              <a:gd name="connsiteX83" fmla="*/ 4020693 w 11584247"/>
              <a:gd name="connsiteY83" fmla="*/ 841422 h 851161"/>
              <a:gd name="connsiteX84" fmla="*/ 3998789 w 11584247"/>
              <a:gd name="connsiteY84" fmla="*/ 851161 h 851161"/>
              <a:gd name="connsiteX85" fmla="*/ 3968135 w 11584247"/>
              <a:gd name="connsiteY85" fmla="*/ 845925 h 851161"/>
              <a:gd name="connsiteX86" fmla="*/ 3845234 w 11584247"/>
              <a:gd name="connsiteY86" fmla="*/ 823068 h 851161"/>
              <a:gd name="connsiteX87" fmla="*/ 3665369 w 11584247"/>
              <a:gd name="connsiteY87" fmla="*/ 785906 h 851161"/>
              <a:gd name="connsiteX88" fmla="*/ 3434444 w 11584247"/>
              <a:gd name="connsiteY88" fmla="*/ 760907 h 851161"/>
              <a:gd name="connsiteX89" fmla="*/ 3298790 w 11584247"/>
              <a:gd name="connsiteY89" fmla="*/ 755716 h 851161"/>
              <a:gd name="connsiteX90" fmla="*/ 3044242 w 11584247"/>
              <a:gd name="connsiteY90" fmla="*/ 738181 h 851161"/>
              <a:gd name="connsiteX91" fmla="*/ 2975529 w 11584247"/>
              <a:gd name="connsiteY91" fmla="*/ 720730 h 851161"/>
              <a:gd name="connsiteX92" fmla="*/ 2868812 w 11584247"/>
              <a:gd name="connsiteY92" fmla="*/ 709829 h 851161"/>
              <a:gd name="connsiteX93" fmla="*/ 2813818 w 11584247"/>
              <a:gd name="connsiteY93" fmla="*/ 698031 h 851161"/>
              <a:gd name="connsiteX94" fmla="*/ 2504472 w 11584247"/>
              <a:gd name="connsiteY94" fmla="*/ 654196 h 851161"/>
              <a:gd name="connsiteX95" fmla="*/ 2323450 w 11584247"/>
              <a:gd name="connsiteY95" fmla="*/ 692063 h 851161"/>
              <a:gd name="connsiteX96" fmla="*/ 2047386 w 11584247"/>
              <a:gd name="connsiteY96" fmla="*/ 669854 h 851161"/>
              <a:gd name="connsiteX97" fmla="*/ 2014871 w 11584247"/>
              <a:gd name="connsiteY97" fmla="*/ 671556 h 851161"/>
              <a:gd name="connsiteX98" fmla="*/ 1961527 w 11584247"/>
              <a:gd name="connsiteY98" fmla="*/ 678730 h 851161"/>
              <a:gd name="connsiteX99" fmla="*/ 1834052 w 11584247"/>
              <a:gd name="connsiteY99" fmla="*/ 644653 h 851161"/>
              <a:gd name="connsiteX100" fmla="*/ 1657788 w 11584247"/>
              <a:gd name="connsiteY100" fmla="*/ 646274 h 851161"/>
              <a:gd name="connsiteX101" fmla="*/ 1434049 w 11584247"/>
              <a:gd name="connsiteY101" fmla="*/ 595668 h 851161"/>
              <a:gd name="connsiteX102" fmla="*/ 1177354 w 11584247"/>
              <a:gd name="connsiteY102" fmla="*/ 614359 h 851161"/>
              <a:gd name="connsiteX103" fmla="*/ 1088947 w 11584247"/>
              <a:gd name="connsiteY103" fmla="*/ 617056 h 851161"/>
              <a:gd name="connsiteX104" fmla="*/ 998946 w 11584247"/>
              <a:gd name="connsiteY104" fmla="*/ 688407 h 851161"/>
              <a:gd name="connsiteX105" fmla="*/ 775514 w 11584247"/>
              <a:gd name="connsiteY105" fmla="*/ 737451 h 851161"/>
              <a:gd name="connsiteX106" fmla="*/ 603494 w 11584247"/>
              <a:gd name="connsiteY106" fmla="*/ 710500 h 851161"/>
              <a:gd name="connsiteX107" fmla="*/ 471335 w 11584247"/>
              <a:gd name="connsiteY107" fmla="*/ 714464 h 851161"/>
              <a:gd name="connsiteX108" fmla="*/ 344393 w 11584247"/>
              <a:gd name="connsiteY108" fmla="*/ 725929 h 851161"/>
              <a:gd name="connsiteX109" fmla="*/ 143310 w 11584247"/>
              <a:gd name="connsiteY109" fmla="*/ 738210 h 851161"/>
              <a:gd name="connsiteX110" fmla="*/ 15455 w 11584247"/>
              <a:gd name="connsiteY110" fmla="*/ 751614 h 851161"/>
              <a:gd name="connsiteX111" fmla="*/ 0 w 11584247"/>
              <a:gd name="connsiteY111" fmla="*/ 741620 h 851161"/>
              <a:gd name="connsiteX112" fmla="*/ 0 w 11584247"/>
              <a:gd name="connsiteY112" fmla="*/ 0 h 851161"/>
              <a:gd name="connsiteX0" fmla="*/ 0 w 11584247"/>
              <a:gd name="connsiteY0" fmla="*/ 0 h 851161"/>
              <a:gd name="connsiteX1" fmla="*/ 11584247 w 11584247"/>
              <a:gd name="connsiteY1" fmla="*/ 0 h 851161"/>
              <a:gd name="connsiteX2" fmla="*/ 11515863 w 11584247"/>
              <a:gd name="connsiteY2" fmla="*/ 41320 h 851161"/>
              <a:gd name="connsiteX3" fmla="*/ 11361848 w 11584247"/>
              <a:gd name="connsiteY3" fmla="*/ 74449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50411 w 11584247"/>
              <a:gd name="connsiteY34" fmla="*/ 582087 h 851161"/>
              <a:gd name="connsiteX35" fmla="*/ 7788598 w 11584247"/>
              <a:gd name="connsiteY35" fmla="*/ 667978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046332 w 11584247"/>
              <a:gd name="connsiteY64" fmla="*/ 651243 h 851161"/>
              <a:gd name="connsiteX65" fmla="*/ 5875486 w 11584247"/>
              <a:gd name="connsiteY65" fmla="*/ 656164 h 851161"/>
              <a:gd name="connsiteX66" fmla="*/ 5837074 w 11584247"/>
              <a:gd name="connsiteY66" fmla="*/ 669047 h 851161"/>
              <a:gd name="connsiteX67" fmla="*/ 5783293 w 11584247"/>
              <a:gd name="connsiteY67" fmla="*/ 678526 h 851161"/>
              <a:gd name="connsiteX68" fmla="*/ 5673851 w 11584247"/>
              <a:gd name="connsiteY68" fmla="*/ 675677 h 851161"/>
              <a:gd name="connsiteX69" fmla="*/ 5459069 w 11584247"/>
              <a:gd name="connsiteY69" fmla="*/ 641319 h 851161"/>
              <a:gd name="connsiteX70" fmla="*/ 5365377 w 11584247"/>
              <a:gd name="connsiteY70" fmla="*/ 639724 h 851161"/>
              <a:gd name="connsiteX71" fmla="*/ 5168758 w 11584247"/>
              <a:gd name="connsiteY71" fmla="*/ 620360 h 851161"/>
              <a:gd name="connsiteX72" fmla="*/ 5043093 w 11584247"/>
              <a:gd name="connsiteY72" fmla="*/ 619043 h 851161"/>
              <a:gd name="connsiteX73" fmla="*/ 4998604 w 11584247"/>
              <a:gd name="connsiteY73" fmla="*/ 629087 h 851161"/>
              <a:gd name="connsiteX74" fmla="*/ 4924058 w 11584247"/>
              <a:gd name="connsiteY74" fmla="*/ 645263 h 851161"/>
              <a:gd name="connsiteX75" fmla="*/ 4868616 w 11584247"/>
              <a:gd name="connsiteY75" fmla="*/ 683240 h 851161"/>
              <a:gd name="connsiteX76" fmla="*/ 4806175 w 11584247"/>
              <a:gd name="connsiteY76" fmla="*/ 686507 h 851161"/>
              <a:gd name="connsiteX77" fmla="*/ 4791312 w 11584247"/>
              <a:gd name="connsiteY77" fmla="*/ 653788 h 851161"/>
              <a:gd name="connsiteX78" fmla="*/ 4724634 w 11584247"/>
              <a:gd name="connsiteY78" fmla="*/ 668150 h 851161"/>
              <a:gd name="connsiteX79" fmla="*/ 4623526 w 11584247"/>
              <a:gd name="connsiteY79" fmla="*/ 693607 h 851161"/>
              <a:gd name="connsiteX80" fmla="*/ 4565119 w 11584247"/>
              <a:gd name="connsiteY80" fmla="*/ 699644 h 851161"/>
              <a:gd name="connsiteX81" fmla="*/ 4405682 w 11584247"/>
              <a:gd name="connsiteY81" fmla="*/ 725524 h 851161"/>
              <a:gd name="connsiteX82" fmla="*/ 4238717 w 11584247"/>
              <a:gd name="connsiteY82" fmla="*/ 780637 h 851161"/>
              <a:gd name="connsiteX83" fmla="*/ 4020693 w 11584247"/>
              <a:gd name="connsiteY83" fmla="*/ 841422 h 851161"/>
              <a:gd name="connsiteX84" fmla="*/ 3998789 w 11584247"/>
              <a:gd name="connsiteY84" fmla="*/ 851161 h 851161"/>
              <a:gd name="connsiteX85" fmla="*/ 3968135 w 11584247"/>
              <a:gd name="connsiteY85" fmla="*/ 845925 h 851161"/>
              <a:gd name="connsiteX86" fmla="*/ 3845234 w 11584247"/>
              <a:gd name="connsiteY86" fmla="*/ 823068 h 851161"/>
              <a:gd name="connsiteX87" fmla="*/ 3665369 w 11584247"/>
              <a:gd name="connsiteY87" fmla="*/ 785906 h 851161"/>
              <a:gd name="connsiteX88" fmla="*/ 3434444 w 11584247"/>
              <a:gd name="connsiteY88" fmla="*/ 760907 h 851161"/>
              <a:gd name="connsiteX89" fmla="*/ 3298790 w 11584247"/>
              <a:gd name="connsiteY89" fmla="*/ 755716 h 851161"/>
              <a:gd name="connsiteX90" fmla="*/ 3044242 w 11584247"/>
              <a:gd name="connsiteY90" fmla="*/ 738181 h 851161"/>
              <a:gd name="connsiteX91" fmla="*/ 2975529 w 11584247"/>
              <a:gd name="connsiteY91" fmla="*/ 720730 h 851161"/>
              <a:gd name="connsiteX92" fmla="*/ 2868812 w 11584247"/>
              <a:gd name="connsiteY92" fmla="*/ 709829 h 851161"/>
              <a:gd name="connsiteX93" fmla="*/ 2813818 w 11584247"/>
              <a:gd name="connsiteY93" fmla="*/ 698031 h 851161"/>
              <a:gd name="connsiteX94" fmla="*/ 2504472 w 11584247"/>
              <a:gd name="connsiteY94" fmla="*/ 654196 h 851161"/>
              <a:gd name="connsiteX95" fmla="*/ 2323450 w 11584247"/>
              <a:gd name="connsiteY95" fmla="*/ 692063 h 851161"/>
              <a:gd name="connsiteX96" fmla="*/ 2047386 w 11584247"/>
              <a:gd name="connsiteY96" fmla="*/ 669854 h 851161"/>
              <a:gd name="connsiteX97" fmla="*/ 2014871 w 11584247"/>
              <a:gd name="connsiteY97" fmla="*/ 671556 h 851161"/>
              <a:gd name="connsiteX98" fmla="*/ 1961527 w 11584247"/>
              <a:gd name="connsiteY98" fmla="*/ 678730 h 851161"/>
              <a:gd name="connsiteX99" fmla="*/ 1834052 w 11584247"/>
              <a:gd name="connsiteY99" fmla="*/ 644653 h 851161"/>
              <a:gd name="connsiteX100" fmla="*/ 1657788 w 11584247"/>
              <a:gd name="connsiteY100" fmla="*/ 646274 h 851161"/>
              <a:gd name="connsiteX101" fmla="*/ 1434049 w 11584247"/>
              <a:gd name="connsiteY101" fmla="*/ 595668 h 851161"/>
              <a:gd name="connsiteX102" fmla="*/ 1177354 w 11584247"/>
              <a:gd name="connsiteY102" fmla="*/ 614359 h 851161"/>
              <a:gd name="connsiteX103" fmla="*/ 1088947 w 11584247"/>
              <a:gd name="connsiteY103" fmla="*/ 617056 h 851161"/>
              <a:gd name="connsiteX104" fmla="*/ 998946 w 11584247"/>
              <a:gd name="connsiteY104" fmla="*/ 688407 h 851161"/>
              <a:gd name="connsiteX105" fmla="*/ 775514 w 11584247"/>
              <a:gd name="connsiteY105" fmla="*/ 737451 h 851161"/>
              <a:gd name="connsiteX106" fmla="*/ 603494 w 11584247"/>
              <a:gd name="connsiteY106" fmla="*/ 710500 h 851161"/>
              <a:gd name="connsiteX107" fmla="*/ 471335 w 11584247"/>
              <a:gd name="connsiteY107" fmla="*/ 714464 h 851161"/>
              <a:gd name="connsiteX108" fmla="*/ 344393 w 11584247"/>
              <a:gd name="connsiteY108" fmla="*/ 725929 h 851161"/>
              <a:gd name="connsiteX109" fmla="*/ 143310 w 11584247"/>
              <a:gd name="connsiteY109" fmla="*/ 738210 h 851161"/>
              <a:gd name="connsiteX110" fmla="*/ 15455 w 11584247"/>
              <a:gd name="connsiteY110" fmla="*/ 751614 h 851161"/>
              <a:gd name="connsiteX111" fmla="*/ 0 w 11584247"/>
              <a:gd name="connsiteY111" fmla="*/ 741620 h 851161"/>
              <a:gd name="connsiteX112" fmla="*/ 0 w 11584247"/>
              <a:gd name="connsiteY112" fmla="*/ 0 h 851161"/>
              <a:gd name="connsiteX0" fmla="*/ 0 w 11584247"/>
              <a:gd name="connsiteY0" fmla="*/ 0 h 851161"/>
              <a:gd name="connsiteX1" fmla="*/ 11584247 w 11584247"/>
              <a:gd name="connsiteY1" fmla="*/ 0 h 851161"/>
              <a:gd name="connsiteX2" fmla="*/ 11515863 w 11584247"/>
              <a:gd name="connsiteY2" fmla="*/ 41320 h 851161"/>
              <a:gd name="connsiteX3" fmla="*/ 11361848 w 11584247"/>
              <a:gd name="connsiteY3" fmla="*/ 74449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50411 w 11584247"/>
              <a:gd name="connsiteY34" fmla="*/ 582087 h 851161"/>
              <a:gd name="connsiteX35" fmla="*/ 7788598 w 11584247"/>
              <a:gd name="connsiteY35" fmla="*/ 667978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414326 w 11584247"/>
              <a:gd name="connsiteY56" fmla="*/ 63779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046332 w 11584247"/>
              <a:gd name="connsiteY64" fmla="*/ 651243 h 851161"/>
              <a:gd name="connsiteX65" fmla="*/ 5875486 w 11584247"/>
              <a:gd name="connsiteY65" fmla="*/ 656164 h 851161"/>
              <a:gd name="connsiteX66" fmla="*/ 5837074 w 11584247"/>
              <a:gd name="connsiteY66" fmla="*/ 669047 h 851161"/>
              <a:gd name="connsiteX67" fmla="*/ 5783293 w 11584247"/>
              <a:gd name="connsiteY67" fmla="*/ 678526 h 851161"/>
              <a:gd name="connsiteX68" fmla="*/ 5673851 w 11584247"/>
              <a:gd name="connsiteY68" fmla="*/ 675677 h 851161"/>
              <a:gd name="connsiteX69" fmla="*/ 5459069 w 11584247"/>
              <a:gd name="connsiteY69" fmla="*/ 641319 h 851161"/>
              <a:gd name="connsiteX70" fmla="*/ 5365377 w 11584247"/>
              <a:gd name="connsiteY70" fmla="*/ 639724 h 851161"/>
              <a:gd name="connsiteX71" fmla="*/ 5168758 w 11584247"/>
              <a:gd name="connsiteY71" fmla="*/ 620360 h 851161"/>
              <a:gd name="connsiteX72" fmla="*/ 5043093 w 11584247"/>
              <a:gd name="connsiteY72" fmla="*/ 619043 h 851161"/>
              <a:gd name="connsiteX73" fmla="*/ 4998604 w 11584247"/>
              <a:gd name="connsiteY73" fmla="*/ 629087 h 851161"/>
              <a:gd name="connsiteX74" fmla="*/ 4924058 w 11584247"/>
              <a:gd name="connsiteY74" fmla="*/ 645263 h 851161"/>
              <a:gd name="connsiteX75" fmla="*/ 4868616 w 11584247"/>
              <a:gd name="connsiteY75" fmla="*/ 683240 h 851161"/>
              <a:gd name="connsiteX76" fmla="*/ 4806175 w 11584247"/>
              <a:gd name="connsiteY76" fmla="*/ 686507 h 851161"/>
              <a:gd name="connsiteX77" fmla="*/ 4724634 w 11584247"/>
              <a:gd name="connsiteY77" fmla="*/ 668150 h 851161"/>
              <a:gd name="connsiteX78" fmla="*/ 4623526 w 11584247"/>
              <a:gd name="connsiteY78" fmla="*/ 693607 h 851161"/>
              <a:gd name="connsiteX79" fmla="*/ 4565119 w 11584247"/>
              <a:gd name="connsiteY79" fmla="*/ 699644 h 851161"/>
              <a:gd name="connsiteX80" fmla="*/ 4405682 w 11584247"/>
              <a:gd name="connsiteY80" fmla="*/ 725524 h 851161"/>
              <a:gd name="connsiteX81" fmla="*/ 4238717 w 11584247"/>
              <a:gd name="connsiteY81" fmla="*/ 780637 h 851161"/>
              <a:gd name="connsiteX82" fmla="*/ 4020693 w 11584247"/>
              <a:gd name="connsiteY82" fmla="*/ 841422 h 851161"/>
              <a:gd name="connsiteX83" fmla="*/ 3998789 w 11584247"/>
              <a:gd name="connsiteY83" fmla="*/ 851161 h 851161"/>
              <a:gd name="connsiteX84" fmla="*/ 3968135 w 11584247"/>
              <a:gd name="connsiteY84" fmla="*/ 845925 h 851161"/>
              <a:gd name="connsiteX85" fmla="*/ 3845234 w 11584247"/>
              <a:gd name="connsiteY85" fmla="*/ 823068 h 851161"/>
              <a:gd name="connsiteX86" fmla="*/ 3665369 w 11584247"/>
              <a:gd name="connsiteY86" fmla="*/ 785906 h 851161"/>
              <a:gd name="connsiteX87" fmla="*/ 3434444 w 11584247"/>
              <a:gd name="connsiteY87" fmla="*/ 760907 h 851161"/>
              <a:gd name="connsiteX88" fmla="*/ 3298790 w 11584247"/>
              <a:gd name="connsiteY88" fmla="*/ 755716 h 851161"/>
              <a:gd name="connsiteX89" fmla="*/ 3044242 w 11584247"/>
              <a:gd name="connsiteY89" fmla="*/ 738181 h 851161"/>
              <a:gd name="connsiteX90" fmla="*/ 2975529 w 11584247"/>
              <a:gd name="connsiteY90" fmla="*/ 720730 h 851161"/>
              <a:gd name="connsiteX91" fmla="*/ 2868812 w 11584247"/>
              <a:gd name="connsiteY91" fmla="*/ 709829 h 851161"/>
              <a:gd name="connsiteX92" fmla="*/ 2813818 w 11584247"/>
              <a:gd name="connsiteY92" fmla="*/ 698031 h 851161"/>
              <a:gd name="connsiteX93" fmla="*/ 2504472 w 11584247"/>
              <a:gd name="connsiteY93" fmla="*/ 654196 h 851161"/>
              <a:gd name="connsiteX94" fmla="*/ 2323450 w 11584247"/>
              <a:gd name="connsiteY94" fmla="*/ 692063 h 851161"/>
              <a:gd name="connsiteX95" fmla="*/ 2047386 w 11584247"/>
              <a:gd name="connsiteY95" fmla="*/ 669854 h 851161"/>
              <a:gd name="connsiteX96" fmla="*/ 2014871 w 11584247"/>
              <a:gd name="connsiteY96" fmla="*/ 671556 h 851161"/>
              <a:gd name="connsiteX97" fmla="*/ 1961527 w 11584247"/>
              <a:gd name="connsiteY97" fmla="*/ 678730 h 851161"/>
              <a:gd name="connsiteX98" fmla="*/ 1834052 w 11584247"/>
              <a:gd name="connsiteY98" fmla="*/ 644653 h 851161"/>
              <a:gd name="connsiteX99" fmla="*/ 1657788 w 11584247"/>
              <a:gd name="connsiteY99" fmla="*/ 646274 h 851161"/>
              <a:gd name="connsiteX100" fmla="*/ 1434049 w 11584247"/>
              <a:gd name="connsiteY100" fmla="*/ 595668 h 851161"/>
              <a:gd name="connsiteX101" fmla="*/ 1177354 w 11584247"/>
              <a:gd name="connsiteY101" fmla="*/ 614359 h 851161"/>
              <a:gd name="connsiteX102" fmla="*/ 1088947 w 11584247"/>
              <a:gd name="connsiteY102" fmla="*/ 617056 h 851161"/>
              <a:gd name="connsiteX103" fmla="*/ 998946 w 11584247"/>
              <a:gd name="connsiteY103" fmla="*/ 688407 h 851161"/>
              <a:gd name="connsiteX104" fmla="*/ 775514 w 11584247"/>
              <a:gd name="connsiteY104" fmla="*/ 737451 h 851161"/>
              <a:gd name="connsiteX105" fmla="*/ 603494 w 11584247"/>
              <a:gd name="connsiteY105" fmla="*/ 710500 h 851161"/>
              <a:gd name="connsiteX106" fmla="*/ 471335 w 11584247"/>
              <a:gd name="connsiteY106" fmla="*/ 714464 h 851161"/>
              <a:gd name="connsiteX107" fmla="*/ 344393 w 11584247"/>
              <a:gd name="connsiteY107" fmla="*/ 725929 h 851161"/>
              <a:gd name="connsiteX108" fmla="*/ 143310 w 11584247"/>
              <a:gd name="connsiteY108" fmla="*/ 738210 h 851161"/>
              <a:gd name="connsiteX109" fmla="*/ 15455 w 11584247"/>
              <a:gd name="connsiteY109" fmla="*/ 751614 h 851161"/>
              <a:gd name="connsiteX110" fmla="*/ 0 w 11584247"/>
              <a:gd name="connsiteY110" fmla="*/ 741620 h 851161"/>
              <a:gd name="connsiteX111" fmla="*/ 0 w 11584247"/>
              <a:gd name="connsiteY111" fmla="*/ 0 h 851161"/>
              <a:gd name="connsiteX0" fmla="*/ 0 w 11584247"/>
              <a:gd name="connsiteY0" fmla="*/ 0 h 851161"/>
              <a:gd name="connsiteX1" fmla="*/ 11584247 w 11584247"/>
              <a:gd name="connsiteY1" fmla="*/ 0 h 851161"/>
              <a:gd name="connsiteX2" fmla="*/ 11515863 w 11584247"/>
              <a:gd name="connsiteY2" fmla="*/ 41320 h 851161"/>
              <a:gd name="connsiteX3" fmla="*/ 11361848 w 11584247"/>
              <a:gd name="connsiteY3" fmla="*/ 74449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50411 w 11584247"/>
              <a:gd name="connsiteY34" fmla="*/ 582087 h 851161"/>
              <a:gd name="connsiteX35" fmla="*/ 7788598 w 11584247"/>
              <a:gd name="connsiteY35" fmla="*/ 667978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548962 w 11584247"/>
              <a:gd name="connsiteY56" fmla="*/ 63218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046332 w 11584247"/>
              <a:gd name="connsiteY64" fmla="*/ 651243 h 851161"/>
              <a:gd name="connsiteX65" fmla="*/ 5875486 w 11584247"/>
              <a:gd name="connsiteY65" fmla="*/ 656164 h 851161"/>
              <a:gd name="connsiteX66" fmla="*/ 5837074 w 11584247"/>
              <a:gd name="connsiteY66" fmla="*/ 669047 h 851161"/>
              <a:gd name="connsiteX67" fmla="*/ 5783293 w 11584247"/>
              <a:gd name="connsiteY67" fmla="*/ 678526 h 851161"/>
              <a:gd name="connsiteX68" fmla="*/ 5673851 w 11584247"/>
              <a:gd name="connsiteY68" fmla="*/ 675677 h 851161"/>
              <a:gd name="connsiteX69" fmla="*/ 5459069 w 11584247"/>
              <a:gd name="connsiteY69" fmla="*/ 641319 h 851161"/>
              <a:gd name="connsiteX70" fmla="*/ 5365377 w 11584247"/>
              <a:gd name="connsiteY70" fmla="*/ 639724 h 851161"/>
              <a:gd name="connsiteX71" fmla="*/ 5168758 w 11584247"/>
              <a:gd name="connsiteY71" fmla="*/ 620360 h 851161"/>
              <a:gd name="connsiteX72" fmla="*/ 5043093 w 11584247"/>
              <a:gd name="connsiteY72" fmla="*/ 619043 h 851161"/>
              <a:gd name="connsiteX73" fmla="*/ 4998604 w 11584247"/>
              <a:gd name="connsiteY73" fmla="*/ 629087 h 851161"/>
              <a:gd name="connsiteX74" fmla="*/ 4924058 w 11584247"/>
              <a:gd name="connsiteY74" fmla="*/ 645263 h 851161"/>
              <a:gd name="connsiteX75" fmla="*/ 4868616 w 11584247"/>
              <a:gd name="connsiteY75" fmla="*/ 683240 h 851161"/>
              <a:gd name="connsiteX76" fmla="*/ 4806175 w 11584247"/>
              <a:gd name="connsiteY76" fmla="*/ 686507 h 851161"/>
              <a:gd name="connsiteX77" fmla="*/ 4724634 w 11584247"/>
              <a:gd name="connsiteY77" fmla="*/ 668150 h 851161"/>
              <a:gd name="connsiteX78" fmla="*/ 4623526 w 11584247"/>
              <a:gd name="connsiteY78" fmla="*/ 693607 h 851161"/>
              <a:gd name="connsiteX79" fmla="*/ 4565119 w 11584247"/>
              <a:gd name="connsiteY79" fmla="*/ 699644 h 851161"/>
              <a:gd name="connsiteX80" fmla="*/ 4405682 w 11584247"/>
              <a:gd name="connsiteY80" fmla="*/ 725524 h 851161"/>
              <a:gd name="connsiteX81" fmla="*/ 4238717 w 11584247"/>
              <a:gd name="connsiteY81" fmla="*/ 780637 h 851161"/>
              <a:gd name="connsiteX82" fmla="*/ 4020693 w 11584247"/>
              <a:gd name="connsiteY82" fmla="*/ 841422 h 851161"/>
              <a:gd name="connsiteX83" fmla="*/ 3998789 w 11584247"/>
              <a:gd name="connsiteY83" fmla="*/ 851161 h 851161"/>
              <a:gd name="connsiteX84" fmla="*/ 3968135 w 11584247"/>
              <a:gd name="connsiteY84" fmla="*/ 845925 h 851161"/>
              <a:gd name="connsiteX85" fmla="*/ 3845234 w 11584247"/>
              <a:gd name="connsiteY85" fmla="*/ 823068 h 851161"/>
              <a:gd name="connsiteX86" fmla="*/ 3665369 w 11584247"/>
              <a:gd name="connsiteY86" fmla="*/ 785906 h 851161"/>
              <a:gd name="connsiteX87" fmla="*/ 3434444 w 11584247"/>
              <a:gd name="connsiteY87" fmla="*/ 760907 h 851161"/>
              <a:gd name="connsiteX88" fmla="*/ 3298790 w 11584247"/>
              <a:gd name="connsiteY88" fmla="*/ 755716 h 851161"/>
              <a:gd name="connsiteX89" fmla="*/ 3044242 w 11584247"/>
              <a:gd name="connsiteY89" fmla="*/ 738181 h 851161"/>
              <a:gd name="connsiteX90" fmla="*/ 2975529 w 11584247"/>
              <a:gd name="connsiteY90" fmla="*/ 720730 h 851161"/>
              <a:gd name="connsiteX91" fmla="*/ 2868812 w 11584247"/>
              <a:gd name="connsiteY91" fmla="*/ 709829 h 851161"/>
              <a:gd name="connsiteX92" fmla="*/ 2813818 w 11584247"/>
              <a:gd name="connsiteY92" fmla="*/ 698031 h 851161"/>
              <a:gd name="connsiteX93" fmla="*/ 2504472 w 11584247"/>
              <a:gd name="connsiteY93" fmla="*/ 654196 h 851161"/>
              <a:gd name="connsiteX94" fmla="*/ 2323450 w 11584247"/>
              <a:gd name="connsiteY94" fmla="*/ 692063 h 851161"/>
              <a:gd name="connsiteX95" fmla="*/ 2047386 w 11584247"/>
              <a:gd name="connsiteY95" fmla="*/ 669854 h 851161"/>
              <a:gd name="connsiteX96" fmla="*/ 2014871 w 11584247"/>
              <a:gd name="connsiteY96" fmla="*/ 671556 h 851161"/>
              <a:gd name="connsiteX97" fmla="*/ 1961527 w 11584247"/>
              <a:gd name="connsiteY97" fmla="*/ 678730 h 851161"/>
              <a:gd name="connsiteX98" fmla="*/ 1834052 w 11584247"/>
              <a:gd name="connsiteY98" fmla="*/ 644653 h 851161"/>
              <a:gd name="connsiteX99" fmla="*/ 1657788 w 11584247"/>
              <a:gd name="connsiteY99" fmla="*/ 646274 h 851161"/>
              <a:gd name="connsiteX100" fmla="*/ 1434049 w 11584247"/>
              <a:gd name="connsiteY100" fmla="*/ 595668 h 851161"/>
              <a:gd name="connsiteX101" fmla="*/ 1177354 w 11584247"/>
              <a:gd name="connsiteY101" fmla="*/ 614359 h 851161"/>
              <a:gd name="connsiteX102" fmla="*/ 1088947 w 11584247"/>
              <a:gd name="connsiteY102" fmla="*/ 617056 h 851161"/>
              <a:gd name="connsiteX103" fmla="*/ 998946 w 11584247"/>
              <a:gd name="connsiteY103" fmla="*/ 688407 h 851161"/>
              <a:gd name="connsiteX104" fmla="*/ 775514 w 11584247"/>
              <a:gd name="connsiteY104" fmla="*/ 737451 h 851161"/>
              <a:gd name="connsiteX105" fmla="*/ 603494 w 11584247"/>
              <a:gd name="connsiteY105" fmla="*/ 710500 h 851161"/>
              <a:gd name="connsiteX106" fmla="*/ 471335 w 11584247"/>
              <a:gd name="connsiteY106" fmla="*/ 714464 h 851161"/>
              <a:gd name="connsiteX107" fmla="*/ 344393 w 11584247"/>
              <a:gd name="connsiteY107" fmla="*/ 725929 h 851161"/>
              <a:gd name="connsiteX108" fmla="*/ 143310 w 11584247"/>
              <a:gd name="connsiteY108" fmla="*/ 738210 h 851161"/>
              <a:gd name="connsiteX109" fmla="*/ 15455 w 11584247"/>
              <a:gd name="connsiteY109" fmla="*/ 751614 h 851161"/>
              <a:gd name="connsiteX110" fmla="*/ 0 w 11584247"/>
              <a:gd name="connsiteY110" fmla="*/ 741620 h 851161"/>
              <a:gd name="connsiteX111" fmla="*/ 0 w 11584247"/>
              <a:gd name="connsiteY111" fmla="*/ 0 h 851161"/>
              <a:gd name="connsiteX0" fmla="*/ 0 w 11584247"/>
              <a:gd name="connsiteY0" fmla="*/ 0 h 851161"/>
              <a:gd name="connsiteX1" fmla="*/ 11584247 w 11584247"/>
              <a:gd name="connsiteY1" fmla="*/ 0 h 851161"/>
              <a:gd name="connsiteX2" fmla="*/ 11515863 w 11584247"/>
              <a:gd name="connsiteY2" fmla="*/ 41320 h 851161"/>
              <a:gd name="connsiteX3" fmla="*/ 11361848 w 11584247"/>
              <a:gd name="connsiteY3" fmla="*/ 74449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50411 w 11584247"/>
              <a:gd name="connsiteY34" fmla="*/ 582087 h 851161"/>
              <a:gd name="connsiteX35" fmla="*/ 7788598 w 11584247"/>
              <a:gd name="connsiteY35" fmla="*/ 667978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548962 w 11584247"/>
              <a:gd name="connsiteY56" fmla="*/ 63218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83064 w 11584247"/>
              <a:gd name="connsiteY63" fmla="*/ 667728 h 851161"/>
              <a:gd name="connsiteX64" fmla="*/ 6046332 w 11584247"/>
              <a:gd name="connsiteY64" fmla="*/ 651243 h 851161"/>
              <a:gd name="connsiteX65" fmla="*/ 5875486 w 11584247"/>
              <a:gd name="connsiteY65" fmla="*/ 656164 h 851161"/>
              <a:gd name="connsiteX66" fmla="*/ 5837074 w 11584247"/>
              <a:gd name="connsiteY66" fmla="*/ 669047 h 851161"/>
              <a:gd name="connsiteX67" fmla="*/ 5783293 w 11584247"/>
              <a:gd name="connsiteY67" fmla="*/ 678526 h 851161"/>
              <a:gd name="connsiteX68" fmla="*/ 5673851 w 11584247"/>
              <a:gd name="connsiteY68" fmla="*/ 675677 h 851161"/>
              <a:gd name="connsiteX69" fmla="*/ 5459069 w 11584247"/>
              <a:gd name="connsiteY69" fmla="*/ 641319 h 851161"/>
              <a:gd name="connsiteX70" fmla="*/ 5365377 w 11584247"/>
              <a:gd name="connsiteY70" fmla="*/ 639724 h 851161"/>
              <a:gd name="connsiteX71" fmla="*/ 5168758 w 11584247"/>
              <a:gd name="connsiteY71" fmla="*/ 620360 h 851161"/>
              <a:gd name="connsiteX72" fmla="*/ 5043093 w 11584247"/>
              <a:gd name="connsiteY72" fmla="*/ 619043 h 851161"/>
              <a:gd name="connsiteX73" fmla="*/ 4998604 w 11584247"/>
              <a:gd name="connsiteY73" fmla="*/ 629087 h 851161"/>
              <a:gd name="connsiteX74" fmla="*/ 4924058 w 11584247"/>
              <a:gd name="connsiteY74" fmla="*/ 645263 h 851161"/>
              <a:gd name="connsiteX75" fmla="*/ 4868616 w 11584247"/>
              <a:gd name="connsiteY75" fmla="*/ 683240 h 851161"/>
              <a:gd name="connsiteX76" fmla="*/ 4806175 w 11584247"/>
              <a:gd name="connsiteY76" fmla="*/ 686507 h 851161"/>
              <a:gd name="connsiteX77" fmla="*/ 4724634 w 11584247"/>
              <a:gd name="connsiteY77" fmla="*/ 668150 h 851161"/>
              <a:gd name="connsiteX78" fmla="*/ 4623526 w 11584247"/>
              <a:gd name="connsiteY78" fmla="*/ 693607 h 851161"/>
              <a:gd name="connsiteX79" fmla="*/ 4565119 w 11584247"/>
              <a:gd name="connsiteY79" fmla="*/ 699644 h 851161"/>
              <a:gd name="connsiteX80" fmla="*/ 4405682 w 11584247"/>
              <a:gd name="connsiteY80" fmla="*/ 725524 h 851161"/>
              <a:gd name="connsiteX81" fmla="*/ 4238717 w 11584247"/>
              <a:gd name="connsiteY81" fmla="*/ 780637 h 851161"/>
              <a:gd name="connsiteX82" fmla="*/ 4020693 w 11584247"/>
              <a:gd name="connsiteY82" fmla="*/ 841422 h 851161"/>
              <a:gd name="connsiteX83" fmla="*/ 3998789 w 11584247"/>
              <a:gd name="connsiteY83" fmla="*/ 851161 h 851161"/>
              <a:gd name="connsiteX84" fmla="*/ 3968135 w 11584247"/>
              <a:gd name="connsiteY84" fmla="*/ 845925 h 851161"/>
              <a:gd name="connsiteX85" fmla="*/ 3845234 w 11584247"/>
              <a:gd name="connsiteY85" fmla="*/ 823068 h 851161"/>
              <a:gd name="connsiteX86" fmla="*/ 3665369 w 11584247"/>
              <a:gd name="connsiteY86" fmla="*/ 785906 h 851161"/>
              <a:gd name="connsiteX87" fmla="*/ 3434444 w 11584247"/>
              <a:gd name="connsiteY87" fmla="*/ 760907 h 851161"/>
              <a:gd name="connsiteX88" fmla="*/ 3298790 w 11584247"/>
              <a:gd name="connsiteY88" fmla="*/ 755716 h 851161"/>
              <a:gd name="connsiteX89" fmla="*/ 3044242 w 11584247"/>
              <a:gd name="connsiteY89" fmla="*/ 738181 h 851161"/>
              <a:gd name="connsiteX90" fmla="*/ 2975529 w 11584247"/>
              <a:gd name="connsiteY90" fmla="*/ 720730 h 851161"/>
              <a:gd name="connsiteX91" fmla="*/ 2868812 w 11584247"/>
              <a:gd name="connsiteY91" fmla="*/ 709829 h 851161"/>
              <a:gd name="connsiteX92" fmla="*/ 2813818 w 11584247"/>
              <a:gd name="connsiteY92" fmla="*/ 698031 h 851161"/>
              <a:gd name="connsiteX93" fmla="*/ 2504472 w 11584247"/>
              <a:gd name="connsiteY93" fmla="*/ 654196 h 851161"/>
              <a:gd name="connsiteX94" fmla="*/ 2323450 w 11584247"/>
              <a:gd name="connsiteY94" fmla="*/ 692063 h 851161"/>
              <a:gd name="connsiteX95" fmla="*/ 2047386 w 11584247"/>
              <a:gd name="connsiteY95" fmla="*/ 669854 h 851161"/>
              <a:gd name="connsiteX96" fmla="*/ 2014871 w 11584247"/>
              <a:gd name="connsiteY96" fmla="*/ 671556 h 851161"/>
              <a:gd name="connsiteX97" fmla="*/ 1961527 w 11584247"/>
              <a:gd name="connsiteY97" fmla="*/ 678730 h 851161"/>
              <a:gd name="connsiteX98" fmla="*/ 1834052 w 11584247"/>
              <a:gd name="connsiteY98" fmla="*/ 644653 h 851161"/>
              <a:gd name="connsiteX99" fmla="*/ 1657788 w 11584247"/>
              <a:gd name="connsiteY99" fmla="*/ 646274 h 851161"/>
              <a:gd name="connsiteX100" fmla="*/ 1434049 w 11584247"/>
              <a:gd name="connsiteY100" fmla="*/ 595668 h 851161"/>
              <a:gd name="connsiteX101" fmla="*/ 1177354 w 11584247"/>
              <a:gd name="connsiteY101" fmla="*/ 614359 h 851161"/>
              <a:gd name="connsiteX102" fmla="*/ 1088947 w 11584247"/>
              <a:gd name="connsiteY102" fmla="*/ 617056 h 851161"/>
              <a:gd name="connsiteX103" fmla="*/ 998946 w 11584247"/>
              <a:gd name="connsiteY103" fmla="*/ 688407 h 851161"/>
              <a:gd name="connsiteX104" fmla="*/ 775514 w 11584247"/>
              <a:gd name="connsiteY104" fmla="*/ 737451 h 851161"/>
              <a:gd name="connsiteX105" fmla="*/ 603494 w 11584247"/>
              <a:gd name="connsiteY105" fmla="*/ 710500 h 851161"/>
              <a:gd name="connsiteX106" fmla="*/ 471335 w 11584247"/>
              <a:gd name="connsiteY106" fmla="*/ 714464 h 851161"/>
              <a:gd name="connsiteX107" fmla="*/ 344393 w 11584247"/>
              <a:gd name="connsiteY107" fmla="*/ 725929 h 851161"/>
              <a:gd name="connsiteX108" fmla="*/ 143310 w 11584247"/>
              <a:gd name="connsiteY108" fmla="*/ 738210 h 851161"/>
              <a:gd name="connsiteX109" fmla="*/ 15455 w 11584247"/>
              <a:gd name="connsiteY109" fmla="*/ 751614 h 851161"/>
              <a:gd name="connsiteX110" fmla="*/ 0 w 11584247"/>
              <a:gd name="connsiteY110" fmla="*/ 741620 h 851161"/>
              <a:gd name="connsiteX111" fmla="*/ 0 w 11584247"/>
              <a:gd name="connsiteY111" fmla="*/ 0 h 851161"/>
              <a:gd name="connsiteX0" fmla="*/ 0 w 11584247"/>
              <a:gd name="connsiteY0" fmla="*/ 0 h 851161"/>
              <a:gd name="connsiteX1" fmla="*/ 11584247 w 11584247"/>
              <a:gd name="connsiteY1" fmla="*/ 0 h 851161"/>
              <a:gd name="connsiteX2" fmla="*/ 11515863 w 11584247"/>
              <a:gd name="connsiteY2" fmla="*/ 41320 h 851161"/>
              <a:gd name="connsiteX3" fmla="*/ 11361848 w 11584247"/>
              <a:gd name="connsiteY3" fmla="*/ 74449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50411 w 11584247"/>
              <a:gd name="connsiteY34" fmla="*/ 582087 h 851161"/>
              <a:gd name="connsiteX35" fmla="*/ 7788598 w 11584247"/>
              <a:gd name="connsiteY35" fmla="*/ 667978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603754 w 11584247"/>
              <a:gd name="connsiteY41" fmla="*/ 676226 h 851161"/>
              <a:gd name="connsiteX42" fmla="*/ 7532285 w 11584247"/>
              <a:gd name="connsiteY42" fmla="*/ 726440 h 851161"/>
              <a:gd name="connsiteX43" fmla="*/ 7502351 w 11584247"/>
              <a:gd name="connsiteY43" fmla="*/ 735020 h 851161"/>
              <a:gd name="connsiteX44" fmla="*/ 7486452 w 11584247"/>
              <a:gd name="connsiteY44" fmla="*/ 742445 h 851161"/>
              <a:gd name="connsiteX45" fmla="*/ 7432183 w 11584247"/>
              <a:gd name="connsiteY45" fmla="*/ 732969 h 851161"/>
              <a:gd name="connsiteX46" fmla="*/ 7425231 w 11584247"/>
              <a:gd name="connsiteY46" fmla="*/ 735688 h 851161"/>
              <a:gd name="connsiteX47" fmla="*/ 7390298 w 11584247"/>
              <a:gd name="connsiteY47" fmla="*/ 722535 h 851161"/>
              <a:gd name="connsiteX48" fmla="*/ 7372339 w 11584247"/>
              <a:gd name="connsiteY48" fmla="*/ 718662 h 851161"/>
              <a:gd name="connsiteX49" fmla="*/ 7367083 w 11584247"/>
              <a:gd name="connsiteY49" fmla="*/ 711540 h 851161"/>
              <a:gd name="connsiteX50" fmla="*/ 7340667 w 11584247"/>
              <a:gd name="connsiteY50" fmla="*/ 708883 h 851161"/>
              <a:gd name="connsiteX51" fmla="*/ 7337703 w 11584247"/>
              <a:gd name="connsiteY51" fmla="*/ 710851 h 851161"/>
              <a:gd name="connsiteX52" fmla="*/ 7315659 w 11584247"/>
              <a:gd name="connsiteY52" fmla="*/ 700203 h 851161"/>
              <a:gd name="connsiteX53" fmla="*/ 7267494 w 11584247"/>
              <a:gd name="connsiteY53" fmla="*/ 681057 h 851161"/>
              <a:gd name="connsiteX54" fmla="*/ 7073219 w 11584247"/>
              <a:gd name="connsiteY54" fmla="*/ 690480 h 851161"/>
              <a:gd name="connsiteX55" fmla="*/ 6772962 w 11584247"/>
              <a:gd name="connsiteY55" fmla="*/ 661982 h 851161"/>
              <a:gd name="connsiteX56" fmla="*/ 6548962 w 11584247"/>
              <a:gd name="connsiteY56" fmla="*/ 632182 h 851161"/>
              <a:gd name="connsiteX57" fmla="*/ 6337636 w 11584247"/>
              <a:gd name="connsiteY57" fmla="*/ 651977 h 851161"/>
              <a:gd name="connsiteX58" fmla="*/ 6268828 w 11584247"/>
              <a:gd name="connsiteY58" fmla="*/ 622080 h 851161"/>
              <a:gd name="connsiteX59" fmla="*/ 6241133 w 11584247"/>
              <a:gd name="connsiteY59" fmla="*/ 637096 h 851161"/>
              <a:gd name="connsiteX60" fmla="*/ 6236372 w 11584247"/>
              <a:gd name="connsiteY60" fmla="*/ 640150 h 851161"/>
              <a:gd name="connsiteX61" fmla="*/ 6217005 w 11584247"/>
              <a:gd name="connsiteY61" fmla="*/ 642256 h 851161"/>
              <a:gd name="connsiteX62" fmla="*/ 6211934 w 11584247"/>
              <a:gd name="connsiteY62" fmla="*/ 655497 h 851161"/>
              <a:gd name="connsiteX63" fmla="*/ 6138186 w 11584247"/>
              <a:gd name="connsiteY63" fmla="*/ 650898 h 851161"/>
              <a:gd name="connsiteX64" fmla="*/ 6046332 w 11584247"/>
              <a:gd name="connsiteY64" fmla="*/ 651243 h 851161"/>
              <a:gd name="connsiteX65" fmla="*/ 5875486 w 11584247"/>
              <a:gd name="connsiteY65" fmla="*/ 656164 h 851161"/>
              <a:gd name="connsiteX66" fmla="*/ 5837074 w 11584247"/>
              <a:gd name="connsiteY66" fmla="*/ 669047 h 851161"/>
              <a:gd name="connsiteX67" fmla="*/ 5783293 w 11584247"/>
              <a:gd name="connsiteY67" fmla="*/ 678526 h 851161"/>
              <a:gd name="connsiteX68" fmla="*/ 5673851 w 11584247"/>
              <a:gd name="connsiteY68" fmla="*/ 675677 h 851161"/>
              <a:gd name="connsiteX69" fmla="*/ 5459069 w 11584247"/>
              <a:gd name="connsiteY69" fmla="*/ 641319 h 851161"/>
              <a:gd name="connsiteX70" fmla="*/ 5365377 w 11584247"/>
              <a:gd name="connsiteY70" fmla="*/ 639724 h 851161"/>
              <a:gd name="connsiteX71" fmla="*/ 5168758 w 11584247"/>
              <a:gd name="connsiteY71" fmla="*/ 620360 h 851161"/>
              <a:gd name="connsiteX72" fmla="*/ 5043093 w 11584247"/>
              <a:gd name="connsiteY72" fmla="*/ 619043 h 851161"/>
              <a:gd name="connsiteX73" fmla="*/ 4998604 w 11584247"/>
              <a:gd name="connsiteY73" fmla="*/ 629087 h 851161"/>
              <a:gd name="connsiteX74" fmla="*/ 4924058 w 11584247"/>
              <a:gd name="connsiteY74" fmla="*/ 645263 h 851161"/>
              <a:gd name="connsiteX75" fmla="*/ 4868616 w 11584247"/>
              <a:gd name="connsiteY75" fmla="*/ 683240 h 851161"/>
              <a:gd name="connsiteX76" fmla="*/ 4806175 w 11584247"/>
              <a:gd name="connsiteY76" fmla="*/ 686507 h 851161"/>
              <a:gd name="connsiteX77" fmla="*/ 4724634 w 11584247"/>
              <a:gd name="connsiteY77" fmla="*/ 668150 h 851161"/>
              <a:gd name="connsiteX78" fmla="*/ 4623526 w 11584247"/>
              <a:gd name="connsiteY78" fmla="*/ 693607 h 851161"/>
              <a:gd name="connsiteX79" fmla="*/ 4565119 w 11584247"/>
              <a:gd name="connsiteY79" fmla="*/ 699644 h 851161"/>
              <a:gd name="connsiteX80" fmla="*/ 4405682 w 11584247"/>
              <a:gd name="connsiteY80" fmla="*/ 725524 h 851161"/>
              <a:gd name="connsiteX81" fmla="*/ 4238717 w 11584247"/>
              <a:gd name="connsiteY81" fmla="*/ 780637 h 851161"/>
              <a:gd name="connsiteX82" fmla="*/ 4020693 w 11584247"/>
              <a:gd name="connsiteY82" fmla="*/ 841422 h 851161"/>
              <a:gd name="connsiteX83" fmla="*/ 3998789 w 11584247"/>
              <a:gd name="connsiteY83" fmla="*/ 851161 h 851161"/>
              <a:gd name="connsiteX84" fmla="*/ 3968135 w 11584247"/>
              <a:gd name="connsiteY84" fmla="*/ 845925 h 851161"/>
              <a:gd name="connsiteX85" fmla="*/ 3845234 w 11584247"/>
              <a:gd name="connsiteY85" fmla="*/ 823068 h 851161"/>
              <a:gd name="connsiteX86" fmla="*/ 3665369 w 11584247"/>
              <a:gd name="connsiteY86" fmla="*/ 785906 h 851161"/>
              <a:gd name="connsiteX87" fmla="*/ 3434444 w 11584247"/>
              <a:gd name="connsiteY87" fmla="*/ 760907 h 851161"/>
              <a:gd name="connsiteX88" fmla="*/ 3298790 w 11584247"/>
              <a:gd name="connsiteY88" fmla="*/ 755716 h 851161"/>
              <a:gd name="connsiteX89" fmla="*/ 3044242 w 11584247"/>
              <a:gd name="connsiteY89" fmla="*/ 738181 h 851161"/>
              <a:gd name="connsiteX90" fmla="*/ 2975529 w 11584247"/>
              <a:gd name="connsiteY90" fmla="*/ 720730 h 851161"/>
              <a:gd name="connsiteX91" fmla="*/ 2868812 w 11584247"/>
              <a:gd name="connsiteY91" fmla="*/ 709829 h 851161"/>
              <a:gd name="connsiteX92" fmla="*/ 2813818 w 11584247"/>
              <a:gd name="connsiteY92" fmla="*/ 698031 h 851161"/>
              <a:gd name="connsiteX93" fmla="*/ 2504472 w 11584247"/>
              <a:gd name="connsiteY93" fmla="*/ 654196 h 851161"/>
              <a:gd name="connsiteX94" fmla="*/ 2323450 w 11584247"/>
              <a:gd name="connsiteY94" fmla="*/ 692063 h 851161"/>
              <a:gd name="connsiteX95" fmla="*/ 2047386 w 11584247"/>
              <a:gd name="connsiteY95" fmla="*/ 669854 h 851161"/>
              <a:gd name="connsiteX96" fmla="*/ 2014871 w 11584247"/>
              <a:gd name="connsiteY96" fmla="*/ 671556 h 851161"/>
              <a:gd name="connsiteX97" fmla="*/ 1961527 w 11584247"/>
              <a:gd name="connsiteY97" fmla="*/ 678730 h 851161"/>
              <a:gd name="connsiteX98" fmla="*/ 1834052 w 11584247"/>
              <a:gd name="connsiteY98" fmla="*/ 644653 h 851161"/>
              <a:gd name="connsiteX99" fmla="*/ 1657788 w 11584247"/>
              <a:gd name="connsiteY99" fmla="*/ 646274 h 851161"/>
              <a:gd name="connsiteX100" fmla="*/ 1434049 w 11584247"/>
              <a:gd name="connsiteY100" fmla="*/ 595668 h 851161"/>
              <a:gd name="connsiteX101" fmla="*/ 1177354 w 11584247"/>
              <a:gd name="connsiteY101" fmla="*/ 614359 h 851161"/>
              <a:gd name="connsiteX102" fmla="*/ 1088947 w 11584247"/>
              <a:gd name="connsiteY102" fmla="*/ 617056 h 851161"/>
              <a:gd name="connsiteX103" fmla="*/ 998946 w 11584247"/>
              <a:gd name="connsiteY103" fmla="*/ 688407 h 851161"/>
              <a:gd name="connsiteX104" fmla="*/ 775514 w 11584247"/>
              <a:gd name="connsiteY104" fmla="*/ 737451 h 851161"/>
              <a:gd name="connsiteX105" fmla="*/ 603494 w 11584247"/>
              <a:gd name="connsiteY105" fmla="*/ 710500 h 851161"/>
              <a:gd name="connsiteX106" fmla="*/ 471335 w 11584247"/>
              <a:gd name="connsiteY106" fmla="*/ 714464 h 851161"/>
              <a:gd name="connsiteX107" fmla="*/ 344393 w 11584247"/>
              <a:gd name="connsiteY107" fmla="*/ 725929 h 851161"/>
              <a:gd name="connsiteX108" fmla="*/ 143310 w 11584247"/>
              <a:gd name="connsiteY108" fmla="*/ 738210 h 851161"/>
              <a:gd name="connsiteX109" fmla="*/ 15455 w 11584247"/>
              <a:gd name="connsiteY109" fmla="*/ 751614 h 851161"/>
              <a:gd name="connsiteX110" fmla="*/ 0 w 11584247"/>
              <a:gd name="connsiteY110" fmla="*/ 741620 h 851161"/>
              <a:gd name="connsiteX111" fmla="*/ 0 w 11584247"/>
              <a:gd name="connsiteY111" fmla="*/ 0 h 851161"/>
              <a:gd name="connsiteX0" fmla="*/ 0 w 11584247"/>
              <a:gd name="connsiteY0" fmla="*/ 0 h 851161"/>
              <a:gd name="connsiteX1" fmla="*/ 11584247 w 11584247"/>
              <a:gd name="connsiteY1" fmla="*/ 0 h 851161"/>
              <a:gd name="connsiteX2" fmla="*/ 11515863 w 11584247"/>
              <a:gd name="connsiteY2" fmla="*/ 41320 h 851161"/>
              <a:gd name="connsiteX3" fmla="*/ 11361848 w 11584247"/>
              <a:gd name="connsiteY3" fmla="*/ 74449 h 851161"/>
              <a:gd name="connsiteX4" fmla="*/ 11216869 w 11584247"/>
              <a:gd name="connsiteY4" fmla="*/ 106667 h 851161"/>
              <a:gd name="connsiteX5" fmla="*/ 11164524 w 11584247"/>
              <a:gd name="connsiteY5" fmla="*/ 68135 h 851161"/>
              <a:gd name="connsiteX6" fmla="*/ 11145180 w 11584247"/>
              <a:gd name="connsiteY6" fmla="*/ 66243 h 851161"/>
              <a:gd name="connsiteX7" fmla="*/ 11106416 w 11584247"/>
              <a:gd name="connsiteY7" fmla="*/ 106767 h 851161"/>
              <a:gd name="connsiteX8" fmla="*/ 11053822 w 11584247"/>
              <a:gd name="connsiteY8" fmla="*/ 107772 h 851161"/>
              <a:gd name="connsiteX9" fmla="*/ 10991963 w 11584247"/>
              <a:gd name="connsiteY9" fmla="*/ 163440 h 851161"/>
              <a:gd name="connsiteX10" fmla="*/ 10784798 w 11584247"/>
              <a:gd name="connsiteY10" fmla="*/ 186456 h 851161"/>
              <a:gd name="connsiteX11" fmla="*/ 10675741 w 11584247"/>
              <a:gd name="connsiteY11" fmla="*/ 221829 h 851161"/>
              <a:gd name="connsiteX12" fmla="*/ 10510136 w 11584247"/>
              <a:gd name="connsiteY12" fmla="*/ 223982 h 851161"/>
              <a:gd name="connsiteX13" fmla="*/ 10310725 w 11584247"/>
              <a:gd name="connsiteY13" fmla="*/ 257181 h 851161"/>
              <a:gd name="connsiteX14" fmla="*/ 10161434 w 11584247"/>
              <a:gd name="connsiteY14" fmla="*/ 264082 h 851161"/>
              <a:gd name="connsiteX15" fmla="*/ 9987770 w 11584247"/>
              <a:gd name="connsiteY15" fmla="*/ 268441 h 851161"/>
              <a:gd name="connsiteX16" fmla="*/ 9712889 w 11584247"/>
              <a:gd name="connsiteY16" fmla="*/ 275231 h 851161"/>
              <a:gd name="connsiteX17" fmla="*/ 9645923 w 11584247"/>
              <a:gd name="connsiteY17" fmla="*/ 297473 h 851161"/>
              <a:gd name="connsiteX18" fmla="*/ 9477264 w 11584247"/>
              <a:gd name="connsiteY18" fmla="*/ 333736 h 851161"/>
              <a:gd name="connsiteX19" fmla="*/ 9323022 w 11584247"/>
              <a:gd name="connsiteY19" fmla="*/ 339499 h 851161"/>
              <a:gd name="connsiteX20" fmla="*/ 9231896 w 11584247"/>
              <a:gd name="connsiteY20" fmla="*/ 350924 h 851161"/>
              <a:gd name="connsiteX21" fmla="*/ 9199098 w 11584247"/>
              <a:gd name="connsiteY21" fmla="*/ 367794 h 851161"/>
              <a:gd name="connsiteX22" fmla="*/ 9152075 w 11584247"/>
              <a:gd name="connsiteY22" fmla="*/ 382929 h 851161"/>
              <a:gd name="connsiteX23" fmla="*/ 9070495 w 11584247"/>
              <a:gd name="connsiteY23" fmla="*/ 419337 h 851161"/>
              <a:gd name="connsiteX24" fmla="*/ 8869068 w 11584247"/>
              <a:gd name="connsiteY24" fmla="*/ 421230 h 851161"/>
              <a:gd name="connsiteX25" fmla="*/ 8805167 w 11584247"/>
              <a:gd name="connsiteY25" fmla="*/ 414437 h 851161"/>
              <a:gd name="connsiteX26" fmla="*/ 8593326 w 11584247"/>
              <a:gd name="connsiteY26" fmla="*/ 390816 h 851161"/>
              <a:gd name="connsiteX27" fmla="*/ 8480431 w 11584247"/>
              <a:gd name="connsiteY27" fmla="*/ 402916 h 851161"/>
              <a:gd name="connsiteX28" fmla="*/ 8441817 w 11584247"/>
              <a:gd name="connsiteY28" fmla="*/ 417619 h 851161"/>
              <a:gd name="connsiteX29" fmla="*/ 8377029 w 11584247"/>
              <a:gd name="connsiteY29" fmla="*/ 441608 h 851161"/>
              <a:gd name="connsiteX30" fmla="*/ 8259050 w 11584247"/>
              <a:gd name="connsiteY30" fmla="*/ 464220 h 851161"/>
              <a:gd name="connsiteX31" fmla="*/ 8201086 w 11584247"/>
              <a:gd name="connsiteY31" fmla="*/ 485570 h 851161"/>
              <a:gd name="connsiteX32" fmla="*/ 8113667 w 11584247"/>
              <a:gd name="connsiteY32" fmla="*/ 521596 h 851161"/>
              <a:gd name="connsiteX33" fmla="*/ 8062051 w 11584247"/>
              <a:gd name="connsiteY33" fmla="*/ 533812 h 851161"/>
              <a:gd name="connsiteX34" fmla="*/ 7950411 w 11584247"/>
              <a:gd name="connsiteY34" fmla="*/ 582087 h 851161"/>
              <a:gd name="connsiteX35" fmla="*/ 7788598 w 11584247"/>
              <a:gd name="connsiteY35" fmla="*/ 667978 h 851161"/>
              <a:gd name="connsiteX36" fmla="*/ 7691368 w 11584247"/>
              <a:gd name="connsiteY36" fmla="*/ 691272 h 851161"/>
              <a:gd name="connsiteX37" fmla="*/ 7683053 w 11584247"/>
              <a:gd name="connsiteY37" fmla="*/ 688814 h 851161"/>
              <a:gd name="connsiteX38" fmla="*/ 7670993 w 11584247"/>
              <a:gd name="connsiteY38" fmla="*/ 688775 h 851161"/>
              <a:gd name="connsiteX39" fmla="*/ 7670712 w 11584247"/>
              <a:gd name="connsiteY39" fmla="*/ 689306 h 851161"/>
              <a:gd name="connsiteX40" fmla="*/ 7659383 w 11584247"/>
              <a:gd name="connsiteY40" fmla="*/ 688227 h 851161"/>
              <a:gd name="connsiteX41" fmla="*/ 7532285 w 11584247"/>
              <a:gd name="connsiteY41" fmla="*/ 726440 h 851161"/>
              <a:gd name="connsiteX42" fmla="*/ 7502351 w 11584247"/>
              <a:gd name="connsiteY42" fmla="*/ 735020 h 851161"/>
              <a:gd name="connsiteX43" fmla="*/ 7486452 w 11584247"/>
              <a:gd name="connsiteY43" fmla="*/ 742445 h 851161"/>
              <a:gd name="connsiteX44" fmla="*/ 7432183 w 11584247"/>
              <a:gd name="connsiteY44" fmla="*/ 732969 h 851161"/>
              <a:gd name="connsiteX45" fmla="*/ 7425231 w 11584247"/>
              <a:gd name="connsiteY45" fmla="*/ 735688 h 851161"/>
              <a:gd name="connsiteX46" fmla="*/ 7390298 w 11584247"/>
              <a:gd name="connsiteY46" fmla="*/ 722535 h 851161"/>
              <a:gd name="connsiteX47" fmla="*/ 7372339 w 11584247"/>
              <a:gd name="connsiteY47" fmla="*/ 718662 h 851161"/>
              <a:gd name="connsiteX48" fmla="*/ 7367083 w 11584247"/>
              <a:gd name="connsiteY48" fmla="*/ 711540 h 851161"/>
              <a:gd name="connsiteX49" fmla="*/ 7340667 w 11584247"/>
              <a:gd name="connsiteY49" fmla="*/ 708883 h 851161"/>
              <a:gd name="connsiteX50" fmla="*/ 7337703 w 11584247"/>
              <a:gd name="connsiteY50" fmla="*/ 710851 h 851161"/>
              <a:gd name="connsiteX51" fmla="*/ 7315659 w 11584247"/>
              <a:gd name="connsiteY51" fmla="*/ 700203 h 851161"/>
              <a:gd name="connsiteX52" fmla="*/ 7267494 w 11584247"/>
              <a:gd name="connsiteY52" fmla="*/ 681057 h 851161"/>
              <a:gd name="connsiteX53" fmla="*/ 7073219 w 11584247"/>
              <a:gd name="connsiteY53" fmla="*/ 690480 h 851161"/>
              <a:gd name="connsiteX54" fmla="*/ 6772962 w 11584247"/>
              <a:gd name="connsiteY54" fmla="*/ 661982 h 851161"/>
              <a:gd name="connsiteX55" fmla="*/ 6548962 w 11584247"/>
              <a:gd name="connsiteY55" fmla="*/ 632182 h 851161"/>
              <a:gd name="connsiteX56" fmla="*/ 6337636 w 11584247"/>
              <a:gd name="connsiteY56" fmla="*/ 651977 h 851161"/>
              <a:gd name="connsiteX57" fmla="*/ 6268828 w 11584247"/>
              <a:gd name="connsiteY57" fmla="*/ 622080 h 851161"/>
              <a:gd name="connsiteX58" fmla="*/ 6241133 w 11584247"/>
              <a:gd name="connsiteY58" fmla="*/ 637096 h 851161"/>
              <a:gd name="connsiteX59" fmla="*/ 6236372 w 11584247"/>
              <a:gd name="connsiteY59" fmla="*/ 640150 h 851161"/>
              <a:gd name="connsiteX60" fmla="*/ 6217005 w 11584247"/>
              <a:gd name="connsiteY60" fmla="*/ 642256 h 851161"/>
              <a:gd name="connsiteX61" fmla="*/ 6211934 w 11584247"/>
              <a:gd name="connsiteY61" fmla="*/ 655497 h 851161"/>
              <a:gd name="connsiteX62" fmla="*/ 6138186 w 11584247"/>
              <a:gd name="connsiteY62" fmla="*/ 650898 h 851161"/>
              <a:gd name="connsiteX63" fmla="*/ 6046332 w 11584247"/>
              <a:gd name="connsiteY63" fmla="*/ 651243 h 851161"/>
              <a:gd name="connsiteX64" fmla="*/ 5875486 w 11584247"/>
              <a:gd name="connsiteY64" fmla="*/ 656164 h 851161"/>
              <a:gd name="connsiteX65" fmla="*/ 5837074 w 11584247"/>
              <a:gd name="connsiteY65" fmla="*/ 669047 h 851161"/>
              <a:gd name="connsiteX66" fmla="*/ 5783293 w 11584247"/>
              <a:gd name="connsiteY66" fmla="*/ 678526 h 851161"/>
              <a:gd name="connsiteX67" fmla="*/ 5673851 w 11584247"/>
              <a:gd name="connsiteY67" fmla="*/ 675677 h 851161"/>
              <a:gd name="connsiteX68" fmla="*/ 5459069 w 11584247"/>
              <a:gd name="connsiteY68" fmla="*/ 641319 h 851161"/>
              <a:gd name="connsiteX69" fmla="*/ 5365377 w 11584247"/>
              <a:gd name="connsiteY69" fmla="*/ 639724 h 851161"/>
              <a:gd name="connsiteX70" fmla="*/ 5168758 w 11584247"/>
              <a:gd name="connsiteY70" fmla="*/ 620360 h 851161"/>
              <a:gd name="connsiteX71" fmla="*/ 5043093 w 11584247"/>
              <a:gd name="connsiteY71" fmla="*/ 619043 h 851161"/>
              <a:gd name="connsiteX72" fmla="*/ 4998604 w 11584247"/>
              <a:gd name="connsiteY72" fmla="*/ 629087 h 851161"/>
              <a:gd name="connsiteX73" fmla="*/ 4924058 w 11584247"/>
              <a:gd name="connsiteY73" fmla="*/ 645263 h 851161"/>
              <a:gd name="connsiteX74" fmla="*/ 4868616 w 11584247"/>
              <a:gd name="connsiteY74" fmla="*/ 683240 h 851161"/>
              <a:gd name="connsiteX75" fmla="*/ 4806175 w 11584247"/>
              <a:gd name="connsiteY75" fmla="*/ 686507 h 851161"/>
              <a:gd name="connsiteX76" fmla="*/ 4724634 w 11584247"/>
              <a:gd name="connsiteY76" fmla="*/ 668150 h 851161"/>
              <a:gd name="connsiteX77" fmla="*/ 4623526 w 11584247"/>
              <a:gd name="connsiteY77" fmla="*/ 693607 h 851161"/>
              <a:gd name="connsiteX78" fmla="*/ 4565119 w 11584247"/>
              <a:gd name="connsiteY78" fmla="*/ 699644 h 851161"/>
              <a:gd name="connsiteX79" fmla="*/ 4405682 w 11584247"/>
              <a:gd name="connsiteY79" fmla="*/ 725524 h 851161"/>
              <a:gd name="connsiteX80" fmla="*/ 4238717 w 11584247"/>
              <a:gd name="connsiteY80" fmla="*/ 780637 h 851161"/>
              <a:gd name="connsiteX81" fmla="*/ 4020693 w 11584247"/>
              <a:gd name="connsiteY81" fmla="*/ 841422 h 851161"/>
              <a:gd name="connsiteX82" fmla="*/ 3998789 w 11584247"/>
              <a:gd name="connsiteY82" fmla="*/ 851161 h 851161"/>
              <a:gd name="connsiteX83" fmla="*/ 3968135 w 11584247"/>
              <a:gd name="connsiteY83" fmla="*/ 845925 h 851161"/>
              <a:gd name="connsiteX84" fmla="*/ 3845234 w 11584247"/>
              <a:gd name="connsiteY84" fmla="*/ 823068 h 851161"/>
              <a:gd name="connsiteX85" fmla="*/ 3665369 w 11584247"/>
              <a:gd name="connsiteY85" fmla="*/ 785906 h 851161"/>
              <a:gd name="connsiteX86" fmla="*/ 3434444 w 11584247"/>
              <a:gd name="connsiteY86" fmla="*/ 760907 h 851161"/>
              <a:gd name="connsiteX87" fmla="*/ 3298790 w 11584247"/>
              <a:gd name="connsiteY87" fmla="*/ 755716 h 851161"/>
              <a:gd name="connsiteX88" fmla="*/ 3044242 w 11584247"/>
              <a:gd name="connsiteY88" fmla="*/ 738181 h 851161"/>
              <a:gd name="connsiteX89" fmla="*/ 2975529 w 11584247"/>
              <a:gd name="connsiteY89" fmla="*/ 720730 h 851161"/>
              <a:gd name="connsiteX90" fmla="*/ 2868812 w 11584247"/>
              <a:gd name="connsiteY90" fmla="*/ 709829 h 851161"/>
              <a:gd name="connsiteX91" fmla="*/ 2813818 w 11584247"/>
              <a:gd name="connsiteY91" fmla="*/ 698031 h 851161"/>
              <a:gd name="connsiteX92" fmla="*/ 2504472 w 11584247"/>
              <a:gd name="connsiteY92" fmla="*/ 654196 h 851161"/>
              <a:gd name="connsiteX93" fmla="*/ 2323450 w 11584247"/>
              <a:gd name="connsiteY93" fmla="*/ 692063 h 851161"/>
              <a:gd name="connsiteX94" fmla="*/ 2047386 w 11584247"/>
              <a:gd name="connsiteY94" fmla="*/ 669854 h 851161"/>
              <a:gd name="connsiteX95" fmla="*/ 2014871 w 11584247"/>
              <a:gd name="connsiteY95" fmla="*/ 671556 h 851161"/>
              <a:gd name="connsiteX96" fmla="*/ 1961527 w 11584247"/>
              <a:gd name="connsiteY96" fmla="*/ 678730 h 851161"/>
              <a:gd name="connsiteX97" fmla="*/ 1834052 w 11584247"/>
              <a:gd name="connsiteY97" fmla="*/ 644653 h 851161"/>
              <a:gd name="connsiteX98" fmla="*/ 1657788 w 11584247"/>
              <a:gd name="connsiteY98" fmla="*/ 646274 h 851161"/>
              <a:gd name="connsiteX99" fmla="*/ 1434049 w 11584247"/>
              <a:gd name="connsiteY99" fmla="*/ 595668 h 851161"/>
              <a:gd name="connsiteX100" fmla="*/ 1177354 w 11584247"/>
              <a:gd name="connsiteY100" fmla="*/ 614359 h 851161"/>
              <a:gd name="connsiteX101" fmla="*/ 1088947 w 11584247"/>
              <a:gd name="connsiteY101" fmla="*/ 617056 h 851161"/>
              <a:gd name="connsiteX102" fmla="*/ 998946 w 11584247"/>
              <a:gd name="connsiteY102" fmla="*/ 688407 h 851161"/>
              <a:gd name="connsiteX103" fmla="*/ 775514 w 11584247"/>
              <a:gd name="connsiteY103" fmla="*/ 737451 h 851161"/>
              <a:gd name="connsiteX104" fmla="*/ 603494 w 11584247"/>
              <a:gd name="connsiteY104" fmla="*/ 710500 h 851161"/>
              <a:gd name="connsiteX105" fmla="*/ 471335 w 11584247"/>
              <a:gd name="connsiteY105" fmla="*/ 714464 h 851161"/>
              <a:gd name="connsiteX106" fmla="*/ 344393 w 11584247"/>
              <a:gd name="connsiteY106" fmla="*/ 725929 h 851161"/>
              <a:gd name="connsiteX107" fmla="*/ 143310 w 11584247"/>
              <a:gd name="connsiteY107" fmla="*/ 738210 h 851161"/>
              <a:gd name="connsiteX108" fmla="*/ 15455 w 11584247"/>
              <a:gd name="connsiteY108" fmla="*/ 751614 h 851161"/>
              <a:gd name="connsiteX109" fmla="*/ 0 w 11584247"/>
              <a:gd name="connsiteY109" fmla="*/ 741620 h 851161"/>
              <a:gd name="connsiteX110" fmla="*/ 0 w 11584247"/>
              <a:gd name="connsiteY110" fmla="*/ 0 h 851161"/>
              <a:gd name="connsiteX0" fmla="*/ 0 w 11584247"/>
              <a:gd name="connsiteY0" fmla="*/ 0 h 851161"/>
              <a:gd name="connsiteX1" fmla="*/ 11584247 w 11584247"/>
              <a:gd name="connsiteY1" fmla="*/ 0 h 851161"/>
              <a:gd name="connsiteX2" fmla="*/ 11515863 w 11584247"/>
              <a:gd name="connsiteY2" fmla="*/ 41320 h 851161"/>
              <a:gd name="connsiteX3" fmla="*/ 11361848 w 11584247"/>
              <a:gd name="connsiteY3" fmla="*/ 74449 h 851161"/>
              <a:gd name="connsiteX4" fmla="*/ 11216869 w 11584247"/>
              <a:gd name="connsiteY4" fmla="*/ 106667 h 851161"/>
              <a:gd name="connsiteX5" fmla="*/ 11164524 w 11584247"/>
              <a:gd name="connsiteY5" fmla="*/ 68135 h 851161"/>
              <a:gd name="connsiteX6" fmla="*/ 11106416 w 11584247"/>
              <a:gd name="connsiteY6" fmla="*/ 106767 h 851161"/>
              <a:gd name="connsiteX7" fmla="*/ 11053822 w 11584247"/>
              <a:gd name="connsiteY7" fmla="*/ 107772 h 851161"/>
              <a:gd name="connsiteX8" fmla="*/ 10991963 w 11584247"/>
              <a:gd name="connsiteY8" fmla="*/ 163440 h 851161"/>
              <a:gd name="connsiteX9" fmla="*/ 10784798 w 11584247"/>
              <a:gd name="connsiteY9" fmla="*/ 186456 h 851161"/>
              <a:gd name="connsiteX10" fmla="*/ 10675741 w 11584247"/>
              <a:gd name="connsiteY10" fmla="*/ 221829 h 851161"/>
              <a:gd name="connsiteX11" fmla="*/ 10510136 w 11584247"/>
              <a:gd name="connsiteY11" fmla="*/ 223982 h 851161"/>
              <a:gd name="connsiteX12" fmla="*/ 10310725 w 11584247"/>
              <a:gd name="connsiteY12" fmla="*/ 257181 h 851161"/>
              <a:gd name="connsiteX13" fmla="*/ 10161434 w 11584247"/>
              <a:gd name="connsiteY13" fmla="*/ 264082 h 851161"/>
              <a:gd name="connsiteX14" fmla="*/ 9987770 w 11584247"/>
              <a:gd name="connsiteY14" fmla="*/ 268441 h 851161"/>
              <a:gd name="connsiteX15" fmla="*/ 9712889 w 11584247"/>
              <a:gd name="connsiteY15" fmla="*/ 275231 h 851161"/>
              <a:gd name="connsiteX16" fmla="*/ 9645923 w 11584247"/>
              <a:gd name="connsiteY16" fmla="*/ 297473 h 851161"/>
              <a:gd name="connsiteX17" fmla="*/ 9477264 w 11584247"/>
              <a:gd name="connsiteY17" fmla="*/ 333736 h 851161"/>
              <a:gd name="connsiteX18" fmla="*/ 9323022 w 11584247"/>
              <a:gd name="connsiteY18" fmla="*/ 339499 h 851161"/>
              <a:gd name="connsiteX19" fmla="*/ 9231896 w 11584247"/>
              <a:gd name="connsiteY19" fmla="*/ 350924 h 851161"/>
              <a:gd name="connsiteX20" fmla="*/ 9199098 w 11584247"/>
              <a:gd name="connsiteY20" fmla="*/ 367794 h 851161"/>
              <a:gd name="connsiteX21" fmla="*/ 9152075 w 11584247"/>
              <a:gd name="connsiteY21" fmla="*/ 382929 h 851161"/>
              <a:gd name="connsiteX22" fmla="*/ 9070495 w 11584247"/>
              <a:gd name="connsiteY22" fmla="*/ 419337 h 851161"/>
              <a:gd name="connsiteX23" fmla="*/ 8869068 w 11584247"/>
              <a:gd name="connsiteY23" fmla="*/ 421230 h 851161"/>
              <a:gd name="connsiteX24" fmla="*/ 8805167 w 11584247"/>
              <a:gd name="connsiteY24" fmla="*/ 414437 h 851161"/>
              <a:gd name="connsiteX25" fmla="*/ 8593326 w 11584247"/>
              <a:gd name="connsiteY25" fmla="*/ 390816 h 851161"/>
              <a:gd name="connsiteX26" fmla="*/ 8480431 w 11584247"/>
              <a:gd name="connsiteY26" fmla="*/ 402916 h 851161"/>
              <a:gd name="connsiteX27" fmla="*/ 8441817 w 11584247"/>
              <a:gd name="connsiteY27" fmla="*/ 417619 h 851161"/>
              <a:gd name="connsiteX28" fmla="*/ 8377029 w 11584247"/>
              <a:gd name="connsiteY28" fmla="*/ 441608 h 851161"/>
              <a:gd name="connsiteX29" fmla="*/ 8259050 w 11584247"/>
              <a:gd name="connsiteY29" fmla="*/ 464220 h 851161"/>
              <a:gd name="connsiteX30" fmla="*/ 8201086 w 11584247"/>
              <a:gd name="connsiteY30" fmla="*/ 485570 h 851161"/>
              <a:gd name="connsiteX31" fmla="*/ 8113667 w 11584247"/>
              <a:gd name="connsiteY31" fmla="*/ 521596 h 851161"/>
              <a:gd name="connsiteX32" fmla="*/ 8062051 w 11584247"/>
              <a:gd name="connsiteY32" fmla="*/ 533812 h 851161"/>
              <a:gd name="connsiteX33" fmla="*/ 7950411 w 11584247"/>
              <a:gd name="connsiteY33" fmla="*/ 582087 h 851161"/>
              <a:gd name="connsiteX34" fmla="*/ 7788598 w 11584247"/>
              <a:gd name="connsiteY34" fmla="*/ 667978 h 851161"/>
              <a:gd name="connsiteX35" fmla="*/ 7691368 w 11584247"/>
              <a:gd name="connsiteY35" fmla="*/ 691272 h 851161"/>
              <a:gd name="connsiteX36" fmla="*/ 7683053 w 11584247"/>
              <a:gd name="connsiteY36" fmla="*/ 688814 h 851161"/>
              <a:gd name="connsiteX37" fmla="*/ 7670993 w 11584247"/>
              <a:gd name="connsiteY37" fmla="*/ 688775 h 851161"/>
              <a:gd name="connsiteX38" fmla="*/ 7670712 w 11584247"/>
              <a:gd name="connsiteY38" fmla="*/ 689306 h 851161"/>
              <a:gd name="connsiteX39" fmla="*/ 7659383 w 11584247"/>
              <a:gd name="connsiteY39" fmla="*/ 688227 h 851161"/>
              <a:gd name="connsiteX40" fmla="*/ 7532285 w 11584247"/>
              <a:gd name="connsiteY40" fmla="*/ 726440 h 851161"/>
              <a:gd name="connsiteX41" fmla="*/ 7502351 w 11584247"/>
              <a:gd name="connsiteY41" fmla="*/ 735020 h 851161"/>
              <a:gd name="connsiteX42" fmla="*/ 7486452 w 11584247"/>
              <a:gd name="connsiteY42" fmla="*/ 742445 h 851161"/>
              <a:gd name="connsiteX43" fmla="*/ 7432183 w 11584247"/>
              <a:gd name="connsiteY43" fmla="*/ 732969 h 851161"/>
              <a:gd name="connsiteX44" fmla="*/ 7425231 w 11584247"/>
              <a:gd name="connsiteY44" fmla="*/ 735688 h 851161"/>
              <a:gd name="connsiteX45" fmla="*/ 7390298 w 11584247"/>
              <a:gd name="connsiteY45" fmla="*/ 722535 h 851161"/>
              <a:gd name="connsiteX46" fmla="*/ 7372339 w 11584247"/>
              <a:gd name="connsiteY46" fmla="*/ 718662 h 851161"/>
              <a:gd name="connsiteX47" fmla="*/ 7367083 w 11584247"/>
              <a:gd name="connsiteY47" fmla="*/ 711540 h 851161"/>
              <a:gd name="connsiteX48" fmla="*/ 7340667 w 11584247"/>
              <a:gd name="connsiteY48" fmla="*/ 708883 h 851161"/>
              <a:gd name="connsiteX49" fmla="*/ 7337703 w 11584247"/>
              <a:gd name="connsiteY49" fmla="*/ 710851 h 851161"/>
              <a:gd name="connsiteX50" fmla="*/ 7315659 w 11584247"/>
              <a:gd name="connsiteY50" fmla="*/ 700203 h 851161"/>
              <a:gd name="connsiteX51" fmla="*/ 7267494 w 11584247"/>
              <a:gd name="connsiteY51" fmla="*/ 681057 h 851161"/>
              <a:gd name="connsiteX52" fmla="*/ 7073219 w 11584247"/>
              <a:gd name="connsiteY52" fmla="*/ 690480 h 851161"/>
              <a:gd name="connsiteX53" fmla="*/ 6772962 w 11584247"/>
              <a:gd name="connsiteY53" fmla="*/ 661982 h 851161"/>
              <a:gd name="connsiteX54" fmla="*/ 6548962 w 11584247"/>
              <a:gd name="connsiteY54" fmla="*/ 632182 h 851161"/>
              <a:gd name="connsiteX55" fmla="*/ 6337636 w 11584247"/>
              <a:gd name="connsiteY55" fmla="*/ 651977 h 851161"/>
              <a:gd name="connsiteX56" fmla="*/ 6268828 w 11584247"/>
              <a:gd name="connsiteY56" fmla="*/ 622080 h 851161"/>
              <a:gd name="connsiteX57" fmla="*/ 6241133 w 11584247"/>
              <a:gd name="connsiteY57" fmla="*/ 637096 h 851161"/>
              <a:gd name="connsiteX58" fmla="*/ 6236372 w 11584247"/>
              <a:gd name="connsiteY58" fmla="*/ 640150 h 851161"/>
              <a:gd name="connsiteX59" fmla="*/ 6217005 w 11584247"/>
              <a:gd name="connsiteY59" fmla="*/ 642256 h 851161"/>
              <a:gd name="connsiteX60" fmla="*/ 6211934 w 11584247"/>
              <a:gd name="connsiteY60" fmla="*/ 655497 h 851161"/>
              <a:gd name="connsiteX61" fmla="*/ 6138186 w 11584247"/>
              <a:gd name="connsiteY61" fmla="*/ 650898 h 851161"/>
              <a:gd name="connsiteX62" fmla="*/ 6046332 w 11584247"/>
              <a:gd name="connsiteY62" fmla="*/ 651243 h 851161"/>
              <a:gd name="connsiteX63" fmla="*/ 5875486 w 11584247"/>
              <a:gd name="connsiteY63" fmla="*/ 656164 h 851161"/>
              <a:gd name="connsiteX64" fmla="*/ 5837074 w 11584247"/>
              <a:gd name="connsiteY64" fmla="*/ 669047 h 851161"/>
              <a:gd name="connsiteX65" fmla="*/ 5783293 w 11584247"/>
              <a:gd name="connsiteY65" fmla="*/ 678526 h 851161"/>
              <a:gd name="connsiteX66" fmla="*/ 5673851 w 11584247"/>
              <a:gd name="connsiteY66" fmla="*/ 675677 h 851161"/>
              <a:gd name="connsiteX67" fmla="*/ 5459069 w 11584247"/>
              <a:gd name="connsiteY67" fmla="*/ 641319 h 851161"/>
              <a:gd name="connsiteX68" fmla="*/ 5365377 w 11584247"/>
              <a:gd name="connsiteY68" fmla="*/ 639724 h 851161"/>
              <a:gd name="connsiteX69" fmla="*/ 5168758 w 11584247"/>
              <a:gd name="connsiteY69" fmla="*/ 620360 h 851161"/>
              <a:gd name="connsiteX70" fmla="*/ 5043093 w 11584247"/>
              <a:gd name="connsiteY70" fmla="*/ 619043 h 851161"/>
              <a:gd name="connsiteX71" fmla="*/ 4998604 w 11584247"/>
              <a:gd name="connsiteY71" fmla="*/ 629087 h 851161"/>
              <a:gd name="connsiteX72" fmla="*/ 4924058 w 11584247"/>
              <a:gd name="connsiteY72" fmla="*/ 645263 h 851161"/>
              <a:gd name="connsiteX73" fmla="*/ 4868616 w 11584247"/>
              <a:gd name="connsiteY73" fmla="*/ 683240 h 851161"/>
              <a:gd name="connsiteX74" fmla="*/ 4806175 w 11584247"/>
              <a:gd name="connsiteY74" fmla="*/ 686507 h 851161"/>
              <a:gd name="connsiteX75" fmla="*/ 4724634 w 11584247"/>
              <a:gd name="connsiteY75" fmla="*/ 668150 h 851161"/>
              <a:gd name="connsiteX76" fmla="*/ 4623526 w 11584247"/>
              <a:gd name="connsiteY76" fmla="*/ 693607 h 851161"/>
              <a:gd name="connsiteX77" fmla="*/ 4565119 w 11584247"/>
              <a:gd name="connsiteY77" fmla="*/ 699644 h 851161"/>
              <a:gd name="connsiteX78" fmla="*/ 4405682 w 11584247"/>
              <a:gd name="connsiteY78" fmla="*/ 725524 h 851161"/>
              <a:gd name="connsiteX79" fmla="*/ 4238717 w 11584247"/>
              <a:gd name="connsiteY79" fmla="*/ 780637 h 851161"/>
              <a:gd name="connsiteX80" fmla="*/ 4020693 w 11584247"/>
              <a:gd name="connsiteY80" fmla="*/ 841422 h 851161"/>
              <a:gd name="connsiteX81" fmla="*/ 3998789 w 11584247"/>
              <a:gd name="connsiteY81" fmla="*/ 851161 h 851161"/>
              <a:gd name="connsiteX82" fmla="*/ 3968135 w 11584247"/>
              <a:gd name="connsiteY82" fmla="*/ 845925 h 851161"/>
              <a:gd name="connsiteX83" fmla="*/ 3845234 w 11584247"/>
              <a:gd name="connsiteY83" fmla="*/ 823068 h 851161"/>
              <a:gd name="connsiteX84" fmla="*/ 3665369 w 11584247"/>
              <a:gd name="connsiteY84" fmla="*/ 785906 h 851161"/>
              <a:gd name="connsiteX85" fmla="*/ 3434444 w 11584247"/>
              <a:gd name="connsiteY85" fmla="*/ 760907 h 851161"/>
              <a:gd name="connsiteX86" fmla="*/ 3298790 w 11584247"/>
              <a:gd name="connsiteY86" fmla="*/ 755716 h 851161"/>
              <a:gd name="connsiteX87" fmla="*/ 3044242 w 11584247"/>
              <a:gd name="connsiteY87" fmla="*/ 738181 h 851161"/>
              <a:gd name="connsiteX88" fmla="*/ 2975529 w 11584247"/>
              <a:gd name="connsiteY88" fmla="*/ 720730 h 851161"/>
              <a:gd name="connsiteX89" fmla="*/ 2868812 w 11584247"/>
              <a:gd name="connsiteY89" fmla="*/ 709829 h 851161"/>
              <a:gd name="connsiteX90" fmla="*/ 2813818 w 11584247"/>
              <a:gd name="connsiteY90" fmla="*/ 698031 h 851161"/>
              <a:gd name="connsiteX91" fmla="*/ 2504472 w 11584247"/>
              <a:gd name="connsiteY91" fmla="*/ 654196 h 851161"/>
              <a:gd name="connsiteX92" fmla="*/ 2323450 w 11584247"/>
              <a:gd name="connsiteY92" fmla="*/ 692063 h 851161"/>
              <a:gd name="connsiteX93" fmla="*/ 2047386 w 11584247"/>
              <a:gd name="connsiteY93" fmla="*/ 669854 h 851161"/>
              <a:gd name="connsiteX94" fmla="*/ 2014871 w 11584247"/>
              <a:gd name="connsiteY94" fmla="*/ 671556 h 851161"/>
              <a:gd name="connsiteX95" fmla="*/ 1961527 w 11584247"/>
              <a:gd name="connsiteY95" fmla="*/ 678730 h 851161"/>
              <a:gd name="connsiteX96" fmla="*/ 1834052 w 11584247"/>
              <a:gd name="connsiteY96" fmla="*/ 644653 h 851161"/>
              <a:gd name="connsiteX97" fmla="*/ 1657788 w 11584247"/>
              <a:gd name="connsiteY97" fmla="*/ 646274 h 851161"/>
              <a:gd name="connsiteX98" fmla="*/ 1434049 w 11584247"/>
              <a:gd name="connsiteY98" fmla="*/ 595668 h 851161"/>
              <a:gd name="connsiteX99" fmla="*/ 1177354 w 11584247"/>
              <a:gd name="connsiteY99" fmla="*/ 614359 h 851161"/>
              <a:gd name="connsiteX100" fmla="*/ 1088947 w 11584247"/>
              <a:gd name="connsiteY100" fmla="*/ 617056 h 851161"/>
              <a:gd name="connsiteX101" fmla="*/ 998946 w 11584247"/>
              <a:gd name="connsiteY101" fmla="*/ 688407 h 851161"/>
              <a:gd name="connsiteX102" fmla="*/ 775514 w 11584247"/>
              <a:gd name="connsiteY102" fmla="*/ 737451 h 851161"/>
              <a:gd name="connsiteX103" fmla="*/ 603494 w 11584247"/>
              <a:gd name="connsiteY103" fmla="*/ 710500 h 851161"/>
              <a:gd name="connsiteX104" fmla="*/ 471335 w 11584247"/>
              <a:gd name="connsiteY104" fmla="*/ 714464 h 851161"/>
              <a:gd name="connsiteX105" fmla="*/ 344393 w 11584247"/>
              <a:gd name="connsiteY105" fmla="*/ 725929 h 851161"/>
              <a:gd name="connsiteX106" fmla="*/ 143310 w 11584247"/>
              <a:gd name="connsiteY106" fmla="*/ 738210 h 851161"/>
              <a:gd name="connsiteX107" fmla="*/ 15455 w 11584247"/>
              <a:gd name="connsiteY107" fmla="*/ 751614 h 851161"/>
              <a:gd name="connsiteX108" fmla="*/ 0 w 11584247"/>
              <a:gd name="connsiteY108" fmla="*/ 741620 h 851161"/>
              <a:gd name="connsiteX109" fmla="*/ 0 w 11584247"/>
              <a:gd name="connsiteY109" fmla="*/ 0 h 851161"/>
              <a:gd name="connsiteX0" fmla="*/ 0 w 11584247"/>
              <a:gd name="connsiteY0" fmla="*/ 0 h 851161"/>
              <a:gd name="connsiteX1" fmla="*/ 11584247 w 11584247"/>
              <a:gd name="connsiteY1" fmla="*/ 0 h 851161"/>
              <a:gd name="connsiteX2" fmla="*/ 11515863 w 11584247"/>
              <a:gd name="connsiteY2" fmla="*/ 41320 h 851161"/>
              <a:gd name="connsiteX3" fmla="*/ 11361848 w 11584247"/>
              <a:gd name="connsiteY3" fmla="*/ 74449 h 851161"/>
              <a:gd name="connsiteX4" fmla="*/ 11216869 w 11584247"/>
              <a:gd name="connsiteY4" fmla="*/ 106667 h 851161"/>
              <a:gd name="connsiteX5" fmla="*/ 11164524 w 11584247"/>
              <a:gd name="connsiteY5" fmla="*/ 68135 h 851161"/>
              <a:gd name="connsiteX6" fmla="*/ 11053822 w 11584247"/>
              <a:gd name="connsiteY6" fmla="*/ 107772 h 851161"/>
              <a:gd name="connsiteX7" fmla="*/ 10991963 w 11584247"/>
              <a:gd name="connsiteY7" fmla="*/ 163440 h 851161"/>
              <a:gd name="connsiteX8" fmla="*/ 10784798 w 11584247"/>
              <a:gd name="connsiteY8" fmla="*/ 186456 h 851161"/>
              <a:gd name="connsiteX9" fmla="*/ 10675741 w 11584247"/>
              <a:gd name="connsiteY9" fmla="*/ 221829 h 851161"/>
              <a:gd name="connsiteX10" fmla="*/ 10510136 w 11584247"/>
              <a:gd name="connsiteY10" fmla="*/ 223982 h 851161"/>
              <a:gd name="connsiteX11" fmla="*/ 10310725 w 11584247"/>
              <a:gd name="connsiteY11" fmla="*/ 257181 h 851161"/>
              <a:gd name="connsiteX12" fmla="*/ 10161434 w 11584247"/>
              <a:gd name="connsiteY12" fmla="*/ 264082 h 851161"/>
              <a:gd name="connsiteX13" fmla="*/ 9987770 w 11584247"/>
              <a:gd name="connsiteY13" fmla="*/ 268441 h 851161"/>
              <a:gd name="connsiteX14" fmla="*/ 9712889 w 11584247"/>
              <a:gd name="connsiteY14" fmla="*/ 275231 h 851161"/>
              <a:gd name="connsiteX15" fmla="*/ 9645923 w 11584247"/>
              <a:gd name="connsiteY15" fmla="*/ 297473 h 851161"/>
              <a:gd name="connsiteX16" fmla="*/ 9477264 w 11584247"/>
              <a:gd name="connsiteY16" fmla="*/ 333736 h 851161"/>
              <a:gd name="connsiteX17" fmla="*/ 9323022 w 11584247"/>
              <a:gd name="connsiteY17" fmla="*/ 339499 h 851161"/>
              <a:gd name="connsiteX18" fmla="*/ 9231896 w 11584247"/>
              <a:gd name="connsiteY18" fmla="*/ 350924 h 851161"/>
              <a:gd name="connsiteX19" fmla="*/ 9199098 w 11584247"/>
              <a:gd name="connsiteY19" fmla="*/ 367794 h 851161"/>
              <a:gd name="connsiteX20" fmla="*/ 9152075 w 11584247"/>
              <a:gd name="connsiteY20" fmla="*/ 382929 h 851161"/>
              <a:gd name="connsiteX21" fmla="*/ 9070495 w 11584247"/>
              <a:gd name="connsiteY21" fmla="*/ 419337 h 851161"/>
              <a:gd name="connsiteX22" fmla="*/ 8869068 w 11584247"/>
              <a:gd name="connsiteY22" fmla="*/ 421230 h 851161"/>
              <a:gd name="connsiteX23" fmla="*/ 8805167 w 11584247"/>
              <a:gd name="connsiteY23" fmla="*/ 414437 h 851161"/>
              <a:gd name="connsiteX24" fmla="*/ 8593326 w 11584247"/>
              <a:gd name="connsiteY24" fmla="*/ 390816 h 851161"/>
              <a:gd name="connsiteX25" fmla="*/ 8480431 w 11584247"/>
              <a:gd name="connsiteY25" fmla="*/ 402916 h 851161"/>
              <a:gd name="connsiteX26" fmla="*/ 8441817 w 11584247"/>
              <a:gd name="connsiteY26" fmla="*/ 417619 h 851161"/>
              <a:gd name="connsiteX27" fmla="*/ 8377029 w 11584247"/>
              <a:gd name="connsiteY27" fmla="*/ 441608 h 851161"/>
              <a:gd name="connsiteX28" fmla="*/ 8259050 w 11584247"/>
              <a:gd name="connsiteY28" fmla="*/ 464220 h 851161"/>
              <a:gd name="connsiteX29" fmla="*/ 8201086 w 11584247"/>
              <a:gd name="connsiteY29" fmla="*/ 485570 h 851161"/>
              <a:gd name="connsiteX30" fmla="*/ 8113667 w 11584247"/>
              <a:gd name="connsiteY30" fmla="*/ 521596 h 851161"/>
              <a:gd name="connsiteX31" fmla="*/ 8062051 w 11584247"/>
              <a:gd name="connsiteY31" fmla="*/ 533812 h 851161"/>
              <a:gd name="connsiteX32" fmla="*/ 7950411 w 11584247"/>
              <a:gd name="connsiteY32" fmla="*/ 582087 h 851161"/>
              <a:gd name="connsiteX33" fmla="*/ 7788598 w 11584247"/>
              <a:gd name="connsiteY33" fmla="*/ 667978 h 851161"/>
              <a:gd name="connsiteX34" fmla="*/ 7691368 w 11584247"/>
              <a:gd name="connsiteY34" fmla="*/ 691272 h 851161"/>
              <a:gd name="connsiteX35" fmla="*/ 7683053 w 11584247"/>
              <a:gd name="connsiteY35" fmla="*/ 688814 h 851161"/>
              <a:gd name="connsiteX36" fmla="*/ 7670993 w 11584247"/>
              <a:gd name="connsiteY36" fmla="*/ 688775 h 851161"/>
              <a:gd name="connsiteX37" fmla="*/ 7670712 w 11584247"/>
              <a:gd name="connsiteY37" fmla="*/ 689306 h 851161"/>
              <a:gd name="connsiteX38" fmla="*/ 7659383 w 11584247"/>
              <a:gd name="connsiteY38" fmla="*/ 688227 h 851161"/>
              <a:gd name="connsiteX39" fmla="*/ 7532285 w 11584247"/>
              <a:gd name="connsiteY39" fmla="*/ 726440 h 851161"/>
              <a:gd name="connsiteX40" fmla="*/ 7502351 w 11584247"/>
              <a:gd name="connsiteY40" fmla="*/ 735020 h 851161"/>
              <a:gd name="connsiteX41" fmla="*/ 7486452 w 11584247"/>
              <a:gd name="connsiteY41" fmla="*/ 742445 h 851161"/>
              <a:gd name="connsiteX42" fmla="*/ 7432183 w 11584247"/>
              <a:gd name="connsiteY42" fmla="*/ 732969 h 851161"/>
              <a:gd name="connsiteX43" fmla="*/ 7425231 w 11584247"/>
              <a:gd name="connsiteY43" fmla="*/ 735688 h 851161"/>
              <a:gd name="connsiteX44" fmla="*/ 7390298 w 11584247"/>
              <a:gd name="connsiteY44" fmla="*/ 722535 h 851161"/>
              <a:gd name="connsiteX45" fmla="*/ 7372339 w 11584247"/>
              <a:gd name="connsiteY45" fmla="*/ 718662 h 851161"/>
              <a:gd name="connsiteX46" fmla="*/ 7367083 w 11584247"/>
              <a:gd name="connsiteY46" fmla="*/ 711540 h 851161"/>
              <a:gd name="connsiteX47" fmla="*/ 7340667 w 11584247"/>
              <a:gd name="connsiteY47" fmla="*/ 708883 h 851161"/>
              <a:gd name="connsiteX48" fmla="*/ 7337703 w 11584247"/>
              <a:gd name="connsiteY48" fmla="*/ 710851 h 851161"/>
              <a:gd name="connsiteX49" fmla="*/ 7315659 w 11584247"/>
              <a:gd name="connsiteY49" fmla="*/ 700203 h 851161"/>
              <a:gd name="connsiteX50" fmla="*/ 7267494 w 11584247"/>
              <a:gd name="connsiteY50" fmla="*/ 681057 h 851161"/>
              <a:gd name="connsiteX51" fmla="*/ 7073219 w 11584247"/>
              <a:gd name="connsiteY51" fmla="*/ 690480 h 851161"/>
              <a:gd name="connsiteX52" fmla="*/ 6772962 w 11584247"/>
              <a:gd name="connsiteY52" fmla="*/ 661982 h 851161"/>
              <a:gd name="connsiteX53" fmla="*/ 6548962 w 11584247"/>
              <a:gd name="connsiteY53" fmla="*/ 632182 h 851161"/>
              <a:gd name="connsiteX54" fmla="*/ 6337636 w 11584247"/>
              <a:gd name="connsiteY54" fmla="*/ 651977 h 851161"/>
              <a:gd name="connsiteX55" fmla="*/ 6268828 w 11584247"/>
              <a:gd name="connsiteY55" fmla="*/ 622080 h 851161"/>
              <a:gd name="connsiteX56" fmla="*/ 6241133 w 11584247"/>
              <a:gd name="connsiteY56" fmla="*/ 637096 h 851161"/>
              <a:gd name="connsiteX57" fmla="*/ 6236372 w 11584247"/>
              <a:gd name="connsiteY57" fmla="*/ 640150 h 851161"/>
              <a:gd name="connsiteX58" fmla="*/ 6217005 w 11584247"/>
              <a:gd name="connsiteY58" fmla="*/ 642256 h 851161"/>
              <a:gd name="connsiteX59" fmla="*/ 6211934 w 11584247"/>
              <a:gd name="connsiteY59" fmla="*/ 655497 h 851161"/>
              <a:gd name="connsiteX60" fmla="*/ 6138186 w 11584247"/>
              <a:gd name="connsiteY60" fmla="*/ 650898 h 851161"/>
              <a:gd name="connsiteX61" fmla="*/ 6046332 w 11584247"/>
              <a:gd name="connsiteY61" fmla="*/ 651243 h 851161"/>
              <a:gd name="connsiteX62" fmla="*/ 5875486 w 11584247"/>
              <a:gd name="connsiteY62" fmla="*/ 656164 h 851161"/>
              <a:gd name="connsiteX63" fmla="*/ 5837074 w 11584247"/>
              <a:gd name="connsiteY63" fmla="*/ 669047 h 851161"/>
              <a:gd name="connsiteX64" fmla="*/ 5783293 w 11584247"/>
              <a:gd name="connsiteY64" fmla="*/ 678526 h 851161"/>
              <a:gd name="connsiteX65" fmla="*/ 5673851 w 11584247"/>
              <a:gd name="connsiteY65" fmla="*/ 675677 h 851161"/>
              <a:gd name="connsiteX66" fmla="*/ 5459069 w 11584247"/>
              <a:gd name="connsiteY66" fmla="*/ 641319 h 851161"/>
              <a:gd name="connsiteX67" fmla="*/ 5365377 w 11584247"/>
              <a:gd name="connsiteY67" fmla="*/ 639724 h 851161"/>
              <a:gd name="connsiteX68" fmla="*/ 5168758 w 11584247"/>
              <a:gd name="connsiteY68" fmla="*/ 620360 h 851161"/>
              <a:gd name="connsiteX69" fmla="*/ 5043093 w 11584247"/>
              <a:gd name="connsiteY69" fmla="*/ 619043 h 851161"/>
              <a:gd name="connsiteX70" fmla="*/ 4998604 w 11584247"/>
              <a:gd name="connsiteY70" fmla="*/ 629087 h 851161"/>
              <a:gd name="connsiteX71" fmla="*/ 4924058 w 11584247"/>
              <a:gd name="connsiteY71" fmla="*/ 645263 h 851161"/>
              <a:gd name="connsiteX72" fmla="*/ 4868616 w 11584247"/>
              <a:gd name="connsiteY72" fmla="*/ 683240 h 851161"/>
              <a:gd name="connsiteX73" fmla="*/ 4806175 w 11584247"/>
              <a:gd name="connsiteY73" fmla="*/ 686507 h 851161"/>
              <a:gd name="connsiteX74" fmla="*/ 4724634 w 11584247"/>
              <a:gd name="connsiteY74" fmla="*/ 668150 h 851161"/>
              <a:gd name="connsiteX75" fmla="*/ 4623526 w 11584247"/>
              <a:gd name="connsiteY75" fmla="*/ 693607 h 851161"/>
              <a:gd name="connsiteX76" fmla="*/ 4565119 w 11584247"/>
              <a:gd name="connsiteY76" fmla="*/ 699644 h 851161"/>
              <a:gd name="connsiteX77" fmla="*/ 4405682 w 11584247"/>
              <a:gd name="connsiteY77" fmla="*/ 725524 h 851161"/>
              <a:gd name="connsiteX78" fmla="*/ 4238717 w 11584247"/>
              <a:gd name="connsiteY78" fmla="*/ 780637 h 851161"/>
              <a:gd name="connsiteX79" fmla="*/ 4020693 w 11584247"/>
              <a:gd name="connsiteY79" fmla="*/ 841422 h 851161"/>
              <a:gd name="connsiteX80" fmla="*/ 3998789 w 11584247"/>
              <a:gd name="connsiteY80" fmla="*/ 851161 h 851161"/>
              <a:gd name="connsiteX81" fmla="*/ 3968135 w 11584247"/>
              <a:gd name="connsiteY81" fmla="*/ 845925 h 851161"/>
              <a:gd name="connsiteX82" fmla="*/ 3845234 w 11584247"/>
              <a:gd name="connsiteY82" fmla="*/ 823068 h 851161"/>
              <a:gd name="connsiteX83" fmla="*/ 3665369 w 11584247"/>
              <a:gd name="connsiteY83" fmla="*/ 785906 h 851161"/>
              <a:gd name="connsiteX84" fmla="*/ 3434444 w 11584247"/>
              <a:gd name="connsiteY84" fmla="*/ 760907 h 851161"/>
              <a:gd name="connsiteX85" fmla="*/ 3298790 w 11584247"/>
              <a:gd name="connsiteY85" fmla="*/ 755716 h 851161"/>
              <a:gd name="connsiteX86" fmla="*/ 3044242 w 11584247"/>
              <a:gd name="connsiteY86" fmla="*/ 738181 h 851161"/>
              <a:gd name="connsiteX87" fmla="*/ 2975529 w 11584247"/>
              <a:gd name="connsiteY87" fmla="*/ 720730 h 851161"/>
              <a:gd name="connsiteX88" fmla="*/ 2868812 w 11584247"/>
              <a:gd name="connsiteY88" fmla="*/ 709829 h 851161"/>
              <a:gd name="connsiteX89" fmla="*/ 2813818 w 11584247"/>
              <a:gd name="connsiteY89" fmla="*/ 698031 h 851161"/>
              <a:gd name="connsiteX90" fmla="*/ 2504472 w 11584247"/>
              <a:gd name="connsiteY90" fmla="*/ 654196 h 851161"/>
              <a:gd name="connsiteX91" fmla="*/ 2323450 w 11584247"/>
              <a:gd name="connsiteY91" fmla="*/ 692063 h 851161"/>
              <a:gd name="connsiteX92" fmla="*/ 2047386 w 11584247"/>
              <a:gd name="connsiteY92" fmla="*/ 669854 h 851161"/>
              <a:gd name="connsiteX93" fmla="*/ 2014871 w 11584247"/>
              <a:gd name="connsiteY93" fmla="*/ 671556 h 851161"/>
              <a:gd name="connsiteX94" fmla="*/ 1961527 w 11584247"/>
              <a:gd name="connsiteY94" fmla="*/ 678730 h 851161"/>
              <a:gd name="connsiteX95" fmla="*/ 1834052 w 11584247"/>
              <a:gd name="connsiteY95" fmla="*/ 644653 h 851161"/>
              <a:gd name="connsiteX96" fmla="*/ 1657788 w 11584247"/>
              <a:gd name="connsiteY96" fmla="*/ 646274 h 851161"/>
              <a:gd name="connsiteX97" fmla="*/ 1434049 w 11584247"/>
              <a:gd name="connsiteY97" fmla="*/ 595668 h 851161"/>
              <a:gd name="connsiteX98" fmla="*/ 1177354 w 11584247"/>
              <a:gd name="connsiteY98" fmla="*/ 614359 h 851161"/>
              <a:gd name="connsiteX99" fmla="*/ 1088947 w 11584247"/>
              <a:gd name="connsiteY99" fmla="*/ 617056 h 851161"/>
              <a:gd name="connsiteX100" fmla="*/ 998946 w 11584247"/>
              <a:gd name="connsiteY100" fmla="*/ 688407 h 851161"/>
              <a:gd name="connsiteX101" fmla="*/ 775514 w 11584247"/>
              <a:gd name="connsiteY101" fmla="*/ 737451 h 851161"/>
              <a:gd name="connsiteX102" fmla="*/ 603494 w 11584247"/>
              <a:gd name="connsiteY102" fmla="*/ 710500 h 851161"/>
              <a:gd name="connsiteX103" fmla="*/ 471335 w 11584247"/>
              <a:gd name="connsiteY103" fmla="*/ 714464 h 851161"/>
              <a:gd name="connsiteX104" fmla="*/ 344393 w 11584247"/>
              <a:gd name="connsiteY104" fmla="*/ 725929 h 851161"/>
              <a:gd name="connsiteX105" fmla="*/ 143310 w 11584247"/>
              <a:gd name="connsiteY105" fmla="*/ 738210 h 851161"/>
              <a:gd name="connsiteX106" fmla="*/ 15455 w 11584247"/>
              <a:gd name="connsiteY106" fmla="*/ 751614 h 851161"/>
              <a:gd name="connsiteX107" fmla="*/ 0 w 11584247"/>
              <a:gd name="connsiteY107" fmla="*/ 741620 h 851161"/>
              <a:gd name="connsiteX108" fmla="*/ 0 w 11584247"/>
              <a:gd name="connsiteY108" fmla="*/ 0 h 851161"/>
              <a:gd name="connsiteX0" fmla="*/ 0 w 11584247"/>
              <a:gd name="connsiteY0" fmla="*/ 0 h 851161"/>
              <a:gd name="connsiteX1" fmla="*/ 11584247 w 11584247"/>
              <a:gd name="connsiteY1" fmla="*/ 0 h 851161"/>
              <a:gd name="connsiteX2" fmla="*/ 11515863 w 11584247"/>
              <a:gd name="connsiteY2" fmla="*/ 41320 h 851161"/>
              <a:gd name="connsiteX3" fmla="*/ 11361848 w 11584247"/>
              <a:gd name="connsiteY3" fmla="*/ 74449 h 851161"/>
              <a:gd name="connsiteX4" fmla="*/ 11216869 w 11584247"/>
              <a:gd name="connsiteY4" fmla="*/ 106667 h 851161"/>
              <a:gd name="connsiteX5" fmla="*/ 11164524 w 11584247"/>
              <a:gd name="connsiteY5" fmla="*/ 113013 h 851161"/>
              <a:gd name="connsiteX6" fmla="*/ 11053822 w 11584247"/>
              <a:gd name="connsiteY6" fmla="*/ 107772 h 851161"/>
              <a:gd name="connsiteX7" fmla="*/ 10991963 w 11584247"/>
              <a:gd name="connsiteY7" fmla="*/ 163440 h 851161"/>
              <a:gd name="connsiteX8" fmla="*/ 10784798 w 11584247"/>
              <a:gd name="connsiteY8" fmla="*/ 186456 h 851161"/>
              <a:gd name="connsiteX9" fmla="*/ 10675741 w 11584247"/>
              <a:gd name="connsiteY9" fmla="*/ 221829 h 851161"/>
              <a:gd name="connsiteX10" fmla="*/ 10510136 w 11584247"/>
              <a:gd name="connsiteY10" fmla="*/ 223982 h 851161"/>
              <a:gd name="connsiteX11" fmla="*/ 10310725 w 11584247"/>
              <a:gd name="connsiteY11" fmla="*/ 257181 h 851161"/>
              <a:gd name="connsiteX12" fmla="*/ 10161434 w 11584247"/>
              <a:gd name="connsiteY12" fmla="*/ 264082 h 851161"/>
              <a:gd name="connsiteX13" fmla="*/ 9987770 w 11584247"/>
              <a:gd name="connsiteY13" fmla="*/ 268441 h 851161"/>
              <a:gd name="connsiteX14" fmla="*/ 9712889 w 11584247"/>
              <a:gd name="connsiteY14" fmla="*/ 275231 h 851161"/>
              <a:gd name="connsiteX15" fmla="*/ 9645923 w 11584247"/>
              <a:gd name="connsiteY15" fmla="*/ 297473 h 851161"/>
              <a:gd name="connsiteX16" fmla="*/ 9477264 w 11584247"/>
              <a:gd name="connsiteY16" fmla="*/ 333736 h 851161"/>
              <a:gd name="connsiteX17" fmla="*/ 9323022 w 11584247"/>
              <a:gd name="connsiteY17" fmla="*/ 339499 h 851161"/>
              <a:gd name="connsiteX18" fmla="*/ 9231896 w 11584247"/>
              <a:gd name="connsiteY18" fmla="*/ 350924 h 851161"/>
              <a:gd name="connsiteX19" fmla="*/ 9199098 w 11584247"/>
              <a:gd name="connsiteY19" fmla="*/ 367794 h 851161"/>
              <a:gd name="connsiteX20" fmla="*/ 9152075 w 11584247"/>
              <a:gd name="connsiteY20" fmla="*/ 382929 h 851161"/>
              <a:gd name="connsiteX21" fmla="*/ 9070495 w 11584247"/>
              <a:gd name="connsiteY21" fmla="*/ 419337 h 851161"/>
              <a:gd name="connsiteX22" fmla="*/ 8869068 w 11584247"/>
              <a:gd name="connsiteY22" fmla="*/ 421230 h 851161"/>
              <a:gd name="connsiteX23" fmla="*/ 8805167 w 11584247"/>
              <a:gd name="connsiteY23" fmla="*/ 414437 h 851161"/>
              <a:gd name="connsiteX24" fmla="*/ 8593326 w 11584247"/>
              <a:gd name="connsiteY24" fmla="*/ 390816 h 851161"/>
              <a:gd name="connsiteX25" fmla="*/ 8480431 w 11584247"/>
              <a:gd name="connsiteY25" fmla="*/ 402916 h 851161"/>
              <a:gd name="connsiteX26" fmla="*/ 8441817 w 11584247"/>
              <a:gd name="connsiteY26" fmla="*/ 417619 h 851161"/>
              <a:gd name="connsiteX27" fmla="*/ 8377029 w 11584247"/>
              <a:gd name="connsiteY27" fmla="*/ 441608 h 851161"/>
              <a:gd name="connsiteX28" fmla="*/ 8259050 w 11584247"/>
              <a:gd name="connsiteY28" fmla="*/ 464220 h 851161"/>
              <a:gd name="connsiteX29" fmla="*/ 8201086 w 11584247"/>
              <a:gd name="connsiteY29" fmla="*/ 485570 h 851161"/>
              <a:gd name="connsiteX30" fmla="*/ 8113667 w 11584247"/>
              <a:gd name="connsiteY30" fmla="*/ 521596 h 851161"/>
              <a:gd name="connsiteX31" fmla="*/ 8062051 w 11584247"/>
              <a:gd name="connsiteY31" fmla="*/ 533812 h 851161"/>
              <a:gd name="connsiteX32" fmla="*/ 7950411 w 11584247"/>
              <a:gd name="connsiteY32" fmla="*/ 582087 h 851161"/>
              <a:gd name="connsiteX33" fmla="*/ 7788598 w 11584247"/>
              <a:gd name="connsiteY33" fmla="*/ 667978 h 851161"/>
              <a:gd name="connsiteX34" fmla="*/ 7691368 w 11584247"/>
              <a:gd name="connsiteY34" fmla="*/ 691272 h 851161"/>
              <a:gd name="connsiteX35" fmla="*/ 7683053 w 11584247"/>
              <a:gd name="connsiteY35" fmla="*/ 688814 h 851161"/>
              <a:gd name="connsiteX36" fmla="*/ 7670993 w 11584247"/>
              <a:gd name="connsiteY36" fmla="*/ 688775 h 851161"/>
              <a:gd name="connsiteX37" fmla="*/ 7670712 w 11584247"/>
              <a:gd name="connsiteY37" fmla="*/ 689306 h 851161"/>
              <a:gd name="connsiteX38" fmla="*/ 7659383 w 11584247"/>
              <a:gd name="connsiteY38" fmla="*/ 688227 h 851161"/>
              <a:gd name="connsiteX39" fmla="*/ 7532285 w 11584247"/>
              <a:gd name="connsiteY39" fmla="*/ 726440 h 851161"/>
              <a:gd name="connsiteX40" fmla="*/ 7502351 w 11584247"/>
              <a:gd name="connsiteY40" fmla="*/ 735020 h 851161"/>
              <a:gd name="connsiteX41" fmla="*/ 7486452 w 11584247"/>
              <a:gd name="connsiteY41" fmla="*/ 742445 h 851161"/>
              <a:gd name="connsiteX42" fmla="*/ 7432183 w 11584247"/>
              <a:gd name="connsiteY42" fmla="*/ 732969 h 851161"/>
              <a:gd name="connsiteX43" fmla="*/ 7425231 w 11584247"/>
              <a:gd name="connsiteY43" fmla="*/ 735688 h 851161"/>
              <a:gd name="connsiteX44" fmla="*/ 7390298 w 11584247"/>
              <a:gd name="connsiteY44" fmla="*/ 722535 h 851161"/>
              <a:gd name="connsiteX45" fmla="*/ 7372339 w 11584247"/>
              <a:gd name="connsiteY45" fmla="*/ 718662 h 851161"/>
              <a:gd name="connsiteX46" fmla="*/ 7367083 w 11584247"/>
              <a:gd name="connsiteY46" fmla="*/ 711540 h 851161"/>
              <a:gd name="connsiteX47" fmla="*/ 7340667 w 11584247"/>
              <a:gd name="connsiteY47" fmla="*/ 708883 h 851161"/>
              <a:gd name="connsiteX48" fmla="*/ 7337703 w 11584247"/>
              <a:gd name="connsiteY48" fmla="*/ 710851 h 851161"/>
              <a:gd name="connsiteX49" fmla="*/ 7315659 w 11584247"/>
              <a:gd name="connsiteY49" fmla="*/ 700203 h 851161"/>
              <a:gd name="connsiteX50" fmla="*/ 7267494 w 11584247"/>
              <a:gd name="connsiteY50" fmla="*/ 681057 h 851161"/>
              <a:gd name="connsiteX51" fmla="*/ 7073219 w 11584247"/>
              <a:gd name="connsiteY51" fmla="*/ 690480 h 851161"/>
              <a:gd name="connsiteX52" fmla="*/ 6772962 w 11584247"/>
              <a:gd name="connsiteY52" fmla="*/ 661982 h 851161"/>
              <a:gd name="connsiteX53" fmla="*/ 6548962 w 11584247"/>
              <a:gd name="connsiteY53" fmla="*/ 632182 h 851161"/>
              <a:gd name="connsiteX54" fmla="*/ 6337636 w 11584247"/>
              <a:gd name="connsiteY54" fmla="*/ 651977 h 851161"/>
              <a:gd name="connsiteX55" fmla="*/ 6268828 w 11584247"/>
              <a:gd name="connsiteY55" fmla="*/ 622080 h 851161"/>
              <a:gd name="connsiteX56" fmla="*/ 6241133 w 11584247"/>
              <a:gd name="connsiteY56" fmla="*/ 637096 h 851161"/>
              <a:gd name="connsiteX57" fmla="*/ 6236372 w 11584247"/>
              <a:gd name="connsiteY57" fmla="*/ 640150 h 851161"/>
              <a:gd name="connsiteX58" fmla="*/ 6217005 w 11584247"/>
              <a:gd name="connsiteY58" fmla="*/ 642256 h 851161"/>
              <a:gd name="connsiteX59" fmla="*/ 6211934 w 11584247"/>
              <a:gd name="connsiteY59" fmla="*/ 655497 h 851161"/>
              <a:gd name="connsiteX60" fmla="*/ 6138186 w 11584247"/>
              <a:gd name="connsiteY60" fmla="*/ 650898 h 851161"/>
              <a:gd name="connsiteX61" fmla="*/ 6046332 w 11584247"/>
              <a:gd name="connsiteY61" fmla="*/ 651243 h 851161"/>
              <a:gd name="connsiteX62" fmla="*/ 5875486 w 11584247"/>
              <a:gd name="connsiteY62" fmla="*/ 656164 h 851161"/>
              <a:gd name="connsiteX63" fmla="*/ 5837074 w 11584247"/>
              <a:gd name="connsiteY63" fmla="*/ 669047 h 851161"/>
              <a:gd name="connsiteX64" fmla="*/ 5783293 w 11584247"/>
              <a:gd name="connsiteY64" fmla="*/ 678526 h 851161"/>
              <a:gd name="connsiteX65" fmla="*/ 5673851 w 11584247"/>
              <a:gd name="connsiteY65" fmla="*/ 675677 h 851161"/>
              <a:gd name="connsiteX66" fmla="*/ 5459069 w 11584247"/>
              <a:gd name="connsiteY66" fmla="*/ 641319 h 851161"/>
              <a:gd name="connsiteX67" fmla="*/ 5365377 w 11584247"/>
              <a:gd name="connsiteY67" fmla="*/ 639724 h 851161"/>
              <a:gd name="connsiteX68" fmla="*/ 5168758 w 11584247"/>
              <a:gd name="connsiteY68" fmla="*/ 620360 h 851161"/>
              <a:gd name="connsiteX69" fmla="*/ 5043093 w 11584247"/>
              <a:gd name="connsiteY69" fmla="*/ 619043 h 851161"/>
              <a:gd name="connsiteX70" fmla="*/ 4998604 w 11584247"/>
              <a:gd name="connsiteY70" fmla="*/ 629087 h 851161"/>
              <a:gd name="connsiteX71" fmla="*/ 4924058 w 11584247"/>
              <a:gd name="connsiteY71" fmla="*/ 645263 h 851161"/>
              <a:gd name="connsiteX72" fmla="*/ 4868616 w 11584247"/>
              <a:gd name="connsiteY72" fmla="*/ 683240 h 851161"/>
              <a:gd name="connsiteX73" fmla="*/ 4806175 w 11584247"/>
              <a:gd name="connsiteY73" fmla="*/ 686507 h 851161"/>
              <a:gd name="connsiteX74" fmla="*/ 4724634 w 11584247"/>
              <a:gd name="connsiteY74" fmla="*/ 668150 h 851161"/>
              <a:gd name="connsiteX75" fmla="*/ 4623526 w 11584247"/>
              <a:gd name="connsiteY75" fmla="*/ 693607 h 851161"/>
              <a:gd name="connsiteX76" fmla="*/ 4565119 w 11584247"/>
              <a:gd name="connsiteY76" fmla="*/ 699644 h 851161"/>
              <a:gd name="connsiteX77" fmla="*/ 4405682 w 11584247"/>
              <a:gd name="connsiteY77" fmla="*/ 725524 h 851161"/>
              <a:gd name="connsiteX78" fmla="*/ 4238717 w 11584247"/>
              <a:gd name="connsiteY78" fmla="*/ 780637 h 851161"/>
              <a:gd name="connsiteX79" fmla="*/ 4020693 w 11584247"/>
              <a:gd name="connsiteY79" fmla="*/ 841422 h 851161"/>
              <a:gd name="connsiteX80" fmla="*/ 3998789 w 11584247"/>
              <a:gd name="connsiteY80" fmla="*/ 851161 h 851161"/>
              <a:gd name="connsiteX81" fmla="*/ 3968135 w 11584247"/>
              <a:gd name="connsiteY81" fmla="*/ 845925 h 851161"/>
              <a:gd name="connsiteX82" fmla="*/ 3845234 w 11584247"/>
              <a:gd name="connsiteY82" fmla="*/ 823068 h 851161"/>
              <a:gd name="connsiteX83" fmla="*/ 3665369 w 11584247"/>
              <a:gd name="connsiteY83" fmla="*/ 785906 h 851161"/>
              <a:gd name="connsiteX84" fmla="*/ 3434444 w 11584247"/>
              <a:gd name="connsiteY84" fmla="*/ 760907 h 851161"/>
              <a:gd name="connsiteX85" fmla="*/ 3298790 w 11584247"/>
              <a:gd name="connsiteY85" fmla="*/ 755716 h 851161"/>
              <a:gd name="connsiteX86" fmla="*/ 3044242 w 11584247"/>
              <a:gd name="connsiteY86" fmla="*/ 738181 h 851161"/>
              <a:gd name="connsiteX87" fmla="*/ 2975529 w 11584247"/>
              <a:gd name="connsiteY87" fmla="*/ 720730 h 851161"/>
              <a:gd name="connsiteX88" fmla="*/ 2868812 w 11584247"/>
              <a:gd name="connsiteY88" fmla="*/ 709829 h 851161"/>
              <a:gd name="connsiteX89" fmla="*/ 2813818 w 11584247"/>
              <a:gd name="connsiteY89" fmla="*/ 698031 h 851161"/>
              <a:gd name="connsiteX90" fmla="*/ 2504472 w 11584247"/>
              <a:gd name="connsiteY90" fmla="*/ 654196 h 851161"/>
              <a:gd name="connsiteX91" fmla="*/ 2323450 w 11584247"/>
              <a:gd name="connsiteY91" fmla="*/ 692063 h 851161"/>
              <a:gd name="connsiteX92" fmla="*/ 2047386 w 11584247"/>
              <a:gd name="connsiteY92" fmla="*/ 669854 h 851161"/>
              <a:gd name="connsiteX93" fmla="*/ 2014871 w 11584247"/>
              <a:gd name="connsiteY93" fmla="*/ 671556 h 851161"/>
              <a:gd name="connsiteX94" fmla="*/ 1961527 w 11584247"/>
              <a:gd name="connsiteY94" fmla="*/ 678730 h 851161"/>
              <a:gd name="connsiteX95" fmla="*/ 1834052 w 11584247"/>
              <a:gd name="connsiteY95" fmla="*/ 644653 h 851161"/>
              <a:gd name="connsiteX96" fmla="*/ 1657788 w 11584247"/>
              <a:gd name="connsiteY96" fmla="*/ 646274 h 851161"/>
              <a:gd name="connsiteX97" fmla="*/ 1434049 w 11584247"/>
              <a:gd name="connsiteY97" fmla="*/ 595668 h 851161"/>
              <a:gd name="connsiteX98" fmla="*/ 1177354 w 11584247"/>
              <a:gd name="connsiteY98" fmla="*/ 614359 h 851161"/>
              <a:gd name="connsiteX99" fmla="*/ 1088947 w 11584247"/>
              <a:gd name="connsiteY99" fmla="*/ 617056 h 851161"/>
              <a:gd name="connsiteX100" fmla="*/ 998946 w 11584247"/>
              <a:gd name="connsiteY100" fmla="*/ 688407 h 851161"/>
              <a:gd name="connsiteX101" fmla="*/ 775514 w 11584247"/>
              <a:gd name="connsiteY101" fmla="*/ 737451 h 851161"/>
              <a:gd name="connsiteX102" fmla="*/ 603494 w 11584247"/>
              <a:gd name="connsiteY102" fmla="*/ 710500 h 851161"/>
              <a:gd name="connsiteX103" fmla="*/ 471335 w 11584247"/>
              <a:gd name="connsiteY103" fmla="*/ 714464 h 851161"/>
              <a:gd name="connsiteX104" fmla="*/ 344393 w 11584247"/>
              <a:gd name="connsiteY104" fmla="*/ 725929 h 851161"/>
              <a:gd name="connsiteX105" fmla="*/ 143310 w 11584247"/>
              <a:gd name="connsiteY105" fmla="*/ 738210 h 851161"/>
              <a:gd name="connsiteX106" fmla="*/ 15455 w 11584247"/>
              <a:gd name="connsiteY106" fmla="*/ 751614 h 851161"/>
              <a:gd name="connsiteX107" fmla="*/ 0 w 11584247"/>
              <a:gd name="connsiteY107" fmla="*/ 741620 h 851161"/>
              <a:gd name="connsiteX108" fmla="*/ 0 w 11584247"/>
              <a:gd name="connsiteY108" fmla="*/ 0 h 851161"/>
              <a:gd name="connsiteX0" fmla="*/ 0 w 11584247"/>
              <a:gd name="connsiteY0" fmla="*/ 0 h 851161"/>
              <a:gd name="connsiteX1" fmla="*/ 11584247 w 11584247"/>
              <a:gd name="connsiteY1" fmla="*/ 0 h 851161"/>
              <a:gd name="connsiteX2" fmla="*/ 11515863 w 11584247"/>
              <a:gd name="connsiteY2" fmla="*/ 41320 h 851161"/>
              <a:gd name="connsiteX3" fmla="*/ 11361848 w 11584247"/>
              <a:gd name="connsiteY3" fmla="*/ 74449 h 851161"/>
              <a:gd name="connsiteX4" fmla="*/ 11216869 w 11584247"/>
              <a:gd name="connsiteY4" fmla="*/ 106667 h 851161"/>
              <a:gd name="connsiteX5" fmla="*/ 11164524 w 11584247"/>
              <a:gd name="connsiteY5" fmla="*/ 113013 h 851161"/>
              <a:gd name="connsiteX6" fmla="*/ 11076261 w 11584247"/>
              <a:gd name="connsiteY6" fmla="*/ 152651 h 851161"/>
              <a:gd name="connsiteX7" fmla="*/ 10991963 w 11584247"/>
              <a:gd name="connsiteY7" fmla="*/ 163440 h 851161"/>
              <a:gd name="connsiteX8" fmla="*/ 10784798 w 11584247"/>
              <a:gd name="connsiteY8" fmla="*/ 186456 h 851161"/>
              <a:gd name="connsiteX9" fmla="*/ 10675741 w 11584247"/>
              <a:gd name="connsiteY9" fmla="*/ 221829 h 851161"/>
              <a:gd name="connsiteX10" fmla="*/ 10510136 w 11584247"/>
              <a:gd name="connsiteY10" fmla="*/ 223982 h 851161"/>
              <a:gd name="connsiteX11" fmla="*/ 10310725 w 11584247"/>
              <a:gd name="connsiteY11" fmla="*/ 257181 h 851161"/>
              <a:gd name="connsiteX12" fmla="*/ 10161434 w 11584247"/>
              <a:gd name="connsiteY12" fmla="*/ 264082 h 851161"/>
              <a:gd name="connsiteX13" fmla="*/ 9987770 w 11584247"/>
              <a:gd name="connsiteY13" fmla="*/ 268441 h 851161"/>
              <a:gd name="connsiteX14" fmla="*/ 9712889 w 11584247"/>
              <a:gd name="connsiteY14" fmla="*/ 275231 h 851161"/>
              <a:gd name="connsiteX15" fmla="*/ 9645923 w 11584247"/>
              <a:gd name="connsiteY15" fmla="*/ 297473 h 851161"/>
              <a:gd name="connsiteX16" fmla="*/ 9477264 w 11584247"/>
              <a:gd name="connsiteY16" fmla="*/ 333736 h 851161"/>
              <a:gd name="connsiteX17" fmla="*/ 9323022 w 11584247"/>
              <a:gd name="connsiteY17" fmla="*/ 339499 h 851161"/>
              <a:gd name="connsiteX18" fmla="*/ 9231896 w 11584247"/>
              <a:gd name="connsiteY18" fmla="*/ 350924 h 851161"/>
              <a:gd name="connsiteX19" fmla="*/ 9199098 w 11584247"/>
              <a:gd name="connsiteY19" fmla="*/ 367794 h 851161"/>
              <a:gd name="connsiteX20" fmla="*/ 9152075 w 11584247"/>
              <a:gd name="connsiteY20" fmla="*/ 382929 h 851161"/>
              <a:gd name="connsiteX21" fmla="*/ 9070495 w 11584247"/>
              <a:gd name="connsiteY21" fmla="*/ 419337 h 851161"/>
              <a:gd name="connsiteX22" fmla="*/ 8869068 w 11584247"/>
              <a:gd name="connsiteY22" fmla="*/ 421230 h 851161"/>
              <a:gd name="connsiteX23" fmla="*/ 8805167 w 11584247"/>
              <a:gd name="connsiteY23" fmla="*/ 414437 h 851161"/>
              <a:gd name="connsiteX24" fmla="*/ 8593326 w 11584247"/>
              <a:gd name="connsiteY24" fmla="*/ 390816 h 851161"/>
              <a:gd name="connsiteX25" fmla="*/ 8480431 w 11584247"/>
              <a:gd name="connsiteY25" fmla="*/ 402916 h 851161"/>
              <a:gd name="connsiteX26" fmla="*/ 8441817 w 11584247"/>
              <a:gd name="connsiteY26" fmla="*/ 417619 h 851161"/>
              <a:gd name="connsiteX27" fmla="*/ 8377029 w 11584247"/>
              <a:gd name="connsiteY27" fmla="*/ 441608 h 851161"/>
              <a:gd name="connsiteX28" fmla="*/ 8259050 w 11584247"/>
              <a:gd name="connsiteY28" fmla="*/ 464220 h 851161"/>
              <a:gd name="connsiteX29" fmla="*/ 8201086 w 11584247"/>
              <a:gd name="connsiteY29" fmla="*/ 485570 h 851161"/>
              <a:gd name="connsiteX30" fmla="*/ 8113667 w 11584247"/>
              <a:gd name="connsiteY30" fmla="*/ 521596 h 851161"/>
              <a:gd name="connsiteX31" fmla="*/ 8062051 w 11584247"/>
              <a:gd name="connsiteY31" fmla="*/ 533812 h 851161"/>
              <a:gd name="connsiteX32" fmla="*/ 7950411 w 11584247"/>
              <a:gd name="connsiteY32" fmla="*/ 582087 h 851161"/>
              <a:gd name="connsiteX33" fmla="*/ 7788598 w 11584247"/>
              <a:gd name="connsiteY33" fmla="*/ 667978 h 851161"/>
              <a:gd name="connsiteX34" fmla="*/ 7691368 w 11584247"/>
              <a:gd name="connsiteY34" fmla="*/ 691272 h 851161"/>
              <a:gd name="connsiteX35" fmla="*/ 7683053 w 11584247"/>
              <a:gd name="connsiteY35" fmla="*/ 688814 h 851161"/>
              <a:gd name="connsiteX36" fmla="*/ 7670993 w 11584247"/>
              <a:gd name="connsiteY36" fmla="*/ 688775 h 851161"/>
              <a:gd name="connsiteX37" fmla="*/ 7670712 w 11584247"/>
              <a:gd name="connsiteY37" fmla="*/ 689306 h 851161"/>
              <a:gd name="connsiteX38" fmla="*/ 7659383 w 11584247"/>
              <a:gd name="connsiteY38" fmla="*/ 688227 h 851161"/>
              <a:gd name="connsiteX39" fmla="*/ 7532285 w 11584247"/>
              <a:gd name="connsiteY39" fmla="*/ 726440 h 851161"/>
              <a:gd name="connsiteX40" fmla="*/ 7502351 w 11584247"/>
              <a:gd name="connsiteY40" fmla="*/ 735020 h 851161"/>
              <a:gd name="connsiteX41" fmla="*/ 7486452 w 11584247"/>
              <a:gd name="connsiteY41" fmla="*/ 742445 h 851161"/>
              <a:gd name="connsiteX42" fmla="*/ 7432183 w 11584247"/>
              <a:gd name="connsiteY42" fmla="*/ 732969 h 851161"/>
              <a:gd name="connsiteX43" fmla="*/ 7425231 w 11584247"/>
              <a:gd name="connsiteY43" fmla="*/ 735688 h 851161"/>
              <a:gd name="connsiteX44" fmla="*/ 7390298 w 11584247"/>
              <a:gd name="connsiteY44" fmla="*/ 722535 h 851161"/>
              <a:gd name="connsiteX45" fmla="*/ 7372339 w 11584247"/>
              <a:gd name="connsiteY45" fmla="*/ 718662 h 851161"/>
              <a:gd name="connsiteX46" fmla="*/ 7367083 w 11584247"/>
              <a:gd name="connsiteY46" fmla="*/ 711540 h 851161"/>
              <a:gd name="connsiteX47" fmla="*/ 7340667 w 11584247"/>
              <a:gd name="connsiteY47" fmla="*/ 708883 h 851161"/>
              <a:gd name="connsiteX48" fmla="*/ 7337703 w 11584247"/>
              <a:gd name="connsiteY48" fmla="*/ 710851 h 851161"/>
              <a:gd name="connsiteX49" fmla="*/ 7315659 w 11584247"/>
              <a:gd name="connsiteY49" fmla="*/ 700203 h 851161"/>
              <a:gd name="connsiteX50" fmla="*/ 7267494 w 11584247"/>
              <a:gd name="connsiteY50" fmla="*/ 681057 h 851161"/>
              <a:gd name="connsiteX51" fmla="*/ 7073219 w 11584247"/>
              <a:gd name="connsiteY51" fmla="*/ 690480 h 851161"/>
              <a:gd name="connsiteX52" fmla="*/ 6772962 w 11584247"/>
              <a:gd name="connsiteY52" fmla="*/ 661982 h 851161"/>
              <a:gd name="connsiteX53" fmla="*/ 6548962 w 11584247"/>
              <a:gd name="connsiteY53" fmla="*/ 632182 h 851161"/>
              <a:gd name="connsiteX54" fmla="*/ 6337636 w 11584247"/>
              <a:gd name="connsiteY54" fmla="*/ 651977 h 851161"/>
              <a:gd name="connsiteX55" fmla="*/ 6268828 w 11584247"/>
              <a:gd name="connsiteY55" fmla="*/ 622080 h 851161"/>
              <a:gd name="connsiteX56" fmla="*/ 6241133 w 11584247"/>
              <a:gd name="connsiteY56" fmla="*/ 637096 h 851161"/>
              <a:gd name="connsiteX57" fmla="*/ 6236372 w 11584247"/>
              <a:gd name="connsiteY57" fmla="*/ 640150 h 851161"/>
              <a:gd name="connsiteX58" fmla="*/ 6217005 w 11584247"/>
              <a:gd name="connsiteY58" fmla="*/ 642256 h 851161"/>
              <a:gd name="connsiteX59" fmla="*/ 6211934 w 11584247"/>
              <a:gd name="connsiteY59" fmla="*/ 655497 h 851161"/>
              <a:gd name="connsiteX60" fmla="*/ 6138186 w 11584247"/>
              <a:gd name="connsiteY60" fmla="*/ 650898 h 851161"/>
              <a:gd name="connsiteX61" fmla="*/ 6046332 w 11584247"/>
              <a:gd name="connsiteY61" fmla="*/ 651243 h 851161"/>
              <a:gd name="connsiteX62" fmla="*/ 5875486 w 11584247"/>
              <a:gd name="connsiteY62" fmla="*/ 656164 h 851161"/>
              <a:gd name="connsiteX63" fmla="*/ 5837074 w 11584247"/>
              <a:gd name="connsiteY63" fmla="*/ 669047 h 851161"/>
              <a:gd name="connsiteX64" fmla="*/ 5783293 w 11584247"/>
              <a:gd name="connsiteY64" fmla="*/ 678526 h 851161"/>
              <a:gd name="connsiteX65" fmla="*/ 5673851 w 11584247"/>
              <a:gd name="connsiteY65" fmla="*/ 675677 h 851161"/>
              <a:gd name="connsiteX66" fmla="*/ 5459069 w 11584247"/>
              <a:gd name="connsiteY66" fmla="*/ 641319 h 851161"/>
              <a:gd name="connsiteX67" fmla="*/ 5365377 w 11584247"/>
              <a:gd name="connsiteY67" fmla="*/ 639724 h 851161"/>
              <a:gd name="connsiteX68" fmla="*/ 5168758 w 11584247"/>
              <a:gd name="connsiteY68" fmla="*/ 620360 h 851161"/>
              <a:gd name="connsiteX69" fmla="*/ 5043093 w 11584247"/>
              <a:gd name="connsiteY69" fmla="*/ 619043 h 851161"/>
              <a:gd name="connsiteX70" fmla="*/ 4998604 w 11584247"/>
              <a:gd name="connsiteY70" fmla="*/ 629087 h 851161"/>
              <a:gd name="connsiteX71" fmla="*/ 4924058 w 11584247"/>
              <a:gd name="connsiteY71" fmla="*/ 645263 h 851161"/>
              <a:gd name="connsiteX72" fmla="*/ 4868616 w 11584247"/>
              <a:gd name="connsiteY72" fmla="*/ 683240 h 851161"/>
              <a:gd name="connsiteX73" fmla="*/ 4806175 w 11584247"/>
              <a:gd name="connsiteY73" fmla="*/ 686507 h 851161"/>
              <a:gd name="connsiteX74" fmla="*/ 4724634 w 11584247"/>
              <a:gd name="connsiteY74" fmla="*/ 668150 h 851161"/>
              <a:gd name="connsiteX75" fmla="*/ 4623526 w 11584247"/>
              <a:gd name="connsiteY75" fmla="*/ 693607 h 851161"/>
              <a:gd name="connsiteX76" fmla="*/ 4565119 w 11584247"/>
              <a:gd name="connsiteY76" fmla="*/ 699644 h 851161"/>
              <a:gd name="connsiteX77" fmla="*/ 4405682 w 11584247"/>
              <a:gd name="connsiteY77" fmla="*/ 725524 h 851161"/>
              <a:gd name="connsiteX78" fmla="*/ 4238717 w 11584247"/>
              <a:gd name="connsiteY78" fmla="*/ 780637 h 851161"/>
              <a:gd name="connsiteX79" fmla="*/ 4020693 w 11584247"/>
              <a:gd name="connsiteY79" fmla="*/ 841422 h 851161"/>
              <a:gd name="connsiteX80" fmla="*/ 3998789 w 11584247"/>
              <a:gd name="connsiteY80" fmla="*/ 851161 h 851161"/>
              <a:gd name="connsiteX81" fmla="*/ 3968135 w 11584247"/>
              <a:gd name="connsiteY81" fmla="*/ 845925 h 851161"/>
              <a:gd name="connsiteX82" fmla="*/ 3845234 w 11584247"/>
              <a:gd name="connsiteY82" fmla="*/ 823068 h 851161"/>
              <a:gd name="connsiteX83" fmla="*/ 3665369 w 11584247"/>
              <a:gd name="connsiteY83" fmla="*/ 785906 h 851161"/>
              <a:gd name="connsiteX84" fmla="*/ 3434444 w 11584247"/>
              <a:gd name="connsiteY84" fmla="*/ 760907 h 851161"/>
              <a:gd name="connsiteX85" fmla="*/ 3298790 w 11584247"/>
              <a:gd name="connsiteY85" fmla="*/ 755716 h 851161"/>
              <a:gd name="connsiteX86" fmla="*/ 3044242 w 11584247"/>
              <a:gd name="connsiteY86" fmla="*/ 738181 h 851161"/>
              <a:gd name="connsiteX87" fmla="*/ 2975529 w 11584247"/>
              <a:gd name="connsiteY87" fmla="*/ 720730 h 851161"/>
              <a:gd name="connsiteX88" fmla="*/ 2868812 w 11584247"/>
              <a:gd name="connsiteY88" fmla="*/ 709829 h 851161"/>
              <a:gd name="connsiteX89" fmla="*/ 2813818 w 11584247"/>
              <a:gd name="connsiteY89" fmla="*/ 698031 h 851161"/>
              <a:gd name="connsiteX90" fmla="*/ 2504472 w 11584247"/>
              <a:gd name="connsiteY90" fmla="*/ 654196 h 851161"/>
              <a:gd name="connsiteX91" fmla="*/ 2323450 w 11584247"/>
              <a:gd name="connsiteY91" fmla="*/ 692063 h 851161"/>
              <a:gd name="connsiteX92" fmla="*/ 2047386 w 11584247"/>
              <a:gd name="connsiteY92" fmla="*/ 669854 h 851161"/>
              <a:gd name="connsiteX93" fmla="*/ 2014871 w 11584247"/>
              <a:gd name="connsiteY93" fmla="*/ 671556 h 851161"/>
              <a:gd name="connsiteX94" fmla="*/ 1961527 w 11584247"/>
              <a:gd name="connsiteY94" fmla="*/ 678730 h 851161"/>
              <a:gd name="connsiteX95" fmla="*/ 1834052 w 11584247"/>
              <a:gd name="connsiteY95" fmla="*/ 644653 h 851161"/>
              <a:gd name="connsiteX96" fmla="*/ 1657788 w 11584247"/>
              <a:gd name="connsiteY96" fmla="*/ 646274 h 851161"/>
              <a:gd name="connsiteX97" fmla="*/ 1434049 w 11584247"/>
              <a:gd name="connsiteY97" fmla="*/ 595668 h 851161"/>
              <a:gd name="connsiteX98" fmla="*/ 1177354 w 11584247"/>
              <a:gd name="connsiteY98" fmla="*/ 614359 h 851161"/>
              <a:gd name="connsiteX99" fmla="*/ 1088947 w 11584247"/>
              <a:gd name="connsiteY99" fmla="*/ 617056 h 851161"/>
              <a:gd name="connsiteX100" fmla="*/ 998946 w 11584247"/>
              <a:gd name="connsiteY100" fmla="*/ 688407 h 851161"/>
              <a:gd name="connsiteX101" fmla="*/ 775514 w 11584247"/>
              <a:gd name="connsiteY101" fmla="*/ 737451 h 851161"/>
              <a:gd name="connsiteX102" fmla="*/ 603494 w 11584247"/>
              <a:gd name="connsiteY102" fmla="*/ 710500 h 851161"/>
              <a:gd name="connsiteX103" fmla="*/ 471335 w 11584247"/>
              <a:gd name="connsiteY103" fmla="*/ 714464 h 851161"/>
              <a:gd name="connsiteX104" fmla="*/ 344393 w 11584247"/>
              <a:gd name="connsiteY104" fmla="*/ 725929 h 851161"/>
              <a:gd name="connsiteX105" fmla="*/ 143310 w 11584247"/>
              <a:gd name="connsiteY105" fmla="*/ 738210 h 851161"/>
              <a:gd name="connsiteX106" fmla="*/ 15455 w 11584247"/>
              <a:gd name="connsiteY106" fmla="*/ 751614 h 851161"/>
              <a:gd name="connsiteX107" fmla="*/ 0 w 11584247"/>
              <a:gd name="connsiteY107" fmla="*/ 741620 h 851161"/>
              <a:gd name="connsiteX108" fmla="*/ 0 w 11584247"/>
              <a:gd name="connsiteY108" fmla="*/ 0 h 851161"/>
              <a:gd name="connsiteX0" fmla="*/ 0 w 11584247"/>
              <a:gd name="connsiteY0" fmla="*/ 0 h 851161"/>
              <a:gd name="connsiteX1" fmla="*/ 11584247 w 11584247"/>
              <a:gd name="connsiteY1" fmla="*/ 0 h 851161"/>
              <a:gd name="connsiteX2" fmla="*/ 11515863 w 11584247"/>
              <a:gd name="connsiteY2" fmla="*/ 41320 h 851161"/>
              <a:gd name="connsiteX3" fmla="*/ 11361848 w 11584247"/>
              <a:gd name="connsiteY3" fmla="*/ 74449 h 851161"/>
              <a:gd name="connsiteX4" fmla="*/ 11216869 w 11584247"/>
              <a:gd name="connsiteY4" fmla="*/ 106667 h 851161"/>
              <a:gd name="connsiteX5" fmla="*/ 11164524 w 11584247"/>
              <a:gd name="connsiteY5" fmla="*/ 113013 h 851161"/>
              <a:gd name="connsiteX6" fmla="*/ 11076261 w 11584247"/>
              <a:gd name="connsiteY6" fmla="*/ 152651 h 851161"/>
              <a:gd name="connsiteX7" fmla="*/ 10991963 w 11584247"/>
              <a:gd name="connsiteY7" fmla="*/ 163440 h 851161"/>
              <a:gd name="connsiteX8" fmla="*/ 10784798 w 11584247"/>
              <a:gd name="connsiteY8" fmla="*/ 186456 h 851161"/>
              <a:gd name="connsiteX9" fmla="*/ 10675741 w 11584247"/>
              <a:gd name="connsiteY9" fmla="*/ 221829 h 851161"/>
              <a:gd name="connsiteX10" fmla="*/ 10510136 w 11584247"/>
              <a:gd name="connsiteY10" fmla="*/ 223982 h 851161"/>
              <a:gd name="connsiteX11" fmla="*/ 10310725 w 11584247"/>
              <a:gd name="connsiteY11" fmla="*/ 257181 h 851161"/>
              <a:gd name="connsiteX12" fmla="*/ 10161434 w 11584247"/>
              <a:gd name="connsiteY12" fmla="*/ 264082 h 851161"/>
              <a:gd name="connsiteX13" fmla="*/ 9987770 w 11584247"/>
              <a:gd name="connsiteY13" fmla="*/ 268441 h 851161"/>
              <a:gd name="connsiteX14" fmla="*/ 9712889 w 11584247"/>
              <a:gd name="connsiteY14" fmla="*/ 275231 h 851161"/>
              <a:gd name="connsiteX15" fmla="*/ 9645923 w 11584247"/>
              <a:gd name="connsiteY15" fmla="*/ 297473 h 851161"/>
              <a:gd name="connsiteX16" fmla="*/ 9477264 w 11584247"/>
              <a:gd name="connsiteY16" fmla="*/ 333736 h 851161"/>
              <a:gd name="connsiteX17" fmla="*/ 9323022 w 11584247"/>
              <a:gd name="connsiteY17" fmla="*/ 339499 h 851161"/>
              <a:gd name="connsiteX18" fmla="*/ 9231896 w 11584247"/>
              <a:gd name="connsiteY18" fmla="*/ 350924 h 851161"/>
              <a:gd name="connsiteX19" fmla="*/ 9199098 w 11584247"/>
              <a:gd name="connsiteY19" fmla="*/ 367794 h 851161"/>
              <a:gd name="connsiteX20" fmla="*/ 9152075 w 11584247"/>
              <a:gd name="connsiteY20" fmla="*/ 382929 h 851161"/>
              <a:gd name="connsiteX21" fmla="*/ 9070495 w 11584247"/>
              <a:gd name="connsiteY21" fmla="*/ 419337 h 851161"/>
              <a:gd name="connsiteX22" fmla="*/ 8869068 w 11584247"/>
              <a:gd name="connsiteY22" fmla="*/ 421230 h 851161"/>
              <a:gd name="connsiteX23" fmla="*/ 8805167 w 11584247"/>
              <a:gd name="connsiteY23" fmla="*/ 414437 h 851161"/>
              <a:gd name="connsiteX24" fmla="*/ 8593326 w 11584247"/>
              <a:gd name="connsiteY24" fmla="*/ 390816 h 851161"/>
              <a:gd name="connsiteX25" fmla="*/ 8480431 w 11584247"/>
              <a:gd name="connsiteY25" fmla="*/ 402916 h 851161"/>
              <a:gd name="connsiteX26" fmla="*/ 8441817 w 11584247"/>
              <a:gd name="connsiteY26" fmla="*/ 417619 h 851161"/>
              <a:gd name="connsiteX27" fmla="*/ 8377029 w 11584247"/>
              <a:gd name="connsiteY27" fmla="*/ 441608 h 851161"/>
              <a:gd name="connsiteX28" fmla="*/ 8259050 w 11584247"/>
              <a:gd name="connsiteY28" fmla="*/ 464220 h 851161"/>
              <a:gd name="connsiteX29" fmla="*/ 8201086 w 11584247"/>
              <a:gd name="connsiteY29" fmla="*/ 485570 h 851161"/>
              <a:gd name="connsiteX30" fmla="*/ 8113667 w 11584247"/>
              <a:gd name="connsiteY30" fmla="*/ 521596 h 851161"/>
              <a:gd name="connsiteX31" fmla="*/ 8062051 w 11584247"/>
              <a:gd name="connsiteY31" fmla="*/ 533812 h 851161"/>
              <a:gd name="connsiteX32" fmla="*/ 7950411 w 11584247"/>
              <a:gd name="connsiteY32" fmla="*/ 582087 h 851161"/>
              <a:gd name="connsiteX33" fmla="*/ 7788598 w 11584247"/>
              <a:gd name="connsiteY33" fmla="*/ 667978 h 851161"/>
              <a:gd name="connsiteX34" fmla="*/ 7691368 w 11584247"/>
              <a:gd name="connsiteY34" fmla="*/ 691272 h 851161"/>
              <a:gd name="connsiteX35" fmla="*/ 7683053 w 11584247"/>
              <a:gd name="connsiteY35" fmla="*/ 688814 h 851161"/>
              <a:gd name="connsiteX36" fmla="*/ 7670993 w 11584247"/>
              <a:gd name="connsiteY36" fmla="*/ 688775 h 851161"/>
              <a:gd name="connsiteX37" fmla="*/ 7670712 w 11584247"/>
              <a:gd name="connsiteY37" fmla="*/ 689306 h 851161"/>
              <a:gd name="connsiteX38" fmla="*/ 7659383 w 11584247"/>
              <a:gd name="connsiteY38" fmla="*/ 688227 h 851161"/>
              <a:gd name="connsiteX39" fmla="*/ 7532285 w 11584247"/>
              <a:gd name="connsiteY39" fmla="*/ 726440 h 851161"/>
              <a:gd name="connsiteX40" fmla="*/ 7502351 w 11584247"/>
              <a:gd name="connsiteY40" fmla="*/ 735020 h 851161"/>
              <a:gd name="connsiteX41" fmla="*/ 7486452 w 11584247"/>
              <a:gd name="connsiteY41" fmla="*/ 742445 h 851161"/>
              <a:gd name="connsiteX42" fmla="*/ 7432183 w 11584247"/>
              <a:gd name="connsiteY42" fmla="*/ 732969 h 851161"/>
              <a:gd name="connsiteX43" fmla="*/ 7425231 w 11584247"/>
              <a:gd name="connsiteY43" fmla="*/ 735688 h 851161"/>
              <a:gd name="connsiteX44" fmla="*/ 7390298 w 11584247"/>
              <a:gd name="connsiteY44" fmla="*/ 722535 h 851161"/>
              <a:gd name="connsiteX45" fmla="*/ 7372339 w 11584247"/>
              <a:gd name="connsiteY45" fmla="*/ 718662 h 851161"/>
              <a:gd name="connsiteX46" fmla="*/ 7367083 w 11584247"/>
              <a:gd name="connsiteY46" fmla="*/ 711540 h 851161"/>
              <a:gd name="connsiteX47" fmla="*/ 7340667 w 11584247"/>
              <a:gd name="connsiteY47" fmla="*/ 708883 h 851161"/>
              <a:gd name="connsiteX48" fmla="*/ 7337703 w 11584247"/>
              <a:gd name="connsiteY48" fmla="*/ 710851 h 851161"/>
              <a:gd name="connsiteX49" fmla="*/ 7315659 w 11584247"/>
              <a:gd name="connsiteY49" fmla="*/ 700203 h 851161"/>
              <a:gd name="connsiteX50" fmla="*/ 7267494 w 11584247"/>
              <a:gd name="connsiteY50" fmla="*/ 681057 h 851161"/>
              <a:gd name="connsiteX51" fmla="*/ 7073219 w 11584247"/>
              <a:gd name="connsiteY51" fmla="*/ 690480 h 851161"/>
              <a:gd name="connsiteX52" fmla="*/ 6772962 w 11584247"/>
              <a:gd name="connsiteY52" fmla="*/ 661982 h 851161"/>
              <a:gd name="connsiteX53" fmla="*/ 6548962 w 11584247"/>
              <a:gd name="connsiteY53" fmla="*/ 632182 h 851161"/>
              <a:gd name="connsiteX54" fmla="*/ 6337636 w 11584247"/>
              <a:gd name="connsiteY54" fmla="*/ 651977 h 851161"/>
              <a:gd name="connsiteX55" fmla="*/ 6268828 w 11584247"/>
              <a:gd name="connsiteY55" fmla="*/ 622080 h 851161"/>
              <a:gd name="connsiteX56" fmla="*/ 6241133 w 11584247"/>
              <a:gd name="connsiteY56" fmla="*/ 637096 h 851161"/>
              <a:gd name="connsiteX57" fmla="*/ 6236372 w 11584247"/>
              <a:gd name="connsiteY57" fmla="*/ 640150 h 851161"/>
              <a:gd name="connsiteX58" fmla="*/ 6217005 w 11584247"/>
              <a:gd name="connsiteY58" fmla="*/ 642256 h 851161"/>
              <a:gd name="connsiteX59" fmla="*/ 6211934 w 11584247"/>
              <a:gd name="connsiteY59" fmla="*/ 655497 h 851161"/>
              <a:gd name="connsiteX60" fmla="*/ 6138186 w 11584247"/>
              <a:gd name="connsiteY60" fmla="*/ 650898 h 851161"/>
              <a:gd name="connsiteX61" fmla="*/ 6046332 w 11584247"/>
              <a:gd name="connsiteY61" fmla="*/ 651243 h 851161"/>
              <a:gd name="connsiteX62" fmla="*/ 5875486 w 11584247"/>
              <a:gd name="connsiteY62" fmla="*/ 656164 h 851161"/>
              <a:gd name="connsiteX63" fmla="*/ 5837074 w 11584247"/>
              <a:gd name="connsiteY63" fmla="*/ 669047 h 851161"/>
              <a:gd name="connsiteX64" fmla="*/ 5783293 w 11584247"/>
              <a:gd name="connsiteY64" fmla="*/ 678526 h 851161"/>
              <a:gd name="connsiteX65" fmla="*/ 5673851 w 11584247"/>
              <a:gd name="connsiteY65" fmla="*/ 675677 h 851161"/>
              <a:gd name="connsiteX66" fmla="*/ 5459069 w 11584247"/>
              <a:gd name="connsiteY66" fmla="*/ 641319 h 851161"/>
              <a:gd name="connsiteX67" fmla="*/ 5365377 w 11584247"/>
              <a:gd name="connsiteY67" fmla="*/ 639724 h 851161"/>
              <a:gd name="connsiteX68" fmla="*/ 5168758 w 11584247"/>
              <a:gd name="connsiteY68" fmla="*/ 620360 h 851161"/>
              <a:gd name="connsiteX69" fmla="*/ 5043093 w 11584247"/>
              <a:gd name="connsiteY69" fmla="*/ 619043 h 851161"/>
              <a:gd name="connsiteX70" fmla="*/ 4998604 w 11584247"/>
              <a:gd name="connsiteY70" fmla="*/ 629087 h 851161"/>
              <a:gd name="connsiteX71" fmla="*/ 4924058 w 11584247"/>
              <a:gd name="connsiteY71" fmla="*/ 645263 h 851161"/>
              <a:gd name="connsiteX72" fmla="*/ 4868616 w 11584247"/>
              <a:gd name="connsiteY72" fmla="*/ 683240 h 851161"/>
              <a:gd name="connsiteX73" fmla="*/ 4806175 w 11584247"/>
              <a:gd name="connsiteY73" fmla="*/ 686507 h 851161"/>
              <a:gd name="connsiteX74" fmla="*/ 4724634 w 11584247"/>
              <a:gd name="connsiteY74" fmla="*/ 668150 h 851161"/>
              <a:gd name="connsiteX75" fmla="*/ 4623526 w 11584247"/>
              <a:gd name="connsiteY75" fmla="*/ 693607 h 851161"/>
              <a:gd name="connsiteX76" fmla="*/ 4565119 w 11584247"/>
              <a:gd name="connsiteY76" fmla="*/ 699644 h 851161"/>
              <a:gd name="connsiteX77" fmla="*/ 4405682 w 11584247"/>
              <a:gd name="connsiteY77" fmla="*/ 725524 h 851161"/>
              <a:gd name="connsiteX78" fmla="*/ 4238717 w 11584247"/>
              <a:gd name="connsiteY78" fmla="*/ 780637 h 851161"/>
              <a:gd name="connsiteX79" fmla="*/ 4020693 w 11584247"/>
              <a:gd name="connsiteY79" fmla="*/ 841422 h 851161"/>
              <a:gd name="connsiteX80" fmla="*/ 3998789 w 11584247"/>
              <a:gd name="connsiteY80" fmla="*/ 851161 h 851161"/>
              <a:gd name="connsiteX81" fmla="*/ 3968135 w 11584247"/>
              <a:gd name="connsiteY81" fmla="*/ 845925 h 851161"/>
              <a:gd name="connsiteX82" fmla="*/ 3845234 w 11584247"/>
              <a:gd name="connsiteY82" fmla="*/ 823068 h 851161"/>
              <a:gd name="connsiteX83" fmla="*/ 3665369 w 11584247"/>
              <a:gd name="connsiteY83" fmla="*/ 785906 h 851161"/>
              <a:gd name="connsiteX84" fmla="*/ 3434444 w 11584247"/>
              <a:gd name="connsiteY84" fmla="*/ 760907 h 851161"/>
              <a:gd name="connsiteX85" fmla="*/ 3298790 w 11584247"/>
              <a:gd name="connsiteY85" fmla="*/ 755716 h 851161"/>
              <a:gd name="connsiteX86" fmla="*/ 3044242 w 11584247"/>
              <a:gd name="connsiteY86" fmla="*/ 738181 h 851161"/>
              <a:gd name="connsiteX87" fmla="*/ 2975529 w 11584247"/>
              <a:gd name="connsiteY87" fmla="*/ 720730 h 851161"/>
              <a:gd name="connsiteX88" fmla="*/ 2868812 w 11584247"/>
              <a:gd name="connsiteY88" fmla="*/ 709829 h 851161"/>
              <a:gd name="connsiteX89" fmla="*/ 2813818 w 11584247"/>
              <a:gd name="connsiteY89" fmla="*/ 698031 h 851161"/>
              <a:gd name="connsiteX90" fmla="*/ 2504472 w 11584247"/>
              <a:gd name="connsiteY90" fmla="*/ 654196 h 851161"/>
              <a:gd name="connsiteX91" fmla="*/ 2323450 w 11584247"/>
              <a:gd name="connsiteY91" fmla="*/ 692063 h 851161"/>
              <a:gd name="connsiteX92" fmla="*/ 2047386 w 11584247"/>
              <a:gd name="connsiteY92" fmla="*/ 669854 h 851161"/>
              <a:gd name="connsiteX93" fmla="*/ 2014871 w 11584247"/>
              <a:gd name="connsiteY93" fmla="*/ 671556 h 851161"/>
              <a:gd name="connsiteX94" fmla="*/ 1961527 w 11584247"/>
              <a:gd name="connsiteY94" fmla="*/ 678730 h 851161"/>
              <a:gd name="connsiteX95" fmla="*/ 1834052 w 11584247"/>
              <a:gd name="connsiteY95" fmla="*/ 644653 h 851161"/>
              <a:gd name="connsiteX96" fmla="*/ 1657788 w 11584247"/>
              <a:gd name="connsiteY96" fmla="*/ 646274 h 851161"/>
              <a:gd name="connsiteX97" fmla="*/ 1434049 w 11584247"/>
              <a:gd name="connsiteY97" fmla="*/ 595668 h 851161"/>
              <a:gd name="connsiteX98" fmla="*/ 1177354 w 11584247"/>
              <a:gd name="connsiteY98" fmla="*/ 614359 h 851161"/>
              <a:gd name="connsiteX99" fmla="*/ 1088947 w 11584247"/>
              <a:gd name="connsiteY99" fmla="*/ 617056 h 851161"/>
              <a:gd name="connsiteX100" fmla="*/ 998946 w 11584247"/>
              <a:gd name="connsiteY100" fmla="*/ 688407 h 851161"/>
              <a:gd name="connsiteX101" fmla="*/ 775514 w 11584247"/>
              <a:gd name="connsiteY101" fmla="*/ 737451 h 851161"/>
              <a:gd name="connsiteX102" fmla="*/ 603494 w 11584247"/>
              <a:gd name="connsiteY102" fmla="*/ 710500 h 851161"/>
              <a:gd name="connsiteX103" fmla="*/ 471335 w 11584247"/>
              <a:gd name="connsiteY103" fmla="*/ 714464 h 851161"/>
              <a:gd name="connsiteX104" fmla="*/ 344393 w 11584247"/>
              <a:gd name="connsiteY104" fmla="*/ 725929 h 851161"/>
              <a:gd name="connsiteX105" fmla="*/ 143310 w 11584247"/>
              <a:gd name="connsiteY105" fmla="*/ 738210 h 851161"/>
              <a:gd name="connsiteX106" fmla="*/ 15455 w 11584247"/>
              <a:gd name="connsiteY106" fmla="*/ 751614 h 851161"/>
              <a:gd name="connsiteX107" fmla="*/ 0 w 11584247"/>
              <a:gd name="connsiteY107" fmla="*/ 741620 h 851161"/>
              <a:gd name="connsiteX108" fmla="*/ 0 w 11584247"/>
              <a:gd name="connsiteY108" fmla="*/ 0 h 851161"/>
              <a:gd name="connsiteX0" fmla="*/ 0 w 11584247"/>
              <a:gd name="connsiteY0" fmla="*/ 0 h 851161"/>
              <a:gd name="connsiteX1" fmla="*/ 11584247 w 11584247"/>
              <a:gd name="connsiteY1" fmla="*/ 0 h 851161"/>
              <a:gd name="connsiteX2" fmla="*/ 11515863 w 11584247"/>
              <a:gd name="connsiteY2" fmla="*/ 41320 h 851161"/>
              <a:gd name="connsiteX3" fmla="*/ 11361848 w 11584247"/>
              <a:gd name="connsiteY3" fmla="*/ 74449 h 851161"/>
              <a:gd name="connsiteX4" fmla="*/ 11216869 w 11584247"/>
              <a:gd name="connsiteY4" fmla="*/ 106667 h 851161"/>
              <a:gd name="connsiteX5" fmla="*/ 11164524 w 11584247"/>
              <a:gd name="connsiteY5" fmla="*/ 113013 h 851161"/>
              <a:gd name="connsiteX6" fmla="*/ 11076261 w 11584247"/>
              <a:gd name="connsiteY6" fmla="*/ 152651 h 851161"/>
              <a:gd name="connsiteX7" fmla="*/ 10991963 w 11584247"/>
              <a:gd name="connsiteY7" fmla="*/ 163440 h 851161"/>
              <a:gd name="connsiteX8" fmla="*/ 10812847 w 11584247"/>
              <a:gd name="connsiteY8" fmla="*/ 186456 h 851161"/>
              <a:gd name="connsiteX9" fmla="*/ 10675741 w 11584247"/>
              <a:gd name="connsiteY9" fmla="*/ 221829 h 851161"/>
              <a:gd name="connsiteX10" fmla="*/ 10510136 w 11584247"/>
              <a:gd name="connsiteY10" fmla="*/ 223982 h 851161"/>
              <a:gd name="connsiteX11" fmla="*/ 10310725 w 11584247"/>
              <a:gd name="connsiteY11" fmla="*/ 257181 h 851161"/>
              <a:gd name="connsiteX12" fmla="*/ 10161434 w 11584247"/>
              <a:gd name="connsiteY12" fmla="*/ 264082 h 851161"/>
              <a:gd name="connsiteX13" fmla="*/ 9987770 w 11584247"/>
              <a:gd name="connsiteY13" fmla="*/ 268441 h 851161"/>
              <a:gd name="connsiteX14" fmla="*/ 9712889 w 11584247"/>
              <a:gd name="connsiteY14" fmla="*/ 275231 h 851161"/>
              <a:gd name="connsiteX15" fmla="*/ 9645923 w 11584247"/>
              <a:gd name="connsiteY15" fmla="*/ 297473 h 851161"/>
              <a:gd name="connsiteX16" fmla="*/ 9477264 w 11584247"/>
              <a:gd name="connsiteY16" fmla="*/ 333736 h 851161"/>
              <a:gd name="connsiteX17" fmla="*/ 9323022 w 11584247"/>
              <a:gd name="connsiteY17" fmla="*/ 339499 h 851161"/>
              <a:gd name="connsiteX18" fmla="*/ 9231896 w 11584247"/>
              <a:gd name="connsiteY18" fmla="*/ 350924 h 851161"/>
              <a:gd name="connsiteX19" fmla="*/ 9199098 w 11584247"/>
              <a:gd name="connsiteY19" fmla="*/ 367794 h 851161"/>
              <a:gd name="connsiteX20" fmla="*/ 9152075 w 11584247"/>
              <a:gd name="connsiteY20" fmla="*/ 382929 h 851161"/>
              <a:gd name="connsiteX21" fmla="*/ 9070495 w 11584247"/>
              <a:gd name="connsiteY21" fmla="*/ 419337 h 851161"/>
              <a:gd name="connsiteX22" fmla="*/ 8869068 w 11584247"/>
              <a:gd name="connsiteY22" fmla="*/ 421230 h 851161"/>
              <a:gd name="connsiteX23" fmla="*/ 8805167 w 11584247"/>
              <a:gd name="connsiteY23" fmla="*/ 414437 h 851161"/>
              <a:gd name="connsiteX24" fmla="*/ 8593326 w 11584247"/>
              <a:gd name="connsiteY24" fmla="*/ 390816 h 851161"/>
              <a:gd name="connsiteX25" fmla="*/ 8480431 w 11584247"/>
              <a:gd name="connsiteY25" fmla="*/ 402916 h 851161"/>
              <a:gd name="connsiteX26" fmla="*/ 8441817 w 11584247"/>
              <a:gd name="connsiteY26" fmla="*/ 417619 h 851161"/>
              <a:gd name="connsiteX27" fmla="*/ 8377029 w 11584247"/>
              <a:gd name="connsiteY27" fmla="*/ 441608 h 851161"/>
              <a:gd name="connsiteX28" fmla="*/ 8259050 w 11584247"/>
              <a:gd name="connsiteY28" fmla="*/ 464220 h 851161"/>
              <a:gd name="connsiteX29" fmla="*/ 8201086 w 11584247"/>
              <a:gd name="connsiteY29" fmla="*/ 485570 h 851161"/>
              <a:gd name="connsiteX30" fmla="*/ 8113667 w 11584247"/>
              <a:gd name="connsiteY30" fmla="*/ 521596 h 851161"/>
              <a:gd name="connsiteX31" fmla="*/ 8062051 w 11584247"/>
              <a:gd name="connsiteY31" fmla="*/ 533812 h 851161"/>
              <a:gd name="connsiteX32" fmla="*/ 7950411 w 11584247"/>
              <a:gd name="connsiteY32" fmla="*/ 582087 h 851161"/>
              <a:gd name="connsiteX33" fmla="*/ 7788598 w 11584247"/>
              <a:gd name="connsiteY33" fmla="*/ 667978 h 851161"/>
              <a:gd name="connsiteX34" fmla="*/ 7691368 w 11584247"/>
              <a:gd name="connsiteY34" fmla="*/ 691272 h 851161"/>
              <a:gd name="connsiteX35" fmla="*/ 7683053 w 11584247"/>
              <a:gd name="connsiteY35" fmla="*/ 688814 h 851161"/>
              <a:gd name="connsiteX36" fmla="*/ 7670993 w 11584247"/>
              <a:gd name="connsiteY36" fmla="*/ 688775 h 851161"/>
              <a:gd name="connsiteX37" fmla="*/ 7670712 w 11584247"/>
              <a:gd name="connsiteY37" fmla="*/ 689306 h 851161"/>
              <a:gd name="connsiteX38" fmla="*/ 7659383 w 11584247"/>
              <a:gd name="connsiteY38" fmla="*/ 688227 h 851161"/>
              <a:gd name="connsiteX39" fmla="*/ 7532285 w 11584247"/>
              <a:gd name="connsiteY39" fmla="*/ 726440 h 851161"/>
              <a:gd name="connsiteX40" fmla="*/ 7502351 w 11584247"/>
              <a:gd name="connsiteY40" fmla="*/ 735020 h 851161"/>
              <a:gd name="connsiteX41" fmla="*/ 7486452 w 11584247"/>
              <a:gd name="connsiteY41" fmla="*/ 742445 h 851161"/>
              <a:gd name="connsiteX42" fmla="*/ 7432183 w 11584247"/>
              <a:gd name="connsiteY42" fmla="*/ 732969 h 851161"/>
              <a:gd name="connsiteX43" fmla="*/ 7425231 w 11584247"/>
              <a:gd name="connsiteY43" fmla="*/ 735688 h 851161"/>
              <a:gd name="connsiteX44" fmla="*/ 7390298 w 11584247"/>
              <a:gd name="connsiteY44" fmla="*/ 722535 h 851161"/>
              <a:gd name="connsiteX45" fmla="*/ 7372339 w 11584247"/>
              <a:gd name="connsiteY45" fmla="*/ 718662 h 851161"/>
              <a:gd name="connsiteX46" fmla="*/ 7367083 w 11584247"/>
              <a:gd name="connsiteY46" fmla="*/ 711540 h 851161"/>
              <a:gd name="connsiteX47" fmla="*/ 7340667 w 11584247"/>
              <a:gd name="connsiteY47" fmla="*/ 708883 h 851161"/>
              <a:gd name="connsiteX48" fmla="*/ 7337703 w 11584247"/>
              <a:gd name="connsiteY48" fmla="*/ 710851 h 851161"/>
              <a:gd name="connsiteX49" fmla="*/ 7315659 w 11584247"/>
              <a:gd name="connsiteY49" fmla="*/ 700203 h 851161"/>
              <a:gd name="connsiteX50" fmla="*/ 7267494 w 11584247"/>
              <a:gd name="connsiteY50" fmla="*/ 681057 h 851161"/>
              <a:gd name="connsiteX51" fmla="*/ 7073219 w 11584247"/>
              <a:gd name="connsiteY51" fmla="*/ 690480 h 851161"/>
              <a:gd name="connsiteX52" fmla="*/ 6772962 w 11584247"/>
              <a:gd name="connsiteY52" fmla="*/ 661982 h 851161"/>
              <a:gd name="connsiteX53" fmla="*/ 6548962 w 11584247"/>
              <a:gd name="connsiteY53" fmla="*/ 632182 h 851161"/>
              <a:gd name="connsiteX54" fmla="*/ 6337636 w 11584247"/>
              <a:gd name="connsiteY54" fmla="*/ 651977 h 851161"/>
              <a:gd name="connsiteX55" fmla="*/ 6268828 w 11584247"/>
              <a:gd name="connsiteY55" fmla="*/ 622080 h 851161"/>
              <a:gd name="connsiteX56" fmla="*/ 6241133 w 11584247"/>
              <a:gd name="connsiteY56" fmla="*/ 637096 h 851161"/>
              <a:gd name="connsiteX57" fmla="*/ 6236372 w 11584247"/>
              <a:gd name="connsiteY57" fmla="*/ 640150 h 851161"/>
              <a:gd name="connsiteX58" fmla="*/ 6217005 w 11584247"/>
              <a:gd name="connsiteY58" fmla="*/ 642256 h 851161"/>
              <a:gd name="connsiteX59" fmla="*/ 6211934 w 11584247"/>
              <a:gd name="connsiteY59" fmla="*/ 655497 h 851161"/>
              <a:gd name="connsiteX60" fmla="*/ 6138186 w 11584247"/>
              <a:gd name="connsiteY60" fmla="*/ 650898 h 851161"/>
              <a:gd name="connsiteX61" fmla="*/ 6046332 w 11584247"/>
              <a:gd name="connsiteY61" fmla="*/ 651243 h 851161"/>
              <a:gd name="connsiteX62" fmla="*/ 5875486 w 11584247"/>
              <a:gd name="connsiteY62" fmla="*/ 656164 h 851161"/>
              <a:gd name="connsiteX63" fmla="*/ 5837074 w 11584247"/>
              <a:gd name="connsiteY63" fmla="*/ 669047 h 851161"/>
              <a:gd name="connsiteX64" fmla="*/ 5783293 w 11584247"/>
              <a:gd name="connsiteY64" fmla="*/ 678526 h 851161"/>
              <a:gd name="connsiteX65" fmla="*/ 5673851 w 11584247"/>
              <a:gd name="connsiteY65" fmla="*/ 675677 h 851161"/>
              <a:gd name="connsiteX66" fmla="*/ 5459069 w 11584247"/>
              <a:gd name="connsiteY66" fmla="*/ 641319 h 851161"/>
              <a:gd name="connsiteX67" fmla="*/ 5365377 w 11584247"/>
              <a:gd name="connsiteY67" fmla="*/ 639724 h 851161"/>
              <a:gd name="connsiteX68" fmla="*/ 5168758 w 11584247"/>
              <a:gd name="connsiteY68" fmla="*/ 620360 h 851161"/>
              <a:gd name="connsiteX69" fmla="*/ 5043093 w 11584247"/>
              <a:gd name="connsiteY69" fmla="*/ 619043 h 851161"/>
              <a:gd name="connsiteX70" fmla="*/ 4998604 w 11584247"/>
              <a:gd name="connsiteY70" fmla="*/ 629087 h 851161"/>
              <a:gd name="connsiteX71" fmla="*/ 4924058 w 11584247"/>
              <a:gd name="connsiteY71" fmla="*/ 645263 h 851161"/>
              <a:gd name="connsiteX72" fmla="*/ 4868616 w 11584247"/>
              <a:gd name="connsiteY72" fmla="*/ 683240 h 851161"/>
              <a:gd name="connsiteX73" fmla="*/ 4806175 w 11584247"/>
              <a:gd name="connsiteY73" fmla="*/ 686507 h 851161"/>
              <a:gd name="connsiteX74" fmla="*/ 4724634 w 11584247"/>
              <a:gd name="connsiteY74" fmla="*/ 668150 h 851161"/>
              <a:gd name="connsiteX75" fmla="*/ 4623526 w 11584247"/>
              <a:gd name="connsiteY75" fmla="*/ 693607 h 851161"/>
              <a:gd name="connsiteX76" fmla="*/ 4565119 w 11584247"/>
              <a:gd name="connsiteY76" fmla="*/ 699644 h 851161"/>
              <a:gd name="connsiteX77" fmla="*/ 4405682 w 11584247"/>
              <a:gd name="connsiteY77" fmla="*/ 725524 h 851161"/>
              <a:gd name="connsiteX78" fmla="*/ 4238717 w 11584247"/>
              <a:gd name="connsiteY78" fmla="*/ 780637 h 851161"/>
              <a:gd name="connsiteX79" fmla="*/ 4020693 w 11584247"/>
              <a:gd name="connsiteY79" fmla="*/ 841422 h 851161"/>
              <a:gd name="connsiteX80" fmla="*/ 3998789 w 11584247"/>
              <a:gd name="connsiteY80" fmla="*/ 851161 h 851161"/>
              <a:gd name="connsiteX81" fmla="*/ 3968135 w 11584247"/>
              <a:gd name="connsiteY81" fmla="*/ 845925 h 851161"/>
              <a:gd name="connsiteX82" fmla="*/ 3845234 w 11584247"/>
              <a:gd name="connsiteY82" fmla="*/ 823068 h 851161"/>
              <a:gd name="connsiteX83" fmla="*/ 3665369 w 11584247"/>
              <a:gd name="connsiteY83" fmla="*/ 785906 h 851161"/>
              <a:gd name="connsiteX84" fmla="*/ 3434444 w 11584247"/>
              <a:gd name="connsiteY84" fmla="*/ 760907 h 851161"/>
              <a:gd name="connsiteX85" fmla="*/ 3298790 w 11584247"/>
              <a:gd name="connsiteY85" fmla="*/ 755716 h 851161"/>
              <a:gd name="connsiteX86" fmla="*/ 3044242 w 11584247"/>
              <a:gd name="connsiteY86" fmla="*/ 738181 h 851161"/>
              <a:gd name="connsiteX87" fmla="*/ 2975529 w 11584247"/>
              <a:gd name="connsiteY87" fmla="*/ 720730 h 851161"/>
              <a:gd name="connsiteX88" fmla="*/ 2868812 w 11584247"/>
              <a:gd name="connsiteY88" fmla="*/ 709829 h 851161"/>
              <a:gd name="connsiteX89" fmla="*/ 2813818 w 11584247"/>
              <a:gd name="connsiteY89" fmla="*/ 698031 h 851161"/>
              <a:gd name="connsiteX90" fmla="*/ 2504472 w 11584247"/>
              <a:gd name="connsiteY90" fmla="*/ 654196 h 851161"/>
              <a:gd name="connsiteX91" fmla="*/ 2323450 w 11584247"/>
              <a:gd name="connsiteY91" fmla="*/ 692063 h 851161"/>
              <a:gd name="connsiteX92" fmla="*/ 2047386 w 11584247"/>
              <a:gd name="connsiteY92" fmla="*/ 669854 h 851161"/>
              <a:gd name="connsiteX93" fmla="*/ 2014871 w 11584247"/>
              <a:gd name="connsiteY93" fmla="*/ 671556 h 851161"/>
              <a:gd name="connsiteX94" fmla="*/ 1961527 w 11584247"/>
              <a:gd name="connsiteY94" fmla="*/ 678730 h 851161"/>
              <a:gd name="connsiteX95" fmla="*/ 1834052 w 11584247"/>
              <a:gd name="connsiteY95" fmla="*/ 644653 h 851161"/>
              <a:gd name="connsiteX96" fmla="*/ 1657788 w 11584247"/>
              <a:gd name="connsiteY96" fmla="*/ 646274 h 851161"/>
              <a:gd name="connsiteX97" fmla="*/ 1434049 w 11584247"/>
              <a:gd name="connsiteY97" fmla="*/ 595668 h 851161"/>
              <a:gd name="connsiteX98" fmla="*/ 1177354 w 11584247"/>
              <a:gd name="connsiteY98" fmla="*/ 614359 h 851161"/>
              <a:gd name="connsiteX99" fmla="*/ 1088947 w 11584247"/>
              <a:gd name="connsiteY99" fmla="*/ 617056 h 851161"/>
              <a:gd name="connsiteX100" fmla="*/ 998946 w 11584247"/>
              <a:gd name="connsiteY100" fmla="*/ 688407 h 851161"/>
              <a:gd name="connsiteX101" fmla="*/ 775514 w 11584247"/>
              <a:gd name="connsiteY101" fmla="*/ 737451 h 851161"/>
              <a:gd name="connsiteX102" fmla="*/ 603494 w 11584247"/>
              <a:gd name="connsiteY102" fmla="*/ 710500 h 851161"/>
              <a:gd name="connsiteX103" fmla="*/ 471335 w 11584247"/>
              <a:gd name="connsiteY103" fmla="*/ 714464 h 851161"/>
              <a:gd name="connsiteX104" fmla="*/ 344393 w 11584247"/>
              <a:gd name="connsiteY104" fmla="*/ 725929 h 851161"/>
              <a:gd name="connsiteX105" fmla="*/ 143310 w 11584247"/>
              <a:gd name="connsiteY105" fmla="*/ 738210 h 851161"/>
              <a:gd name="connsiteX106" fmla="*/ 15455 w 11584247"/>
              <a:gd name="connsiteY106" fmla="*/ 751614 h 851161"/>
              <a:gd name="connsiteX107" fmla="*/ 0 w 11584247"/>
              <a:gd name="connsiteY107" fmla="*/ 741620 h 851161"/>
              <a:gd name="connsiteX108" fmla="*/ 0 w 11584247"/>
              <a:gd name="connsiteY108" fmla="*/ 0 h 851161"/>
              <a:gd name="connsiteX0" fmla="*/ 0 w 11584247"/>
              <a:gd name="connsiteY0" fmla="*/ 0 h 851161"/>
              <a:gd name="connsiteX1" fmla="*/ 11584247 w 11584247"/>
              <a:gd name="connsiteY1" fmla="*/ 0 h 851161"/>
              <a:gd name="connsiteX2" fmla="*/ 11515863 w 11584247"/>
              <a:gd name="connsiteY2" fmla="*/ 41320 h 851161"/>
              <a:gd name="connsiteX3" fmla="*/ 11361848 w 11584247"/>
              <a:gd name="connsiteY3" fmla="*/ 74449 h 851161"/>
              <a:gd name="connsiteX4" fmla="*/ 11216869 w 11584247"/>
              <a:gd name="connsiteY4" fmla="*/ 106667 h 851161"/>
              <a:gd name="connsiteX5" fmla="*/ 11164524 w 11584247"/>
              <a:gd name="connsiteY5" fmla="*/ 113013 h 851161"/>
              <a:gd name="connsiteX6" fmla="*/ 11076261 w 11584247"/>
              <a:gd name="connsiteY6" fmla="*/ 152651 h 851161"/>
              <a:gd name="connsiteX7" fmla="*/ 10991963 w 11584247"/>
              <a:gd name="connsiteY7" fmla="*/ 163440 h 851161"/>
              <a:gd name="connsiteX8" fmla="*/ 10812847 w 11584247"/>
              <a:gd name="connsiteY8" fmla="*/ 186456 h 851161"/>
              <a:gd name="connsiteX9" fmla="*/ 10675741 w 11584247"/>
              <a:gd name="connsiteY9" fmla="*/ 221829 h 851161"/>
              <a:gd name="connsiteX10" fmla="*/ 10510136 w 11584247"/>
              <a:gd name="connsiteY10" fmla="*/ 223982 h 851161"/>
              <a:gd name="connsiteX11" fmla="*/ 10310725 w 11584247"/>
              <a:gd name="connsiteY11" fmla="*/ 257181 h 851161"/>
              <a:gd name="connsiteX12" fmla="*/ 10161434 w 11584247"/>
              <a:gd name="connsiteY12" fmla="*/ 264082 h 851161"/>
              <a:gd name="connsiteX13" fmla="*/ 9987770 w 11584247"/>
              <a:gd name="connsiteY13" fmla="*/ 268441 h 851161"/>
              <a:gd name="connsiteX14" fmla="*/ 9768987 w 11584247"/>
              <a:gd name="connsiteY14" fmla="*/ 280841 h 851161"/>
              <a:gd name="connsiteX15" fmla="*/ 9645923 w 11584247"/>
              <a:gd name="connsiteY15" fmla="*/ 297473 h 851161"/>
              <a:gd name="connsiteX16" fmla="*/ 9477264 w 11584247"/>
              <a:gd name="connsiteY16" fmla="*/ 333736 h 851161"/>
              <a:gd name="connsiteX17" fmla="*/ 9323022 w 11584247"/>
              <a:gd name="connsiteY17" fmla="*/ 339499 h 851161"/>
              <a:gd name="connsiteX18" fmla="*/ 9231896 w 11584247"/>
              <a:gd name="connsiteY18" fmla="*/ 350924 h 851161"/>
              <a:gd name="connsiteX19" fmla="*/ 9199098 w 11584247"/>
              <a:gd name="connsiteY19" fmla="*/ 367794 h 851161"/>
              <a:gd name="connsiteX20" fmla="*/ 9152075 w 11584247"/>
              <a:gd name="connsiteY20" fmla="*/ 382929 h 851161"/>
              <a:gd name="connsiteX21" fmla="*/ 9070495 w 11584247"/>
              <a:gd name="connsiteY21" fmla="*/ 419337 h 851161"/>
              <a:gd name="connsiteX22" fmla="*/ 8869068 w 11584247"/>
              <a:gd name="connsiteY22" fmla="*/ 421230 h 851161"/>
              <a:gd name="connsiteX23" fmla="*/ 8805167 w 11584247"/>
              <a:gd name="connsiteY23" fmla="*/ 414437 h 851161"/>
              <a:gd name="connsiteX24" fmla="*/ 8593326 w 11584247"/>
              <a:gd name="connsiteY24" fmla="*/ 390816 h 851161"/>
              <a:gd name="connsiteX25" fmla="*/ 8480431 w 11584247"/>
              <a:gd name="connsiteY25" fmla="*/ 402916 h 851161"/>
              <a:gd name="connsiteX26" fmla="*/ 8441817 w 11584247"/>
              <a:gd name="connsiteY26" fmla="*/ 417619 h 851161"/>
              <a:gd name="connsiteX27" fmla="*/ 8377029 w 11584247"/>
              <a:gd name="connsiteY27" fmla="*/ 441608 h 851161"/>
              <a:gd name="connsiteX28" fmla="*/ 8259050 w 11584247"/>
              <a:gd name="connsiteY28" fmla="*/ 464220 h 851161"/>
              <a:gd name="connsiteX29" fmla="*/ 8201086 w 11584247"/>
              <a:gd name="connsiteY29" fmla="*/ 485570 h 851161"/>
              <a:gd name="connsiteX30" fmla="*/ 8113667 w 11584247"/>
              <a:gd name="connsiteY30" fmla="*/ 521596 h 851161"/>
              <a:gd name="connsiteX31" fmla="*/ 8062051 w 11584247"/>
              <a:gd name="connsiteY31" fmla="*/ 533812 h 851161"/>
              <a:gd name="connsiteX32" fmla="*/ 7950411 w 11584247"/>
              <a:gd name="connsiteY32" fmla="*/ 582087 h 851161"/>
              <a:gd name="connsiteX33" fmla="*/ 7788598 w 11584247"/>
              <a:gd name="connsiteY33" fmla="*/ 667978 h 851161"/>
              <a:gd name="connsiteX34" fmla="*/ 7691368 w 11584247"/>
              <a:gd name="connsiteY34" fmla="*/ 691272 h 851161"/>
              <a:gd name="connsiteX35" fmla="*/ 7683053 w 11584247"/>
              <a:gd name="connsiteY35" fmla="*/ 688814 h 851161"/>
              <a:gd name="connsiteX36" fmla="*/ 7670993 w 11584247"/>
              <a:gd name="connsiteY36" fmla="*/ 688775 h 851161"/>
              <a:gd name="connsiteX37" fmla="*/ 7670712 w 11584247"/>
              <a:gd name="connsiteY37" fmla="*/ 689306 h 851161"/>
              <a:gd name="connsiteX38" fmla="*/ 7659383 w 11584247"/>
              <a:gd name="connsiteY38" fmla="*/ 688227 h 851161"/>
              <a:gd name="connsiteX39" fmla="*/ 7532285 w 11584247"/>
              <a:gd name="connsiteY39" fmla="*/ 726440 h 851161"/>
              <a:gd name="connsiteX40" fmla="*/ 7502351 w 11584247"/>
              <a:gd name="connsiteY40" fmla="*/ 735020 h 851161"/>
              <a:gd name="connsiteX41" fmla="*/ 7486452 w 11584247"/>
              <a:gd name="connsiteY41" fmla="*/ 742445 h 851161"/>
              <a:gd name="connsiteX42" fmla="*/ 7432183 w 11584247"/>
              <a:gd name="connsiteY42" fmla="*/ 732969 h 851161"/>
              <a:gd name="connsiteX43" fmla="*/ 7425231 w 11584247"/>
              <a:gd name="connsiteY43" fmla="*/ 735688 h 851161"/>
              <a:gd name="connsiteX44" fmla="*/ 7390298 w 11584247"/>
              <a:gd name="connsiteY44" fmla="*/ 722535 h 851161"/>
              <a:gd name="connsiteX45" fmla="*/ 7372339 w 11584247"/>
              <a:gd name="connsiteY45" fmla="*/ 718662 h 851161"/>
              <a:gd name="connsiteX46" fmla="*/ 7367083 w 11584247"/>
              <a:gd name="connsiteY46" fmla="*/ 711540 h 851161"/>
              <a:gd name="connsiteX47" fmla="*/ 7340667 w 11584247"/>
              <a:gd name="connsiteY47" fmla="*/ 708883 h 851161"/>
              <a:gd name="connsiteX48" fmla="*/ 7337703 w 11584247"/>
              <a:gd name="connsiteY48" fmla="*/ 710851 h 851161"/>
              <a:gd name="connsiteX49" fmla="*/ 7315659 w 11584247"/>
              <a:gd name="connsiteY49" fmla="*/ 700203 h 851161"/>
              <a:gd name="connsiteX50" fmla="*/ 7267494 w 11584247"/>
              <a:gd name="connsiteY50" fmla="*/ 681057 h 851161"/>
              <a:gd name="connsiteX51" fmla="*/ 7073219 w 11584247"/>
              <a:gd name="connsiteY51" fmla="*/ 690480 h 851161"/>
              <a:gd name="connsiteX52" fmla="*/ 6772962 w 11584247"/>
              <a:gd name="connsiteY52" fmla="*/ 661982 h 851161"/>
              <a:gd name="connsiteX53" fmla="*/ 6548962 w 11584247"/>
              <a:gd name="connsiteY53" fmla="*/ 632182 h 851161"/>
              <a:gd name="connsiteX54" fmla="*/ 6337636 w 11584247"/>
              <a:gd name="connsiteY54" fmla="*/ 651977 h 851161"/>
              <a:gd name="connsiteX55" fmla="*/ 6268828 w 11584247"/>
              <a:gd name="connsiteY55" fmla="*/ 622080 h 851161"/>
              <a:gd name="connsiteX56" fmla="*/ 6241133 w 11584247"/>
              <a:gd name="connsiteY56" fmla="*/ 637096 h 851161"/>
              <a:gd name="connsiteX57" fmla="*/ 6236372 w 11584247"/>
              <a:gd name="connsiteY57" fmla="*/ 640150 h 851161"/>
              <a:gd name="connsiteX58" fmla="*/ 6217005 w 11584247"/>
              <a:gd name="connsiteY58" fmla="*/ 642256 h 851161"/>
              <a:gd name="connsiteX59" fmla="*/ 6211934 w 11584247"/>
              <a:gd name="connsiteY59" fmla="*/ 655497 h 851161"/>
              <a:gd name="connsiteX60" fmla="*/ 6138186 w 11584247"/>
              <a:gd name="connsiteY60" fmla="*/ 650898 h 851161"/>
              <a:gd name="connsiteX61" fmla="*/ 6046332 w 11584247"/>
              <a:gd name="connsiteY61" fmla="*/ 651243 h 851161"/>
              <a:gd name="connsiteX62" fmla="*/ 5875486 w 11584247"/>
              <a:gd name="connsiteY62" fmla="*/ 656164 h 851161"/>
              <a:gd name="connsiteX63" fmla="*/ 5837074 w 11584247"/>
              <a:gd name="connsiteY63" fmla="*/ 669047 h 851161"/>
              <a:gd name="connsiteX64" fmla="*/ 5783293 w 11584247"/>
              <a:gd name="connsiteY64" fmla="*/ 678526 h 851161"/>
              <a:gd name="connsiteX65" fmla="*/ 5673851 w 11584247"/>
              <a:gd name="connsiteY65" fmla="*/ 675677 h 851161"/>
              <a:gd name="connsiteX66" fmla="*/ 5459069 w 11584247"/>
              <a:gd name="connsiteY66" fmla="*/ 641319 h 851161"/>
              <a:gd name="connsiteX67" fmla="*/ 5365377 w 11584247"/>
              <a:gd name="connsiteY67" fmla="*/ 639724 h 851161"/>
              <a:gd name="connsiteX68" fmla="*/ 5168758 w 11584247"/>
              <a:gd name="connsiteY68" fmla="*/ 620360 h 851161"/>
              <a:gd name="connsiteX69" fmla="*/ 5043093 w 11584247"/>
              <a:gd name="connsiteY69" fmla="*/ 619043 h 851161"/>
              <a:gd name="connsiteX70" fmla="*/ 4998604 w 11584247"/>
              <a:gd name="connsiteY70" fmla="*/ 629087 h 851161"/>
              <a:gd name="connsiteX71" fmla="*/ 4924058 w 11584247"/>
              <a:gd name="connsiteY71" fmla="*/ 645263 h 851161"/>
              <a:gd name="connsiteX72" fmla="*/ 4868616 w 11584247"/>
              <a:gd name="connsiteY72" fmla="*/ 683240 h 851161"/>
              <a:gd name="connsiteX73" fmla="*/ 4806175 w 11584247"/>
              <a:gd name="connsiteY73" fmla="*/ 686507 h 851161"/>
              <a:gd name="connsiteX74" fmla="*/ 4724634 w 11584247"/>
              <a:gd name="connsiteY74" fmla="*/ 668150 h 851161"/>
              <a:gd name="connsiteX75" fmla="*/ 4623526 w 11584247"/>
              <a:gd name="connsiteY75" fmla="*/ 693607 h 851161"/>
              <a:gd name="connsiteX76" fmla="*/ 4565119 w 11584247"/>
              <a:gd name="connsiteY76" fmla="*/ 699644 h 851161"/>
              <a:gd name="connsiteX77" fmla="*/ 4405682 w 11584247"/>
              <a:gd name="connsiteY77" fmla="*/ 725524 h 851161"/>
              <a:gd name="connsiteX78" fmla="*/ 4238717 w 11584247"/>
              <a:gd name="connsiteY78" fmla="*/ 780637 h 851161"/>
              <a:gd name="connsiteX79" fmla="*/ 4020693 w 11584247"/>
              <a:gd name="connsiteY79" fmla="*/ 841422 h 851161"/>
              <a:gd name="connsiteX80" fmla="*/ 3998789 w 11584247"/>
              <a:gd name="connsiteY80" fmla="*/ 851161 h 851161"/>
              <a:gd name="connsiteX81" fmla="*/ 3968135 w 11584247"/>
              <a:gd name="connsiteY81" fmla="*/ 845925 h 851161"/>
              <a:gd name="connsiteX82" fmla="*/ 3845234 w 11584247"/>
              <a:gd name="connsiteY82" fmla="*/ 823068 h 851161"/>
              <a:gd name="connsiteX83" fmla="*/ 3665369 w 11584247"/>
              <a:gd name="connsiteY83" fmla="*/ 785906 h 851161"/>
              <a:gd name="connsiteX84" fmla="*/ 3434444 w 11584247"/>
              <a:gd name="connsiteY84" fmla="*/ 760907 h 851161"/>
              <a:gd name="connsiteX85" fmla="*/ 3298790 w 11584247"/>
              <a:gd name="connsiteY85" fmla="*/ 755716 h 851161"/>
              <a:gd name="connsiteX86" fmla="*/ 3044242 w 11584247"/>
              <a:gd name="connsiteY86" fmla="*/ 738181 h 851161"/>
              <a:gd name="connsiteX87" fmla="*/ 2975529 w 11584247"/>
              <a:gd name="connsiteY87" fmla="*/ 720730 h 851161"/>
              <a:gd name="connsiteX88" fmla="*/ 2868812 w 11584247"/>
              <a:gd name="connsiteY88" fmla="*/ 709829 h 851161"/>
              <a:gd name="connsiteX89" fmla="*/ 2813818 w 11584247"/>
              <a:gd name="connsiteY89" fmla="*/ 698031 h 851161"/>
              <a:gd name="connsiteX90" fmla="*/ 2504472 w 11584247"/>
              <a:gd name="connsiteY90" fmla="*/ 654196 h 851161"/>
              <a:gd name="connsiteX91" fmla="*/ 2323450 w 11584247"/>
              <a:gd name="connsiteY91" fmla="*/ 692063 h 851161"/>
              <a:gd name="connsiteX92" fmla="*/ 2047386 w 11584247"/>
              <a:gd name="connsiteY92" fmla="*/ 669854 h 851161"/>
              <a:gd name="connsiteX93" fmla="*/ 2014871 w 11584247"/>
              <a:gd name="connsiteY93" fmla="*/ 671556 h 851161"/>
              <a:gd name="connsiteX94" fmla="*/ 1961527 w 11584247"/>
              <a:gd name="connsiteY94" fmla="*/ 678730 h 851161"/>
              <a:gd name="connsiteX95" fmla="*/ 1834052 w 11584247"/>
              <a:gd name="connsiteY95" fmla="*/ 644653 h 851161"/>
              <a:gd name="connsiteX96" fmla="*/ 1657788 w 11584247"/>
              <a:gd name="connsiteY96" fmla="*/ 646274 h 851161"/>
              <a:gd name="connsiteX97" fmla="*/ 1434049 w 11584247"/>
              <a:gd name="connsiteY97" fmla="*/ 595668 h 851161"/>
              <a:gd name="connsiteX98" fmla="*/ 1177354 w 11584247"/>
              <a:gd name="connsiteY98" fmla="*/ 614359 h 851161"/>
              <a:gd name="connsiteX99" fmla="*/ 1088947 w 11584247"/>
              <a:gd name="connsiteY99" fmla="*/ 617056 h 851161"/>
              <a:gd name="connsiteX100" fmla="*/ 998946 w 11584247"/>
              <a:gd name="connsiteY100" fmla="*/ 688407 h 851161"/>
              <a:gd name="connsiteX101" fmla="*/ 775514 w 11584247"/>
              <a:gd name="connsiteY101" fmla="*/ 737451 h 851161"/>
              <a:gd name="connsiteX102" fmla="*/ 603494 w 11584247"/>
              <a:gd name="connsiteY102" fmla="*/ 710500 h 851161"/>
              <a:gd name="connsiteX103" fmla="*/ 471335 w 11584247"/>
              <a:gd name="connsiteY103" fmla="*/ 714464 h 851161"/>
              <a:gd name="connsiteX104" fmla="*/ 344393 w 11584247"/>
              <a:gd name="connsiteY104" fmla="*/ 725929 h 851161"/>
              <a:gd name="connsiteX105" fmla="*/ 143310 w 11584247"/>
              <a:gd name="connsiteY105" fmla="*/ 738210 h 851161"/>
              <a:gd name="connsiteX106" fmla="*/ 15455 w 11584247"/>
              <a:gd name="connsiteY106" fmla="*/ 751614 h 851161"/>
              <a:gd name="connsiteX107" fmla="*/ 0 w 11584247"/>
              <a:gd name="connsiteY107" fmla="*/ 741620 h 851161"/>
              <a:gd name="connsiteX108" fmla="*/ 0 w 11584247"/>
              <a:gd name="connsiteY108" fmla="*/ 0 h 851161"/>
              <a:gd name="connsiteX0" fmla="*/ 0 w 11584247"/>
              <a:gd name="connsiteY0" fmla="*/ 0 h 851161"/>
              <a:gd name="connsiteX1" fmla="*/ 11584247 w 11584247"/>
              <a:gd name="connsiteY1" fmla="*/ 0 h 851161"/>
              <a:gd name="connsiteX2" fmla="*/ 11515863 w 11584247"/>
              <a:gd name="connsiteY2" fmla="*/ 41320 h 851161"/>
              <a:gd name="connsiteX3" fmla="*/ 11361848 w 11584247"/>
              <a:gd name="connsiteY3" fmla="*/ 74449 h 851161"/>
              <a:gd name="connsiteX4" fmla="*/ 11216869 w 11584247"/>
              <a:gd name="connsiteY4" fmla="*/ 106667 h 851161"/>
              <a:gd name="connsiteX5" fmla="*/ 11164524 w 11584247"/>
              <a:gd name="connsiteY5" fmla="*/ 113013 h 851161"/>
              <a:gd name="connsiteX6" fmla="*/ 11076261 w 11584247"/>
              <a:gd name="connsiteY6" fmla="*/ 152651 h 851161"/>
              <a:gd name="connsiteX7" fmla="*/ 10991963 w 11584247"/>
              <a:gd name="connsiteY7" fmla="*/ 163440 h 851161"/>
              <a:gd name="connsiteX8" fmla="*/ 10812847 w 11584247"/>
              <a:gd name="connsiteY8" fmla="*/ 186456 h 851161"/>
              <a:gd name="connsiteX9" fmla="*/ 10675741 w 11584247"/>
              <a:gd name="connsiteY9" fmla="*/ 221829 h 851161"/>
              <a:gd name="connsiteX10" fmla="*/ 10510136 w 11584247"/>
              <a:gd name="connsiteY10" fmla="*/ 223982 h 851161"/>
              <a:gd name="connsiteX11" fmla="*/ 10310725 w 11584247"/>
              <a:gd name="connsiteY11" fmla="*/ 257181 h 851161"/>
              <a:gd name="connsiteX12" fmla="*/ 10161434 w 11584247"/>
              <a:gd name="connsiteY12" fmla="*/ 264082 h 851161"/>
              <a:gd name="connsiteX13" fmla="*/ 9987770 w 11584247"/>
              <a:gd name="connsiteY13" fmla="*/ 268441 h 851161"/>
              <a:gd name="connsiteX14" fmla="*/ 9768987 w 11584247"/>
              <a:gd name="connsiteY14" fmla="*/ 280841 h 851161"/>
              <a:gd name="connsiteX15" fmla="*/ 9645923 w 11584247"/>
              <a:gd name="connsiteY15" fmla="*/ 297473 h 851161"/>
              <a:gd name="connsiteX16" fmla="*/ 9477264 w 11584247"/>
              <a:gd name="connsiteY16" fmla="*/ 333736 h 851161"/>
              <a:gd name="connsiteX17" fmla="*/ 9323022 w 11584247"/>
              <a:gd name="connsiteY17" fmla="*/ 339499 h 851161"/>
              <a:gd name="connsiteX18" fmla="*/ 9231896 w 11584247"/>
              <a:gd name="connsiteY18" fmla="*/ 350924 h 851161"/>
              <a:gd name="connsiteX19" fmla="*/ 9199098 w 11584247"/>
              <a:gd name="connsiteY19" fmla="*/ 367794 h 851161"/>
              <a:gd name="connsiteX20" fmla="*/ 9152075 w 11584247"/>
              <a:gd name="connsiteY20" fmla="*/ 382929 h 851161"/>
              <a:gd name="connsiteX21" fmla="*/ 9070495 w 11584247"/>
              <a:gd name="connsiteY21" fmla="*/ 419337 h 851161"/>
              <a:gd name="connsiteX22" fmla="*/ 8869068 w 11584247"/>
              <a:gd name="connsiteY22" fmla="*/ 421230 h 851161"/>
              <a:gd name="connsiteX23" fmla="*/ 8805167 w 11584247"/>
              <a:gd name="connsiteY23" fmla="*/ 414437 h 851161"/>
              <a:gd name="connsiteX24" fmla="*/ 8632595 w 11584247"/>
              <a:gd name="connsiteY24" fmla="*/ 396426 h 851161"/>
              <a:gd name="connsiteX25" fmla="*/ 8480431 w 11584247"/>
              <a:gd name="connsiteY25" fmla="*/ 402916 h 851161"/>
              <a:gd name="connsiteX26" fmla="*/ 8441817 w 11584247"/>
              <a:gd name="connsiteY26" fmla="*/ 417619 h 851161"/>
              <a:gd name="connsiteX27" fmla="*/ 8377029 w 11584247"/>
              <a:gd name="connsiteY27" fmla="*/ 441608 h 851161"/>
              <a:gd name="connsiteX28" fmla="*/ 8259050 w 11584247"/>
              <a:gd name="connsiteY28" fmla="*/ 464220 h 851161"/>
              <a:gd name="connsiteX29" fmla="*/ 8201086 w 11584247"/>
              <a:gd name="connsiteY29" fmla="*/ 485570 h 851161"/>
              <a:gd name="connsiteX30" fmla="*/ 8113667 w 11584247"/>
              <a:gd name="connsiteY30" fmla="*/ 521596 h 851161"/>
              <a:gd name="connsiteX31" fmla="*/ 8062051 w 11584247"/>
              <a:gd name="connsiteY31" fmla="*/ 533812 h 851161"/>
              <a:gd name="connsiteX32" fmla="*/ 7950411 w 11584247"/>
              <a:gd name="connsiteY32" fmla="*/ 582087 h 851161"/>
              <a:gd name="connsiteX33" fmla="*/ 7788598 w 11584247"/>
              <a:gd name="connsiteY33" fmla="*/ 667978 h 851161"/>
              <a:gd name="connsiteX34" fmla="*/ 7691368 w 11584247"/>
              <a:gd name="connsiteY34" fmla="*/ 691272 h 851161"/>
              <a:gd name="connsiteX35" fmla="*/ 7683053 w 11584247"/>
              <a:gd name="connsiteY35" fmla="*/ 688814 h 851161"/>
              <a:gd name="connsiteX36" fmla="*/ 7670993 w 11584247"/>
              <a:gd name="connsiteY36" fmla="*/ 688775 h 851161"/>
              <a:gd name="connsiteX37" fmla="*/ 7670712 w 11584247"/>
              <a:gd name="connsiteY37" fmla="*/ 689306 h 851161"/>
              <a:gd name="connsiteX38" fmla="*/ 7659383 w 11584247"/>
              <a:gd name="connsiteY38" fmla="*/ 688227 h 851161"/>
              <a:gd name="connsiteX39" fmla="*/ 7532285 w 11584247"/>
              <a:gd name="connsiteY39" fmla="*/ 726440 h 851161"/>
              <a:gd name="connsiteX40" fmla="*/ 7502351 w 11584247"/>
              <a:gd name="connsiteY40" fmla="*/ 735020 h 851161"/>
              <a:gd name="connsiteX41" fmla="*/ 7486452 w 11584247"/>
              <a:gd name="connsiteY41" fmla="*/ 742445 h 851161"/>
              <a:gd name="connsiteX42" fmla="*/ 7432183 w 11584247"/>
              <a:gd name="connsiteY42" fmla="*/ 732969 h 851161"/>
              <a:gd name="connsiteX43" fmla="*/ 7425231 w 11584247"/>
              <a:gd name="connsiteY43" fmla="*/ 735688 h 851161"/>
              <a:gd name="connsiteX44" fmla="*/ 7390298 w 11584247"/>
              <a:gd name="connsiteY44" fmla="*/ 722535 h 851161"/>
              <a:gd name="connsiteX45" fmla="*/ 7372339 w 11584247"/>
              <a:gd name="connsiteY45" fmla="*/ 718662 h 851161"/>
              <a:gd name="connsiteX46" fmla="*/ 7367083 w 11584247"/>
              <a:gd name="connsiteY46" fmla="*/ 711540 h 851161"/>
              <a:gd name="connsiteX47" fmla="*/ 7340667 w 11584247"/>
              <a:gd name="connsiteY47" fmla="*/ 708883 h 851161"/>
              <a:gd name="connsiteX48" fmla="*/ 7337703 w 11584247"/>
              <a:gd name="connsiteY48" fmla="*/ 710851 h 851161"/>
              <a:gd name="connsiteX49" fmla="*/ 7315659 w 11584247"/>
              <a:gd name="connsiteY49" fmla="*/ 700203 h 851161"/>
              <a:gd name="connsiteX50" fmla="*/ 7267494 w 11584247"/>
              <a:gd name="connsiteY50" fmla="*/ 681057 h 851161"/>
              <a:gd name="connsiteX51" fmla="*/ 7073219 w 11584247"/>
              <a:gd name="connsiteY51" fmla="*/ 690480 h 851161"/>
              <a:gd name="connsiteX52" fmla="*/ 6772962 w 11584247"/>
              <a:gd name="connsiteY52" fmla="*/ 661982 h 851161"/>
              <a:gd name="connsiteX53" fmla="*/ 6548962 w 11584247"/>
              <a:gd name="connsiteY53" fmla="*/ 632182 h 851161"/>
              <a:gd name="connsiteX54" fmla="*/ 6337636 w 11584247"/>
              <a:gd name="connsiteY54" fmla="*/ 651977 h 851161"/>
              <a:gd name="connsiteX55" fmla="*/ 6268828 w 11584247"/>
              <a:gd name="connsiteY55" fmla="*/ 622080 h 851161"/>
              <a:gd name="connsiteX56" fmla="*/ 6241133 w 11584247"/>
              <a:gd name="connsiteY56" fmla="*/ 637096 h 851161"/>
              <a:gd name="connsiteX57" fmla="*/ 6236372 w 11584247"/>
              <a:gd name="connsiteY57" fmla="*/ 640150 h 851161"/>
              <a:gd name="connsiteX58" fmla="*/ 6217005 w 11584247"/>
              <a:gd name="connsiteY58" fmla="*/ 642256 h 851161"/>
              <a:gd name="connsiteX59" fmla="*/ 6211934 w 11584247"/>
              <a:gd name="connsiteY59" fmla="*/ 655497 h 851161"/>
              <a:gd name="connsiteX60" fmla="*/ 6138186 w 11584247"/>
              <a:gd name="connsiteY60" fmla="*/ 650898 h 851161"/>
              <a:gd name="connsiteX61" fmla="*/ 6046332 w 11584247"/>
              <a:gd name="connsiteY61" fmla="*/ 651243 h 851161"/>
              <a:gd name="connsiteX62" fmla="*/ 5875486 w 11584247"/>
              <a:gd name="connsiteY62" fmla="*/ 656164 h 851161"/>
              <a:gd name="connsiteX63" fmla="*/ 5837074 w 11584247"/>
              <a:gd name="connsiteY63" fmla="*/ 669047 h 851161"/>
              <a:gd name="connsiteX64" fmla="*/ 5783293 w 11584247"/>
              <a:gd name="connsiteY64" fmla="*/ 678526 h 851161"/>
              <a:gd name="connsiteX65" fmla="*/ 5673851 w 11584247"/>
              <a:gd name="connsiteY65" fmla="*/ 675677 h 851161"/>
              <a:gd name="connsiteX66" fmla="*/ 5459069 w 11584247"/>
              <a:gd name="connsiteY66" fmla="*/ 641319 h 851161"/>
              <a:gd name="connsiteX67" fmla="*/ 5365377 w 11584247"/>
              <a:gd name="connsiteY67" fmla="*/ 639724 h 851161"/>
              <a:gd name="connsiteX68" fmla="*/ 5168758 w 11584247"/>
              <a:gd name="connsiteY68" fmla="*/ 620360 h 851161"/>
              <a:gd name="connsiteX69" fmla="*/ 5043093 w 11584247"/>
              <a:gd name="connsiteY69" fmla="*/ 619043 h 851161"/>
              <a:gd name="connsiteX70" fmla="*/ 4998604 w 11584247"/>
              <a:gd name="connsiteY70" fmla="*/ 629087 h 851161"/>
              <a:gd name="connsiteX71" fmla="*/ 4924058 w 11584247"/>
              <a:gd name="connsiteY71" fmla="*/ 645263 h 851161"/>
              <a:gd name="connsiteX72" fmla="*/ 4868616 w 11584247"/>
              <a:gd name="connsiteY72" fmla="*/ 683240 h 851161"/>
              <a:gd name="connsiteX73" fmla="*/ 4806175 w 11584247"/>
              <a:gd name="connsiteY73" fmla="*/ 686507 h 851161"/>
              <a:gd name="connsiteX74" fmla="*/ 4724634 w 11584247"/>
              <a:gd name="connsiteY74" fmla="*/ 668150 h 851161"/>
              <a:gd name="connsiteX75" fmla="*/ 4623526 w 11584247"/>
              <a:gd name="connsiteY75" fmla="*/ 693607 h 851161"/>
              <a:gd name="connsiteX76" fmla="*/ 4565119 w 11584247"/>
              <a:gd name="connsiteY76" fmla="*/ 699644 h 851161"/>
              <a:gd name="connsiteX77" fmla="*/ 4405682 w 11584247"/>
              <a:gd name="connsiteY77" fmla="*/ 725524 h 851161"/>
              <a:gd name="connsiteX78" fmla="*/ 4238717 w 11584247"/>
              <a:gd name="connsiteY78" fmla="*/ 780637 h 851161"/>
              <a:gd name="connsiteX79" fmla="*/ 4020693 w 11584247"/>
              <a:gd name="connsiteY79" fmla="*/ 841422 h 851161"/>
              <a:gd name="connsiteX80" fmla="*/ 3998789 w 11584247"/>
              <a:gd name="connsiteY80" fmla="*/ 851161 h 851161"/>
              <a:gd name="connsiteX81" fmla="*/ 3968135 w 11584247"/>
              <a:gd name="connsiteY81" fmla="*/ 845925 h 851161"/>
              <a:gd name="connsiteX82" fmla="*/ 3845234 w 11584247"/>
              <a:gd name="connsiteY82" fmla="*/ 823068 h 851161"/>
              <a:gd name="connsiteX83" fmla="*/ 3665369 w 11584247"/>
              <a:gd name="connsiteY83" fmla="*/ 785906 h 851161"/>
              <a:gd name="connsiteX84" fmla="*/ 3434444 w 11584247"/>
              <a:gd name="connsiteY84" fmla="*/ 760907 h 851161"/>
              <a:gd name="connsiteX85" fmla="*/ 3298790 w 11584247"/>
              <a:gd name="connsiteY85" fmla="*/ 755716 h 851161"/>
              <a:gd name="connsiteX86" fmla="*/ 3044242 w 11584247"/>
              <a:gd name="connsiteY86" fmla="*/ 738181 h 851161"/>
              <a:gd name="connsiteX87" fmla="*/ 2975529 w 11584247"/>
              <a:gd name="connsiteY87" fmla="*/ 720730 h 851161"/>
              <a:gd name="connsiteX88" fmla="*/ 2868812 w 11584247"/>
              <a:gd name="connsiteY88" fmla="*/ 709829 h 851161"/>
              <a:gd name="connsiteX89" fmla="*/ 2813818 w 11584247"/>
              <a:gd name="connsiteY89" fmla="*/ 698031 h 851161"/>
              <a:gd name="connsiteX90" fmla="*/ 2504472 w 11584247"/>
              <a:gd name="connsiteY90" fmla="*/ 654196 h 851161"/>
              <a:gd name="connsiteX91" fmla="*/ 2323450 w 11584247"/>
              <a:gd name="connsiteY91" fmla="*/ 692063 h 851161"/>
              <a:gd name="connsiteX92" fmla="*/ 2047386 w 11584247"/>
              <a:gd name="connsiteY92" fmla="*/ 669854 h 851161"/>
              <a:gd name="connsiteX93" fmla="*/ 2014871 w 11584247"/>
              <a:gd name="connsiteY93" fmla="*/ 671556 h 851161"/>
              <a:gd name="connsiteX94" fmla="*/ 1961527 w 11584247"/>
              <a:gd name="connsiteY94" fmla="*/ 678730 h 851161"/>
              <a:gd name="connsiteX95" fmla="*/ 1834052 w 11584247"/>
              <a:gd name="connsiteY95" fmla="*/ 644653 h 851161"/>
              <a:gd name="connsiteX96" fmla="*/ 1657788 w 11584247"/>
              <a:gd name="connsiteY96" fmla="*/ 646274 h 851161"/>
              <a:gd name="connsiteX97" fmla="*/ 1434049 w 11584247"/>
              <a:gd name="connsiteY97" fmla="*/ 595668 h 851161"/>
              <a:gd name="connsiteX98" fmla="*/ 1177354 w 11584247"/>
              <a:gd name="connsiteY98" fmla="*/ 614359 h 851161"/>
              <a:gd name="connsiteX99" fmla="*/ 1088947 w 11584247"/>
              <a:gd name="connsiteY99" fmla="*/ 617056 h 851161"/>
              <a:gd name="connsiteX100" fmla="*/ 998946 w 11584247"/>
              <a:gd name="connsiteY100" fmla="*/ 688407 h 851161"/>
              <a:gd name="connsiteX101" fmla="*/ 775514 w 11584247"/>
              <a:gd name="connsiteY101" fmla="*/ 737451 h 851161"/>
              <a:gd name="connsiteX102" fmla="*/ 603494 w 11584247"/>
              <a:gd name="connsiteY102" fmla="*/ 710500 h 851161"/>
              <a:gd name="connsiteX103" fmla="*/ 471335 w 11584247"/>
              <a:gd name="connsiteY103" fmla="*/ 714464 h 851161"/>
              <a:gd name="connsiteX104" fmla="*/ 344393 w 11584247"/>
              <a:gd name="connsiteY104" fmla="*/ 725929 h 851161"/>
              <a:gd name="connsiteX105" fmla="*/ 143310 w 11584247"/>
              <a:gd name="connsiteY105" fmla="*/ 738210 h 851161"/>
              <a:gd name="connsiteX106" fmla="*/ 15455 w 11584247"/>
              <a:gd name="connsiteY106" fmla="*/ 751614 h 851161"/>
              <a:gd name="connsiteX107" fmla="*/ 0 w 11584247"/>
              <a:gd name="connsiteY107" fmla="*/ 741620 h 851161"/>
              <a:gd name="connsiteX108" fmla="*/ 0 w 11584247"/>
              <a:gd name="connsiteY108" fmla="*/ 0 h 851161"/>
              <a:gd name="connsiteX0" fmla="*/ 0 w 11584247"/>
              <a:gd name="connsiteY0" fmla="*/ 0 h 851161"/>
              <a:gd name="connsiteX1" fmla="*/ 11584247 w 11584247"/>
              <a:gd name="connsiteY1" fmla="*/ 0 h 851161"/>
              <a:gd name="connsiteX2" fmla="*/ 11515863 w 11584247"/>
              <a:gd name="connsiteY2" fmla="*/ 41320 h 851161"/>
              <a:gd name="connsiteX3" fmla="*/ 11361848 w 11584247"/>
              <a:gd name="connsiteY3" fmla="*/ 74449 h 851161"/>
              <a:gd name="connsiteX4" fmla="*/ 11216869 w 11584247"/>
              <a:gd name="connsiteY4" fmla="*/ 106667 h 851161"/>
              <a:gd name="connsiteX5" fmla="*/ 11164524 w 11584247"/>
              <a:gd name="connsiteY5" fmla="*/ 113013 h 851161"/>
              <a:gd name="connsiteX6" fmla="*/ 11076261 w 11584247"/>
              <a:gd name="connsiteY6" fmla="*/ 152651 h 851161"/>
              <a:gd name="connsiteX7" fmla="*/ 10991963 w 11584247"/>
              <a:gd name="connsiteY7" fmla="*/ 163440 h 851161"/>
              <a:gd name="connsiteX8" fmla="*/ 10812847 w 11584247"/>
              <a:gd name="connsiteY8" fmla="*/ 186456 h 851161"/>
              <a:gd name="connsiteX9" fmla="*/ 10675741 w 11584247"/>
              <a:gd name="connsiteY9" fmla="*/ 221829 h 851161"/>
              <a:gd name="connsiteX10" fmla="*/ 10510136 w 11584247"/>
              <a:gd name="connsiteY10" fmla="*/ 223982 h 851161"/>
              <a:gd name="connsiteX11" fmla="*/ 10310725 w 11584247"/>
              <a:gd name="connsiteY11" fmla="*/ 257181 h 851161"/>
              <a:gd name="connsiteX12" fmla="*/ 10161434 w 11584247"/>
              <a:gd name="connsiteY12" fmla="*/ 264082 h 851161"/>
              <a:gd name="connsiteX13" fmla="*/ 9987770 w 11584247"/>
              <a:gd name="connsiteY13" fmla="*/ 268441 h 851161"/>
              <a:gd name="connsiteX14" fmla="*/ 9768987 w 11584247"/>
              <a:gd name="connsiteY14" fmla="*/ 280841 h 851161"/>
              <a:gd name="connsiteX15" fmla="*/ 9645923 w 11584247"/>
              <a:gd name="connsiteY15" fmla="*/ 297473 h 851161"/>
              <a:gd name="connsiteX16" fmla="*/ 9477264 w 11584247"/>
              <a:gd name="connsiteY16" fmla="*/ 333736 h 851161"/>
              <a:gd name="connsiteX17" fmla="*/ 9323022 w 11584247"/>
              <a:gd name="connsiteY17" fmla="*/ 339499 h 851161"/>
              <a:gd name="connsiteX18" fmla="*/ 9231896 w 11584247"/>
              <a:gd name="connsiteY18" fmla="*/ 350924 h 851161"/>
              <a:gd name="connsiteX19" fmla="*/ 9199098 w 11584247"/>
              <a:gd name="connsiteY19" fmla="*/ 367794 h 851161"/>
              <a:gd name="connsiteX20" fmla="*/ 9152075 w 11584247"/>
              <a:gd name="connsiteY20" fmla="*/ 382929 h 851161"/>
              <a:gd name="connsiteX21" fmla="*/ 9070495 w 11584247"/>
              <a:gd name="connsiteY21" fmla="*/ 419337 h 851161"/>
              <a:gd name="connsiteX22" fmla="*/ 8869068 w 11584247"/>
              <a:gd name="connsiteY22" fmla="*/ 421230 h 851161"/>
              <a:gd name="connsiteX23" fmla="*/ 8805167 w 11584247"/>
              <a:gd name="connsiteY23" fmla="*/ 414437 h 851161"/>
              <a:gd name="connsiteX24" fmla="*/ 8632595 w 11584247"/>
              <a:gd name="connsiteY24" fmla="*/ 396426 h 851161"/>
              <a:gd name="connsiteX25" fmla="*/ 8480431 w 11584247"/>
              <a:gd name="connsiteY25" fmla="*/ 402916 h 851161"/>
              <a:gd name="connsiteX26" fmla="*/ 8441817 w 11584247"/>
              <a:gd name="connsiteY26" fmla="*/ 417619 h 851161"/>
              <a:gd name="connsiteX27" fmla="*/ 8377029 w 11584247"/>
              <a:gd name="connsiteY27" fmla="*/ 441608 h 851161"/>
              <a:gd name="connsiteX28" fmla="*/ 8259050 w 11584247"/>
              <a:gd name="connsiteY28" fmla="*/ 464220 h 851161"/>
              <a:gd name="connsiteX29" fmla="*/ 8201086 w 11584247"/>
              <a:gd name="connsiteY29" fmla="*/ 485570 h 851161"/>
              <a:gd name="connsiteX30" fmla="*/ 8113667 w 11584247"/>
              <a:gd name="connsiteY30" fmla="*/ 521596 h 851161"/>
              <a:gd name="connsiteX31" fmla="*/ 8062051 w 11584247"/>
              <a:gd name="connsiteY31" fmla="*/ 533812 h 851161"/>
              <a:gd name="connsiteX32" fmla="*/ 7950411 w 11584247"/>
              <a:gd name="connsiteY32" fmla="*/ 582087 h 851161"/>
              <a:gd name="connsiteX33" fmla="*/ 7788598 w 11584247"/>
              <a:gd name="connsiteY33" fmla="*/ 667978 h 851161"/>
              <a:gd name="connsiteX34" fmla="*/ 7691368 w 11584247"/>
              <a:gd name="connsiteY34" fmla="*/ 691272 h 851161"/>
              <a:gd name="connsiteX35" fmla="*/ 7683053 w 11584247"/>
              <a:gd name="connsiteY35" fmla="*/ 688814 h 851161"/>
              <a:gd name="connsiteX36" fmla="*/ 7670993 w 11584247"/>
              <a:gd name="connsiteY36" fmla="*/ 688775 h 851161"/>
              <a:gd name="connsiteX37" fmla="*/ 7670712 w 11584247"/>
              <a:gd name="connsiteY37" fmla="*/ 689306 h 851161"/>
              <a:gd name="connsiteX38" fmla="*/ 7659383 w 11584247"/>
              <a:gd name="connsiteY38" fmla="*/ 688227 h 851161"/>
              <a:gd name="connsiteX39" fmla="*/ 7532285 w 11584247"/>
              <a:gd name="connsiteY39" fmla="*/ 726440 h 851161"/>
              <a:gd name="connsiteX40" fmla="*/ 7502351 w 11584247"/>
              <a:gd name="connsiteY40" fmla="*/ 735020 h 851161"/>
              <a:gd name="connsiteX41" fmla="*/ 7480842 w 11584247"/>
              <a:gd name="connsiteY41" fmla="*/ 731225 h 851161"/>
              <a:gd name="connsiteX42" fmla="*/ 7432183 w 11584247"/>
              <a:gd name="connsiteY42" fmla="*/ 732969 h 851161"/>
              <a:gd name="connsiteX43" fmla="*/ 7425231 w 11584247"/>
              <a:gd name="connsiteY43" fmla="*/ 735688 h 851161"/>
              <a:gd name="connsiteX44" fmla="*/ 7390298 w 11584247"/>
              <a:gd name="connsiteY44" fmla="*/ 722535 h 851161"/>
              <a:gd name="connsiteX45" fmla="*/ 7372339 w 11584247"/>
              <a:gd name="connsiteY45" fmla="*/ 718662 h 851161"/>
              <a:gd name="connsiteX46" fmla="*/ 7367083 w 11584247"/>
              <a:gd name="connsiteY46" fmla="*/ 711540 h 851161"/>
              <a:gd name="connsiteX47" fmla="*/ 7340667 w 11584247"/>
              <a:gd name="connsiteY47" fmla="*/ 708883 h 851161"/>
              <a:gd name="connsiteX48" fmla="*/ 7337703 w 11584247"/>
              <a:gd name="connsiteY48" fmla="*/ 710851 h 851161"/>
              <a:gd name="connsiteX49" fmla="*/ 7315659 w 11584247"/>
              <a:gd name="connsiteY49" fmla="*/ 700203 h 851161"/>
              <a:gd name="connsiteX50" fmla="*/ 7267494 w 11584247"/>
              <a:gd name="connsiteY50" fmla="*/ 681057 h 851161"/>
              <a:gd name="connsiteX51" fmla="*/ 7073219 w 11584247"/>
              <a:gd name="connsiteY51" fmla="*/ 690480 h 851161"/>
              <a:gd name="connsiteX52" fmla="*/ 6772962 w 11584247"/>
              <a:gd name="connsiteY52" fmla="*/ 661982 h 851161"/>
              <a:gd name="connsiteX53" fmla="*/ 6548962 w 11584247"/>
              <a:gd name="connsiteY53" fmla="*/ 632182 h 851161"/>
              <a:gd name="connsiteX54" fmla="*/ 6337636 w 11584247"/>
              <a:gd name="connsiteY54" fmla="*/ 651977 h 851161"/>
              <a:gd name="connsiteX55" fmla="*/ 6268828 w 11584247"/>
              <a:gd name="connsiteY55" fmla="*/ 622080 h 851161"/>
              <a:gd name="connsiteX56" fmla="*/ 6241133 w 11584247"/>
              <a:gd name="connsiteY56" fmla="*/ 637096 h 851161"/>
              <a:gd name="connsiteX57" fmla="*/ 6236372 w 11584247"/>
              <a:gd name="connsiteY57" fmla="*/ 640150 h 851161"/>
              <a:gd name="connsiteX58" fmla="*/ 6217005 w 11584247"/>
              <a:gd name="connsiteY58" fmla="*/ 642256 h 851161"/>
              <a:gd name="connsiteX59" fmla="*/ 6211934 w 11584247"/>
              <a:gd name="connsiteY59" fmla="*/ 655497 h 851161"/>
              <a:gd name="connsiteX60" fmla="*/ 6138186 w 11584247"/>
              <a:gd name="connsiteY60" fmla="*/ 650898 h 851161"/>
              <a:gd name="connsiteX61" fmla="*/ 6046332 w 11584247"/>
              <a:gd name="connsiteY61" fmla="*/ 651243 h 851161"/>
              <a:gd name="connsiteX62" fmla="*/ 5875486 w 11584247"/>
              <a:gd name="connsiteY62" fmla="*/ 656164 h 851161"/>
              <a:gd name="connsiteX63" fmla="*/ 5837074 w 11584247"/>
              <a:gd name="connsiteY63" fmla="*/ 669047 h 851161"/>
              <a:gd name="connsiteX64" fmla="*/ 5783293 w 11584247"/>
              <a:gd name="connsiteY64" fmla="*/ 678526 h 851161"/>
              <a:gd name="connsiteX65" fmla="*/ 5673851 w 11584247"/>
              <a:gd name="connsiteY65" fmla="*/ 675677 h 851161"/>
              <a:gd name="connsiteX66" fmla="*/ 5459069 w 11584247"/>
              <a:gd name="connsiteY66" fmla="*/ 641319 h 851161"/>
              <a:gd name="connsiteX67" fmla="*/ 5365377 w 11584247"/>
              <a:gd name="connsiteY67" fmla="*/ 639724 h 851161"/>
              <a:gd name="connsiteX68" fmla="*/ 5168758 w 11584247"/>
              <a:gd name="connsiteY68" fmla="*/ 620360 h 851161"/>
              <a:gd name="connsiteX69" fmla="*/ 5043093 w 11584247"/>
              <a:gd name="connsiteY69" fmla="*/ 619043 h 851161"/>
              <a:gd name="connsiteX70" fmla="*/ 4998604 w 11584247"/>
              <a:gd name="connsiteY70" fmla="*/ 629087 h 851161"/>
              <a:gd name="connsiteX71" fmla="*/ 4924058 w 11584247"/>
              <a:gd name="connsiteY71" fmla="*/ 645263 h 851161"/>
              <a:gd name="connsiteX72" fmla="*/ 4868616 w 11584247"/>
              <a:gd name="connsiteY72" fmla="*/ 683240 h 851161"/>
              <a:gd name="connsiteX73" fmla="*/ 4806175 w 11584247"/>
              <a:gd name="connsiteY73" fmla="*/ 686507 h 851161"/>
              <a:gd name="connsiteX74" fmla="*/ 4724634 w 11584247"/>
              <a:gd name="connsiteY74" fmla="*/ 668150 h 851161"/>
              <a:gd name="connsiteX75" fmla="*/ 4623526 w 11584247"/>
              <a:gd name="connsiteY75" fmla="*/ 693607 h 851161"/>
              <a:gd name="connsiteX76" fmla="*/ 4565119 w 11584247"/>
              <a:gd name="connsiteY76" fmla="*/ 699644 h 851161"/>
              <a:gd name="connsiteX77" fmla="*/ 4405682 w 11584247"/>
              <a:gd name="connsiteY77" fmla="*/ 725524 h 851161"/>
              <a:gd name="connsiteX78" fmla="*/ 4238717 w 11584247"/>
              <a:gd name="connsiteY78" fmla="*/ 780637 h 851161"/>
              <a:gd name="connsiteX79" fmla="*/ 4020693 w 11584247"/>
              <a:gd name="connsiteY79" fmla="*/ 841422 h 851161"/>
              <a:gd name="connsiteX80" fmla="*/ 3998789 w 11584247"/>
              <a:gd name="connsiteY80" fmla="*/ 851161 h 851161"/>
              <a:gd name="connsiteX81" fmla="*/ 3968135 w 11584247"/>
              <a:gd name="connsiteY81" fmla="*/ 845925 h 851161"/>
              <a:gd name="connsiteX82" fmla="*/ 3845234 w 11584247"/>
              <a:gd name="connsiteY82" fmla="*/ 823068 h 851161"/>
              <a:gd name="connsiteX83" fmla="*/ 3665369 w 11584247"/>
              <a:gd name="connsiteY83" fmla="*/ 785906 h 851161"/>
              <a:gd name="connsiteX84" fmla="*/ 3434444 w 11584247"/>
              <a:gd name="connsiteY84" fmla="*/ 760907 h 851161"/>
              <a:gd name="connsiteX85" fmla="*/ 3298790 w 11584247"/>
              <a:gd name="connsiteY85" fmla="*/ 755716 h 851161"/>
              <a:gd name="connsiteX86" fmla="*/ 3044242 w 11584247"/>
              <a:gd name="connsiteY86" fmla="*/ 738181 h 851161"/>
              <a:gd name="connsiteX87" fmla="*/ 2975529 w 11584247"/>
              <a:gd name="connsiteY87" fmla="*/ 720730 h 851161"/>
              <a:gd name="connsiteX88" fmla="*/ 2868812 w 11584247"/>
              <a:gd name="connsiteY88" fmla="*/ 709829 h 851161"/>
              <a:gd name="connsiteX89" fmla="*/ 2813818 w 11584247"/>
              <a:gd name="connsiteY89" fmla="*/ 698031 h 851161"/>
              <a:gd name="connsiteX90" fmla="*/ 2504472 w 11584247"/>
              <a:gd name="connsiteY90" fmla="*/ 654196 h 851161"/>
              <a:gd name="connsiteX91" fmla="*/ 2323450 w 11584247"/>
              <a:gd name="connsiteY91" fmla="*/ 692063 h 851161"/>
              <a:gd name="connsiteX92" fmla="*/ 2047386 w 11584247"/>
              <a:gd name="connsiteY92" fmla="*/ 669854 h 851161"/>
              <a:gd name="connsiteX93" fmla="*/ 2014871 w 11584247"/>
              <a:gd name="connsiteY93" fmla="*/ 671556 h 851161"/>
              <a:gd name="connsiteX94" fmla="*/ 1961527 w 11584247"/>
              <a:gd name="connsiteY94" fmla="*/ 678730 h 851161"/>
              <a:gd name="connsiteX95" fmla="*/ 1834052 w 11584247"/>
              <a:gd name="connsiteY95" fmla="*/ 644653 h 851161"/>
              <a:gd name="connsiteX96" fmla="*/ 1657788 w 11584247"/>
              <a:gd name="connsiteY96" fmla="*/ 646274 h 851161"/>
              <a:gd name="connsiteX97" fmla="*/ 1434049 w 11584247"/>
              <a:gd name="connsiteY97" fmla="*/ 595668 h 851161"/>
              <a:gd name="connsiteX98" fmla="*/ 1177354 w 11584247"/>
              <a:gd name="connsiteY98" fmla="*/ 614359 h 851161"/>
              <a:gd name="connsiteX99" fmla="*/ 1088947 w 11584247"/>
              <a:gd name="connsiteY99" fmla="*/ 617056 h 851161"/>
              <a:gd name="connsiteX100" fmla="*/ 998946 w 11584247"/>
              <a:gd name="connsiteY100" fmla="*/ 688407 h 851161"/>
              <a:gd name="connsiteX101" fmla="*/ 775514 w 11584247"/>
              <a:gd name="connsiteY101" fmla="*/ 737451 h 851161"/>
              <a:gd name="connsiteX102" fmla="*/ 603494 w 11584247"/>
              <a:gd name="connsiteY102" fmla="*/ 710500 h 851161"/>
              <a:gd name="connsiteX103" fmla="*/ 471335 w 11584247"/>
              <a:gd name="connsiteY103" fmla="*/ 714464 h 851161"/>
              <a:gd name="connsiteX104" fmla="*/ 344393 w 11584247"/>
              <a:gd name="connsiteY104" fmla="*/ 725929 h 851161"/>
              <a:gd name="connsiteX105" fmla="*/ 143310 w 11584247"/>
              <a:gd name="connsiteY105" fmla="*/ 738210 h 851161"/>
              <a:gd name="connsiteX106" fmla="*/ 15455 w 11584247"/>
              <a:gd name="connsiteY106" fmla="*/ 751614 h 851161"/>
              <a:gd name="connsiteX107" fmla="*/ 0 w 11584247"/>
              <a:gd name="connsiteY107" fmla="*/ 741620 h 851161"/>
              <a:gd name="connsiteX108" fmla="*/ 0 w 11584247"/>
              <a:gd name="connsiteY108" fmla="*/ 0 h 851161"/>
              <a:gd name="connsiteX0" fmla="*/ 0 w 11584247"/>
              <a:gd name="connsiteY0" fmla="*/ 0 h 851161"/>
              <a:gd name="connsiteX1" fmla="*/ 11584247 w 11584247"/>
              <a:gd name="connsiteY1" fmla="*/ 0 h 851161"/>
              <a:gd name="connsiteX2" fmla="*/ 11515863 w 11584247"/>
              <a:gd name="connsiteY2" fmla="*/ 41320 h 851161"/>
              <a:gd name="connsiteX3" fmla="*/ 11361848 w 11584247"/>
              <a:gd name="connsiteY3" fmla="*/ 74449 h 851161"/>
              <a:gd name="connsiteX4" fmla="*/ 11216869 w 11584247"/>
              <a:gd name="connsiteY4" fmla="*/ 106667 h 851161"/>
              <a:gd name="connsiteX5" fmla="*/ 11164524 w 11584247"/>
              <a:gd name="connsiteY5" fmla="*/ 113013 h 851161"/>
              <a:gd name="connsiteX6" fmla="*/ 11076261 w 11584247"/>
              <a:gd name="connsiteY6" fmla="*/ 152651 h 851161"/>
              <a:gd name="connsiteX7" fmla="*/ 10991963 w 11584247"/>
              <a:gd name="connsiteY7" fmla="*/ 163440 h 851161"/>
              <a:gd name="connsiteX8" fmla="*/ 10812847 w 11584247"/>
              <a:gd name="connsiteY8" fmla="*/ 186456 h 851161"/>
              <a:gd name="connsiteX9" fmla="*/ 10675741 w 11584247"/>
              <a:gd name="connsiteY9" fmla="*/ 221829 h 851161"/>
              <a:gd name="connsiteX10" fmla="*/ 10510136 w 11584247"/>
              <a:gd name="connsiteY10" fmla="*/ 223982 h 851161"/>
              <a:gd name="connsiteX11" fmla="*/ 10310725 w 11584247"/>
              <a:gd name="connsiteY11" fmla="*/ 257181 h 851161"/>
              <a:gd name="connsiteX12" fmla="*/ 10161434 w 11584247"/>
              <a:gd name="connsiteY12" fmla="*/ 264082 h 851161"/>
              <a:gd name="connsiteX13" fmla="*/ 9987770 w 11584247"/>
              <a:gd name="connsiteY13" fmla="*/ 268441 h 851161"/>
              <a:gd name="connsiteX14" fmla="*/ 9768987 w 11584247"/>
              <a:gd name="connsiteY14" fmla="*/ 280841 h 851161"/>
              <a:gd name="connsiteX15" fmla="*/ 9645923 w 11584247"/>
              <a:gd name="connsiteY15" fmla="*/ 297473 h 851161"/>
              <a:gd name="connsiteX16" fmla="*/ 9477264 w 11584247"/>
              <a:gd name="connsiteY16" fmla="*/ 333736 h 851161"/>
              <a:gd name="connsiteX17" fmla="*/ 9323022 w 11584247"/>
              <a:gd name="connsiteY17" fmla="*/ 339499 h 851161"/>
              <a:gd name="connsiteX18" fmla="*/ 9231896 w 11584247"/>
              <a:gd name="connsiteY18" fmla="*/ 350924 h 851161"/>
              <a:gd name="connsiteX19" fmla="*/ 9199098 w 11584247"/>
              <a:gd name="connsiteY19" fmla="*/ 367794 h 851161"/>
              <a:gd name="connsiteX20" fmla="*/ 9152075 w 11584247"/>
              <a:gd name="connsiteY20" fmla="*/ 382929 h 851161"/>
              <a:gd name="connsiteX21" fmla="*/ 9070495 w 11584247"/>
              <a:gd name="connsiteY21" fmla="*/ 419337 h 851161"/>
              <a:gd name="connsiteX22" fmla="*/ 8869068 w 11584247"/>
              <a:gd name="connsiteY22" fmla="*/ 421230 h 851161"/>
              <a:gd name="connsiteX23" fmla="*/ 8805167 w 11584247"/>
              <a:gd name="connsiteY23" fmla="*/ 414437 h 851161"/>
              <a:gd name="connsiteX24" fmla="*/ 8632595 w 11584247"/>
              <a:gd name="connsiteY24" fmla="*/ 396426 h 851161"/>
              <a:gd name="connsiteX25" fmla="*/ 8480431 w 11584247"/>
              <a:gd name="connsiteY25" fmla="*/ 402916 h 851161"/>
              <a:gd name="connsiteX26" fmla="*/ 8441817 w 11584247"/>
              <a:gd name="connsiteY26" fmla="*/ 417619 h 851161"/>
              <a:gd name="connsiteX27" fmla="*/ 8377029 w 11584247"/>
              <a:gd name="connsiteY27" fmla="*/ 441608 h 851161"/>
              <a:gd name="connsiteX28" fmla="*/ 8259050 w 11584247"/>
              <a:gd name="connsiteY28" fmla="*/ 464220 h 851161"/>
              <a:gd name="connsiteX29" fmla="*/ 8201086 w 11584247"/>
              <a:gd name="connsiteY29" fmla="*/ 485570 h 851161"/>
              <a:gd name="connsiteX30" fmla="*/ 8113667 w 11584247"/>
              <a:gd name="connsiteY30" fmla="*/ 521596 h 851161"/>
              <a:gd name="connsiteX31" fmla="*/ 8062051 w 11584247"/>
              <a:gd name="connsiteY31" fmla="*/ 533812 h 851161"/>
              <a:gd name="connsiteX32" fmla="*/ 7950411 w 11584247"/>
              <a:gd name="connsiteY32" fmla="*/ 582087 h 851161"/>
              <a:gd name="connsiteX33" fmla="*/ 7788598 w 11584247"/>
              <a:gd name="connsiteY33" fmla="*/ 667978 h 851161"/>
              <a:gd name="connsiteX34" fmla="*/ 7691368 w 11584247"/>
              <a:gd name="connsiteY34" fmla="*/ 691272 h 851161"/>
              <a:gd name="connsiteX35" fmla="*/ 7683053 w 11584247"/>
              <a:gd name="connsiteY35" fmla="*/ 688814 h 851161"/>
              <a:gd name="connsiteX36" fmla="*/ 7670993 w 11584247"/>
              <a:gd name="connsiteY36" fmla="*/ 688775 h 851161"/>
              <a:gd name="connsiteX37" fmla="*/ 7670712 w 11584247"/>
              <a:gd name="connsiteY37" fmla="*/ 689306 h 851161"/>
              <a:gd name="connsiteX38" fmla="*/ 7659383 w 11584247"/>
              <a:gd name="connsiteY38" fmla="*/ 688227 h 851161"/>
              <a:gd name="connsiteX39" fmla="*/ 7532285 w 11584247"/>
              <a:gd name="connsiteY39" fmla="*/ 726440 h 851161"/>
              <a:gd name="connsiteX40" fmla="*/ 7502351 w 11584247"/>
              <a:gd name="connsiteY40" fmla="*/ 735020 h 851161"/>
              <a:gd name="connsiteX41" fmla="*/ 7480842 w 11584247"/>
              <a:gd name="connsiteY41" fmla="*/ 731225 h 851161"/>
              <a:gd name="connsiteX42" fmla="*/ 7432183 w 11584247"/>
              <a:gd name="connsiteY42" fmla="*/ 732969 h 851161"/>
              <a:gd name="connsiteX43" fmla="*/ 7425231 w 11584247"/>
              <a:gd name="connsiteY43" fmla="*/ 735688 h 851161"/>
              <a:gd name="connsiteX44" fmla="*/ 7390298 w 11584247"/>
              <a:gd name="connsiteY44" fmla="*/ 722535 h 851161"/>
              <a:gd name="connsiteX45" fmla="*/ 7372339 w 11584247"/>
              <a:gd name="connsiteY45" fmla="*/ 718662 h 851161"/>
              <a:gd name="connsiteX46" fmla="*/ 7367083 w 11584247"/>
              <a:gd name="connsiteY46" fmla="*/ 711540 h 851161"/>
              <a:gd name="connsiteX47" fmla="*/ 7340667 w 11584247"/>
              <a:gd name="connsiteY47" fmla="*/ 708883 h 851161"/>
              <a:gd name="connsiteX48" fmla="*/ 7337703 w 11584247"/>
              <a:gd name="connsiteY48" fmla="*/ 710851 h 851161"/>
              <a:gd name="connsiteX49" fmla="*/ 7315659 w 11584247"/>
              <a:gd name="connsiteY49" fmla="*/ 700203 h 851161"/>
              <a:gd name="connsiteX50" fmla="*/ 7267494 w 11584247"/>
              <a:gd name="connsiteY50" fmla="*/ 681057 h 851161"/>
              <a:gd name="connsiteX51" fmla="*/ 7073219 w 11584247"/>
              <a:gd name="connsiteY51" fmla="*/ 690480 h 851161"/>
              <a:gd name="connsiteX52" fmla="*/ 6772962 w 11584247"/>
              <a:gd name="connsiteY52" fmla="*/ 661982 h 851161"/>
              <a:gd name="connsiteX53" fmla="*/ 6548962 w 11584247"/>
              <a:gd name="connsiteY53" fmla="*/ 632182 h 851161"/>
              <a:gd name="connsiteX54" fmla="*/ 6337636 w 11584247"/>
              <a:gd name="connsiteY54" fmla="*/ 651977 h 851161"/>
              <a:gd name="connsiteX55" fmla="*/ 6268828 w 11584247"/>
              <a:gd name="connsiteY55" fmla="*/ 622080 h 851161"/>
              <a:gd name="connsiteX56" fmla="*/ 6241133 w 11584247"/>
              <a:gd name="connsiteY56" fmla="*/ 637096 h 851161"/>
              <a:gd name="connsiteX57" fmla="*/ 6236372 w 11584247"/>
              <a:gd name="connsiteY57" fmla="*/ 640150 h 851161"/>
              <a:gd name="connsiteX58" fmla="*/ 6217005 w 11584247"/>
              <a:gd name="connsiteY58" fmla="*/ 642256 h 851161"/>
              <a:gd name="connsiteX59" fmla="*/ 6211934 w 11584247"/>
              <a:gd name="connsiteY59" fmla="*/ 655497 h 851161"/>
              <a:gd name="connsiteX60" fmla="*/ 6138186 w 11584247"/>
              <a:gd name="connsiteY60" fmla="*/ 650898 h 851161"/>
              <a:gd name="connsiteX61" fmla="*/ 6046332 w 11584247"/>
              <a:gd name="connsiteY61" fmla="*/ 651243 h 851161"/>
              <a:gd name="connsiteX62" fmla="*/ 5875486 w 11584247"/>
              <a:gd name="connsiteY62" fmla="*/ 656164 h 851161"/>
              <a:gd name="connsiteX63" fmla="*/ 5837074 w 11584247"/>
              <a:gd name="connsiteY63" fmla="*/ 669047 h 851161"/>
              <a:gd name="connsiteX64" fmla="*/ 5783293 w 11584247"/>
              <a:gd name="connsiteY64" fmla="*/ 678526 h 851161"/>
              <a:gd name="connsiteX65" fmla="*/ 5673851 w 11584247"/>
              <a:gd name="connsiteY65" fmla="*/ 675677 h 851161"/>
              <a:gd name="connsiteX66" fmla="*/ 5459069 w 11584247"/>
              <a:gd name="connsiteY66" fmla="*/ 641319 h 851161"/>
              <a:gd name="connsiteX67" fmla="*/ 5365377 w 11584247"/>
              <a:gd name="connsiteY67" fmla="*/ 639724 h 851161"/>
              <a:gd name="connsiteX68" fmla="*/ 5168758 w 11584247"/>
              <a:gd name="connsiteY68" fmla="*/ 620360 h 851161"/>
              <a:gd name="connsiteX69" fmla="*/ 5043093 w 11584247"/>
              <a:gd name="connsiteY69" fmla="*/ 619043 h 851161"/>
              <a:gd name="connsiteX70" fmla="*/ 4998604 w 11584247"/>
              <a:gd name="connsiteY70" fmla="*/ 629087 h 851161"/>
              <a:gd name="connsiteX71" fmla="*/ 4924058 w 11584247"/>
              <a:gd name="connsiteY71" fmla="*/ 645263 h 851161"/>
              <a:gd name="connsiteX72" fmla="*/ 4868616 w 11584247"/>
              <a:gd name="connsiteY72" fmla="*/ 683240 h 851161"/>
              <a:gd name="connsiteX73" fmla="*/ 4806175 w 11584247"/>
              <a:gd name="connsiteY73" fmla="*/ 686507 h 851161"/>
              <a:gd name="connsiteX74" fmla="*/ 4724634 w 11584247"/>
              <a:gd name="connsiteY74" fmla="*/ 668150 h 851161"/>
              <a:gd name="connsiteX75" fmla="*/ 4623526 w 11584247"/>
              <a:gd name="connsiteY75" fmla="*/ 693607 h 851161"/>
              <a:gd name="connsiteX76" fmla="*/ 4565119 w 11584247"/>
              <a:gd name="connsiteY76" fmla="*/ 699644 h 851161"/>
              <a:gd name="connsiteX77" fmla="*/ 4405682 w 11584247"/>
              <a:gd name="connsiteY77" fmla="*/ 725524 h 851161"/>
              <a:gd name="connsiteX78" fmla="*/ 4238717 w 11584247"/>
              <a:gd name="connsiteY78" fmla="*/ 780637 h 851161"/>
              <a:gd name="connsiteX79" fmla="*/ 4020693 w 11584247"/>
              <a:gd name="connsiteY79" fmla="*/ 841422 h 851161"/>
              <a:gd name="connsiteX80" fmla="*/ 3998789 w 11584247"/>
              <a:gd name="connsiteY80" fmla="*/ 851161 h 851161"/>
              <a:gd name="connsiteX81" fmla="*/ 3968135 w 11584247"/>
              <a:gd name="connsiteY81" fmla="*/ 845925 h 851161"/>
              <a:gd name="connsiteX82" fmla="*/ 3845234 w 11584247"/>
              <a:gd name="connsiteY82" fmla="*/ 823068 h 851161"/>
              <a:gd name="connsiteX83" fmla="*/ 3665369 w 11584247"/>
              <a:gd name="connsiteY83" fmla="*/ 785906 h 851161"/>
              <a:gd name="connsiteX84" fmla="*/ 3434444 w 11584247"/>
              <a:gd name="connsiteY84" fmla="*/ 760907 h 851161"/>
              <a:gd name="connsiteX85" fmla="*/ 3298790 w 11584247"/>
              <a:gd name="connsiteY85" fmla="*/ 755716 h 851161"/>
              <a:gd name="connsiteX86" fmla="*/ 3044242 w 11584247"/>
              <a:gd name="connsiteY86" fmla="*/ 738181 h 851161"/>
              <a:gd name="connsiteX87" fmla="*/ 2975529 w 11584247"/>
              <a:gd name="connsiteY87" fmla="*/ 720730 h 851161"/>
              <a:gd name="connsiteX88" fmla="*/ 2868812 w 11584247"/>
              <a:gd name="connsiteY88" fmla="*/ 709829 h 851161"/>
              <a:gd name="connsiteX89" fmla="*/ 2813818 w 11584247"/>
              <a:gd name="connsiteY89" fmla="*/ 698031 h 851161"/>
              <a:gd name="connsiteX90" fmla="*/ 2504472 w 11584247"/>
              <a:gd name="connsiteY90" fmla="*/ 654196 h 851161"/>
              <a:gd name="connsiteX91" fmla="*/ 2323450 w 11584247"/>
              <a:gd name="connsiteY91" fmla="*/ 692063 h 851161"/>
              <a:gd name="connsiteX92" fmla="*/ 2047386 w 11584247"/>
              <a:gd name="connsiteY92" fmla="*/ 669854 h 851161"/>
              <a:gd name="connsiteX93" fmla="*/ 2014871 w 11584247"/>
              <a:gd name="connsiteY93" fmla="*/ 671556 h 851161"/>
              <a:gd name="connsiteX94" fmla="*/ 1961527 w 11584247"/>
              <a:gd name="connsiteY94" fmla="*/ 678730 h 851161"/>
              <a:gd name="connsiteX95" fmla="*/ 1834052 w 11584247"/>
              <a:gd name="connsiteY95" fmla="*/ 644653 h 851161"/>
              <a:gd name="connsiteX96" fmla="*/ 1657788 w 11584247"/>
              <a:gd name="connsiteY96" fmla="*/ 646274 h 851161"/>
              <a:gd name="connsiteX97" fmla="*/ 1434049 w 11584247"/>
              <a:gd name="connsiteY97" fmla="*/ 595668 h 851161"/>
              <a:gd name="connsiteX98" fmla="*/ 1177354 w 11584247"/>
              <a:gd name="connsiteY98" fmla="*/ 614359 h 851161"/>
              <a:gd name="connsiteX99" fmla="*/ 1088947 w 11584247"/>
              <a:gd name="connsiteY99" fmla="*/ 617056 h 851161"/>
              <a:gd name="connsiteX100" fmla="*/ 998946 w 11584247"/>
              <a:gd name="connsiteY100" fmla="*/ 688407 h 851161"/>
              <a:gd name="connsiteX101" fmla="*/ 775514 w 11584247"/>
              <a:gd name="connsiteY101" fmla="*/ 737451 h 851161"/>
              <a:gd name="connsiteX102" fmla="*/ 603494 w 11584247"/>
              <a:gd name="connsiteY102" fmla="*/ 710500 h 851161"/>
              <a:gd name="connsiteX103" fmla="*/ 471335 w 11584247"/>
              <a:gd name="connsiteY103" fmla="*/ 714464 h 851161"/>
              <a:gd name="connsiteX104" fmla="*/ 344393 w 11584247"/>
              <a:gd name="connsiteY104" fmla="*/ 725929 h 851161"/>
              <a:gd name="connsiteX105" fmla="*/ 143310 w 11584247"/>
              <a:gd name="connsiteY105" fmla="*/ 738210 h 851161"/>
              <a:gd name="connsiteX106" fmla="*/ 15455 w 11584247"/>
              <a:gd name="connsiteY106" fmla="*/ 751614 h 851161"/>
              <a:gd name="connsiteX107" fmla="*/ 0 w 11584247"/>
              <a:gd name="connsiteY107" fmla="*/ 741620 h 851161"/>
              <a:gd name="connsiteX108" fmla="*/ 0 w 11584247"/>
              <a:gd name="connsiteY108" fmla="*/ 0 h 851161"/>
              <a:gd name="connsiteX0" fmla="*/ 0 w 11584247"/>
              <a:gd name="connsiteY0" fmla="*/ 0 h 851161"/>
              <a:gd name="connsiteX1" fmla="*/ 11584247 w 11584247"/>
              <a:gd name="connsiteY1" fmla="*/ 0 h 851161"/>
              <a:gd name="connsiteX2" fmla="*/ 11515863 w 11584247"/>
              <a:gd name="connsiteY2" fmla="*/ 41320 h 851161"/>
              <a:gd name="connsiteX3" fmla="*/ 11361848 w 11584247"/>
              <a:gd name="connsiteY3" fmla="*/ 74449 h 851161"/>
              <a:gd name="connsiteX4" fmla="*/ 11216869 w 11584247"/>
              <a:gd name="connsiteY4" fmla="*/ 106667 h 851161"/>
              <a:gd name="connsiteX5" fmla="*/ 11164524 w 11584247"/>
              <a:gd name="connsiteY5" fmla="*/ 113013 h 851161"/>
              <a:gd name="connsiteX6" fmla="*/ 11076261 w 11584247"/>
              <a:gd name="connsiteY6" fmla="*/ 152651 h 851161"/>
              <a:gd name="connsiteX7" fmla="*/ 10991963 w 11584247"/>
              <a:gd name="connsiteY7" fmla="*/ 163440 h 851161"/>
              <a:gd name="connsiteX8" fmla="*/ 10812847 w 11584247"/>
              <a:gd name="connsiteY8" fmla="*/ 186456 h 851161"/>
              <a:gd name="connsiteX9" fmla="*/ 10675741 w 11584247"/>
              <a:gd name="connsiteY9" fmla="*/ 221829 h 851161"/>
              <a:gd name="connsiteX10" fmla="*/ 10510136 w 11584247"/>
              <a:gd name="connsiteY10" fmla="*/ 223982 h 851161"/>
              <a:gd name="connsiteX11" fmla="*/ 10310725 w 11584247"/>
              <a:gd name="connsiteY11" fmla="*/ 257181 h 851161"/>
              <a:gd name="connsiteX12" fmla="*/ 10161434 w 11584247"/>
              <a:gd name="connsiteY12" fmla="*/ 264082 h 851161"/>
              <a:gd name="connsiteX13" fmla="*/ 9987770 w 11584247"/>
              <a:gd name="connsiteY13" fmla="*/ 268441 h 851161"/>
              <a:gd name="connsiteX14" fmla="*/ 9768987 w 11584247"/>
              <a:gd name="connsiteY14" fmla="*/ 280841 h 851161"/>
              <a:gd name="connsiteX15" fmla="*/ 9645923 w 11584247"/>
              <a:gd name="connsiteY15" fmla="*/ 297473 h 851161"/>
              <a:gd name="connsiteX16" fmla="*/ 9477264 w 11584247"/>
              <a:gd name="connsiteY16" fmla="*/ 333736 h 851161"/>
              <a:gd name="connsiteX17" fmla="*/ 9323022 w 11584247"/>
              <a:gd name="connsiteY17" fmla="*/ 339499 h 851161"/>
              <a:gd name="connsiteX18" fmla="*/ 9231896 w 11584247"/>
              <a:gd name="connsiteY18" fmla="*/ 350924 h 851161"/>
              <a:gd name="connsiteX19" fmla="*/ 9199098 w 11584247"/>
              <a:gd name="connsiteY19" fmla="*/ 367794 h 851161"/>
              <a:gd name="connsiteX20" fmla="*/ 9152075 w 11584247"/>
              <a:gd name="connsiteY20" fmla="*/ 382929 h 851161"/>
              <a:gd name="connsiteX21" fmla="*/ 9070495 w 11584247"/>
              <a:gd name="connsiteY21" fmla="*/ 419337 h 851161"/>
              <a:gd name="connsiteX22" fmla="*/ 8869068 w 11584247"/>
              <a:gd name="connsiteY22" fmla="*/ 421230 h 851161"/>
              <a:gd name="connsiteX23" fmla="*/ 8805167 w 11584247"/>
              <a:gd name="connsiteY23" fmla="*/ 414437 h 851161"/>
              <a:gd name="connsiteX24" fmla="*/ 8655035 w 11584247"/>
              <a:gd name="connsiteY24" fmla="*/ 424475 h 851161"/>
              <a:gd name="connsiteX25" fmla="*/ 8480431 w 11584247"/>
              <a:gd name="connsiteY25" fmla="*/ 402916 h 851161"/>
              <a:gd name="connsiteX26" fmla="*/ 8441817 w 11584247"/>
              <a:gd name="connsiteY26" fmla="*/ 417619 h 851161"/>
              <a:gd name="connsiteX27" fmla="*/ 8377029 w 11584247"/>
              <a:gd name="connsiteY27" fmla="*/ 441608 h 851161"/>
              <a:gd name="connsiteX28" fmla="*/ 8259050 w 11584247"/>
              <a:gd name="connsiteY28" fmla="*/ 464220 h 851161"/>
              <a:gd name="connsiteX29" fmla="*/ 8201086 w 11584247"/>
              <a:gd name="connsiteY29" fmla="*/ 485570 h 851161"/>
              <a:gd name="connsiteX30" fmla="*/ 8113667 w 11584247"/>
              <a:gd name="connsiteY30" fmla="*/ 521596 h 851161"/>
              <a:gd name="connsiteX31" fmla="*/ 8062051 w 11584247"/>
              <a:gd name="connsiteY31" fmla="*/ 533812 h 851161"/>
              <a:gd name="connsiteX32" fmla="*/ 7950411 w 11584247"/>
              <a:gd name="connsiteY32" fmla="*/ 582087 h 851161"/>
              <a:gd name="connsiteX33" fmla="*/ 7788598 w 11584247"/>
              <a:gd name="connsiteY33" fmla="*/ 667978 h 851161"/>
              <a:gd name="connsiteX34" fmla="*/ 7691368 w 11584247"/>
              <a:gd name="connsiteY34" fmla="*/ 691272 h 851161"/>
              <a:gd name="connsiteX35" fmla="*/ 7683053 w 11584247"/>
              <a:gd name="connsiteY35" fmla="*/ 688814 h 851161"/>
              <a:gd name="connsiteX36" fmla="*/ 7670993 w 11584247"/>
              <a:gd name="connsiteY36" fmla="*/ 688775 h 851161"/>
              <a:gd name="connsiteX37" fmla="*/ 7670712 w 11584247"/>
              <a:gd name="connsiteY37" fmla="*/ 689306 h 851161"/>
              <a:gd name="connsiteX38" fmla="*/ 7659383 w 11584247"/>
              <a:gd name="connsiteY38" fmla="*/ 688227 h 851161"/>
              <a:gd name="connsiteX39" fmla="*/ 7532285 w 11584247"/>
              <a:gd name="connsiteY39" fmla="*/ 726440 h 851161"/>
              <a:gd name="connsiteX40" fmla="*/ 7502351 w 11584247"/>
              <a:gd name="connsiteY40" fmla="*/ 735020 h 851161"/>
              <a:gd name="connsiteX41" fmla="*/ 7480842 w 11584247"/>
              <a:gd name="connsiteY41" fmla="*/ 731225 h 851161"/>
              <a:gd name="connsiteX42" fmla="*/ 7432183 w 11584247"/>
              <a:gd name="connsiteY42" fmla="*/ 732969 h 851161"/>
              <a:gd name="connsiteX43" fmla="*/ 7425231 w 11584247"/>
              <a:gd name="connsiteY43" fmla="*/ 735688 h 851161"/>
              <a:gd name="connsiteX44" fmla="*/ 7390298 w 11584247"/>
              <a:gd name="connsiteY44" fmla="*/ 722535 h 851161"/>
              <a:gd name="connsiteX45" fmla="*/ 7372339 w 11584247"/>
              <a:gd name="connsiteY45" fmla="*/ 718662 h 851161"/>
              <a:gd name="connsiteX46" fmla="*/ 7367083 w 11584247"/>
              <a:gd name="connsiteY46" fmla="*/ 711540 h 851161"/>
              <a:gd name="connsiteX47" fmla="*/ 7340667 w 11584247"/>
              <a:gd name="connsiteY47" fmla="*/ 708883 h 851161"/>
              <a:gd name="connsiteX48" fmla="*/ 7337703 w 11584247"/>
              <a:gd name="connsiteY48" fmla="*/ 710851 h 851161"/>
              <a:gd name="connsiteX49" fmla="*/ 7315659 w 11584247"/>
              <a:gd name="connsiteY49" fmla="*/ 700203 h 851161"/>
              <a:gd name="connsiteX50" fmla="*/ 7267494 w 11584247"/>
              <a:gd name="connsiteY50" fmla="*/ 681057 h 851161"/>
              <a:gd name="connsiteX51" fmla="*/ 7073219 w 11584247"/>
              <a:gd name="connsiteY51" fmla="*/ 690480 h 851161"/>
              <a:gd name="connsiteX52" fmla="*/ 6772962 w 11584247"/>
              <a:gd name="connsiteY52" fmla="*/ 661982 h 851161"/>
              <a:gd name="connsiteX53" fmla="*/ 6548962 w 11584247"/>
              <a:gd name="connsiteY53" fmla="*/ 632182 h 851161"/>
              <a:gd name="connsiteX54" fmla="*/ 6337636 w 11584247"/>
              <a:gd name="connsiteY54" fmla="*/ 651977 h 851161"/>
              <a:gd name="connsiteX55" fmla="*/ 6268828 w 11584247"/>
              <a:gd name="connsiteY55" fmla="*/ 622080 h 851161"/>
              <a:gd name="connsiteX56" fmla="*/ 6241133 w 11584247"/>
              <a:gd name="connsiteY56" fmla="*/ 637096 h 851161"/>
              <a:gd name="connsiteX57" fmla="*/ 6236372 w 11584247"/>
              <a:gd name="connsiteY57" fmla="*/ 640150 h 851161"/>
              <a:gd name="connsiteX58" fmla="*/ 6217005 w 11584247"/>
              <a:gd name="connsiteY58" fmla="*/ 642256 h 851161"/>
              <a:gd name="connsiteX59" fmla="*/ 6211934 w 11584247"/>
              <a:gd name="connsiteY59" fmla="*/ 655497 h 851161"/>
              <a:gd name="connsiteX60" fmla="*/ 6138186 w 11584247"/>
              <a:gd name="connsiteY60" fmla="*/ 650898 h 851161"/>
              <a:gd name="connsiteX61" fmla="*/ 6046332 w 11584247"/>
              <a:gd name="connsiteY61" fmla="*/ 651243 h 851161"/>
              <a:gd name="connsiteX62" fmla="*/ 5875486 w 11584247"/>
              <a:gd name="connsiteY62" fmla="*/ 656164 h 851161"/>
              <a:gd name="connsiteX63" fmla="*/ 5837074 w 11584247"/>
              <a:gd name="connsiteY63" fmla="*/ 669047 h 851161"/>
              <a:gd name="connsiteX64" fmla="*/ 5783293 w 11584247"/>
              <a:gd name="connsiteY64" fmla="*/ 678526 h 851161"/>
              <a:gd name="connsiteX65" fmla="*/ 5673851 w 11584247"/>
              <a:gd name="connsiteY65" fmla="*/ 675677 h 851161"/>
              <a:gd name="connsiteX66" fmla="*/ 5459069 w 11584247"/>
              <a:gd name="connsiteY66" fmla="*/ 641319 h 851161"/>
              <a:gd name="connsiteX67" fmla="*/ 5365377 w 11584247"/>
              <a:gd name="connsiteY67" fmla="*/ 639724 h 851161"/>
              <a:gd name="connsiteX68" fmla="*/ 5168758 w 11584247"/>
              <a:gd name="connsiteY68" fmla="*/ 620360 h 851161"/>
              <a:gd name="connsiteX69" fmla="*/ 5043093 w 11584247"/>
              <a:gd name="connsiteY69" fmla="*/ 619043 h 851161"/>
              <a:gd name="connsiteX70" fmla="*/ 4998604 w 11584247"/>
              <a:gd name="connsiteY70" fmla="*/ 629087 h 851161"/>
              <a:gd name="connsiteX71" fmla="*/ 4924058 w 11584247"/>
              <a:gd name="connsiteY71" fmla="*/ 645263 h 851161"/>
              <a:gd name="connsiteX72" fmla="*/ 4868616 w 11584247"/>
              <a:gd name="connsiteY72" fmla="*/ 683240 h 851161"/>
              <a:gd name="connsiteX73" fmla="*/ 4806175 w 11584247"/>
              <a:gd name="connsiteY73" fmla="*/ 686507 h 851161"/>
              <a:gd name="connsiteX74" fmla="*/ 4724634 w 11584247"/>
              <a:gd name="connsiteY74" fmla="*/ 668150 h 851161"/>
              <a:gd name="connsiteX75" fmla="*/ 4623526 w 11584247"/>
              <a:gd name="connsiteY75" fmla="*/ 693607 h 851161"/>
              <a:gd name="connsiteX76" fmla="*/ 4565119 w 11584247"/>
              <a:gd name="connsiteY76" fmla="*/ 699644 h 851161"/>
              <a:gd name="connsiteX77" fmla="*/ 4405682 w 11584247"/>
              <a:gd name="connsiteY77" fmla="*/ 725524 h 851161"/>
              <a:gd name="connsiteX78" fmla="*/ 4238717 w 11584247"/>
              <a:gd name="connsiteY78" fmla="*/ 780637 h 851161"/>
              <a:gd name="connsiteX79" fmla="*/ 4020693 w 11584247"/>
              <a:gd name="connsiteY79" fmla="*/ 841422 h 851161"/>
              <a:gd name="connsiteX80" fmla="*/ 3998789 w 11584247"/>
              <a:gd name="connsiteY80" fmla="*/ 851161 h 851161"/>
              <a:gd name="connsiteX81" fmla="*/ 3968135 w 11584247"/>
              <a:gd name="connsiteY81" fmla="*/ 845925 h 851161"/>
              <a:gd name="connsiteX82" fmla="*/ 3845234 w 11584247"/>
              <a:gd name="connsiteY82" fmla="*/ 823068 h 851161"/>
              <a:gd name="connsiteX83" fmla="*/ 3665369 w 11584247"/>
              <a:gd name="connsiteY83" fmla="*/ 785906 h 851161"/>
              <a:gd name="connsiteX84" fmla="*/ 3434444 w 11584247"/>
              <a:gd name="connsiteY84" fmla="*/ 760907 h 851161"/>
              <a:gd name="connsiteX85" fmla="*/ 3298790 w 11584247"/>
              <a:gd name="connsiteY85" fmla="*/ 755716 h 851161"/>
              <a:gd name="connsiteX86" fmla="*/ 3044242 w 11584247"/>
              <a:gd name="connsiteY86" fmla="*/ 738181 h 851161"/>
              <a:gd name="connsiteX87" fmla="*/ 2975529 w 11584247"/>
              <a:gd name="connsiteY87" fmla="*/ 720730 h 851161"/>
              <a:gd name="connsiteX88" fmla="*/ 2868812 w 11584247"/>
              <a:gd name="connsiteY88" fmla="*/ 709829 h 851161"/>
              <a:gd name="connsiteX89" fmla="*/ 2813818 w 11584247"/>
              <a:gd name="connsiteY89" fmla="*/ 698031 h 851161"/>
              <a:gd name="connsiteX90" fmla="*/ 2504472 w 11584247"/>
              <a:gd name="connsiteY90" fmla="*/ 654196 h 851161"/>
              <a:gd name="connsiteX91" fmla="*/ 2323450 w 11584247"/>
              <a:gd name="connsiteY91" fmla="*/ 692063 h 851161"/>
              <a:gd name="connsiteX92" fmla="*/ 2047386 w 11584247"/>
              <a:gd name="connsiteY92" fmla="*/ 669854 h 851161"/>
              <a:gd name="connsiteX93" fmla="*/ 2014871 w 11584247"/>
              <a:gd name="connsiteY93" fmla="*/ 671556 h 851161"/>
              <a:gd name="connsiteX94" fmla="*/ 1961527 w 11584247"/>
              <a:gd name="connsiteY94" fmla="*/ 678730 h 851161"/>
              <a:gd name="connsiteX95" fmla="*/ 1834052 w 11584247"/>
              <a:gd name="connsiteY95" fmla="*/ 644653 h 851161"/>
              <a:gd name="connsiteX96" fmla="*/ 1657788 w 11584247"/>
              <a:gd name="connsiteY96" fmla="*/ 646274 h 851161"/>
              <a:gd name="connsiteX97" fmla="*/ 1434049 w 11584247"/>
              <a:gd name="connsiteY97" fmla="*/ 595668 h 851161"/>
              <a:gd name="connsiteX98" fmla="*/ 1177354 w 11584247"/>
              <a:gd name="connsiteY98" fmla="*/ 614359 h 851161"/>
              <a:gd name="connsiteX99" fmla="*/ 1088947 w 11584247"/>
              <a:gd name="connsiteY99" fmla="*/ 617056 h 851161"/>
              <a:gd name="connsiteX100" fmla="*/ 998946 w 11584247"/>
              <a:gd name="connsiteY100" fmla="*/ 688407 h 851161"/>
              <a:gd name="connsiteX101" fmla="*/ 775514 w 11584247"/>
              <a:gd name="connsiteY101" fmla="*/ 737451 h 851161"/>
              <a:gd name="connsiteX102" fmla="*/ 603494 w 11584247"/>
              <a:gd name="connsiteY102" fmla="*/ 710500 h 851161"/>
              <a:gd name="connsiteX103" fmla="*/ 471335 w 11584247"/>
              <a:gd name="connsiteY103" fmla="*/ 714464 h 851161"/>
              <a:gd name="connsiteX104" fmla="*/ 344393 w 11584247"/>
              <a:gd name="connsiteY104" fmla="*/ 725929 h 851161"/>
              <a:gd name="connsiteX105" fmla="*/ 143310 w 11584247"/>
              <a:gd name="connsiteY105" fmla="*/ 738210 h 851161"/>
              <a:gd name="connsiteX106" fmla="*/ 15455 w 11584247"/>
              <a:gd name="connsiteY106" fmla="*/ 751614 h 851161"/>
              <a:gd name="connsiteX107" fmla="*/ 0 w 11584247"/>
              <a:gd name="connsiteY107" fmla="*/ 741620 h 851161"/>
              <a:gd name="connsiteX108" fmla="*/ 0 w 11584247"/>
              <a:gd name="connsiteY108" fmla="*/ 0 h 851161"/>
              <a:gd name="connsiteX0" fmla="*/ 0 w 11584247"/>
              <a:gd name="connsiteY0" fmla="*/ 0 h 851161"/>
              <a:gd name="connsiteX1" fmla="*/ 11584247 w 11584247"/>
              <a:gd name="connsiteY1" fmla="*/ 0 h 851161"/>
              <a:gd name="connsiteX2" fmla="*/ 11515863 w 11584247"/>
              <a:gd name="connsiteY2" fmla="*/ 41320 h 851161"/>
              <a:gd name="connsiteX3" fmla="*/ 11361848 w 11584247"/>
              <a:gd name="connsiteY3" fmla="*/ 74449 h 851161"/>
              <a:gd name="connsiteX4" fmla="*/ 11216869 w 11584247"/>
              <a:gd name="connsiteY4" fmla="*/ 106667 h 851161"/>
              <a:gd name="connsiteX5" fmla="*/ 11164524 w 11584247"/>
              <a:gd name="connsiteY5" fmla="*/ 113013 h 851161"/>
              <a:gd name="connsiteX6" fmla="*/ 11076261 w 11584247"/>
              <a:gd name="connsiteY6" fmla="*/ 152651 h 851161"/>
              <a:gd name="connsiteX7" fmla="*/ 10991963 w 11584247"/>
              <a:gd name="connsiteY7" fmla="*/ 163440 h 851161"/>
              <a:gd name="connsiteX8" fmla="*/ 10812847 w 11584247"/>
              <a:gd name="connsiteY8" fmla="*/ 186456 h 851161"/>
              <a:gd name="connsiteX9" fmla="*/ 10675741 w 11584247"/>
              <a:gd name="connsiteY9" fmla="*/ 221829 h 851161"/>
              <a:gd name="connsiteX10" fmla="*/ 10510136 w 11584247"/>
              <a:gd name="connsiteY10" fmla="*/ 223982 h 851161"/>
              <a:gd name="connsiteX11" fmla="*/ 10310725 w 11584247"/>
              <a:gd name="connsiteY11" fmla="*/ 257181 h 851161"/>
              <a:gd name="connsiteX12" fmla="*/ 10161434 w 11584247"/>
              <a:gd name="connsiteY12" fmla="*/ 264082 h 851161"/>
              <a:gd name="connsiteX13" fmla="*/ 9987770 w 11584247"/>
              <a:gd name="connsiteY13" fmla="*/ 268441 h 851161"/>
              <a:gd name="connsiteX14" fmla="*/ 9768987 w 11584247"/>
              <a:gd name="connsiteY14" fmla="*/ 280841 h 851161"/>
              <a:gd name="connsiteX15" fmla="*/ 9645923 w 11584247"/>
              <a:gd name="connsiteY15" fmla="*/ 297473 h 851161"/>
              <a:gd name="connsiteX16" fmla="*/ 9477264 w 11584247"/>
              <a:gd name="connsiteY16" fmla="*/ 333736 h 851161"/>
              <a:gd name="connsiteX17" fmla="*/ 9323022 w 11584247"/>
              <a:gd name="connsiteY17" fmla="*/ 339499 h 851161"/>
              <a:gd name="connsiteX18" fmla="*/ 9231896 w 11584247"/>
              <a:gd name="connsiteY18" fmla="*/ 350924 h 851161"/>
              <a:gd name="connsiteX19" fmla="*/ 9199098 w 11584247"/>
              <a:gd name="connsiteY19" fmla="*/ 367794 h 851161"/>
              <a:gd name="connsiteX20" fmla="*/ 9152075 w 11584247"/>
              <a:gd name="connsiteY20" fmla="*/ 382929 h 851161"/>
              <a:gd name="connsiteX21" fmla="*/ 9020007 w 11584247"/>
              <a:gd name="connsiteY21" fmla="*/ 408117 h 851161"/>
              <a:gd name="connsiteX22" fmla="*/ 8869068 w 11584247"/>
              <a:gd name="connsiteY22" fmla="*/ 421230 h 851161"/>
              <a:gd name="connsiteX23" fmla="*/ 8805167 w 11584247"/>
              <a:gd name="connsiteY23" fmla="*/ 414437 h 851161"/>
              <a:gd name="connsiteX24" fmla="*/ 8655035 w 11584247"/>
              <a:gd name="connsiteY24" fmla="*/ 424475 h 851161"/>
              <a:gd name="connsiteX25" fmla="*/ 8480431 w 11584247"/>
              <a:gd name="connsiteY25" fmla="*/ 402916 h 851161"/>
              <a:gd name="connsiteX26" fmla="*/ 8441817 w 11584247"/>
              <a:gd name="connsiteY26" fmla="*/ 417619 h 851161"/>
              <a:gd name="connsiteX27" fmla="*/ 8377029 w 11584247"/>
              <a:gd name="connsiteY27" fmla="*/ 441608 h 851161"/>
              <a:gd name="connsiteX28" fmla="*/ 8259050 w 11584247"/>
              <a:gd name="connsiteY28" fmla="*/ 464220 h 851161"/>
              <a:gd name="connsiteX29" fmla="*/ 8201086 w 11584247"/>
              <a:gd name="connsiteY29" fmla="*/ 485570 h 851161"/>
              <a:gd name="connsiteX30" fmla="*/ 8113667 w 11584247"/>
              <a:gd name="connsiteY30" fmla="*/ 521596 h 851161"/>
              <a:gd name="connsiteX31" fmla="*/ 8062051 w 11584247"/>
              <a:gd name="connsiteY31" fmla="*/ 533812 h 851161"/>
              <a:gd name="connsiteX32" fmla="*/ 7950411 w 11584247"/>
              <a:gd name="connsiteY32" fmla="*/ 582087 h 851161"/>
              <a:gd name="connsiteX33" fmla="*/ 7788598 w 11584247"/>
              <a:gd name="connsiteY33" fmla="*/ 667978 h 851161"/>
              <a:gd name="connsiteX34" fmla="*/ 7691368 w 11584247"/>
              <a:gd name="connsiteY34" fmla="*/ 691272 h 851161"/>
              <a:gd name="connsiteX35" fmla="*/ 7683053 w 11584247"/>
              <a:gd name="connsiteY35" fmla="*/ 688814 h 851161"/>
              <a:gd name="connsiteX36" fmla="*/ 7670993 w 11584247"/>
              <a:gd name="connsiteY36" fmla="*/ 688775 h 851161"/>
              <a:gd name="connsiteX37" fmla="*/ 7670712 w 11584247"/>
              <a:gd name="connsiteY37" fmla="*/ 689306 h 851161"/>
              <a:gd name="connsiteX38" fmla="*/ 7659383 w 11584247"/>
              <a:gd name="connsiteY38" fmla="*/ 688227 h 851161"/>
              <a:gd name="connsiteX39" fmla="*/ 7532285 w 11584247"/>
              <a:gd name="connsiteY39" fmla="*/ 726440 h 851161"/>
              <a:gd name="connsiteX40" fmla="*/ 7502351 w 11584247"/>
              <a:gd name="connsiteY40" fmla="*/ 735020 h 851161"/>
              <a:gd name="connsiteX41" fmla="*/ 7480842 w 11584247"/>
              <a:gd name="connsiteY41" fmla="*/ 731225 h 851161"/>
              <a:gd name="connsiteX42" fmla="*/ 7432183 w 11584247"/>
              <a:gd name="connsiteY42" fmla="*/ 732969 h 851161"/>
              <a:gd name="connsiteX43" fmla="*/ 7425231 w 11584247"/>
              <a:gd name="connsiteY43" fmla="*/ 735688 h 851161"/>
              <a:gd name="connsiteX44" fmla="*/ 7390298 w 11584247"/>
              <a:gd name="connsiteY44" fmla="*/ 722535 h 851161"/>
              <a:gd name="connsiteX45" fmla="*/ 7372339 w 11584247"/>
              <a:gd name="connsiteY45" fmla="*/ 718662 h 851161"/>
              <a:gd name="connsiteX46" fmla="*/ 7367083 w 11584247"/>
              <a:gd name="connsiteY46" fmla="*/ 711540 h 851161"/>
              <a:gd name="connsiteX47" fmla="*/ 7340667 w 11584247"/>
              <a:gd name="connsiteY47" fmla="*/ 708883 h 851161"/>
              <a:gd name="connsiteX48" fmla="*/ 7337703 w 11584247"/>
              <a:gd name="connsiteY48" fmla="*/ 710851 h 851161"/>
              <a:gd name="connsiteX49" fmla="*/ 7315659 w 11584247"/>
              <a:gd name="connsiteY49" fmla="*/ 700203 h 851161"/>
              <a:gd name="connsiteX50" fmla="*/ 7267494 w 11584247"/>
              <a:gd name="connsiteY50" fmla="*/ 681057 h 851161"/>
              <a:gd name="connsiteX51" fmla="*/ 7073219 w 11584247"/>
              <a:gd name="connsiteY51" fmla="*/ 690480 h 851161"/>
              <a:gd name="connsiteX52" fmla="*/ 6772962 w 11584247"/>
              <a:gd name="connsiteY52" fmla="*/ 661982 h 851161"/>
              <a:gd name="connsiteX53" fmla="*/ 6548962 w 11584247"/>
              <a:gd name="connsiteY53" fmla="*/ 632182 h 851161"/>
              <a:gd name="connsiteX54" fmla="*/ 6337636 w 11584247"/>
              <a:gd name="connsiteY54" fmla="*/ 651977 h 851161"/>
              <a:gd name="connsiteX55" fmla="*/ 6268828 w 11584247"/>
              <a:gd name="connsiteY55" fmla="*/ 622080 h 851161"/>
              <a:gd name="connsiteX56" fmla="*/ 6241133 w 11584247"/>
              <a:gd name="connsiteY56" fmla="*/ 637096 h 851161"/>
              <a:gd name="connsiteX57" fmla="*/ 6236372 w 11584247"/>
              <a:gd name="connsiteY57" fmla="*/ 640150 h 851161"/>
              <a:gd name="connsiteX58" fmla="*/ 6217005 w 11584247"/>
              <a:gd name="connsiteY58" fmla="*/ 642256 h 851161"/>
              <a:gd name="connsiteX59" fmla="*/ 6211934 w 11584247"/>
              <a:gd name="connsiteY59" fmla="*/ 655497 h 851161"/>
              <a:gd name="connsiteX60" fmla="*/ 6138186 w 11584247"/>
              <a:gd name="connsiteY60" fmla="*/ 650898 h 851161"/>
              <a:gd name="connsiteX61" fmla="*/ 6046332 w 11584247"/>
              <a:gd name="connsiteY61" fmla="*/ 651243 h 851161"/>
              <a:gd name="connsiteX62" fmla="*/ 5875486 w 11584247"/>
              <a:gd name="connsiteY62" fmla="*/ 656164 h 851161"/>
              <a:gd name="connsiteX63" fmla="*/ 5837074 w 11584247"/>
              <a:gd name="connsiteY63" fmla="*/ 669047 h 851161"/>
              <a:gd name="connsiteX64" fmla="*/ 5783293 w 11584247"/>
              <a:gd name="connsiteY64" fmla="*/ 678526 h 851161"/>
              <a:gd name="connsiteX65" fmla="*/ 5673851 w 11584247"/>
              <a:gd name="connsiteY65" fmla="*/ 675677 h 851161"/>
              <a:gd name="connsiteX66" fmla="*/ 5459069 w 11584247"/>
              <a:gd name="connsiteY66" fmla="*/ 641319 h 851161"/>
              <a:gd name="connsiteX67" fmla="*/ 5365377 w 11584247"/>
              <a:gd name="connsiteY67" fmla="*/ 639724 h 851161"/>
              <a:gd name="connsiteX68" fmla="*/ 5168758 w 11584247"/>
              <a:gd name="connsiteY68" fmla="*/ 620360 h 851161"/>
              <a:gd name="connsiteX69" fmla="*/ 5043093 w 11584247"/>
              <a:gd name="connsiteY69" fmla="*/ 619043 h 851161"/>
              <a:gd name="connsiteX70" fmla="*/ 4998604 w 11584247"/>
              <a:gd name="connsiteY70" fmla="*/ 629087 h 851161"/>
              <a:gd name="connsiteX71" fmla="*/ 4924058 w 11584247"/>
              <a:gd name="connsiteY71" fmla="*/ 645263 h 851161"/>
              <a:gd name="connsiteX72" fmla="*/ 4868616 w 11584247"/>
              <a:gd name="connsiteY72" fmla="*/ 683240 h 851161"/>
              <a:gd name="connsiteX73" fmla="*/ 4806175 w 11584247"/>
              <a:gd name="connsiteY73" fmla="*/ 686507 h 851161"/>
              <a:gd name="connsiteX74" fmla="*/ 4724634 w 11584247"/>
              <a:gd name="connsiteY74" fmla="*/ 668150 h 851161"/>
              <a:gd name="connsiteX75" fmla="*/ 4623526 w 11584247"/>
              <a:gd name="connsiteY75" fmla="*/ 693607 h 851161"/>
              <a:gd name="connsiteX76" fmla="*/ 4565119 w 11584247"/>
              <a:gd name="connsiteY76" fmla="*/ 699644 h 851161"/>
              <a:gd name="connsiteX77" fmla="*/ 4405682 w 11584247"/>
              <a:gd name="connsiteY77" fmla="*/ 725524 h 851161"/>
              <a:gd name="connsiteX78" fmla="*/ 4238717 w 11584247"/>
              <a:gd name="connsiteY78" fmla="*/ 780637 h 851161"/>
              <a:gd name="connsiteX79" fmla="*/ 4020693 w 11584247"/>
              <a:gd name="connsiteY79" fmla="*/ 841422 h 851161"/>
              <a:gd name="connsiteX80" fmla="*/ 3998789 w 11584247"/>
              <a:gd name="connsiteY80" fmla="*/ 851161 h 851161"/>
              <a:gd name="connsiteX81" fmla="*/ 3968135 w 11584247"/>
              <a:gd name="connsiteY81" fmla="*/ 845925 h 851161"/>
              <a:gd name="connsiteX82" fmla="*/ 3845234 w 11584247"/>
              <a:gd name="connsiteY82" fmla="*/ 823068 h 851161"/>
              <a:gd name="connsiteX83" fmla="*/ 3665369 w 11584247"/>
              <a:gd name="connsiteY83" fmla="*/ 785906 h 851161"/>
              <a:gd name="connsiteX84" fmla="*/ 3434444 w 11584247"/>
              <a:gd name="connsiteY84" fmla="*/ 760907 h 851161"/>
              <a:gd name="connsiteX85" fmla="*/ 3298790 w 11584247"/>
              <a:gd name="connsiteY85" fmla="*/ 755716 h 851161"/>
              <a:gd name="connsiteX86" fmla="*/ 3044242 w 11584247"/>
              <a:gd name="connsiteY86" fmla="*/ 738181 h 851161"/>
              <a:gd name="connsiteX87" fmla="*/ 2975529 w 11584247"/>
              <a:gd name="connsiteY87" fmla="*/ 720730 h 851161"/>
              <a:gd name="connsiteX88" fmla="*/ 2868812 w 11584247"/>
              <a:gd name="connsiteY88" fmla="*/ 709829 h 851161"/>
              <a:gd name="connsiteX89" fmla="*/ 2813818 w 11584247"/>
              <a:gd name="connsiteY89" fmla="*/ 698031 h 851161"/>
              <a:gd name="connsiteX90" fmla="*/ 2504472 w 11584247"/>
              <a:gd name="connsiteY90" fmla="*/ 654196 h 851161"/>
              <a:gd name="connsiteX91" fmla="*/ 2323450 w 11584247"/>
              <a:gd name="connsiteY91" fmla="*/ 692063 h 851161"/>
              <a:gd name="connsiteX92" fmla="*/ 2047386 w 11584247"/>
              <a:gd name="connsiteY92" fmla="*/ 669854 h 851161"/>
              <a:gd name="connsiteX93" fmla="*/ 2014871 w 11584247"/>
              <a:gd name="connsiteY93" fmla="*/ 671556 h 851161"/>
              <a:gd name="connsiteX94" fmla="*/ 1961527 w 11584247"/>
              <a:gd name="connsiteY94" fmla="*/ 678730 h 851161"/>
              <a:gd name="connsiteX95" fmla="*/ 1834052 w 11584247"/>
              <a:gd name="connsiteY95" fmla="*/ 644653 h 851161"/>
              <a:gd name="connsiteX96" fmla="*/ 1657788 w 11584247"/>
              <a:gd name="connsiteY96" fmla="*/ 646274 h 851161"/>
              <a:gd name="connsiteX97" fmla="*/ 1434049 w 11584247"/>
              <a:gd name="connsiteY97" fmla="*/ 595668 h 851161"/>
              <a:gd name="connsiteX98" fmla="*/ 1177354 w 11584247"/>
              <a:gd name="connsiteY98" fmla="*/ 614359 h 851161"/>
              <a:gd name="connsiteX99" fmla="*/ 1088947 w 11584247"/>
              <a:gd name="connsiteY99" fmla="*/ 617056 h 851161"/>
              <a:gd name="connsiteX100" fmla="*/ 998946 w 11584247"/>
              <a:gd name="connsiteY100" fmla="*/ 688407 h 851161"/>
              <a:gd name="connsiteX101" fmla="*/ 775514 w 11584247"/>
              <a:gd name="connsiteY101" fmla="*/ 737451 h 851161"/>
              <a:gd name="connsiteX102" fmla="*/ 603494 w 11584247"/>
              <a:gd name="connsiteY102" fmla="*/ 710500 h 851161"/>
              <a:gd name="connsiteX103" fmla="*/ 471335 w 11584247"/>
              <a:gd name="connsiteY103" fmla="*/ 714464 h 851161"/>
              <a:gd name="connsiteX104" fmla="*/ 344393 w 11584247"/>
              <a:gd name="connsiteY104" fmla="*/ 725929 h 851161"/>
              <a:gd name="connsiteX105" fmla="*/ 143310 w 11584247"/>
              <a:gd name="connsiteY105" fmla="*/ 738210 h 851161"/>
              <a:gd name="connsiteX106" fmla="*/ 15455 w 11584247"/>
              <a:gd name="connsiteY106" fmla="*/ 751614 h 851161"/>
              <a:gd name="connsiteX107" fmla="*/ 0 w 11584247"/>
              <a:gd name="connsiteY107" fmla="*/ 741620 h 851161"/>
              <a:gd name="connsiteX108" fmla="*/ 0 w 11584247"/>
              <a:gd name="connsiteY108" fmla="*/ 0 h 851161"/>
              <a:gd name="connsiteX0" fmla="*/ 0 w 11584247"/>
              <a:gd name="connsiteY0" fmla="*/ 0 h 851161"/>
              <a:gd name="connsiteX1" fmla="*/ 11584247 w 11584247"/>
              <a:gd name="connsiteY1" fmla="*/ 0 h 851161"/>
              <a:gd name="connsiteX2" fmla="*/ 11515863 w 11584247"/>
              <a:gd name="connsiteY2" fmla="*/ 41320 h 851161"/>
              <a:gd name="connsiteX3" fmla="*/ 11361848 w 11584247"/>
              <a:gd name="connsiteY3" fmla="*/ 74449 h 851161"/>
              <a:gd name="connsiteX4" fmla="*/ 11216869 w 11584247"/>
              <a:gd name="connsiteY4" fmla="*/ 106667 h 851161"/>
              <a:gd name="connsiteX5" fmla="*/ 11164524 w 11584247"/>
              <a:gd name="connsiteY5" fmla="*/ 113013 h 851161"/>
              <a:gd name="connsiteX6" fmla="*/ 11076261 w 11584247"/>
              <a:gd name="connsiteY6" fmla="*/ 152651 h 851161"/>
              <a:gd name="connsiteX7" fmla="*/ 10991963 w 11584247"/>
              <a:gd name="connsiteY7" fmla="*/ 163440 h 851161"/>
              <a:gd name="connsiteX8" fmla="*/ 10812847 w 11584247"/>
              <a:gd name="connsiteY8" fmla="*/ 186456 h 851161"/>
              <a:gd name="connsiteX9" fmla="*/ 10675741 w 11584247"/>
              <a:gd name="connsiteY9" fmla="*/ 221829 h 851161"/>
              <a:gd name="connsiteX10" fmla="*/ 10510136 w 11584247"/>
              <a:gd name="connsiteY10" fmla="*/ 223982 h 851161"/>
              <a:gd name="connsiteX11" fmla="*/ 10310725 w 11584247"/>
              <a:gd name="connsiteY11" fmla="*/ 257181 h 851161"/>
              <a:gd name="connsiteX12" fmla="*/ 10161434 w 11584247"/>
              <a:gd name="connsiteY12" fmla="*/ 264082 h 851161"/>
              <a:gd name="connsiteX13" fmla="*/ 9987770 w 11584247"/>
              <a:gd name="connsiteY13" fmla="*/ 268441 h 851161"/>
              <a:gd name="connsiteX14" fmla="*/ 9768987 w 11584247"/>
              <a:gd name="connsiteY14" fmla="*/ 280841 h 851161"/>
              <a:gd name="connsiteX15" fmla="*/ 9645923 w 11584247"/>
              <a:gd name="connsiteY15" fmla="*/ 297473 h 851161"/>
              <a:gd name="connsiteX16" fmla="*/ 9477264 w 11584247"/>
              <a:gd name="connsiteY16" fmla="*/ 333736 h 851161"/>
              <a:gd name="connsiteX17" fmla="*/ 9323022 w 11584247"/>
              <a:gd name="connsiteY17" fmla="*/ 339499 h 851161"/>
              <a:gd name="connsiteX18" fmla="*/ 9231896 w 11584247"/>
              <a:gd name="connsiteY18" fmla="*/ 350924 h 851161"/>
              <a:gd name="connsiteX19" fmla="*/ 9199098 w 11584247"/>
              <a:gd name="connsiteY19" fmla="*/ 367794 h 851161"/>
              <a:gd name="connsiteX20" fmla="*/ 9152075 w 11584247"/>
              <a:gd name="connsiteY20" fmla="*/ 382929 h 851161"/>
              <a:gd name="connsiteX21" fmla="*/ 9020007 w 11584247"/>
              <a:gd name="connsiteY21" fmla="*/ 408117 h 851161"/>
              <a:gd name="connsiteX22" fmla="*/ 8869068 w 11584247"/>
              <a:gd name="connsiteY22" fmla="*/ 421230 h 851161"/>
              <a:gd name="connsiteX23" fmla="*/ 8805167 w 11584247"/>
              <a:gd name="connsiteY23" fmla="*/ 414437 h 851161"/>
              <a:gd name="connsiteX24" fmla="*/ 8655035 w 11584247"/>
              <a:gd name="connsiteY24" fmla="*/ 424475 h 851161"/>
              <a:gd name="connsiteX25" fmla="*/ 8480431 w 11584247"/>
              <a:gd name="connsiteY25" fmla="*/ 402916 h 851161"/>
              <a:gd name="connsiteX26" fmla="*/ 8441817 w 11584247"/>
              <a:gd name="connsiteY26" fmla="*/ 417619 h 851161"/>
              <a:gd name="connsiteX27" fmla="*/ 8377029 w 11584247"/>
              <a:gd name="connsiteY27" fmla="*/ 441608 h 851161"/>
              <a:gd name="connsiteX28" fmla="*/ 8259050 w 11584247"/>
              <a:gd name="connsiteY28" fmla="*/ 464220 h 851161"/>
              <a:gd name="connsiteX29" fmla="*/ 8201086 w 11584247"/>
              <a:gd name="connsiteY29" fmla="*/ 485570 h 851161"/>
              <a:gd name="connsiteX30" fmla="*/ 8113667 w 11584247"/>
              <a:gd name="connsiteY30" fmla="*/ 521596 h 851161"/>
              <a:gd name="connsiteX31" fmla="*/ 8062051 w 11584247"/>
              <a:gd name="connsiteY31" fmla="*/ 533812 h 851161"/>
              <a:gd name="connsiteX32" fmla="*/ 7950411 w 11584247"/>
              <a:gd name="connsiteY32" fmla="*/ 582087 h 851161"/>
              <a:gd name="connsiteX33" fmla="*/ 7788598 w 11584247"/>
              <a:gd name="connsiteY33" fmla="*/ 667978 h 851161"/>
              <a:gd name="connsiteX34" fmla="*/ 7691368 w 11584247"/>
              <a:gd name="connsiteY34" fmla="*/ 691272 h 851161"/>
              <a:gd name="connsiteX35" fmla="*/ 7683053 w 11584247"/>
              <a:gd name="connsiteY35" fmla="*/ 688814 h 851161"/>
              <a:gd name="connsiteX36" fmla="*/ 7670993 w 11584247"/>
              <a:gd name="connsiteY36" fmla="*/ 688775 h 851161"/>
              <a:gd name="connsiteX37" fmla="*/ 7670712 w 11584247"/>
              <a:gd name="connsiteY37" fmla="*/ 689306 h 851161"/>
              <a:gd name="connsiteX38" fmla="*/ 7659383 w 11584247"/>
              <a:gd name="connsiteY38" fmla="*/ 688227 h 851161"/>
              <a:gd name="connsiteX39" fmla="*/ 7532285 w 11584247"/>
              <a:gd name="connsiteY39" fmla="*/ 726440 h 851161"/>
              <a:gd name="connsiteX40" fmla="*/ 7502351 w 11584247"/>
              <a:gd name="connsiteY40" fmla="*/ 735020 h 851161"/>
              <a:gd name="connsiteX41" fmla="*/ 7480842 w 11584247"/>
              <a:gd name="connsiteY41" fmla="*/ 731225 h 851161"/>
              <a:gd name="connsiteX42" fmla="*/ 7432183 w 11584247"/>
              <a:gd name="connsiteY42" fmla="*/ 732969 h 851161"/>
              <a:gd name="connsiteX43" fmla="*/ 7425231 w 11584247"/>
              <a:gd name="connsiteY43" fmla="*/ 735688 h 851161"/>
              <a:gd name="connsiteX44" fmla="*/ 7390298 w 11584247"/>
              <a:gd name="connsiteY44" fmla="*/ 722535 h 851161"/>
              <a:gd name="connsiteX45" fmla="*/ 7372339 w 11584247"/>
              <a:gd name="connsiteY45" fmla="*/ 718662 h 851161"/>
              <a:gd name="connsiteX46" fmla="*/ 7367083 w 11584247"/>
              <a:gd name="connsiteY46" fmla="*/ 711540 h 851161"/>
              <a:gd name="connsiteX47" fmla="*/ 7340667 w 11584247"/>
              <a:gd name="connsiteY47" fmla="*/ 708883 h 851161"/>
              <a:gd name="connsiteX48" fmla="*/ 7337703 w 11584247"/>
              <a:gd name="connsiteY48" fmla="*/ 710851 h 851161"/>
              <a:gd name="connsiteX49" fmla="*/ 7315659 w 11584247"/>
              <a:gd name="connsiteY49" fmla="*/ 700203 h 851161"/>
              <a:gd name="connsiteX50" fmla="*/ 7267494 w 11584247"/>
              <a:gd name="connsiteY50" fmla="*/ 681057 h 851161"/>
              <a:gd name="connsiteX51" fmla="*/ 7073219 w 11584247"/>
              <a:gd name="connsiteY51" fmla="*/ 690480 h 851161"/>
              <a:gd name="connsiteX52" fmla="*/ 6772962 w 11584247"/>
              <a:gd name="connsiteY52" fmla="*/ 661982 h 851161"/>
              <a:gd name="connsiteX53" fmla="*/ 6548962 w 11584247"/>
              <a:gd name="connsiteY53" fmla="*/ 632182 h 851161"/>
              <a:gd name="connsiteX54" fmla="*/ 6337636 w 11584247"/>
              <a:gd name="connsiteY54" fmla="*/ 651977 h 851161"/>
              <a:gd name="connsiteX55" fmla="*/ 6268828 w 11584247"/>
              <a:gd name="connsiteY55" fmla="*/ 622080 h 851161"/>
              <a:gd name="connsiteX56" fmla="*/ 6241133 w 11584247"/>
              <a:gd name="connsiteY56" fmla="*/ 637096 h 851161"/>
              <a:gd name="connsiteX57" fmla="*/ 6236372 w 11584247"/>
              <a:gd name="connsiteY57" fmla="*/ 640150 h 851161"/>
              <a:gd name="connsiteX58" fmla="*/ 6217005 w 11584247"/>
              <a:gd name="connsiteY58" fmla="*/ 642256 h 851161"/>
              <a:gd name="connsiteX59" fmla="*/ 6211934 w 11584247"/>
              <a:gd name="connsiteY59" fmla="*/ 655497 h 851161"/>
              <a:gd name="connsiteX60" fmla="*/ 6138186 w 11584247"/>
              <a:gd name="connsiteY60" fmla="*/ 650898 h 851161"/>
              <a:gd name="connsiteX61" fmla="*/ 6046332 w 11584247"/>
              <a:gd name="connsiteY61" fmla="*/ 651243 h 851161"/>
              <a:gd name="connsiteX62" fmla="*/ 5875486 w 11584247"/>
              <a:gd name="connsiteY62" fmla="*/ 656164 h 851161"/>
              <a:gd name="connsiteX63" fmla="*/ 5837074 w 11584247"/>
              <a:gd name="connsiteY63" fmla="*/ 669047 h 851161"/>
              <a:gd name="connsiteX64" fmla="*/ 5783293 w 11584247"/>
              <a:gd name="connsiteY64" fmla="*/ 678526 h 851161"/>
              <a:gd name="connsiteX65" fmla="*/ 5673851 w 11584247"/>
              <a:gd name="connsiteY65" fmla="*/ 675677 h 851161"/>
              <a:gd name="connsiteX66" fmla="*/ 5459069 w 11584247"/>
              <a:gd name="connsiteY66" fmla="*/ 641319 h 851161"/>
              <a:gd name="connsiteX67" fmla="*/ 5365377 w 11584247"/>
              <a:gd name="connsiteY67" fmla="*/ 639724 h 851161"/>
              <a:gd name="connsiteX68" fmla="*/ 5168758 w 11584247"/>
              <a:gd name="connsiteY68" fmla="*/ 620360 h 851161"/>
              <a:gd name="connsiteX69" fmla="*/ 5043093 w 11584247"/>
              <a:gd name="connsiteY69" fmla="*/ 619043 h 851161"/>
              <a:gd name="connsiteX70" fmla="*/ 4998604 w 11584247"/>
              <a:gd name="connsiteY70" fmla="*/ 629087 h 851161"/>
              <a:gd name="connsiteX71" fmla="*/ 4924058 w 11584247"/>
              <a:gd name="connsiteY71" fmla="*/ 645263 h 851161"/>
              <a:gd name="connsiteX72" fmla="*/ 4868616 w 11584247"/>
              <a:gd name="connsiteY72" fmla="*/ 683240 h 851161"/>
              <a:gd name="connsiteX73" fmla="*/ 4806175 w 11584247"/>
              <a:gd name="connsiteY73" fmla="*/ 686507 h 851161"/>
              <a:gd name="connsiteX74" fmla="*/ 4724634 w 11584247"/>
              <a:gd name="connsiteY74" fmla="*/ 668150 h 851161"/>
              <a:gd name="connsiteX75" fmla="*/ 4623526 w 11584247"/>
              <a:gd name="connsiteY75" fmla="*/ 693607 h 851161"/>
              <a:gd name="connsiteX76" fmla="*/ 4565119 w 11584247"/>
              <a:gd name="connsiteY76" fmla="*/ 699644 h 851161"/>
              <a:gd name="connsiteX77" fmla="*/ 4405682 w 11584247"/>
              <a:gd name="connsiteY77" fmla="*/ 725524 h 851161"/>
              <a:gd name="connsiteX78" fmla="*/ 4238717 w 11584247"/>
              <a:gd name="connsiteY78" fmla="*/ 780637 h 851161"/>
              <a:gd name="connsiteX79" fmla="*/ 4088010 w 11584247"/>
              <a:gd name="connsiteY79" fmla="*/ 824593 h 851161"/>
              <a:gd name="connsiteX80" fmla="*/ 3998789 w 11584247"/>
              <a:gd name="connsiteY80" fmla="*/ 851161 h 851161"/>
              <a:gd name="connsiteX81" fmla="*/ 3968135 w 11584247"/>
              <a:gd name="connsiteY81" fmla="*/ 845925 h 851161"/>
              <a:gd name="connsiteX82" fmla="*/ 3845234 w 11584247"/>
              <a:gd name="connsiteY82" fmla="*/ 823068 h 851161"/>
              <a:gd name="connsiteX83" fmla="*/ 3665369 w 11584247"/>
              <a:gd name="connsiteY83" fmla="*/ 785906 h 851161"/>
              <a:gd name="connsiteX84" fmla="*/ 3434444 w 11584247"/>
              <a:gd name="connsiteY84" fmla="*/ 760907 h 851161"/>
              <a:gd name="connsiteX85" fmla="*/ 3298790 w 11584247"/>
              <a:gd name="connsiteY85" fmla="*/ 755716 h 851161"/>
              <a:gd name="connsiteX86" fmla="*/ 3044242 w 11584247"/>
              <a:gd name="connsiteY86" fmla="*/ 738181 h 851161"/>
              <a:gd name="connsiteX87" fmla="*/ 2975529 w 11584247"/>
              <a:gd name="connsiteY87" fmla="*/ 720730 h 851161"/>
              <a:gd name="connsiteX88" fmla="*/ 2868812 w 11584247"/>
              <a:gd name="connsiteY88" fmla="*/ 709829 h 851161"/>
              <a:gd name="connsiteX89" fmla="*/ 2813818 w 11584247"/>
              <a:gd name="connsiteY89" fmla="*/ 698031 h 851161"/>
              <a:gd name="connsiteX90" fmla="*/ 2504472 w 11584247"/>
              <a:gd name="connsiteY90" fmla="*/ 654196 h 851161"/>
              <a:gd name="connsiteX91" fmla="*/ 2323450 w 11584247"/>
              <a:gd name="connsiteY91" fmla="*/ 692063 h 851161"/>
              <a:gd name="connsiteX92" fmla="*/ 2047386 w 11584247"/>
              <a:gd name="connsiteY92" fmla="*/ 669854 h 851161"/>
              <a:gd name="connsiteX93" fmla="*/ 2014871 w 11584247"/>
              <a:gd name="connsiteY93" fmla="*/ 671556 h 851161"/>
              <a:gd name="connsiteX94" fmla="*/ 1961527 w 11584247"/>
              <a:gd name="connsiteY94" fmla="*/ 678730 h 851161"/>
              <a:gd name="connsiteX95" fmla="*/ 1834052 w 11584247"/>
              <a:gd name="connsiteY95" fmla="*/ 644653 h 851161"/>
              <a:gd name="connsiteX96" fmla="*/ 1657788 w 11584247"/>
              <a:gd name="connsiteY96" fmla="*/ 646274 h 851161"/>
              <a:gd name="connsiteX97" fmla="*/ 1434049 w 11584247"/>
              <a:gd name="connsiteY97" fmla="*/ 595668 h 851161"/>
              <a:gd name="connsiteX98" fmla="*/ 1177354 w 11584247"/>
              <a:gd name="connsiteY98" fmla="*/ 614359 h 851161"/>
              <a:gd name="connsiteX99" fmla="*/ 1088947 w 11584247"/>
              <a:gd name="connsiteY99" fmla="*/ 617056 h 851161"/>
              <a:gd name="connsiteX100" fmla="*/ 998946 w 11584247"/>
              <a:gd name="connsiteY100" fmla="*/ 688407 h 851161"/>
              <a:gd name="connsiteX101" fmla="*/ 775514 w 11584247"/>
              <a:gd name="connsiteY101" fmla="*/ 737451 h 851161"/>
              <a:gd name="connsiteX102" fmla="*/ 603494 w 11584247"/>
              <a:gd name="connsiteY102" fmla="*/ 710500 h 851161"/>
              <a:gd name="connsiteX103" fmla="*/ 471335 w 11584247"/>
              <a:gd name="connsiteY103" fmla="*/ 714464 h 851161"/>
              <a:gd name="connsiteX104" fmla="*/ 344393 w 11584247"/>
              <a:gd name="connsiteY104" fmla="*/ 725929 h 851161"/>
              <a:gd name="connsiteX105" fmla="*/ 143310 w 11584247"/>
              <a:gd name="connsiteY105" fmla="*/ 738210 h 851161"/>
              <a:gd name="connsiteX106" fmla="*/ 15455 w 11584247"/>
              <a:gd name="connsiteY106" fmla="*/ 751614 h 851161"/>
              <a:gd name="connsiteX107" fmla="*/ 0 w 11584247"/>
              <a:gd name="connsiteY107" fmla="*/ 741620 h 851161"/>
              <a:gd name="connsiteX108" fmla="*/ 0 w 11584247"/>
              <a:gd name="connsiteY108" fmla="*/ 0 h 851161"/>
              <a:gd name="connsiteX0" fmla="*/ 0 w 11584247"/>
              <a:gd name="connsiteY0" fmla="*/ 0 h 846384"/>
              <a:gd name="connsiteX1" fmla="*/ 11584247 w 11584247"/>
              <a:gd name="connsiteY1" fmla="*/ 0 h 846384"/>
              <a:gd name="connsiteX2" fmla="*/ 11515863 w 11584247"/>
              <a:gd name="connsiteY2" fmla="*/ 41320 h 846384"/>
              <a:gd name="connsiteX3" fmla="*/ 11361848 w 11584247"/>
              <a:gd name="connsiteY3" fmla="*/ 74449 h 846384"/>
              <a:gd name="connsiteX4" fmla="*/ 11216869 w 11584247"/>
              <a:gd name="connsiteY4" fmla="*/ 106667 h 846384"/>
              <a:gd name="connsiteX5" fmla="*/ 11164524 w 11584247"/>
              <a:gd name="connsiteY5" fmla="*/ 113013 h 846384"/>
              <a:gd name="connsiteX6" fmla="*/ 11076261 w 11584247"/>
              <a:gd name="connsiteY6" fmla="*/ 152651 h 846384"/>
              <a:gd name="connsiteX7" fmla="*/ 10991963 w 11584247"/>
              <a:gd name="connsiteY7" fmla="*/ 163440 h 846384"/>
              <a:gd name="connsiteX8" fmla="*/ 10812847 w 11584247"/>
              <a:gd name="connsiteY8" fmla="*/ 186456 h 846384"/>
              <a:gd name="connsiteX9" fmla="*/ 10675741 w 11584247"/>
              <a:gd name="connsiteY9" fmla="*/ 221829 h 846384"/>
              <a:gd name="connsiteX10" fmla="*/ 10510136 w 11584247"/>
              <a:gd name="connsiteY10" fmla="*/ 223982 h 846384"/>
              <a:gd name="connsiteX11" fmla="*/ 10310725 w 11584247"/>
              <a:gd name="connsiteY11" fmla="*/ 257181 h 846384"/>
              <a:gd name="connsiteX12" fmla="*/ 10161434 w 11584247"/>
              <a:gd name="connsiteY12" fmla="*/ 264082 h 846384"/>
              <a:gd name="connsiteX13" fmla="*/ 9987770 w 11584247"/>
              <a:gd name="connsiteY13" fmla="*/ 268441 h 846384"/>
              <a:gd name="connsiteX14" fmla="*/ 9768987 w 11584247"/>
              <a:gd name="connsiteY14" fmla="*/ 280841 h 846384"/>
              <a:gd name="connsiteX15" fmla="*/ 9645923 w 11584247"/>
              <a:gd name="connsiteY15" fmla="*/ 297473 h 846384"/>
              <a:gd name="connsiteX16" fmla="*/ 9477264 w 11584247"/>
              <a:gd name="connsiteY16" fmla="*/ 333736 h 846384"/>
              <a:gd name="connsiteX17" fmla="*/ 9323022 w 11584247"/>
              <a:gd name="connsiteY17" fmla="*/ 339499 h 846384"/>
              <a:gd name="connsiteX18" fmla="*/ 9231896 w 11584247"/>
              <a:gd name="connsiteY18" fmla="*/ 350924 h 846384"/>
              <a:gd name="connsiteX19" fmla="*/ 9199098 w 11584247"/>
              <a:gd name="connsiteY19" fmla="*/ 367794 h 846384"/>
              <a:gd name="connsiteX20" fmla="*/ 9152075 w 11584247"/>
              <a:gd name="connsiteY20" fmla="*/ 382929 h 846384"/>
              <a:gd name="connsiteX21" fmla="*/ 9020007 w 11584247"/>
              <a:gd name="connsiteY21" fmla="*/ 408117 h 846384"/>
              <a:gd name="connsiteX22" fmla="*/ 8869068 w 11584247"/>
              <a:gd name="connsiteY22" fmla="*/ 421230 h 846384"/>
              <a:gd name="connsiteX23" fmla="*/ 8805167 w 11584247"/>
              <a:gd name="connsiteY23" fmla="*/ 414437 h 846384"/>
              <a:gd name="connsiteX24" fmla="*/ 8655035 w 11584247"/>
              <a:gd name="connsiteY24" fmla="*/ 424475 h 846384"/>
              <a:gd name="connsiteX25" fmla="*/ 8480431 w 11584247"/>
              <a:gd name="connsiteY25" fmla="*/ 402916 h 846384"/>
              <a:gd name="connsiteX26" fmla="*/ 8441817 w 11584247"/>
              <a:gd name="connsiteY26" fmla="*/ 417619 h 846384"/>
              <a:gd name="connsiteX27" fmla="*/ 8377029 w 11584247"/>
              <a:gd name="connsiteY27" fmla="*/ 441608 h 846384"/>
              <a:gd name="connsiteX28" fmla="*/ 8259050 w 11584247"/>
              <a:gd name="connsiteY28" fmla="*/ 464220 h 846384"/>
              <a:gd name="connsiteX29" fmla="*/ 8201086 w 11584247"/>
              <a:gd name="connsiteY29" fmla="*/ 485570 h 846384"/>
              <a:gd name="connsiteX30" fmla="*/ 8113667 w 11584247"/>
              <a:gd name="connsiteY30" fmla="*/ 521596 h 846384"/>
              <a:gd name="connsiteX31" fmla="*/ 8062051 w 11584247"/>
              <a:gd name="connsiteY31" fmla="*/ 533812 h 846384"/>
              <a:gd name="connsiteX32" fmla="*/ 7950411 w 11584247"/>
              <a:gd name="connsiteY32" fmla="*/ 582087 h 846384"/>
              <a:gd name="connsiteX33" fmla="*/ 7788598 w 11584247"/>
              <a:gd name="connsiteY33" fmla="*/ 667978 h 846384"/>
              <a:gd name="connsiteX34" fmla="*/ 7691368 w 11584247"/>
              <a:gd name="connsiteY34" fmla="*/ 691272 h 846384"/>
              <a:gd name="connsiteX35" fmla="*/ 7683053 w 11584247"/>
              <a:gd name="connsiteY35" fmla="*/ 688814 h 846384"/>
              <a:gd name="connsiteX36" fmla="*/ 7670993 w 11584247"/>
              <a:gd name="connsiteY36" fmla="*/ 688775 h 846384"/>
              <a:gd name="connsiteX37" fmla="*/ 7670712 w 11584247"/>
              <a:gd name="connsiteY37" fmla="*/ 689306 h 846384"/>
              <a:gd name="connsiteX38" fmla="*/ 7659383 w 11584247"/>
              <a:gd name="connsiteY38" fmla="*/ 688227 h 846384"/>
              <a:gd name="connsiteX39" fmla="*/ 7532285 w 11584247"/>
              <a:gd name="connsiteY39" fmla="*/ 726440 h 846384"/>
              <a:gd name="connsiteX40" fmla="*/ 7502351 w 11584247"/>
              <a:gd name="connsiteY40" fmla="*/ 735020 h 846384"/>
              <a:gd name="connsiteX41" fmla="*/ 7480842 w 11584247"/>
              <a:gd name="connsiteY41" fmla="*/ 731225 h 846384"/>
              <a:gd name="connsiteX42" fmla="*/ 7432183 w 11584247"/>
              <a:gd name="connsiteY42" fmla="*/ 732969 h 846384"/>
              <a:gd name="connsiteX43" fmla="*/ 7425231 w 11584247"/>
              <a:gd name="connsiteY43" fmla="*/ 735688 h 846384"/>
              <a:gd name="connsiteX44" fmla="*/ 7390298 w 11584247"/>
              <a:gd name="connsiteY44" fmla="*/ 722535 h 846384"/>
              <a:gd name="connsiteX45" fmla="*/ 7372339 w 11584247"/>
              <a:gd name="connsiteY45" fmla="*/ 718662 h 846384"/>
              <a:gd name="connsiteX46" fmla="*/ 7367083 w 11584247"/>
              <a:gd name="connsiteY46" fmla="*/ 711540 h 846384"/>
              <a:gd name="connsiteX47" fmla="*/ 7340667 w 11584247"/>
              <a:gd name="connsiteY47" fmla="*/ 708883 h 846384"/>
              <a:gd name="connsiteX48" fmla="*/ 7337703 w 11584247"/>
              <a:gd name="connsiteY48" fmla="*/ 710851 h 846384"/>
              <a:gd name="connsiteX49" fmla="*/ 7315659 w 11584247"/>
              <a:gd name="connsiteY49" fmla="*/ 700203 h 846384"/>
              <a:gd name="connsiteX50" fmla="*/ 7267494 w 11584247"/>
              <a:gd name="connsiteY50" fmla="*/ 681057 h 846384"/>
              <a:gd name="connsiteX51" fmla="*/ 7073219 w 11584247"/>
              <a:gd name="connsiteY51" fmla="*/ 690480 h 846384"/>
              <a:gd name="connsiteX52" fmla="*/ 6772962 w 11584247"/>
              <a:gd name="connsiteY52" fmla="*/ 661982 h 846384"/>
              <a:gd name="connsiteX53" fmla="*/ 6548962 w 11584247"/>
              <a:gd name="connsiteY53" fmla="*/ 632182 h 846384"/>
              <a:gd name="connsiteX54" fmla="*/ 6337636 w 11584247"/>
              <a:gd name="connsiteY54" fmla="*/ 651977 h 846384"/>
              <a:gd name="connsiteX55" fmla="*/ 6268828 w 11584247"/>
              <a:gd name="connsiteY55" fmla="*/ 622080 h 846384"/>
              <a:gd name="connsiteX56" fmla="*/ 6241133 w 11584247"/>
              <a:gd name="connsiteY56" fmla="*/ 637096 h 846384"/>
              <a:gd name="connsiteX57" fmla="*/ 6236372 w 11584247"/>
              <a:gd name="connsiteY57" fmla="*/ 640150 h 846384"/>
              <a:gd name="connsiteX58" fmla="*/ 6217005 w 11584247"/>
              <a:gd name="connsiteY58" fmla="*/ 642256 h 846384"/>
              <a:gd name="connsiteX59" fmla="*/ 6211934 w 11584247"/>
              <a:gd name="connsiteY59" fmla="*/ 655497 h 846384"/>
              <a:gd name="connsiteX60" fmla="*/ 6138186 w 11584247"/>
              <a:gd name="connsiteY60" fmla="*/ 650898 h 846384"/>
              <a:gd name="connsiteX61" fmla="*/ 6046332 w 11584247"/>
              <a:gd name="connsiteY61" fmla="*/ 651243 h 846384"/>
              <a:gd name="connsiteX62" fmla="*/ 5875486 w 11584247"/>
              <a:gd name="connsiteY62" fmla="*/ 656164 h 846384"/>
              <a:gd name="connsiteX63" fmla="*/ 5837074 w 11584247"/>
              <a:gd name="connsiteY63" fmla="*/ 669047 h 846384"/>
              <a:gd name="connsiteX64" fmla="*/ 5783293 w 11584247"/>
              <a:gd name="connsiteY64" fmla="*/ 678526 h 846384"/>
              <a:gd name="connsiteX65" fmla="*/ 5673851 w 11584247"/>
              <a:gd name="connsiteY65" fmla="*/ 675677 h 846384"/>
              <a:gd name="connsiteX66" fmla="*/ 5459069 w 11584247"/>
              <a:gd name="connsiteY66" fmla="*/ 641319 h 846384"/>
              <a:gd name="connsiteX67" fmla="*/ 5365377 w 11584247"/>
              <a:gd name="connsiteY67" fmla="*/ 639724 h 846384"/>
              <a:gd name="connsiteX68" fmla="*/ 5168758 w 11584247"/>
              <a:gd name="connsiteY68" fmla="*/ 620360 h 846384"/>
              <a:gd name="connsiteX69" fmla="*/ 5043093 w 11584247"/>
              <a:gd name="connsiteY69" fmla="*/ 619043 h 846384"/>
              <a:gd name="connsiteX70" fmla="*/ 4998604 w 11584247"/>
              <a:gd name="connsiteY70" fmla="*/ 629087 h 846384"/>
              <a:gd name="connsiteX71" fmla="*/ 4924058 w 11584247"/>
              <a:gd name="connsiteY71" fmla="*/ 645263 h 846384"/>
              <a:gd name="connsiteX72" fmla="*/ 4868616 w 11584247"/>
              <a:gd name="connsiteY72" fmla="*/ 683240 h 846384"/>
              <a:gd name="connsiteX73" fmla="*/ 4806175 w 11584247"/>
              <a:gd name="connsiteY73" fmla="*/ 686507 h 846384"/>
              <a:gd name="connsiteX74" fmla="*/ 4724634 w 11584247"/>
              <a:gd name="connsiteY74" fmla="*/ 668150 h 846384"/>
              <a:gd name="connsiteX75" fmla="*/ 4623526 w 11584247"/>
              <a:gd name="connsiteY75" fmla="*/ 693607 h 846384"/>
              <a:gd name="connsiteX76" fmla="*/ 4565119 w 11584247"/>
              <a:gd name="connsiteY76" fmla="*/ 699644 h 846384"/>
              <a:gd name="connsiteX77" fmla="*/ 4405682 w 11584247"/>
              <a:gd name="connsiteY77" fmla="*/ 725524 h 846384"/>
              <a:gd name="connsiteX78" fmla="*/ 4238717 w 11584247"/>
              <a:gd name="connsiteY78" fmla="*/ 780637 h 846384"/>
              <a:gd name="connsiteX79" fmla="*/ 4088010 w 11584247"/>
              <a:gd name="connsiteY79" fmla="*/ 824593 h 846384"/>
              <a:gd name="connsiteX80" fmla="*/ 4026838 w 11584247"/>
              <a:gd name="connsiteY80" fmla="*/ 834332 h 846384"/>
              <a:gd name="connsiteX81" fmla="*/ 3968135 w 11584247"/>
              <a:gd name="connsiteY81" fmla="*/ 845925 h 846384"/>
              <a:gd name="connsiteX82" fmla="*/ 3845234 w 11584247"/>
              <a:gd name="connsiteY82" fmla="*/ 823068 h 846384"/>
              <a:gd name="connsiteX83" fmla="*/ 3665369 w 11584247"/>
              <a:gd name="connsiteY83" fmla="*/ 785906 h 846384"/>
              <a:gd name="connsiteX84" fmla="*/ 3434444 w 11584247"/>
              <a:gd name="connsiteY84" fmla="*/ 760907 h 846384"/>
              <a:gd name="connsiteX85" fmla="*/ 3298790 w 11584247"/>
              <a:gd name="connsiteY85" fmla="*/ 755716 h 846384"/>
              <a:gd name="connsiteX86" fmla="*/ 3044242 w 11584247"/>
              <a:gd name="connsiteY86" fmla="*/ 738181 h 846384"/>
              <a:gd name="connsiteX87" fmla="*/ 2975529 w 11584247"/>
              <a:gd name="connsiteY87" fmla="*/ 720730 h 846384"/>
              <a:gd name="connsiteX88" fmla="*/ 2868812 w 11584247"/>
              <a:gd name="connsiteY88" fmla="*/ 709829 h 846384"/>
              <a:gd name="connsiteX89" fmla="*/ 2813818 w 11584247"/>
              <a:gd name="connsiteY89" fmla="*/ 698031 h 846384"/>
              <a:gd name="connsiteX90" fmla="*/ 2504472 w 11584247"/>
              <a:gd name="connsiteY90" fmla="*/ 654196 h 846384"/>
              <a:gd name="connsiteX91" fmla="*/ 2323450 w 11584247"/>
              <a:gd name="connsiteY91" fmla="*/ 692063 h 846384"/>
              <a:gd name="connsiteX92" fmla="*/ 2047386 w 11584247"/>
              <a:gd name="connsiteY92" fmla="*/ 669854 h 846384"/>
              <a:gd name="connsiteX93" fmla="*/ 2014871 w 11584247"/>
              <a:gd name="connsiteY93" fmla="*/ 671556 h 846384"/>
              <a:gd name="connsiteX94" fmla="*/ 1961527 w 11584247"/>
              <a:gd name="connsiteY94" fmla="*/ 678730 h 846384"/>
              <a:gd name="connsiteX95" fmla="*/ 1834052 w 11584247"/>
              <a:gd name="connsiteY95" fmla="*/ 644653 h 846384"/>
              <a:gd name="connsiteX96" fmla="*/ 1657788 w 11584247"/>
              <a:gd name="connsiteY96" fmla="*/ 646274 h 846384"/>
              <a:gd name="connsiteX97" fmla="*/ 1434049 w 11584247"/>
              <a:gd name="connsiteY97" fmla="*/ 595668 h 846384"/>
              <a:gd name="connsiteX98" fmla="*/ 1177354 w 11584247"/>
              <a:gd name="connsiteY98" fmla="*/ 614359 h 846384"/>
              <a:gd name="connsiteX99" fmla="*/ 1088947 w 11584247"/>
              <a:gd name="connsiteY99" fmla="*/ 617056 h 846384"/>
              <a:gd name="connsiteX100" fmla="*/ 998946 w 11584247"/>
              <a:gd name="connsiteY100" fmla="*/ 688407 h 846384"/>
              <a:gd name="connsiteX101" fmla="*/ 775514 w 11584247"/>
              <a:gd name="connsiteY101" fmla="*/ 737451 h 846384"/>
              <a:gd name="connsiteX102" fmla="*/ 603494 w 11584247"/>
              <a:gd name="connsiteY102" fmla="*/ 710500 h 846384"/>
              <a:gd name="connsiteX103" fmla="*/ 471335 w 11584247"/>
              <a:gd name="connsiteY103" fmla="*/ 714464 h 846384"/>
              <a:gd name="connsiteX104" fmla="*/ 344393 w 11584247"/>
              <a:gd name="connsiteY104" fmla="*/ 725929 h 846384"/>
              <a:gd name="connsiteX105" fmla="*/ 143310 w 11584247"/>
              <a:gd name="connsiteY105" fmla="*/ 738210 h 846384"/>
              <a:gd name="connsiteX106" fmla="*/ 15455 w 11584247"/>
              <a:gd name="connsiteY106" fmla="*/ 751614 h 846384"/>
              <a:gd name="connsiteX107" fmla="*/ 0 w 11584247"/>
              <a:gd name="connsiteY107" fmla="*/ 741620 h 846384"/>
              <a:gd name="connsiteX108" fmla="*/ 0 w 11584247"/>
              <a:gd name="connsiteY108" fmla="*/ 0 h 846384"/>
              <a:gd name="connsiteX0" fmla="*/ 0 w 11584247"/>
              <a:gd name="connsiteY0" fmla="*/ 0 h 834332"/>
              <a:gd name="connsiteX1" fmla="*/ 11584247 w 11584247"/>
              <a:gd name="connsiteY1" fmla="*/ 0 h 834332"/>
              <a:gd name="connsiteX2" fmla="*/ 11515863 w 11584247"/>
              <a:gd name="connsiteY2" fmla="*/ 41320 h 834332"/>
              <a:gd name="connsiteX3" fmla="*/ 11361848 w 11584247"/>
              <a:gd name="connsiteY3" fmla="*/ 74449 h 834332"/>
              <a:gd name="connsiteX4" fmla="*/ 11216869 w 11584247"/>
              <a:gd name="connsiteY4" fmla="*/ 106667 h 834332"/>
              <a:gd name="connsiteX5" fmla="*/ 11164524 w 11584247"/>
              <a:gd name="connsiteY5" fmla="*/ 113013 h 834332"/>
              <a:gd name="connsiteX6" fmla="*/ 11076261 w 11584247"/>
              <a:gd name="connsiteY6" fmla="*/ 152651 h 834332"/>
              <a:gd name="connsiteX7" fmla="*/ 10991963 w 11584247"/>
              <a:gd name="connsiteY7" fmla="*/ 163440 h 834332"/>
              <a:gd name="connsiteX8" fmla="*/ 10812847 w 11584247"/>
              <a:gd name="connsiteY8" fmla="*/ 186456 h 834332"/>
              <a:gd name="connsiteX9" fmla="*/ 10675741 w 11584247"/>
              <a:gd name="connsiteY9" fmla="*/ 221829 h 834332"/>
              <a:gd name="connsiteX10" fmla="*/ 10510136 w 11584247"/>
              <a:gd name="connsiteY10" fmla="*/ 223982 h 834332"/>
              <a:gd name="connsiteX11" fmla="*/ 10310725 w 11584247"/>
              <a:gd name="connsiteY11" fmla="*/ 257181 h 834332"/>
              <a:gd name="connsiteX12" fmla="*/ 10161434 w 11584247"/>
              <a:gd name="connsiteY12" fmla="*/ 264082 h 834332"/>
              <a:gd name="connsiteX13" fmla="*/ 9987770 w 11584247"/>
              <a:gd name="connsiteY13" fmla="*/ 268441 h 834332"/>
              <a:gd name="connsiteX14" fmla="*/ 9768987 w 11584247"/>
              <a:gd name="connsiteY14" fmla="*/ 280841 h 834332"/>
              <a:gd name="connsiteX15" fmla="*/ 9645923 w 11584247"/>
              <a:gd name="connsiteY15" fmla="*/ 297473 h 834332"/>
              <a:gd name="connsiteX16" fmla="*/ 9477264 w 11584247"/>
              <a:gd name="connsiteY16" fmla="*/ 333736 h 834332"/>
              <a:gd name="connsiteX17" fmla="*/ 9323022 w 11584247"/>
              <a:gd name="connsiteY17" fmla="*/ 339499 h 834332"/>
              <a:gd name="connsiteX18" fmla="*/ 9231896 w 11584247"/>
              <a:gd name="connsiteY18" fmla="*/ 350924 h 834332"/>
              <a:gd name="connsiteX19" fmla="*/ 9199098 w 11584247"/>
              <a:gd name="connsiteY19" fmla="*/ 367794 h 834332"/>
              <a:gd name="connsiteX20" fmla="*/ 9152075 w 11584247"/>
              <a:gd name="connsiteY20" fmla="*/ 382929 h 834332"/>
              <a:gd name="connsiteX21" fmla="*/ 9020007 w 11584247"/>
              <a:gd name="connsiteY21" fmla="*/ 408117 h 834332"/>
              <a:gd name="connsiteX22" fmla="*/ 8869068 w 11584247"/>
              <a:gd name="connsiteY22" fmla="*/ 421230 h 834332"/>
              <a:gd name="connsiteX23" fmla="*/ 8805167 w 11584247"/>
              <a:gd name="connsiteY23" fmla="*/ 414437 h 834332"/>
              <a:gd name="connsiteX24" fmla="*/ 8655035 w 11584247"/>
              <a:gd name="connsiteY24" fmla="*/ 424475 h 834332"/>
              <a:gd name="connsiteX25" fmla="*/ 8480431 w 11584247"/>
              <a:gd name="connsiteY25" fmla="*/ 402916 h 834332"/>
              <a:gd name="connsiteX26" fmla="*/ 8441817 w 11584247"/>
              <a:gd name="connsiteY26" fmla="*/ 417619 h 834332"/>
              <a:gd name="connsiteX27" fmla="*/ 8377029 w 11584247"/>
              <a:gd name="connsiteY27" fmla="*/ 441608 h 834332"/>
              <a:gd name="connsiteX28" fmla="*/ 8259050 w 11584247"/>
              <a:gd name="connsiteY28" fmla="*/ 464220 h 834332"/>
              <a:gd name="connsiteX29" fmla="*/ 8201086 w 11584247"/>
              <a:gd name="connsiteY29" fmla="*/ 485570 h 834332"/>
              <a:gd name="connsiteX30" fmla="*/ 8113667 w 11584247"/>
              <a:gd name="connsiteY30" fmla="*/ 521596 h 834332"/>
              <a:gd name="connsiteX31" fmla="*/ 8062051 w 11584247"/>
              <a:gd name="connsiteY31" fmla="*/ 533812 h 834332"/>
              <a:gd name="connsiteX32" fmla="*/ 7950411 w 11584247"/>
              <a:gd name="connsiteY32" fmla="*/ 582087 h 834332"/>
              <a:gd name="connsiteX33" fmla="*/ 7788598 w 11584247"/>
              <a:gd name="connsiteY33" fmla="*/ 667978 h 834332"/>
              <a:gd name="connsiteX34" fmla="*/ 7691368 w 11584247"/>
              <a:gd name="connsiteY34" fmla="*/ 691272 h 834332"/>
              <a:gd name="connsiteX35" fmla="*/ 7683053 w 11584247"/>
              <a:gd name="connsiteY35" fmla="*/ 688814 h 834332"/>
              <a:gd name="connsiteX36" fmla="*/ 7670993 w 11584247"/>
              <a:gd name="connsiteY36" fmla="*/ 688775 h 834332"/>
              <a:gd name="connsiteX37" fmla="*/ 7670712 w 11584247"/>
              <a:gd name="connsiteY37" fmla="*/ 689306 h 834332"/>
              <a:gd name="connsiteX38" fmla="*/ 7659383 w 11584247"/>
              <a:gd name="connsiteY38" fmla="*/ 688227 h 834332"/>
              <a:gd name="connsiteX39" fmla="*/ 7532285 w 11584247"/>
              <a:gd name="connsiteY39" fmla="*/ 726440 h 834332"/>
              <a:gd name="connsiteX40" fmla="*/ 7502351 w 11584247"/>
              <a:gd name="connsiteY40" fmla="*/ 735020 h 834332"/>
              <a:gd name="connsiteX41" fmla="*/ 7480842 w 11584247"/>
              <a:gd name="connsiteY41" fmla="*/ 731225 h 834332"/>
              <a:gd name="connsiteX42" fmla="*/ 7432183 w 11584247"/>
              <a:gd name="connsiteY42" fmla="*/ 732969 h 834332"/>
              <a:gd name="connsiteX43" fmla="*/ 7425231 w 11584247"/>
              <a:gd name="connsiteY43" fmla="*/ 735688 h 834332"/>
              <a:gd name="connsiteX44" fmla="*/ 7390298 w 11584247"/>
              <a:gd name="connsiteY44" fmla="*/ 722535 h 834332"/>
              <a:gd name="connsiteX45" fmla="*/ 7372339 w 11584247"/>
              <a:gd name="connsiteY45" fmla="*/ 718662 h 834332"/>
              <a:gd name="connsiteX46" fmla="*/ 7367083 w 11584247"/>
              <a:gd name="connsiteY46" fmla="*/ 711540 h 834332"/>
              <a:gd name="connsiteX47" fmla="*/ 7340667 w 11584247"/>
              <a:gd name="connsiteY47" fmla="*/ 708883 h 834332"/>
              <a:gd name="connsiteX48" fmla="*/ 7337703 w 11584247"/>
              <a:gd name="connsiteY48" fmla="*/ 710851 h 834332"/>
              <a:gd name="connsiteX49" fmla="*/ 7315659 w 11584247"/>
              <a:gd name="connsiteY49" fmla="*/ 700203 h 834332"/>
              <a:gd name="connsiteX50" fmla="*/ 7267494 w 11584247"/>
              <a:gd name="connsiteY50" fmla="*/ 681057 h 834332"/>
              <a:gd name="connsiteX51" fmla="*/ 7073219 w 11584247"/>
              <a:gd name="connsiteY51" fmla="*/ 690480 h 834332"/>
              <a:gd name="connsiteX52" fmla="*/ 6772962 w 11584247"/>
              <a:gd name="connsiteY52" fmla="*/ 661982 h 834332"/>
              <a:gd name="connsiteX53" fmla="*/ 6548962 w 11584247"/>
              <a:gd name="connsiteY53" fmla="*/ 632182 h 834332"/>
              <a:gd name="connsiteX54" fmla="*/ 6337636 w 11584247"/>
              <a:gd name="connsiteY54" fmla="*/ 651977 h 834332"/>
              <a:gd name="connsiteX55" fmla="*/ 6268828 w 11584247"/>
              <a:gd name="connsiteY55" fmla="*/ 622080 h 834332"/>
              <a:gd name="connsiteX56" fmla="*/ 6241133 w 11584247"/>
              <a:gd name="connsiteY56" fmla="*/ 637096 h 834332"/>
              <a:gd name="connsiteX57" fmla="*/ 6236372 w 11584247"/>
              <a:gd name="connsiteY57" fmla="*/ 640150 h 834332"/>
              <a:gd name="connsiteX58" fmla="*/ 6217005 w 11584247"/>
              <a:gd name="connsiteY58" fmla="*/ 642256 h 834332"/>
              <a:gd name="connsiteX59" fmla="*/ 6211934 w 11584247"/>
              <a:gd name="connsiteY59" fmla="*/ 655497 h 834332"/>
              <a:gd name="connsiteX60" fmla="*/ 6138186 w 11584247"/>
              <a:gd name="connsiteY60" fmla="*/ 650898 h 834332"/>
              <a:gd name="connsiteX61" fmla="*/ 6046332 w 11584247"/>
              <a:gd name="connsiteY61" fmla="*/ 651243 h 834332"/>
              <a:gd name="connsiteX62" fmla="*/ 5875486 w 11584247"/>
              <a:gd name="connsiteY62" fmla="*/ 656164 h 834332"/>
              <a:gd name="connsiteX63" fmla="*/ 5837074 w 11584247"/>
              <a:gd name="connsiteY63" fmla="*/ 669047 h 834332"/>
              <a:gd name="connsiteX64" fmla="*/ 5783293 w 11584247"/>
              <a:gd name="connsiteY64" fmla="*/ 678526 h 834332"/>
              <a:gd name="connsiteX65" fmla="*/ 5673851 w 11584247"/>
              <a:gd name="connsiteY65" fmla="*/ 675677 h 834332"/>
              <a:gd name="connsiteX66" fmla="*/ 5459069 w 11584247"/>
              <a:gd name="connsiteY66" fmla="*/ 641319 h 834332"/>
              <a:gd name="connsiteX67" fmla="*/ 5365377 w 11584247"/>
              <a:gd name="connsiteY67" fmla="*/ 639724 h 834332"/>
              <a:gd name="connsiteX68" fmla="*/ 5168758 w 11584247"/>
              <a:gd name="connsiteY68" fmla="*/ 620360 h 834332"/>
              <a:gd name="connsiteX69" fmla="*/ 5043093 w 11584247"/>
              <a:gd name="connsiteY69" fmla="*/ 619043 h 834332"/>
              <a:gd name="connsiteX70" fmla="*/ 4998604 w 11584247"/>
              <a:gd name="connsiteY70" fmla="*/ 629087 h 834332"/>
              <a:gd name="connsiteX71" fmla="*/ 4924058 w 11584247"/>
              <a:gd name="connsiteY71" fmla="*/ 645263 h 834332"/>
              <a:gd name="connsiteX72" fmla="*/ 4868616 w 11584247"/>
              <a:gd name="connsiteY72" fmla="*/ 683240 h 834332"/>
              <a:gd name="connsiteX73" fmla="*/ 4806175 w 11584247"/>
              <a:gd name="connsiteY73" fmla="*/ 686507 h 834332"/>
              <a:gd name="connsiteX74" fmla="*/ 4724634 w 11584247"/>
              <a:gd name="connsiteY74" fmla="*/ 668150 h 834332"/>
              <a:gd name="connsiteX75" fmla="*/ 4623526 w 11584247"/>
              <a:gd name="connsiteY75" fmla="*/ 693607 h 834332"/>
              <a:gd name="connsiteX76" fmla="*/ 4565119 w 11584247"/>
              <a:gd name="connsiteY76" fmla="*/ 699644 h 834332"/>
              <a:gd name="connsiteX77" fmla="*/ 4405682 w 11584247"/>
              <a:gd name="connsiteY77" fmla="*/ 725524 h 834332"/>
              <a:gd name="connsiteX78" fmla="*/ 4238717 w 11584247"/>
              <a:gd name="connsiteY78" fmla="*/ 780637 h 834332"/>
              <a:gd name="connsiteX79" fmla="*/ 4088010 w 11584247"/>
              <a:gd name="connsiteY79" fmla="*/ 824593 h 834332"/>
              <a:gd name="connsiteX80" fmla="*/ 4026838 w 11584247"/>
              <a:gd name="connsiteY80" fmla="*/ 834332 h 834332"/>
              <a:gd name="connsiteX81" fmla="*/ 3945695 w 11584247"/>
              <a:gd name="connsiteY81" fmla="*/ 812266 h 834332"/>
              <a:gd name="connsiteX82" fmla="*/ 3845234 w 11584247"/>
              <a:gd name="connsiteY82" fmla="*/ 823068 h 834332"/>
              <a:gd name="connsiteX83" fmla="*/ 3665369 w 11584247"/>
              <a:gd name="connsiteY83" fmla="*/ 785906 h 834332"/>
              <a:gd name="connsiteX84" fmla="*/ 3434444 w 11584247"/>
              <a:gd name="connsiteY84" fmla="*/ 760907 h 834332"/>
              <a:gd name="connsiteX85" fmla="*/ 3298790 w 11584247"/>
              <a:gd name="connsiteY85" fmla="*/ 755716 h 834332"/>
              <a:gd name="connsiteX86" fmla="*/ 3044242 w 11584247"/>
              <a:gd name="connsiteY86" fmla="*/ 738181 h 834332"/>
              <a:gd name="connsiteX87" fmla="*/ 2975529 w 11584247"/>
              <a:gd name="connsiteY87" fmla="*/ 720730 h 834332"/>
              <a:gd name="connsiteX88" fmla="*/ 2868812 w 11584247"/>
              <a:gd name="connsiteY88" fmla="*/ 709829 h 834332"/>
              <a:gd name="connsiteX89" fmla="*/ 2813818 w 11584247"/>
              <a:gd name="connsiteY89" fmla="*/ 698031 h 834332"/>
              <a:gd name="connsiteX90" fmla="*/ 2504472 w 11584247"/>
              <a:gd name="connsiteY90" fmla="*/ 654196 h 834332"/>
              <a:gd name="connsiteX91" fmla="*/ 2323450 w 11584247"/>
              <a:gd name="connsiteY91" fmla="*/ 692063 h 834332"/>
              <a:gd name="connsiteX92" fmla="*/ 2047386 w 11584247"/>
              <a:gd name="connsiteY92" fmla="*/ 669854 h 834332"/>
              <a:gd name="connsiteX93" fmla="*/ 2014871 w 11584247"/>
              <a:gd name="connsiteY93" fmla="*/ 671556 h 834332"/>
              <a:gd name="connsiteX94" fmla="*/ 1961527 w 11584247"/>
              <a:gd name="connsiteY94" fmla="*/ 678730 h 834332"/>
              <a:gd name="connsiteX95" fmla="*/ 1834052 w 11584247"/>
              <a:gd name="connsiteY95" fmla="*/ 644653 h 834332"/>
              <a:gd name="connsiteX96" fmla="*/ 1657788 w 11584247"/>
              <a:gd name="connsiteY96" fmla="*/ 646274 h 834332"/>
              <a:gd name="connsiteX97" fmla="*/ 1434049 w 11584247"/>
              <a:gd name="connsiteY97" fmla="*/ 595668 h 834332"/>
              <a:gd name="connsiteX98" fmla="*/ 1177354 w 11584247"/>
              <a:gd name="connsiteY98" fmla="*/ 614359 h 834332"/>
              <a:gd name="connsiteX99" fmla="*/ 1088947 w 11584247"/>
              <a:gd name="connsiteY99" fmla="*/ 617056 h 834332"/>
              <a:gd name="connsiteX100" fmla="*/ 998946 w 11584247"/>
              <a:gd name="connsiteY100" fmla="*/ 688407 h 834332"/>
              <a:gd name="connsiteX101" fmla="*/ 775514 w 11584247"/>
              <a:gd name="connsiteY101" fmla="*/ 737451 h 834332"/>
              <a:gd name="connsiteX102" fmla="*/ 603494 w 11584247"/>
              <a:gd name="connsiteY102" fmla="*/ 710500 h 834332"/>
              <a:gd name="connsiteX103" fmla="*/ 471335 w 11584247"/>
              <a:gd name="connsiteY103" fmla="*/ 714464 h 834332"/>
              <a:gd name="connsiteX104" fmla="*/ 344393 w 11584247"/>
              <a:gd name="connsiteY104" fmla="*/ 725929 h 834332"/>
              <a:gd name="connsiteX105" fmla="*/ 143310 w 11584247"/>
              <a:gd name="connsiteY105" fmla="*/ 738210 h 834332"/>
              <a:gd name="connsiteX106" fmla="*/ 15455 w 11584247"/>
              <a:gd name="connsiteY106" fmla="*/ 751614 h 834332"/>
              <a:gd name="connsiteX107" fmla="*/ 0 w 11584247"/>
              <a:gd name="connsiteY107" fmla="*/ 741620 h 834332"/>
              <a:gd name="connsiteX108" fmla="*/ 0 w 11584247"/>
              <a:gd name="connsiteY108" fmla="*/ 0 h 834332"/>
              <a:gd name="connsiteX0" fmla="*/ 0 w 11584247"/>
              <a:gd name="connsiteY0" fmla="*/ 0 h 834332"/>
              <a:gd name="connsiteX1" fmla="*/ 11584247 w 11584247"/>
              <a:gd name="connsiteY1" fmla="*/ 0 h 834332"/>
              <a:gd name="connsiteX2" fmla="*/ 11515863 w 11584247"/>
              <a:gd name="connsiteY2" fmla="*/ 41320 h 834332"/>
              <a:gd name="connsiteX3" fmla="*/ 11361848 w 11584247"/>
              <a:gd name="connsiteY3" fmla="*/ 74449 h 834332"/>
              <a:gd name="connsiteX4" fmla="*/ 11216869 w 11584247"/>
              <a:gd name="connsiteY4" fmla="*/ 106667 h 834332"/>
              <a:gd name="connsiteX5" fmla="*/ 11164524 w 11584247"/>
              <a:gd name="connsiteY5" fmla="*/ 113013 h 834332"/>
              <a:gd name="connsiteX6" fmla="*/ 11076261 w 11584247"/>
              <a:gd name="connsiteY6" fmla="*/ 152651 h 834332"/>
              <a:gd name="connsiteX7" fmla="*/ 10991963 w 11584247"/>
              <a:gd name="connsiteY7" fmla="*/ 163440 h 834332"/>
              <a:gd name="connsiteX8" fmla="*/ 10812847 w 11584247"/>
              <a:gd name="connsiteY8" fmla="*/ 186456 h 834332"/>
              <a:gd name="connsiteX9" fmla="*/ 10675741 w 11584247"/>
              <a:gd name="connsiteY9" fmla="*/ 221829 h 834332"/>
              <a:gd name="connsiteX10" fmla="*/ 10510136 w 11584247"/>
              <a:gd name="connsiteY10" fmla="*/ 223982 h 834332"/>
              <a:gd name="connsiteX11" fmla="*/ 10310725 w 11584247"/>
              <a:gd name="connsiteY11" fmla="*/ 257181 h 834332"/>
              <a:gd name="connsiteX12" fmla="*/ 10161434 w 11584247"/>
              <a:gd name="connsiteY12" fmla="*/ 264082 h 834332"/>
              <a:gd name="connsiteX13" fmla="*/ 9987770 w 11584247"/>
              <a:gd name="connsiteY13" fmla="*/ 268441 h 834332"/>
              <a:gd name="connsiteX14" fmla="*/ 9768987 w 11584247"/>
              <a:gd name="connsiteY14" fmla="*/ 280841 h 834332"/>
              <a:gd name="connsiteX15" fmla="*/ 9645923 w 11584247"/>
              <a:gd name="connsiteY15" fmla="*/ 297473 h 834332"/>
              <a:gd name="connsiteX16" fmla="*/ 9477264 w 11584247"/>
              <a:gd name="connsiteY16" fmla="*/ 333736 h 834332"/>
              <a:gd name="connsiteX17" fmla="*/ 9323022 w 11584247"/>
              <a:gd name="connsiteY17" fmla="*/ 339499 h 834332"/>
              <a:gd name="connsiteX18" fmla="*/ 9231896 w 11584247"/>
              <a:gd name="connsiteY18" fmla="*/ 350924 h 834332"/>
              <a:gd name="connsiteX19" fmla="*/ 9199098 w 11584247"/>
              <a:gd name="connsiteY19" fmla="*/ 367794 h 834332"/>
              <a:gd name="connsiteX20" fmla="*/ 9152075 w 11584247"/>
              <a:gd name="connsiteY20" fmla="*/ 382929 h 834332"/>
              <a:gd name="connsiteX21" fmla="*/ 9020007 w 11584247"/>
              <a:gd name="connsiteY21" fmla="*/ 408117 h 834332"/>
              <a:gd name="connsiteX22" fmla="*/ 8869068 w 11584247"/>
              <a:gd name="connsiteY22" fmla="*/ 421230 h 834332"/>
              <a:gd name="connsiteX23" fmla="*/ 8805167 w 11584247"/>
              <a:gd name="connsiteY23" fmla="*/ 414437 h 834332"/>
              <a:gd name="connsiteX24" fmla="*/ 8655035 w 11584247"/>
              <a:gd name="connsiteY24" fmla="*/ 424475 h 834332"/>
              <a:gd name="connsiteX25" fmla="*/ 8480431 w 11584247"/>
              <a:gd name="connsiteY25" fmla="*/ 402916 h 834332"/>
              <a:gd name="connsiteX26" fmla="*/ 8441817 w 11584247"/>
              <a:gd name="connsiteY26" fmla="*/ 417619 h 834332"/>
              <a:gd name="connsiteX27" fmla="*/ 8377029 w 11584247"/>
              <a:gd name="connsiteY27" fmla="*/ 441608 h 834332"/>
              <a:gd name="connsiteX28" fmla="*/ 8259050 w 11584247"/>
              <a:gd name="connsiteY28" fmla="*/ 464220 h 834332"/>
              <a:gd name="connsiteX29" fmla="*/ 8201086 w 11584247"/>
              <a:gd name="connsiteY29" fmla="*/ 485570 h 834332"/>
              <a:gd name="connsiteX30" fmla="*/ 8113667 w 11584247"/>
              <a:gd name="connsiteY30" fmla="*/ 521596 h 834332"/>
              <a:gd name="connsiteX31" fmla="*/ 8062051 w 11584247"/>
              <a:gd name="connsiteY31" fmla="*/ 533812 h 834332"/>
              <a:gd name="connsiteX32" fmla="*/ 7950411 w 11584247"/>
              <a:gd name="connsiteY32" fmla="*/ 582087 h 834332"/>
              <a:gd name="connsiteX33" fmla="*/ 7788598 w 11584247"/>
              <a:gd name="connsiteY33" fmla="*/ 667978 h 834332"/>
              <a:gd name="connsiteX34" fmla="*/ 7691368 w 11584247"/>
              <a:gd name="connsiteY34" fmla="*/ 691272 h 834332"/>
              <a:gd name="connsiteX35" fmla="*/ 7683053 w 11584247"/>
              <a:gd name="connsiteY35" fmla="*/ 688814 h 834332"/>
              <a:gd name="connsiteX36" fmla="*/ 7670993 w 11584247"/>
              <a:gd name="connsiteY36" fmla="*/ 688775 h 834332"/>
              <a:gd name="connsiteX37" fmla="*/ 7670712 w 11584247"/>
              <a:gd name="connsiteY37" fmla="*/ 689306 h 834332"/>
              <a:gd name="connsiteX38" fmla="*/ 7659383 w 11584247"/>
              <a:gd name="connsiteY38" fmla="*/ 688227 h 834332"/>
              <a:gd name="connsiteX39" fmla="*/ 7532285 w 11584247"/>
              <a:gd name="connsiteY39" fmla="*/ 726440 h 834332"/>
              <a:gd name="connsiteX40" fmla="*/ 7502351 w 11584247"/>
              <a:gd name="connsiteY40" fmla="*/ 735020 h 834332"/>
              <a:gd name="connsiteX41" fmla="*/ 7480842 w 11584247"/>
              <a:gd name="connsiteY41" fmla="*/ 731225 h 834332"/>
              <a:gd name="connsiteX42" fmla="*/ 7432183 w 11584247"/>
              <a:gd name="connsiteY42" fmla="*/ 732969 h 834332"/>
              <a:gd name="connsiteX43" fmla="*/ 7425231 w 11584247"/>
              <a:gd name="connsiteY43" fmla="*/ 735688 h 834332"/>
              <a:gd name="connsiteX44" fmla="*/ 7390298 w 11584247"/>
              <a:gd name="connsiteY44" fmla="*/ 722535 h 834332"/>
              <a:gd name="connsiteX45" fmla="*/ 7372339 w 11584247"/>
              <a:gd name="connsiteY45" fmla="*/ 718662 h 834332"/>
              <a:gd name="connsiteX46" fmla="*/ 7367083 w 11584247"/>
              <a:gd name="connsiteY46" fmla="*/ 711540 h 834332"/>
              <a:gd name="connsiteX47" fmla="*/ 7340667 w 11584247"/>
              <a:gd name="connsiteY47" fmla="*/ 708883 h 834332"/>
              <a:gd name="connsiteX48" fmla="*/ 7337703 w 11584247"/>
              <a:gd name="connsiteY48" fmla="*/ 710851 h 834332"/>
              <a:gd name="connsiteX49" fmla="*/ 7315659 w 11584247"/>
              <a:gd name="connsiteY49" fmla="*/ 700203 h 834332"/>
              <a:gd name="connsiteX50" fmla="*/ 7267494 w 11584247"/>
              <a:gd name="connsiteY50" fmla="*/ 681057 h 834332"/>
              <a:gd name="connsiteX51" fmla="*/ 7073219 w 11584247"/>
              <a:gd name="connsiteY51" fmla="*/ 690480 h 834332"/>
              <a:gd name="connsiteX52" fmla="*/ 6772962 w 11584247"/>
              <a:gd name="connsiteY52" fmla="*/ 661982 h 834332"/>
              <a:gd name="connsiteX53" fmla="*/ 6548962 w 11584247"/>
              <a:gd name="connsiteY53" fmla="*/ 632182 h 834332"/>
              <a:gd name="connsiteX54" fmla="*/ 6337636 w 11584247"/>
              <a:gd name="connsiteY54" fmla="*/ 651977 h 834332"/>
              <a:gd name="connsiteX55" fmla="*/ 6268828 w 11584247"/>
              <a:gd name="connsiteY55" fmla="*/ 622080 h 834332"/>
              <a:gd name="connsiteX56" fmla="*/ 6241133 w 11584247"/>
              <a:gd name="connsiteY56" fmla="*/ 637096 h 834332"/>
              <a:gd name="connsiteX57" fmla="*/ 6236372 w 11584247"/>
              <a:gd name="connsiteY57" fmla="*/ 640150 h 834332"/>
              <a:gd name="connsiteX58" fmla="*/ 6217005 w 11584247"/>
              <a:gd name="connsiteY58" fmla="*/ 642256 h 834332"/>
              <a:gd name="connsiteX59" fmla="*/ 6211934 w 11584247"/>
              <a:gd name="connsiteY59" fmla="*/ 655497 h 834332"/>
              <a:gd name="connsiteX60" fmla="*/ 6138186 w 11584247"/>
              <a:gd name="connsiteY60" fmla="*/ 650898 h 834332"/>
              <a:gd name="connsiteX61" fmla="*/ 6046332 w 11584247"/>
              <a:gd name="connsiteY61" fmla="*/ 651243 h 834332"/>
              <a:gd name="connsiteX62" fmla="*/ 5875486 w 11584247"/>
              <a:gd name="connsiteY62" fmla="*/ 656164 h 834332"/>
              <a:gd name="connsiteX63" fmla="*/ 5837074 w 11584247"/>
              <a:gd name="connsiteY63" fmla="*/ 669047 h 834332"/>
              <a:gd name="connsiteX64" fmla="*/ 5783293 w 11584247"/>
              <a:gd name="connsiteY64" fmla="*/ 678526 h 834332"/>
              <a:gd name="connsiteX65" fmla="*/ 5673851 w 11584247"/>
              <a:gd name="connsiteY65" fmla="*/ 675677 h 834332"/>
              <a:gd name="connsiteX66" fmla="*/ 5459069 w 11584247"/>
              <a:gd name="connsiteY66" fmla="*/ 641319 h 834332"/>
              <a:gd name="connsiteX67" fmla="*/ 5365377 w 11584247"/>
              <a:gd name="connsiteY67" fmla="*/ 639724 h 834332"/>
              <a:gd name="connsiteX68" fmla="*/ 5168758 w 11584247"/>
              <a:gd name="connsiteY68" fmla="*/ 620360 h 834332"/>
              <a:gd name="connsiteX69" fmla="*/ 5043093 w 11584247"/>
              <a:gd name="connsiteY69" fmla="*/ 619043 h 834332"/>
              <a:gd name="connsiteX70" fmla="*/ 4998604 w 11584247"/>
              <a:gd name="connsiteY70" fmla="*/ 629087 h 834332"/>
              <a:gd name="connsiteX71" fmla="*/ 4924058 w 11584247"/>
              <a:gd name="connsiteY71" fmla="*/ 645263 h 834332"/>
              <a:gd name="connsiteX72" fmla="*/ 4868616 w 11584247"/>
              <a:gd name="connsiteY72" fmla="*/ 683240 h 834332"/>
              <a:gd name="connsiteX73" fmla="*/ 4806175 w 11584247"/>
              <a:gd name="connsiteY73" fmla="*/ 686507 h 834332"/>
              <a:gd name="connsiteX74" fmla="*/ 4724634 w 11584247"/>
              <a:gd name="connsiteY74" fmla="*/ 668150 h 834332"/>
              <a:gd name="connsiteX75" fmla="*/ 4623526 w 11584247"/>
              <a:gd name="connsiteY75" fmla="*/ 693607 h 834332"/>
              <a:gd name="connsiteX76" fmla="*/ 4565119 w 11584247"/>
              <a:gd name="connsiteY76" fmla="*/ 699644 h 834332"/>
              <a:gd name="connsiteX77" fmla="*/ 4405682 w 11584247"/>
              <a:gd name="connsiteY77" fmla="*/ 725524 h 834332"/>
              <a:gd name="connsiteX78" fmla="*/ 4238717 w 11584247"/>
              <a:gd name="connsiteY78" fmla="*/ 780637 h 834332"/>
              <a:gd name="connsiteX79" fmla="*/ 4088010 w 11584247"/>
              <a:gd name="connsiteY79" fmla="*/ 824593 h 834332"/>
              <a:gd name="connsiteX80" fmla="*/ 4026838 w 11584247"/>
              <a:gd name="connsiteY80" fmla="*/ 834332 h 834332"/>
              <a:gd name="connsiteX81" fmla="*/ 3945695 w 11584247"/>
              <a:gd name="connsiteY81" fmla="*/ 812266 h 834332"/>
              <a:gd name="connsiteX82" fmla="*/ 3845234 w 11584247"/>
              <a:gd name="connsiteY82" fmla="*/ 823068 h 834332"/>
              <a:gd name="connsiteX83" fmla="*/ 3665369 w 11584247"/>
              <a:gd name="connsiteY83" fmla="*/ 785906 h 834332"/>
              <a:gd name="connsiteX84" fmla="*/ 3434444 w 11584247"/>
              <a:gd name="connsiteY84" fmla="*/ 760907 h 834332"/>
              <a:gd name="connsiteX85" fmla="*/ 3298790 w 11584247"/>
              <a:gd name="connsiteY85" fmla="*/ 755716 h 834332"/>
              <a:gd name="connsiteX86" fmla="*/ 3044242 w 11584247"/>
              <a:gd name="connsiteY86" fmla="*/ 738181 h 834332"/>
              <a:gd name="connsiteX87" fmla="*/ 2975529 w 11584247"/>
              <a:gd name="connsiteY87" fmla="*/ 720730 h 834332"/>
              <a:gd name="connsiteX88" fmla="*/ 2868812 w 11584247"/>
              <a:gd name="connsiteY88" fmla="*/ 709829 h 834332"/>
              <a:gd name="connsiteX89" fmla="*/ 2813818 w 11584247"/>
              <a:gd name="connsiteY89" fmla="*/ 698031 h 834332"/>
              <a:gd name="connsiteX90" fmla="*/ 2504472 w 11584247"/>
              <a:gd name="connsiteY90" fmla="*/ 654196 h 834332"/>
              <a:gd name="connsiteX91" fmla="*/ 2323450 w 11584247"/>
              <a:gd name="connsiteY91" fmla="*/ 692063 h 834332"/>
              <a:gd name="connsiteX92" fmla="*/ 2047386 w 11584247"/>
              <a:gd name="connsiteY92" fmla="*/ 669854 h 834332"/>
              <a:gd name="connsiteX93" fmla="*/ 2014871 w 11584247"/>
              <a:gd name="connsiteY93" fmla="*/ 671556 h 834332"/>
              <a:gd name="connsiteX94" fmla="*/ 1961527 w 11584247"/>
              <a:gd name="connsiteY94" fmla="*/ 678730 h 834332"/>
              <a:gd name="connsiteX95" fmla="*/ 1834052 w 11584247"/>
              <a:gd name="connsiteY95" fmla="*/ 644653 h 834332"/>
              <a:gd name="connsiteX96" fmla="*/ 1657788 w 11584247"/>
              <a:gd name="connsiteY96" fmla="*/ 646274 h 834332"/>
              <a:gd name="connsiteX97" fmla="*/ 1434049 w 11584247"/>
              <a:gd name="connsiteY97" fmla="*/ 595668 h 834332"/>
              <a:gd name="connsiteX98" fmla="*/ 1177354 w 11584247"/>
              <a:gd name="connsiteY98" fmla="*/ 614359 h 834332"/>
              <a:gd name="connsiteX99" fmla="*/ 1088947 w 11584247"/>
              <a:gd name="connsiteY99" fmla="*/ 617056 h 834332"/>
              <a:gd name="connsiteX100" fmla="*/ 998946 w 11584247"/>
              <a:gd name="connsiteY100" fmla="*/ 688407 h 834332"/>
              <a:gd name="connsiteX101" fmla="*/ 786733 w 11584247"/>
              <a:gd name="connsiteY101" fmla="*/ 698183 h 834332"/>
              <a:gd name="connsiteX102" fmla="*/ 603494 w 11584247"/>
              <a:gd name="connsiteY102" fmla="*/ 710500 h 834332"/>
              <a:gd name="connsiteX103" fmla="*/ 471335 w 11584247"/>
              <a:gd name="connsiteY103" fmla="*/ 714464 h 834332"/>
              <a:gd name="connsiteX104" fmla="*/ 344393 w 11584247"/>
              <a:gd name="connsiteY104" fmla="*/ 725929 h 834332"/>
              <a:gd name="connsiteX105" fmla="*/ 143310 w 11584247"/>
              <a:gd name="connsiteY105" fmla="*/ 738210 h 834332"/>
              <a:gd name="connsiteX106" fmla="*/ 15455 w 11584247"/>
              <a:gd name="connsiteY106" fmla="*/ 751614 h 834332"/>
              <a:gd name="connsiteX107" fmla="*/ 0 w 11584247"/>
              <a:gd name="connsiteY107" fmla="*/ 741620 h 834332"/>
              <a:gd name="connsiteX108" fmla="*/ 0 w 11584247"/>
              <a:gd name="connsiteY108" fmla="*/ 0 h 834332"/>
              <a:gd name="connsiteX0" fmla="*/ 0 w 11584247"/>
              <a:gd name="connsiteY0" fmla="*/ 0 h 834332"/>
              <a:gd name="connsiteX1" fmla="*/ 11584247 w 11584247"/>
              <a:gd name="connsiteY1" fmla="*/ 0 h 834332"/>
              <a:gd name="connsiteX2" fmla="*/ 11515863 w 11584247"/>
              <a:gd name="connsiteY2" fmla="*/ 41320 h 834332"/>
              <a:gd name="connsiteX3" fmla="*/ 11361848 w 11584247"/>
              <a:gd name="connsiteY3" fmla="*/ 74449 h 834332"/>
              <a:gd name="connsiteX4" fmla="*/ 11216869 w 11584247"/>
              <a:gd name="connsiteY4" fmla="*/ 106667 h 834332"/>
              <a:gd name="connsiteX5" fmla="*/ 11164524 w 11584247"/>
              <a:gd name="connsiteY5" fmla="*/ 113013 h 834332"/>
              <a:gd name="connsiteX6" fmla="*/ 11076261 w 11584247"/>
              <a:gd name="connsiteY6" fmla="*/ 152651 h 834332"/>
              <a:gd name="connsiteX7" fmla="*/ 10991963 w 11584247"/>
              <a:gd name="connsiteY7" fmla="*/ 163440 h 834332"/>
              <a:gd name="connsiteX8" fmla="*/ 10812847 w 11584247"/>
              <a:gd name="connsiteY8" fmla="*/ 186456 h 834332"/>
              <a:gd name="connsiteX9" fmla="*/ 10675741 w 11584247"/>
              <a:gd name="connsiteY9" fmla="*/ 221829 h 834332"/>
              <a:gd name="connsiteX10" fmla="*/ 10510136 w 11584247"/>
              <a:gd name="connsiteY10" fmla="*/ 223982 h 834332"/>
              <a:gd name="connsiteX11" fmla="*/ 10310725 w 11584247"/>
              <a:gd name="connsiteY11" fmla="*/ 257181 h 834332"/>
              <a:gd name="connsiteX12" fmla="*/ 10161434 w 11584247"/>
              <a:gd name="connsiteY12" fmla="*/ 264082 h 834332"/>
              <a:gd name="connsiteX13" fmla="*/ 9987770 w 11584247"/>
              <a:gd name="connsiteY13" fmla="*/ 268441 h 834332"/>
              <a:gd name="connsiteX14" fmla="*/ 9768987 w 11584247"/>
              <a:gd name="connsiteY14" fmla="*/ 280841 h 834332"/>
              <a:gd name="connsiteX15" fmla="*/ 9645923 w 11584247"/>
              <a:gd name="connsiteY15" fmla="*/ 297473 h 834332"/>
              <a:gd name="connsiteX16" fmla="*/ 9477264 w 11584247"/>
              <a:gd name="connsiteY16" fmla="*/ 333736 h 834332"/>
              <a:gd name="connsiteX17" fmla="*/ 9323022 w 11584247"/>
              <a:gd name="connsiteY17" fmla="*/ 339499 h 834332"/>
              <a:gd name="connsiteX18" fmla="*/ 9231896 w 11584247"/>
              <a:gd name="connsiteY18" fmla="*/ 350924 h 834332"/>
              <a:gd name="connsiteX19" fmla="*/ 9199098 w 11584247"/>
              <a:gd name="connsiteY19" fmla="*/ 367794 h 834332"/>
              <a:gd name="connsiteX20" fmla="*/ 9152075 w 11584247"/>
              <a:gd name="connsiteY20" fmla="*/ 382929 h 834332"/>
              <a:gd name="connsiteX21" fmla="*/ 9020007 w 11584247"/>
              <a:gd name="connsiteY21" fmla="*/ 408117 h 834332"/>
              <a:gd name="connsiteX22" fmla="*/ 8869068 w 11584247"/>
              <a:gd name="connsiteY22" fmla="*/ 421230 h 834332"/>
              <a:gd name="connsiteX23" fmla="*/ 8805167 w 11584247"/>
              <a:gd name="connsiteY23" fmla="*/ 414437 h 834332"/>
              <a:gd name="connsiteX24" fmla="*/ 8655035 w 11584247"/>
              <a:gd name="connsiteY24" fmla="*/ 424475 h 834332"/>
              <a:gd name="connsiteX25" fmla="*/ 8480431 w 11584247"/>
              <a:gd name="connsiteY25" fmla="*/ 402916 h 834332"/>
              <a:gd name="connsiteX26" fmla="*/ 8441817 w 11584247"/>
              <a:gd name="connsiteY26" fmla="*/ 417619 h 834332"/>
              <a:gd name="connsiteX27" fmla="*/ 8377029 w 11584247"/>
              <a:gd name="connsiteY27" fmla="*/ 441608 h 834332"/>
              <a:gd name="connsiteX28" fmla="*/ 8259050 w 11584247"/>
              <a:gd name="connsiteY28" fmla="*/ 464220 h 834332"/>
              <a:gd name="connsiteX29" fmla="*/ 8201086 w 11584247"/>
              <a:gd name="connsiteY29" fmla="*/ 485570 h 834332"/>
              <a:gd name="connsiteX30" fmla="*/ 8113667 w 11584247"/>
              <a:gd name="connsiteY30" fmla="*/ 521596 h 834332"/>
              <a:gd name="connsiteX31" fmla="*/ 8062051 w 11584247"/>
              <a:gd name="connsiteY31" fmla="*/ 533812 h 834332"/>
              <a:gd name="connsiteX32" fmla="*/ 7950411 w 11584247"/>
              <a:gd name="connsiteY32" fmla="*/ 582087 h 834332"/>
              <a:gd name="connsiteX33" fmla="*/ 7788598 w 11584247"/>
              <a:gd name="connsiteY33" fmla="*/ 667978 h 834332"/>
              <a:gd name="connsiteX34" fmla="*/ 7691368 w 11584247"/>
              <a:gd name="connsiteY34" fmla="*/ 691272 h 834332"/>
              <a:gd name="connsiteX35" fmla="*/ 7683053 w 11584247"/>
              <a:gd name="connsiteY35" fmla="*/ 688814 h 834332"/>
              <a:gd name="connsiteX36" fmla="*/ 7670993 w 11584247"/>
              <a:gd name="connsiteY36" fmla="*/ 688775 h 834332"/>
              <a:gd name="connsiteX37" fmla="*/ 7670712 w 11584247"/>
              <a:gd name="connsiteY37" fmla="*/ 689306 h 834332"/>
              <a:gd name="connsiteX38" fmla="*/ 7659383 w 11584247"/>
              <a:gd name="connsiteY38" fmla="*/ 688227 h 834332"/>
              <a:gd name="connsiteX39" fmla="*/ 7532285 w 11584247"/>
              <a:gd name="connsiteY39" fmla="*/ 726440 h 834332"/>
              <a:gd name="connsiteX40" fmla="*/ 7502351 w 11584247"/>
              <a:gd name="connsiteY40" fmla="*/ 735020 h 834332"/>
              <a:gd name="connsiteX41" fmla="*/ 7480842 w 11584247"/>
              <a:gd name="connsiteY41" fmla="*/ 731225 h 834332"/>
              <a:gd name="connsiteX42" fmla="*/ 7432183 w 11584247"/>
              <a:gd name="connsiteY42" fmla="*/ 732969 h 834332"/>
              <a:gd name="connsiteX43" fmla="*/ 7425231 w 11584247"/>
              <a:gd name="connsiteY43" fmla="*/ 735688 h 834332"/>
              <a:gd name="connsiteX44" fmla="*/ 7390298 w 11584247"/>
              <a:gd name="connsiteY44" fmla="*/ 722535 h 834332"/>
              <a:gd name="connsiteX45" fmla="*/ 7372339 w 11584247"/>
              <a:gd name="connsiteY45" fmla="*/ 718662 h 834332"/>
              <a:gd name="connsiteX46" fmla="*/ 7367083 w 11584247"/>
              <a:gd name="connsiteY46" fmla="*/ 711540 h 834332"/>
              <a:gd name="connsiteX47" fmla="*/ 7340667 w 11584247"/>
              <a:gd name="connsiteY47" fmla="*/ 708883 h 834332"/>
              <a:gd name="connsiteX48" fmla="*/ 7337703 w 11584247"/>
              <a:gd name="connsiteY48" fmla="*/ 710851 h 834332"/>
              <a:gd name="connsiteX49" fmla="*/ 7315659 w 11584247"/>
              <a:gd name="connsiteY49" fmla="*/ 700203 h 834332"/>
              <a:gd name="connsiteX50" fmla="*/ 7267494 w 11584247"/>
              <a:gd name="connsiteY50" fmla="*/ 681057 h 834332"/>
              <a:gd name="connsiteX51" fmla="*/ 7073219 w 11584247"/>
              <a:gd name="connsiteY51" fmla="*/ 690480 h 834332"/>
              <a:gd name="connsiteX52" fmla="*/ 6772962 w 11584247"/>
              <a:gd name="connsiteY52" fmla="*/ 661982 h 834332"/>
              <a:gd name="connsiteX53" fmla="*/ 6548962 w 11584247"/>
              <a:gd name="connsiteY53" fmla="*/ 632182 h 834332"/>
              <a:gd name="connsiteX54" fmla="*/ 6337636 w 11584247"/>
              <a:gd name="connsiteY54" fmla="*/ 651977 h 834332"/>
              <a:gd name="connsiteX55" fmla="*/ 6268828 w 11584247"/>
              <a:gd name="connsiteY55" fmla="*/ 622080 h 834332"/>
              <a:gd name="connsiteX56" fmla="*/ 6241133 w 11584247"/>
              <a:gd name="connsiteY56" fmla="*/ 637096 h 834332"/>
              <a:gd name="connsiteX57" fmla="*/ 6236372 w 11584247"/>
              <a:gd name="connsiteY57" fmla="*/ 640150 h 834332"/>
              <a:gd name="connsiteX58" fmla="*/ 6217005 w 11584247"/>
              <a:gd name="connsiteY58" fmla="*/ 642256 h 834332"/>
              <a:gd name="connsiteX59" fmla="*/ 6211934 w 11584247"/>
              <a:gd name="connsiteY59" fmla="*/ 655497 h 834332"/>
              <a:gd name="connsiteX60" fmla="*/ 6138186 w 11584247"/>
              <a:gd name="connsiteY60" fmla="*/ 650898 h 834332"/>
              <a:gd name="connsiteX61" fmla="*/ 6046332 w 11584247"/>
              <a:gd name="connsiteY61" fmla="*/ 651243 h 834332"/>
              <a:gd name="connsiteX62" fmla="*/ 5875486 w 11584247"/>
              <a:gd name="connsiteY62" fmla="*/ 656164 h 834332"/>
              <a:gd name="connsiteX63" fmla="*/ 5837074 w 11584247"/>
              <a:gd name="connsiteY63" fmla="*/ 669047 h 834332"/>
              <a:gd name="connsiteX64" fmla="*/ 5783293 w 11584247"/>
              <a:gd name="connsiteY64" fmla="*/ 678526 h 834332"/>
              <a:gd name="connsiteX65" fmla="*/ 5673851 w 11584247"/>
              <a:gd name="connsiteY65" fmla="*/ 675677 h 834332"/>
              <a:gd name="connsiteX66" fmla="*/ 5459069 w 11584247"/>
              <a:gd name="connsiteY66" fmla="*/ 641319 h 834332"/>
              <a:gd name="connsiteX67" fmla="*/ 5365377 w 11584247"/>
              <a:gd name="connsiteY67" fmla="*/ 639724 h 834332"/>
              <a:gd name="connsiteX68" fmla="*/ 5168758 w 11584247"/>
              <a:gd name="connsiteY68" fmla="*/ 620360 h 834332"/>
              <a:gd name="connsiteX69" fmla="*/ 5043093 w 11584247"/>
              <a:gd name="connsiteY69" fmla="*/ 619043 h 834332"/>
              <a:gd name="connsiteX70" fmla="*/ 4998604 w 11584247"/>
              <a:gd name="connsiteY70" fmla="*/ 629087 h 834332"/>
              <a:gd name="connsiteX71" fmla="*/ 4924058 w 11584247"/>
              <a:gd name="connsiteY71" fmla="*/ 645263 h 834332"/>
              <a:gd name="connsiteX72" fmla="*/ 4868616 w 11584247"/>
              <a:gd name="connsiteY72" fmla="*/ 683240 h 834332"/>
              <a:gd name="connsiteX73" fmla="*/ 4806175 w 11584247"/>
              <a:gd name="connsiteY73" fmla="*/ 686507 h 834332"/>
              <a:gd name="connsiteX74" fmla="*/ 4724634 w 11584247"/>
              <a:gd name="connsiteY74" fmla="*/ 668150 h 834332"/>
              <a:gd name="connsiteX75" fmla="*/ 4623526 w 11584247"/>
              <a:gd name="connsiteY75" fmla="*/ 693607 h 834332"/>
              <a:gd name="connsiteX76" fmla="*/ 4565119 w 11584247"/>
              <a:gd name="connsiteY76" fmla="*/ 699644 h 834332"/>
              <a:gd name="connsiteX77" fmla="*/ 4405682 w 11584247"/>
              <a:gd name="connsiteY77" fmla="*/ 725524 h 834332"/>
              <a:gd name="connsiteX78" fmla="*/ 4238717 w 11584247"/>
              <a:gd name="connsiteY78" fmla="*/ 780637 h 834332"/>
              <a:gd name="connsiteX79" fmla="*/ 4088010 w 11584247"/>
              <a:gd name="connsiteY79" fmla="*/ 824593 h 834332"/>
              <a:gd name="connsiteX80" fmla="*/ 4026838 w 11584247"/>
              <a:gd name="connsiteY80" fmla="*/ 834332 h 834332"/>
              <a:gd name="connsiteX81" fmla="*/ 3945695 w 11584247"/>
              <a:gd name="connsiteY81" fmla="*/ 812266 h 834332"/>
              <a:gd name="connsiteX82" fmla="*/ 3845234 w 11584247"/>
              <a:gd name="connsiteY82" fmla="*/ 823068 h 834332"/>
              <a:gd name="connsiteX83" fmla="*/ 3665369 w 11584247"/>
              <a:gd name="connsiteY83" fmla="*/ 785906 h 834332"/>
              <a:gd name="connsiteX84" fmla="*/ 3434444 w 11584247"/>
              <a:gd name="connsiteY84" fmla="*/ 760907 h 834332"/>
              <a:gd name="connsiteX85" fmla="*/ 3298790 w 11584247"/>
              <a:gd name="connsiteY85" fmla="*/ 755716 h 834332"/>
              <a:gd name="connsiteX86" fmla="*/ 3044242 w 11584247"/>
              <a:gd name="connsiteY86" fmla="*/ 738181 h 834332"/>
              <a:gd name="connsiteX87" fmla="*/ 2975529 w 11584247"/>
              <a:gd name="connsiteY87" fmla="*/ 720730 h 834332"/>
              <a:gd name="connsiteX88" fmla="*/ 2868812 w 11584247"/>
              <a:gd name="connsiteY88" fmla="*/ 709829 h 834332"/>
              <a:gd name="connsiteX89" fmla="*/ 2813818 w 11584247"/>
              <a:gd name="connsiteY89" fmla="*/ 698031 h 834332"/>
              <a:gd name="connsiteX90" fmla="*/ 2504472 w 11584247"/>
              <a:gd name="connsiteY90" fmla="*/ 654196 h 834332"/>
              <a:gd name="connsiteX91" fmla="*/ 2323450 w 11584247"/>
              <a:gd name="connsiteY91" fmla="*/ 692063 h 834332"/>
              <a:gd name="connsiteX92" fmla="*/ 2047386 w 11584247"/>
              <a:gd name="connsiteY92" fmla="*/ 669854 h 834332"/>
              <a:gd name="connsiteX93" fmla="*/ 2014871 w 11584247"/>
              <a:gd name="connsiteY93" fmla="*/ 671556 h 834332"/>
              <a:gd name="connsiteX94" fmla="*/ 1961527 w 11584247"/>
              <a:gd name="connsiteY94" fmla="*/ 678730 h 834332"/>
              <a:gd name="connsiteX95" fmla="*/ 1834052 w 11584247"/>
              <a:gd name="connsiteY95" fmla="*/ 644653 h 834332"/>
              <a:gd name="connsiteX96" fmla="*/ 1657788 w 11584247"/>
              <a:gd name="connsiteY96" fmla="*/ 646274 h 834332"/>
              <a:gd name="connsiteX97" fmla="*/ 1434049 w 11584247"/>
              <a:gd name="connsiteY97" fmla="*/ 595668 h 834332"/>
              <a:gd name="connsiteX98" fmla="*/ 1177354 w 11584247"/>
              <a:gd name="connsiteY98" fmla="*/ 614359 h 834332"/>
              <a:gd name="connsiteX99" fmla="*/ 1088947 w 11584247"/>
              <a:gd name="connsiteY99" fmla="*/ 617056 h 834332"/>
              <a:gd name="connsiteX100" fmla="*/ 998946 w 11584247"/>
              <a:gd name="connsiteY100" fmla="*/ 688407 h 834332"/>
              <a:gd name="connsiteX101" fmla="*/ 786733 w 11584247"/>
              <a:gd name="connsiteY101" fmla="*/ 698183 h 834332"/>
              <a:gd name="connsiteX102" fmla="*/ 603494 w 11584247"/>
              <a:gd name="connsiteY102" fmla="*/ 710500 h 834332"/>
              <a:gd name="connsiteX103" fmla="*/ 471335 w 11584247"/>
              <a:gd name="connsiteY103" fmla="*/ 714464 h 834332"/>
              <a:gd name="connsiteX104" fmla="*/ 344393 w 11584247"/>
              <a:gd name="connsiteY104" fmla="*/ 725929 h 834332"/>
              <a:gd name="connsiteX105" fmla="*/ 143310 w 11584247"/>
              <a:gd name="connsiteY105" fmla="*/ 738210 h 834332"/>
              <a:gd name="connsiteX106" fmla="*/ 15455 w 11584247"/>
              <a:gd name="connsiteY106" fmla="*/ 751614 h 834332"/>
              <a:gd name="connsiteX107" fmla="*/ 0 w 11584247"/>
              <a:gd name="connsiteY107" fmla="*/ 741620 h 834332"/>
              <a:gd name="connsiteX108" fmla="*/ 0 w 11584247"/>
              <a:gd name="connsiteY108" fmla="*/ 0 h 834332"/>
              <a:gd name="connsiteX0" fmla="*/ 0 w 11584247"/>
              <a:gd name="connsiteY0" fmla="*/ 0 h 834332"/>
              <a:gd name="connsiteX1" fmla="*/ 11584247 w 11584247"/>
              <a:gd name="connsiteY1" fmla="*/ 0 h 834332"/>
              <a:gd name="connsiteX2" fmla="*/ 11515863 w 11584247"/>
              <a:gd name="connsiteY2" fmla="*/ 41320 h 834332"/>
              <a:gd name="connsiteX3" fmla="*/ 11361848 w 11584247"/>
              <a:gd name="connsiteY3" fmla="*/ 74449 h 834332"/>
              <a:gd name="connsiteX4" fmla="*/ 11216869 w 11584247"/>
              <a:gd name="connsiteY4" fmla="*/ 106667 h 834332"/>
              <a:gd name="connsiteX5" fmla="*/ 11164524 w 11584247"/>
              <a:gd name="connsiteY5" fmla="*/ 113013 h 834332"/>
              <a:gd name="connsiteX6" fmla="*/ 11076261 w 11584247"/>
              <a:gd name="connsiteY6" fmla="*/ 152651 h 834332"/>
              <a:gd name="connsiteX7" fmla="*/ 10991963 w 11584247"/>
              <a:gd name="connsiteY7" fmla="*/ 163440 h 834332"/>
              <a:gd name="connsiteX8" fmla="*/ 10812847 w 11584247"/>
              <a:gd name="connsiteY8" fmla="*/ 186456 h 834332"/>
              <a:gd name="connsiteX9" fmla="*/ 10675741 w 11584247"/>
              <a:gd name="connsiteY9" fmla="*/ 221829 h 834332"/>
              <a:gd name="connsiteX10" fmla="*/ 10510136 w 11584247"/>
              <a:gd name="connsiteY10" fmla="*/ 223982 h 834332"/>
              <a:gd name="connsiteX11" fmla="*/ 10310725 w 11584247"/>
              <a:gd name="connsiteY11" fmla="*/ 257181 h 834332"/>
              <a:gd name="connsiteX12" fmla="*/ 10161434 w 11584247"/>
              <a:gd name="connsiteY12" fmla="*/ 264082 h 834332"/>
              <a:gd name="connsiteX13" fmla="*/ 9987770 w 11584247"/>
              <a:gd name="connsiteY13" fmla="*/ 268441 h 834332"/>
              <a:gd name="connsiteX14" fmla="*/ 9768987 w 11584247"/>
              <a:gd name="connsiteY14" fmla="*/ 280841 h 834332"/>
              <a:gd name="connsiteX15" fmla="*/ 9645923 w 11584247"/>
              <a:gd name="connsiteY15" fmla="*/ 297473 h 834332"/>
              <a:gd name="connsiteX16" fmla="*/ 9477264 w 11584247"/>
              <a:gd name="connsiteY16" fmla="*/ 333736 h 834332"/>
              <a:gd name="connsiteX17" fmla="*/ 9323022 w 11584247"/>
              <a:gd name="connsiteY17" fmla="*/ 339499 h 834332"/>
              <a:gd name="connsiteX18" fmla="*/ 9231896 w 11584247"/>
              <a:gd name="connsiteY18" fmla="*/ 350924 h 834332"/>
              <a:gd name="connsiteX19" fmla="*/ 9199098 w 11584247"/>
              <a:gd name="connsiteY19" fmla="*/ 367794 h 834332"/>
              <a:gd name="connsiteX20" fmla="*/ 9152075 w 11584247"/>
              <a:gd name="connsiteY20" fmla="*/ 382929 h 834332"/>
              <a:gd name="connsiteX21" fmla="*/ 9020007 w 11584247"/>
              <a:gd name="connsiteY21" fmla="*/ 408117 h 834332"/>
              <a:gd name="connsiteX22" fmla="*/ 8869068 w 11584247"/>
              <a:gd name="connsiteY22" fmla="*/ 421230 h 834332"/>
              <a:gd name="connsiteX23" fmla="*/ 8805167 w 11584247"/>
              <a:gd name="connsiteY23" fmla="*/ 414437 h 834332"/>
              <a:gd name="connsiteX24" fmla="*/ 8655035 w 11584247"/>
              <a:gd name="connsiteY24" fmla="*/ 424475 h 834332"/>
              <a:gd name="connsiteX25" fmla="*/ 8480431 w 11584247"/>
              <a:gd name="connsiteY25" fmla="*/ 402916 h 834332"/>
              <a:gd name="connsiteX26" fmla="*/ 8441817 w 11584247"/>
              <a:gd name="connsiteY26" fmla="*/ 417619 h 834332"/>
              <a:gd name="connsiteX27" fmla="*/ 8377029 w 11584247"/>
              <a:gd name="connsiteY27" fmla="*/ 441608 h 834332"/>
              <a:gd name="connsiteX28" fmla="*/ 8259050 w 11584247"/>
              <a:gd name="connsiteY28" fmla="*/ 464220 h 834332"/>
              <a:gd name="connsiteX29" fmla="*/ 8201086 w 11584247"/>
              <a:gd name="connsiteY29" fmla="*/ 485570 h 834332"/>
              <a:gd name="connsiteX30" fmla="*/ 8113667 w 11584247"/>
              <a:gd name="connsiteY30" fmla="*/ 521596 h 834332"/>
              <a:gd name="connsiteX31" fmla="*/ 8062051 w 11584247"/>
              <a:gd name="connsiteY31" fmla="*/ 533812 h 834332"/>
              <a:gd name="connsiteX32" fmla="*/ 7950411 w 11584247"/>
              <a:gd name="connsiteY32" fmla="*/ 582087 h 834332"/>
              <a:gd name="connsiteX33" fmla="*/ 7788598 w 11584247"/>
              <a:gd name="connsiteY33" fmla="*/ 667978 h 834332"/>
              <a:gd name="connsiteX34" fmla="*/ 7691368 w 11584247"/>
              <a:gd name="connsiteY34" fmla="*/ 691272 h 834332"/>
              <a:gd name="connsiteX35" fmla="*/ 7683053 w 11584247"/>
              <a:gd name="connsiteY35" fmla="*/ 688814 h 834332"/>
              <a:gd name="connsiteX36" fmla="*/ 7670993 w 11584247"/>
              <a:gd name="connsiteY36" fmla="*/ 688775 h 834332"/>
              <a:gd name="connsiteX37" fmla="*/ 7670712 w 11584247"/>
              <a:gd name="connsiteY37" fmla="*/ 689306 h 834332"/>
              <a:gd name="connsiteX38" fmla="*/ 7659383 w 11584247"/>
              <a:gd name="connsiteY38" fmla="*/ 688227 h 834332"/>
              <a:gd name="connsiteX39" fmla="*/ 7532285 w 11584247"/>
              <a:gd name="connsiteY39" fmla="*/ 726440 h 834332"/>
              <a:gd name="connsiteX40" fmla="*/ 7502351 w 11584247"/>
              <a:gd name="connsiteY40" fmla="*/ 735020 h 834332"/>
              <a:gd name="connsiteX41" fmla="*/ 7480842 w 11584247"/>
              <a:gd name="connsiteY41" fmla="*/ 731225 h 834332"/>
              <a:gd name="connsiteX42" fmla="*/ 7432183 w 11584247"/>
              <a:gd name="connsiteY42" fmla="*/ 732969 h 834332"/>
              <a:gd name="connsiteX43" fmla="*/ 7425231 w 11584247"/>
              <a:gd name="connsiteY43" fmla="*/ 735688 h 834332"/>
              <a:gd name="connsiteX44" fmla="*/ 7390298 w 11584247"/>
              <a:gd name="connsiteY44" fmla="*/ 722535 h 834332"/>
              <a:gd name="connsiteX45" fmla="*/ 7372339 w 11584247"/>
              <a:gd name="connsiteY45" fmla="*/ 718662 h 834332"/>
              <a:gd name="connsiteX46" fmla="*/ 7367083 w 11584247"/>
              <a:gd name="connsiteY46" fmla="*/ 711540 h 834332"/>
              <a:gd name="connsiteX47" fmla="*/ 7340667 w 11584247"/>
              <a:gd name="connsiteY47" fmla="*/ 708883 h 834332"/>
              <a:gd name="connsiteX48" fmla="*/ 7337703 w 11584247"/>
              <a:gd name="connsiteY48" fmla="*/ 710851 h 834332"/>
              <a:gd name="connsiteX49" fmla="*/ 7315659 w 11584247"/>
              <a:gd name="connsiteY49" fmla="*/ 700203 h 834332"/>
              <a:gd name="connsiteX50" fmla="*/ 7267494 w 11584247"/>
              <a:gd name="connsiteY50" fmla="*/ 681057 h 834332"/>
              <a:gd name="connsiteX51" fmla="*/ 7073219 w 11584247"/>
              <a:gd name="connsiteY51" fmla="*/ 690480 h 834332"/>
              <a:gd name="connsiteX52" fmla="*/ 6772962 w 11584247"/>
              <a:gd name="connsiteY52" fmla="*/ 661982 h 834332"/>
              <a:gd name="connsiteX53" fmla="*/ 6548962 w 11584247"/>
              <a:gd name="connsiteY53" fmla="*/ 632182 h 834332"/>
              <a:gd name="connsiteX54" fmla="*/ 6337636 w 11584247"/>
              <a:gd name="connsiteY54" fmla="*/ 651977 h 834332"/>
              <a:gd name="connsiteX55" fmla="*/ 6268828 w 11584247"/>
              <a:gd name="connsiteY55" fmla="*/ 622080 h 834332"/>
              <a:gd name="connsiteX56" fmla="*/ 6241133 w 11584247"/>
              <a:gd name="connsiteY56" fmla="*/ 637096 h 834332"/>
              <a:gd name="connsiteX57" fmla="*/ 6236372 w 11584247"/>
              <a:gd name="connsiteY57" fmla="*/ 640150 h 834332"/>
              <a:gd name="connsiteX58" fmla="*/ 6217005 w 11584247"/>
              <a:gd name="connsiteY58" fmla="*/ 642256 h 834332"/>
              <a:gd name="connsiteX59" fmla="*/ 6211934 w 11584247"/>
              <a:gd name="connsiteY59" fmla="*/ 655497 h 834332"/>
              <a:gd name="connsiteX60" fmla="*/ 6138186 w 11584247"/>
              <a:gd name="connsiteY60" fmla="*/ 650898 h 834332"/>
              <a:gd name="connsiteX61" fmla="*/ 6046332 w 11584247"/>
              <a:gd name="connsiteY61" fmla="*/ 651243 h 834332"/>
              <a:gd name="connsiteX62" fmla="*/ 5875486 w 11584247"/>
              <a:gd name="connsiteY62" fmla="*/ 656164 h 834332"/>
              <a:gd name="connsiteX63" fmla="*/ 5837074 w 11584247"/>
              <a:gd name="connsiteY63" fmla="*/ 669047 h 834332"/>
              <a:gd name="connsiteX64" fmla="*/ 5783293 w 11584247"/>
              <a:gd name="connsiteY64" fmla="*/ 678526 h 834332"/>
              <a:gd name="connsiteX65" fmla="*/ 5673851 w 11584247"/>
              <a:gd name="connsiteY65" fmla="*/ 675677 h 834332"/>
              <a:gd name="connsiteX66" fmla="*/ 5459069 w 11584247"/>
              <a:gd name="connsiteY66" fmla="*/ 641319 h 834332"/>
              <a:gd name="connsiteX67" fmla="*/ 5365377 w 11584247"/>
              <a:gd name="connsiteY67" fmla="*/ 639724 h 834332"/>
              <a:gd name="connsiteX68" fmla="*/ 5168758 w 11584247"/>
              <a:gd name="connsiteY68" fmla="*/ 620360 h 834332"/>
              <a:gd name="connsiteX69" fmla="*/ 5043093 w 11584247"/>
              <a:gd name="connsiteY69" fmla="*/ 619043 h 834332"/>
              <a:gd name="connsiteX70" fmla="*/ 4998604 w 11584247"/>
              <a:gd name="connsiteY70" fmla="*/ 629087 h 834332"/>
              <a:gd name="connsiteX71" fmla="*/ 4924058 w 11584247"/>
              <a:gd name="connsiteY71" fmla="*/ 645263 h 834332"/>
              <a:gd name="connsiteX72" fmla="*/ 4868616 w 11584247"/>
              <a:gd name="connsiteY72" fmla="*/ 683240 h 834332"/>
              <a:gd name="connsiteX73" fmla="*/ 4806175 w 11584247"/>
              <a:gd name="connsiteY73" fmla="*/ 686507 h 834332"/>
              <a:gd name="connsiteX74" fmla="*/ 4724634 w 11584247"/>
              <a:gd name="connsiteY74" fmla="*/ 668150 h 834332"/>
              <a:gd name="connsiteX75" fmla="*/ 4623526 w 11584247"/>
              <a:gd name="connsiteY75" fmla="*/ 693607 h 834332"/>
              <a:gd name="connsiteX76" fmla="*/ 4565119 w 11584247"/>
              <a:gd name="connsiteY76" fmla="*/ 699644 h 834332"/>
              <a:gd name="connsiteX77" fmla="*/ 4405682 w 11584247"/>
              <a:gd name="connsiteY77" fmla="*/ 725524 h 834332"/>
              <a:gd name="connsiteX78" fmla="*/ 4238717 w 11584247"/>
              <a:gd name="connsiteY78" fmla="*/ 780637 h 834332"/>
              <a:gd name="connsiteX79" fmla="*/ 4088010 w 11584247"/>
              <a:gd name="connsiteY79" fmla="*/ 824593 h 834332"/>
              <a:gd name="connsiteX80" fmla="*/ 4026838 w 11584247"/>
              <a:gd name="connsiteY80" fmla="*/ 834332 h 834332"/>
              <a:gd name="connsiteX81" fmla="*/ 3945695 w 11584247"/>
              <a:gd name="connsiteY81" fmla="*/ 812266 h 834332"/>
              <a:gd name="connsiteX82" fmla="*/ 3845234 w 11584247"/>
              <a:gd name="connsiteY82" fmla="*/ 823068 h 834332"/>
              <a:gd name="connsiteX83" fmla="*/ 3665369 w 11584247"/>
              <a:gd name="connsiteY83" fmla="*/ 785906 h 834332"/>
              <a:gd name="connsiteX84" fmla="*/ 3434444 w 11584247"/>
              <a:gd name="connsiteY84" fmla="*/ 760907 h 834332"/>
              <a:gd name="connsiteX85" fmla="*/ 3298790 w 11584247"/>
              <a:gd name="connsiteY85" fmla="*/ 755716 h 834332"/>
              <a:gd name="connsiteX86" fmla="*/ 3044242 w 11584247"/>
              <a:gd name="connsiteY86" fmla="*/ 738181 h 834332"/>
              <a:gd name="connsiteX87" fmla="*/ 2975529 w 11584247"/>
              <a:gd name="connsiteY87" fmla="*/ 720730 h 834332"/>
              <a:gd name="connsiteX88" fmla="*/ 2868812 w 11584247"/>
              <a:gd name="connsiteY88" fmla="*/ 709829 h 834332"/>
              <a:gd name="connsiteX89" fmla="*/ 2813818 w 11584247"/>
              <a:gd name="connsiteY89" fmla="*/ 698031 h 834332"/>
              <a:gd name="connsiteX90" fmla="*/ 2504472 w 11584247"/>
              <a:gd name="connsiteY90" fmla="*/ 654196 h 834332"/>
              <a:gd name="connsiteX91" fmla="*/ 2323450 w 11584247"/>
              <a:gd name="connsiteY91" fmla="*/ 692063 h 834332"/>
              <a:gd name="connsiteX92" fmla="*/ 2047386 w 11584247"/>
              <a:gd name="connsiteY92" fmla="*/ 669854 h 834332"/>
              <a:gd name="connsiteX93" fmla="*/ 2014871 w 11584247"/>
              <a:gd name="connsiteY93" fmla="*/ 671556 h 834332"/>
              <a:gd name="connsiteX94" fmla="*/ 1961527 w 11584247"/>
              <a:gd name="connsiteY94" fmla="*/ 678730 h 834332"/>
              <a:gd name="connsiteX95" fmla="*/ 1834052 w 11584247"/>
              <a:gd name="connsiteY95" fmla="*/ 644653 h 834332"/>
              <a:gd name="connsiteX96" fmla="*/ 1657788 w 11584247"/>
              <a:gd name="connsiteY96" fmla="*/ 646274 h 834332"/>
              <a:gd name="connsiteX97" fmla="*/ 1434049 w 11584247"/>
              <a:gd name="connsiteY97" fmla="*/ 595668 h 834332"/>
              <a:gd name="connsiteX98" fmla="*/ 1177354 w 11584247"/>
              <a:gd name="connsiteY98" fmla="*/ 614359 h 834332"/>
              <a:gd name="connsiteX99" fmla="*/ 1088947 w 11584247"/>
              <a:gd name="connsiteY99" fmla="*/ 617056 h 834332"/>
              <a:gd name="connsiteX100" fmla="*/ 998946 w 11584247"/>
              <a:gd name="connsiteY100" fmla="*/ 688407 h 834332"/>
              <a:gd name="connsiteX101" fmla="*/ 786733 w 11584247"/>
              <a:gd name="connsiteY101" fmla="*/ 698183 h 834332"/>
              <a:gd name="connsiteX102" fmla="*/ 603494 w 11584247"/>
              <a:gd name="connsiteY102" fmla="*/ 710500 h 834332"/>
              <a:gd name="connsiteX103" fmla="*/ 471335 w 11584247"/>
              <a:gd name="connsiteY103" fmla="*/ 714464 h 834332"/>
              <a:gd name="connsiteX104" fmla="*/ 344393 w 11584247"/>
              <a:gd name="connsiteY104" fmla="*/ 725929 h 834332"/>
              <a:gd name="connsiteX105" fmla="*/ 154529 w 11584247"/>
              <a:gd name="connsiteY105" fmla="*/ 766259 h 834332"/>
              <a:gd name="connsiteX106" fmla="*/ 15455 w 11584247"/>
              <a:gd name="connsiteY106" fmla="*/ 751614 h 834332"/>
              <a:gd name="connsiteX107" fmla="*/ 0 w 11584247"/>
              <a:gd name="connsiteY107" fmla="*/ 741620 h 834332"/>
              <a:gd name="connsiteX108" fmla="*/ 0 w 11584247"/>
              <a:gd name="connsiteY108" fmla="*/ 0 h 834332"/>
              <a:gd name="connsiteX0" fmla="*/ 0 w 11584247"/>
              <a:gd name="connsiteY0" fmla="*/ 0 h 834332"/>
              <a:gd name="connsiteX1" fmla="*/ 11584247 w 11584247"/>
              <a:gd name="connsiteY1" fmla="*/ 0 h 834332"/>
              <a:gd name="connsiteX2" fmla="*/ 11515863 w 11584247"/>
              <a:gd name="connsiteY2" fmla="*/ 41320 h 834332"/>
              <a:gd name="connsiteX3" fmla="*/ 11361848 w 11584247"/>
              <a:gd name="connsiteY3" fmla="*/ 74449 h 834332"/>
              <a:gd name="connsiteX4" fmla="*/ 11216869 w 11584247"/>
              <a:gd name="connsiteY4" fmla="*/ 106667 h 834332"/>
              <a:gd name="connsiteX5" fmla="*/ 11164524 w 11584247"/>
              <a:gd name="connsiteY5" fmla="*/ 113013 h 834332"/>
              <a:gd name="connsiteX6" fmla="*/ 11076261 w 11584247"/>
              <a:gd name="connsiteY6" fmla="*/ 152651 h 834332"/>
              <a:gd name="connsiteX7" fmla="*/ 10991963 w 11584247"/>
              <a:gd name="connsiteY7" fmla="*/ 163440 h 834332"/>
              <a:gd name="connsiteX8" fmla="*/ 10812847 w 11584247"/>
              <a:gd name="connsiteY8" fmla="*/ 186456 h 834332"/>
              <a:gd name="connsiteX9" fmla="*/ 10675741 w 11584247"/>
              <a:gd name="connsiteY9" fmla="*/ 221829 h 834332"/>
              <a:gd name="connsiteX10" fmla="*/ 10510136 w 11584247"/>
              <a:gd name="connsiteY10" fmla="*/ 223982 h 834332"/>
              <a:gd name="connsiteX11" fmla="*/ 10310725 w 11584247"/>
              <a:gd name="connsiteY11" fmla="*/ 257181 h 834332"/>
              <a:gd name="connsiteX12" fmla="*/ 10161434 w 11584247"/>
              <a:gd name="connsiteY12" fmla="*/ 264082 h 834332"/>
              <a:gd name="connsiteX13" fmla="*/ 9987770 w 11584247"/>
              <a:gd name="connsiteY13" fmla="*/ 268441 h 834332"/>
              <a:gd name="connsiteX14" fmla="*/ 9768987 w 11584247"/>
              <a:gd name="connsiteY14" fmla="*/ 280841 h 834332"/>
              <a:gd name="connsiteX15" fmla="*/ 9645923 w 11584247"/>
              <a:gd name="connsiteY15" fmla="*/ 297473 h 834332"/>
              <a:gd name="connsiteX16" fmla="*/ 9477264 w 11584247"/>
              <a:gd name="connsiteY16" fmla="*/ 333736 h 834332"/>
              <a:gd name="connsiteX17" fmla="*/ 9323022 w 11584247"/>
              <a:gd name="connsiteY17" fmla="*/ 339499 h 834332"/>
              <a:gd name="connsiteX18" fmla="*/ 9231896 w 11584247"/>
              <a:gd name="connsiteY18" fmla="*/ 350924 h 834332"/>
              <a:gd name="connsiteX19" fmla="*/ 9199098 w 11584247"/>
              <a:gd name="connsiteY19" fmla="*/ 367794 h 834332"/>
              <a:gd name="connsiteX20" fmla="*/ 9152075 w 11584247"/>
              <a:gd name="connsiteY20" fmla="*/ 382929 h 834332"/>
              <a:gd name="connsiteX21" fmla="*/ 9020007 w 11584247"/>
              <a:gd name="connsiteY21" fmla="*/ 408117 h 834332"/>
              <a:gd name="connsiteX22" fmla="*/ 8869068 w 11584247"/>
              <a:gd name="connsiteY22" fmla="*/ 421230 h 834332"/>
              <a:gd name="connsiteX23" fmla="*/ 8805167 w 11584247"/>
              <a:gd name="connsiteY23" fmla="*/ 414437 h 834332"/>
              <a:gd name="connsiteX24" fmla="*/ 8655035 w 11584247"/>
              <a:gd name="connsiteY24" fmla="*/ 424475 h 834332"/>
              <a:gd name="connsiteX25" fmla="*/ 8480431 w 11584247"/>
              <a:gd name="connsiteY25" fmla="*/ 402916 h 834332"/>
              <a:gd name="connsiteX26" fmla="*/ 8441817 w 11584247"/>
              <a:gd name="connsiteY26" fmla="*/ 417619 h 834332"/>
              <a:gd name="connsiteX27" fmla="*/ 8377029 w 11584247"/>
              <a:gd name="connsiteY27" fmla="*/ 441608 h 834332"/>
              <a:gd name="connsiteX28" fmla="*/ 8259050 w 11584247"/>
              <a:gd name="connsiteY28" fmla="*/ 464220 h 834332"/>
              <a:gd name="connsiteX29" fmla="*/ 8201086 w 11584247"/>
              <a:gd name="connsiteY29" fmla="*/ 485570 h 834332"/>
              <a:gd name="connsiteX30" fmla="*/ 8113667 w 11584247"/>
              <a:gd name="connsiteY30" fmla="*/ 521596 h 834332"/>
              <a:gd name="connsiteX31" fmla="*/ 8062051 w 11584247"/>
              <a:gd name="connsiteY31" fmla="*/ 533812 h 834332"/>
              <a:gd name="connsiteX32" fmla="*/ 7950411 w 11584247"/>
              <a:gd name="connsiteY32" fmla="*/ 582087 h 834332"/>
              <a:gd name="connsiteX33" fmla="*/ 7788598 w 11584247"/>
              <a:gd name="connsiteY33" fmla="*/ 667978 h 834332"/>
              <a:gd name="connsiteX34" fmla="*/ 7691368 w 11584247"/>
              <a:gd name="connsiteY34" fmla="*/ 691272 h 834332"/>
              <a:gd name="connsiteX35" fmla="*/ 7683053 w 11584247"/>
              <a:gd name="connsiteY35" fmla="*/ 688814 h 834332"/>
              <a:gd name="connsiteX36" fmla="*/ 7670993 w 11584247"/>
              <a:gd name="connsiteY36" fmla="*/ 688775 h 834332"/>
              <a:gd name="connsiteX37" fmla="*/ 7670712 w 11584247"/>
              <a:gd name="connsiteY37" fmla="*/ 689306 h 834332"/>
              <a:gd name="connsiteX38" fmla="*/ 7659383 w 11584247"/>
              <a:gd name="connsiteY38" fmla="*/ 688227 h 834332"/>
              <a:gd name="connsiteX39" fmla="*/ 7532285 w 11584247"/>
              <a:gd name="connsiteY39" fmla="*/ 726440 h 834332"/>
              <a:gd name="connsiteX40" fmla="*/ 7502351 w 11584247"/>
              <a:gd name="connsiteY40" fmla="*/ 735020 h 834332"/>
              <a:gd name="connsiteX41" fmla="*/ 7480842 w 11584247"/>
              <a:gd name="connsiteY41" fmla="*/ 731225 h 834332"/>
              <a:gd name="connsiteX42" fmla="*/ 7432183 w 11584247"/>
              <a:gd name="connsiteY42" fmla="*/ 732969 h 834332"/>
              <a:gd name="connsiteX43" fmla="*/ 7425231 w 11584247"/>
              <a:gd name="connsiteY43" fmla="*/ 735688 h 834332"/>
              <a:gd name="connsiteX44" fmla="*/ 7390298 w 11584247"/>
              <a:gd name="connsiteY44" fmla="*/ 722535 h 834332"/>
              <a:gd name="connsiteX45" fmla="*/ 7372339 w 11584247"/>
              <a:gd name="connsiteY45" fmla="*/ 718662 h 834332"/>
              <a:gd name="connsiteX46" fmla="*/ 7367083 w 11584247"/>
              <a:gd name="connsiteY46" fmla="*/ 711540 h 834332"/>
              <a:gd name="connsiteX47" fmla="*/ 7340667 w 11584247"/>
              <a:gd name="connsiteY47" fmla="*/ 708883 h 834332"/>
              <a:gd name="connsiteX48" fmla="*/ 7337703 w 11584247"/>
              <a:gd name="connsiteY48" fmla="*/ 710851 h 834332"/>
              <a:gd name="connsiteX49" fmla="*/ 7315659 w 11584247"/>
              <a:gd name="connsiteY49" fmla="*/ 700203 h 834332"/>
              <a:gd name="connsiteX50" fmla="*/ 7267494 w 11584247"/>
              <a:gd name="connsiteY50" fmla="*/ 681057 h 834332"/>
              <a:gd name="connsiteX51" fmla="*/ 7073219 w 11584247"/>
              <a:gd name="connsiteY51" fmla="*/ 690480 h 834332"/>
              <a:gd name="connsiteX52" fmla="*/ 6772962 w 11584247"/>
              <a:gd name="connsiteY52" fmla="*/ 661982 h 834332"/>
              <a:gd name="connsiteX53" fmla="*/ 6548962 w 11584247"/>
              <a:gd name="connsiteY53" fmla="*/ 632182 h 834332"/>
              <a:gd name="connsiteX54" fmla="*/ 6337636 w 11584247"/>
              <a:gd name="connsiteY54" fmla="*/ 651977 h 834332"/>
              <a:gd name="connsiteX55" fmla="*/ 6268828 w 11584247"/>
              <a:gd name="connsiteY55" fmla="*/ 622080 h 834332"/>
              <a:gd name="connsiteX56" fmla="*/ 6241133 w 11584247"/>
              <a:gd name="connsiteY56" fmla="*/ 637096 h 834332"/>
              <a:gd name="connsiteX57" fmla="*/ 6236372 w 11584247"/>
              <a:gd name="connsiteY57" fmla="*/ 640150 h 834332"/>
              <a:gd name="connsiteX58" fmla="*/ 6217005 w 11584247"/>
              <a:gd name="connsiteY58" fmla="*/ 642256 h 834332"/>
              <a:gd name="connsiteX59" fmla="*/ 6211934 w 11584247"/>
              <a:gd name="connsiteY59" fmla="*/ 655497 h 834332"/>
              <a:gd name="connsiteX60" fmla="*/ 6138186 w 11584247"/>
              <a:gd name="connsiteY60" fmla="*/ 650898 h 834332"/>
              <a:gd name="connsiteX61" fmla="*/ 6046332 w 11584247"/>
              <a:gd name="connsiteY61" fmla="*/ 651243 h 834332"/>
              <a:gd name="connsiteX62" fmla="*/ 5875486 w 11584247"/>
              <a:gd name="connsiteY62" fmla="*/ 656164 h 834332"/>
              <a:gd name="connsiteX63" fmla="*/ 5837074 w 11584247"/>
              <a:gd name="connsiteY63" fmla="*/ 669047 h 834332"/>
              <a:gd name="connsiteX64" fmla="*/ 5783293 w 11584247"/>
              <a:gd name="connsiteY64" fmla="*/ 678526 h 834332"/>
              <a:gd name="connsiteX65" fmla="*/ 5673851 w 11584247"/>
              <a:gd name="connsiteY65" fmla="*/ 675677 h 834332"/>
              <a:gd name="connsiteX66" fmla="*/ 5459069 w 11584247"/>
              <a:gd name="connsiteY66" fmla="*/ 641319 h 834332"/>
              <a:gd name="connsiteX67" fmla="*/ 5365377 w 11584247"/>
              <a:gd name="connsiteY67" fmla="*/ 639724 h 834332"/>
              <a:gd name="connsiteX68" fmla="*/ 5168758 w 11584247"/>
              <a:gd name="connsiteY68" fmla="*/ 620360 h 834332"/>
              <a:gd name="connsiteX69" fmla="*/ 5043093 w 11584247"/>
              <a:gd name="connsiteY69" fmla="*/ 619043 h 834332"/>
              <a:gd name="connsiteX70" fmla="*/ 4998604 w 11584247"/>
              <a:gd name="connsiteY70" fmla="*/ 629087 h 834332"/>
              <a:gd name="connsiteX71" fmla="*/ 4924058 w 11584247"/>
              <a:gd name="connsiteY71" fmla="*/ 645263 h 834332"/>
              <a:gd name="connsiteX72" fmla="*/ 4868616 w 11584247"/>
              <a:gd name="connsiteY72" fmla="*/ 683240 h 834332"/>
              <a:gd name="connsiteX73" fmla="*/ 4806175 w 11584247"/>
              <a:gd name="connsiteY73" fmla="*/ 686507 h 834332"/>
              <a:gd name="connsiteX74" fmla="*/ 4724634 w 11584247"/>
              <a:gd name="connsiteY74" fmla="*/ 668150 h 834332"/>
              <a:gd name="connsiteX75" fmla="*/ 4623526 w 11584247"/>
              <a:gd name="connsiteY75" fmla="*/ 693607 h 834332"/>
              <a:gd name="connsiteX76" fmla="*/ 4565119 w 11584247"/>
              <a:gd name="connsiteY76" fmla="*/ 699644 h 834332"/>
              <a:gd name="connsiteX77" fmla="*/ 4405682 w 11584247"/>
              <a:gd name="connsiteY77" fmla="*/ 725524 h 834332"/>
              <a:gd name="connsiteX78" fmla="*/ 4238717 w 11584247"/>
              <a:gd name="connsiteY78" fmla="*/ 780637 h 834332"/>
              <a:gd name="connsiteX79" fmla="*/ 4088010 w 11584247"/>
              <a:gd name="connsiteY79" fmla="*/ 824593 h 834332"/>
              <a:gd name="connsiteX80" fmla="*/ 4026838 w 11584247"/>
              <a:gd name="connsiteY80" fmla="*/ 834332 h 834332"/>
              <a:gd name="connsiteX81" fmla="*/ 3945695 w 11584247"/>
              <a:gd name="connsiteY81" fmla="*/ 812266 h 834332"/>
              <a:gd name="connsiteX82" fmla="*/ 3845234 w 11584247"/>
              <a:gd name="connsiteY82" fmla="*/ 823068 h 834332"/>
              <a:gd name="connsiteX83" fmla="*/ 3665369 w 11584247"/>
              <a:gd name="connsiteY83" fmla="*/ 785906 h 834332"/>
              <a:gd name="connsiteX84" fmla="*/ 3434444 w 11584247"/>
              <a:gd name="connsiteY84" fmla="*/ 760907 h 834332"/>
              <a:gd name="connsiteX85" fmla="*/ 3270741 w 11584247"/>
              <a:gd name="connsiteY85" fmla="*/ 755716 h 834332"/>
              <a:gd name="connsiteX86" fmla="*/ 3044242 w 11584247"/>
              <a:gd name="connsiteY86" fmla="*/ 738181 h 834332"/>
              <a:gd name="connsiteX87" fmla="*/ 2975529 w 11584247"/>
              <a:gd name="connsiteY87" fmla="*/ 720730 h 834332"/>
              <a:gd name="connsiteX88" fmla="*/ 2868812 w 11584247"/>
              <a:gd name="connsiteY88" fmla="*/ 709829 h 834332"/>
              <a:gd name="connsiteX89" fmla="*/ 2813818 w 11584247"/>
              <a:gd name="connsiteY89" fmla="*/ 698031 h 834332"/>
              <a:gd name="connsiteX90" fmla="*/ 2504472 w 11584247"/>
              <a:gd name="connsiteY90" fmla="*/ 654196 h 834332"/>
              <a:gd name="connsiteX91" fmla="*/ 2323450 w 11584247"/>
              <a:gd name="connsiteY91" fmla="*/ 692063 h 834332"/>
              <a:gd name="connsiteX92" fmla="*/ 2047386 w 11584247"/>
              <a:gd name="connsiteY92" fmla="*/ 669854 h 834332"/>
              <a:gd name="connsiteX93" fmla="*/ 2014871 w 11584247"/>
              <a:gd name="connsiteY93" fmla="*/ 671556 h 834332"/>
              <a:gd name="connsiteX94" fmla="*/ 1961527 w 11584247"/>
              <a:gd name="connsiteY94" fmla="*/ 678730 h 834332"/>
              <a:gd name="connsiteX95" fmla="*/ 1834052 w 11584247"/>
              <a:gd name="connsiteY95" fmla="*/ 644653 h 834332"/>
              <a:gd name="connsiteX96" fmla="*/ 1657788 w 11584247"/>
              <a:gd name="connsiteY96" fmla="*/ 646274 h 834332"/>
              <a:gd name="connsiteX97" fmla="*/ 1434049 w 11584247"/>
              <a:gd name="connsiteY97" fmla="*/ 595668 h 834332"/>
              <a:gd name="connsiteX98" fmla="*/ 1177354 w 11584247"/>
              <a:gd name="connsiteY98" fmla="*/ 614359 h 834332"/>
              <a:gd name="connsiteX99" fmla="*/ 1088947 w 11584247"/>
              <a:gd name="connsiteY99" fmla="*/ 617056 h 834332"/>
              <a:gd name="connsiteX100" fmla="*/ 998946 w 11584247"/>
              <a:gd name="connsiteY100" fmla="*/ 688407 h 834332"/>
              <a:gd name="connsiteX101" fmla="*/ 786733 w 11584247"/>
              <a:gd name="connsiteY101" fmla="*/ 698183 h 834332"/>
              <a:gd name="connsiteX102" fmla="*/ 603494 w 11584247"/>
              <a:gd name="connsiteY102" fmla="*/ 710500 h 834332"/>
              <a:gd name="connsiteX103" fmla="*/ 471335 w 11584247"/>
              <a:gd name="connsiteY103" fmla="*/ 714464 h 834332"/>
              <a:gd name="connsiteX104" fmla="*/ 344393 w 11584247"/>
              <a:gd name="connsiteY104" fmla="*/ 725929 h 834332"/>
              <a:gd name="connsiteX105" fmla="*/ 154529 w 11584247"/>
              <a:gd name="connsiteY105" fmla="*/ 766259 h 834332"/>
              <a:gd name="connsiteX106" fmla="*/ 15455 w 11584247"/>
              <a:gd name="connsiteY106" fmla="*/ 751614 h 834332"/>
              <a:gd name="connsiteX107" fmla="*/ 0 w 11584247"/>
              <a:gd name="connsiteY107" fmla="*/ 741620 h 834332"/>
              <a:gd name="connsiteX108" fmla="*/ 0 w 11584247"/>
              <a:gd name="connsiteY108" fmla="*/ 0 h 834332"/>
              <a:gd name="connsiteX0" fmla="*/ 0 w 11584247"/>
              <a:gd name="connsiteY0" fmla="*/ 0 h 834332"/>
              <a:gd name="connsiteX1" fmla="*/ 11584247 w 11584247"/>
              <a:gd name="connsiteY1" fmla="*/ 0 h 834332"/>
              <a:gd name="connsiteX2" fmla="*/ 11515863 w 11584247"/>
              <a:gd name="connsiteY2" fmla="*/ 41320 h 834332"/>
              <a:gd name="connsiteX3" fmla="*/ 11361848 w 11584247"/>
              <a:gd name="connsiteY3" fmla="*/ 74449 h 834332"/>
              <a:gd name="connsiteX4" fmla="*/ 11216869 w 11584247"/>
              <a:gd name="connsiteY4" fmla="*/ 106667 h 834332"/>
              <a:gd name="connsiteX5" fmla="*/ 11164524 w 11584247"/>
              <a:gd name="connsiteY5" fmla="*/ 113013 h 834332"/>
              <a:gd name="connsiteX6" fmla="*/ 11076261 w 11584247"/>
              <a:gd name="connsiteY6" fmla="*/ 152651 h 834332"/>
              <a:gd name="connsiteX7" fmla="*/ 10991963 w 11584247"/>
              <a:gd name="connsiteY7" fmla="*/ 163440 h 834332"/>
              <a:gd name="connsiteX8" fmla="*/ 10812847 w 11584247"/>
              <a:gd name="connsiteY8" fmla="*/ 186456 h 834332"/>
              <a:gd name="connsiteX9" fmla="*/ 10675741 w 11584247"/>
              <a:gd name="connsiteY9" fmla="*/ 221829 h 834332"/>
              <a:gd name="connsiteX10" fmla="*/ 10510136 w 11584247"/>
              <a:gd name="connsiteY10" fmla="*/ 223982 h 834332"/>
              <a:gd name="connsiteX11" fmla="*/ 10310725 w 11584247"/>
              <a:gd name="connsiteY11" fmla="*/ 257181 h 834332"/>
              <a:gd name="connsiteX12" fmla="*/ 10161434 w 11584247"/>
              <a:gd name="connsiteY12" fmla="*/ 264082 h 834332"/>
              <a:gd name="connsiteX13" fmla="*/ 9987770 w 11584247"/>
              <a:gd name="connsiteY13" fmla="*/ 268441 h 834332"/>
              <a:gd name="connsiteX14" fmla="*/ 9768987 w 11584247"/>
              <a:gd name="connsiteY14" fmla="*/ 280841 h 834332"/>
              <a:gd name="connsiteX15" fmla="*/ 9645923 w 11584247"/>
              <a:gd name="connsiteY15" fmla="*/ 297473 h 834332"/>
              <a:gd name="connsiteX16" fmla="*/ 9477264 w 11584247"/>
              <a:gd name="connsiteY16" fmla="*/ 333736 h 834332"/>
              <a:gd name="connsiteX17" fmla="*/ 9323022 w 11584247"/>
              <a:gd name="connsiteY17" fmla="*/ 339499 h 834332"/>
              <a:gd name="connsiteX18" fmla="*/ 9231896 w 11584247"/>
              <a:gd name="connsiteY18" fmla="*/ 350924 h 834332"/>
              <a:gd name="connsiteX19" fmla="*/ 9199098 w 11584247"/>
              <a:gd name="connsiteY19" fmla="*/ 367794 h 834332"/>
              <a:gd name="connsiteX20" fmla="*/ 9152075 w 11584247"/>
              <a:gd name="connsiteY20" fmla="*/ 382929 h 834332"/>
              <a:gd name="connsiteX21" fmla="*/ 9020007 w 11584247"/>
              <a:gd name="connsiteY21" fmla="*/ 408117 h 834332"/>
              <a:gd name="connsiteX22" fmla="*/ 8869068 w 11584247"/>
              <a:gd name="connsiteY22" fmla="*/ 421230 h 834332"/>
              <a:gd name="connsiteX23" fmla="*/ 8805167 w 11584247"/>
              <a:gd name="connsiteY23" fmla="*/ 414437 h 834332"/>
              <a:gd name="connsiteX24" fmla="*/ 8655035 w 11584247"/>
              <a:gd name="connsiteY24" fmla="*/ 424475 h 834332"/>
              <a:gd name="connsiteX25" fmla="*/ 8480431 w 11584247"/>
              <a:gd name="connsiteY25" fmla="*/ 402916 h 834332"/>
              <a:gd name="connsiteX26" fmla="*/ 8441817 w 11584247"/>
              <a:gd name="connsiteY26" fmla="*/ 417619 h 834332"/>
              <a:gd name="connsiteX27" fmla="*/ 8377029 w 11584247"/>
              <a:gd name="connsiteY27" fmla="*/ 441608 h 834332"/>
              <a:gd name="connsiteX28" fmla="*/ 8259050 w 11584247"/>
              <a:gd name="connsiteY28" fmla="*/ 464220 h 834332"/>
              <a:gd name="connsiteX29" fmla="*/ 8201086 w 11584247"/>
              <a:gd name="connsiteY29" fmla="*/ 485570 h 834332"/>
              <a:gd name="connsiteX30" fmla="*/ 8113667 w 11584247"/>
              <a:gd name="connsiteY30" fmla="*/ 521596 h 834332"/>
              <a:gd name="connsiteX31" fmla="*/ 8062051 w 11584247"/>
              <a:gd name="connsiteY31" fmla="*/ 533812 h 834332"/>
              <a:gd name="connsiteX32" fmla="*/ 7950411 w 11584247"/>
              <a:gd name="connsiteY32" fmla="*/ 582087 h 834332"/>
              <a:gd name="connsiteX33" fmla="*/ 7788598 w 11584247"/>
              <a:gd name="connsiteY33" fmla="*/ 667978 h 834332"/>
              <a:gd name="connsiteX34" fmla="*/ 7691368 w 11584247"/>
              <a:gd name="connsiteY34" fmla="*/ 691272 h 834332"/>
              <a:gd name="connsiteX35" fmla="*/ 7683053 w 11584247"/>
              <a:gd name="connsiteY35" fmla="*/ 688814 h 834332"/>
              <a:gd name="connsiteX36" fmla="*/ 7670993 w 11584247"/>
              <a:gd name="connsiteY36" fmla="*/ 688775 h 834332"/>
              <a:gd name="connsiteX37" fmla="*/ 7670712 w 11584247"/>
              <a:gd name="connsiteY37" fmla="*/ 689306 h 834332"/>
              <a:gd name="connsiteX38" fmla="*/ 7659383 w 11584247"/>
              <a:gd name="connsiteY38" fmla="*/ 688227 h 834332"/>
              <a:gd name="connsiteX39" fmla="*/ 7532285 w 11584247"/>
              <a:gd name="connsiteY39" fmla="*/ 726440 h 834332"/>
              <a:gd name="connsiteX40" fmla="*/ 7502351 w 11584247"/>
              <a:gd name="connsiteY40" fmla="*/ 735020 h 834332"/>
              <a:gd name="connsiteX41" fmla="*/ 7480842 w 11584247"/>
              <a:gd name="connsiteY41" fmla="*/ 731225 h 834332"/>
              <a:gd name="connsiteX42" fmla="*/ 7432183 w 11584247"/>
              <a:gd name="connsiteY42" fmla="*/ 732969 h 834332"/>
              <a:gd name="connsiteX43" fmla="*/ 7425231 w 11584247"/>
              <a:gd name="connsiteY43" fmla="*/ 735688 h 834332"/>
              <a:gd name="connsiteX44" fmla="*/ 7390298 w 11584247"/>
              <a:gd name="connsiteY44" fmla="*/ 722535 h 834332"/>
              <a:gd name="connsiteX45" fmla="*/ 7372339 w 11584247"/>
              <a:gd name="connsiteY45" fmla="*/ 718662 h 834332"/>
              <a:gd name="connsiteX46" fmla="*/ 7367083 w 11584247"/>
              <a:gd name="connsiteY46" fmla="*/ 711540 h 834332"/>
              <a:gd name="connsiteX47" fmla="*/ 7340667 w 11584247"/>
              <a:gd name="connsiteY47" fmla="*/ 708883 h 834332"/>
              <a:gd name="connsiteX48" fmla="*/ 7337703 w 11584247"/>
              <a:gd name="connsiteY48" fmla="*/ 710851 h 834332"/>
              <a:gd name="connsiteX49" fmla="*/ 7315659 w 11584247"/>
              <a:gd name="connsiteY49" fmla="*/ 700203 h 834332"/>
              <a:gd name="connsiteX50" fmla="*/ 7267494 w 11584247"/>
              <a:gd name="connsiteY50" fmla="*/ 681057 h 834332"/>
              <a:gd name="connsiteX51" fmla="*/ 7073219 w 11584247"/>
              <a:gd name="connsiteY51" fmla="*/ 690480 h 834332"/>
              <a:gd name="connsiteX52" fmla="*/ 6772962 w 11584247"/>
              <a:gd name="connsiteY52" fmla="*/ 661982 h 834332"/>
              <a:gd name="connsiteX53" fmla="*/ 6548962 w 11584247"/>
              <a:gd name="connsiteY53" fmla="*/ 632182 h 834332"/>
              <a:gd name="connsiteX54" fmla="*/ 6337636 w 11584247"/>
              <a:gd name="connsiteY54" fmla="*/ 651977 h 834332"/>
              <a:gd name="connsiteX55" fmla="*/ 6268828 w 11584247"/>
              <a:gd name="connsiteY55" fmla="*/ 622080 h 834332"/>
              <a:gd name="connsiteX56" fmla="*/ 6241133 w 11584247"/>
              <a:gd name="connsiteY56" fmla="*/ 637096 h 834332"/>
              <a:gd name="connsiteX57" fmla="*/ 6236372 w 11584247"/>
              <a:gd name="connsiteY57" fmla="*/ 640150 h 834332"/>
              <a:gd name="connsiteX58" fmla="*/ 6217005 w 11584247"/>
              <a:gd name="connsiteY58" fmla="*/ 642256 h 834332"/>
              <a:gd name="connsiteX59" fmla="*/ 6211934 w 11584247"/>
              <a:gd name="connsiteY59" fmla="*/ 655497 h 834332"/>
              <a:gd name="connsiteX60" fmla="*/ 6138186 w 11584247"/>
              <a:gd name="connsiteY60" fmla="*/ 650898 h 834332"/>
              <a:gd name="connsiteX61" fmla="*/ 6046332 w 11584247"/>
              <a:gd name="connsiteY61" fmla="*/ 651243 h 834332"/>
              <a:gd name="connsiteX62" fmla="*/ 5875486 w 11584247"/>
              <a:gd name="connsiteY62" fmla="*/ 656164 h 834332"/>
              <a:gd name="connsiteX63" fmla="*/ 5837074 w 11584247"/>
              <a:gd name="connsiteY63" fmla="*/ 669047 h 834332"/>
              <a:gd name="connsiteX64" fmla="*/ 5783293 w 11584247"/>
              <a:gd name="connsiteY64" fmla="*/ 678526 h 834332"/>
              <a:gd name="connsiteX65" fmla="*/ 5673851 w 11584247"/>
              <a:gd name="connsiteY65" fmla="*/ 675677 h 834332"/>
              <a:gd name="connsiteX66" fmla="*/ 5459069 w 11584247"/>
              <a:gd name="connsiteY66" fmla="*/ 641319 h 834332"/>
              <a:gd name="connsiteX67" fmla="*/ 5365377 w 11584247"/>
              <a:gd name="connsiteY67" fmla="*/ 639724 h 834332"/>
              <a:gd name="connsiteX68" fmla="*/ 5168758 w 11584247"/>
              <a:gd name="connsiteY68" fmla="*/ 620360 h 834332"/>
              <a:gd name="connsiteX69" fmla="*/ 5043093 w 11584247"/>
              <a:gd name="connsiteY69" fmla="*/ 619043 h 834332"/>
              <a:gd name="connsiteX70" fmla="*/ 4998604 w 11584247"/>
              <a:gd name="connsiteY70" fmla="*/ 629087 h 834332"/>
              <a:gd name="connsiteX71" fmla="*/ 4924058 w 11584247"/>
              <a:gd name="connsiteY71" fmla="*/ 645263 h 834332"/>
              <a:gd name="connsiteX72" fmla="*/ 4868616 w 11584247"/>
              <a:gd name="connsiteY72" fmla="*/ 683240 h 834332"/>
              <a:gd name="connsiteX73" fmla="*/ 4806175 w 11584247"/>
              <a:gd name="connsiteY73" fmla="*/ 686507 h 834332"/>
              <a:gd name="connsiteX74" fmla="*/ 4724634 w 11584247"/>
              <a:gd name="connsiteY74" fmla="*/ 668150 h 834332"/>
              <a:gd name="connsiteX75" fmla="*/ 4623526 w 11584247"/>
              <a:gd name="connsiteY75" fmla="*/ 693607 h 834332"/>
              <a:gd name="connsiteX76" fmla="*/ 4565119 w 11584247"/>
              <a:gd name="connsiteY76" fmla="*/ 699644 h 834332"/>
              <a:gd name="connsiteX77" fmla="*/ 4405682 w 11584247"/>
              <a:gd name="connsiteY77" fmla="*/ 725524 h 834332"/>
              <a:gd name="connsiteX78" fmla="*/ 4238717 w 11584247"/>
              <a:gd name="connsiteY78" fmla="*/ 780637 h 834332"/>
              <a:gd name="connsiteX79" fmla="*/ 4088010 w 11584247"/>
              <a:gd name="connsiteY79" fmla="*/ 824593 h 834332"/>
              <a:gd name="connsiteX80" fmla="*/ 4026838 w 11584247"/>
              <a:gd name="connsiteY80" fmla="*/ 834332 h 834332"/>
              <a:gd name="connsiteX81" fmla="*/ 3945695 w 11584247"/>
              <a:gd name="connsiteY81" fmla="*/ 812266 h 834332"/>
              <a:gd name="connsiteX82" fmla="*/ 3845234 w 11584247"/>
              <a:gd name="connsiteY82" fmla="*/ 823068 h 834332"/>
              <a:gd name="connsiteX83" fmla="*/ 3665369 w 11584247"/>
              <a:gd name="connsiteY83" fmla="*/ 785906 h 834332"/>
              <a:gd name="connsiteX84" fmla="*/ 3434444 w 11584247"/>
              <a:gd name="connsiteY84" fmla="*/ 760907 h 834332"/>
              <a:gd name="connsiteX85" fmla="*/ 3270741 w 11584247"/>
              <a:gd name="connsiteY85" fmla="*/ 755716 h 834332"/>
              <a:gd name="connsiteX86" fmla="*/ 3044242 w 11584247"/>
              <a:gd name="connsiteY86" fmla="*/ 738181 h 834332"/>
              <a:gd name="connsiteX87" fmla="*/ 2975529 w 11584247"/>
              <a:gd name="connsiteY87" fmla="*/ 720730 h 834332"/>
              <a:gd name="connsiteX88" fmla="*/ 2868812 w 11584247"/>
              <a:gd name="connsiteY88" fmla="*/ 709829 h 834332"/>
              <a:gd name="connsiteX89" fmla="*/ 2813818 w 11584247"/>
              <a:gd name="connsiteY89" fmla="*/ 698031 h 834332"/>
              <a:gd name="connsiteX90" fmla="*/ 2504472 w 11584247"/>
              <a:gd name="connsiteY90" fmla="*/ 654196 h 834332"/>
              <a:gd name="connsiteX91" fmla="*/ 2323450 w 11584247"/>
              <a:gd name="connsiteY91" fmla="*/ 692063 h 834332"/>
              <a:gd name="connsiteX92" fmla="*/ 2047386 w 11584247"/>
              <a:gd name="connsiteY92" fmla="*/ 669854 h 834332"/>
              <a:gd name="connsiteX93" fmla="*/ 2014871 w 11584247"/>
              <a:gd name="connsiteY93" fmla="*/ 671556 h 834332"/>
              <a:gd name="connsiteX94" fmla="*/ 1961527 w 11584247"/>
              <a:gd name="connsiteY94" fmla="*/ 678730 h 834332"/>
              <a:gd name="connsiteX95" fmla="*/ 1834052 w 11584247"/>
              <a:gd name="connsiteY95" fmla="*/ 644653 h 834332"/>
              <a:gd name="connsiteX96" fmla="*/ 1657788 w 11584247"/>
              <a:gd name="connsiteY96" fmla="*/ 646274 h 834332"/>
              <a:gd name="connsiteX97" fmla="*/ 1434049 w 11584247"/>
              <a:gd name="connsiteY97" fmla="*/ 595668 h 834332"/>
              <a:gd name="connsiteX98" fmla="*/ 1177354 w 11584247"/>
              <a:gd name="connsiteY98" fmla="*/ 614359 h 834332"/>
              <a:gd name="connsiteX99" fmla="*/ 1088947 w 11584247"/>
              <a:gd name="connsiteY99" fmla="*/ 617056 h 834332"/>
              <a:gd name="connsiteX100" fmla="*/ 998946 w 11584247"/>
              <a:gd name="connsiteY100" fmla="*/ 688407 h 834332"/>
              <a:gd name="connsiteX101" fmla="*/ 786733 w 11584247"/>
              <a:gd name="connsiteY101" fmla="*/ 698183 h 834332"/>
              <a:gd name="connsiteX102" fmla="*/ 603494 w 11584247"/>
              <a:gd name="connsiteY102" fmla="*/ 710500 h 834332"/>
              <a:gd name="connsiteX103" fmla="*/ 471335 w 11584247"/>
              <a:gd name="connsiteY103" fmla="*/ 714464 h 834332"/>
              <a:gd name="connsiteX104" fmla="*/ 344393 w 11584247"/>
              <a:gd name="connsiteY104" fmla="*/ 725929 h 834332"/>
              <a:gd name="connsiteX105" fmla="*/ 154529 w 11584247"/>
              <a:gd name="connsiteY105" fmla="*/ 766259 h 834332"/>
              <a:gd name="connsiteX106" fmla="*/ 15455 w 11584247"/>
              <a:gd name="connsiteY106" fmla="*/ 751614 h 834332"/>
              <a:gd name="connsiteX107" fmla="*/ 0 w 11584247"/>
              <a:gd name="connsiteY107" fmla="*/ 741620 h 834332"/>
              <a:gd name="connsiteX108" fmla="*/ 0 w 11584247"/>
              <a:gd name="connsiteY108" fmla="*/ 0 h 834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11584247" h="834332">
                <a:moveTo>
                  <a:pt x="0" y="0"/>
                </a:moveTo>
                <a:lnTo>
                  <a:pt x="11584247" y="0"/>
                </a:lnTo>
                <a:cubicBezTo>
                  <a:pt x="11583354" y="21074"/>
                  <a:pt x="11516756" y="20246"/>
                  <a:pt x="11515863" y="41320"/>
                </a:cubicBezTo>
                <a:cubicBezTo>
                  <a:pt x="11446650" y="89893"/>
                  <a:pt x="11427148" y="66740"/>
                  <a:pt x="11361848" y="74449"/>
                </a:cubicBezTo>
                <a:cubicBezTo>
                  <a:pt x="11318688" y="73418"/>
                  <a:pt x="11258868" y="117780"/>
                  <a:pt x="11216869" y="106667"/>
                </a:cubicBezTo>
                <a:cubicBezTo>
                  <a:pt x="11198188" y="96117"/>
                  <a:pt x="11186748" y="142499"/>
                  <a:pt x="11164524" y="113013"/>
                </a:cubicBezTo>
                <a:cubicBezTo>
                  <a:pt x="11137350" y="113197"/>
                  <a:pt x="11105021" y="136767"/>
                  <a:pt x="11076261" y="152651"/>
                </a:cubicBezTo>
                <a:cubicBezTo>
                  <a:pt x="11064410" y="168994"/>
                  <a:pt x="11020429" y="189857"/>
                  <a:pt x="10991963" y="163440"/>
                </a:cubicBezTo>
                <a:cubicBezTo>
                  <a:pt x="10928444" y="196453"/>
                  <a:pt x="10912898" y="175675"/>
                  <a:pt x="10812847" y="186456"/>
                </a:cubicBezTo>
                <a:cubicBezTo>
                  <a:pt x="10804102" y="217367"/>
                  <a:pt x="10711964" y="225830"/>
                  <a:pt x="10675741" y="221829"/>
                </a:cubicBezTo>
                <a:cubicBezTo>
                  <a:pt x="10629964" y="228083"/>
                  <a:pt x="10579541" y="221762"/>
                  <a:pt x="10510136" y="223982"/>
                </a:cubicBezTo>
                <a:cubicBezTo>
                  <a:pt x="10450419" y="273575"/>
                  <a:pt x="10381645" y="241884"/>
                  <a:pt x="10310725" y="257181"/>
                </a:cubicBezTo>
                <a:cubicBezTo>
                  <a:pt x="10267928" y="267586"/>
                  <a:pt x="10218784" y="245020"/>
                  <a:pt x="10161434" y="264082"/>
                </a:cubicBezTo>
                <a:cubicBezTo>
                  <a:pt x="10107608" y="265959"/>
                  <a:pt x="10056407" y="255566"/>
                  <a:pt x="9987770" y="268441"/>
                </a:cubicBezTo>
                <a:cubicBezTo>
                  <a:pt x="9904551" y="226156"/>
                  <a:pt x="9857610" y="294412"/>
                  <a:pt x="9768987" y="280841"/>
                </a:cubicBezTo>
                <a:cubicBezTo>
                  <a:pt x="9731456" y="341604"/>
                  <a:pt x="9692330" y="281739"/>
                  <a:pt x="9645923" y="297473"/>
                </a:cubicBezTo>
                <a:cubicBezTo>
                  <a:pt x="9606652" y="307224"/>
                  <a:pt x="9531081" y="326732"/>
                  <a:pt x="9477264" y="333736"/>
                </a:cubicBezTo>
                <a:cubicBezTo>
                  <a:pt x="9434057" y="307453"/>
                  <a:pt x="9376683" y="374950"/>
                  <a:pt x="9323022" y="339499"/>
                </a:cubicBezTo>
                <a:cubicBezTo>
                  <a:pt x="9303364" y="331082"/>
                  <a:pt x="9243008" y="333292"/>
                  <a:pt x="9231896" y="350924"/>
                </a:cubicBezTo>
                <a:cubicBezTo>
                  <a:pt x="9219375" y="354933"/>
                  <a:pt x="9204577" y="349029"/>
                  <a:pt x="9199098" y="367794"/>
                </a:cubicBezTo>
                <a:cubicBezTo>
                  <a:pt x="9189895" y="390424"/>
                  <a:pt x="9145339" y="356554"/>
                  <a:pt x="9152075" y="382929"/>
                </a:cubicBezTo>
                <a:cubicBezTo>
                  <a:pt x="9120453" y="359742"/>
                  <a:pt x="9046018" y="396013"/>
                  <a:pt x="9020007" y="408117"/>
                </a:cubicBezTo>
                <a:cubicBezTo>
                  <a:pt x="8972839" y="414500"/>
                  <a:pt x="8904875" y="420177"/>
                  <a:pt x="8869068" y="421230"/>
                </a:cubicBezTo>
                <a:cubicBezTo>
                  <a:pt x="8833261" y="422283"/>
                  <a:pt x="8851124" y="419506"/>
                  <a:pt x="8805167" y="414437"/>
                </a:cubicBezTo>
                <a:cubicBezTo>
                  <a:pt x="8725116" y="368034"/>
                  <a:pt x="8719620" y="430763"/>
                  <a:pt x="8655035" y="424475"/>
                </a:cubicBezTo>
                <a:cubicBezTo>
                  <a:pt x="8582677" y="423130"/>
                  <a:pt x="8575789" y="445705"/>
                  <a:pt x="8480431" y="402916"/>
                </a:cubicBezTo>
                <a:cubicBezTo>
                  <a:pt x="8473377" y="424272"/>
                  <a:pt x="8462163" y="426092"/>
                  <a:pt x="8441817" y="417619"/>
                </a:cubicBezTo>
                <a:cubicBezTo>
                  <a:pt x="8406849" y="418509"/>
                  <a:pt x="8416068" y="470236"/>
                  <a:pt x="8377029" y="441608"/>
                </a:cubicBezTo>
                <a:cubicBezTo>
                  <a:pt x="8346568" y="449375"/>
                  <a:pt x="8288374" y="456893"/>
                  <a:pt x="8259050" y="464220"/>
                </a:cubicBezTo>
                <a:cubicBezTo>
                  <a:pt x="8225343" y="469334"/>
                  <a:pt x="8218940" y="418173"/>
                  <a:pt x="8201086" y="485570"/>
                </a:cubicBezTo>
                <a:cubicBezTo>
                  <a:pt x="8163495" y="472698"/>
                  <a:pt x="8160343" y="502611"/>
                  <a:pt x="8113667" y="521596"/>
                </a:cubicBezTo>
                <a:cubicBezTo>
                  <a:pt x="8091227" y="507091"/>
                  <a:pt x="8075947" y="516573"/>
                  <a:pt x="8062051" y="533812"/>
                </a:cubicBezTo>
                <a:cubicBezTo>
                  <a:pt x="8014226" y="533968"/>
                  <a:pt x="8002285" y="567511"/>
                  <a:pt x="7950411" y="582087"/>
                </a:cubicBezTo>
                <a:cubicBezTo>
                  <a:pt x="7871177" y="619407"/>
                  <a:pt x="7855146" y="676895"/>
                  <a:pt x="7788598" y="667978"/>
                </a:cubicBezTo>
                <a:lnTo>
                  <a:pt x="7691368" y="691272"/>
                </a:lnTo>
                <a:lnTo>
                  <a:pt x="7683053" y="688814"/>
                </a:lnTo>
                <a:cubicBezTo>
                  <a:pt x="7677344" y="687743"/>
                  <a:pt x="7673574" y="687830"/>
                  <a:pt x="7670993" y="688775"/>
                </a:cubicBezTo>
                <a:lnTo>
                  <a:pt x="7670712" y="689306"/>
                </a:lnTo>
                <a:lnTo>
                  <a:pt x="7659383" y="688227"/>
                </a:lnTo>
                <a:cubicBezTo>
                  <a:pt x="7636312" y="694416"/>
                  <a:pt x="7558457" y="718641"/>
                  <a:pt x="7532285" y="726440"/>
                </a:cubicBezTo>
                <a:cubicBezTo>
                  <a:pt x="7508316" y="721555"/>
                  <a:pt x="7493198" y="698144"/>
                  <a:pt x="7502351" y="735020"/>
                </a:cubicBezTo>
                <a:cubicBezTo>
                  <a:pt x="7494497" y="734467"/>
                  <a:pt x="7484152" y="726344"/>
                  <a:pt x="7480842" y="731225"/>
                </a:cubicBezTo>
                <a:lnTo>
                  <a:pt x="7432183" y="732969"/>
                </a:lnTo>
                <a:lnTo>
                  <a:pt x="7425231" y="735688"/>
                </a:lnTo>
                <a:lnTo>
                  <a:pt x="7390298" y="722535"/>
                </a:lnTo>
                <a:lnTo>
                  <a:pt x="7372339" y="718662"/>
                </a:lnTo>
                <a:lnTo>
                  <a:pt x="7367083" y="711540"/>
                </a:lnTo>
                <a:cubicBezTo>
                  <a:pt x="7361504" y="707197"/>
                  <a:pt x="7353643" y="705283"/>
                  <a:pt x="7340667" y="708883"/>
                </a:cubicBezTo>
                <a:lnTo>
                  <a:pt x="7337703" y="710851"/>
                </a:lnTo>
                <a:lnTo>
                  <a:pt x="7315659" y="700203"/>
                </a:lnTo>
                <a:cubicBezTo>
                  <a:pt x="7308517" y="695304"/>
                  <a:pt x="7272753" y="689091"/>
                  <a:pt x="7267494" y="681057"/>
                </a:cubicBezTo>
                <a:cubicBezTo>
                  <a:pt x="7194863" y="723265"/>
                  <a:pt x="7153260" y="683662"/>
                  <a:pt x="7073219" y="690480"/>
                </a:cubicBezTo>
                <a:cubicBezTo>
                  <a:pt x="6983096" y="679821"/>
                  <a:pt x="6882778" y="670763"/>
                  <a:pt x="6772962" y="661982"/>
                </a:cubicBezTo>
                <a:lnTo>
                  <a:pt x="6548962" y="632182"/>
                </a:lnTo>
                <a:cubicBezTo>
                  <a:pt x="6437387" y="654446"/>
                  <a:pt x="6390827" y="641828"/>
                  <a:pt x="6337636" y="651977"/>
                </a:cubicBezTo>
                <a:cubicBezTo>
                  <a:pt x="6350677" y="600260"/>
                  <a:pt x="6273557" y="680584"/>
                  <a:pt x="6268828" y="622080"/>
                </a:cubicBezTo>
                <a:cubicBezTo>
                  <a:pt x="6259297" y="625779"/>
                  <a:pt x="6250214" y="631209"/>
                  <a:pt x="6241133" y="637096"/>
                </a:cubicBezTo>
                <a:lnTo>
                  <a:pt x="6236372" y="640150"/>
                </a:lnTo>
                <a:lnTo>
                  <a:pt x="6217005" y="642256"/>
                </a:lnTo>
                <a:lnTo>
                  <a:pt x="6211934" y="655497"/>
                </a:lnTo>
                <a:lnTo>
                  <a:pt x="6138186" y="650898"/>
                </a:lnTo>
                <a:cubicBezTo>
                  <a:pt x="6127314" y="653525"/>
                  <a:pt x="6059446" y="654064"/>
                  <a:pt x="6046332" y="651243"/>
                </a:cubicBezTo>
                <a:cubicBezTo>
                  <a:pt x="5995069" y="649316"/>
                  <a:pt x="5927192" y="656002"/>
                  <a:pt x="5875486" y="656164"/>
                </a:cubicBezTo>
                <a:cubicBezTo>
                  <a:pt x="5861167" y="658667"/>
                  <a:pt x="5845765" y="651055"/>
                  <a:pt x="5837074" y="669047"/>
                </a:cubicBezTo>
                <a:cubicBezTo>
                  <a:pt x="5823743" y="690439"/>
                  <a:pt x="5779658" y="651532"/>
                  <a:pt x="5783293" y="678526"/>
                </a:cubicBezTo>
                <a:cubicBezTo>
                  <a:pt x="5751881" y="651759"/>
                  <a:pt x="5704134" y="666725"/>
                  <a:pt x="5673851" y="675677"/>
                </a:cubicBezTo>
                <a:cubicBezTo>
                  <a:pt x="5619814" y="669476"/>
                  <a:pt x="5510481" y="647311"/>
                  <a:pt x="5459069" y="641319"/>
                </a:cubicBezTo>
                <a:cubicBezTo>
                  <a:pt x="5442109" y="634083"/>
                  <a:pt x="5382570" y="656987"/>
                  <a:pt x="5365377" y="639724"/>
                </a:cubicBezTo>
                <a:cubicBezTo>
                  <a:pt x="5284111" y="584174"/>
                  <a:pt x="5238765" y="634234"/>
                  <a:pt x="5168758" y="620360"/>
                </a:cubicBezTo>
                <a:cubicBezTo>
                  <a:pt x="5089512" y="610477"/>
                  <a:pt x="5141677" y="672811"/>
                  <a:pt x="5043093" y="619043"/>
                </a:cubicBezTo>
                <a:cubicBezTo>
                  <a:pt x="5032304" y="639425"/>
                  <a:pt x="5019732" y="639907"/>
                  <a:pt x="4998604" y="629087"/>
                </a:cubicBezTo>
                <a:cubicBezTo>
                  <a:pt x="4960089" y="625841"/>
                  <a:pt x="4962834" y="678310"/>
                  <a:pt x="4924058" y="645263"/>
                </a:cubicBezTo>
                <a:cubicBezTo>
                  <a:pt x="4930914" y="673666"/>
                  <a:pt x="4850935" y="653298"/>
                  <a:pt x="4868616" y="683240"/>
                </a:cubicBezTo>
                <a:cubicBezTo>
                  <a:pt x="4843417" y="707882"/>
                  <a:pt x="4831180" y="665206"/>
                  <a:pt x="4806175" y="686507"/>
                </a:cubicBezTo>
                <a:cubicBezTo>
                  <a:pt x="4782178" y="683992"/>
                  <a:pt x="4755075" y="666967"/>
                  <a:pt x="4724634" y="668150"/>
                </a:cubicBezTo>
                <a:cubicBezTo>
                  <a:pt x="4685202" y="650922"/>
                  <a:pt x="4677474" y="680262"/>
                  <a:pt x="4623526" y="693607"/>
                </a:cubicBezTo>
                <a:cubicBezTo>
                  <a:pt x="4600961" y="676548"/>
                  <a:pt x="4582833" y="684162"/>
                  <a:pt x="4565119" y="699644"/>
                </a:cubicBezTo>
                <a:cubicBezTo>
                  <a:pt x="4512592" y="694151"/>
                  <a:pt x="4464708" y="717174"/>
                  <a:pt x="4405682" y="725524"/>
                </a:cubicBezTo>
                <a:cubicBezTo>
                  <a:pt x="4341829" y="705364"/>
                  <a:pt x="4301800" y="771900"/>
                  <a:pt x="4238717" y="780637"/>
                </a:cubicBezTo>
                <a:cubicBezTo>
                  <a:pt x="4174552" y="799953"/>
                  <a:pt x="4129222" y="809167"/>
                  <a:pt x="4088010" y="824593"/>
                </a:cubicBezTo>
                <a:cubicBezTo>
                  <a:pt x="4080441" y="817972"/>
                  <a:pt x="4025058" y="825130"/>
                  <a:pt x="4026838" y="834332"/>
                </a:cubicBezTo>
                <a:cubicBezTo>
                  <a:pt x="4018360" y="831619"/>
                  <a:pt x="3947513" y="797438"/>
                  <a:pt x="3945695" y="812266"/>
                </a:cubicBezTo>
                <a:cubicBezTo>
                  <a:pt x="3903274" y="814784"/>
                  <a:pt x="3883386" y="840572"/>
                  <a:pt x="3845234" y="823068"/>
                </a:cubicBezTo>
                <a:cubicBezTo>
                  <a:pt x="3794773" y="813065"/>
                  <a:pt x="3733834" y="796266"/>
                  <a:pt x="3665369" y="785906"/>
                </a:cubicBezTo>
                <a:cubicBezTo>
                  <a:pt x="3613076" y="781335"/>
                  <a:pt x="3493092" y="767163"/>
                  <a:pt x="3434444" y="760907"/>
                </a:cubicBezTo>
                <a:cubicBezTo>
                  <a:pt x="3374668" y="772628"/>
                  <a:pt x="3311045" y="764968"/>
                  <a:pt x="3270741" y="755716"/>
                </a:cubicBezTo>
                <a:cubicBezTo>
                  <a:pt x="3205707" y="751928"/>
                  <a:pt x="3094447" y="747684"/>
                  <a:pt x="3044242" y="738181"/>
                </a:cubicBezTo>
                <a:cubicBezTo>
                  <a:pt x="3030035" y="700340"/>
                  <a:pt x="2977697" y="762181"/>
                  <a:pt x="2975529" y="720730"/>
                </a:cubicBezTo>
                <a:cubicBezTo>
                  <a:pt x="2952720" y="748581"/>
                  <a:pt x="2908108" y="706720"/>
                  <a:pt x="2868812" y="709829"/>
                </a:cubicBezTo>
                <a:cubicBezTo>
                  <a:pt x="2860445" y="691501"/>
                  <a:pt x="2828999" y="687240"/>
                  <a:pt x="2813818" y="698031"/>
                </a:cubicBezTo>
                <a:cubicBezTo>
                  <a:pt x="2682499" y="679893"/>
                  <a:pt x="2590153" y="670022"/>
                  <a:pt x="2504472" y="654196"/>
                </a:cubicBezTo>
                <a:cubicBezTo>
                  <a:pt x="2474831" y="657676"/>
                  <a:pt x="2396988" y="640888"/>
                  <a:pt x="2323450" y="692063"/>
                </a:cubicBezTo>
                <a:cubicBezTo>
                  <a:pt x="2247269" y="694673"/>
                  <a:pt x="2098816" y="673272"/>
                  <a:pt x="2047386" y="669854"/>
                </a:cubicBezTo>
                <a:cubicBezTo>
                  <a:pt x="2037974" y="652810"/>
                  <a:pt x="2020846" y="654757"/>
                  <a:pt x="2014871" y="671556"/>
                </a:cubicBezTo>
                <a:cubicBezTo>
                  <a:pt x="1993860" y="670024"/>
                  <a:pt x="1978563" y="650307"/>
                  <a:pt x="1961527" y="678730"/>
                </a:cubicBezTo>
                <a:cubicBezTo>
                  <a:pt x="1932755" y="677606"/>
                  <a:pt x="1851430" y="680015"/>
                  <a:pt x="1834052" y="644653"/>
                </a:cubicBezTo>
                <a:cubicBezTo>
                  <a:pt x="1757095" y="617557"/>
                  <a:pt x="1715838" y="651129"/>
                  <a:pt x="1657788" y="646274"/>
                </a:cubicBezTo>
                <a:cubicBezTo>
                  <a:pt x="1548913" y="594098"/>
                  <a:pt x="1502846" y="648005"/>
                  <a:pt x="1434049" y="595668"/>
                </a:cubicBezTo>
                <a:cubicBezTo>
                  <a:pt x="1340459" y="611522"/>
                  <a:pt x="1255681" y="610261"/>
                  <a:pt x="1177354" y="614359"/>
                </a:cubicBezTo>
                <a:cubicBezTo>
                  <a:pt x="1139792" y="604574"/>
                  <a:pt x="1125139" y="650237"/>
                  <a:pt x="1088947" y="617056"/>
                </a:cubicBezTo>
                <a:cubicBezTo>
                  <a:pt x="1068134" y="661813"/>
                  <a:pt x="1021184" y="654064"/>
                  <a:pt x="998946" y="688407"/>
                </a:cubicBezTo>
                <a:cubicBezTo>
                  <a:pt x="946707" y="708473"/>
                  <a:pt x="852642" y="694501"/>
                  <a:pt x="786733" y="698183"/>
                </a:cubicBezTo>
                <a:cubicBezTo>
                  <a:pt x="758791" y="696987"/>
                  <a:pt x="671493" y="687337"/>
                  <a:pt x="603494" y="710500"/>
                </a:cubicBezTo>
                <a:cubicBezTo>
                  <a:pt x="550928" y="710409"/>
                  <a:pt x="515742" y="706996"/>
                  <a:pt x="471335" y="714464"/>
                </a:cubicBezTo>
                <a:cubicBezTo>
                  <a:pt x="426928" y="721932"/>
                  <a:pt x="397194" y="717297"/>
                  <a:pt x="344393" y="725929"/>
                </a:cubicBezTo>
                <a:cubicBezTo>
                  <a:pt x="291592" y="734562"/>
                  <a:pt x="208128" y="766874"/>
                  <a:pt x="154529" y="766259"/>
                </a:cubicBezTo>
                <a:cubicBezTo>
                  <a:pt x="141233" y="777652"/>
                  <a:pt x="51955" y="741110"/>
                  <a:pt x="15455" y="751614"/>
                </a:cubicBezTo>
                <a:lnTo>
                  <a:pt x="0" y="741620"/>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6" name="Freeform: Shape 1049">
            <a:extLst>
              <a:ext uri="{FF2B5EF4-FFF2-40B4-BE49-F238E27FC236}">
                <a16:creationId xmlns:a16="http://schemas.microsoft.com/office/drawing/2014/main" id="{BD035CF7-1ABD-4283-893B-B11887E01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43501" y="1800582"/>
            <a:ext cx="4606594" cy="325699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4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Top 7 Biggest Business &amp; Workplace Global Trends Which Will Shape 2023">
            <a:extLst>
              <a:ext uri="{FF2B5EF4-FFF2-40B4-BE49-F238E27FC236}">
                <a16:creationId xmlns:a16="http://schemas.microsoft.com/office/drawing/2014/main" id="{2F1B6348-92E0-2EFD-3509-AAC984379D4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77463" y="2015074"/>
            <a:ext cx="4338670" cy="2603202"/>
          </a:xfrm>
          <a:prstGeom prst="rect">
            <a:avLst/>
          </a:prstGeom>
          <a:noFill/>
          <a:extLst>
            <a:ext uri="{909E8E84-426E-40DD-AFC4-6F175D3DCCD1}">
              <a14:hiddenFill xmlns:a14="http://schemas.microsoft.com/office/drawing/2010/main">
                <a:solidFill>
                  <a:srgbClr val="FFFFFF"/>
                </a:solidFill>
              </a14:hiddenFill>
            </a:ext>
          </a:extLst>
        </p:spPr>
      </p:pic>
      <p:sp>
        <p:nvSpPr>
          <p:cNvPr id="1052" name="Rectangle 6">
            <a:extLst>
              <a:ext uri="{FF2B5EF4-FFF2-40B4-BE49-F238E27FC236}">
                <a16:creationId xmlns:a16="http://schemas.microsoft.com/office/drawing/2014/main" id="{CDB61AC5-E914-4DD1-981E-A09A09436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2986" y="1586090"/>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4" name="Freeform: Shape 1053">
            <a:extLst>
              <a:ext uri="{FF2B5EF4-FFF2-40B4-BE49-F238E27FC236}">
                <a16:creationId xmlns:a16="http://schemas.microsoft.com/office/drawing/2014/main" id="{C14E3979-70AA-40AC-92D0-F1ED4CCF24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50665"/>
            <a:ext cx="12192000" cy="1107336"/>
          </a:xfrm>
          <a:custGeom>
            <a:avLst/>
            <a:gdLst>
              <a:gd name="connsiteX0" fmla="*/ 8986897 w 12192000"/>
              <a:gd name="connsiteY0" fmla="*/ 540 h 1143642"/>
              <a:gd name="connsiteX1" fmla="*/ 9003840 w 12192000"/>
              <a:gd name="connsiteY1" fmla="*/ 4077 h 1143642"/>
              <a:gd name="connsiteX2" fmla="*/ 9024264 w 12192000"/>
              <a:gd name="connsiteY2" fmla="*/ 74681 h 1143642"/>
              <a:gd name="connsiteX3" fmla="*/ 9162332 w 12192000"/>
              <a:gd name="connsiteY3" fmla="*/ 125224 h 1143642"/>
              <a:gd name="connsiteX4" fmla="*/ 9231104 w 12192000"/>
              <a:gd name="connsiteY4" fmla="*/ 142443 h 1143642"/>
              <a:gd name="connsiteX5" fmla="*/ 9337856 w 12192000"/>
              <a:gd name="connsiteY5" fmla="*/ 152984 h 1143642"/>
              <a:gd name="connsiteX6" fmla="*/ 9370432 w 12192000"/>
              <a:gd name="connsiteY6" fmla="*/ 159063 h 1143642"/>
              <a:gd name="connsiteX7" fmla="*/ 9695185 w 12192000"/>
              <a:gd name="connsiteY7" fmla="*/ 251480 h 1143642"/>
              <a:gd name="connsiteX8" fmla="*/ 9883275 w 12192000"/>
              <a:gd name="connsiteY8" fmla="*/ 168911 h 1143642"/>
              <a:gd name="connsiteX9" fmla="*/ 10094178 w 12192000"/>
              <a:gd name="connsiteY9" fmla="*/ 149971 h 1143642"/>
              <a:gd name="connsiteX10" fmla="*/ 10159413 w 12192000"/>
              <a:gd name="connsiteY10" fmla="*/ 190189 h 1143642"/>
              <a:gd name="connsiteX11" fmla="*/ 10191921 w 12192000"/>
              <a:gd name="connsiteY11" fmla="*/ 188378 h 1143642"/>
              <a:gd name="connsiteX12" fmla="*/ 10245241 w 12192000"/>
              <a:gd name="connsiteY12" fmla="*/ 181024 h 1143642"/>
              <a:gd name="connsiteX13" fmla="*/ 10327894 w 12192000"/>
              <a:gd name="connsiteY13" fmla="*/ 197994 h 1143642"/>
              <a:gd name="connsiteX14" fmla="*/ 10492915 w 12192000"/>
              <a:gd name="connsiteY14" fmla="*/ 190206 h 1143642"/>
              <a:gd name="connsiteX15" fmla="*/ 10772996 w 12192000"/>
              <a:gd name="connsiteY15" fmla="*/ 262308 h 1143642"/>
              <a:gd name="connsiteX16" fmla="*/ 11029627 w 12192000"/>
              <a:gd name="connsiteY16" fmla="*/ 242751 h 1143642"/>
              <a:gd name="connsiteX17" fmla="*/ 11118024 w 12192000"/>
              <a:gd name="connsiteY17" fmla="*/ 239755 h 1143642"/>
              <a:gd name="connsiteX18" fmla="*/ 11207784 w 12192000"/>
              <a:gd name="connsiteY18" fmla="*/ 168102 h 1143642"/>
              <a:gd name="connsiteX19" fmla="*/ 11356220 w 12192000"/>
              <a:gd name="connsiteY19" fmla="*/ 171938 h 1143642"/>
              <a:gd name="connsiteX20" fmla="*/ 11431049 w 12192000"/>
              <a:gd name="connsiteY20" fmla="*/ 118305 h 1143642"/>
              <a:gd name="connsiteX21" fmla="*/ 11603159 w 12192000"/>
              <a:gd name="connsiteY21" fmla="*/ 144676 h 1143642"/>
              <a:gd name="connsiteX22" fmla="*/ 11642383 w 12192000"/>
              <a:gd name="connsiteY22" fmla="*/ 133719 h 1143642"/>
              <a:gd name="connsiteX23" fmla="*/ 11695012 w 12192000"/>
              <a:gd name="connsiteY23" fmla="*/ 110617 h 1143642"/>
              <a:gd name="connsiteX24" fmla="*/ 11869452 w 12192000"/>
              <a:gd name="connsiteY24" fmla="*/ 98970 h 1143642"/>
              <a:gd name="connsiteX25" fmla="*/ 11987812 w 12192000"/>
              <a:gd name="connsiteY25" fmla="*/ 121671 h 1143642"/>
              <a:gd name="connsiteX26" fmla="*/ 12102516 w 12192000"/>
              <a:gd name="connsiteY26" fmla="*/ 115282 h 1143642"/>
              <a:gd name="connsiteX27" fmla="*/ 12191056 w 12192000"/>
              <a:gd name="connsiteY27" fmla="*/ 101579 h 1143642"/>
              <a:gd name="connsiteX28" fmla="*/ 12192000 w 12192000"/>
              <a:gd name="connsiteY28" fmla="*/ 102185 h 1143642"/>
              <a:gd name="connsiteX29" fmla="*/ 12192000 w 12192000"/>
              <a:gd name="connsiteY29" fmla="*/ 1143642 h 1143642"/>
              <a:gd name="connsiteX30" fmla="*/ 0 w 12192000"/>
              <a:gd name="connsiteY30" fmla="*/ 1143642 h 1143642"/>
              <a:gd name="connsiteX31" fmla="*/ 0 w 12192000"/>
              <a:gd name="connsiteY31" fmla="*/ 938958 h 1143642"/>
              <a:gd name="connsiteX32" fmla="*/ 43787 w 12192000"/>
              <a:gd name="connsiteY32" fmla="*/ 959275 h 1143642"/>
              <a:gd name="connsiteX33" fmla="*/ 254004 w 12192000"/>
              <a:gd name="connsiteY33" fmla="*/ 934103 h 1143642"/>
              <a:gd name="connsiteX34" fmla="*/ 336238 w 12192000"/>
              <a:gd name="connsiteY34" fmla="*/ 984853 h 1143642"/>
              <a:gd name="connsiteX35" fmla="*/ 570290 w 12192000"/>
              <a:gd name="connsiteY35" fmla="*/ 992732 h 1143642"/>
              <a:gd name="connsiteX36" fmla="*/ 863669 w 12192000"/>
              <a:gd name="connsiteY36" fmla="*/ 766451 h 1143642"/>
              <a:gd name="connsiteX37" fmla="*/ 991881 w 12192000"/>
              <a:gd name="connsiteY37" fmla="*/ 784290 h 1143642"/>
              <a:gd name="connsiteX38" fmla="*/ 1044355 w 12192000"/>
              <a:gd name="connsiteY38" fmla="*/ 822646 h 1143642"/>
              <a:gd name="connsiteX39" fmla="*/ 1063705 w 12192000"/>
              <a:gd name="connsiteY39" fmla="*/ 824472 h 1143642"/>
              <a:gd name="connsiteX40" fmla="*/ 1102332 w 12192000"/>
              <a:gd name="connsiteY40" fmla="*/ 783818 h 1143642"/>
              <a:gd name="connsiteX41" fmla="*/ 1154923 w 12192000"/>
              <a:gd name="connsiteY41" fmla="*/ 782635 h 1143642"/>
              <a:gd name="connsiteX42" fmla="*/ 1216594 w 12192000"/>
              <a:gd name="connsiteY42" fmla="*/ 726759 h 1143642"/>
              <a:gd name="connsiteX43" fmla="*/ 1423680 w 12192000"/>
              <a:gd name="connsiteY43" fmla="*/ 703045 h 1143642"/>
              <a:gd name="connsiteX44" fmla="*/ 1481131 w 12192000"/>
              <a:gd name="connsiteY44" fmla="*/ 645443 h 1143642"/>
              <a:gd name="connsiteX45" fmla="*/ 1506837 w 12192000"/>
              <a:gd name="connsiteY45" fmla="*/ 633656 h 1143642"/>
              <a:gd name="connsiteX46" fmla="*/ 1547881 w 12192000"/>
              <a:gd name="connsiteY46" fmla="*/ 579213 h 1143642"/>
              <a:gd name="connsiteX47" fmla="*/ 1698214 w 12192000"/>
              <a:gd name="connsiteY47" fmla="*/ 664592 h 1143642"/>
              <a:gd name="connsiteX48" fmla="*/ 1897512 w 12192000"/>
              <a:gd name="connsiteY48" fmla="*/ 630721 h 1143642"/>
              <a:gd name="connsiteX49" fmla="*/ 2083724 w 12192000"/>
              <a:gd name="connsiteY49" fmla="*/ 689294 h 1143642"/>
              <a:gd name="connsiteX50" fmla="*/ 2191530 w 12192000"/>
              <a:gd name="connsiteY50" fmla="*/ 668652 h 1143642"/>
              <a:gd name="connsiteX51" fmla="*/ 2220427 w 12192000"/>
              <a:gd name="connsiteY51" fmla="*/ 618372 h 1143642"/>
              <a:gd name="connsiteX52" fmla="*/ 2495283 w 12192000"/>
              <a:gd name="connsiteY52" fmla="*/ 610656 h 1143642"/>
              <a:gd name="connsiteX53" fmla="*/ 2562174 w 12192000"/>
              <a:gd name="connsiteY53" fmla="*/ 588188 h 1143642"/>
              <a:gd name="connsiteX54" fmla="*/ 2627821 w 12192000"/>
              <a:gd name="connsiteY54" fmla="*/ 610266 h 1143642"/>
              <a:gd name="connsiteX55" fmla="*/ 2730710 w 12192000"/>
              <a:gd name="connsiteY55" fmla="*/ 551357 h 1143642"/>
              <a:gd name="connsiteX56" fmla="*/ 2884932 w 12192000"/>
              <a:gd name="connsiteY56" fmla="*/ 545073 h 1143642"/>
              <a:gd name="connsiteX57" fmla="*/ 2976019 w 12192000"/>
              <a:gd name="connsiteY57" fmla="*/ 533341 h 1143642"/>
              <a:gd name="connsiteX58" fmla="*/ 3008759 w 12192000"/>
              <a:gd name="connsiteY58" fmla="*/ 516361 h 1143642"/>
              <a:gd name="connsiteX59" fmla="*/ 3055731 w 12192000"/>
              <a:gd name="connsiteY59" fmla="*/ 501067 h 1143642"/>
              <a:gd name="connsiteX60" fmla="*/ 3137188 w 12192000"/>
              <a:gd name="connsiteY60" fmla="*/ 464384 h 1143642"/>
              <a:gd name="connsiteX61" fmla="*/ 3249134 w 12192000"/>
              <a:gd name="connsiteY61" fmla="*/ 431955 h 1143642"/>
              <a:gd name="connsiteX62" fmla="*/ 3338608 w 12192000"/>
              <a:gd name="connsiteY62" fmla="*/ 461813 h 1143642"/>
              <a:gd name="connsiteX63" fmla="*/ 3344574 w 12192000"/>
              <a:gd name="connsiteY63" fmla="*/ 451425 h 1143642"/>
              <a:gd name="connsiteX64" fmla="*/ 3402455 w 12192000"/>
              <a:gd name="connsiteY64" fmla="*/ 445950 h 1143642"/>
              <a:gd name="connsiteX65" fmla="*/ 3614450 w 12192000"/>
              <a:gd name="connsiteY65" fmla="*/ 491297 h 1143642"/>
              <a:gd name="connsiteX66" fmla="*/ 3727304 w 12192000"/>
              <a:gd name="connsiteY66" fmla="*/ 478817 h 1143642"/>
              <a:gd name="connsiteX67" fmla="*/ 3765869 w 12192000"/>
              <a:gd name="connsiteY67" fmla="*/ 463983 h 1143642"/>
              <a:gd name="connsiteX68" fmla="*/ 3830576 w 12192000"/>
              <a:gd name="connsiteY68" fmla="*/ 439775 h 1143642"/>
              <a:gd name="connsiteX69" fmla="*/ 3875271 w 12192000"/>
              <a:gd name="connsiteY69" fmla="*/ 396060 h 1143642"/>
              <a:gd name="connsiteX70" fmla="*/ 3930828 w 12192000"/>
              <a:gd name="connsiteY70" fmla="*/ 385973 h 1143642"/>
              <a:gd name="connsiteX71" fmla="*/ 3948478 w 12192000"/>
              <a:gd name="connsiteY71" fmla="*/ 416766 h 1143642"/>
              <a:gd name="connsiteX72" fmla="*/ 4006369 w 12192000"/>
              <a:gd name="connsiteY72" fmla="*/ 395221 h 1143642"/>
              <a:gd name="connsiteX73" fmla="*/ 4093666 w 12192000"/>
              <a:gd name="connsiteY73" fmla="*/ 358900 h 1143642"/>
              <a:gd name="connsiteX74" fmla="*/ 4145241 w 12192000"/>
              <a:gd name="connsiteY74" fmla="*/ 346511 h 1143642"/>
              <a:gd name="connsiteX75" fmla="*/ 4284785 w 12192000"/>
              <a:gd name="connsiteY75" fmla="*/ 303374 h 1143642"/>
              <a:gd name="connsiteX76" fmla="*/ 4423539 w 12192000"/>
              <a:gd name="connsiteY76" fmla="*/ 253085 h 1143642"/>
              <a:gd name="connsiteX77" fmla="*/ 4485482 w 12192000"/>
              <a:gd name="connsiteY77" fmla="*/ 188757 h 1143642"/>
              <a:gd name="connsiteX78" fmla="*/ 4493407 w 12192000"/>
              <a:gd name="connsiteY78" fmla="*/ 185784 h 1143642"/>
              <a:gd name="connsiteX79" fmla="*/ 4515391 w 12192000"/>
              <a:gd name="connsiteY79" fmla="*/ 187801 h 1143642"/>
              <a:gd name="connsiteX80" fmla="*/ 4523713 w 12192000"/>
              <a:gd name="connsiteY80" fmla="*/ 190231 h 1143642"/>
              <a:gd name="connsiteX81" fmla="*/ 4535774 w 12192000"/>
              <a:gd name="connsiteY81" fmla="*/ 190230 h 1143642"/>
              <a:gd name="connsiteX82" fmla="*/ 4536053 w 12192000"/>
              <a:gd name="connsiteY82" fmla="*/ 189698 h 1143642"/>
              <a:gd name="connsiteX83" fmla="*/ 4547385 w 12192000"/>
              <a:gd name="connsiteY83" fmla="*/ 190738 h 1143642"/>
              <a:gd name="connsiteX84" fmla="*/ 4603054 w 12192000"/>
              <a:gd name="connsiteY84" fmla="*/ 202552 h 1143642"/>
              <a:gd name="connsiteX85" fmla="*/ 4674354 w 12192000"/>
              <a:gd name="connsiteY85" fmla="*/ 152098 h 1143642"/>
              <a:gd name="connsiteX86" fmla="*/ 4704259 w 12192000"/>
              <a:gd name="connsiteY86" fmla="*/ 143416 h 1143642"/>
              <a:gd name="connsiteX87" fmla="*/ 4720133 w 12192000"/>
              <a:gd name="connsiteY87" fmla="*/ 135938 h 1143642"/>
              <a:gd name="connsiteX88" fmla="*/ 4721058 w 12192000"/>
              <a:gd name="connsiteY88" fmla="*/ 133637 h 1143642"/>
              <a:gd name="connsiteX89" fmla="*/ 4774434 w 12192000"/>
              <a:gd name="connsiteY89" fmla="*/ 145230 h 1143642"/>
              <a:gd name="connsiteX90" fmla="*/ 4781376 w 12192000"/>
              <a:gd name="connsiteY90" fmla="*/ 142489 h 1143642"/>
              <a:gd name="connsiteX91" fmla="*/ 4816353 w 12192000"/>
              <a:gd name="connsiteY91" fmla="*/ 155524 h 1143642"/>
              <a:gd name="connsiteX92" fmla="*/ 4834325 w 12192000"/>
              <a:gd name="connsiteY92" fmla="*/ 159336 h 1143642"/>
              <a:gd name="connsiteX93" fmla="*/ 4839606 w 12192000"/>
              <a:gd name="connsiteY93" fmla="*/ 166440 h 1143642"/>
              <a:gd name="connsiteX94" fmla="*/ 4866030 w 12192000"/>
              <a:gd name="connsiteY94" fmla="*/ 169008 h 1143642"/>
              <a:gd name="connsiteX95" fmla="*/ 4868987 w 12192000"/>
              <a:gd name="connsiteY95" fmla="*/ 167030 h 1143642"/>
              <a:gd name="connsiteX96" fmla="*/ 4891068 w 12192000"/>
              <a:gd name="connsiteY96" fmla="*/ 177604 h 1143642"/>
              <a:gd name="connsiteX97" fmla="*/ 4909920 w 12192000"/>
              <a:gd name="connsiteY97" fmla="*/ 196686 h 1143642"/>
              <a:gd name="connsiteX98" fmla="*/ 5133538 w 12192000"/>
              <a:gd name="connsiteY98" fmla="*/ 186509 h 1143642"/>
              <a:gd name="connsiteX99" fmla="*/ 5329579 w 12192000"/>
              <a:gd name="connsiteY99" fmla="*/ 266625 h 1143642"/>
              <a:gd name="connsiteX100" fmla="*/ 5450871 w 12192000"/>
              <a:gd name="connsiteY100" fmla="*/ 258816 h 1143642"/>
              <a:gd name="connsiteX101" fmla="*/ 5489781 w 12192000"/>
              <a:gd name="connsiteY101" fmla="*/ 212272 h 1143642"/>
              <a:gd name="connsiteX102" fmla="*/ 5792606 w 12192000"/>
              <a:gd name="connsiteY102" fmla="*/ 236975 h 1143642"/>
              <a:gd name="connsiteX103" fmla="*/ 5869247 w 12192000"/>
              <a:gd name="connsiteY103" fmla="*/ 222532 h 1143642"/>
              <a:gd name="connsiteX104" fmla="*/ 5938156 w 12192000"/>
              <a:gd name="connsiteY104" fmla="*/ 252196 h 1143642"/>
              <a:gd name="connsiteX105" fmla="*/ 5965800 w 12192000"/>
              <a:gd name="connsiteY105" fmla="*/ 237087 h 1143642"/>
              <a:gd name="connsiteX106" fmla="*/ 5970550 w 12192000"/>
              <a:gd name="connsiteY106" fmla="*/ 234017 h 1143642"/>
              <a:gd name="connsiteX107" fmla="*/ 5989910 w 12192000"/>
              <a:gd name="connsiteY107" fmla="*/ 231846 h 1143642"/>
              <a:gd name="connsiteX108" fmla="*/ 5994937 w 12192000"/>
              <a:gd name="connsiteY108" fmla="*/ 218588 h 1143642"/>
              <a:gd name="connsiteX109" fmla="*/ 6023765 w 12192000"/>
              <a:gd name="connsiteY109" fmla="*/ 206260 h 1143642"/>
              <a:gd name="connsiteX110" fmla="*/ 6059520 w 12192000"/>
              <a:gd name="connsiteY110" fmla="*/ 205794 h 1143642"/>
              <a:gd name="connsiteX111" fmla="*/ 6229716 w 12192000"/>
              <a:gd name="connsiteY111" fmla="*/ 217714 h 1143642"/>
              <a:gd name="connsiteX112" fmla="*/ 6331381 w 12192000"/>
              <a:gd name="connsiteY112" fmla="*/ 216787 h 1143642"/>
              <a:gd name="connsiteX113" fmla="*/ 6369749 w 12192000"/>
              <a:gd name="connsiteY113" fmla="*/ 203774 h 1143642"/>
              <a:gd name="connsiteX114" fmla="*/ 6423498 w 12192000"/>
              <a:gd name="connsiteY114" fmla="*/ 194114 h 1143642"/>
              <a:gd name="connsiteX115" fmla="*/ 6518161 w 12192000"/>
              <a:gd name="connsiteY115" fmla="*/ 167266 h 1143642"/>
              <a:gd name="connsiteX116" fmla="*/ 6645685 w 12192000"/>
              <a:gd name="connsiteY116" fmla="*/ 148236 h 1143642"/>
              <a:gd name="connsiteX117" fmla="*/ 6739636 w 12192000"/>
              <a:gd name="connsiteY117" fmla="*/ 188432 h 1143642"/>
              <a:gd name="connsiteX118" fmla="*/ 6747672 w 12192000"/>
              <a:gd name="connsiteY118" fmla="*/ 178816 h 1143642"/>
              <a:gd name="connsiteX119" fmla="*/ 6811991 w 12192000"/>
              <a:gd name="connsiteY119" fmla="*/ 180194 h 1143642"/>
              <a:gd name="connsiteX120" fmla="*/ 7038226 w 12192000"/>
              <a:gd name="connsiteY120" fmla="*/ 250208 h 1143642"/>
              <a:gd name="connsiteX121" fmla="*/ 7163894 w 12192000"/>
              <a:gd name="connsiteY121" fmla="*/ 251101 h 1143642"/>
              <a:gd name="connsiteX122" fmla="*/ 7208349 w 12192000"/>
              <a:gd name="connsiteY122" fmla="*/ 240906 h 1143642"/>
              <a:gd name="connsiteX123" fmla="*/ 7282840 w 12192000"/>
              <a:gd name="connsiteY123" fmla="*/ 224479 h 1143642"/>
              <a:gd name="connsiteX124" fmla="*/ 7338153 w 12192000"/>
              <a:gd name="connsiteY124" fmla="*/ 186316 h 1143642"/>
              <a:gd name="connsiteX125" fmla="*/ 7400583 w 12192000"/>
              <a:gd name="connsiteY125" fmla="*/ 182838 h 1143642"/>
              <a:gd name="connsiteX126" fmla="*/ 7415556 w 12192000"/>
              <a:gd name="connsiteY126" fmla="*/ 215507 h 1143642"/>
              <a:gd name="connsiteX127" fmla="*/ 7482186 w 12192000"/>
              <a:gd name="connsiteY127" fmla="*/ 200921 h 1143642"/>
              <a:gd name="connsiteX128" fmla="*/ 7583207 w 12192000"/>
              <a:gd name="connsiteY128" fmla="*/ 175123 h 1143642"/>
              <a:gd name="connsiteX129" fmla="*/ 7641594 w 12192000"/>
              <a:gd name="connsiteY129" fmla="*/ 168889 h 1143642"/>
              <a:gd name="connsiteX130" fmla="*/ 7800943 w 12192000"/>
              <a:gd name="connsiteY130" fmla="*/ 142471 h 1143642"/>
              <a:gd name="connsiteX131" fmla="*/ 7960450 w 12192000"/>
              <a:gd name="connsiteY131" fmla="*/ 108854 h 1143642"/>
              <a:gd name="connsiteX132" fmla="*/ 8054361 w 12192000"/>
              <a:gd name="connsiteY132" fmla="*/ 48546 h 1143642"/>
              <a:gd name="connsiteX133" fmla="*/ 8185539 w 12192000"/>
              <a:gd name="connsiteY133" fmla="*/ 25276 h 1143642"/>
              <a:gd name="connsiteX134" fmla="*/ 8207409 w 12192000"/>
              <a:gd name="connsiteY134" fmla="*/ 15463 h 1143642"/>
              <a:gd name="connsiteX135" fmla="*/ 8238081 w 12192000"/>
              <a:gd name="connsiteY135" fmla="*/ 20596 h 1143642"/>
              <a:gd name="connsiteX136" fmla="*/ 8361058 w 12192000"/>
              <a:gd name="connsiteY136" fmla="*/ 43039 h 1143642"/>
              <a:gd name="connsiteX137" fmla="*/ 8458208 w 12192000"/>
              <a:gd name="connsiteY137" fmla="*/ 77444 h 1143642"/>
              <a:gd name="connsiteX138" fmla="*/ 8577671 w 12192000"/>
              <a:gd name="connsiteY138" fmla="*/ 50092 h 1143642"/>
              <a:gd name="connsiteX139" fmla="*/ 8651048 w 12192000"/>
              <a:gd name="connsiteY139" fmla="*/ 56881 h 1143642"/>
              <a:gd name="connsiteX140" fmla="*/ 8772056 w 12192000"/>
              <a:gd name="connsiteY140" fmla="*/ 103814 h 1143642"/>
              <a:gd name="connsiteX141" fmla="*/ 8929686 w 12192000"/>
              <a:gd name="connsiteY141" fmla="*/ 86439 h 1143642"/>
              <a:gd name="connsiteX142" fmla="*/ 8960935 w 12192000"/>
              <a:gd name="connsiteY142" fmla="*/ 35409 h 1143642"/>
              <a:gd name="connsiteX143" fmla="*/ 8986897 w 12192000"/>
              <a:gd name="connsiteY143" fmla="*/ 540 h 1143642"/>
              <a:gd name="connsiteX0" fmla="*/ 8986897 w 12192000"/>
              <a:gd name="connsiteY0" fmla="*/ 540 h 1143642"/>
              <a:gd name="connsiteX1" fmla="*/ 9003840 w 12192000"/>
              <a:gd name="connsiteY1" fmla="*/ 4077 h 1143642"/>
              <a:gd name="connsiteX2" fmla="*/ 9024264 w 12192000"/>
              <a:gd name="connsiteY2" fmla="*/ 74681 h 1143642"/>
              <a:gd name="connsiteX3" fmla="*/ 9162332 w 12192000"/>
              <a:gd name="connsiteY3" fmla="*/ 125224 h 1143642"/>
              <a:gd name="connsiteX4" fmla="*/ 9231104 w 12192000"/>
              <a:gd name="connsiteY4" fmla="*/ 142443 h 1143642"/>
              <a:gd name="connsiteX5" fmla="*/ 9337856 w 12192000"/>
              <a:gd name="connsiteY5" fmla="*/ 152984 h 1143642"/>
              <a:gd name="connsiteX6" fmla="*/ 9370432 w 12192000"/>
              <a:gd name="connsiteY6" fmla="*/ 159063 h 1143642"/>
              <a:gd name="connsiteX7" fmla="*/ 9695185 w 12192000"/>
              <a:gd name="connsiteY7" fmla="*/ 251480 h 1143642"/>
              <a:gd name="connsiteX8" fmla="*/ 9883275 w 12192000"/>
              <a:gd name="connsiteY8" fmla="*/ 168911 h 1143642"/>
              <a:gd name="connsiteX9" fmla="*/ 10094178 w 12192000"/>
              <a:gd name="connsiteY9" fmla="*/ 149971 h 1143642"/>
              <a:gd name="connsiteX10" fmla="*/ 10159413 w 12192000"/>
              <a:gd name="connsiteY10" fmla="*/ 190189 h 1143642"/>
              <a:gd name="connsiteX11" fmla="*/ 10191921 w 12192000"/>
              <a:gd name="connsiteY11" fmla="*/ 188378 h 1143642"/>
              <a:gd name="connsiteX12" fmla="*/ 10245241 w 12192000"/>
              <a:gd name="connsiteY12" fmla="*/ 181024 h 1143642"/>
              <a:gd name="connsiteX13" fmla="*/ 10327894 w 12192000"/>
              <a:gd name="connsiteY13" fmla="*/ 197994 h 1143642"/>
              <a:gd name="connsiteX14" fmla="*/ 10492915 w 12192000"/>
              <a:gd name="connsiteY14" fmla="*/ 190206 h 1143642"/>
              <a:gd name="connsiteX15" fmla="*/ 10772996 w 12192000"/>
              <a:gd name="connsiteY15" fmla="*/ 262308 h 1143642"/>
              <a:gd name="connsiteX16" fmla="*/ 11029627 w 12192000"/>
              <a:gd name="connsiteY16" fmla="*/ 242751 h 1143642"/>
              <a:gd name="connsiteX17" fmla="*/ 11118024 w 12192000"/>
              <a:gd name="connsiteY17" fmla="*/ 239755 h 1143642"/>
              <a:gd name="connsiteX18" fmla="*/ 11207784 w 12192000"/>
              <a:gd name="connsiteY18" fmla="*/ 168102 h 1143642"/>
              <a:gd name="connsiteX19" fmla="*/ 11356220 w 12192000"/>
              <a:gd name="connsiteY19" fmla="*/ 171938 h 1143642"/>
              <a:gd name="connsiteX20" fmla="*/ 11431049 w 12192000"/>
              <a:gd name="connsiteY20" fmla="*/ 118305 h 1143642"/>
              <a:gd name="connsiteX21" fmla="*/ 11603159 w 12192000"/>
              <a:gd name="connsiteY21" fmla="*/ 144676 h 1143642"/>
              <a:gd name="connsiteX22" fmla="*/ 11642383 w 12192000"/>
              <a:gd name="connsiteY22" fmla="*/ 133719 h 1143642"/>
              <a:gd name="connsiteX23" fmla="*/ 11695012 w 12192000"/>
              <a:gd name="connsiteY23" fmla="*/ 110617 h 1143642"/>
              <a:gd name="connsiteX24" fmla="*/ 11869452 w 12192000"/>
              <a:gd name="connsiteY24" fmla="*/ 98970 h 1143642"/>
              <a:gd name="connsiteX25" fmla="*/ 11987812 w 12192000"/>
              <a:gd name="connsiteY25" fmla="*/ 121671 h 1143642"/>
              <a:gd name="connsiteX26" fmla="*/ 12102516 w 12192000"/>
              <a:gd name="connsiteY26" fmla="*/ 115282 h 1143642"/>
              <a:gd name="connsiteX27" fmla="*/ 12191056 w 12192000"/>
              <a:gd name="connsiteY27" fmla="*/ 101579 h 1143642"/>
              <a:gd name="connsiteX28" fmla="*/ 12192000 w 12192000"/>
              <a:gd name="connsiteY28" fmla="*/ 102185 h 1143642"/>
              <a:gd name="connsiteX29" fmla="*/ 12192000 w 12192000"/>
              <a:gd name="connsiteY29" fmla="*/ 1143642 h 1143642"/>
              <a:gd name="connsiteX30" fmla="*/ 0 w 12192000"/>
              <a:gd name="connsiteY30" fmla="*/ 1143642 h 1143642"/>
              <a:gd name="connsiteX31" fmla="*/ 0 w 12192000"/>
              <a:gd name="connsiteY31" fmla="*/ 938958 h 1143642"/>
              <a:gd name="connsiteX32" fmla="*/ 43787 w 12192000"/>
              <a:gd name="connsiteY32" fmla="*/ 959275 h 1143642"/>
              <a:gd name="connsiteX33" fmla="*/ 254004 w 12192000"/>
              <a:gd name="connsiteY33" fmla="*/ 934103 h 1143642"/>
              <a:gd name="connsiteX34" fmla="*/ 336238 w 12192000"/>
              <a:gd name="connsiteY34" fmla="*/ 984853 h 1143642"/>
              <a:gd name="connsiteX35" fmla="*/ 570290 w 12192000"/>
              <a:gd name="connsiteY35" fmla="*/ 992732 h 1143642"/>
              <a:gd name="connsiteX36" fmla="*/ 863669 w 12192000"/>
              <a:gd name="connsiteY36" fmla="*/ 766451 h 1143642"/>
              <a:gd name="connsiteX37" fmla="*/ 991881 w 12192000"/>
              <a:gd name="connsiteY37" fmla="*/ 784290 h 1143642"/>
              <a:gd name="connsiteX38" fmla="*/ 1044355 w 12192000"/>
              <a:gd name="connsiteY38" fmla="*/ 822646 h 1143642"/>
              <a:gd name="connsiteX39" fmla="*/ 1063705 w 12192000"/>
              <a:gd name="connsiteY39" fmla="*/ 824472 h 1143642"/>
              <a:gd name="connsiteX40" fmla="*/ 1102332 w 12192000"/>
              <a:gd name="connsiteY40" fmla="*/ 783818 h 1143642"/>
              <a:gd name="connsiteX41" fmla="*/ 1154923 w 12192000"/>
              <a:gd name="connsiteY41" fmla="*/ 782635 h 1143642"/>
              <a:gd name="connsiteX42" fmla="*/ 1216594 w 12192000"/>
              <a:gd name="connsiteY42" fmla="*/ 726759 h 1143642"/>
              <a:gd name="connsiteX43" fmla="*/ 1423680 w 12192000"/>
              <a:gd name="connsiteY43" fmla="*/ 703045 h 1143642"/>
              <a:gd name="connsiteX44" fmla="*/ 1481131 w 12192000"/>
              <a:gd name="connsiteY44" fmla="*/ 645443 h 1143642"/>
              <a:gd name="connsiteX45" fmla="*/ 1506837 w 12192000"/>
              <a:gd name="connsiteY45" fmla="*/ 633656 h 1143642"/>
              <a:gd name="connsiteX46" fmla="*/ 1698214 w 12192000"/>
              <a:gd name="connsiteY46" fmla="*/ 664592 h 1143642"/>
              <a:gd name="connsiteX47" fmla="*/ 1897512 w 12192000"/>
              <a:gd name="connsiteY47" fmla="*/ 630721 h 1143642"/>
              <a:gd name="connsiteX48" fmla="*/ 2083724 w 12192000"/>
              <a:gd name="connsiteY48" fmla="*/ 689294 h 1143642"/>
              <a:gd name="connsiteX49" fmla="*/ 2191530 w 12192000"/>
              <a:gd name="connsiteY49" fmla="*/ 668652 h 1143642"/>
              <a:gd name="connsiteX50" fmla="*/ 2220427 w 12192000"/>
              <a:gd name="connsiteY50" fmla="*/ 618372 h 1143642"/>
              <a:gd name="connsiteX51" fmla="*/ 2495283 w 12192000"/>
              <a:gd name="connsiteY51" fmla="*/ 610656 h 1143642"/>
              <a:gd name="connsiteX52" fmla="*/ 2562174 w 12192000"/>
              <a:gd name="connsiteY52" fmla="*/ 588188 h 1143642"/>
              <a:gd name="connsiteX53" fmla="*/ 2627821 w 12192000"/>
              <a:gd name="connsiteY53" fmla="*/ 610266 h 1143642"/>
              <a:gd name="connsiteX54" fmla="*/ 2730710 w 12192000"/>
              <a:gd name="connsiteY54" fmla="*/ 551357 h 1143642"/>
              <a:gd name="connsiteX55" fmla="*/ 2884932 w 12192000"/>
              <a:gd name="connsiteY55" fmla="*/ 545073 h 1143642"/>
              <a:gd name="connsiteX56" fmla="*/ 2976019 w 12192000"/>
              <a:gd name="connsiteY56" fmla="*/ 533341 h 1143642"/>
              <a:gd name="connsiteX57" fmla="*/ 3008759 w 12192000"/>
              <a:gd name="connsiteY57" fmla="*/ 516361 h 1143642"/>
              <a:gd name="connsiteX58" fmla="*/ 3055731 w 12192000"/>
              <a:gd name="connsiteY58" fmla="*/ 501067 h 1143642"/>
              <a:gd name="connsiteX59" fmla="*/ 3137188 w 12192000"/>
              <a:gd name="connsiteY59" fmla="*/ 464384 h 1143642"/>
              <a:gd name="connsiteX60" fmla="*/ 3249134 w 12192000"/>
              <a:gd name="connsiteY60" fmla="*/ 431955 h 1143642"/>
              <a:gd name="connsiteX61" fmla="*/ 3338608 w 12192000"/>
              <a:gd name="connsiteY61" fmla="*/ 461813 h 1143642"/>
              <a:gd name="connsiteX62" fmla="*/ 3344574 w 12192000"/>
              <a:gd name="connsiteY62" fmla="*/ 451425 h 1143642"/>
              <a:gd name="connsiteX63" fmla="*/ 3402455 w 12192000"/>
              <a:gd name="connsiteY63" fmla="*/ 445950 h 1143642"/>
              <a:gd name="connsiteX64" fmla="*/ 3614450 w 12192000"/>
              <a:gd name="connsiteY64" fmla="*/ 491297 h 1143642"/>
              <a:gd name="connsiteX65" fmla="*/ 3727304 w 12192000"/>
              <a:gd name="connsiteY65" fmla="*/ 478817 h 1143642"/>
              <a:gd name="connsiteX66" fmla="*/ 3765869 w 12192000"/>
              <a:gd name="connsiteY66" fmla="*/ 463983 h 1143642"/>
              <a:gd name="connsiteX67" fmla="*/ 3830576 w 12192000"/>
              <a:gd name="connsiteY67" fmla="*/ 439775 h 1143642"/>
              <a:gd name="connsiteX68" fmla="*/ 3875271 w 12192000"/>
              <a:gd name="connsiteY68" fmla="*/ 396060 h 1143642"/>
              <a:gd name="connsiteX69" fmla="*/ 3930828 w 12192000"/>
              <a:gd name="connsiteY69" fmla="*/ 385973 h 1143642"/>
              <a:gd name="connsiteX70" fmla="*/ 3948478 w 12192000"/>
              <a:gd name="connsiteY70" fmla="*/ 416766 h 1143642"/>
              <a:gd name="connsiteX71" fmla="*/ 4006369 w 12192000"/>
              <a:gd name="connsiteY71" fmla="*/ 395221 h 1143642"/>
              <a:gd name="connsiteX72" fmla="*/ 4093666 w 12192000"/>
              <a:gd name="connsiteY72" fmla="*/ 358900 h 1143642"/>
              <a:gd name="connsiteX73" fmla="*/ 4145241 w 12192000"/>
              <a:gd name="connsiteY73" fmla="*/ 346511 h 1143642"/>
              <a:gd name="connsiteX74" fmla="*/ 4284785 w 12192000"/>
              <a:gd name="connsiteY74" fmla="*/ 303374 h 1143642"/>
              <a:gd name="connsiteX75" fmla="*/ 4423539 w 12192000"/>
              <a:gd name="connsiteY75" fmla="*/ 253085 h 1143642"/>
              <a:gd name="connsiteX76" fmla="*/ 4485482 w 12192000"/>
              <a:gd name="connsiteY76" fmla="*/ 188757 h 1143642"/>
              <a:gd name="connsiteX77" fmla="*/ 4493407 w 12192000"/>
              <a:gd name="connsiteY77" fmla="*/ 185784 h 1143642"/>
              <a:gd name="connsiteX78" fmla="*/ 4515391 w 12192000"/>
              <a:gd name="connsiteY78" fmla="*/ 187801 h 1143642"/>
              <a:gd name="connsiteX79" fmla="*/ 4523713 w 12192000"/>
              <a:gd name="connsiteY79" fmla="*/ 190231 h 1143642"/>
              <a:gd name="connsiteX80" fmla="*/ 4535774 w 12192000"/>
              <a:gd name="connsiteY80" fmla="*/ 190230 h 1143642"/>
              <a:gd name="connsiteX81" fmla="*/ 4536053 w 12192000"/>
              <a:gd name="connsiteY81" fmla="*/ 189698 h 1143642"/>
              <a:gd name="connsiteX82" fmla="*/ 4547385 w 12192000"/>
              <a:gd name="connsiteY82" fmla="*/ 190738 h 1143642"/>
              <a:gd name="connsiteX83" fmla="*/ 4603054 w 12192000"/>
              <a:gd name="connsiteY83" fmla="*/ 202552 h 1143642"/>
              <a:gd name="connsiteX84" fmla="*/ 4674354 w 12192000"/>
              <a:gd name="connsiteY84" fmla="*/ 152098 h 1143642"/>
              <a:gd name="connsiteX85" fmla="*/ 4704259 w 12192000"/>
              <a:gd name="connsiteY85" fmla="*/ 143416 h 1143642"/>
              <a:gd name="connsiteX86" fmla="*/ 4720133 w 12192000"/>
              <a:gd name="connsiteY86" fmla="*/ 135938 h 1143642"/>
              <a:gd name="connsiteX87" fmla="*/ 4721058 w 12192000"/>
              <a:gd name="connsiteY87" fmla="*/ 133637 h 1143642"/>
              <a:gd name="connsiteX88" fmla="*/ 4774434 w 12192000"/>
              <a:gd name="connsiteY88" fmla="*/ 145230 h 1143642"/>
              <a:gd name="connsiteX89" fmla="*/ 4781376 w 12192000"/>
              <a:gd name="connsiteY89" fmla="*/ 142489 h 1143642"/>
              <a:gd name="connsiteX90" fmla="*/ 4816353 w 12192000"/>
              <a:gd name="connsiteY90" fmla="*/ 155524 h 1143642"/>
              <a:gd name="connsiteX91" fmla="*/ 4834325 w 12192000"/>
              <a:gd name="connsiteY91" fmla="*/ 159336 h 1143642"/>
              <a:gd name="connsiteX92" fmla="*/ 4839606 w 12192000"/>
              <a:gd name="connsiteY92" fmla="*/ 166440 h 1143642"/>
              <a:gd name="connsiteX93" fmla="*/ 4866030 w 12192000"/>
              <a:gd name="connsiteY93" fmla="*/ 169008 h 1143642"/>
              <a:gd name="connsiteX94" fmla="*/ 4868987 w 12192000"/>
              <a:gd name="connsiteY94" fmla="*/ 167030 h 1143642"/>
              <a:gd name="connsiteX95" fmla="*/ 4891068 w 12192000"/>
              <a:gd name="connsiteY95" fmla="*/ 177604 h 1143642"/>
              <a:gd name="connsiteX96" fmla="*/ 4909920 w 12192000"/>
              <a:gd name="connsiteY96" fmla="*/ 196686 h 1143642"/>
              <a:gd name="connsiteX97" fmla="*/ 5133538 w 12192000"/>
              <a:gd name="connsiteY97" fmla="*/ 186509 h 1143642"/>
              <a:gd name="connsiteX98" fmla="*/ 5329579 w 12192000"/>
              <a:gd name="connsiteY98" fmla="*/ 266625 h 1143642"/>
              <a:gd name="connsiteX99" fmla="*/ 5450871 w 12192000"/>
              <a:gd name="connsiteY99" fmla="*/ 258816 h 1143642"/>
              <a:gd name="connsiteX100" fmla="*/ 5489781 w 12192000"/>
              <a:gd name="connsiteY100" fmla="*/ 212272 h 1143642"/>
              <a:gd name="connsiteX101" fmla="*/ 5792606 w 12192000"/>
              <a:gd name="connsiteY101" fmla="*/ 236975 h 1143642"/>
              <a:gd name="connsiteX102" fmla="*/ 5869247 w 12192000"/>
              <a:gd name="connsiteY102" fmla="*/ 222532 h 1143642"/>
              <a:gd name="connsiteX103" fmla="*/ 5938156 w 12192000"/>
              <a:gd name="connsiteY103" fmla="*/ 252196 h 1143642"/>
              <a:gd name="connsiteX104" fmla="*/ 5965800 w 12192000"/>
              <a:gd name="connsiteY104" fmla="*/ 237087 h 1143642"/>
              <a:gd name="connsiteX105" fmla="*/ 5970550 w 12192000"/>
              <a:gd name="connsiteY105" fmla="*/ 234017 h 1143642"/>
              <a:gd name="connsiteX106" fmla="*/ 5989910 w 12192000"/>
              <a:gd name="connsiteY106" fmla="*/ 231846 h 1143642"/>
              <a:gd name="connsiteX107" fmla="*/ 5994937 w 12192000"/>
              <a:gd name="connsiteY107" fmla="*/ 218588 h 1143642"/>
              <a:gd name="connsiteX108" fmla="*/ 6023765 w 12192000"/>
              <a:gd name="connsiteY108" fmla="*/ 206260 h 1143642"/>
              <a:gd name="connsiteX109" fmla="*/ 6059520 w 12192000"/>
              <a:gd name="connsiteY109" fmla="*/ 205794 h 1143642"/>
              <a:gd name="connsiteX110" fmla="*/ 6229716 w 12192000"/>
              <a:gd name="connsiteY110" fmla="*/ 217714 h 1143642"/>
              <a:gd name="connsiteX111" fmla="*/ 6331381 w 12192000"/>
              <a:gd name="connsiteY111" fmla="*/ 216787 h 1143642"/>
              <a:gd name="connsiteX112" fmla="*/ 6369749 w 12192000"/>
              <a:gd name="connsiteY112" fmla="*/ 203774 h 1143642"/>
              <a:gd name="connsiteX113" fmla="*/ 6423498 w 12192000"/>
              <a:gd name="connsiteY113" fmla="*/ 194114 h 1143642"/>
              <a:gd name="connsiteX114" fmla="*/ 6518161 w 12192000"/>
              <a:gd name="connsiteY114" fmla="*/ 167266 h 1143642"/>
              <a:gd name="connsiteX115" fmla="*/ 6645685 w 12192000"/>
              <a:gd name="connsiteY115" fmla="*/ 148236 h 1143642"/>
              <a:gd name="connsiteX116" fmla="*/ 6739636 w 12192000"/>
              <a:gd name="connsiteY116" fmla="*/ 188432 h 1143642"/>
              <a:gd name="connsiteX117" fmla="*/ 6747672 w 12192000"/>
              <a:gd name="connsiteY117" fmla="*/ 178816 h 1143642"/>
              <a:gd name="connsiteX118" fmla="*/ 6811991 w 12192000"/>
              <a:gd name="connsiteY118" fmla="*/ 180194 h 1143642"/>
              <a:gd name="connsiteX119" fmla="*/ 7038226 w 12192000"/>
              <a:gd name="connsiteY119" fmla="*/ 250208 h 1143642"/>
              <a:gd name="connsiteX120" fmla="*/ 7163894 w 12192000"/>
              <a:gd name="connsiteY120" fmla="*/ 251101 h 1143642"/>
              <a:gd name="connsiteX121" fmla="*/ 7208349 w 12192000"/>
              <a:gd name="connsiteY121" fmla="*/ 240906 h 1143642"/>
              <a:gd name="connsiteX122" fmla="*/ 7282840 w 12192000"/>
              <a:gd name="connsiteY122" fmla="*/ 224479 h 1143642"/>
              <a:gd name="connsiteX123" fmla="*/ 7338153 w 12192000"/>
              <a:gd name="connsiteY123" fmla="*/ 186316 h 1143642"/>
              <a:gd name="connsiteX124" fmla="*/ 7400583 w 12192000"/>
              <a:gd name="connsiteY124" fmla="*/ 182838 h 1143642"/>
              <a:gd name="connsiteX125" fmla="*/ 7415556 w 12192000"/>
              <a:gd name="connsiteY125" fmla="*/ 215507 h 1143642"/>
              <a:gd name="connsiteX126" fmla="*/ 7482186 w 12192000"/>
              <a:gd name="connsiteY126" fmla="*/ 200921 h 1143642"/>
              <a:gd name="connsiteX127" fmla="*/ 7583207 w 12192000"/>
              <a:gd name="connsiteY127" fmla="*/ 175123 h 1143642"/>
              <a:gd name="connsiteX128" fmla="*/ 7641594 w 12192000"/>
              <a:gd name="connsiteY128" fmla="*/ 168889 h 1143642"/>
              <a:gd name="connsiteX129" fmla="*/ 7800943 w 12192000"/>
              <a:gd name="connsiteY129" fmla="*/ 142471 h 1143642"/>
              <a:gd name="connsiteX130" fmla="*/ 7960450 w 12192000"/>
              <a:gd name="connsiteY130" fmla="*/ 108854 h 1143642"/>
              <a:gd name="connsiteX131" fmla="*/ 8054361 w 12192000"/>
              <a:gd name="connsiteY131" fmla="*/ 48546 h 1143642"/>
              <a:gd name="connsiteX132" fmla="*/ 8185539 w 12192000"/>
              <a:gd name="connsiteY132" fmla="*/ 25276 h 1143642"/>
              <a:gd name="connsiteX133" fmla="*/ 8207409 w 12192000"/>
              <a:gd name="connsiteY133" fmla="*/ 15463 h 1143642"/>
              <a:gd name="connsiteX134" fmla="*/ 8238081 w 12192000"/>
              <a:gd name="connsiteY134" fmla="*/ 20596 h 1143642"/>
              <a:gd name="connsiteX135" fmla="*/ 8361058 w 12192000"/>
              <a:gd name="connsiteY135" fmla="*/ 43039 h 1143642"/>
              <a:gd name="connsiteX136" fmla="*/ 8458208 w 12192000"/>
              <a:gd name="connsiteY136" fmla="*/ 77444 h 1143642"/>
              <a:gd name="connsiteX137" fmla="*/ 8577671 w 12192000"/>
              <a:gd name="connsiteY137" fmla="*/ 50092 h 1143642"/>
              <a:gd name="connsiteX138" fmla="*/ 8651048 w 12192000"/>
              <a:gd name="connsiteY138" fmla="*/ 56881 h 1143642"/>
              <a:gd name="connsiteX139" fmla="*/ 8772056 w 12192000"/>
              <a:gd name="connsiteY139" fmla="*/ 103814 h 1143642"/>
              <a:gd name="connsiteX140" fmla="*/ 8929686 w 12192000"/>
              <a:gd name="connsiteY140" fmla="*/ 86439 h 1143642"/>
              <a:gd name="connsiteX141" fmla="*/ 8960935 w 12192000"/>
              <a:gd name="connsiteY141" fmla="*/ 35409 h 1143642"/>
              <a:gd name="connsiteX142" fmla="*/ 8986897 w 12192000"/>
              <a:gd name="connsiteY142" fmla="*/ 540 h 1143642"/>
              <a:gd name="connsiteX0" fmla="*/ 8986897 w 12192000"/>
              <a:gd name="connsiteY0" fmla="*/ 540 h 1143642"/>
              <a:gd name="connsiteX1" fmla="*/ 9003840 w 12192000"/>
              <a:gd name="connsiteY1" fmla="*/ 4077 h 1143642"/>
              <a:gd name="connsiteX2" fmla="*/ 9024264 w 12192000"/>
              <a:gd name="connsiteY2" fmla="*/ 74681 h 1143642"/>
              <a:gd name="connsiteX3" fmla="*/ 9162332 w 12192000"/>
              <a:gd name="connsiteY3" fmla="*/ 125224 h 1143642"/>
              <a:gd name="connsiteX4" fmla="*/ 9231104 w 12192000"/>
              <a:gd name="connsiteY4" fmla="*/ 142443 h 1143642"/>
              <a:gd name="connsiteX5" fmla="*/ 9337856 w 12192000"/>
              <a:gd name="connsiteY5" fmla="*/ 152984 h 1143642"/>
              <a:gd name="connsiteX6" fmla="*/ 9370432 w 12192000"/>
              <a:gd name="connsiteY6" fmla="*/ 159063 h 1143642"/>
              <a:gd name="connsiteX7" fmla="*/ 9695185 w 12192000"/>
              <a:gd name="connsiteY7" fmla="*/ 251480 h 1143642"/>
              <a:gd name="connsiteX8" fmla="*/ 9883275 w 12192000"/>
              <a:gd name="connsiteY8" fmla="*/ 168911 h 1143642"/>
              <a:gd name="connsiteX9" fmla="*/ 10094178 w 12192000"/>
              <a:gd name="connsiteY9" fmla="*/ 149971 h 1143642"/>
              <a:gd name="connsiteX10" fmla="*/ 10159413 w 12192000"/>
              <a:gd name="connsiteY10" fmla="*/ 190189 h 1143642"/>
              <a:gd name="connsiteX11" fmla="*/ 10191921 w 12192000"/>
              <a:gd name="connsiteY11" fmla="*/ 188378 h 1143642"/>
              <a:gd name="connsiteX12" fmla="*/ 10245241 w 12192000"/>
              <a:gd name="connsiteY12" fmla="*/ 181024 h 1143642"/>
              <a:gd name="connsiteX13" fmla="*/ 10327894 w 12192000"/>
              <a:gd name="connsiteY13" fmla="*/ 197994 h 1143642"/>
              <a:gd name="connsiteX14" fmla="*/ 10492915 w 12192000"/>
              <a:gd name="connsiteY14" fmla="*/ 190206 h 1143642"/>
              <a:gd name="connsiteX15" fmla="*/ 10772996 w 12192000"/>
              <a:gd name="connsiteY15" fmla="*/ 262308 h 1143642"/>
              <a:gd name="connsiteX16" fmla="*/ 11029627 w 12192000"/>
              <a:gd name="connsiteY16" fmla="*/ 242751 h 1143642"/>
              <a:gd name="connsiteX17" fmla="*/ 11118024 w 12192000"/>
              <a:gd name="connsiteY17" fmla="*/ 239755 h 1143642"/>
              <a:gd name="connsiteX18" fmla="*/ 11207784 w 12192000"/>
              <a:gd name="connsiteY18" fmla="*/ 168102 h 1143642"/>
              <a:gd name="connsiteX19" fmla="*/ 11356220 w 12192000"/>
              <a:gd name="connsiteY19" fmla="*/ 171938 h 1143642"/>
              <a:gd name="connsiteX20" fmla="*/ 11431049 w 12192000"/>
              <a:gd name="connsiteY20" fmla="*/ 118305 h 1143642"/>
              <a:gd name="connsiteX21" fmla="*/ 11603159 w 12192000"/>
              <a:gd name="connsiteY21" fmla="*/ 144676 h 1143642"/>
              <a:gd name="connsiteX22" fmla="*/ 11642383 w 12192000"/>
              <a:gd name="connsiteY22" fmla="*/ 133719 h 1143642"/>
              <a:gd name="connsiteX23" fmla="*/ 11695012 w 12192000"/>
              <a:gd name="connsiteY23" fmla="*/ 110617 h 1143642"/>
              <a:gd name="connsiteX24" fmla="*/ 11869452 w 12192000"/>
              <a:gd name="connsiteY24" fmla="*/ 98970 h 1143642"/>
              <a:gd name="connsiteX25" fmla="*/ 11987812 w 12192000"/>
              <a:gd name="connsiteY25" fmla="*/ 121671 h 1143642"/>
              <a:gd name="connsiteX26" fmla="*/ 12102516 w 12192000"/>
              <a:gd name="connsiteY26" fmla="*/ 115282 h 1143642"/>
              <a:gd name="connsiteX27" fmla="*/ 12191056 w 12192000"/>
              <a:gd name="connsiteY27" fmla="*/ 101579 h 1143642"/>
              <a:gd name="connsiteX28" fmla="*/ 12192000 w 12192000"/>
              <a:gd name="connsiteY28" fmla="*/ 102185 h 1143642"/>
              <a:gd name="connsiteX29" fmla="*/ 12192000 w 12192000"/>
              <a:gd name="connsiteY29" fmla="*/ 1143642 h 1143642"/>
              <a:gd name="connsiteX30" fmla="*/ 0 w 12192000"/>
              <a:gd name="connsiteY30" fmla="*/ 1143642 h 1143642"/>
              <a:gd name="connsiteX31" fmla="*/ 0 w 12192000"/>
              <a:gd name="connsiteY31" fmla="*/ 938958 h 1143642"/>
              <a:gd name="connsiteX32" fmla="*/ 43787 w 12192000"/>
              <a:gd name="connsiteY32" fmla="*/ 959275 h 1143642"/>
              <a:gd name="connsiteX33" fmla="*/ 254004 w 12192000"/>
              <a:gd name="connsiteY33" fmla="*/ 934103 h 1143642"/>
              <a:gd name="connsiteX34" fmla="*/ 336238 w 12192000"/>
              <a:gd name="connsiteY34" fmla="*/ 984853 h 1143642"/>
              <a:gd name="connsiteX35" fmla="*/ 570290 w 12192000"/>
              <a:gd name="connsiteY35" fmla="*/ 992732 h 1143642"/>
              <a:gd name="connsiteX36" fmla="*/ 863669 w 12192000"/>
              <a:gd name="connsiteY36" fmla="*/ 766451 h 1143642"/>
              <a:gd name="connsiteX37" fmla="*/ 991881 w 12192000"/>
              <a:gd name="connsiteY37" fmla="*/ 784290 h 1143642"/>
              <a:gd name="connsiteX38" fmla="*/ 1044355 w 12192000"/>
              <a:gd name="connsiteY38" fmla="*/ 822646 h 1143642"/>
              <a:gd name="connsiteX39" fmla="*/ 1063705 w 12192000"/>
              <a:gd name="connsiteY39" fmla="*/ 824472 h 1143642"/>
              <a:gd name="connsiteX40" fmla="*/ 1102332 w 12192000"/>
              <a:gd name="connsiteY40" fmla="*/ 783818 h 1143642"/>
              <a:gd name="connsiteX41" fmla="*/ 1154923 w 12192000"/>
              <a:gd name="connsiteY41" fmla="*/ 782635 h 1143642"/>
              <a:gd name="connsiteX42" fmla="*/ 1216594 w 12192000"/>
              <a:gd name="connsiteY42" fmla="*/ 726759 h 1143642"/>
              <a:gd name="connsiteX43" fmla="*/ 1423680 w 12192000"/>
              <a:gd name="connsiteY43" fmla="*/ 703045 h 1143642"/>
              <a:gd name="connsiteX44" fmla="*/ 1481131 w 12192000"/>
              <a:gd name="connsiteY44" fmla="*/ 645443 h 1143642"/>
              <a:gd name="connsiteX45" fmla="*/ 1506837 w 12192000"/>
              <a:gd name="connsiteY45" fmla="*/ 633656 h 1143642"/>
              <a:gd name="connsiteX46" fmla="*/ 1698214 w 12192000"/>
              <a:gd name="connsiteY46" fmla="*/ 664592 h 1143642"/>
              <a:gd name="connsiteX47" fmla="*/ 1897512 w 12192000"/>
              <a:gd name="connsiteY47" fmla="*/ 630721 h 1143642"/>
              <a:gd name="connsiteX48" fmla="*/ 2083724 w 12192000"/>
              <a:gd name="connsiteY48" fmla="*/ 689294 h 1143642"/>
              <a:gd name="connsiteX49" fmla="*/ 2191530 w 12192000"/>
              <a:gd name="connsiteY49" fmla="*/ 668652 h 1143642"/>
              <a:gd name="connsiteX50" fmla="*/ 2220427 w 12192000"/>
              <a:gd name="connsiteY50" fmla="*/ 618372 h 1143642"/>
              <a:gd name="connsiteX51" fmla="*/ 2495283 w 12192000"/>
              <a:gd name="connsiteY51" fmla="*/ 610656 h 1143642"/>
              <a:gd name="connsiteX52" fmla="*/ 2562174 w 12192000"/>
              <a:gd name="connsiteY52" fmla="*/ 588188 h 1143642"/>
              <a:gd name="connsiteX53" fmla="*/ 2627821 w 12192000"/>
              <a:gd name="connsiteY53" fmla="*/ 610266 h 1143642"/>
              <a:gd name="connsiteX54" fmla="*/ 2730710 w 12192000"/>
              <a:gd name="connsiteY54" fmla="*/ 551357 h 1143642"/>
              <a:gd name="connsiteX55" fmla="*/ 2884932 w 12192000"/>
              <a:gd name="connsiteY55" fmla="*/ 545073 h 1143642"/>
              <a:gd name="connsiteX56" fmla="*/ 2976019 w 12192000"/>
              <a:gd name="connsiteY56" fmla="*/ 533341 h 1143642"/>
              <a:gd name="connsiteX57" fmla="*/ 3008759 w 12192000"/>
              <a:gd name="connsiteY57" fmla="*/ 516361 h 1143642"/>
              <a:gd name="connsiteX58" fmla="*/ 3055731 w 12192000"/>
              <a:gd name="connsiteY58" fmla="*/ 501067 h 1143642"/>
              <a:gd name="connsiteX59" fmla="*/ 3137188 w 12192000"/>
              <a:gd name="connsiteY59" fmla="*/ 464384 h 1143642"/>
              <a:gd name="connsiteX60" fmla="*/ 3249134 w 12192000"/>
              <a:gd name="connsiteY60" fmla="*/ 431955 h 1143642"/>
              <a:gd name="connsiteX61" fmla="*/ 3338608 w 12192000"/>
              <a:gd name="connsiteY61" fmla="*/ 461813 h 1143642"/>
              <a:gd name="connsiteX62" fmla="*/ 3344574 w 12192000"/>
              <a:gd name="connsiteY62" fmla="*/ 451425 h 1143642"/>
              <a:gd name="connsiteX63" fmla="*/ 3402455 w 12192000"/>
              <a:gd name="connsiteY63" fmla="*/ 445950 h 1143642"/>
              <a:gd name="connsiteX64" fmla="*/ 3614450 w 12192000"/>
              <a:gd name="connsiteY64" fmla="*/ 491297 h 1143642"/>
              <a:gd name="connsiteX65" fmla="*/ 3727304 w 12192000"/>
              <a:gd name="connsiteY65" fmla="*/ 478817 h 1143642"/>
              <a:gd name="connsiteX66" fmla="*/ 3765869 w 12192000"/>
              <a:gd name="connsiteY66" fmla="*/ 463983 h 1143642"/>
              <a:gd name="connsiteX67" fmla="*/ 3830576 w 12192000"/>
              <a:gd name="connsiteY67" fmla="*/ 439775 h 1143642"/>
              <a:gd name="connsiteX68" fmla="*/ 3875271 w 12192000"/>
              <a:gd name="connsiteY68" fmla="*/ 396060 h 1143642"/>
              <a:gd name="connsiteX69" fmla="*/ 3930828 w 12192000"/>
              <a:gd name="connsiteY69" fmla="*/ 385973 h 1143642"/>
              <a:gd name="connsiteX70" fmla="*/ 3948478 w 12192000"/>
              <a:gd name="connsiteY70" fmla="*/ 416766 h 1143642"/>
              <a:gd name="connsiteX71" fmla="*/ 4006369 w 12192000"/>
              <a:gd name="connsiteY71" fmla="*/ 395221 h 1143642"/>
              <a:gd name="connsiteX72" fmla="*/ 4093666 w 12192000"/>
              <a:gd name="connsiteY72" fmla="*/ 358900 h 1143642"/>
              <a:gd name="connsiteX73" fmla="*/ 4145241 w 12192000"/>
              <a:gd name="connsiteY73" fmla="*/ 346511 h 1143642"/>
              <a:gd name="connsiteX74" fmla="*/ 4284785 w 12192000"/>
              <a:gd name="connsiteY74" fmla="*/ 303374 h 1143642"/>
              <a:gd name="connsiteX75" fmla="*/ 4423539 w 12192000"/>
              <a:gd name="connsiteY75" fmla="*/ 253085 h 1143642"/>
              <a:gd name="connsiteX76" fmla="*/ 4485482 w 12192000"/>
              <a:gd name="connsiteY76" fmla="*/ 188757 h 1143642"/>
              <a:gd name="connsiteX77" fmla="*/ 4493407 w 12192000"/>
              <a:gd name="connsiteY77" fmla="*/ 185784 h 1143642"/>
              <a:gd name="connsiteX78" fmla="*/ 4515391 w 12192000"/>
              <a:gd name="connsiteY78" fmla="*/ 187801 h 1143642"/>
              <a:gd name="connsiteX79" fmla="*/ 4523713 w 12192000"/>
              <a:gd name="connsiteY79" fmla="*/ 190231 h 1143642"/>
              <a:gd name="connsiteX80" fmla="*/ 4535774 w 12192000"/>
              <a:gd name="connsiteY80" fmla="*/ 190230 h 1143642"/>
              <a:gd name="connsiteX81" fmla="*/ 4536053 w 12192000"/>
              <a:gd name="connsiteY81" fmla="*/ 189698 h 1143642"/>
              <a:gd name="connsiteX82" fmla="*/ 4547385 w 12192000"/>
              <a:gd name="connsiteY82" fmla="*/ 190738 h 1143642"/>
              <a:gd name="connsiteX83" fmla="*/ 4603054 w 12192000"/>
              <a:gd name="connsiteY83" fmla="*/ 202552 h 1143642"/>
              <a:gd name="connsiteX84" fmla="*/ 4674354 w 12192000"/>
              <a:gd name="connsiteY84" fmla="*/ 152098 h 1143642"/>
              <a:gd name="connsiteX85" fmla="*/ 4704259 w 12192000"/>
              <a:gd name="connsiteY85" fmla="*/ 143416 h 1143642"/>
              <a:gd name="connsiteX86" fmla="*/ 4720133 w 12192000"/>
              <a:gd name="connsiteY86" fmla="*/ 135938 h 1143642"/>
              <a:gd name="connsiteX87" fmla="*/ 4721058 w 12192000"/>
              <a:gd name="connsiteY87" fmla="*/ 133637 h 1143642"/>
              <a:gd name="connsiteX88" fmla="*/ 4774434 w 12192000"/>
              <a:gd name="connsiteY88" fmla="*/ 145230 h 1143642"/>
              <a:gd name="connsiteX89" fmla="*/ 4781376 w 12192000"/>
              <a:gd name="connsiteY89" fmla="*/ 142489 h 1143642"/>
              <a:gd name="connsiteX90" fmla="*/ 4816353 w 12192000"/>
              <a:gd name="connsiteY90" fmla="*/ 155524 h 1143642"/>
              <a:gd name="connsiteX91" fmla="*/ 4834325 w 12192000"/>
              <a:gd name="connsiteY91" fmla="*/ 159336 h 1143642"/>
              <a:gd name="connsiteX92" fmla="*/ 4839606 w 12192000"/>
              <a:gd name="connsiteY92" fmla="*/ 166440 h 1143642"/>
              <a:gd name="connsiteX93" fmla="*/ 4866030 w 12192000"/>
              <a:gd name="connsiteY93" fmla="*/ 169008 h 1143642"/>
              <a:gd name="connsiteX94" fmla="*/ 4868987 w 12192000"/>
              <a:gd name="connsiteY94" fmla="*/ 167030 h 1143642"/>
              <a:gd name="connsiteX95" fmla="*/ 4891068 w 12192000"/>
              <a:gd name="connsiteY95" fmla="*/ 177604 h 1143642"/>
              <a:gd name="connsiteX96" fmla="*/ 4909920 w 12192000"/>
              <a:gd name="connsiteY96" fmla="*/ 196686 h 1143642"/>
              <a:gd name="connsiteX97" fmla="*/ 5133538 w 12192000"/>
              <a:gd name="connsiteY97" fmla="*/ 186509 h 1143642"/>
              <a:gd name="connsiteX98" fmla="*/ 5450871 w 12192000"/>
              <a:gd name="connsiteY98" fmla="*/ 258816 h 1143642"/>
              <a:gd name="connsiteX99" fmla="*/ 5489781 w 12192000"/>
              <a:gd name="connsiteY99" fmla="*/ 212272 h 1143642"/>
              <a:gd name="connsiteX100" fmla="*/ 5792606 w 12192000"/>
              <a:gd name="connsiteY100" fmla="*/ 236975 h 1143642"/>
              <a:gd name="connsiteX101" fmla="*/ 5869247 w 12192000"/>
              <a:gd name="connsiteY101" fmla="*/ 222532 h 1143642"/>
              <a:gd name="connsiteX102" fmla="*/ 5938156 w 12192000"/>
              <a:gd name="connsiteY102" fmla="*/ 252196 h 1143642"/>
              <a:gd name="connsiteX103" fmla="*/ 5965800 w 12192000"/>
              <a:gd name="connsiteY103" fmla="*/ 237087 h 1143642"/>
              <a:gd name="connsiteX104" fmla="*/ 5970550 w 12192000"/>
              <a:gd name="connsiteY104" fmla="*/ 234017 h 1143642"/>
              <a:gd name="connsiteX105" fmla="*/ 5989910 w 12192000"/>
              <a:gd name="connsiteY105" fmla="*/ 231846 h 1143642"/>
              <a:gd name="connsiteX106" fmla="*/ 5994937 w 12192000"/>
              <a:gd name="connsiteY106" fmla="*/ 218588 h 1143642"/>
              <a:gd name="connsiteX107" fmla="*/ 6023765 w 12192000"/>
              <a:gd name="connsiteY107" fmla="*/ 206260 h 1143642"/>
              <a:gd name="connsiteX108" fmla="*/ 6059520 w 12192000"/>
              <a:gd name="connsiteY108" fmla="*/ 205794 h 1143642"/>
              <a:gd name="connsiteX109" fmla="*/ 6229716 w 12192000"/>
              <a:gd name="connsiteY109" fmla="*/ 217714 h 1143642"/>
              <a:gd name="connsiteX110" fmla="*/ 6331381 w 12192000"/>
              <a:gd name="connsiteY110" fmla="*/ 216787 h 1143642"/>
              <a:gd name="connsiteX111" fmla="*/ 6369749 w 12192000"/>
              <a:gd name="connsiteY111" fmla="*/ 203774 h 1143642"/>
              <a:gd name="connsiteX112" fmla="*/ 6423498 w 12192000"/>
              <a:gd name="connsiteY112" fmla="*/ 194114 h 1143642"/>
              <a:gd name="connsiteX113" fmla="*/ 6518161 w 12192000"/>
              <a:gd name="connsiteY113" fmla="*/ 167266 h 1143642"/>
              <a:gd name="connsiteX114" fmla="*/ 6645685 w 12192000"/>
              <a:gd name="connsiteY114" fmla="*/ 148236 h 1143642"/>
              <a:gd name="connsiteX115" fmla="*/ 6739636 w 12192000"/>
              <a:gd name="connsiteY115" fmla="*/ 188432 h 1143642"/>
              <a:gd name="connsiteX116" fmla="*/ 6747672 w 12192000"/>
              <a:gd name="connsiteY116" fmla="*/ 178816 h 1143642"/>
              <a:gd name="connsiteX117" fmla="*/ 6811991 w 12192000"/>
              <a:gd name="connsiteY117" fmla="*/ 180194 h 1143642"/>
              <a:gd name="connsiteX118" fmla="*/ 7038226 w 12192000"/>
              <a:gd name="connsiteY118" fmla="*/ 250208 h 1143642"/>
              <a:gd name="connsiteX119" fmla="*/ 7163894 w 12192000"/>
              <a:gd name="connsiteY119" fmla="*/ 251101 h 1143642"/>
              <a:gd name="connsiteX120" fmla="*/ 7208349 w 12192000"/>
              <a:gd name="connsiteY120" fmla="*/ 240906 h 1143642"/>
              <a:gd name="connsiteX121" fmla="*/ 7282840 w 12192000"/>
              <a:gd name="connsiteY121" fmla="*/ 224479 h 1143642"/>
              <a:gd name="connsiteX122" fmla="*/ 7338153 w 12192000"/>
              <a:gd name="connsiteY122" fmla="*/ 186316 h 1143642"/>
              <a:gd name="connsiteX123" fmla="*/ 7400583 w 12192000"/>
              <a:gd name="connsiteY123" fmla="*/ 182838 h 1143642"/>
              <a:gd name="connsiteX124" fmla="*/ 7415556 w 12192000"/>
              <a:gd name="connsiteY124" fmla="*/ 215507 h 1143642"/>
              <a:gd name="connsiteX125" fmla="*/ 7482186 w 12192000"/>
              <a:gd name="connsiteY125" fmla="*/ 200921 h 1143642"/>
              <a:gd name="connsiteX126" fmla="*/ 7583207 w 12192000"/>
              <a:gd name="connsiteY126" fmla="*/ 175123 h 1143642"/>
              <a:gd name="connsiteX127" fmla="*/ 7641594 w 12192000"/>
              <a:gd name="connsiteY127" fmla="*/ 168889 h 1143642"/>
              <a:gd name="connsiteX128" fmla="*/ 7800943 w 12192000"/>
              <a:gd name="connsiteY128" fmla="*/ 142471 h 1143642"/>
              <a:gd name="connsiteX129" fmla="*/ 7960450 w 12192000"/>
              <a:gd name="connsiteY129" fmla="*/ 108854 h 1143642"/>
              <a:gd name="connsiteX130" fmla="*/ 8054361 w 12192000"/>
              <a:gd name="connsiteY130" fmla="*/ 48546 h 1143642"/>
              <a:gd name="connsiteX131" fmla="*/ 8185539 w 12192000"/>
              <a:gd name="connsiteY131" fmla="*/ 25276 h 1143642"/>
              <a:gd name="connsiteX132" fmla="*/ 8207409 w 12192000"/>
              <a:gd name="connsiteY132" fmla="*/ 15463 h 1143642"/>
              <a:gd name="connsiteX133" fmla="*/ 8238081 w 12192000"/>
              <a:gd name="connsiteY133" fmla="*/ 20596 h 1143642"/>
              <a:gd name="connsiteX134" fmla="*/ 8361058 w 12192000"/>
              <a:gd name="connsiteY134" fmla="*/ 43039 h 1143642"/>
              <a:gd name="connsiteX135" fmla="*/ 8458208 w 12192000"/>
              <a:gd name="connsiteY135" fmla="*/ 77444 h 1143642"/>
              <a:gd name="connsiteX136" fmla="*/ 8577671 w 12192000"/>
              <a:gd name="connsiteY136" fmla="*/ 50092 h 1143642"/>
              <a:gd name="connsiteX137" fmla="*/ 8651048 w 12192000"/>
              <a:gd name="connsiteY137" fmla="*/ 56881 h 1143642"/>
              <a:gd name="connsiteX138" fmla="*/ 8772056 w 12192000"/>
              <a:gd name="connsiteY138" fmla="*/ 103814 h 1143642"/>
              <a:gd name="connsiteX139" fmla="*/ 8929686 w 12192000"/>
              <a:gd name="connsiteY139" fmla="*/ 86439 h 1143642"/>
              <a:gd name="connsiteX140" fmla="*/ 8960935 w 12192000"/>
              <a:gd name="connsiteY140" fmla="*/ 35409 h 1143642"/>
              <a:gd name="connsiteX141" fmla="*/ 8986897 w 12192000"/>
              <a:gd name="connsiteY141" fmla="*/ 540 h 1143642"/>
              <a:gd name="connsiteX0" fmla="*/ 8986897 w 12192000"/>
              <a:gd name="connsiteY0" fmla="*/ 540 h 1143642"/>
              <a:gd name="connsiteX1" fmla="*/ 9003840 w 12192000"/>
              <a:gd name="connsiteY1" fmla="*/ 4077 h 1143642"/>
              <a:gd name="connsiteX2" fmla="*/ 9024264 w 12192000"/>
              <a:gd name="connsiteY2" fmla="*/ 74681 h 1143642"/>
              <a:gd name="connsiteX3" fmla="*/ 9162332 w 12192000"/>
              <a:gd name="connsiteY3" fmla="*/ 125224 h 1143642"/>
              <a:gd name="connsiteX4" fmla="*/ 9231104 w 12192000"/>
              <a:gd name="connsiteY4" fmla="*/ 142443 h 1143642"/>
              <a:gd name="connsiteX5" fmla="*/ 9337856 w 12192000"/>
              <a:gd name="connsiteY5" fmla="*/ 152984 h 1143642"/>
              <a:gd name="connsiteX6" fmla="*/ 9370432 w 12192000"/>
              <a:gd name="connsiteY6" fmla="*/ 159063 h 1143642"/>
              <a:gd name="connsiteX7" fmla="*/ 9695185 w 12192000"/>
              <a:gd name="connsiteY7" fmla="*/ 251480 h 1143642"/>
              <a:gd name="connsiteX8" fmla="*/ 9883275 w 12192000"/>
              <a:gd name="connsiteY8" fmla="*/ 168911 h 1143642"/>
              <a:gd name="connsiteX9" fmla="*/ 10094178 w 12192000"/>
              <a:gd name="connsiteY9" fmla="*/ 149971 h 1143642"/>
              <a:gd name="connsiteX10" fmla="*/ 10159413 w 12192000"/>
              <a:gd name="connsiteY10" fmla="*/ 190189 h 1143642"/>
              <a:gd name="connsiteX11" fmla="*/ 10191921 w 12192000"/>
              <a:gd name="connsiteY11" fmla="*/ 188378 h 1143642"/>
              <a:gd name="connsiteX12" fmla="*/ 10245241 w 12192000"/>
              <a:gd name="connsiteY12" fmla="*/ 181024 h 1143642"/>
              <a:gd name="connsiteX13" fmla="*/ 10327894 w 12192000"/>
              <a:gd name="connsiteY13" fmla="*/ 197994 h 1143642"/>
              <a:gd name="connsiteX14" fmla="*/ 10492915 w 12192000"/>
              <a:gd name="connsiteY14" fmla="*/ 190206 h 1143642"/>
              <a:gd name="connsiteX15" fmla="*/ 10772996 w 12192000"/>
              <a:gd name="connsiteY15" fmla="*/ 262308 h 1143642"/>
              <a:gd name="connsiteX16" fmla="*/ 11029627 w 12192000"/>
              <a:gd name="connsiteY16" fmla="*/ 242751 h 1143642"/>
              <a:gd name="connsiteX17" fmla="*/ 11118024 w 12192000"/>
              <a:gd name="connsiteY17" fmla="*/ 239755 h 1143642"/>
              <a:gd name="connsiteX18" fmla="*/ 11207784 w 12192000"/>
              <a:gd name="connsiteY18" fmla="*/ 168102 h 1143642"/>
              <a:gd name="connsiteX19" fmla="*/ 11356220 w 12192000"/>
              <a:gd name="connsiteY19" fmla="*/ 171938 h 1143642"/>
              <a:gd name="connsiteX20" fmla="*/ 11431049 w 12192000"/>
              <a:gd name="connsiteY20" fmla="*/ 118305 h 1143642"/>
              <a:gd name="connsiteX21" fmla="*/ 11603159 w 12192000"/>
              <a:gd name="connsiteY21" fmla="*/ 144676 h 1143642"/>
              <a:gd name="connsiteX22" fmla="*/ 11642383 w 12192000"/>
              <a:gd name="connsiteY22" fmla="*/ 133719 h 1143642"/>
              <a:gd name="connsiteX23" fmla="*/ 11695012 w 12192000"/>
              <a:gd name="connsiteY23" fmla="*/ 110617 h 1143642"/>
              <a:gd name="connsiteX24" fmla="*/ 11869452 w 12192000"/>
              <a:gd name="connsiteY24" fmla="*/ 98970 h 1143642"/>
              <a:gd name="connsiteX25" fmla="*/ 11987812 w 12192000"/>
              <a:gd name="connsiteY25" fmla="*/ 121671 h 1143642"/>
              <a:gd name="connsiteX26" fmla="*/ 12102516 w 12192000"/>
              <a:gd name="connsiteY26" fmla="*/ 115282 h 1143642"/>
              <a:gd name="connsiteX27" fmla="*/ 12191056 w 12192000"/>
              <a:gd name="connsiteY27" fmla="*/ 101579 h 1143642"/>
              <a:gd name="connsiteX28" fmla="*/ 12192000 w 12192000"/>
              <a:gd name="connsiteY28" fmla="*/ 102185 h 1143642"/>
              <a:gd name="connsiteX29" fmla="*/ 12192000 w 12192000"/>
              <a:gd name="connsiteY29" fmla="*/ 1143642 h 1143642"/>
              <a:gd name="connsiteX30" fmla="*/ 0 w 12192000"/>
              <a:gd name="connsiteY30" fmla="*/ 1143642 h 1143642"/>
              <a:gd name="connsiteX31" fmla="*/ 0 w 12192000"/>
              <a:gd name="connsiteY31" fmla="*/ 938958 h 1143642"/>
              <a:gd name="connsiteX32" fmla="*/ 43787 w 12192000"/>
              <a:gd name="connsiteY32" fmla="*/ 959275 h 1143642"/>
              <a:gd name="connsiteX33" fmla="*/ 254004 w 12192000"/>
              <a:gd name="connsiteY33" fmla="*/ 934103 h 1143642"/>
              <a:gd name="connsiteX34" fmla="*/ 336238 w 12192000"/>
              <a:gd name="connsiteY34" fmla="*/ 984853 h 1143642"/>
              <a:gd name="connsiteX35" fmla="*/ 564333 w 12192000"/>
              <a:gd name="connsiteY35" fmla="*/ 921248 h 1143642"/>
              <a:gd name="connsiteX36" fmla="*/ 863669 w 12192000"/>
              <a:gd name="connsiteY36" fmla="*/ 766451 h 1143642"/>
              <a:gd name="connsiteX37" fmla="*/ 991881 w 12192000"/>
              <a:gd name="connsiteY37" fmla="*/ 784290 h 1143642"/>
              <a:gd name="connsiteX38" fmla="*/ 1044355 w 12192000"/>
              <a:gd name="connsiteY38" fmla="*/ 822646 h 1143642"/>
              <a:gd name="connsiteX39" fmla="*/ 1063705 w 12192000"/>
              <a:gd name="connsiteY39" fmla="*/ 824472 h 1143642"/>
              <a:gd name="connsiteX40" fmla="*/ 1102332 w 12192000"/>
              <a:gd name="connsiteY40" fmla="*/ 783818 h 1143642"/>
              <a:gd name="connsiteX41" fmla="*/ 1154923 w 12192000"/>
              <a:gd name="connsiteY41" fmla="*/ 782635 h 1143642"/>
              <a:gd name="connsiteX42" fmla="*/ 1216594 w 12192000"/>
              <a:gd name="connsiteY42" fmla="*/ 726759 h 1143642"/>
              <a:gd name="connsiteX43" fmla="*/ 1423680 w 12192000"/>
              <a:gd name="connsiteY43" fmla="*/ 703045 h 1143642"/>
              <a:gd name="connsiteX44" fmla="*/ 1481131 w 12192000"/>
              <a:gd name="connsiteY44" fmla="*/ 645443 h 1143642"/>
              <a:gd name="connsiteX45" fmla="*/ 1506837 w 12192000"/>
              <a:gd name="connsiteY45" fmla="*/ 633656 h 1143642"/>
              <a:gd name="connsiteX46" fmla="*/ 1698214 w 12192000"/>
              <a:gd name="connsiteY46" fmla="*/ 664592 h 1143642"/>
              <a:gd name="connsiteX47" fmla="*/ 1897512 w 12192000"/>
              <a:gd name="connsiteY47" fmla="*/ 630721 h 1143642"/>
              <a:gd name="connsiteX48" fmla="*/ 2083724 w 12192000"/>
              <a:gd name="connsiteY48" fmla="*/ 689294 h 1143642"/>
              <a:gd name="connsiteX49" fmla="*/ 2191530 w 12192000"/>
              <a:gd name="connsiteY49" fmla="*/ 668652 h 1143642"/>
              <a:gd name="connsiteX50" fmla="*/ 2220427 w 12192000"/>
              <a:gd name="connsiteY50" fmla="*/ 618372 h 1143642"/>
              <a:gd name="connsiteX51" fmla="*/ 2495283 w 12192000"/>
              <a:gd name="connsiteY51" fmla="*/ 610656 h 1143642"/>
              <a:gd name="connsiteX52" fmla="*/ 2562174 w 12192000"/>
              <a:gd name="connsiteY52" fmla="*/ 588188 h 1143642"/>
              <a:gd name="connsiteX53" fmla="*/ 2627821 w 12192000"/>
              <a:gd name="connsiteY53" fmla="*/ 610266 h 1143642"/>
              <a:gd name="connsiteX54" fmla="*/ 2730710 w 12192000"/>
              <a:gd name="connsiteY54" fmla="*/ 551357 h 1143642"/>
              <a:gd name="connsiteX55" fmla="*/ 2884932 w 12192000"/>
              <a:gd name="connsiteY55" fmla="*/ 545073 h 1143642"/>
              <a:gd name="connsiteX56" fmla="*/ 2976019 w 12192000"/>
              <a:gd name="connsiteY56" fmla="*/ 533341 h 1143642"/>
              <a:gd name="connsiteX57" fmla="*/ 3008759 w 12192000"/>
              <a:gd name="connsiteY57" fmla="*/ 516361 h 1143642"/>
              <a:gd name="connsiteX58" fmla="*/ 3055731 w 12192000"/>
              <a:gd name="connsiteY58" fmla="*/ 501067 h 1143642"/>
              <a:gd name="connsiteX59" fmla="*/ 3137188 w 12192000"/>
              <a:gd name="connsiteY59" fmla="*/ 464384 h 1143642"/>
              <a:gd name="connsiteX60" fmla="*/ 3249134 w 12192000"/>
              <a:gd name="connsiteY60" fmla="*/ 431955 h 1143642"/>
              <a:gd name="connsiteX61" fmla="*/ 3338608 w 12192000"/>
              <a:gd name="connsiteY61" fmla="*/ 461813 h 1143642"/>
              <a:gd name="connsiteX62" fmla="*/ 3344574 w 12192000"/>
              <a:gd name="connsiteY62" fmla="*/ 451425 h 1143642"/>
              <a:gd name="connsiteX63" fmla="*/ 3402455 w 12192000"/>
              <a:gd name="connsiteY63" fmla="*/ 445950 h 1143642"/>
              <a:gd name="connsiteX64" fmla="*/ 3614450 w 12192000"/>
              <a:gd name="connsiteY64" fmla="*/ 491297 h 1143642"/>
              <a:gd name="connsiteX65" fmla="*/ 3727304 w 12192000"/>
              <a:gd name="connsiteY65" fmla="*/ 478817 h 1143642"/>
              <a:gd name="connsiteX66" fmla="*/ 3765869 w 12192000"/>
              <a:gd name="connsiteY66" fmla="*/ 463983 h 1143642"/>
              <a:gd name="connsiteX67" fmla="*/ 3830576 w 12192000"/>
              <a:gd name="connsiteY67" fmla="*/ 439775 h 1143642"/>
              <a:gd name="connsiteX68" fmla="*/ 3875271 w 12192000"/>
              <a:gd name="connsiteY68" fmla="*/ 396060 h 1143642"/>
              <a:gd name="connsiteX69" fmla="*/ 3930828 w 12192000"/>
              <a:gd name="connsiteY69" fmla="*/ 385973 h 1143642"/>
              <a:gd name="connsiteX70" fmla="*/ 3948478 w 12192000"/>
              <a:gd name="connsiteY70" fmla="*/ 416766 h 1143642"/>
              <a:gd name="connsiteX71" fmla="*/ 4006369 w 12192000"/>
              <a:gd name="connsiteY71" fmla="*/ 395221 h 1143642"/>
              <a:gd name="connsiteX72" fmla="*/ 4093666 w 12192000"/>
              <a:gd name="connsiteY72" fmla="*/ 358900 h 1143642"/>
              <a:gd name="connsiteX73" fmla="*/ 4145241 w 12192000"/>
              <a:gd name="connsiteY73" fmla="*/ 346511 h 1143642"/>
              <a:gd name="connsiteX74" fmla="*/ 4284785 w 12192000"/>
              <a:gd name="connsiteY74" fmla="*/ 303374 h 1143642"/>
              <a:gd name="connsiteX75" fmla="*/ 4423539 w 12192000"/>
              <a:gd name="connsiteY75" fmla="*/ 253085 h 1143642"/>
              <a:gd name="connsiteX76" fmla="*/ 4485482 w 12192000"/>
              <a:gd name="connsiteY76" fmla="*/ 188757 h 1143642"/>
              <a:gd name="connsiteX77" fmla="*/ 4493407 w 12192000"/>
              <a:gd name="connsiteY77" fmla="*/ 185784 h 1143642"/>
              <a:gd name="connsiteX78" fmla="*/ 4515391 w 12192000"/>
              <a:gd name="connsiteY78" fmla="*/ 187801 h 1143642"/>
              <a:gd name="connsiteX79" fmla="*/ 4523713 w 12192000"/>
              <a:gd name="connsiteY79" fmla="*/ 190231 h 1143642"/>
              <a:gd name="connsiteX80" fmla="*/ 4535774 w 12192000"/>
              <a:gd name="connsiteY80" fmla="*/ 190230 h 1143642"/>
              <a:gd name="connsiteX81" fmla="*/ 4536053 w 12192000"/>
              <a:gd name="connsiteY81" fmla="*/ 189698 h 1143642"/>
              <a:gd name="connsiteX82" fmla="*/ 4547385 w 12192000"/>
              <a:gd name="connsiteY82" fmla="*/ 190738 h 1143642"/>
              <a:gd name="connsiteX83" fmla="*/ 4603054 w 12192000"/>
              <a:gd name="connsiteY83" fmla="*/ 202552 h 1143642"/>
              <a:gd name="connsiteX84" fmla="*/ 4674354 w 12192000"/>
              <a:gd name="connsiteY84" fmla="*/ 152098 h 1143642"/>
              <a:gd name="connsiteX85" fmla="*/ 4704259 w 12192000"/>
              <a:gd name="connsiteY85" fmla="*/ 143416 h 1143642"/>
              <a:gd name="connsiteX86" fmla="*/ 4720133 w 12192000"/>
              <a:gd name="connsiteY86" fmla="*/ 135938 h 1143642"/>
              <a:gd name="connsiteX87" fmla="*/ 4721058 w 12192000"/>
              <a:gd name="connsiteY87" fmla="*/ 133637 h 1143642"/>
              <a:gd name="connsiteX88" fmla="*/ 4774434 w 12192000"/>
              <a:gd name="connsiteY88" fmla="*/ 145230 h 1143642"/>
              <a:gd name="connsiteX89" fmla="*/ 4781376 w 12192000"/>
              <a:gd name="connsiteY89" fmla="*/ 142489 h 1143642"/>
              <a:gd name="connsiteX90" fmla="*/ 4816353 w 12192000"/>
              <a:gd name="connsiteY90" fmla="*/ 155524 h 1143642"/>
              <a:gd name="connsiteX91" fmla="*/ 4834325 w 12192000"/>
              <a:gd name="connsiteY91" fmla="*/ 159336 h 1143642"/>
              <a:gd name="connsiteX92" fmla="*/ 4839606 w 12192000"/>
              <a:gd name="connsiteY92" fmla="*/ 166440 h 1143642"/>
              <a:gd name="connsiteX93" fmla="*/ 4866030 w 12192000"/>
              <a:gd name="connsiteY93" fmla="*/ 169008 h 1143642"/>
              <a:gd name="connsiteX94" fmla="*/ 4868987 w 12192000"/>
              <a:gd name="connsiteY94" fmla="*/ 167030 h 1143642"/>
              <a:gd name="connsiteX95" fmla="*/ 4891068 w 12192000"/>
              <a:gd name="connsiteY95" fmla="*/ 177604 h 1143642"/>
              <a:gd name="connsiteX96" fmla="*/ 4909920 w 12192000"/>
              <a:gd name="connsiteY96" fmla="*/ 196686 h 1143642"/>
              <a:gd name="connsiteX97" fmla="*/ 5133538 w 12192000"/>
              <a:gd name="connsiteY97" fmla="*/ 186509 h 1143642"/>
              <a:gd name="connsiteX98" fmla="*/ 5450871 w 12192000"/>
              <a:gd name="connsiteY98" fmla="*/ 258816 h 1143642"/>
              <a:gd name="connsiteX99" fmla="*/ 5489781 w 12192000"/>
              <a:gd name="connsiteY99" fmla="*/ 212272 h 1143642"/>
              <a:gd name="connsiteX100" fmla="*/ 5792606 w 12192000"/>
              <a:gd name="connsiteY100" fmla="*/ 236975 h 1143642"/>
              <a:gd name="connsiteX101" fmla="*/ 5869247 w 12192000"/>
              <a:gd name="connsiteY101" fmla="*/ 222532 h 1143642"/>
              <a:gd name="connsiteX102" fmla="*/ 5938156 w 12192000"/>
              <a:gd name="connsiteY102" fmla="*/ 252196 h 1143642"/>
              <a:gd name="connsiteX103" fmla="*/ 5965800 w 12192000"/>
              <a:gd name="connsiteY103" fmla="*/ 237087 h 1143642"/>
              <a:gd name="connsiteX104" fmla="*/ 5970550 w 12192000"/>
              <a:gd name="connsiteY104" fmla="*/ 234017 h 1143642"/>
              <a:gd name="connsiteX105" fmla="*/ 5989910 w 12192000"/>
              <a:gd name="connsiteY105" fmla="*/ 231846 h 1143642"/>
              <a:gd name="connsiteX106" fmla="*/ 5994937 w 12192000"/>
              <a:gd name="connsiteY106" fmla="*/ 218588 h 1143642"/>
              <a:gd name="connsiteX107" fmla="*/ 6023765 w 12192000"/>
              <a:gd name="connsiteY107" fmla="*/ 206260 h 1143642"/>
              <a:gd name="connsiteX108" fmla="*/ 6059520 w 12192000"/>
              <a:gd name="connsiteY108" fmla="*/ 205794 h 1143642"/>
              <a:gd name="connsiteX109" fmla="*/ 6229716 w 12192000"/>
              <a:gd name="connsiteY109" fmla="*/ 217714 h 1143642"/>
              <a:gd name="connsiteX110" fmla="*/ 6331381 w 12192000"/>
              <a:gd name="connsiteY110" fmla="*/ 216787 h 1143642"/>
              <a:gd name="connsiteX111" fmla="*/ 6369749 w 12192000"/>
              <a:gd name="connsiteY111" fmla="*/ 203774 h 1143642"/>
              <a:gd name="connsiteX112" fmla="*/ 6423498 w 12192000"/>
              <a:gd name="connsiteY112" fmla="*/ 194114 h 1143642"/>
              <a:gd name="connsiteX113" fmla="*/ 6518161 w 12192000"/>
              <a:gd name="connsiteY113" fmla="*/ 167266 h 1143642"/>
              <a:gd name="connsiteX114" fmla="*/ 6645685 w 12192000"/>
              <a:gd name="connsiteY114" fmla="*/ 148236 h 1143642"/>
              <a:gd name="connsiteX115" fmla="*/ 6739636 w 12192000"/>
              <a:gd name="connsiteY115" fmla="*/ 188432 h 1143642"/>
              <a:gd name="connsiteX116" fmla="*/ 6747672 w 12192000"/>
              <a:gd name="connsiteY116" fmla="*/ 178816 h 1143642"/>
              <a:gd name="connsiteX117" fmla="*/ 6811991 w 12192000"/>
              <a:gd name="connsiteY117" fmla="*/ 180194 h 1143642"/>
              <a:gd name="connsiteX118" fmla="*/ 7038226 w 12192000"/>
              <a:gd name="connsiteY118" fmla="*/ 250208 h 1143642"/>
              <a:gd name="connsiteX119" fmla="*/ 7163894 w 12192000"/>
              <a:gd name="connsiteY119" fmla="*/ 251101 h 1143642"/>
              <a:gd name="connsiteX120" fmla="*/ 7208349 w 12192000"/>
              <a:gd name="connsiteY120" fmla="*/ 240906 h 1143642"/>
              <a:gd name="connsiteX121" fmla="*/ 7282840 w 12192000"/>
              <a:gd name="connsiteY121" fmla="*/ 224479 h 1143642"/>
              <a:gd name="connsiteX122" fmla="*/ 7338153 w 12192000"/>
              <a:gd name="connsiteY122" fmla="*/ 186316 h 1143642"/>
              <a:gd name="connsiteX123" fmla="*/ 7400583 w 12192000"/>
              <a:gd name="connsiteY123" fmla="*/ 182838 h 1143642"/>
              <a:gd name="connsiteX124" fmla="*/ 7415556 w 12192000"/>
              <a:gd name="connsiteY124" fmla="*/ 215507 h 1143642"/>
              <a:gd name="connsiteX125" fmla="*/ 7482186 w 12192000"/>
              <a:gd name="connsiteY125" fmla="*/ 200921 h 1143642"/>
              <a:gd name="connsiteX126" fmla="*/ 7583207 w 12192000"/>
              <a:gd name="connsiteY126" fmla="*/ 175123 h 1143642"/>
              <a:gd name="connsiteX127" fmla="*/ 7641594 w 12192000"/>
              <a:gd name="connsiteY127" fmla="*/ 168889 h 1143642"/>
              <a:gd name="connsiteX128" fmla="*/ 7800943 w 12192000"/>
              <a:gd name="connsiteY128" fmla="*/ 142471 h 1143642"/>
              <a:gd name="connsiteX129" fmla="*/ 7960450 w 12192000"/>
              <a:gd name="connsiteY129" fmla="*/ 108854 h 1143642"/>
              <a:gd name="connsiteX130" fmla="*/ 8054361 w 12192000"/>
              <a:gd name="connsiteY130" fmla="*/ 48546 h 1143642"/>
              <a:gd name="connsiteX131" fmla="*/ 8185539 w 12192000"/>
              <a:gd name="connsiteY131" fmla="*/ 25276 h 1143642"/>
              <a:gd name="connsiteX132" fmla="*/ 8207409 w 12192000"/>
              <a:gd name="connsiteY132" fmla="*/ 15463 h 1143642"/>
              <a:gd name="connsiteX133" fmla="*/ 8238081 w 12192000"/>
              <a:gd name="connsiteY133" fmla="*/ 20596 h 1143642"/>
              <a:gd name="connsiteX134" fmla="*/ 8361058 w 12192000"/>
              <a:gd name="connsiteY134" fmla="*/ 43039 h 1143642"/>
              <a:gd name="connsiteX135" fmla="*/ 8458208 w 12192000"/>
              <a:gd name="connsiteY135" fmla="*/ 77444 h 1143642"/>
              <a:gd name="connsiteX136" fmla="*/ 8577671 w 12192000"/>
              <a:gd name="connsiteY136" fmla="*/ 50092 h 1143642"/>
              <a:gd name="connsiteX137" fmla="*/ 8651048 w 12192000"/>
              <a:gd name="connsiteY137" fmla="*/ 56881 h 1143642"/>
              <a:gd name="connsiteX138" fmla="*/ 8772056 w 12192000"/>
              <a:gd name="connsiteY138" fmla="*/ 103814 h 1143642"/>
              <a:gd name="connsiteX139" fmla="*/ 8929686 w 12192000"/>
              <a:gd name="connsiteY139" fmla="*/ 86439 h 1143642"/>
              <a:gd name="connsiteX140" fmla="*/ 8960935 w 12192000"/>
              <a:gd name="connsiteY140" fmla="*/ 35409 h 1143642"/>
              <a:gd name="connsiteX141" fmla="*/ 8986897 w 12192000"/>
              <a:gd name="connsiteY141" fmla="*/ 540 h 1143642"/>
              <a:gd name="connsiteX0" fmla="*/ 8986897 w 12192000"/>
              <a:gd name="connsiteY0" fmla="*/ 540 h 1143642"/>
              <a:gd name="connsiteX1" fmla="*/ 9003840 w 12192000"/>
              <a:gd name="connsiteY1" fmla="*/ 4077 h 1143642"/>
              <a:gd name="connsiteX2" fmla="*/ 9024264 w 12192000"/>
              <a:gd name="connsiteY2" fmla="*/ 74681 h 1143642"/>
              <a:gd name="connsiteX3" fmla="*/ 9162332 w 12192000"/>
              <a:gd name="connsiteY3" fmla="*/ 125224 h 1143642"/>
              <a:gd name="connsiteX4" fmla="*/ 9231104 w 12192000"/>
              <a:gd name="connsiteY4" fmla="*/ 142443 h 1143642"/>
              <a:gd name="connsiteX5" fmla="*/ 9337856 w 12192000"/>
              <a:gd name="connsiteY5" fmla="*/ 152984 h 1143642"/>
              <a:gd name="connsiteX6" fmla="*/ 9370432 w 12192000"/>
              <a:gd name="connsiteY6" fmla="*/ 159063 h 1143642"/>
              <a:gd name="connsiteX7" fmla="*/ 9695185 w 12192000"/>
              <a:gd name="connsiteY7" fmla="*/ 251480 h 1143642"/>
              <a:gd name="connsiteX8" fmla="*/ 9883275 w 12192000"/>
              <a:gd name="connsiteY8" fmla="*/ 168911 h 1143642"/>
              <a:gd name="connsiteX9" fmla="*/ 10094178 w 12192000"/>
              <a:gd name="connsiteY9" fmla="*/ 149971 h 1143642"/>
              <a:gd name="connsiteX10" fmla="*/ 10159413 w 12192000"/>
              <a:gd name="connsiteY10" fmla="*/ 190189 h 1143642"/>
              <a:gd name="connsiteX11" fmla="*/ 10191921 w 12192000"/>
              <a:gd name="connsiteY11" fmla="*/ 188378 h 1143642"/>
              <a:gd name="connsiteX12" fmla="*/ 10245241 w 12192000"/>
              <a:gd name="connsiteY12" fmla="*/ 181024 h 1143642"/>
              <a:gd name="connsiteX13" fmla="*/ 10327894 w 12192000"/>
              <a:gd name="connsiteY13" fmla="*/ 197994 h 1143642"/>
              <a:gd name="connsiteX14" fmla="*/ 10492915 w 12192000"/>
              <a:gd name="connsiteY14" fmla="*/ 190206 h 1143642"/>
              <a:gd name="connsiteX15" fmla="*/ 10772996 w 12192000"/>
              <a:gd name="connsiteY15" fmla="*/ 262308 h 1143642"/>
              <a:gd name="connsiteX16" fmla="*/ 11029627 w 12192000"/>
              <a:gd name="connsiteY16" fmla="*/ 242751 h 1143642"/>
              <a:gd name="connsiteX17" fmla="*/ 11118024 w 12192000"/>
              <a:gd name="connsiteY17" fmla="*/ 239755 h 1143642"/>
              <a:gd name="connsiteX18" fmla="*/ 11207784 w 12192000"/>
              <a:gd name="connsiteY18" fmla="*/ 168102 h 1143642"/>
              <a:gd name="connsiteX19" fmla="*/ 11356220 w 12192000"/>
              <a:gd name="connsiteY19" fmla="*/ 171938 h 1143642"/>
              <a:gd name="connsiteX20" fmla="*/ 11431049 w 12192000"/>
              <a:gd name="connsiteY20" fmla="*/ 118305 h 1143642"/>
              <a:gd name="connsiteX21" fmla="*/ 11603159 w 12192000"/>
              <a:gd name="connsiteY21" fmla="*/ 144676 h 1143642"/>
              <a:gd name="connsiteX22" fmla="*/ 11642383 w 12192000"/>
              <a:gd name="connsiteY22" fmla="*/ 133719 h 1143642"/>
              <a:gd name="connsiteX23" fmla="*/ 11695012 w 12192000"/>
              <a:gd name="connsiteY23" fmla="*/ 110617 h 1143642"/>
              <a:gd name="connsiteX24" fmla="*/ 11869452 w 12192000"/>
              <a:gd name="connsiteY24" fmla="*/ 98970 h 1143642"/>
              <a:gd name="connsiteX25" fmla="*/ 11987812 w 12192000"/>
              <a:gd name="connsiteY25" fmla="*/ 121671 h 1143642"/>
              <a:gd name="connsiteX26" fmla="*/ 12102516 w 12192000"/>
              <a:gd name="connsiteY26" fmla="*/ 115282 h 1143642"/>
              <a:gd name="connsiteX27" fmla="*/ 12191056 w 12192000"/>
              <a:gd name="connsiteY27" fmla="*/ 101579 h 1143642"/>
              <a:gd name="connsiteX28" fmla="*/ 12192000 w 12192000"/>
              <a:gd name="connsiteY28" fmla="*/ 102185 h 1143642"/>
              <a:gd name="connsiteX29" fmla="*/ 12192000 w 12192000"/>
              <a:gd name="connsiteY29" fmla="*/ 1143642 h 1143642"/>
              <a:gd name="connsiteX30" fmla="*/ 0 w 12192000"/>
              <a:gd name="connsiteY30" fmla="*/ 1143642 h 1143642"/>
              <a:gd name="connsiteX31" fmla="*/ 0 w 12192000"/>
              <a:gd name="connsiteY31" fmla="*/ 938958 h 1143642"/>
              <a:gd name="connsiteX32" fmla="*/ 43787 w 12192000"/>
              <a:gd name="connsiteY32" fmla="*/ 959275 h 1143642"/>
              <a:gd name="connsiteX33" fmla="*/ 254004 w 12192000"/>
              <a:gd name="connsiteY33" fmla="*/ 934103 h 1143642"/>
              <a:gd name="connsiteX34" fmla="*/ 336238 w 12192000"/>
              <a:gd name="connsiteY34" fmla="*/ 984853 h 1143642"/>
              <a:gd name="connsiteX35" fmla="*/ 564333 w 12192000"/>
              <a:gd name="connsiteY35" fmla="*/ 921248 h 1143642"/>
              <a:gd name="connsiteX36" fmla="*/ 863669 w 12192000"/>
              <a:gd name="connsiteY36" fmla="*/ 766451 h 1143642"/>
              <a:gd name="connsiteX37" fmla="*/ 991881 w 12192000"/>
              <a:gd name="connsiteY37" fmla="*/ 784290 h 1143642"/>
              <a:gd name="connsiteX38" fmla="*/ 1044355 w 12192000"/>
              <a:gd name="connsiteY38" fmla="*/ 822646 h 1143642"/>
              <a:gd name="connsiteX39" fmla="*/ 1063705 w 12192000"/>
              <a:gd name="connsiteY39" fmla="*/ 824472 h 1143642"/>
              <a:gd name="connsiteX40" fmla="*/ 1102332 w 12192000"/>
              <a:gd name="connsiteY40" fmla="*/ 783818 h 1143642"/>
              <a:gd name="connsiteX41" fmla="*/ 1154923 w 12192000"/>
              <a:gd name="connsiteY41" fmla="*/ 782635 h 1143642"/>
              <a:gd name="connsiteX42" fmla="*/ 1216594 w 12192000"/>
              <a:gd name="connsiteY42" fmla="*/ 726759 h 1143642"/>
              <a:gd name="connsiteX43" fmla="*/ 1423680 w 12192000"/>
              <a:gd name="connsiteY43" fmla="*/ 703045 h 1143642"/>
              <a:gd name="connsiteX44" fmla="*/ 1481131 w 12192000"/>
              <a:gd name="connsiteY44" fmla="*/ 645443 h 1143642"/>
              <a:gd name="connsiteX45" fmla="*/ 1506837 w 12192000"/>
              <a:gd name="connsiteY45" fmla="*/ 633656 h 1143642"/>
              <a:gd name="connsiteX46" fmla="*/ 1698214 w 12192000"/>
              <a:gd name="connsiteY46" fmla="*/ 664592 h 1143642"/>
              <a:gd name="connsiteX47" fmla="*/ 1897512 w 12192000"/>
              <a:gd name="connsiteY47" fmla="*/ 630721 h 1143642"/>
              <a:gd name="connsiteX48" fmla="*/ 2083724 w 12192000"/>
              <a:gd name="connsiteY48" fmla="*/ 689294 h 1143642"/>
              <a:gd name="connsiteX49" fmla="*/ 2191530 w 12192000"/>
              <a:gd name="connsiteY49" fmla="*/ 668652 h 1143642"/>
              <a:gd name="connsiteX50" fmla="*/ 2220427 w 12192000"/>
              <a:gd name="connsiteY50" fmla="*/ 618372 h 1143642"/>
              <a:gd name="connsiteX51" fmla="*/ 2495283 w 12192000"/>
              <a:gd name="connsiteY51" fmla="*/ 610656 h 1143642"/>
              <a:gd name="connsiteX52" fmla="*/ 2562174 w 12192000"/>
              <a:gd name="connsiteY52" fmla="*/ 588188 h 1143642"/>
              <a:gd name="connsiteX53" fmla="*/ 2627821 w 12192000"/>
              <a:gd name="connsiteY53" fmla="*/ 610266 h 1143642"/>
              <a:gd name="connsiteX54" fmla="*/ 2730710 w 12192000"/>
              <a:gd name="connsiteY54" fmla="*/ 551357 h 1143642"/>
              <a:gd name="connsiteX55" fmla="*/ 2884932 w 12192000"/>
              <a:gd name="connsiteY55" fmla="*/ 545073 h 1143642"/>
              <a:gd name="connsiteX56" fmla="*/ 2976019 w 12192000"/>
              <a:gd name="connsiteY56" fmla="*/ 533341 h 1143642"/>
              <a:gd name="connsiteX57" fmla="*/ 3008759 w 12192000"/>
              <a:gd name="connsiteY57" fmla="*/ 516361 h 1143642"/>
              <a:gd name="connsiteX58" fmla="*/ 3055731 w 12192000"/>
              <a:gd name="connsiteY58" fmla="*/ 501067 h 1143642"/>
              <a:gd name="connsiteX59" fmla="*/ 3137188 w 12192000"/>
              <a:gd name="connsiteY59" fmla="*/ 464384 h 1143642"/>
              <a:gd name="connsiteX60" fmla="*/ 3249134 w 12192000"/>
              <a:gd name="connsiteY60" fmla="*/ 431955 h 1143642"/>
              <a:gd name="connsiteX61" fmla="*/ 3338608 w 12192000"/>
              <a:gd name="connsiteY61" fmla="*/ 461813 h 1143642"/>
              <a:gd name="connsiteX62" fmla="*/ 3344574 w 12192000"/>
              <a:gd name="connsiteY62" fmla="*/ 451425 h 1143642"/>
              <a:gd name="connsiteX63" fmla="*/ 3402455 w 12192000"/>
              <a:gd name="connsiteY63" fmla="*/ 445950 h 1143642"/>
              <a:gd name="connsiteX64" fmla="*/ 3614450 w 12192000"/>
              <a:gd name="connsiteY64" fmla="*/ 491297 h 1143642"/>
              <a:gd name="connsiteX65" fmla="*/ 3727304 w 12192000"/>
              <a:gd name="connsiteY65" fmla="*/ 478817 h 1143642"/>
              <a:gd name="connsiteX66" fmla="*/ 3765869 w 12192000"/>
              <a:gd name="connsiteY66" fmla="*/ 463983 h 1143642"/>
              <a:gd name="connsiteX67" fmla="*/ 3830576 w 12192000"/>
              <a:gd name="connsiteY67" fmla="*/ 439775 h 1143642"/>
              <a:gd name="connsiteX68" fmla="*/ 3875271 w 12192000"/>
              <a:gd name="connsiteY68" fmla="*/ 396060 h 1143642"/>
              <a:gd name="connsiteX69" fmla="*/ 3930828 w 12192000"/>
              <a:gd name="connsiteY69" fmla="*/ 385973 h 1143642"/>
              <a:gd name="connsiteX70" fmla="*/ 3948478 w 12192000"/>
              <a:gd name="connsiteY70" fmla="*/ 416766 h 1143642"/>
              <a:gd name="connsiteX71" fmla="*/ 4006369 w 12192000"/>
              <a:gd name="connsiteY71" fmla="*/ 395221 h 1143642"/>
              <a:gd name="connsiteX72" fmla="*/ 4093666 w 12192000"/>
              <a:gd name="connsiteY72" fmla="*/ 358900 h 1143642"/>
              <a:gd name="connsiteX73" fmla="*/ 4145241 w 12192000"/>
              <a:gd name="connsiteY73" fmla="*/ 346511 h 1143642"/>
              <a:gd name="connsiteX74" fmla="*/ 4284785 w 12192000"/>
              <a:gd name="connsiteY74" fmla="*/ 303374 h 1143642"/>
              <a:gd name="connsiteX75" fmla="*/ 4423539 w 12192000"/>
              <a:gd name="connsiteY75" fmla="*/ 253085 h 1143642"/>
              <a:gd name="connsiteX76" fmla="*/ 4485482 w 12192000"/>
              <a:gd name="connsiteY76" fmla="*/ 188757 h 1143642"/>
              <a:gd name="connsiteX77" fmla="*/ 4493407 w 12192000"/>
              <a:gd name="connsiteY77" fmla="*/ 185784 h 1143642"/>
              <a:gd name="connsiteX78" fmla="*/ 4515391 w 12192000"/>
              <a:gd name="connsiteY78" fmla="*/ 187801 h 1143642"/>
              <a:gd name="connsiteX79" fmla="*/ 4523713 w 12192000"/>
              <a:gd name="connsiteY79" fmla="*/ 190231 h 1143642"/>
              <a:gd name="connsiteX80" fmla="*/ 4535774 w 12192000"/>
              <a:gd name="connsiteY80" fmla="*/ 190230 h 1143642"/>
              <a:gd name="connsiteX81" fmla="*/ 4536053 w 12192000"/>
              <a:gd name="connsiteY81" fmla="*/ 189698 h 1143642"/>
              <a:gd name="connsiteX82" fmla="*/ 4547385 w 12192000"/>
              <a:gd name="connsiteY82" fmla="*/ 190738 h 1143642"/>
              <a:gd name="connsiteX83" fmla="*/ 4603054 w 12192000"/>
              <a:gd name="connsiteY83" fmla="*/ 202552 h 1143642"/>
              <a:gd name="connsiteX84" fmla="*/ 4674354 w 12192000"/>
              <a:gd name="connsiteY84" fmla="*/ 152098 h 1143642"/>
              <a:gd name="connsiteX85" fmla="*/ 4704259 w 12192000"/>
              <a:gd name="connsiteY85" fmla="*/ 143416 h 1143642"/>
              <a:gd name="connsiteX86" fmla="*/ 4720133 w 12192000"/>
              <a:gd name="connsiteY86" fmla="*/ 135938 h 1143642"/>
              <a:gd name="connsiteX87" fmla="*/ 4721058 w 12192000"/>
              <a:gd name="connsiteY87" fmla="*/ 133637 h 1143642"/>
              <a:gd name="connsiteX88" fmla="*/ 4774434 w 12192000"/>
              <a:gd name="connsiteY88" fmla="*/ 145230 h 1143642"/>
              <a:gd name="connsiteX89" fmla="*/ 4781376 w 12192000"/>
              <a:gd name="connsiteY89" fmla="*/ 142489 h 1143642"/>
              <a:gd name="connsiteX90" fmla="*/ 4816353 w 12192000"/>
              <a:gd name="connsiteY90" fmla="*/ 155524 h 1143642"/>
              <a:gd name="connsiteX91" fmla="*/ 4834325 w 12192000"/>
              <a:gd name="connsiteY91" fmla="*/ 159336 h 1143642"/>
              <a:gd name="connsiteX92" fmla="*/ 4839606 w 12192000"/>
              <a:gd name="connsiteY92" fmla="*/ 166440 h 1143642"/>
              <a:gd name="connsiteX93" fmla="*/ 4866030 w 12192000"/>
              <a:gd name="connsiteY93" fmla="*/ 169008 h 1143642"/>
              <a:gd name="connsiteX94" fmla="*/ 4868987 w 12192000"/>
              <a:gd name="connsiteY94" fmla="*/ 167030 h 1143642"/>
              <a:gd name="connsiteX95" fmla="*/ 4891068 w 12192000"/>
              <a:gd name="connsiteY95" fmla="*/ 177604 h 1143642"/>
              <a:gd name="connsiteX96" fmla="*/ 4909920 w 12192000"/>
              <a:gd name="connsiteY96" fmla="*/ 196686 h 1143642"/>
              <a:gd name="connsiteX97" fmla="*/ 5133538 w 12192000"/>
              <a:gd name="connsiteY97" fmla="*/ 186509 h 1143642"/>
              <a:gd name="connsiteX98" fmla="*/ 5450871 w 12192000"/>
              <a:gd name="connsiteY98" fmla="*/ 258816 h 1143642"/>
              <a:gd name="connsiteX99" fmla="*/ 5489781 w 12192000"/>
              <a:gd name="connsiteY99" fmla="*/ 212272 h 1143642"/>
              <a:gd name="connsiteX100" fmla="*/ 5792606 w 12192000"/>
              <a:gd name="connsiteY100" fmla="*/ 236975 h 1143642"/>
              <a:gd name="connsiteX101" fmla="*/ 5869247 w 12192000"/>
              <a:gd name="connsiteY101" fmla="*/ 222532 h 1143642"/>
              <a:gd name="connsiteX102" fmla="*/ 5938156 w 12192000"/>
              <a:gd name="connsiteY102" fmla="*/ 252196 h 1143642"/>
              <a:gd name="connsiteX103" fmla="*/ 5965800 w 12192000"/>
              <a:gd name="connsiteY103" fmla="*/ 237087 h 1143642"/>
              <a:gd name="connsiteX104" fmla="*/ 5970550 w 12192000"/>
              <a:gd name="connsiteY104" fmla="*/ 234017 h 1143642"/>
              <a:gd name="connsiteX105" fmla="*/ 5989910 w 12192000"/>
              <a:gd name="connsiteY105" fmla="*/ 231846 h 1143642"/>
              <a:gd name="connsiteX106" fmla="*/ 5994937 w 12192000"/>
              <a:gd name="connsiteY106" fmla="*/ 218588 h 1143642"/>
              <a:gd name="connsiteX107" fmla="*/ 6023765 w 12192000"/>
              <a:gd name="connsiteY107" fmla="*/ 206260 h 1143642"/>
              <a:gd name="connsiteX108" fmla="*/ 6059520 w 12192000"/>
              <a:gd name="connsiteY108" fmla="*/ 205794 h 1143642"/>
              <a:gd name="connsiteX109" fmla="*/ 6229716 w 12192000"/>
              <a:gd name="connsiteY109" fmla="*/ 217714 h 1143642"/>
              <a:gd name="connsiteX110" fmla="*/ 6331381 w 12192000"/>
              <a:gd name="connsiteY110" fmla="*/ 216787 h 1143642"/>
              <a:gd name="connsiteX111" fmla="*/ 6369749 w 12192000"/>
              <a:gd name="connsiteY111" fmla="*/ 203774 h 1143642"/>
              <a:gd name="connsiteX112" fmla="*/ 6423498 w 12192000"/>
              <a:gd name="connsiteY112" fmla="*/ 194114 h 1143642"/>
              <a:gd name="connsiteX113" fmla="*/ 6518161 w 12192000"/>
              <a:gd name="connsiteY113" fmla="*/ 167266 h 1143642"/>
              <a:gd name="connsiteX114" fmla="*/ 6645685 w 12192000"/>
              <a:gd name="connsiteY114" fmla="*/ 148236 h 1143642"/>
              <a:gd name="connsiteX115" fmla="*/ 6739636 w 12192000"/>
              <a:gd name="connsiteY115" fmla="*/ 188432 h 1143642"/>
              <a:gd name="connsiteX116" fmla="*/ 6747672 w 12192000"/>
              <a:gd name="connsiteY116" fmla="*/ 178816 h 1143642"/>
              <a:gd name="connsiteX117" fmla="*/ 6811991 w 12192000"/>
              <a:gd name="connsiteY117" fmla="*/ 180194 h 1143642"/>
              <a:gd name="connsiteX118" fmla="*/ 7038226 w 12192000"/>
              <a:gd name="connsiteY118" fmla="*/ 250208 h 1143642"/>
              <a:gd name="connsiteX119" fmla="*/ 7163894 w 12192000"/>
              <a:gd name="connsiteY119" fmla="*/ 251101 h 1143642"/>
              <a:gd name="connsiteX120" fmla="*/ 7208349 w 12192000"/>
              <a:gd name="connsiteY120" fmla="*/ 240906 h 1143642"/>
              <a:gd name="connsiteX121" fmla="*/ 7282840 w 12192000"/>
              <a:gd name="connsiteY121" fmla="*/ 224479 h 1143642"/>
              <a:gd name="connsiteX122" fmla="*/ 7338153 w 12192000"/>
              <a:gd name="connsiteY122" fmla="*/ 186316 h 1143642"/>
              <a:gd name="connsiteX123" fmla="*/ 7400583 w 12192000"/>
              <a:gd name="connsiteY123" fmla="*/ 182838 h 1143642"/>
              <a:gd name="connsiteX124" fmla="*/ 7415556 w 12192000"/>
              <a:gd name="connsiteY124" fmla="*/ 215507 h 1143642"/>
              <a:gd name="connsiteX125" fmla="*/ 7482186 w 12192000"/>
              <a:gd name="connsiteY125" fmla="*/ 200921 h 1143642"/>
              <a:gd name="connsiteX126" fmla="*/ 7583207 w 12192000"/>
              <a:gd name="connsiteY126" fmla="*/ 175123 h 1143642"/>
              <a:gd name="connsiteX127" fmla="*/ 7641594 w 12192000"/>
              <a:gd name="connsiteY127" fmla="*/ 168889 h 1143642"/>
              <a:gd name="connsiteX128" fmla="*/ 7800943 w 12192000"/>
              <a:gd name="connsiteY128" fmla="*/ 142471 h 1143642"/>
              <a:gd name="connsiteX129" fmla="*/ 7960450 w 12192000"/>
              <a:gd name="connsiteY129" fmla="*/ 108854 h 1143642"/>
              <a:gd name="connsiteX130" fmla="*/ 8054361 w 12192000"/>
              <a:gd name="connsiteY130" fmla="*/ 48546 h 1143642"/>
              <a:gd name="connsiteX131" fmla="*/ 8185539 w 12192000"/>
              <a:gd name="connsiteY131" fmla="*/ 25276 h 1143642"/>
              <a:gd name="connsiteX132" fmla="*/ 8207409 w 12192000"/>
              <a:gd name="connsiteY132" fmla="*/ 15463 h 1143642"/>
              <a:gd name="connsiteX133" fmla="*/ 8238081 w 12192000"/>
              <a:gd name="connsiteY133" fmla="*/ 20596 h 1143642"/>
              <a:gd name="connsiteX134" fmla="*/ 8361058 w 12192000"/>
              <a:gd name="connsiteY134" fmla="*/ 43039 h 1143642"/>
              <a:gd name="connsiteX135" fmla="*/ 8458208 w 12192000"/>
              <a:gd name="connsiteY135" fmla="*/ 77444 h 1143642"/>
              <a:gd name="connsiteX136" fmla="*/ 8577671 w 12192000"/>
              <a:gd name="connsiteY136" fmla="*/ 50092 h 1143642"/>
              <a:gd name="connsiteX137" fmla="*/ 8651048 w 12192000"/>
              <a:gd name="connsiteY137" fmla="*/ 56881 h 1143642"/>
              <a:gd name="connsiteX138" fmla="*/ 8772056 w 12192000"/>
              <a:gd name="connsiteY138" fmla="*/ 103814 h 1143642"/>
              <a:gd name="connsiteX139" fmla="*/ 8929686 w 12192000"/>
              <a:gd name="connsiteY139" fmla="*/ 86439 h 1143642"/>
              <a:gd name="connsiteX140" fmla="*/ 8960935 w 12192000"/>
              <a:gd name="connsiteY140" fmla="*/ 35409 h 1143642"/>
              <a:gd name="connsiteX141" fmla="*/ 8986897 w 12192000"/>
              <a:gd name="connsiteY141" fmla="*/ 540 h 1143642"/>
              <a:gd name="connsiteX0" fmla="*/ 8986897 w 12192000"/>
              <a:gd name="connsiteY0" fmla="*/ 540 h 1143642"/>
              <a:gd name="connsiteX1" fmla="*/ 9003840 w 12192000"/>
              <a:gd name="connsiteY1" fmla="*/ 4077 h 1143642"/>
              <a:gd name="connsiteX2" fmla="*/ 9024264 w 12192000"/>
              <a:gd name="connsiteY2" fmla="*/ 74681 h 1143642"/>
              <a:gd name="connsiteX3" fmla="*/ 9162332 w 12192000"/>
              <a:gd name="connsiteY3" fmla="*/ 125224 h 1143642"/>
              <a:gd name="connsiteX4" fmla="*/ 9231104 w 12192000"/>
              <a:gd name="connsiteY4" fmla="*/ 142443 h 1143642"/>
              <a:gd name="connsiteX5" fmla="*/ 9337856 w 12192000"/>
              <a:gd name="connsiteY5" fmla="*/ 152984 h 1143642"/>
              <a:gd name="connsiteX6" fmla="*/ 9370432 w 12192000"/>
              <a:gd name="connsiteY6" fmla="*/ 159063 h 1143642"/>
              <a:gd name="connsiteX7" fmla="*/ 9695185 w 12192000"/>
              <a:gd name="connsiteY7" fmla="*/ 251480 h 1143642"/>
              <a:gd name="connsiteX8" fmla="*/ 9883275 w 12192000"/>
              <a:gd name="connsiteY8" fmla="*/ 168911 h 1143642"/>
              <a:gd name="connsiteX9" fmla="*/ 10094178 w 12192000"/>
              <a:gd name="connsiteY9" fmla="*/ 149971 h 1143642"/>
              <a:gd name="connsiteX10" fmla="*/ 10159413 w 12192000"/>
              <a:gd name="connsiteY10" fmla="*/ 190189 h 1143642"/>
              <a:gd name="connsiteX11" fmla="*/ 10191921 w 12192000"/>
              <a:gd name="connsiteY11" fmla="*/ 188378 h 1143642"/>
              <a:gd name="connsiteX12" fmla="*/ 10245241 w 12192000"/>
              <a:gd name="connsiteY12" fmla="*/ 181024 h 1143642"/>
              <a:gd name="connsiteX13" fmla="*/ 10327894 w 12192000"/>
              <a:gd name="connsiteY13" fmla="*/ 197994 h 1143642"/>
              <a:gd name="connsiteX14" fmla="*/ 10492915 w 12192000"/>
              <a:gd name="connsiteY14" fmla="*/ 190206 h 1143642"/>
              <a:gd name="connsiteX15" fmla="*/ 10772996 w 12192000"/>
              <a:gd name="connsiteY15" fmla="*/ 262308 h 1143642"/>
              <a:gd name="connsiteX16" fmla="*/ 11029627 w 12192000"/>
              <a:gd name="connsiteY16" fmla="*/ 242751 h 1143642"/>
              <a:gd name="connsiteX17" fmla="*/ 11118024 w 12192000"/>
              <a:gd name="connsiteY17" fmla="*/ 239755 h 1143642"/>
              <a:gd name="connsiteX18" fmla="*/ 11207784 w 12192000"/>
              <a:gd name="connsiteY18" fmla="*/ 168102 h 1143642"/>
              <a:gd name="connsiteX19" fmla="*/ 11356220 w 12192000"/>
              <a:gd name="connsiteY19" fmla="*/ 171938 h 1143642"/>
              <a:gd name="connsiteX20" fmla="*/ 11431049 w 12192000"/>
              <a:gd name="connsiteY20" fmla="*/ 118305 h 1143642"/>
              <a:gd name="connsiteX21" fmla="*/ 11603159 w 12192000"/>
              <a:gd name="connsiteY21" fmla="*/ 144676 h 1143642"/>
              <a:gd name="connsiteX22" fmla="*/ 11642383 w 12192000"/>
              <a:gd name="connsiteY22" fmla="*/ 133719 h 1143642"/>
              <a:gd name="connsiteX23" fmla="*/ 11695012 w 12192000"/>
              <a:gd name="connsiteY23" fmla="*/ 110617 h 1143642"/>
              <a:gd name="connsiteX24" fmla="*/ 11869452 w 12192000"/>
              <a:gd name="connsiteY24" fmla="*/ 98970 h 1143642"/>
              <a:gd name="connsiteX25" fmla="*/ 11987812 w 12192000"/>
              <a:gd name="connsiteY25" fmla="*/ 121671 h 1143642"/>
              <a:gd name="connsiteX26" fmla="*/ 12102516 w 12192000"/>
              <a:gd name="connsiteY26" fmla="*/ 115282 h 1143642"/>
              <a:gd name="connsiteX27" fmla="*/ 12191056 w 12192000"/>
              <a:gd name="connsiteY27" fmla="*/ 101579 h 1143642"/>
              <a:gd name="connsiteX28" fmla="*/ 12192000 w 12192000"/>
              <a:gd name="connsiteY28" fmla="*/ 102185 h 1143642"/>
              <a:gd name="connsiteX29" fmla="*/ 12192000 w 12192000"/>
              <a:gd name="connsiteY29" fmla="*/ 1143642 h 1143642"/>
              <a:gd name="connsiteX30" fmla="*/ 0 w 12192000"/>
              <a:gd name="connsiteY30" fmla="*/ 1143642 h 1143642"/>
              <a:gd name="connsiteX31" fmla="*/ 0 w 12192000"/>
              <a:gd name="connsiteY31" fmla="*/ 938958 h 1143642"/>
              <a:gd name="connsiteX32" fmla="*/ 43787 w 12192000"/>
              <a:gd name="connsiteY32" fmla="*/ 959275 h 1143642"/>
              <a:gd name="connsiteX33" fmla="*/ 254004 w 12192000"/>
              <a:gd name="connsiteY33" fmla="*/ 934103 h 1143642"/>
              <a:gd name="connsiteX34" fmla="*/ 336238 w 12192000"/>
              <a:gd name="connsiteY34" fmla="*/ 984853 h 1143642"/>
              <a:gd name="connsiteX35" fmla="*/ 564333 w 12192000"/>
              <a:gd name="connsiteY35" fmla="*/ 921248 h 1143642"/>
              <a:gd name="connsiteX36" fmla="*/ 863669 w 12192000"/>
              <a:gd name="connsiteY36" fmla="*/ 766451 h 1143642"/>
              <a:gd name="connsiteX37" fmla="*/ 991881 w 12192000"/>
              <a:gd name="connsiteY37" fmla="*/ 784290 h 1143642"/>
              <a:gd name="connsiteX38" fmla="*/ 1044355 w 12192000"/>
              <a:gd name="connsiteY38" fmla="*/ 822646 h 1143642"/>
              <a:gd name="connsiteX39" fmla="*/ 1063705 w 12192000"/>
              <a:gd name="connsiteY39" fmla="*/ 824472 h 1143642"/>
              <a:gd name="connsiteX40" fmla="*/ 1102332 w 12192000"/>
              <a:gd name="connsiteY40" fmla="*/ 783818 h 1143642"/>
              <a:gd name="connsiteX41" fmla="*/ 1154923 w 12192000"/>
              <a:gd name="connsiteY41" fmla="*/ 782635 h 1143642"/>
              <a:gd name="connsiteX42" fmla="*/ 1216594 w 12192000"/>
              <a:gd name="connsiteY42" fmla="*/ 726759 h 1143642"/>
              <a:gd name="connsiteX43" fmla="*/ 1423680 w 12192000"/>
              <a:gd name="connsiteY43" fmla="*/ 703045 h 1143642"/>
              <a:gd name="connsiteX44" fmla="*/ 1481131 w 12192000"/>
              <a:gd name="connsiteY44" fmla="*/ 645443 h 1143642"/>
              <a:gd name="connsiteX45" fmla="*/ 1506837 w 12192000"/>
              <a:gd name="connsiteY45" fmla="*/ 633656 h 1143642"/>
              <a:gd name="connsiteX46" fmla="*/ 1698214 w 12192000"/>
              <a:gd name="connsiteY46" fmla="*/ 664592 h 1143642"/>
              <a:gd name="connsiteX47" fmla="*/ 1897512 w 12192000"/>
              <a:gd name="connsiteY47" fmla="*/ 630721 h 1143642"/>
              <a:gd name="connsiteX48" fmla="*/ 2083724 w 12192000"/>
              <a:gd name="connsiteY48" fmla="*/ 689294 h 1143642"/>
              <a:gd name="connsiteX49" fmla="*/ 2191530 w 12192000"/>
              <a:gd name="connsiteY49" fmla="*/ 668652 h 1143642"/>
              <a:gd name="connsiteX50" fmla="*/ 2220427 w 12192000"/>
              <a:gd name="connsiteY50" fmla="*/ 618372 h 1143642"/>
              <a:gd name="connsiteX51" fmla="*/ 2495283 w 12192000"/>
              <a:gd name="connsiteY51" fmla="*/ 610656 h 1143642"/>
              <a:gd name="connsiteX52" fmla="*/ 2562174 w 12192000"/>
              <a:gd name="connsiteY52" fmla="*/ 588188 h 1143642"/>
              <a:gd name="connsiteX53" fmla="*/ 2627821 w 12192000"/>
              <a:gd name="connsiteY53" fmla="*/ 610266 h 1143642"/>
              <a:gd name="connsiteX54" fmla="*/ 2730710 w 12192000"/>
              <a:gd name="connsiteY54" fmla="*/ 551357 h 1143642"/>
              <a:gd name="connsiteX55" fmla="*/ 2884932 w 12192000"/>
              <a:gd name="connsiteY55" fmla="*/ 545073 h 1143642"/>
              <a:gd name="connsiteX56" fmla="*/ 2976019 w 12192000"/>
              <a:gd name="connsiteY56" fmla="*/ 533341 h 1143642"/>
              <a:gd name="connsiteX57" fmla="*/ 3008759 w 12192000"/>
              <a:gd name="connsiteY57" fmla="*/ 516361 h 1143642"/>
              <a:gd name="connsiteX58" fmla="*/ 3055731 w 12192000"/>
              <a:gd name="connsiteY58" fmla="*/ 501067 h 1143642"/>
              <a:gd name="connsiteX59" fmla="*/ 3137188 w 12192000"/>
              <a:gd name="connsiteY59" fmla="*/ 464384 h 1143642"/>
              <a:gd name="connsiteX60" fmla="*/ 3249134 w 12192000"/>
              <a:gd name="connsiteY60" fmla="*/ 431955 h 1143642"/>
              <a:gd name="connsiteX61" fmla="*/ 3338608 w 12192000"/>
              <a:gd name="connsiteY61" fmla="*/ 461813 h 1143642"/>
              <a:gd name="connsiteX62" fmla="*/ 3344574 w 12192000"/>
              <a:gd name="connsiteY62" fmla="*/ 451425 h 1143642"/>
              <a:gd name="connsiteX63" fmla="*/ 3402455 w 12192000"/>
              <a:gd name="connsiteY63" fmla="*/ 445950 h 1143642"/>
              <a:gd name="connsiteX64" fmla="*/ 3614450 w 12192000"/>
              <a:gd name="connsiteY64" fmla="*/ 491297 h 1143642"/>
              <a:gd name="connsiteX65" fmla="*/ 3727304 w 12192000"/>
              <a:gd name="connsiteY65" fmla="*/ 478817 h 1143642"/>
              <a:gd name="connsiteX66" fmla="*/ 3765869 w 12192000"/>
              <a:gd name="connsiteY66" fmla="*/ 463983 h 1143642"/>
              <a:gd name="connsiteX67" fmla="*/ 3830576 w 12192000"/>
              <a:gd name="connsiteY67" fmla="*/ 439775 h 1143642"/>
              <a:gd name="connsiteX68" fmla="*/ 3875271 w 12192000"/>
              <a:gd name="connsiteY68" fmla="*/ 396060 h 1143642"/>
              <a:gd name="connsiteX69" fmla="*/ 3930828 w 12192000"/>
              <a:gd name="connsiteY69" fmla="*/ 385973 h 1143642"/>
              <a:gd name="connsiteX70" fmla="*/ 3948478 w 12192000"/>
              <a:gd name="connsiteY70" fmla="*/ 416766 h 1143642"/>
              <a:gd name="connsiteX71" fmla="*/ 4006369 w 12192000"/>
              <a:gd name="connsiteY71" fmla="*/ 395221 h 1143642"/>
              <a:gd name="connsiteX72" fmla="*/ 4093666 w 12192000"/>
              <a:gd name="connsiteY72" fmla="*/ 358900 h 1143642"/>
              <a:gd name="connsiteX73" fmla="*/ 4145241 w 12192000"/>
              <a:gd name="connsiteY73" fmla="*/ 346511 h 1143642"/>
              <a:gd name="connsiteX74" fmla="*/ 4284785 w 12192000"/>
              <a:gd name="connsiteY74" fmla="*/ 303374 h 1143642"/>
              <a:gd name="connsiteX75" fmla="*/ 4423539 w 12192000"/>
              <a:gd name="connsiteY75" fmla="*/ 253085 h 1143642"/>
              <a:gd name="connsiteX76" fmla="*/ 4485482 w 12192000"/>
              <a:gd name="connsiteY76" fmla="*/ 188757 h 1143642"/>
              <a:gd name="connsiteX77" fmla="*/ 4493407 w 12192000"/>
              <a:gd name="connsiteY77" fmla="*/ 185784 h 1143642"/>
              <a:gd name="connsiteX78" fmla="*/ 4515391 w 12192000"/>
              <a:gd name="connsiteY78" fmla="*/ 187801 h 1143642"/>
              <a:gd name="connsiteX79" fmla="*/ 4523713 w 12192000"/>
              <a:gd name="connsiteY79" fmla="*/ 190231 h 1143642"/>
              <a:gd name="connsiteX80" fmla="*/ 4535774 w 12192000"/>
              <a:gd name="connsiteY80" fmla="*/ 190230 h 1143642"/>
              <a:gd name="connsiteX81" fmla="*/ 4536053 w 12192000"/>
              <a:gd name="connsiteY81" fmla="*/ 189698 h 1143642"/>
              <a:gd name="connsiteX82" fmla="*/ 4547385 w 12192000"/>
              <a:gd name="connsiteY82" fmla="*/ 190738 h 1143642"/>
              <a:gd name="connsiteX83" fmla="*/ 4603054 w 12192000"/>
              <a:gd name="connsiteY83" fmla="*/ 202552 h 1143642"/>
              <a:gd name="connsiteX84" fmla="*/ 4674354 w 12192000"/>
              <a:gd name="connsiteY84" fmla="*/ 152098 h 1143642"/>
              <a:gd name="connsiteX85" fmla="*/ 4704259 w 12192000"/>
              <a:gd name="connsiteY85" fmla="*/ 143416 h 1143642"/>
              <a:gd name="connsiteX86" fmla="*/ 4720133 w 12192000"/>
              <a:gd name="connsiteY86" fmla="*/ 135938 h 1143642"/>
              <a:gd name="connsiteX87" fmla="*/ 4721058 w 12192000"/>
              <a:gd name="connsiteY87" fmla="*/ 133637 h 1143642"/>
              <a:gd name="connsiteX88" fmla="*/ 4774434 w 12192000"/>
              <a:gd name="connsiteY88" fmla="*/ 145230 h 1143642"/>
              <a:gd name="connsiteX89" fmla="*/ 4781376 w 12192000"/>
              <a:gd name="connsiteY89" fmla="*/ 142489 h 1143642"/>
              <a:gd name="connsiteX90" fmla="*/ 4816353 w 12192000"/>
              <a:gd name="connsiteY90" fmla="*/ 155524 h 1143642"/>
              <a:gd name="connsiteX91" fmla="*/ 4834325 w 12192000"/>
              <a:gd name="connsiteY91" fmla="*/ 159336 h 1143642"/>
              <a:gd name="connsiteX92" fmla="*/ 4839606 w 12192000"/>
              <a:gd name="connsiteY92" fmla="*/ 166440 h 1143642"/>
              <a:gd name="connsiteX93" fmla="*/ 4866030 w 12192000"/>
              <a:gd name="connsiteY93" fmla="*/ 169008 h 1143642"/>
              <a:gd name="connsiteX94" fmla="*/ 4868987 w 12192000"/>
              <a:gd name="connsiteY94" fmla="*/ 167030 h 1143642"/>
              <a:gd name="connsiteX95" fmla="*/ 4891068 w 12192000"/>
              <a:gd name="connsiteY95" fmla="*/ 177604 h 1143642"/>
              <a:gd name="connsiteX96" fmla="*/ 4909920 w 12192000"/>
              <a:gd name="connsiteY96" fmla="*/ 196686 h 1143642"/>
              <a:gd name="connsiteX97" fmla="*/ 5133538 w 12192000"/>
              <a:gd name="connsiteY97" fmla="*/ 186509 h 1143642"/>
              <a:gd name="connsiteX98" fmla="*/ 5450871 w 12192000"/>
              <a:gd name="connsiteY98" fmla="*/ 258816 h 1143642"/>
              <a:gd name="connsiteX99" fmla="*/ 5489781 w 12192000"/>
              <a:gd name="connsiteY99" fmla="*/ 212272 h 1143642"/>
              <a:gd name="connsiteX100" fmla="*/ 5792606 w 12192000"/>
              <a:gd name="connsiteY100" fmla="*/ 236975 h 1143642"/>
              <a:gd name="connsiteX101" fmla="*/ 5869247 w 12192000"/>
              <a:gd name="connsiteY101" fmla="*/ 222532 h 1143642"/>
              <a:gd name="connsiteX102" fmla="*/ 5938156 w 12192000"/>
              <a:gd name="connsiteY102" fmla="*/ 252196 h 1143642"/>
              <a:gd name="connsiteX103" fmla="*/ 5965800 w 12192000"/>
              <a:gd name="connsiteY103" fmla="*/ 237087 h 1143642"/>
              <a:gd name="connsiteX104" fmla="*/ 5970550 w 12192000"/>
              <a:gd name="connsiteY104" fmla="*/ 234017 h 1143642"/>
              <a:gd name="connsiteX105" fmla="*/ 5989910 w 12192000"/>
              <a:gd name="connsiteY105" fmla="*/ 231846 h 1143642"/>
              <a:gd name="connsiteX106" fmla="*/ 5994937 w 12192000"/>
              <a:gd name="connsiteY106" fmla="*/ 218588 h 1143642"/>
              <a:gd name="connsiteX107" fmla="*/ 6023765 w 12192000"/>
              <a:gd name="connsiteY107" fmla="*/ 206260 h 1143642"/>
              <a:gd name="connsiteX108" fmla="*/ 6059520 w 12192000"/>
              <a:gd name="connsiteY108" fmla="*/ 205794 h 1143642"/>
              <a:gd name="connsiteX109" fmla="*/ 6229716 w 12192000"/>
              <a:gd name="connsiteY109" fmla="*/ 217714 h 1143642"/>
              <a:gd name="connsiteX110" fmla="*/ 6331381 w 12192000"/>
              <a:gd name="connsiteY110" fmla="*/ 216787 h 1143642"/>
              <a:gd name="connsiteX111" fmla="*/ 6369749 w 12192000"/>
              <a:gd name="connsiteY111" fmla="*/ 203774 h 1143642"/>
              <a:gd name="connsiteX112" fmla="*/ 6423498 w 12192000"/>
              <a:gd name="connsiteY112" fmla="*/ 194114 h 1143642"/>
              <a:gd name="connsiteX113" fmla="*/ 6518161 w 12192000"/>
              <a:gd name="connsiteY113" fmla="*/ 167266 h 1143642"/>
              <a:gd name="connsiteX114" fmla="*/ 6645685 w 12192000"/>
              <a:gd name="connsiteY114" fmla="*/ 148236 h 1143642"/>
              <a:gd name="connsiteX115" fmla="*/ 6739636 w 12192000"/>
              <a:gd name="connsiteY115" fmla="*/ 188432 h 1143642"/>
              <a:gd name="connsiteX116" fmla="*/ 6747672 w 12192000"/>
              <a:gd name="connsiteY116" fmla="*/ 178816 h 1143642"/>
              <a:gd name="connsiteX117" fmla="*/ 6811991 w 12192000"/>
              <a:gd name="connsiteY117" fmla="*/ 180194 h 1143642"/>
              <a:gd name="connsiteX118" fmla="*/ 7038226 w 12192000"/>
              <a:gd name="connsiteY118" fmla="*/ 250208 h 1143642"/>
              <a:gd name="connsiteX119" fmla="*/ 7163894 w 12192000"/>
              <a:gd name="connsiteY119" fmla="*/ 251101 h 1143642"/>
              <a:gd name="connsiteX120" fmla="*/ 7208349 w 12192000"/>
              <a:gd name="connsiteY120" fmla="*/ 240906 h 1143642"/>
              <a:gd name="connsiteX121" fmla="*/ 7282840 w 12192000"/>
              <a:gd name="connsiteY121" fmla="*/ 224479 h 1143642"/>
              <a:gd name="connsiteX122" fmla="*/ 7338153 w 12192000"/>
              <a:gd name="connsiteY122" fmla="*/ 186316 h 1143642"/>
              <a:gd name="connsiteX123" fmla="*/ 7400583 w 12192000"/>
              <a:gd name="connsiteY123" fmla="*/ 182838 h 1143642"/>
              <a:gd name="connsiteX124" fmla="*/ 7415556 w 12192000"/>
              <a:gd name="connsiteY124" fmla="*/ 215507 h 1143642"/>
              <a:gd name="connsiteX125" fmla="*/ 7482186 w 12192000"/>
              <a:gd name="connsiteY125" fmla="*/ 200921 h 1143642"/>
              <a:gd name="connsiteX126" fmla="*/ 7583207 w 12192000"/>
              <a:gd name="connsiteY126" fmla="*/ 175123 h 1143642"/>
              <a:gd name="connsiteX127" fmla="*/ 7641594 w 12192000"/>
              <a:gd name="connsiteY127" fmla="*/ 168889 h 1143642"/>
              <a:gd name="connsiteX128" fmla="*/ 7800943 w 12192000"/>
              <a:gd name="connsiteY128" fmla="*/ 142471 h 1143642"/>
              <a:gd name="connsiteX129" fmla="*/ 7960450 w 12192000"/>
              <a:gd name="connsiteY129" fmla="*/ 108854 h 1143642"/>
              <a:gd name="connsiteX130" fmla="*/ 8054361 w 12192000"/>
              <a:gd name="connsiteY130" fmla="*/ 48546 h 1143642"/>
              <a:gd name="connsiteX131" fmla="*/ 8185539 w 12192000"/>
              <a:gd name="connsiteY131" fmla="*/ 25276 h 1143642"/>
              <a:gd name="connsiteX132" fmla="*/ 8207409 w 12192000"/>
              <a:gd name="connsiteY132" fmla="*/ 15463 h 1143642"/>
              <a:gd name="connsiteX133" fmla="*/ 8238081 w 12192000"/>
              <a:gd name="connsiteY133" fmla="*/ 20596 h 1143642"/>
              <a:gd name="connsiteX134" fmla="*/ 8361058 w 12192000"/>
              <a:gd name="connsiteY134" fmla="*/ 43039 h 1143642"/>
              <a:gd name="connsiteX135" fmla="*/ 8458208 w 12192000"/>
              <a:gd name="connsiteY135" fmla="*/ 77444 h 1143642"/>
              <a:gd name="connsiteX136" fmla="*/ 8577671 w 12192000"/>
              <a:gd name="connsiteY136" fmla="*/ 50092 h 1143642"/>
              <a:gd name="connsiteX137" fmla="*/ 8651048 w 12192000"/>
              <a:gd name="connsiteY137" fmla="*/ 56881 h 1143642"/>
              <a:gd name="connsiteX138" fmla="*/ 8772056 w 12192000"/>
              <a:gd name="connsiteY138" fmla="*/ 103814 h 1143642"/>
              <a:gd name="connsiteX139" fmla="*/ 8929686 w 12192000"/>
              <a:gd name="connsiteY139" fmla="*/ 86439 h 1143642"/>
              <a:gd name="connsiteX140" fmla="*/ 8960935 w 12192000"/>
              <a:gd name="connsiteY140" fmla="*/ 35409 h 1143642"/>
              <a:gd name="connsiteX141" fmla="*/ 8986897 w 12192000"/>
              <a:gd name="connsiteY141" fmla="*/ 540 h 1143642"/>
              <a:gd name="connsiteX0" fmla="*/ 8986897 w 12192000"/>
              <a:gd name="connsiteY0" fmla="*/ 540 h 1143642"/>
              <a:gd name="connsiteX1" fmla="*/ 9003840 w 12192000"/>
              <a:gd name="connsiteY1" fmla="*/ 4077 h 1143642"/>
              <a:gd name="connsiteX2" fmla="*/ 9024264 w 12192000"/>
              <a:gd name="connsiteY2" fmla="*/ 74681 h 1143642"/>
              <a:gd name="connsiteX3" fmla="*/ 9162332 w 12192000"/>
              <a:gd name="connsiteY3" fmla="*/ 125224 h 1143642"/>
              <a:gd name="connsiteX4" fmla="*/ 9231104 w 12192000"/>
              <a:gd name="connsiteY4" fmla="*/ 142443 h 1143642"/>
              <a:gd name="connsiteX5" fmla="*/ 9337856 w 12192000"/>
              <a:gd name="connsiteY5" fmla="*/ 152984 h 1143642"/>
              <a:gd name="connsiteX6" fmla="*/ 9370432 w 12192000"/>
              <a:gd name="connsiteY6" fmla="*/ 159063 h 1143642"/>
              <a:gd name="connsiteX7" fmla="*/ 9695185 w 12192000"/>
              <a:gd name="connsiteY7" fmla="*/ 251480 h 1143642"/>
              <a:gd name="connsiteX8" fmla="*/ 9883275 w 12192000"/>
              <a:gd name="connsiteY8" fmla="*/ 168911 h 1143642"/>
              <a:gd name="connsiteX9" fmla="*/ 10094178 w 12192000"/>
              <a:gd name="connsiteY9" fmla="*/ 149971 h 1143642"/>
              <a:gd name="connsiteX10" fmla="*/ 10159413 w 12192000"/>
              <a:gd name="connsiteY10" fmla="*/ 190189 h 1143642"/>
              <a:gd name="connsiteX11" fmla="*/ 10191921 w 12192000"/>
              <a:gd name="connsiteY11" fmla="*/ 188378 h 1143642"/>
              <a:gd name="connsiteX12" fmla="*/ 10245241 w 12192000"/>
              <a:gd name="connsiteY12" fmla="*/ 181024 h 1143642"/>
              <a:gd name="connsiteX13" fmla="*/ 10327894 w 12192000"/>
              <a:gd name="connsiteY13" fmla="*/ 197994 h 1143642"/>
              <a:gd name="connsiteX14" fmla="*/ 10492915 w 12192000"/>
              <a:gd name="connsiteY14" fmla="*/ 190206 h 1143642"/>
              <a:gd name="connsiteX15" fmla="*/ 10772996 w 12192000"/>
              <a:gd name="connsiteY15" fmla="*/ 262308 h 1143642"/>
              <a:gd name="connsiteX16" fmla="*/ 11029627 w 12192000"/>
              <a:gd name="connsiteY16" fmla="*/ 242751 h 1143642"/>
              <a:gd name="connsiteX17" fmla="*/ 11118024 w 12192000"/>
              <a:gd name="connsiteY17" fmla="*/ 239755 h 1143642"/>
              <a:gd name="connsiteX18" fmla="*/ 11207784 w 12192000"/>
              <a:gd name="connsiteY18" fmla="*/ 168102 h 1143642"/>
              <a:gd name="connsiteX19" fmla="*/ 11356220 w 12192000"/>
              <a:gd name="connsiteY19" fmla="*/ 171938 h 1143642"/>
              <a:gd name="connsiteX20" fmla="*/ 11431049 w 12192000"/>
              <a:gd name="connsiteY20" fmla="*/ 118305 h 1143642"/>
              <a:gd name="connsiteX21" fmla="*/ 11603159 w 12192000"/>
              <a:gd name="connsiteY21" fmla="*/ 144676 h 1143642"/>
              <a:gd name="connsiteX22" fmla="*/ 11642383 w 12192000"/>
              <a:gd name="connsiteY22" fmla="*/ 133719 h 1143642"/>
              <a:gd name="connsiteX23" fmla="*/ 11695012 w 12192000"/>
              <a:gd name="connsiteY23" fmla="*/ 110617 h 1143642"/>
              <a:gd name="connsiteX24" fmla="*/ 11869452 w 12192000"/>
              <a:gd name="connsiteY24" fmla="*/ 98970 h 1143642"/>
              <a:gd name="connsiteX25" fmla="*/ 11987812 w 12192000"/>
              <a:gd name="connsiteY25" fmla="*/ 121671 h 1143642"/>
              <a:gd name="connsiteX26" fmla="*/ 12102516 w 12192000"/>
              <a:gd name="connsiteY26" fmla="*/ 115282 h 1143642"/>
              <a:gd name="connsiteX27" fmla="*/ 12191056 w 12192000"/>
              <a:gd name="connsiteY27" fmla="*/ 101579 h 1143642"/>
              <a:gd name="connsiteX28" fmla="*/ 12192000 w 12192000"/>
              <a:gd name="connsiteY28" fmla="*/ 102185 h 1143642"/>
              <a:gd name="connsiteX29" fmla="*/ 12192000 w 12192000"/>
              <a:gd name="connsiteY29" fmla="*/ 1143642 h 1143642"/>
              <a:gd name="connsiteX30" fmla="*/ 0 w 12192000"/>
              <a:gd name="connsiteY30" fmla="*/ 1143642 h 1143642"/>
              <a:gd name="connsiteX31" fmla="*/ 0 w 12192000"/>
              <a:gd name="connsiteY31" fmla="*/ 938958 h 1143642"/>
              <a:gd name="connsiteX32" fmla="*/ 43787 w 12192000"/>
              <a:gd name="connsiteY32" fmla="*/ 959275 h 1143642"/>
              <a:gd name="connsiteX33" fmla="*/ 254004 w 12192000"/>
              <a:gd name="connsiteY33" fmla="*/ 934103 h 1143642"/>
              <a:gd name="connsiteX34" fmla="*/ 336238 w 12192000"/>
              <a:gd name="connsiteY34" fmla="*/ 984853 h 1143642"/>
              <a:gd name="connsiteX35" fmla="*/ 564333 w 12192000"/>
              <a:gd name="connsiteY35" fmla="*/ 921248 h 1143642"/>
              <a:gd name="connsiteX36" fmla="*/ 863669 w 12192000"/>
              <a:gd name="connsiteY36" fmla="*/ 766451 h 1143642"/>
              <a:gd name="connsiteX37" fmla="*/ 991881 w 12192000"/>
              <a:gd name="connsiteY37" fmla="*/ 784290 h 1143642"/>
              <a:gd name="connsiteX38" fmla="*/ 1044355 w 12192000"/>
              <a:gd name="connsiteY38" fmla="*/ 822646 h 1143642"/>
              <a:gd name="connsiteX39" fmla="*/ 1063705 w 12192000"/>
              <a:gd name="connsiteY39" fmla="*/ 824472 h 1143642"/>
              <a:gd name="connsiteX40" fmla="*/ 1102332 w 12192000"/>
              <a:gd name="connsiteY40" fmla="*/ 783818 h 1143642"/>
              <a:gd name="connsiteX41" fmla="*/ 1154923 w 12192000"/>
              <a:gd name="connsiteY41" fmla="*/ 782635 h 1143642"/>
              <a:gd name="connsiteX42" fmla="*/ 1216594 w 12192000"/>
              <a:gd name="connsiteY42" fmla="*/ 726759 h 1143642"/>
              <a:gd name="connsiteX43" fmla="*/ 1423680 w 12192000"/>
              <a:gd name="connsiteY43" fmla="*/ 703045 h 1143642"/>
              <a:gd name="connsiteX44" fmla="*/ 1481131 w 12192000"/>
              <a:gd name="connsiteY44" fmla="*/ 645443 h 1143642"/>
              <a:gd name="connsiteX45" fmla="*/ 1506837 w 12192000"/>
              <a:gd name="connsiteY45" fmla="*/ 633656 h 1143642"/>
              <a:gd name="connsiteX46" fmla="*/ 1698214 w 12192000"/>
              <a:gd name="connsiteY46" fmla="*/ 664592 h 1143642"/>
              <a:gd name="connsiteX47" fmla="*/ 1897512 w 12192000"/>
              <a:gd name="connsiteY47" fmla="*/ 630721 h 1143642"/>
              <a:gd name="connsiteX48" fmla="*/ 2083724 w 12192000"/>
              <a:gd name="connsiteY48" fmla="*/ 689294 h 1143642"/>
              <a:gd name="connsiteX49" fmla="*/ 2191530 w 12192000"/>
              <a:gd name="connsiteY49" fmla="*/ 668652 h 1143642"/>
              <a:gd name="connsiteX50" fmla="*/ 2244255 w 12192000"/>
              <a:gd name="connsiteY50" fmla="*/ 618372 h 1143642"/>
              <a:gd name="connsiteX51" fmla="*/ 2495283 w 12192000"/>
              <a:gd name="connsiteY51" fmla="*/ 610656 h 1143642"/>
              <a:gd name="connsiteX52" fmla="*/ 2562174 w 12192000"/>
              <a:gd name="connsiteY52" fmla="*/ 588188 h 1143642"/>
              <a:gd name="connsiteX53" fmla="*/ 2627821 w 12192000"/>
              <a:gd name="connsiteY53" fmla="*/ 610266 h 1143642"/>
              <a:gd name="connsiteX54" fmla="*/ 2730710 w 12192000"/>
              <a:gd name="connsiteY54" fmla="*/ 551357 h 1143642"/>
              <a:gd name="connsiteX55" fmla="*/ 2884932 w 12192000"/>
              <a:gd name="connsiteY55" fmla="*/ 545073 h 1143642"/>
              <a:gd name="connsiteX56" fmla="*/ 2976019 w 12192000"/>
              <a:gd name="connsiteY56" fmla="*/ 533341 h 1143642"/>
              <a:gd name="connsiteX57" fmla="*/ 3008759 w 12192000"/>
              <a:gd name="connsiteY57" fmla="*/ 516361 h 1143642"/>
              <a:gd name="connsiteX58" fmla="*/ 3055731 w 12192000"/>
              <a:gd name="connsiteY58" fmla="*/ 501067 h 1143642"/>
              <a:gd name="connsiteX59" fmla="*/ 3137188 w 12192000"/>
              <a:gd name="connsiteY59" fmla="*/ 464384 h 1143642"/>
              <a:gd name="connsiteX60" fmla="*/ 3249134 w 12192000"/>
              <a:gd name="connsiteY60" fmla="*/ 431955 h 1143642"/>
              <a:gd name="connsiteX61" fmla="*/ 3338608 w 12192000"/>
              <a:gd name="connsiteY61" fmla="*/ 461813 h 1143642"/>
              <a:gd name="connsiteX62" fmla="*/ 3344574 w 12192000"/>
              <a:gd name="connsiteY62" fmla="*/ 451425 h 1143642"/>
              <a:gd name="connsiteX63" fmla="*/ 3402455 w 12192000"/>
              <a:gd name="connsiteY63" fmla="*/ 445950 h 1143642"/>
              <a:gd name="connsiteX64" fmla="*/ 3614450 w 12192000"/>
              <a:gd name="connsiteY64" fmla="*/ 491297 h 1143642"/>
              <a:gd name="connsiteX65" fmla="*/ 3727304 w 12192000"/>
              <a:gd name="connsiteY65" fmla="*/ 478817 h 1143642"/>
              <a:gd name="connsiteX66" fmla="*/ 3765869 w 12192000"/>
              <a:gd name="connsiteY66" fmla="*/ 463983 h 1143642"/>
              <a:gd name="connsiteX67" fmla="*/ 3830576 w 12192000"/>
              <a:gd name="connsiteY67" fmla="*/ 439775 h 1143642"/>
              <a:gd name="connsiteX68" fmla="*/ 3875271 w 12192000"/>
              <a:gd name="connsiteY68" fmla="*/ 396060 h 1143642"/>
              <a:gd name="connsiteX69" fmla="*/ 3930828 w 12192000"/>
              <a:gd name="connsiteY69" fmla="*/ 385973 h 1143642"/>
              <a:gd name="connsiteX70" fmla="*/ 3948478 w 12192000"/>
              <a:gd name="connsiteY70" fmla="*/ 416766 h 1143642"/>
              <a:gd name="connsiteX71" fmla="*/ 4006369 w 12192000"/>
              <a:gd name="connsiteY71" fmla="*/ 395221 h 1143642"/>
              <a:gd name="connsiteX72" fmla="*/ 4093666 w 12192000"/>
              <a:gd name="connsiteY72" fmla="*/ 358900 h 1143642"/>
              <a:gd name="connsiteX73" fmla="*/ 4145241 w 12192000"/>
              <a:gd name="connsiteY73" fmla="*/ 346511 h 1143642"/>
              <a:gd name="connsiteX74" fmla="*/ 4284785 w 12192000"/>
              <a:gd name="connsiteY74" fmla="*/ 303374 h 1143642"/>
              <a:gd name="connsiteX75" fmla="*/ 4423539 w 12192000"/>
              <a:gd name="connsiteY75" fmla="*/ 253085 h 1143642"/>
              <a:gd name="connsiteX76" fmla="*/ 4485482 w 12192000"/>
              <a:gd name="connsiteY76" fmla="*/ 188757 h 1143642"/>
              <a:gd name="connsiteX77" fmla="*/ 4493407 w 12192000"/>
              <a:gd name="connsiteY77" fmla="*/ 185784 h 1143642"/>
              <a:gd name="connsiteX78" fmla="*/ 4515391 w 12192000"/>
              <a:gd name="connsiteY78" fmla="*/ 187801 h 1143642"/>
              <a:gd name="connsiteX79" fmla="*/ 4523713 w 12192000"/>
              <a:gd name="connsiteY79" fmla="*/ 190231 h 1143642"/>
              <a:gd name="connsiteX80" fmla="*/ 4535774 w 12192000"/>
              <a:gd name="connsiteY80" fmla="*/ 190230 h 1143642"/>
              <a:gd name="connsiteX81" fmla="*/ 4536053 w 12192000"/>
              <a:gd name="connsiteY81" fmla="*/ 189698 h 1143642"/>
              <a:gd name="connsiteX82" fmla="*/ 4547385 w 12192000"/>
              <a:gd name="connsiteY82" fmla="*/ 190738 h 1143642"/>
              <a:gd name="connsiteX83" fmla="*/ 4603054 w 12192000"/>
              <a:gd name="connsiteY83" fmla="*/ 202552 h 1143642"/>
              <a:gd name="connsiteX84" fmla="*/ 4674354 w 12192000"/>
              <a:gd name="connsiteY84" fmla="*/ 152098 h 1143642"/>
              <a:gd name="connsiteX85" fmla="*/ 4704259 w 12192000"/>
              <a:gd name="connsiteY85" fmla="*/ 143416 h 1143642"/>
              <a:gd name="connsiteX86" fmla="*/ 4720133 w 12192000"/>
              <a:gd name="connsiteY86" fmla="*/ 135938 h 1143642"/>
              <a:gd name="connsiteX87" fmla="*/ 4721058 w 12192000"/>
              <a:gd name="connsiteY87" fmla="*/ 133637 h 1143642"/>
              <a:gd name="connsiteX88" fmla="*/ 4774434 w 12192000"/>
              <a:gd name="connsiteY88" fmla="*/ 145230 h 1143642"/>
              <a:gd name="connsiteX89" fmla="*/ 4781376 w 12192000"/>
              <a:gd name="connsiteY89" fmla="*/ 142489 h 1143642"/>
              <a:gd name="connsiteX90" fmla="*/ 4816353 w 12192000"/>
              <a:gd name="connsiteY90" fmla="*/ 155524 h 1143642"/>
              <a:gd name="connsiteX91" fmla="*/ 4834325 w 12192000"/>
              <a:gd name="connsiteY91" fmla="*/ 159336 h 1143642"/>
              <a:gd name="connsiteX92" fmla="*/ 4839606 w 12192000"/>
              <a:gd name="connsiteY92" fmla="*/ 166440 h 1143642"/>
              <a:gd name="connsiteX93" fmla="*/ 4866030 w 12192000"/>
              <a:gd name="connsiteY93" fmla="*/ 169008 h 1143642"/>
              <a:gd name="connsiteX94" fmla="*/ 4868987 w 12192000"/>
              <a:gd name="connsiteY94" fmla="*/ 167030 h 1143642"/>
              <a:gd name="connsiteX95" fmla="*/ 4891068 w 12192000"/>
              <a:gd name="connsiteY95" fmla="*/ 177604 h 1143642"/>
              <a:gd name="connsiteX96" fmla="*/ 4909920 w 12192000"/>
              <a:gd name="connsiteY96" fmla="*/ 196686 h 1143642"/>
              <a:gd name="connsiteX97" fmla="*/ 5133538 w 12192000"/>
              <a:gd name="connsiteY97" fmla="*/ 186509 h 1143642"/>
              <a:gd name="connsiteX98" fmla="*/ 5450871 w 12192000"/>
              <a:gd name="connsiteY98" fmla="*/ 258816 h 1143642"/>
              <a:gd name="connsiteX99" fmla="*/ 5489781 w 12192000"/>
              <a:gd name="connsiteY99" fmla="*/ 212272 h 1143642"/>
              <a:gd name="connsiteX100" fmla="*/ 5792606 w 12192000"/>
              <a:gd name="connsiteY100" fmla="*/ 236975 h 1143642"/>
              <a:gd name="connsiteX101" fmla="*/ 5869247 w 12192000"/>
              <a:gd name="connsiteY101" fmla="*/ 222532 h 1143642"/>
              <a:gd name="connsiteX102" fmla="*/ 5938156 w 12192000"/>
              <a:gd name="connsiteY102" fmla="*/ 252196 h 1143642"/>
              <a:gd name="connsiteX103" fmla="*/ 5965800 w 12192000"/>
              <a:gd name="connsiteY103" fmla="*/ 237087 h 1143642"/>
              <a:gd name="connsiteX104" fmla="*/ 5970550 w 12192000"/>
              <a:gd name="connsiteY104" fmla="*/ 234017 h 1143642"/>
              <a:gd name="connsiteX105" fmla="*/ 5989910 w 12192000"/>
              <a:gd name="connsiteY105" fmla="*/ 231846 h 1143642"/>
              <a:gd name="connsiteX106" fmla="*/ 5994937 w 12192000"/>
              <a:gd name="connsiteY106" fmla="*/ 218588 h 1143642"/>
              <a:gd name="connsiteX107" fmla="*/ 6023765 w 12192000"/>
              <a:gd name="connsiteY107" fmla="*/ 206260 h 1143642"/>
              <a:gd name="connsiteX108" fmla="*/ 6059520 w 12192000"/>
              <a:gd name="connsiteY108" fmla="*/ 205794 h 1143642"/>
              <a:gd name="connsiteX109" fmla="*/ 6229716 w 12192000"/>
              <a:gd name="connsiteY109" fmla="*/ 217714 h 1143642"/>
              <a:gd name="connsiteX110" fmla="*/ 6331381 w 12192000"/>
              <a:gd name="connsiteY110" fmla="*/ 216787 h 1143642"/>
              <a:gd name="connsiteX111" fmla="*/ 6369749 w 12192000"/>
              <a:gd name="connsiteY111" fmla="*/ 203774 h 1143642"/>
              <a:gd name="connsiteX112" fmla="*/ 6423498 w 12192000"/>
              <a:gd name="connsiteY112" fmla="*/ 194114 h 1143642"/>
              <a:gd name="connsiteX113" fmla="*/ 6518161 w 12192000"/>
              <a:gd name="connsiteY113" fmla="*/ 167266 h 1143642"/>
              <a:gd name="connsiteX114" fmla="*/ 6645685 w 12192000"/>
              <a:gd name="connsiteY114" fmla="*/ 148236 h 1143642"/>
              <a:gd name="connsiteX115" fmla="*/ 6739636 w 12192000"/>
              <a:gd name="connsiteY115" fmla="*/ 188432 h 1143642"/>
              <a:gd name="connsiteX116" fmla="*/ 6747672 w 12192000"/>
              <a:gd name="connsiteY116" fmla="*/ 178816 h 1143642"/>
              <a:gd name="connsiteX117" fmla="*/ 6811991 w 12192000"/>
              <a:gd name="connsiteY117" fmla="*/ 180194 h 1143642"/>
              <a:gd name="connsiteX118" fmla="*/ 7038226 w 12192000"/>
              <a:gd name="connsiteY118" fmla="*/ 250208 h 1143642"/>
              <a:gd name="connsiteX119" fmla="*/ 7163894 w 12192000"/>
              <a:gd name="connsiteY119" fmla="*/ 251101 h 1143642"/>
              <a:gd name="connsiteX120" fmla="*/ 7208349 w 12192000"/>
              <a:gd name="connsiteY120" fmla="*/ 240906 h 1143642"/>
              <a:gd name="connsiteX121" fmla="*/ 7282840 w 12192000"/>
              <a:gd name="connsiteY121" fmla="*/ 224479 h 1143642"/>
              <a:gd name="connsiteX122" fmla="*/ 7338153 w 12192000"/>
              <a:gd name="connsiteY122" fmla="*/ 186316 h 1143642"/>
              <a:gd name="connsiteX123" fmla="*/ 7400583 w 12192000"/>
              <a:gd name="connsiteY123" fmla="*/ 182838 h 1143642"/>
              <a:gd name="connsiteX124" fmla="*/ 7415556 w 12192000"/>
              <a:gd name="connsiteY124" fmla="*/ 215507 h 1143642"/>
              <a:gd name="connsiteX125" fmla="*/ 7482186 w 12192000"/>
              <a:gd name="connsiteY125" fmla="*/ 200921 h 1143642"/>
              <a:gd name="connsiteX126" fmla="*/ 7583207 w 12192000"/>
              <a:gd name="connsiteY126" fmla="*/ 175123 h 1143642"/>
              <a:gd name="connsiteX127" fmla="*/ 7641594 w 12192000"/>
              <a:gd name="connsiteY127" fmla="*/ 168889 h 1143642"/>
              <a:gd name="connsiteX128" fmla="*/ 7800943 w 12192000"/>
              <a:gd name="connsiteY128" fmla="*/ 142471 h 1143642"/>
              <a:gd name="connsiteX129" fmla="*/ 7960450 w 12192000"/>
              <a:gd name="connsiteY129" fmla="*/ 108854 h 1143642"/>
              <a:gd name="connsiteX130" fmla="*/ 8054361 w 12192000"/>
              <a:gd name="connsiteY130" fmla="*/ 48546 h 1143642"/>
              <a:gd name="connsiteX131" fmla="*/ 8185539 w 12192000"/>
              <a:gd name="connsiteY131" fmla="*/ 25276 h 1143642"/>
              <a:gd name="connsiteX132" fmla="*/ 8207409 w 12192000"/>
              <a:gd name="connsiteY132" fmla="*/ 15463 h 1143642"/>
              <a:gd name="connsiteX133" fmla="*/ 8238081 w 12192000"/>
              <a:gd name="connsiteY133" fmla="*/ 20596 h 1143642"/>
              <a:gd name="connsiteX134" fmla="*/ 8361058 w 12192000"/>
              <a:gd name="connsiteY134" fmla="*/ 43039 h 1143642"/>
              <a:gd name="connsiteX135" fmla="*/ 8458208 w 12192000"/>
              <a:gd name="connsiteY135" fmla="*/ 77444 h 1143642"/>
              <a:gd name="connsiteX136" fmla="*/ 8577671 w 12192000"/>
              <a:gd name="connsiteY136" fmla="*/ 50092 h 1143642"/>
              <a:gd name="connsiteX137" fmla="*/ 8651048 w 12192000"/>
              <a:gd name="connsiteY137" fmla="*/ 56881 h 1143642"/>
              <a:gd name="connsiteX138" fmla="*/ 8772056 w 12192000"/>
              <a:gd name="connsiteY138" fmla="*/ 103814 h 1143642"/>
              <a:gd name="connsiteX139" fmla="*/ 8929686 w 12192000"/>
              <a:gd name="connsiteY139" fmla="*/ 86439 h 1143642"/>
              <a:gd name="connsiteX140" fmla="*/ 8960935 w 12192000"/>
              <a:gd name="connsiteY140" fmla="*/ 35409 h 1143642"/>
              <a:gd name="connsiteX141" fmla="*/ 8986897 w 12192000"/>
              <a:gd name="connsiteY141" fmla="*/ 540 h 1143642"/>
              <a:gd name="connsiteX0" fmla="*/ 8986897 w 12192000"/>
              <a:gd name="connsiteY0" fmla="*/ 540 h 1143642"/>
              <a:gd name="connsiteX1" fmla="*/ 9003840 w 12192000"/>
              <a:gd name="connsiteY1" fmla="*/ 4077 h 1143642"/>
              <a:gd name="connsiteX2" fmla="*/ 9024264 w 12192000"/>
              <a:gd name="connsiteY2" fmla="*/ 74681 h 1143642"/>
              <a:gd name="connsiteX3" fmla="*/ 9162332 w 12192000"/>
              <a:gd name="connsiteY3" fmla="*/ 125224 h 1143642"/>
              <a:gd name="connsiteX4" fmla="*/ 9231104 w 12192000"/>
              <a:gd name="connsiteY4" fmla="*/ 142443 h 1143642"/>
              <a:gd name="connsiteX5" fmla="*/ 9337856 w 12192000"/>
              <a:gd name="connsiteY5" fmla="*/ 152984 h 1143642"/>
              <a:gd name="connsiteX6" fmla="*/ 9370432 w 12192000"/>
              <a:gd name="connsiteY6" fmla="*/ 159063 h 1143642"/>
              <a:gd name="connsiteX7" fmla="*/ 9695185 w 12192000"/>
              <a:gd name="connsiteY7" fmla="*/ 251480 h 1143642"/>
              <a:gd name="connsiteX8" fmla="*/ 9883275 w 12192000"/>
              <a:gd name="connsiteY8" fmla="*/ 168911 h 1143642"/>
              <a:gd name="connsiteX9" fmla="*/ 10094178 w 12192000"/>
              <a:gd name="connsiteY9" fmla="*/ 149971 h 1143642"/>
              <a:gd name="connsiteX10" fmla="*/ 10159413 w 12192000"/>
              <a:gd name="connsiteY10" fmla="*/ 190189 h 1143642"/>
              <a:gd name="connsiteX11" fmla="*/ 10191921 w 12192000"/>
              <a:gd name="connsiteY11" fmla="*/ 188378 h 1143642"/>
              <a:gd name="connsiteX12" fmla="*/ 10245241 w 12192000"/>
              <a:gd name="connsiteY12" fmla="*/ 181024 h 1143642"/>
              <a:gd name="connsiteX13" fmla="*/ 10327894 w 12192000"/>
              <a:gd name="connsiteY13" fmla="*/ 197994 h 1143642"/>
              <a:gd name="connsiteX14" fmla="*/ 10492915 w 12192000"/>
              <a:gd name="connsiteY14" fmla="*/ 190206 h 1143642"/>
              <a:gd name="connsiteX15" fmla="*/ 10772996 w 12192000"/>
              <a:gd name="connsiteY15" fmla="*/ 262308 h 1143642"/>
              <a:gd name="connsiteX16" fmla="*/ 11029627 w 12192000"/>
              <a:gd name="connsiteY16" fmla="*/ 242751 h 1143642"/>
              <a:gd name="connsiteX17" fmla="*/ 11118024 w 12192000"/>
              <a:gd name="connsiteY17" fmla="*/ 239755 h 1143642"/>
              <a:gd name="connsiteX18" fmla="*/ 11207784 w 12192000"/>
              <a:gd name="connsiteY18" fmla="*/ 168102 h 1143642"/>
              <a:gd name="connsiteX19" fmla="*/ 11356220 w 12192000"/>
              <a:gd name="connsiteY19" fmla="*/ 171938 h 1143642"/>
              <a:gd name="connsiteX20" fmla="*/ 11431049 w 12192000"/>
              <a:gd name="connsiteY20" fmla="*/ 118305 h 1143642"/>
              <a:gd name="connsiteX21" fmla="*/ 11603159 w 12192000"/>
              <a:gd name="connsiteY21" fmla="*/ 144676 h 1143642"/>
              <a:gd name="connsiteX22" fmla="*/ 11642383 w 12192000"/>
              <a:gd name="connsiteY22" fmla="*/ 133719 h 1143642"/>
              <a:gd name="connsiteX23" fmla="*/ 11695012 w 12192000"/>
              <a:gd name="connsiteY23" fmla="*/ 110617 h 1143642"/>
              <a:gd name="connsiteX24" fmla="*/ 11869452 w 12192000"/>
              <a:gd name="connsiteY24" fmla="*/ 98970 h 1143642"/>
              <a:gd name="connsiteX25" fmla="*/ 11987812 w 12192000"/>
              <a:gd name="connsiteY25" fmla="*/ 121671 h 1143642"/>
              <a:gd name="connsiteX26" fmla="*/ 12102516 w 12192000"/>
              <a:gd name="connsiteY26" fmla="*/ 115282 h 1143642"/>
              <a:gd name="connsiteX27" fmla="*/ 12191056 w 12192000"/>
              <a:gd name="connsiteY27" fmla="*/ 101579 h 1143642"/>
              <a:gd name="connsiteX28" fmla="*/ 12192000 w 12192000"/>
              <a:gd name="connsiteY28" fmla="*/ 102185 h 1143642"/>
              <a:gd name="connsiteX29" fmla="*/ 12192000 w 12192000"/>
              <a:gd name="connsiteY29" fmla="*/ 1143642 h 1143642"/>
              <a:gd name="connsiteX30" fmla="*/ 0 w 12192000"/>
              <a:gd name="connsiteY30" fmla="*/ 1143642 h 1143642"/>
              <a:gd name="connsiteX31" fmla="*/ 0 w 12192000"/>
              <a:gd name="connsiteY31" fmla="*/ 938958 h 1143642"/>
              <a:gd name="connsiteX32" fmla="*/ 43787 w 12192000"/>
              <a:gd name="connsiteY32" fmla="*/ 959275 h 1143642"/>
              <a:gd name="connsiteX33" fmla="*/ 254004 w 12192000"/>
              <a:gd name="connsiteY33" fmla="*/ 934103 h 1143642"/>
              <a:gd name="connsiteX34" fmla="*/ 336238 w 12192000"/>
              <a:gd name="connsiteY34" fmla="*/ 984853 h 1143642"/>
              <a:gd name="connsiteX35" fmla="*/ 564333 w 12192000"/>
              <a:gd name="connsiteY35" fmla="*/ 921248 h 1143642"/>
              <a:gd name="connsiteX36" fmla="*/ 863669 w 12192000"/>
              <a:gd name="connsiteY36" fmla="*/ 766451 h 1143642"/>
              <a:gd name="connsiteX37" fmla="*/ 991881 w 12192000"/>
              <a:gd name="connsiteY37" fmla="*/ 784290 h 1143642"/>
              <a:gd name="connsiteX38" fmla="*/ 1044355 w 12192000"/>
              <a:gd name="connsiteY38" fmla="*/ 822646 h 1143642"/>
              <a:gd name="connsiteX39" fmla="*/ 1063705 w 12192000"/>
              <a:gd name="connsiteY39" fmla="*/ 824472 h 1143642"/>
              <a:gd name="connsiteX40" fmla="*/ 1102332 w 12192000"/>
              <a:gd name="connsiteY40" fmla="*/ 783818 h 1143642"/>
              <a:gd name="connsiteX41" fmla="*/ 1154923 w 12192000"/>
              <a:gd name="connsiteY41" fmla="*/ 782635 h 1143642"/>
              <a:gd name="connsiteX42" fmla="*/ 1216594 w 12192000"/>
              <a:gd name="connsiteY42" fmla="*/ 726759 h 1143642"/>
              <a:gd name="connsiteX43" fmla="*/ 1423680 w 12192000"/>
              <a:gd name="connsiteY43" fmla="*/ 703045 h 1143642"/>
              <a:gd name="connsiteX44" fmla="*/ 1481131 w 12192000"/>
              <a:gd name="connsiteY44" fmla="*/ 645443 h 1143642"/>
              <a:gd name="connsiteX45" fmla="*/ 1506837 w 12192000"/>
              <a:gd name="connsiteY45" fmla="*/ 633656 h 1143642"/>
              <a:gd name="connsiteX46" fmla="*/ 1698214 w 12192000"/>
              <a:gd name="connsiteY46" fmla="*/ 664592 h 1143642"/>
              <a:gd name="connsiteX47" fmla="*/ 1897512 w 12192000"/>
              <a:gd name="connsiteY47" fmla="*/ 630721 h 1143642"/>
              <a:gd name="connsiteX48" fmla="*/ 2083724 w 12192000"/>
              <a:gd name="connsiteY48" fmla="*/ 689294 h 1143642"/>
              <a:gd name="connsiteX49" fmla="*/ 2191530 w 12192000"/>
              <a:gd name="connsiteY49" fmla="*/ 668652 h 1143642"/>
              <a:gd name="connsiteX50" fmla="*/ 2244255 w 12192000"/>
              <a:gd name="connsiteY50" fmla="*/ 618372 h 1143642"/>
              <a:gd name="connsiteX51" fmla="*/ 2495283 w 12192000"/>
              <a:gd name="connsiteY51" fmla="*/ 610656 h 1143642"/>
              <a:gd name="connsiteX52" fmla="*/ 2562174 w 12192000"/>
              <a:gd name="connsiteY52" fmla="*/ 588188 h 1143642"/>
              <a:gd name="connsiteX53" fmla="*/ 2627821 w 12192000"/>
              <a:gd name="connsiteY53" fmla="*/ 610266 h 1143642"/>
              <a:gd name="connsiteX54" fmla="*/ 2730710 w 12192000"/>
              <a:gd name="connsiteY54" fmla="*/ 551357 h 1143642"/>
              <a:gd name="connsiteX55" fmla="*/ 2884932 w 12192000"/>
              <a:gd name="connsiteY55" fmla="*/ 545073 h 1143642"/>
              <a:gd name="connsiteX56" fmla="*/ 2976019 w 12192000"/>
              <a:gd name="connsiteY56" fmla="*/ 533341 h 1143642"/>
              <a:gd name="connsiteX57" fmla="*/ 3008759 w 12192000"/>
              <a:gd name="connsiteY57" fmla="*/ 516361 h 1143642"/>
              <a:gd name="connsiteX58" fmla="*/ 3055731 w 12192000"/>
              <a:gd name="connsiteY58" fmla="*/ 501067 h 1143642"/>
              <a:gd name="connsiteX59" fmla="*/ 3137188 w 12192000"/>
              <a:gd name="connsiteY59" fmla="*/ 464384 h 1143642"/>
              <a:gd name="connsiteX60" fmla="*/ 3249134 w 12192000"/>
              <a:gd name="connsiteY60" fmla="*/ 431955 h 1143642"/>
              <a:gd name="connsiteX61" fmla="*/ 3338608 w 12192000"/>
              <a:gd name="connsiteY61" fmla="*/ 461813 h 1143642"/>
              <a:gd name="connsiteX62" fmla="*/ 3344574 w 12192000"/>
              <a:gd name="connsiteY62" fmla="*/ 451425 h 1143642"/>
              <a:gd name="connsiteX63" fmla="*/ 3402455 w 12192000"/>
              <a:gd name="connsiteY63" fmla="*/ 445950 h 1143642"/>
              <a:gd name="connsiteX64" fmla="*/ 3614450 w 12192000"/>
              <a:gd name="connsiteY64" fmla="*/ 491297 h 1143642"/>
              <a:gd name="connsiteX65" fmla="*/ 3727304 w 12192000"/>
              <a:gd name="connsiteY65" fmla="*/ 478817 h 1143642"/>
              <a:gd name="connsiteX66" fmla="*/ 3765869 w 12192000"/>
              <a:gd name="connsiteY66" fmla="*/ 463983 h 1143642"/>
              <a:gd name="connsiteX67" fmla="*/ 3830576 w 12192000"/>
              <a:gd name="connsiteY67" fmla="*/ 439775 h 1143642"/>
              <a:gd name="connsiteX68" fmla="*/ 3875271 w 12192000"/>
              <a:gd name="connsiteY68" fmla="*/ 396060 h 1143642"/>
              <a:gd name="connsiteX69" fmla="*/ 3930828 w 12192000"/>
              <a:gd name="connsiteY69" fmla="*/ 385973 h 1143642"/>
              <a:gd name="connsiteX70" fmla="*/ 3948478 w 12192000"/>
              <a:gd name="connsiteY70" fmla="*/ 416766 h 1143642"/>
              <a:gd name="connsiteX71" fmla="*/ 4006369 w 12192000"/>
              <a:gd name="connsiteY71" fmla="*/ 395221 h 1143642"/>
              <a:gd name="connsiteX72" fmla="*/ 4093666 w 12192000"/>
              <a:gd name="connsiteY72" fmla="*/ 358900 h 1143642"/>
              <a:gd name="connsiteX73" fmla="*/ 4145241 w 12192000"/>
              <a:gd name="connsiteY73" fmla="*/ 346511 h 1143642"/>
              <a:gd name="connsiteX74" fmla="*/ 4284785 w 12192000"/>
              <a:gd name="connsiteY74" fmla="*/ 303374 h 1143642"/>
              <a:gd name="connsiteX75" fmla="*/ 4423539 w 12192000"/>
              <a:gd name="connsiteY75" fmla="*/ 253085 h 1143642"/>
              <a:gd name="connsiteX76" fmla="*/ 4485482 w 12192000"/>
              <a:gd name="connsiteY76" fmla="*/ 188757 h 1143642"/>
              <a:gd name="connsiteX77" fmla="*/ 4493407 w 12192000"/>
              <a:gd name="connsiteY77" fmla="*/ 185784 h 1143642"/>
              <a:gd name="connsiteX78" fmla="*/ 4515391 w 12192000"/>
              <a:gd name="connsiteY78" fmla="*/ 187801 h 1143642"/>
              <a:gd name="connsiteX79" fmla="*/ 4523713 w 12192000"/>
              <a:gd name="connsiteY79" fmla="*/ 190231 h 1143642"/>
              <a:gd name="connsiteX80" fmla="*/ 4535774 w 12192000"/>
              <a:gd name="connsiteY80" fmla="*/ 190230 h 1143642"/>
              <a:gd name="connsiteX81" fmla="*/ 4536053 w 12192000"/>
              <a:gd name="connsiteY81" fmla="*/ 189698 h 1143642"/>
              <a:gd name="connsiteX82" fmla="*/ 4547385 w 12192000"/>
              <a:gd name="connsiteY82" fmla="*/ 190738 h 1143642"/>
              <a:gd name="connsiteX83" fmla="*/ 4603054 w 12192000"/>
              <a:gd name="connsiteY83" fmla="*/ 202552 h 1143642"/>
              <a:gd name="connsiteX84" fmla="*/ 4674354 w 12192000"/>
              <a:gd name="connsiteY84" fmla="*/ 152098 h 1143642"/>
              <a:gd name="connsiteX85" fmla="*/ 4704259 w 12192000"/>
              <a:gd name="connsiteY85" fmla="*/ 143416 h 1143642"/>
              <a:gd name="connsiteX86" fmla="*/ 4720133 w 12192000"/>
              <a:gd name="connsiteY86" fmla="*/ 135938 h 1143642"/>
              <a:gd name="connsiteX87" fmla="*/ 4721058 w 12192000"/>
              <a:gd name="connsiteY87" fmla="*/ 133637 h 1143642"/>
              <a:gd name="connsiteX88" fmla="*/ 4774434 w 12192000"/>
              <a:gd name="connsiteY88" fmla="*/ 145230 h 1143642"/>
              <a:gd name="connsiteX89" fmla="*/ 4781376 w 12192000"/>
              <a:gd name="connsiteY89" fmla="*/ 142489 h 1143642"/>
              <a:gd name="connsiteX90" fmla="*/ 4816353 w 12192000"/>
              <a:gd name="connsiteY90" fmla="*/ 155524 h 1143642"/>
              <a:gd name="connsiteX91" fmla="*/ 4834325 w 12192000"/>
              <a:gd name="connsiteY91" fmla="*/ 159336 h 1143642"/>
              <a:gd name="connsiteX92" fmla="*/ 4839606 w 12192000"/>
              <a:gd name="connsiteY92" fmla="*/ 166440 h 1143642"/>
              <a:gd name="connsiteX93" fmla="*/ 4866030 w 12192000"/>
              <a:gd name="connsiteY93" fmla="*/ 169008 h 1143642"/>
              <a:gd name="connsiteX94" fmla="*/ 4868987 w 12192000"/>
              <a:gd name="connsiteY94" fmla="*/ 167030 h 1143642"/>
              <a:gd name="connsiteX95" fmla="*/ 4891068 w 12192000"/>
              <a:gd name="connsiteY95" fmla="*/ 177604 h 1143642"/>
              <a:gd name="connsiteX96" fmla="*/ 4909920 w 12192000"/>
              <a:gd name="connsiteY96" fmla="*/ 196686 h 1143642"/>
              <a:gd name="connsiteX97" fmla="*/ 5133538 w 12192000"/>
              <a:gd name="connsiteY97" fmla="*/ 186509 h 1143642"/>
              <a:gd name="connsiteX98" fmla="*/ 5450871 w 12192000"/>
              <a:gd name="connsiteY98" fmla="*/ 258816 h 1143642"/>
              <a:gd name="connsiteX99" fmla="*/ 5489781 w 12192000"/>
              <a:gd name="connsiteY99" fmla="*/ 212272 h 1143642"/>
              <a:gd name="connsiteX100" fmla="*/ 5792606 w 12192000"/>
              <a:gd name="connsiteY100" fmla="*/ 236975 h 1143642"/>
              <a:gd name="connsiteX101" fmla="*/ 5869247 w 12192000"/>
              <a:gd name="connsiteY101" fmla="*/ 222532 h 1143642"/>
              <a:gd name="connsiteX102" fmla="*/ 5938156 w 12192000"/>
              <a:gd name="connsiteY102" fmla="*/ 252196 h 1143642"/>
              <a:gd name="connsiteX103" fmla="*/ 5965800 w 12192000"/>
              <a:gd name="connsiteY103" fmla="*/ 237087 h 1143642"/>
              <a:gd name="connsiteX104" fmla="*/ 5970550 w 12192000"/>
              <a:gd name="connsiteY104" fmla="*/ 234017 h 1143642"/>
              <a:gd name="connsiteX105" fmla="*/ 5989910 w 12192000"/>
              <a:gd name="connsiteY105" fmla="*/ 231846 h 1143642"/>
              <a:gd name="connsiteX106" fmla="*/ 5994937 w 12192000"/>
              <a:gd name="connsiteY106" fmla="*/ 218588 h 1143642"/>
              <a:gd name="connsiteX107" fmla="*/ 6023765 w 12192000"/>
              <a:gd name="connsiteY107" fmla="*/ 206260 h 1143642"/>
              <a:gd name="connsiteX108" fmla="*/ 6059520 w 12192000"/>
              <a:gd name="connsiteY108" fmla="*/ 205794 h 1143642"/>
              <a:gd name="connsiteX109" fmla="*/ 6229716 w 12192000"/>
              <a:gd name="connsiteY109" fmla="*/ 217714 h 1143642"/>
              <a:gd name="connsiteX110" fmla="*/ 6331381 w 12192000"/>
              <a:gd name="connsiteY110" fmla="*/ 216787 h 1143642"/>
              <a:gd name="connsiteX111" fmla="*/ 6369749 w 12192000"/>
              <a:gd name="connsiteY111" fmla="*/ 203774 h 1143642"/>
              <a:gd name="connsiteX112" fmla="*/ 6423498 w 12192000"/>
              <a:gd name="connsiteY112" fmla="*/ 194114 h 1143642"/>
              <a:gd name="connsiteX113" fmla="*/ 6518161 w 12192000"/>
              <a:gd name="connsiteY113" fmla="*/ 167266 h 1143642"/>
              <a:gd name="connsiteX114" fmla="*/ 6645685 w 12192000"/>
              <a:gd name="connsiteY114" fmla="*/ 148236 h 1143642"/>
              <a:gd name="connsiteX115" fmla="*/ 6739636 w 12192000"/>
              <a:gd name="connsiteY115" fmla="*/ 188432 h 1143642"/>
              <a:gd name="connsiteX116" fmla="*/ 6747672 w 12192000"/>
              <a:gd name="connsiteY116" fmla="*/ 178816 h 1143642"/>
              <a:gd name="connsiteX117" fmla="*/ 6811991 w 12192000"/>
              <a:gd name="connsiteY117" fmla="*/ 180194 h 1143642"/>
              <a:gd name="connsiteX118" fmla="*/ 7038226 w 12192000"/>
              <a:gd name="connsiteY118" fmla="*/ 250208 h 1143642"/>
              <a:gd name="connsiteX119" fmla="*/ 7163894 w 12192000"/>
              <a:gd name="connsiteY119" fmla="*/ 251101 h 1143642"/>
              <a:gd name="connsiteX120" fmla="*/ 7208349 w 12192000"/>
              <a:gd name="connsiteY120" fmla="*/ 240906 h 1143642"/>
              <a:gd name="connsiteX121" fmla="*/ 7282840 w 12192000"/>
              <a:gd name="connsiteY121" fmla="*/ 224479 h 1143642"/>
              <a:gd name="connsiteX122" fmla="*/ 7338153 w 12192000"/>
              <a:gd name="connsiteY122" fmla="*/ 186316 h 1143642"/>
              <a:gd name="connsiteX123" fmla="*/ 7400583 w 12192000"/>
              <a:gd name="connsiteY123" fmla="*/ 182838 h 1143642"/>
              <a:gd name="connsiteX124" fmla="*/ 7415556 w 12192000"/>
              <a:gd name="connsiteY124" fmla="*/ 215507 h 1143642"/>
              <a:gd name="connsiteX125" fmla="*/ 7482186 w 12192000"/>
              <a:gd name="connsiteY125" fmla="*/ 200921 h 1143642"/>
              <a:gd name="connsiteX126" fmla="*/ 7583207 w 12192000"/>
              <a:gd name="connsiteY126" fmla="*/ 175123 h 1143642"/>
              <a:gd name="connsiteX127" fmla="*/ 7641594 w 12192000"/>
              <a:gd name="connsiteY127" fmla="*/ 168889 h 1143642"/>
              <a:gd name="connsiteX128" fmla="*/ 7800943 w 12192000"/>
              <a:gd name="connsiteY128" fmla="*/ 142471 h 1143642"/>
              <a:gd name="connsiteX129" fmla="*/ 7960450 w 12192000"/>
              <a:gd name="connsiteY129" fmla="*/ 108854 h 1143642"/>
              <a:gd name="connsiteX130" fmla="*/ 8054361 w 12192000"/>
              <a:gd name="connsiteY130" fmla="*/ 48546 h 1143642"/>
              <a:gd name="connsiteX131" fmla="*/ 8185539 w 12192000"/>
              <a:gd name="connsiteY131" fmla="*/ 25276 h 1143642"/>
              <a:gd name="connsiteX132" fmla="*/ 8207409 w 12192000"/>
              <a:gd name="connsiteY132" fmla="*/ 15463 h 1143642"/>
              <a:gd name="connsiteX133" fmla="*/ 8238081 w 12192000"/>
              <a:gd name="connsiteY133" fmla="*/ 20596 h 1143642"/>
              <a:gd name="connsiteX134" fmla="*/ 8361058 w 12192000"/>
              <a:gd name="connsiteY134" fmla="*/ 43039 h 1143642"/>
              <a:gd name="connsiteX135" fmla="*/ 8458208 w 12192000"/>
              <a:gd name="connsiteY135" fmla="*/ 77444 h 1143642"/>
              <a:gd name="connsiteX136" fmla="*/ 8577671 w 12192000"/>
              <a:gd name="connsiteY136" fmla="*/ 50092 h 1143642"/>
              <a:gd name="connsiteX137" fmla="*/ 8651048 w 12192000"/>
              <a:gd name="connsiteY137" fmla="*/ 56881 h 1143642"/>
              <a:gd name="connsiteX138" fmla="*/ 8772056 w 12192000"/>
              <a:gd name="connsiteY138" fmla="*/ 103814 h 1143642"/>
              <a:gd name="connsiteX139" fmla="*/ 8929686 w 12192000"/>
              <a:gd name="connsiteY139" fmla="*/ 86439 h 1143642"/>
              <a:gd name="connsiteX140" fmla="*/ 8960935 w 12192000"/>
              <a:gd name="connsiteY140" fmla="*/ 35409 h 1143642"/>
              <a:gd name="connsiteX141" fmla="*/ 8986897 w 12192000"/>
              <a:gd name="connsiteY141" fmla="*/ 540 h 1143642"/>
              <a:gd name="connsiteX0" fmla="*/ 8960935 w 12192000"/>
              <a:gd name="connsiteY0" fmla="*/ 32435 h 1140668"/>
              <a:gd name="connsiteX1" fmla="*/ 9003840 w 12192000"/>
              <a:gd name="connsiteY1" fmla="*/ 1103 h 1140668"/>
              <a:gd name="connsiteX2" fmla="*/ 9024264 w 12192000"/>
              <a:gd name="connsiteY2" fmla="*/ 71707 h 1140668"/>
              <a:gd name="connsiteX3" fmla="*/ 9162332 w 12192000"/>
              <a:gd name="connsiteY3" fmla="*/ 122250 h 1140668"/>
              <a:gd name="connsiteX4" fmla="*/ 9231104 w 12192000"/>
              <a:gd name="connsiteY4" fmla="*/ 139469 h 1140668"/>
              <a:gd name="connsiteX5" fmla="*/ 9337856 w 12192000"/>
              <a:gd name="connsiteY5" fmla="*/ 150010 h 1140668"/>
              <a:gd name="connsiteX6" fmla="*/ 9370432 w 12192000"/>
              <a:gd name="connsiteY6" fmla="*/ 156089 h 1140668"/>
              <a:gd name="connsiteX7" fmla="*/ 9695185 w 12192000"/>
              <a:gd name="connsiteY7" fmla="*/ 248506 h 1140668"/>
              <a:gd name="connsiteX8" fmla="*/ 9883275 w 12192000"/>
              <a:gd name="connsiteY8" fmla="*/ 165937 h 1140668"/>
              <a:gd name="connsiteX9" fmla="*/ 10094178 w 12192000"/>
              <a:gd name="connsiteY9" fmla="*/ 146997 h 1140668"/>
              <a:gd name="connsiteX10" fmla="*/ 10159413 w 12192000"/>
              <a:gd name="connsiteY10" fmla="*/ 187215 h 1140668"/>
              <a:gd name="connsiteX11" fmla="*/ 10191921 w 12192000"/>
              <a:gd name="connsiteY11" fmla="*/ 185404 h 1140668"/>
              <a:gd name="connsiteX12" fmla="*/ 10245241 w 12192000"/>
              <a:gd name="connsiteY12" fmla="*/ 178050 h 1140668"/>
              <a:gd name="connsiteX13" fmla="*/ 10327894 w 12192000"/>
              <a:gd name="connsiteY13" fmla="*/ 195020 h 1140668"/>
              <a:gd name="connsiteX14" fmla="*/ 10492915 w 12192000"/>
              <a:gd name="connsiteY14" fmla="*/ 187232 h 1140668"/>
              <a:gd name="connsiteX15" fmla="*/ 10772996 w 12192000"/>
              <a:gd name="connsiteY15" fmla="*/ 259334 h 1140668"/>
              <a:gd name="connsiteX16" fmla="*/ 11029627 w 12192000"/>
              <a:gd name="connsiteY16" fmla="*/ 239777 h 1140668"/>
              <a:gd name="connsiteX17" fmla="*/ 11118024 w 12192000"/>
              <a:gd name="connsiteY17" fmla="*/ 236781 h 1140668"/>
              <a:gd name="connsiteX18" fmla="*/ 11207784 w 12192000"/>
              <a:gd name="connsiteY18" fmla="*/ 165128 h 1140668"/>
              <a:gd name="connsiteX19" fmla="*/ 11356220 w 12192000"/>
              <a:gd name="connsiteY19" fmla="*/ 168964 h 1140668"/>
              <a:gd name="connsiteX20" fmla="*/ 11431049 w 12192000"/>
              <a:gd name="connsiteY20" fmla="*/ 115331 h 1140668"/>
              <a:gd name="connsiteX21" fmla="*/ 11603159 w 12192000"/>
              <a:gd name="connsiteY21" fmla="*/ 141702 h 1140668"/>
              <a:gd name="connsiteX22" fmla="*/ 11642383 w 12192000"/>
              <a:gd name="connsiteY22" fmla="*/ 130745 h 1140668"/>
              <a:gd name="connsiteX23" fmla="*/ 11695012 w 12192000"/>
              <a:gd name="connsiteY23" fmla="*/ 107643 h 1140668"/>
              <a:gd name="connsiteX24" fmla="*/ 11869452 w 12192000"/>
              <a:gd name="connsiteY24" fmla="*/ 95996 h 1140668"/>
              <a:gd name="connsiteX25" fmla="*/ 11987812 w 12192000"/>
              <a:gd name="connsiteY25" fmla="*/ 118697 h 1140668"/>
              <a:gd name="connsiteX26" fmla="*/ 12102516 w 12192000"/>
              <a:gd name="connsiteY26" fmla="*/ 112308 h 1140668"/>
              <a:gd name="connsiteX27" fmla="*/ 12191056 w 12192000"/>
              <a:gd name="connsiteY27" fmla="*/ 98605 h 1140668"/>
              <a:gd name="connsiteX28" fmla="*/ 12192000 w 12192000"/>
              <a:gd name="connsiteY28" fmla="*/ 99211 h 1140668"/>
              <a:gd name="connsiteX29" fmla="*/ 12192000 w 12192000"/>
              <a:gd name="connsiteY29" fmla="*/ 1140668 h 1140668"/>
              <a:gd name="connsiteX30" fmla="*/ 0 w 12192000"/>
              <a:gd name="connsiteY30" fmla="*/ 1140668 h 1140668"/>
              <a:gd name="connsiteX31" fmla="*/ 0 w 12192000"/>
              <a:gd name="connsiteY31" fmla="*/ 935984 h 1140668"/>
              <a:gd name="connsiteX32" fmla="*/ 43787 w 12192000"/>
              <a:gd name="connsiteY32" fmla="*/ 956301 h 1140668"/>
              <a:gd name="connsiteX33" fmla="*/ 254004 w 12192000"/>
              <a:gd name="connsiteY33" fmla="*/ 931129 h 1140668"/>
              <a:gd name="connsiteX34" fmla="*/ 336238 w 12192000"/>
              <a:gd name="connsiteY34" fmla="*/ 981879 h 1140668"/>
              <a:gd name="connsiteX35" fmla="*/ 564333 w 12192000"/>
              <a:gd name="connsiteY35" fmla="*/ 918274 h 1140668"/>
              <a:gd name="connsiteX36" fmla="*/ 863669 w 12192000"/>
              <a:gd name="connsiteY36" fmla="*/ 763477 h 1140668"/>
              <a:gd name="connsiteX37" fmla="*/ 991881 w 12192000"/>
              <a:gd name="connsiteY37" fmla="*/ 781316 h 1140668"/>
              <a:gd name="connsiteX38" fmla="*/ 1044355 w 12192000"/>
              <a:gd name="connsiteY38" fmla="*/ 819672 h 1140668"/>
              <a:gd name="connsiteX39" fmla="*/ 1063705 w 12192000"/>
              <a:gd name="connsiteY39" fmla="*/ 821498 h 1140668"/>
              <a:gd name="connsiteX40" fmla="*/ 1102332 w 12192000"/>
              <a:gd name="connsiteY40" fmla="*/ 780844 h 1140668"/>
              <a:gd name="connsiteX41" fmla="*/ 1154923 w 12192000"/>
              <a:gd name="connsiteY41" fmla="*/ 779661 h 1140668"/>
              <a:gd name="connsiteX42" fmla="*/ 1216594 w 12192000"/>
              <a:gd name="connsiteY42" fmla="*/ 723785 h 1140668"/>
              <a:gd name="connsiteX43" fmla="*/ 1423680 w 12192000"/>
              <a:gd name="connsiteY43" fmla="*/ 700071 h 1140668"/>
              <a:gd name="connsiteX44" fmla="*/ 1481131 w 12192000"/>
              <a:gd name="connsiteY44" fmla="*/ 642469 h 1140668"/>
              <a:gd name="connsiteX45" fmla="*/ 1506837 w 12192000"/>
              <a:gd name="connsiteY45" fmla="*/ 630682 h 1140668"/>
              <a:gd name="connsiteX46" fmla="*/ 1698214 w 12192000"/>
              <a:gd name="connsiteY46" fmla="*/ 661618 h 1140668"/>
              <a:gd name="connsiteX47" fmla="*/ 1897512 w 12192000"/>
              <a:gd name="connsiteY47" fmla="*/ 627747 h 1140668"/>
              <a:gd name="connsiteX48" fmla="*/ 2083724 w 12192000"/>
              <a:gd name="connsiteY48" fmla="*/ 686320 h 1140668"/>
              <a:gd name="connsiteX49" fmla="*/ 2191530 w 12192000"/>
              <a:gd name="connsiteY49" fmla="*/ 665678 h 1140668"/>
              <a:gd name="connsiteX50" fmla="*/ 2244255 w 12192000"/>
              <a:gd name="connsiteY50" fmla="*/ 615398 h 1140668"/>
              <a:gd name="connsiteX51" fmla="*/ 2495283 w 12192000"/>
              <a:gd name="connsiteY51" fmla="*/ 607682 h 1140668"/>
              <a:gd name="connsiteX52" fmla="*/ 2562174 w 12192000"/>
              <a:gd name="connsiteY52" fmla="*/ 585214 h 1140668"/>
              <a:gd name="connsiteX53" fmla="*/ 2627821 w 12192000"/>
              <a:gd name="connsiteY53" fmla="*/ 607292 h 1140668"/>
              <a:gd name="connsiteX54" fmla="*/ 2730710 w 12192000"/>
              <a:gd name="connsiteY54" fmla="*/ 548383 h 1140668"/>
              <a:gd name="connsiteX55" fmla="*/ 2884932 w 12192000"/>
              <a:gd name="connsiteY55" fmla="*/ 542099 h 1140668"/>
              <a:gd name="connsiteX56" fmla="*/ 2976019 w 12192000"/>
              <a:gd name="connsiteY56" fmla="*/ 530367 h 1140668"/>
              <a:gd name="connsiteX57" fmla="*/ 3008759 w 12192000"/>
              <a:gd name="connsiteY57" fmla="*/ 513387 h 1140668"/>
              <a:gd name="connsiteX58" fmla="*/ 3055731 w 12192000"/>
              <a:gd name="connsiteY58" fmla="*/ 498093 h 1140668"/>
              <a:gd name="connsiteX59" fmla="*/ 3137188 w 12192000"/>
              <a:gd name="connsiteY59" fmla="*/ 461410 h 1140668"/>
              <a:gd name="connsiteX60" fmla="*/ 3249134 w 12192000"/>
              <a:gd name="connsiteY60" fmla="*/ 428981 h 1140668"/>
              <a:gd name="connsiteX61" fmla="*/ 3338608 w 12192000"/>
              <a:gd name="connsiteY61" fmla="*/ 458839 h 1140668"/>
              <a:gd name="connsiteX62" fmla="*/ 3344574 w 12192000"/>
              <a:gd name="connsiteY62" fmla="*/ 448451 h 1140668"/>
              <a:gd name="connsiteX63" fmla="*/ 3402455 w 12192000"/>
              <a:gd name="connsiteY63" fmla="*/ 442976 h 1140668"/>
              <a:gd name="connsiteX64" fmla="*/ 3614450 w 12192000"/>
              <a:gd name="connsiteY64" fmla="*/ 488323 h 1140668"/>
              <a:gd name="connsiteX65" fmla="*/ 3727304 w 12192000"/>
              <a:gd name="connsiteY65" fmla="*/ 475843 h 1140668"/>
              <a:gd name="connsiteX66" fmla="*/ 3765869 w 12192000"/>
              <a:gd name="connsiteY66" fmla="*/ 461009 h 1140668"/>
              <a:gd name="connsiteX67" fmla="*/ 3830576 w 12192000"/>
              <a:gd name="connsiteY67" fmla="*/ 436801 h 1140668"/>
              <a:gd name="connsiteX68" fmla="*/ 3875271 w 12192000"/>
              <a:gd name="connsiteY68" fmla="*/ 393086 h 1140668"/>
              <a:gd name="connsiteX69" fmla="*/ 3930828 w 12192000"/>
              <a:gd name="connsiteY69" fmla="*/ 382999 h 1140668"/>
              <a:gd name="connsiteX70" fmla="*/ 3948478 w 12192000"/>
              <a:gd name="connsiteY70" fmla="*/ 413792 h 1140668"/>
              <a:gd name="connsiteX71" fmla="*/ 4006369 w 12192000"/>
              <a:gd name="connsiteY71" fmla="*/ 392247 h 1140668"/>
              <a:gd name="connsiteX72" fmla="*/ 4093666 w 12192000"/>
              <a:gd name="connsiteY72" fmla="*/ 355926 h 1140668"/>
              <a:gd name="connsiteX73" fmla="*/ 4145241 w 12192000"/>
              <a:gd name="connsiteY73" fmla="*/ 343537 h 1140668"/>
              <a:gd name="connsiteX74" fmla="*/ 4284785 w 12192000"/>
              <a:gd name="connsiteY74" fmla="*/ 300400 h 1140668"/>
              <a:gd name="connsiteX75" fmla="*/ 4423539 w 12192000"/>
              <a:gd name="connsiteY75" fmla="*/ 250111 h 1140668"/>
              <a:gd name="connsiteX76" fmla="*/ 4485482 w 12192000"/>
              <a:gd name="connsiteY76" fmla="*/ 185783 h 1140668"/>
              <a:gd name="connsiteX77" fmla="*/ 4493407 w 12192000"/>
              <a:gd name="connsiteY77" fmla="*/ 182810 h 1140668"/>
              <a:gd name="connsiteX78" fmla="*/ 4515391 w 12192000"/>
              <a:gd name="connsiteY78" fmla="*/ 184827 h 1140668"/>
              <a:gd name="connsiteX79" fmla="*/ 4523713 w 12192000"/>
              <a:gd name="connsiteY79" fmla="*/ 187257 h 1140668"/>
              <a:gd name="connsiteX80" fmla="*/ 4535774 w 12192000"/>
              <a:gd name="connsiteY80" fmla="*/ 187256 h 1140668"/>
              <a:gd name="connsiteX81" fmla="*/ 4536053 w 12192000"/>
              <a:gd name="connsiteY81" fmla="*/ 186724 h 1140668"/>
              <a:gd name="connsiteX82" fmla="*/ 4547385 w 12192000"/>
              <a:gd name="connsiteY82" fmla="*/ 187764 h 1140668"/>
              <a:gd name="connsiteX83" fmla="*/ 4603054 w 12192000"/>
              <a:gd name="connsiteY83" fmla="*/ 199578 h 1140668"/>
              <a:gd name="connsiteX84" fmla="*/ 4674354 w 12192000"/>
              <a:gd name="connsiteY84" fmla="*/ 149124 h 1140668"/>
              <a:gd name="connsiteX85" fmla="*/ 4704259 w 12192000"/>
              <a:gd name="connsiteY85" fmla="*/ 140442 h 1140668"/>
              <a:gd name="connsiteX86" fmla="*/ 4720133 w 12192000"/>
              <a:gd name="connsiteY86" fmla="*/ 132964 h 1140668"/>
              <a:gd name="connsiteX87" fmla="*/ 4721058 w 12192000"/>
              <a:gd name="connsiteY87" fmla="*/ 130663 h 1140668"/>
              <a:gd name="connsiteX88" fmla="*/ 4774434 w 12192000"/>
              <a:gd name="connsiteY88" fmla="*/ 142256 h 1140668"/>
              <a:gd name="connsiteX89" fmla="*/ 4781376 w 12192000"/>
              <a:gd name="connsiteY89" fmla="*/ 139515 h 1140668"/>
              <a:gd name="connsiteX90" fmla="*/ 4816353 w 12192000"/>
              <a:gd name="connsiteY90" fmla="*/ 152550 h 1140668"/>
              <a:gd name="connsiteX91" fmla="*/ 4834325 w 12192000"/>
              <a:gd name="connsiteY91" fmla="*/ 156362 h 1140668"/>
              <a:gd name="connsiteX92" fmla="*/ 4839606 w 12192000"/>
              <a:gd name="connsiteY92" fmla="*/ 163466 h 1140668"/>
              <a:gd name="connsiteX93" fmla="*/ 4866030 w 12192000"/>
              <a:gd name="connsiteY93" fmla="*/ 166034 h 1140668"/>
              <a:gd name="connsiteX94" fmla="*/ 4868987 w 12192000"/>
              <a:gd name="connsiteY94" fmla="*/ 164056 h 1140668"/>
              <a:gd name="connsiteX95" fmla="*/ 4891068 w 12192000"/>
              <a:gd name="connsiteY95" fmla="*/ 174630 h 1140668"/>
              <a:gd name="connsiteX96" fmla="*/ 4909920 w 12192000"/>
              <a:gd name="connsiteY96" fmla="*/ 193712 h 1140668"/>
              <a:gd name="connsiteX97" fmla="*/ 5133538 w 12192000"/>
              <a:gd name="connsiteY97" fmla="*/ 183535 h 1140668"/>
              <a:gd name="connsiteX98" fmla="*/ 5450871 w 12192000"/>
              <a:gd name="connsiteY98" fmla="*/ 255842 h 1140668"/>
              <a:gd name="connsiteX99" fmla="*/ 5489781 w 12192000"/>
              <a:gd name="connsiteY99" fmla="*/ 209298 h 1140668"/>
              <a:gd name="connsiteX100" fmla="*/ 5792606 w 12192000"/>
              <a:gd name="connsiteY100" fmla="*/ 234001 h 1140668"/>
              <a:gd name="connsiteX101" fmla="*/ 5869247 w 12192000"/>
              <a:gd name="connsiteY101" fmla="*/ 219558 h 1140668"/>
              <a:gd name="connsiteX102" fmla="*/ 5938156 w 12192000"/>
              <a:gd name="connsiteY102" fmla="*/ 249222 h 1140668"/>
              <a:gd name="connsiteX103" fmla="*/ 5965800 w 12192000"/>
              <a:gd name="connsiteY103" fmla="*/ 234113 h 1140668"/>
              <a:gd name="connsiteX104" fmla="*/ 5970550 w 12192000"/>
              <a:gd name="connsiteY104" fmla="*/ 231043 h 1140668"/>
              <a:gd name="connsiteX105" fmla="*/ 5989910 w 12192000"/>
              <a:gd name="connsiteY105" fmla="*/ 228872 h 1140668"/>
              <a:gd name="connsiteX106" fmla="*/ 5994937 w 12192000"/>
              <a:gd name="connsiteY106" fmla="*/ 215614 h 1140668"/>
              <a:gd name="connsiteX107" fmla="*/ 6023765 w 12192000"/>
              <a:gd name="connsiteY107" fmla="*/ 203286 h 1140668"/>
              <a:gd name="connsiteX108" fmla="*/ 6059520 w 12192000"/>
              <a:gd name="connsiteY108" fmla="*/ 202820 h 1140668"/>
              <a:gd name="connsiteX109" fmla="*/ 6229716 w 12192000"/>
              <a:gd name="connsiteY109" fmla="*/ 214740 h 1140668"/>
              <a:gd name="connsiteX110" fmla="*/ 6331381 w 12192000"/>
              <a:gd name="connsiteY110" fmla="*/ 213813 h 1140668"/>
              <a:gd name="connsiteX111" fmla="*/ 6369749 w 12192000"/>
              <a:gd name="connsiteY111" fmla="*/ 200800 h 1140668"/>
              <a:gd name="connsiteX112" fmla="*/ 6423498 w 12192000"/>
              <a:gd name="connsiteY112" fmla="*/ 191140 h 1140668"/>
              <a:gd name="connsiteX113" fmla="*/ 6518161 w 12192000"/>
              <a:gd name="connsiteY113" fmla="*/ 164292 h 1140668"/>
              <a:gd name="connsiteX114" fmla="*/ 6645685 w 12192000"/>
              <a:gd name="connsiteY114" fmla="*/ 145262 h 1140668"/>
              <a:gd name="connsiteX115" fmla="*/ 6739636 w 12192000"/>
              <a:gd name="connsiteY115" fmla="*/ 185458 h 1140668"/>
              <a:gd name="connsiteX116" fmla="*/ 6747672 w 12192000"/>
              <a:gd name="connsiteY116" fmla="*/ 175842 h 1140668"/>
              <a:gd name="connsiteX117" fmla="*/ 6811991 w 12192000"/>
              <a:gd name="connsiteY117" fmla="*/ 177220 h 1140668"/>
              <a:gd name="connsiteX118" fmla="*/ 7038226 w 12192000"/>
              <a:gd name="connsiteY118" fmla="*/ 247234 h 1140668"/>
              <a:gd name="connsiteX119" fmla="*/ 7163894 w 12192000"/>
              <a:gd name="connsiteY119" fmla="*/ 248127 h 1140668"/>
              <a:gd name="connsiteX120" fmla="*/ 7208349 w 12192000"/>
              <a:gd name="connsiteY120" fmla="*/ 237932 h 1140668"/>
              <a:gd name="connsiteX121" fmla="*/ 7282840 w 12192000"/>
              <a:gd name="connsiteY121" fmla="*/ 221505 h 1140668"/>
              <a:gd name="connsiteX122" fmla="*/ 7338153 w 12192000"/>
              <a:gd name="connsiteY122" fmla="*/ 183342 h 1140668"/>
              <a:gd name="connsiteX123" fmla="*/ 7400583 w 12192000"/>
              <a:gd name="connsiteY123" fmla="*/ 179864 h 1140668"/>
              <a:gd name="connsiteX124" fmla="*/ 7415556 w 12192000"/>
              <a:gd name="connsiteY124" fmla="*/ 212533 h 1140668"/>
              <a:gd name="connsiteX125" fmla="*/ 7482186 w 12192000"/>
              <a:gd name="connsiteY125" fmla="*/ 197947 h 1140668"/>
              <a:gd name="connsiteX126" fmla="*/ 7583207 w 12192000"/>
              <a:gd name="connsiteY126" fmla="*/ 172149 h 1140668"/>
              <a:gd name="connsiteX127" fmla="*/ 7641594 w 12192000"/>
              <a:gd name="connsiteY127" fmla="*/ 165915 h 1140668"/>
              <a:gd name="connsiteX128" fmla="*/ 7800943 w 12192000"/>
              <a:gd name="connsiteY128" fmla="*/ 139497 h 1140668"/>
              <a:gd name="connsiteX129" fmla="*/ 7960450 w 12192000"/>
              <a:gd name="connsiteY129" fmla="*/ 105880 h 1140668"/>
              <a:gd name="connsiteX130" fmla="*/ 8054361 w 12192000"/>
              <a:gd name="connsiteY130" fmla="*/ 45572 h 1140668"/>
              <a:gd name="connsiteX131" fmla="*/ 8185539 w 12192000"/>
              <a:gd name="connsiteY131" fmla="*/ 22302 h 1140668"/>
              <a:gd name="connsiteX132" fmla="*/ 8207409 w 12192000"/>
              <a:gd name="connsiteY132" fmla="*/ 12489 h 1140668"/>
              <a:gd name="connsiteX133" fmla="*/ 8238081 w 12192000"/>
              <a:gd name="connsiteY133" fmla="*/ 17622 h 1140668"/>
              <a:gd name="connsiteX134" fmla="*/ 8361058 w 12192000"/>
              <a:gd name="connsiteY134" fmla="*/ 40065 h 1140668"/>
              <a:gd name="connsiteX135" fmla="*/ 8458208 w 12192000"/>
              <a:gd name="connsiteY135" fmla="*/ 74470 h 1140668"/>
              <a:gd name="connsiteX136" fmla="*/ 8577671 w 12192000"/>
              <a:gd name="connsiteY136" fmla="*/ 47118 h 1140668"/>
              <a:gd name="connsiteX137" fmla="*/ 8651048 w 12192000"/>
              <a:gd name="connsiteY137" fmla="*/ 53907 h 1140668"/>
              <a:gd name="connsiteX138" fmla="*/ 8772056 w 12192000"/>
              <a:gd name="connsiteY138" fmla="*/ 100840 h 1140668"/>
              <a:gd name="connsiteX139" fmla="*/ 8929686 w 12192000"/>
              <a:gd name="connsiteY139" fmla="*/ 83465 h 1140668"/>
              <a:gd name="connsiteX140" fmla="*/ 8960935 w 12192000"/>
              <a:gd name="connsiteY140" fmla="*/ 32435 h 1140668"/>
              <a:gd name="connsiteX0" fmla="*/ 8960935 w 12192000"/>
              <a:gd name="connsiteY0" fmla="*/ 19946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83275 w 12192000"/>
              <a:gd name="connsiteY7" fmla="*/ 153448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31049 w 12192000"/>
              <a:gd name="connsiteY19" fmla="*/ 10284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9452 w 12192000"/>
              <a:gd name="connsiteY23" fmla="*/ 83507 h 1128179"/>
              <a:gd name="connsiteX24" fmla="*/ 11987812 w 12192000"/>
              <a:gd name="connsiteY24" fmla="*/ 106208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43787 w 12192000"/>
              <a:gd name="connsiteY31" fmla="*/ 943812 h 1128179"/>
              <a:gd name="connsiteX32" fmla="*/ 254004 w 12192000"/>
              <a:gd name="connsiteY32" fmla="*/ 918640 h 1128179"/>
              <a:gd name="connsiteX33" fmla="*/ 336238 w 12192000"/>
              <a:gd name="connsiteY33" fmla="*/ 969390 h 1128179"/>
              <a:gd name="connsiteX34" fmla="*/ 564333 w 12192000"/>
              <a:gd name="connsiteY34" fmla="*/ 905785 h 1128179"/>
              <a:gd name="connsiteX35" fmla="*/ 863669 w 12192000"/>
              <a:gd name="connsiteY35" fmla="*/ 750988 h 1128179"/>
              <a:gd name="connsiteX36" fmla="*/ 991881 w 12192000"/>
              <a:gd name="connsiteY36" fmla="*/ 768827 h 1128179"/>
              <a:gd name="connsiteX37" fmla="*/ 1044355 w 12192000"/>
              <a:gd name="connsiteY37" fmla="*/ 807183 h 1128179"/>
              <a:gd name="connsiteX38" fmla="*/ 1063705 w 12192000"/>
              <a:gd name="connsiteY38" fmla="*/ 809009 h 1128179"/>
              <a:gd name="connsiteX39" fmla="*/ 1102332 w 12192000"/>
              <a:gd name="connsiteY39" fmla="*/ 768355 h 1128179"/>
              <a:gd name="connsiteX40" fmla="*/ 1154923 w 12192000"/>
              <a:gd name="connsiteY40" fmla="*/ 767172 h 1128179"/>
              <a:gd name="connsiteX41" fmla="*/ 1216594 w 12192000"/>
              <a:gd name="connsiteY41" fmla="*/ 711296 h 1128179"/>
              <a:gd name="connsiteX42" fmla="*/ 1423680 w 12192000"/>
              <a:gd name="connsiteY42" fmla="*/ 687582 h 1128179"/>
              <a:gd name="connsiteX43" fmla="*/ 1481131 w 12192000"/>
              <a:gd name="connsiteY43" fmla="*/ 629980 h 1128179"/>
              <a:gd name="connsiteX44" fmla="*/ 1506837 w 12192000"/>
              <a:gd name="connsiteY44" fmla="*/ 618193 h 1128179"/>
              <a:gd name="connsiteX45" fmla="*/ 1698214 w 12192000"/>
              <a:gd name="connsiteY45" fmla="*/ 649129 h 1128179"/>
              <a:gd name="connsiteX46" fmla="*/ 1897512 w 12192000"/>
              <a:gd name="connsiteY46" fmla="*/ 615258 h 1128179"/>
              <a:gd name="connsiteX47" fmla="*/ 2083724 w 12192000"/>
              <a:gd name="connsiteY47" fmla="*/ 673831 h 1128179"/>
              <a:gd name="connsiteX48" fmla="*/ 2191530 w 12192000"/>
              <a:gd name="connsiteY48" fmla="*/ 653189 h 1128179"/>
              <a:gd name="connsiteX49" fmla="*/ 2244255 w 12192000"/>
              <a:gd name="connsiteY49" fmla="*/ 602909 h 1128179"/>
              <a:gd name="connsiteX50" fmla="*/ 2495283 w 12192000"/>
              <a:gd name="connsiteY50" fmla="*/ 595193 h 1128179"/>
              <a:gd name="connsiteX51" fmla="*/ 2562174 w 12192000"/>
              <a:gd name="connsiteY51" fmla="*/ 572725 h 1128179"/>
              <a:gd name="connsiteX52" fmla="*/ 2627821 w 12192000"/>
              <a:gd name="connsiteY52" fmla="*/ 594803 h 1128179"/>
              <a:gd name="connsiteX53" fmla="*/ 2730710 w 12192000"/>
              <a:gd name="connsiteY53" fmla="*/ 535894 h 1128179"/>
              <a:gd name="connsiteX54" fmla="*/ 2884932 w 12192000"/>
              <a:gd name="connsiteY54" fmla="*/ 529610 h 1128179"/>
              <a:gd name="connsiteX55" fmla="*/ 2976019 w 12192000"/>
              <a:gd name="connsiteY55" fmla="*/ 517878 h 1128179"/>
              <a:gd name="connsiteX56" fmla="*/ 3008759 w 12192000"/>
              <a:gd name="connsiteY56" fmla="*/ 500898 h 1128179"/>
              <a:gd name="connsiteX57" fmla="*/ 3055731 w 12192000"/>
              <a:gd name="connsiteY57" fmla="*/ 485604 h 1128179"/>
              <a:gd name="connsiteX58" fmla="*/ 3137188 w 12192000"/>
              <a:gd name="connsiteY58" fmla="*/ 448921 h 1128179"/>
              <a:gd name="connsiteX59" fmla="*/ 3249134 w 12192000"/>
              <a:gd name="connsiteY59" fmla="*/ 416492 h 1128179"/>
              <a:gd name="connsiteX60" fmla="*/ 3338608 w 12192000"/>
              <a:gd name="connsiteY60" fmla="*/ 446350 h 1128179"/>
              <a:gd name="connsiteX61" fmla="*/ 3344574 w 12192000"/>
              <a:gd name="connsiteY61" fmla="*/ 435962 h 1128179"/>
              <a:gd name="connsiteX62" fmla="*/ 3402455 w 12192000"/>
              <a:gd name="connsiteY62" fmla="*/ 430487 h 1128179"/>
              <a:gd name="connsiteX63" fmla="*/ 3614450 w 12192000"/>
              <a:gd name="connsiteY63" fmla="*/ 475834 h 1128179"/>
              <a:gd name="connsiteX64" fmla="*/ 3727304 w 12192000"/>
              <a:gd name="connsiteY64" fmla="*/ 463354 h 1128179"/>
              <a:gd name="connsiteX65" fmla="*/ 3765869 w 12192000"/>
              <a:gd name="connsiteY65" fmla="*/ 448520 h 1128179"/>
              <a:gd name="connsiteX66" fmla="*/ 3830576 w 12192000"/>
              <a:gd name="connsiteY66" fmla="*/ 424312 h 1128179"/>
              <a:gd name="connsiteX67" fmla="*/ 3875271 w 12192000"/>
              <a:gd name="connsiteY67" fmla="*/ 380597 h 1128179"/>
              <a:gd name="connsiteX68" fmla="*/ 3930828 w 12192000"/>
              <a:gd name="connsiteY68" fmla="*/ 370510 h 1128179"/>
              <a:gd name="connsiteX69" fmla="*/ 3948478 w 12192000"/>
              <a:gd name="connsiteY69" fmla="*/ 401303 h 1128179"/>
              <a:gd name="connsiteX70" fmla="*/ 4006369 w 12192000"/>
              <a:gd name="connsiteY70" fmla="*/ 379758 h 1128179"/>
              <a:gd name="connsiteX71" fmla="*/ 4093666 w 12192000"/>
              <a:gd name="connsiteY71" fmla="*/ 343437 h 1128179"/>
              <a:gd name="connsiteX72" fmla="*/ 4145241 w 12192000"/>
              <a:gd name="connsiteY72" fmla="*/ 331048 h 1128179"/>
              <a:gd name="connsiteX73" fmla="*/ 4284785 w 12192000"/>
              <a:gd name="connsiteY73" fmla="*/ 287911 h 1128179"/>
              <a:gd name="connsiteX74" fmla="*/ 4423539 w 12192000"/>
              <a:gd name="connsiteY74" fmla="*/ 237622 h 1128179"/>
              <a:gd name="connsiteX75" fmla="*/ 4485482 w 12192000"/>
              <a:gd name="connsiteY75" fmla="*/ 173294 h 1128179"/>
              <a:gd name="connsiteX76" fmla="*/ 4493407 w 12192000"/>
              <a:gd name="connsiteY76" fmla="*/ 170321 h 1128179"/>
              <a:gd name="connsiteX77" fmla="*/ 4515391 w 12192000"/>
              <a:gd name="connsiteY77" fmla="*/ 172338 h 1128179"/>
              <a:gd name="connsiteX78" fmla="*/ 4523713 w 12192000"/>
              <a:gd name="connsiteY78" fmla="*/ 174768 h 1128179"/>
              <a:gd name="connsiteX79" fmla="*/ 4535774 w 12192000"/>
              <a:gd name="connsiteY79" fmla="*/ 174767 h 1128179"/>
              <a:gd name="connsiteX80" fmla="*/ 4536053 w 12192000"/>
              <a:gd name="connsiteY80" fmla="*/ 174235 h 1128179"/>
              <a:gd name="connsiteX81" fmla="*/ 4547385 w 12192000"/>
              <a:gd name="connsiteY81" fmla="*/ 175275 h 1128179"/>
              <a:gd name="connsiteX82" fmla="*/ 4603054 w 12192000"/>
              <a:gd name="connsiteY82" fmla="*/ 187089 h 1128179"/>
              <a:gd name="connsiteX83" fmla="*/ 4674354 w 12192000"/>
              <a:gd name="connsiteY83" fmla="*/ 136635 h 1128179"/>
              <a:gd name="connsiteX84" fmla="*/ 4704259 w 12192000"/>
              <a:gd name="connsiteY84" fmla="*/ 127953 h 1128179"/>
              <a:gd name="connsiteX85" fmla="*/ 4720133 w 12192000"/>
              <a:gd name="connsiteY85" fmla="*/ 120475 h 1128179"/>
              <a:gd name="connsiteX86" fmla="*/ 4721058 w 12192000"/>
              <a:gd name="connsiteY86" fmla="*/ 118174 h 1128179"/>
              <a:gd name="connsiteX87" fmla="*/ 4774434 w 12192000"/>
              <a:gd name="connsiteY87" fmla="*/ 129767 h 1128179"/>
              <a:gd name="connsiteX88" fmla="*/ 4781376 w 12192000"/>
              <a:gd name="connsiteY88" fmla="*/ 127026 h 1128179"/>
              <a:gd name="connsiteX89" fmla="*/ 4816353 w 12192000"/>
              <a:gd name="connsiteY89" fmla="*/ 140061 h 1128179"/>
              <a:gd name="connsiteX90" fmla="*/ 4834325 w 12192000"/>
              <a:gd name="connsiteY90" fmla="*/ 143873 h 1128179"/>
              <a:gd name="connsiteX91" fmla="*/ 4839606 w 12192000"/>
              <a:gd name="connsiteY91" fmla="*/ 150977 h 1128179"/>
              <a:gd name="connsiteX92" fmla="*/ 4866030 w 12192000"/>
              <a:gd name="connsiteY92" fmla="*/ 153545 h 1128179"/>
              <a:gd name="connsiteX93" fmla="*/ 4868987 w 12192000"/>
              <a:gd name="connsiteY93" fmla="*/ 151567 h 1128179"/>
              <a:gd name="connsiteX94" fmla="*/ 4891068 w 12192000"/>
              <a:gd name="connsiteY94" fmla="*/ 162141 h 1128179"/>
              <a:gd name="connsiteX95" fmla="*/ 4909920 w 12192000"/>
              <a:gd name="connsiteY95" fmla="*/ 181223 h 1128179"/>
              <a:gd name="connsiteX96" fmla="*/ 5133538 w 12192000"/>
              <a:gd name="connsiteY96" fmla="*/ 171046 h 1128179"/>
              <a:gd name="connsiteX97" fmla="*/ 5450871 w 12192000"/>
              <a:gd name="connsiteY97" fmla="*/ 243353 h 1128179"/>
              <a:gd name="connsiteX98" fmla="*/ 5489781 w 12192000"/>
              <a:gd name="connsiteY98" fmla="*/ 196809 h 1128179"/>
              <a:gd name="connsiteX99" fmla="*/ 5792606 w 12192000"/>
              <a:gd name="connsiteY99" fmla="*/ 221512 h 1128179"/>
              <a:gd name="connsiteX100" fmla="*/ 5869247 w 12192000"/>
              <a:gd name="connsiteY100" fmla="*/ 207069 h 1128179"/>
              <a:gd name="connsiteX101" fmla="*/ 5938156 w 12192000"/>
              <a:gd name="connsiteY101" fmla="*/ 236733 h 1128179"/>
              <a:gd name="connsiteX102" fmla="*/ 5965800 w 12192000"/>
              <a:gd name="connsiteY102" fmla="*/ 221624 h 1128179"/>
              <a:gd name="connsiteX103" fmla="*/ 5970550 w 12192000"/>
              <a:gd name="connsiteY103" fmla="*/ 218554 h 1128179"/>
              <a:gd name="connsiteX104" fmla="*/ 5989910 w 12192000"/>
              <a:gd name="connsiteY104" fmla="*/ 216383 h 1128179"/>
              <a:gd name="connsiteX105" fmla="*/ 5994937 w 12192000"/>
              <a:gd name="connsiteY105" fmla="*/ 203125 h 1128179"/>
              <a:gd name="connsiteX106" fmla="*/ 6023765 w 12192000"/>
              <a:gd name="connsiteY106" fmla="*/ 190797 h 1128179"/>
              <a:gd name="connsiteX107" fmla="*/ 6059520 w 12192000"/>
              <a:gd name="connsiteY107" fmla="*/ 190331 h 1128179"/>
              <a:gd name="connsiteX108" fmla="*/ 6229716 w 12192000"/>
              <a:gd name="connsiteY108" fmla="*/ 202251 h 1128179"/>
              <a:gd name="connsiteX109" fmla="*/ 6331381 w 12192000"/>
              <a:gd name="connsiteY109" fmla="*/ 201324 h 1128179"/>
              <a:gd name="connsiteX110" fmla="*/ 6369749 w 12192000"/>
              <a:gd name="connsiteY110" fmla="*/ 188311 h 1128179"/>
              <a:gd name="connsiteX111" fmla="*/ 6423498 w 12192000"/>
              <a:gd name="connsiteY111" fmla="*/ 178651 h 1128179"/>
              <a:gd name="connsiteX112" fmla="*/ 6518161 w 12192000"/>
              <a:gd name="connsiteY112" fmla="*/ 151803 h 1128179"/>
              <a:gd name="connsiteX113" fmla="*/ 6645685 w 12192000"/>
              <a:gd name="connsiteY113" fmla="*/ 132773 h 1128179"/>
              <a:gd name="connsiteX114" fmla="*/ 6739636 w 12192000"/>
              <a:gd name="connsiteY114" fmla="*/ 172969 h 1128179"/>
              <a:gd name="connsiteX115" fmla="*/ 6747672 w 12192000"/>
              <a:gd name="connsiteY115" fmla="*/ 163353 h 1128179"/>
              <a:gd name="connsiteX116" fmla="*/ 6811991 w 12192000"/>
              <a:gd name="connsiteY116" fmla="*/ 164731 h 1128179"/>
              <a:gd name="connsiteX117" fmla="*/ 7038226 w 12192000"/>
              <a:gd name="connsiteY117" fmla="*/ 234745 h 1128179"/>
              <a:gd name="connsiteX118" fmla="*/ 7163894 w 12192000"/>
              <a:gd name="connsiteY118" fmla="*/ 235638 h 1128179"/>
              <a:gd name="connsiteX119" fmla="*/ 7208349 w 12192000"/>
              <a:gd name="connsiteY119" fmla="*/ 225443 h 1128179"/>
              <a:gd name="connsiteX120" fmla="*/ 7282840 w 12192000"/>
              <a:gd name="connsiteY120" fmla="*/ 209016 h 1128179"/>
              <a:gd name="connsiteX121" fmla="*/ 7338153 w 12192000"/>
              <a:gd name="connsiteY121" fmla="*/ 170853 h 1128179"/>
              <a:gd name="connsiteX122" fmla="*/ 7400583 w 12192000"/>
              <a:gd name="connsiteY122" fmla="*/ 167375 h 1128179"/>
              <a:gd name="connsiteX123" fmla="*/ 7415556 w 12192000"/>
              <a:gd name="connsiteY123" fmla="*/ 200044 h 1128179"/>
              <a:gd name="connsiteX124" fmla="*/ 7482186 w 12192000"/>
              <a:gd name="connsiteY124" fmla="*/ 185458 h 1128179"/>
              <a:gd name="connsiteX125" fmla="*/ 7583207 w 12192000"/>
              <a:gd name="connsiteY125" fmla="*/ 159660 h 1128179"/>
              <a:gd name="connsiteX126" fmla="*/ 7641594 w 12192000"/>
              <a:gd name="connsiteY126" fmla="*/ 153426 h 1128179"/>
              <a:gd name="connsiteX127" fmla="*/ 7800943 w 12192000"/>
              <a:gd name="connsiteY127" fmla="*/ 127008 h 1128179"/>
              <a:gd name="connsiteX128" fmla="*/ 7960450 w 12192000"/>
              <a:gd name="connsiteY128" fmla="*/ 93391 h 1128179"/>
              <a:gd name="connsiteX129" fmla="*/ 8054361 w 12192000"/>
              <a:gd name="connsiteY129" fmla="*/ 33083 h 1128179"/>
              <a:gd name="connsiteX130" fmla="*/ 8185539 w 12192000"/>
              <a:gd name="connsiteY130" fmla="*/ 9813 h 1128179"/>
              <a:gd name="connsiteX131" fmla="*/ 8207409 w 12192000"/>
              <a:gd name="connsiteY131" fmla="*/ 0 h 1128179"/>
              <a:gd name="connsiteX132" fmla="*/ 8238081 w 12192000"/>
              <a:gd name="connsiteY132" fmla="*/ 5133 h 1128179"/>
              <a:gd name="connsiteX133" fmla="*/ 8361058 w 12192000"/>
              <a:gd name="connsiteY133" fmla="*/ 27576 h 1128179"/>
              <a:gd name="connsiteX134" fmla="*/ 8458208 w 12192000"/>
              <a:gd name="connsiteY134" fmla="*/ 61981 h 1128179"/>
              <a:gd name="connsiteX135" fmla="*/ 8577671 w 12192000"/>
              <a:gd name="connsiteY135" fmla="*/ 34629 h 1128179"/>
              <a:gd name="connsiteX136" fmla="*/ 8651048 w 12192000"/>
              <a:gd name="connsiteY136" fmla="*/ 41418 h 1128179"/>
              <a:gd name="connsiteX137" fmla="*/ 8772056 w 12192000"/>
              <a:gd name="connsiteY137" fmla="*/ 88351 h 1128179"/>
              <a:gd name="connsiteX138" fmla="*/ 8929686 w 12192000"/>
              <a:gd name="connsiteY138" fmla="*/ 70976 h 1128179"/>
              <a:gd name="connsiteX139" fmla="*/ 8960935 w 12192000"/>
              <a:gd name="connsiteY139" fmla="*/ 19946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83275 w 12192000"/>
              <a:gd name="connsiteY7" fmla="*/ 153448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31049 w 12192000"/>
              <a:gd name="connsiteY19" fmla="*/ 10284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9452 w 12192000"/>
              <a:gd name="connsiteY23" fmla="*/ 83507 h 1128179"/>
              <a:gd name="connsiteX24" fmla="*/ 11987812 w 12192000"/>
              <a:gd name="connsiteY24" fmla="*/ 106208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43787 w 12192000"/>
              <a:gd name="connsiteY31" fmla="*/ 943812 h 1128179"/>
              <a:gd name="connsiteX32" fmla="*/ 254004 w 12192000"/>
              <a:gd name="connsiteY32" fmla="*/ 918640 h 1128179"/>
              <a:gd name="connsiteX33" fmla="*/ 336238 w 12192000"/>
              <a:gd name="connsiteY33" fmla="*/ 969390 h 1128179"/>
              <a:gd name="connsiteX34" fmla="*/ 564333 w 12192000"/>
              <a:gd name="connsiteY34" fmla="*/ 905785 h 1128179"/>
              <a:gd name="connsiteX35" fmla="*/ 863669 w 12192000"/>
              <a:gd name="connsiteY35" fmla="*/ 750988 h 1128179"/>
              <a:gd name="connsiteX36" fmla="*/ 991881 w 12192000"/>
              <a:gd name="connsiteY36" fmla="*/ 768827 h 1128179"/>
              <a:gd name="connsiteX37" fmla="*/ 1044355 w 12192000"/>
              <a:gd name="connsiteY37" fmla="*/ 807183 h 1128179"/>
              <a:gd name="connsiteX38" fmla="*/ 1063705 w 12192000"/>
              <a:gd name="connsiteY38" fmla="*/ 809009 h 1128179"/>
              <a:gd name="connsiteX39" fmla="*/ 1102332 w 12192000"/>
              <a:gd name="connsiteY39" fmla="*/ 768355 h 1128179"/>
              <a:gd name="connsiteX40" fmla="*/ 1154923 w 12192000"/>
              <a:gd name="connsiteY40" fmla="*/ 767172 h 1128179"/>
              <a:gd name="connsiteX41" fmla="*/ 1216594 w 12192000"/>
              <a:gd name="connsiteY41" fmla="*/ 711296 h 1128179"/>
              <a:gd name="connsiteX42" fmla="*/ 1423680 w 12192000"/>
              <a:gd name="connsiteY42" fmla="*/ 687582 h 1128179"/>
              <a:gd name="connsiteX43" fmla="*/ 1481131 w 12192000"/>
              <a:gd name="connsiteY43" fmla="*/ 629980 h 1128179"/>
              <a:gd name="connsiteX44" fmla="*/ 1506837 w 12192000"/>
              <a:gd name="connsiteY44" fmla="*/ 618193 h 1128179"/>
              <a:gd name="connsiteX45" fmla="*/ 1698214 w 12192000"/>
              <a:gd name="connsiteY45" fmla="*/ 649129 h 1128179"/>
              <a:gd name="connsiteX46" fmla="*/ 1897512 w 12192000"/>
              <a:gd name="connsiteY46" fmla="*/ 615258 h 1128179"/>
              <a:gd name="connsiteX47" fmla="*/ 2083724 w 12192000"/>
              <a:gd name="connsiteY47" fmla="*/ 673831 h 1128179"/>
              <a:gd name="connsiteX48" fmla="*/ 2191530 w 12192000"/>
              <a:gd name="connsiteY48" fmla="*/ 653189 h 1128179"/>
              <a:gd name="connsiteX49" fmla="*/ 2244255 w 12192000"/>
              <a:gd name="connsiteY49" fmla="*/ 602909 h 1128179"/>
              <a:gd name="connsiteX50" fmla="*/ 2495283 w 12192000"/>
              <a:gd name="connsiteY50" fmla="*/ 595193 h 1128179"/>
              <a:gd name="connsiteX51" fmla="*/ 2562174 w 12192000"/>
              <a:gd name="connsiteY51" fmla="*/ 572725 h 1128179"/>
              <a:gd name="connsiteX52" fmla="*/ 2627821 w 12192000"/>
              <a:gd name="connsiteY52" fmla="*/ 594803 h 1128179"/>
              <a:gd name="connsiteX53" fmla="*/ 2730710 w 12192000"/>
              <a:gd name="connsiteY53" fmla="*/ 535894 h 1128179"/>
              <a:gd name="connsiteX54" fmla="*/ 2884932 w 12192000"/>
              <a:gd name="connsiteY54" fmla="*/ 529610 h 1128179"/>
              <a:gd name="connsiteX55" fmla="*/ 2976019 w 12192000"/>
              <a:gd name="connsiteY55" fmla="*/ 517878 h 1128179"/>
              <a:gd name="connsiteX56" fmla="*/ 3008759 w 12192000"/>
              <a:gd name="connsiteY56" fmla="*/ 500898 h 1128179"/>
              <a:gd name="connsiteX57" fmla="*/ 3055731 w 12192000"/>
              <a:gd name="connsiteY57" fmla="*/ 485604 h 1128179"/>
              <a:gd name="connsiteX58" fmla="*/ 3137188 w 12192000"/>
              <a:gd name="connsiteY58" fmla="*/ 448921 h 1128179"/>
              <a:gd name="connsiteX59" fmla="*/ 3249134 w 12192000"/>
              <a:gd name="connsiteY59" fmla="*/ 416492 h 1128179"/>
              <a:gd name="connsiteX60" fmla="*/ 3338608 w 12192000"/>
              <a:gd name="connsiteY60" fmla="*/ 446350 h 1128179"/>
              <a:gd name="connsiteX61" fmla="*/ 3344574 w 12192000"/>
              <a:gd name="connsiteY61" fmla="*/ 435962 h 1128179"/>
              <a:gd name="connsiteX62" fmla="*/ 3402455 w 12192000"/>
              <a:gd name="connsiteY62" fmla="*/ 430487 h 1128179"/>
              <a:gd name="connsiteX63" fmla="*/ 3614450 w 12192000"/>
              <a:gd name="connsiteY63" fmla="*/ 475834 h 1128179"/>
              <a:gd name="connsiteX64" fmla="*/ 3727304 w 12192000"/>
              <a:gd name="connsiteY64" fmla="*/ 463354 h 1128179"/>
              <a:gd name="connsiteX65" fmla="*/ 3765869 w 12192000"/>
              <a:gd name="connsiteY65" fmla="*/ 448520 h 1128179"/>
              <a:gd name="connsiteX66" fmla="*/ 3830576 w 12192000"/>
              <a:gd name="connsiteY66" fmla="*/ 424312 h 1128179"/>
              <a:gd name="connsiteX67" fmla="*/ 3875271 w 12192000"/>
              <a:gd name="connsiteY67" fmla="*/ 380597 h 1128179"/>
              <a:gd name="connsiteX68" fmla="*/ 3930828 w 12192000"/>
              <a:gd name="connsiteY68" fmla="*/ 370510 h 1128179"/>
              <a:gd name="connsiteX69" fmla="*/ 3948478 w 12192000"/>
              <a:gd name="connsiteY69" fmla="*/ 401303 h 1128179"/>
              <a:gd name="connsiteX70" fmla="*/ 4006369 w 12192000"/>
              <a:gd name="connsiteY70" fmla="*/ 379758 h 1128179"/>
              <a:gd name="connsiteX71" fmla="*/ 4093666 w 12192000"/>
              <a:gd name="connsiteY71" fmla="*/ 343437 h 1128179"/>
              <a:gd name="connsiteX72" fmla="*/ 4145241 w 12192000"/>
              <a:gd name="connsiteY72" fmla="*/ 331048 h 1128179"/>
              <a:gd name="connsiteX73" fmla="*/ 4284785 w 12192000"/>
              <a:gd name="connsiteY73" fmla="*/ 287911 h 1128179"/>
              <a:gd name="connsiteX74" fmla="*/ 4423539 w 12192000"/>
              <a:gd name="connsiteY74" fmla="*/ 237622 h 1128179"/>
              <a:gd name="connsiteX75" fmla="*/ 4485482 w 12192000"/>
              <a:gd name="connsiteY75" fmla="*/ 173294 h 1128179"/>
              <a:gd name="connsiteX76" fmla="*/ 4493407 w 12192000"/>
              <a:gd name="connsiteY76" fmla="*/ 170321 h 1128179"/>
              <a:gd name="connsiteX77" fmla="*/ 4515391 w 12192000"/>
              <a:gd name="connsiteY77" fmla="*/ 172338 h 1128179"/>
              <a:gd name="connsiteX78" fmla="*/ 4523713 w 12192000"/>
              <a:gd name="connsiteY78" fmla="*/ 174768 h 1128179"/>
              <a:gd name="connsiteX79" fmla="*/ 4535774 w 12192000"/>
              <a:gd name="connsiteY79" fmla="*/ 174767 h 1128179"/>
              <a:gd name="connsiteX80" fmla="*/ 4536053 w 12192000"/>
              <a:gd name="connsiteY80" fmla="*/ 174235 h 1128179"/>
              <a:gd name="connsiteX81" fmla="*/ 4547385 w 12192000"/>
              <a:gd name="connsiteY81" fmla="*/ 175275 h 1128179"/>
              <a:gd name="connsiteX82" fmla="*/ 4603054 w 12192000"/>
              <a:gd name="connsiteY82" fmla="*/ 187089 h 1128179"/>
              <a:gd name="connsiteX83" fmla="*/ 4674354 w 12192000"/>
              <a:gd name="connsiteY83" fmla="*/ 136635 h 1128179"/>
              <a:gd name="connsiteX84" fmla="*/ 4704259 w 12192000"/>
              <a:gd name="connsiteY84" fmla="*/ 127953 h 1128179"/>
              <a:gd name="connsiteX85" fmla="*/ 4720133 w 12192000"/>
              <a:gd name="connsiteY85" fmla="*/ 120475 h 1128179"/>
              <a:gd name="connsiteX86" fmla="*/ 4721058 w 12192000"/>
              <a:gd name="connsiteY86" fmla="*/ 118174 h 1128179"/>
              <a:gd name="connsiteX87" fmla="*/ 4774434 w 12192000"/>
              <a:gd name="connsiteY87" fmla="*/ 129767 h 1128179"/>
              <a:gd name="connsiteX88" fmla="*/ 4781376 w 12192000"/>
              <a:gd name="connsiteY88" fmla="*/ 127026 h 1128179"/>
              <a:gd name="connsiteX89" fmla="*/ 4816353 w 12192000"/>
              <a:gd name="connsiteY89" fmla="*/ 140061 h 1128179"/>
              <a:gd name="connsiteX90" fmla="*/ 4834325 w 12192000"/>
              <a:gd name="connsiteY90" fmla="*/ 143873 h 1128179"/>
              <a:gd name="connsiteX91" fmla="*/ 4839606 w 12192000"/>
              <a:gd name="connsiteY91" fmla="*/ 150977 h 1128179"/>
              <a:gd name="connsiteX92" fmla="*/ 4866030 w 12192000"/>
              <a:gd name="connsiteY92" fmla="*/ 153545 h 1128179"/>
              <a:gd name="connsiteX93" fmla="*/ 4868987 w 12192000"/>
              <a:gd name="connsiteY93" fmla="*/ 151567 h 1128179"/>
              <a:gd name="connsiteX94" fmla="*/ 4891068 w 12192000"/>
              <a:gd name="connsiteY94" fmla="*/ 162141 h 1128179"/>
              <a:gd name="connsiteX95" fmla="*/ 4909920 w 12192000"/>
              <a:gd name="connsiteY95" fmla="*/ 181223 h 1128179"/>
              <a:gd name="connsiteX96" fmla="*/ 5133538 w 12192000"/>
              <a:gd name="connsiteY96" fmla="*/ 171046 h 1128179"/>
              <a:gd name="connsiteX97" fmla="*/ 5450871 w 12192000"/>
              <a:gd name="connsiteY97" fmla="*/ 243353 h 1128179"/>
              <a:gd name="connsiteX98" fmla="*/ 5489781 w 12192000"/>
              <a:gd name="connsiteY98" fmla="*/ 196809 h 1128179"/>
              <a:gd name="connsiteX99" fmla="*/ 5792606 w 12192000"/>
              <a:gd name="connsiteY99" fmla="*/ 221512 h 1128179"/>
              <a:gd name="connsiteX100" fmla="*/ 5869247 w 12192000"/>
              <a:gd name="connsiteY100" fmla="*/ 207069 h 1128179"/>
              <a:gd name="connsiteX101" fmla="*/ 5938156 w 12192000"/>
              <a:gd name="connsiteY101" fmla="*/ 236733 h 1128179"/>
              <a:gd name="connsiteX102" fmla="*/ 5965800 w 12192000"/>
              <a:gd name="connsiteY102" fmla="*/ 221624 h 1128179"/>
              <a:gd name="connsiteX103" fmla="*/ 5970550 w 12192000"/>
              <a:gd name="connsiteY103" fmla="*/ 218554 h 1128179"/>
              <a:gd name="connsiteX104" fmla="*/ 5989910 w 12192000"/>
              <a:gd name="connsiteY104" fmla="*/ 216383 h 1128179"/>
              <a:gd name="connsiteX105" fmla="*/ 5994937 w 12192000"/>
              <a:gd name="connsiteY105" fmla="*/ 203125 h 1128179"/>
              <a:gd name="connsiteX106" fmla="*/ 6023765 w 12192000"/>
              <a:gd name="connsiteY106" fmla="*/ 190797 h 1128179"/>
              <a:gd name="connsiteX107" fmla="*/ 6059520 w 12192000"/>
              <a:gd name="connsiteY107" fmla="*/ 190331 h 1128179"/>
              <a:gd name="connsiteX108" fmla="*/ 6229716 w 12192000"/>
              <a:gd name="connsiteY108" fmla="*/ 202251 h 1128179"/>
              <a:gd name="connsiteX109" fmla="*/ 6331381 w 12192000"/>
              <a:gd name="connsiteY109" fmla="*/ 201324 h 1128179"/>
              <a:gd name="connsiteX110" fmla="*/ 6369749 w 12192000"/>
              <a:gd name="connsiteY110" fmla="*/ 188311 h 1128179"/>
              <a:gd name="connsiteX111" fmla="*/ 6423498 w 12192000"/>
              <a:gd name="connsiteY111" fmla="*/ 178651 h 1128179"/>
              <a:gd name="connsiteX112" fmla="*/ 6518161 w 12192000"/>
              <a:gd name="connsiteY112" fmla="*/ 151803 h 1128179"/>
              <a:gd name="connsiteX113" fmla="*/ 6645685 w 12192000"/>
              <a:gd name="connsiteY113" fmla="*/ 132773 h 1128179"/>
              <a:gd name="connsiteX114" fmla="*/ 6739636 w 12192000"/>
              <a:gd name="connsiteY114" fmla="*/ 172969 h 1128179"/>
              <a:gd name="connsiteX115" fmla="*/ 6747672 w 12192000"/>
              <a:gd name="connsiteY115" fmla="*/ 163353 h 1128179"/>
              <a:gd name="connsiteX116" fmla="*/ 6811991 w 12192000"/>
              <a:gd name="connsiteY116" fmla="*/ 164731 h 1128179"/>
              <a:gd name="connsiteX117" fmla="*/ 7038226 w 12192000"/>
              <a:gd name="connsiteY117" fmla="*/ 234745 h 1128179"/>
              <a:gd name="connsiteX118" fmla="*/ 7163894 w 12192000"/>
              <a:gd name="connsiteY118" fmla="*/ 235638 h 1128179"/>
              <a:gd name="connsiteX119" fmla="*/ 7208349 w 12192000"/>
              <a:gd name="connsiteY119" fmla="*/ 225443 h 1128179"/>
              <a:gd name="connsiteX120" fmla="*/ 7282840 w 12192000"/>
              <a:gd name="connsiteY120" fmla="*/ 209016 h 1128179"/>
              <a:gd name="connsiteX121" fmla="*/ 7338153 w 12192000"/>
              <a:gd name="connsiteY121" fmla="*/ 170853 h 1128179"/>
              <a:gd name="connsiteX122" fmla="*/ 7400583 w 12192000"/>
              <a:gd name="connsiteY122" fmla="*/ 167375 h 1128179"/>
              <a:gd name="connsiteX123" fmla="*/ 7415556 w 12192000"/>
              <a:gd name="connsiteY123" fmla="*/ 200044 h 1128179"/>
              <a:gd name="connsiteX124" fmla="*/ 7482186 w 12192000"/>
              <a:gd name="connsiteY124" fmla="*/ 185458 h 1128179"/>
              <a:gd name="connsiteX125" fmla="*/ 7583207 w 12192000"/>
              <a:gd name="connsiteY125" fmla="*/ 159660 h 1128179"/>
              <a:gd name="connsiteX126" fmla="*/ 7641594 w 12192000"/>
              <a:gd name="connsiteY126" fmla="*/ 153426 h 1128179"/>
              <a:gd name="connsiteX127" fmla="*/ 7800943 w 12192000"/>
              <a:gd name="connsiteY127" fmla="*/ 127008 h 1128179"/>
              <a:gd name="connsiteX128" fmla="*/ 7960450 w 12192000"/>
              <a:gd name="connsiteY128" fmla="*/ 93391 h 1128179"/>
              <a:gd name="connsiteX129" fmla="*/ 8054361 w 12192000"/>
              <a:gd name="connsiteY129" fmla="*/ 33083 h 1128179"/>
              <a:gd name="connsiteX130" fmla="*/ 8185539 w 12192000"/>
              <a:gd name="connsiteY130" fmla="*/ 9813 h 1128179"/>
              <a:gd name="connsiteX131" fmla="*/ 8207409 w 12192000"/>
              <a:gd name="connsiteY131" fmla="*/ 0 h 1128179"/>
              <a:gd name="connsiteX132" fmla="*/ 8238081 w 12192000"/>
              <a:gd name="connsiteY132" fmla="*/ 5133 h 1128179"/>
              <a:gd name="connsiteX133" fmla="*/ 8361058 w 12192000"/>
              <a:gd name="connsiteY133" fmla="*/ 27576 h 1128179"/>
              <a:gd name="connsiteX134" fmla="*/ 8458208 w 12192000"/>
              <a:gd name="connsiteY134" fmla="*/ 61981 h 1128179"/>
              <a:gd name="connsiteX135" fmla="*/ 8577671 w 12192000"/>
              <a:gd name="connsiteY135" fmla="*/ 34629 h 1128179"/>
              <a:gd name="connsiteX136" fmla="*/ 8651048 w 12192000"/>
              <a:gd name="connsiteY136" fmla="*/ 41418 h 1128179"/>
              <a:gd name="connsiteX137" fmla="*/ 8772056 w 12192000"/>
              <a:gd name="connsiteY137" fmla="*/ 88351 h 1128179"/>
              <a:gd name="connsiteX138" fmla="*/ 8929686 w 12192000"/>
              <a:gd name="connsiteY138" fmla="*/ 70976 h 1128179"/>
              <a:gd name="connsiteX139" fmla="*/ 8966892 w 12192000"/>
              <a:gd name="connsiteY139"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31049 w 12192000"/>
              <a:gd name="connsiteY19" fmla="*/ 10284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9452 w 12192000"/>
              <a:gd name="connsiteY23" fmla="*/ 83507 h 1128179"/>
              <a:gd name="connsiteX24" fmla="*/ 11987812 w 12192000"/>
              <a:gd name="connsiteY24" fmla="*/ 106208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43787 w 12192000"/>
              <a:gd name="connsiteY31" fmla="*/ 943812 h 1128179"/>
              <a:gd name="connsiteX32" fmla="*/ 254004 w 12192000"/>
              <a:gd name="connsiteY32" fmla="*/ 918640 h 1128179"/>
              <a:gd name="connsiteX33" fmla="*/ 336238 w 12192000"/>
              <a:gd name="connsiteY33" fmla="*/ 969390 h 1128179"/>
              <a:gd name="connsiteX34" fmla="*/ 564333 w 12192000"/>
              <a:gd name="connsiteY34" fmla="*/ 905785 h 1128179"/>
              <a:gd name="connsiteX35" fmla="*/ 863669 w 12192000"/>
              <a:gd name="connsiteY35" fmla="*/ 750988 h 1128179"/>
              <a:gd name="connsiteX36" fmla="*/ 991881 w 12192000"/>
              <a:gd name="connsiteY36" fmla="*/ 768827 h 1128179"/>
              <a:gd name="connsiteX37" fmla="*/ 1044355 w 12192000"/>
              <a:gd name="connsiteY37" fmla="*/ 807183 h 1128179"/>
              <a:gd name="connsiteX38" fmla="*/ 1063705 w 12192000"/>
              <a:gd name="connsiteY38" fmla="*/ 809009 h 1128179"/>
              <a:gd name="connsiteX39" fmla="*/ 1102332 w 12192000"/>
              <a:gd name="connsiteY39" fmla="*/ 768355 h 1128179"/>
              <a:gd name="connsiteX40" fmla="*/ 1154923 w 12192000"/>
              <a:gd name="connsiteY40" fmla="*/ 767172 h 1128179"/>
              <a:gd name="connsiteX41" fmla="*/ 1216594 w 12192000"/>
              <a:gd name="connsiteY41" fmla="*/ 711296 h 1128179"/>
              <a:gd name="connsiteX42" fmla="*/ 1423680 w 12192000"/>
              <a:gd name="connsiteY42" fmla="*/ 687582 h 1128179"/>
              <a:gd name="connsiteX43" fmla="*/ 1481131 w 12192000"/>
              <a:gd name="connsiteY43" fmla="*/ 629980 h 1128179"/>
              <a:gd name="connsiteX44" fmla="*/ 1506837 w 12192000"/>
              <a:gd name="connsiteY44" fmla="*/ 618193 h 1128179"/>
              <a:gd name="connsiteX45" fmla="*/ 1698214 w 12192000"/>
              <a:gd name="connsiteY45" fmla="*/ 649129 h 1128179"/>
              <a:gd name="connsiteX46" fmla="*/ 1897512 w 12192000"/>
              <a:gd name="connsiteY46" fmla="*/ 615258 h 1128179"/>
              <a:gd name="connsiteX47" fmla="*/ 2083724 w 12192000"/>
              <a:gd name="connsiteY47" fmla="*/ 673831 h 1128179"/>
              <a:gd name="connsiteX48" fmla="*/ 2191530 w 12192000"/>
              <a:gd name="connsiteY48" fmla="*/ 653189 h 1128179"/>
              <a:gd name="connsiteX49" fmla="*/ 2244255 w 12192000"/>
              <a:gd name="connsiteY49" fmla="*/ 602909 h 1128179"/>
              <a:gd name="connsiteX50" fmla="*/ 2495283 w 12192000"/>
              <a:gd name="connsiteY50" fmla="*/ 595193 h 1128179"/>
              <a:gd name="connsiteX51" fmla="*/ 2562174 w 12192000"/>
              <a:gd name="connsiteY51" fmla="*/ 572725 h 1128179"/>
              <a:gd name="connsiteX52" fmla="*/ 2627821 w 12192000"/>
              <a:gd name="connsiteY52" fmla="*/ 594803 h 1128179"/>
              <a:gd name="connsiteX53" fmla="*/ 2730710 w 12192000"/>
              <a:gd name="connsiteY53" fmla="*/ 535894 h 1128179"/>
              <a:gd name="connsiteX54" fmla="*/ 2884932 w 12192000"/>
              <a:gd name="connsiteY54" fmla="*/ 529610 h 1128179"/>
              <a:gd name="connsiteX55" fmla="*/ 2976019 w 12192000"/>
              <a:gd name="connsiteY55" fmla="*/ 517878 h 1128179"/>
              <a:gd name="connsiteX56" fmla="*/ 3008759 w 12192000"/>
              <a:gd name="connsiteY56" fmla="*/ 500898 h 1128179"/>
              <a:gd name="connsiteX57" fmla="*/ 3055731 w 12192000"/>
              <a:gd name="connsiteY57" fmla="*/ 485604 h 1128179"/>
              <a:gd name="connsiteX58" fmla="*/ 3137188 w 12192000"/>
              <a:gd name="connsiteY58" fmla="*/ 448921 h 1128179"/>
              <a:gd name="connsiteX59" fmla="*/ 3249134 w 12192000"/>
              <a:gd name="connsiteY59" fmla="*/ 416492 h 1128179"/>
              <a:gd name="connsiteX60" fmla="*/ 3338608 w 12192000"/>
              <a:gd name="connsiteY60" fmla="*/ 446350 h 1128179"/>
              <a:gd name="connsiteX61" fmla="*/ 3344574 w 12192000"/>
              <a:gd name="connsiteY61" fmla="*/ 435962 h 1128179"/>
              <a:gd name="connsiteX62" fmla="*/ 3402455 w 12192000"/>
              <a:gd name="connsiteY62" fmla="*/ 430487 h 1128179"/>
              <a:gd name="connsiteX63" fmla="*/ 3614450 w 12192000"/>
              <a:gd name="connsiteY63" fmla="*/ 475834 h 1128179"/>
              <a:gd name="connsiteX64" fmla="*/ 3727304 w 12192000"/>
              <a:gd name="connsiteY64" fmla="*/ 463354 h 1128179"/>
              <a:gd name="connsiteX65" fmla="*/ 3765869 w 12192000"/>
              <a:gd name="connsiteY65" fmla="*/ 448520 h 1128179"/>
              <a:gd name="connsiteX66" fmla="*/ 3830576 w 12192000"/>
              <a:gd name="connsiteY66" fmla="*/ 424312 h 1128179"/>
              <a:gd name="connsiteX67" fmla="*/ 3875271 w 12192000"/>
              <a:gd name="connsiteY67" fmla="*/ 380597 h 1128179"/>
              <a:gd name="connsiteX68" fmla="*/ 3930828 w 12192000"/>
              <a:gd name="connsiteY68" fmla="*/ 370510 h 1128179"/>
              <a:gd name="connsiteX69" fmla="*/ 3948478 w 12192000"/>
              <a:gd name="connsiteY69" fmla="*/ 401303 h 1128179"/>
              <a:gd name="connsiteX70" fmla="*/ 4006369 w 12192000"/>
              <a:gd name="connsiteY70" fmla="*/ 379758 h 1128179"/>
              <a:gd name="connsiteX71" fmla="*/ 4093666 w 12192000"/>
              <a:gd name="connsiteY71" fmla="*/ 343437 h 1128179"/>
              <a:gd name="connsiteX72" fmla="*/ 4145241 w 12192000"/>
              <a:gd name="connsiteY72" fmla="*/ 331048 h 1128179"/>
              <a:gd name="connsiteX73" fmla="*/ 4284785 w 12192000"/>
              <a:gd name="connsiteY73" fmla="*/ 287911 h 1128179"/>
              <a:gd name="connsiteX74" fmla="*/ 4423539 w 12192000"/>
              <a:gd name="connsiteY74" fmla="*/ 237622 h 1128179"/>
              <a:gd name="connsiteX75" fmla="*/ 4485482 w 12192000"/>
              <a:gd name="connsiteY75" fmla="*/ 173294 h 1128179"/>
              <a:gd name="connsiteX76" fmla="*/ 4493407 w 12192000"/>
              <a:gd name="connsiteY76" fmla="*/ 170321 h 1128179"/>
              <a:gd name="connsiteX77" fmla="*/ 4515391 w 12192000"/>
              <a:gd name="connsiteY77" fmla="*/ 172338 h 1128179"/>
              <a:gd name="connsiteX78" fmla="*/ 4523713 w 12192000"/>
              <a:gd name="connsiteY78" fmla="*/ 174768 h 1128179"/>
              <a:gd name="connsiteX79" fmla="*/ 4535774 w 12192000"/>
              <a:gd name="connsiteY79" fmla="*/ 174767 h 1128179"/>
              <a:gd name="connsiteX80" fmla="*/ 4536053 w 12192000"/>
              <a:gd name="connsiteY80" fmla="*/ 174235 h 1128179"/>
              <a:gd name="connsiteX81" fmla="*/ 4547385 w 12192000"/>
              <a:gd name="connsiteY81" fmla="*/ 175275 h 1128179"/>
              <a:gd name="connsiteX82" fmla="*/ 4603054 w 12192000"/>
              <a:gd name="connsiteY82" fmla="*/ 187089 h 1128179"/>
              <a:gd name="connsiteX83" fmla="*/ 4674354 w 12192000"/>
              <a:gd name="connsiteY83" fmla="*/ 136635 h 1128179"/>
              <a:gd name="connsiteX84" fmla="*/ 4704259 w 12192000"/>
              <a:gd name="connsiteY84" fmla="*/ 127953 h 1128179"/>
              <a:gd name="connsiteX85" fmla="*/ 4720133 w 12192000"/>
              <a:gd name="connsiteY85" fmla="*/ 120475 h 1128179"/>
              <a:gd name="connsiteX86" fmla="*/ 4721058 w 12192000"/>
              <a:gd name="connsiteY86" fmla="*/ 118174 h 1128179"/>
              <a:gd name="connsiteX87" fmla="*/ 4774434 w 12192000"/>
              <a:gd name="connsiteY87" fmla="*/ 129767 h 1128179"/>
              <a:gd name="connsiteX88" fmla="*/ 4781376 w 12192000"/>
              <a:gd name="connsiteY88" fmla="*/ 127026 h 1128179"/>
              <a:gd name="connsiteX89" fmla="*/ 4816353 w 12192000"/>
              <a:gd name="connsiteY89" fmla="*/ 140061 h 1128179"/>
              <a:gd name="connsiteX90" fmla="*/ 4834325 w 12192000"/>
              <a:gd name="connsiteY90" fmla="*/ 143873 h 1128179"/>
              <a:gd name="connsiteX91" fmla="*/ 4839606 w 12192000"/>
              <a:gd name="connsiteY91" fmla="*/ 150977 h 1128179"/>
              <a:gd name="connsiteX92" fmla="*/ 4866030 w 12192000"/>
              <a:gd name="connsiteY92" fmla="*/ 153545 h 1128179"/>
              <a:gd name="connsiteX93" fmla="*/ 4868987 w 12192000"/>
              <a:gd name="connsiteY93" fmla="*/ 151567 h 1128179"/>
              <a:gd name="connsiteX94" fmla="*/ 4891068 w 12192000"/>
              <a:gd name="connsiteY94" fmla="*/ 162141 h 1128179"/>
              <a:gd name="connsiteX95" fmla="*/ 4909920 w 12192000"/>
              <a:gd name="connsiteY95" fmla="*/ 181223 h 1128179"/>
              <a:gd name="connsiteX96" fmla="*/ 5133538 w 12192000"/>
              <a:gd name="connsiteY96" fmla="*/ 171046 h 1128179"/>
              <a:gd name="connsiteX97" fmla="*/ 5450871 w 12192000"/>
              <a:gd name="connsiteY97" fmla="*/ 243353 h 1128179"/>
              <a:gd name="connsiteX98" fmla="*/ 5489781 w 12192000"/>
              <a:gd name="connsiteY98" fmla="*/ 196809 h 1128179"/>
              <a:gd name="connsiteX99" fmla="*/ 5792606 w 12192000"/>
              <a:gd name="connsiteY99" fmla="*/ 221512 h 1128179"/>
              <a:gd name="connsiteX100" fmla="*/ 5869247 w 12192000"/>
              <a:gd name="connsiteY100" fmla="*/ 207069 h 1128179"/>
              <a:gd name="connsiteX101" fmla="*/ 5938156 w 12192000"/>
              <a:gd name="connsiteY101" fmla="*/ 236733 h 1128179"/>
              <a:gd name="connsiteX102" fmla="*/ 5965800 w 12192000"/>
              <a:gd name="connsiteY102" fmla="*/ 221624 h 1128179"/>
              <a:gd name="connsiteX103" fmla="*/ 5970550 w 12192000"/>
              <a:gd name="connsiteY103" fmla="*/ 218554 h 1128179"/>
              <a:gd name="connsiteX104" fmla="*/ 5989910 w 12192000"/>
              <a:gd name="connsiteY104" fmla="*/ 216383 h 1128179"/>
              <a:gd name="connsiteX105" fmla="*/ 5994937 w 12192000"/>
              <a:gd name="connsiteY105" fmla="*/ 203125 h 1128179"/>
              <a:gd name="connsiteX106" fmla="*/ 6023765 w 12192000"/>
              <a:gd name="connsiteY106" fmla="*/ 190797 h 1128179"/>
              <a:gd name="connsiteX107" fmla="*/ 6059520 w 12192000"/>
              <a:gd name="connsiteY107" fmla="*/ 190331 h 1128179"/>
              <a:gd name="connsiteX108" fmla="*/ 6229716 w 12192000"/>
              <a:gd name="connsiteY108" fmla="*/ 202251 h 1128179"/>
              <a:gd name="connsiteX109" fmla="*/ 6331381 w 12192000"/>
              <a:gd name="connsiteY109" fmla="*/ 201324 h 1128179"/>
              <a:gd name="connsiteX110" fmla="*/ 6369749 w 12192000"/>
              <a:gd name="connsiteY110" fmla="*/ 188311 h 1128179"/>
              <a:gd name="connsiteX111" fmla="*/ 6423498 w 12192000"/>
              <a:gd name="connsiteY111" fmla="*/ 178651 h 1128179"/>
              <a:gd name="connsiteX112" fmla="*/ 6518161 w 12192000"/>
              <a:gd name="connsiteY112" fmla="*/ 151803 h 1128179"/>
              <a:gd name="connsiteX113" fmla="*/ 6645685 w 12192000"/>
              <a:gd name="connsiteY113" fmla="*/ 132773 h 1128179"/>
              <a:gd name="connsiteX114" fmla="*/ 6739636 w 12192000"/>
              <a:gd name="connsiteY114" fmla="*/ 172969 h 1128179"/>
              <a:gd name="connsiteX115" fmla="*/ 6747672 w 12192000"/>
              <a:gd name="connsiteY115" fmla="*/ 163353 h 1128179"/>
              <a:gd name="connsiteX116" fmla="*/ 6811991 w 12192000"/>
              <a:gd name="connsiteY116" fmla="*/ 164731 h 1128179"/>
              <a:gd name="connsiteX117" fmla="*/ 7038226 w 12192000"/>
              <a:gd name="connsiteY117" fmla="*/ 234745 h 1128179"/>
              <a:gd name="connsiteX118" fmla="*/ 7163894 w 12192000"/>
              <a:gd name="connsiteY118" fmla="*/ 235638 h 1128179"/>
              <a:gd name="connsiteX119" fmla="*/ 7208349 w 12192000"/>
              <a:gd name="connsiteY119" fmla="*/ 225443 h 1128179"/>
              <a:gd name="connsiteX120" fmla="*/ 7282840 w 12192000"/>
              <a:gd name="connsiteY120" fmla="*/ 209016 h 1128179"/>
              <a:gd name="connsiteX121" fmla="*/ 7338153 w 12192000"/>
              <a:gd name="connsiteY121" fmla="*/ 170853 h 1128179"/>
              <a:gd name="connsiteX122" fmla="*/ 7400583 w 12192000"/>
              <a:gd name="connsiteY122" fmla="*/ 167375 h 1128179"/>
              <a:gd name="connsiteX123" fmla="*/ 7415556 w 12192000"/>
              <a:gd name="connsiteY123" fmla="*/ 200044 h 1128179"/>
              <a:gd name="connsiteX124" fmla="*/ 7482186 w 12192000"/>
              <a:gd name="connsiteY124" fmla="*/ 185458 h 1128179"/>
              <a:gd name="connsiteX125" fmla="*/ 7583207 w 12192000"/>
              <a:gd name="connsiteY125" fmla="*/ 159660 h 1128179"/>
              <a:gd name="connsiteX126" fmla="*/ 7641594 w 12192000"/>
              <a:gd name="connsiteY126" fmla="*/ 153426 h 1128179"/>
              <a:gd name="connsiteX127" fmla="*/ 7800943 w 12192000"/>
              <a:gd name="connsiteY127" fmla="*/ 127008 h 1128179"/>
              <a:gd name="connsiteX128" fmla="*/ 7960450 w 12192000"/>
              <a:gd name="connsiteY128" fmla="*/ 93391 h 1128179"/>
              <a:gd name="connsiteX129" fmla="*/ 8054361 w 12192000"/>
              <a:gd name="connsiteY129" fmla="*/ 33083 h 1128179"/>
              <a:gd name="connsiteX130" fmla="*/ 8185539 w 12192000"/>
              <a:gd name="connsiteY130" fmla="*/ 9813 h 1128179"/>
              <a:gd name="connsiteX131" fmla="*/ 8207409 w 12192000"/>
              <a:gd name="connsiteY131" fmla="*/ 0 h 1128179"/>
              <a:gd name="connsiteX132" fmla="*/ 8238081 w 12192000"/>
              <a:gd name="connsiteY132" fmla="*/ 5133 h 1128179"/>
              <a:gd name="connsiteX133" fmla="*/ 8361058 w 12192000"/>
              <a:gd name="connsiteY133" fmla="*/ 27576 h 1128179"/>
              <a:gd name="connsiteX134" fmla="*/ 8458208 w 12192000"/>
              <a:gd name="connsiteY134" fmla="*/ 61981 h 1128179"/>
              <a:gd name="connsiteX135" fmla="*/ 8577671 w 12192000"/>
              <a:gd name="connsiteY135" fmla="*/ 34629 h 1128179"/>
              <a:gd name="connsiteX136" fmla="*/ 8651048 w 12192000"/>
              <a:gd name="connsiteY136" fmla="*/ 41418 h 1128179"/>
              <a:gd name="connsiteX137" fmla="*/ 8772056 w 12192000"/>
              <a:gd name="connsiteY137" fmla="*/ 88351 h 1128179"/>
              <a:gd name="connsiteX138" fmla="*/ 8929686 w 12192000"/>
              <a:gd name="connsiteY138" fmla="*/ 70976 h 1128179"/>
              <a:gd name="connsiteX139" fmla="*/ 8966892 w 12192000"/>
              <a:gd name="connsiteY139"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31049 w 12192000"/>
              <a:gd name="connsiteY19" fmla="*/ 10284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9452 w 12192000"/>
              <a:gd name="connsiteY23" fmla="*/ 83507 h 1128179"/>
              <a:gd name="connsiteX24" fmla="*/ 11987812 w 12192000"/>
              <a:gd name="connsiteY24" fmla="*/ 106208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43787 w 12192000"/>
              <a:gd name="connsiteY31" fmla="*/ 943812 h 1128179"/>
              <a:gd name="connsiteX32" fmla="*/ 254004 w 12192000"/>
              <a:gd name="connsiteY32" fmla="*/ 918640 h 1128179"/>
              <a:gd name="connsiteX33" fmla="*/ 336238 w 12192000"/>
              <a:gd name="connsiteY33" fmla="*/ 969390 h 1128179"/>
              <a:gd name="connsiteX34" fmla="*/ 564333 w 12192000"/>
              <a:gd name="connsiteY34" fmla="*/ 905785 h 1128179"/>
              <a:gd name="connsiteX35" fmla="*/ 863669 w 12192000"/>
              <a:gd name="connsiteY35" fmla="*/ 750988 h 1128179"/>
              <a:gd name="connsiteX36" fmla="*/ 991881 w 12192000"/>
              <a:gd name="connsiteY36" fmla="*/ 768827 h 1128179"/>
              <a:gd name="connsiteX37" fmla="*/ 1044355 w 12192000"/>
              <a:gd name="connsiteY37" fmla="*/ 807183 h 1128179"/>
              <a:gd name="connsiteX38" fmla="*/ 1063705 w 12192000"/>
              <a:gd name="connsiteY38" fmla="*/ 809009 h 1128179"/>
              <a:gd name="connsiteX39" fmla="*/ 1102332 w 12192000"/>
              <a:gd name="connsiteY39" fmla="*/ 768355 h 1128179"/>
              <a:gd name="connsiteX40" fmla="*/ 1154923 w 12192000"/>
              <a:gd name="connsiteY40" fmla="*/ 767172 h 1128179"/>
              <a:gd name="connsiteX41" fmla="*/ 1216594 w 12192000"/>
              <a:gd name="connsiteY41" fmla="*/ 711296 h 1128179"/>
              <a:gd name="connsiteX42" fmla="*/ 1423680 w 12192000"/>
              <a:gd name="connsiteY42" fmla="*/ 687582 h 1128179"/>
              <a:gd name="connsiteX43" fmla="*/ 1481131 w 12192000"/>
              <a:gd name="connsiteY43" fmla="*/ 629980 h 1128179"/>
              <a:gd name="connsiteX44" fmla="*/ 1506837 w 12192000"/>
              <a:gd name="connsiteY44" fmla="*/ 618193 h 1128179"/>
              <a:gd name="connsiteX45" fmla="*/ 1698214 w 12192000"/>
              <a:gd name="connsiteY45" fmla="*/ 649129 h 1128179"/>
              <a:gd name="connsiteX46" fmla="*/ 1897512 w 12192000"/>
              <a:gd name="connsiteY46" fmla="*/ 615258 h 1128179"/>
              <a:gd name="connsiteX47" fmla="*/ 2083724 w 12192000"/>
              <a:gd name="connsiteY47" fmla="*/ 673831 h 1128179"/>
              <a:gd name="connsiteX48" fmla="*/ 2191530 w 12192000"/>
              <a:gd name="connsiteY48" fmla="*/ 653189 h 1128179"/>
              <a:gd name="connsiteX49" fmla="*/ 2244255 w 12192000"/>
              <a:gd name="connsiteY49" fmla="*/ 602909 h 1128179"/>
              <a:gd name="connsiteX50" fmla="*/ 2495283 w 12192000"/>
              <a:gd name="connsiteY50" fmla="*/ 595193 h 1128179"/>
              <a:gd name="connsiteX51" fmla="*/ 2562174 w 12192000"/>
              <a:gd name="connsiteY51" fmla="*/ 572725 h 1128179"/>
              <a:gd name="connsiteX52" fmla="*/ 2627821 w 12192000"/>
              <a:gd name="connsiteY52" fmla="*/ 594803 h 1128179"/>
              <a:gd name="connsiteX53" fmla="*/ 2730710 w 12192000"/>
              <a:gd name="connsiteY53" fmla="*/ 535894 h 1128179"/>
              <a:gd name="connsiteX54" fmla="*/ 2884932 w 12192000"/>
              <a:gd name="connsiteY54" fmla="*/ 529610 h 1128179"/>
              <a:gd name="connsiteX55" fmla="*/ 2976019 w 12192000"/>
              <a:gd name="connsiteY55" fmla="*/ 517878 h 1128179"/>
              <a:gd name="connsiteX56" fmla="*/ 3008759 w 12192000"/>
              <a:gd name="connsiteY56" fmla="*/ 500898 h 1128179"/>
              <a:gd name="connsiteX57" fmla="*/ 3055731 w 12192000"/>
              <a:gd name="connsiteY57" fmla="*/ 485604 h 1128179"/>
              <a:gd name="connsiteX58" fmla="*/ 3137188 w 12192000"/>
              <a:gd name="connsiteY58" fmla="*/ 448921 h 1128179"/>
              <a:gd name="connsiteX59" fmla="*/ 3249134 w 12192000"/>
              <a:gd name="connsiteY59" fmla="*/ 416492 h 1128179"/>
              <a:gd name="connsiteX60" fmla="*/ 3338608 w 12192000"/>
              <a:gd name="connsiteY60" fmla="*/ 446350 h 1128179"/>
              <a:gd name="connsiteX61" fmla="*/ 3344574 w 12192000"/>
              <a:gd name="connsiteY61" fmla="*/ 435962 h 1128179"/>
              <a:gd name="connsiteX62" fmla="*/ 3402455 w 12192000"/>
              <a:gd name="connsiteY62" fmla="*/ 430487 h 1128179"/>
              <a:gd name="connsiteX63" fmla="*/ 3614450 w 12192000"/>
              <a:gd name="connsiteY63" fmla="*/ 475834 h 1128179"/>
              <a:gd name="connsiteX64" fmla="*/ 3727304 w 12192000"/>
              <a:gd name="connsiteY64" fmla="*/ 463354 h 1128179"/>
              <a:gd name="connsiteX65" fmla="*/ 3765869 w 12192000"/>
              <a:gd name="connsiteY65" fmla="*/ 448520 h 1128179"/>
              <a:gd name="connsiteX66" fmla="*/ 3830576 w 12192000"/>
              <a:gd name="connsiteY66" fmla="*/ 424312 h 1128179"/>
              <a:gd name="connsiteX67" fmla="*/ 3875271 w 12192000"/>
              <a:gd name="connsiteY67" fmla="*/ 380597 h 1128179"/>
              <a:gd name="connsiteX68" fmla="*/ 3930828 w 12192000"/>
              <a:gd name="connsiteY68" fmla="*/ 370510 h 1128179"/>
              <a:gd name="connsiteX69" fmla="*/ 3948478 w 12192000"/>
              <a:gd name="connsiteY69" fmla="*/ 401303 h 1128179"/>
              <a:gd name="connsiteX70" fmla="*/ 4006369 w 12192000"/>
              <a:gd name="connsiteY70" fmla="*/ 379758 h 1128179"/>
              <a:gd name="connsiteX71" fmla="*/ 4093666 w 12192000"/>
              <a:gd name="connsiteY71" fmla="*/ 343437 h 1128179"/>
              <a:gd name="connsiteX72" fmla="*/ 4145241 w 12192000"/>
              <a:gd name="connsiteY72" fmla="*/ 331048 h 1128179"/>
              <a:gd name="connsiteX73" fmla="*/ 4284785 w 12192000"/>
              <a:gd name="connsiteY73" fmla="*/ 287911 h 1128179"/>
              <a:gd name="connsiteX74" fmla="*/ 4423539 w 12192000"/>
              <a:gd name="connsiteY74" fmla="*/ 237622 h 1128179"/>
              <a:gd name="connsiteX75" fmla="*/ 4485482 w 12192000"/>
              <a:gd name="connsiteY75" fmla="*/ 173294 h 1128179"/>
              <a:gd name="connsiteX76" fmla="*/ 4493407 w 12192000"/>
              <a:gd name="connsiteY76" fmla="*/ 170321 h 1128179"/>
              <a:gd name="connsiteX77" fmla="*/ 4515391 w 12192000"/>
              <a:gd name="connsiteY77" fmla="*/ 172338 h 1128179"/>
              <a:gd name="connsiteX78" fmla="*/ 4523713 w 12192000"/>
              <a:gd name="connsiteY78" fmla="*/ 174768 h 1128179"/>
              <a:gd name="connsiteX79" fmla="*/ 4535774 w 12192000"/>
              <a:gd name="connsiteY79" fmla="*/ 174767 h 1128179"/>
              <a:gd name="connsiteX80" fmla="*/ 4536053 w 12192000"/>
              <a:gd name="connsiteY80" fmla="*/ 174235 h 1128179"/>
              <a:gd name="connsiteX81" fmla="*/ 4547385 w 12192000"/>
              <a:gd name="connsiteY81" fmla="*/ 175275 h 1128179"/>
              <a:gd name="connsiteX82" fmla="*/ 4603054 w 12192000"/>
              <a:gd name="connsiteY82" fmla="*/ 187089 h 1128179"/>
              <a:gd name="connsiteX83" fmla="*/ 4674354 w 12192000"/>
              <a:gd name="connsiteY83" fmla="*/ 136635 h 1128179"/>
              <a:gd name="connsiteX84" fmla="*/ 4704259 w 12192000"/>
              <a:gd name="connsiteY84" fmla="*/ 127953 h 1128179"/>
              <a:gd name="connsiteX85" fmla="*/ 4720133 w 12192000"/>
              <a:gd name="connsiteY85" fmla="*/ 120475 h 1128179"/>
              <a:gd name="connsiteX86" fmla="*/ 4721058 w 12192000"/>
              <a:gd name="connsiteY86" fmla="*/ 118174 h 1128179"/>
              <a:gd name="connsiteX87" fmla="*/ 4774434 w 12192000"/>
              <a:gd name="connsiteY87" fmla="*/ 129767 h 1128179"/>
              <a:gd name="connsiteX88" fmla="*/ 4781376 w 12192000"/>
              <a:gd name="connsiteY88" fmla="*/ 127026 h 1128179"/>
              <a:gd name="connsiteX89" fmla="*/ 4816353 w 12192000"/>
              <a:gd name="connsiteY89" fmla="*/ 140061 h 1128179"/>
              <a:gd name="connsiteX90" fmla="*/ 4834325 w 12192000"/>
              <a:gd name="connsiteY90" fmla="*/ 143873 h 1128179"/>
              <a:gd name="connsiteX91" fmla="*/ 4839606 w 12192000"/>
              <a:gd name="connsiteY91" fmla="*/ 150977 h 1128179"/>
              <a:gd name="connsiteX92" fmla="*/ 4866030 w 12192000"/>
              <a:gd name="connsiteY92" fmla="*/ 153545 h 1128179"/>
              <a:gd name="connsiteX93" fmla="*/ 4868987 w 12192000"/>
              <a:gd name="connsiteY93" fmla="*/ 151567 h 1128179"/>
              <a:gd name="connsiteX94" fmla="*/ 4891068 w 12192000"/>
              <a:gd name="connsiteY94" fmla="*/ 162141 h 1128179"/>
              <a:gd name="connsiteX95" fmla="*/ 4909920 w 12192000"/>
              <a:gd name="connsiteY95" fmla="*/ 181223 h 1128179"/>
              <a:gd name="connsiteX96" fmla="*/ 5133538 w 12192000"/>
              <a:gd name="connsiteY96" fmla="*/ 171046 h 1128179"/>
              <a:gd name="connsiteX97" fmla="*/ 5450871 w 12192000"/>
              <a:gd name="connsiteY97" fmla="*/ 243353 h 1128179"/>
              <a:gd name="connsiteX98" fmla="*/ 5489781 w 12192000"/>
              <a:gd name="connsiteY98" fmla="*/ 196809 h 1128179"/>
              <a:gd name="connsiteX99" fmla="*/ 5792606 w 12192000"/>
              <a:gd name="connsiteY99" fmla="*/ 221512 h 1128179"/>
              <a:gd name="connsiteX100" fmla="*/ 5869247 w 12192000"/>
              <a:gd name="connsiteY100" fmla="*/ 207069 h 1128179"/>
              <a:gd name="connsiteX101" fmla="*/ 5938156 w 12192000"/>
              <a:gd name="connsiteY101" fmla="*/ 236733 h 1128179"/>
              <a:gd name="connsiteX102" fmla="*/ 5965800 w 12192000"/>
              <a:gd name="connsiteY102" fmla="*/ 221624 h 1128179"/>
              <a:gd name="connsiteX103" fmla="*/ 5970550 w 12192000"/>
              <a:gd name="connsiteY103" fmla="*/ 218554 h 1128179"/>
              <a:gd name="connsiteX104" fmla="*/ 5989910 w 12192000"/>
              <a:gd name="connsiteY104" fmla="*/ 216383 h 1128179"/>
              <a:gd name="connsiteX105" fmla="*/ 5994937 w 12192000"/>
              <a:gd name="connsiteY105" fmla="*/ 203125 h 1128179"/>
              <a:gd name="connsiteX106" fmla="*/ 6023765 w 12192000"/>
              <a:gd name="connsiteY106" fmla="*/ 190797 h 1128179"/>
              <a:gd name="connsiteX107" fmla="*/ 6059520 w 12192000"/>
              <a:gd name="connsiteY107" fmla="*/ 190331 h 1128179"/>
              <a:gd name="connsiteX108" fmla="*/ 6229716 w 12192000"/>
              <a:gd name="connsiteY108" fmla="*/ 202251 h 1128179"/>
              <a:gd name="connsiteX109" fmla="*/ 6331381 w 12192000"/>
              <a:gd name="connsiteY109" fmla="*/ 201324 h 1128179"/>
              <a:gd name="connsiteX110" fmla="*/ 6369749 w 12192000"/>
              <a:gd name="connsiteY110" fmla="*/ 188311 h 1128179"/>
              <a:gd name="connsiteX111" fmla="*/ 6423498 w 12192000"/>
              <a:gd name="connsiteY111" fmla="*/ 178651 h 1128179"/>
              <a:gd name="connsiteX112" fmla="*/ 6518161 w 12192000"/>
              <a:gd name="connsiteY112" fmla="*/ 151803 h 1128179"/>
              <a:gd name="connsiteX113" fmla="*/ 6645685 w 12192000"/>
              <a:gd name="connsiteY113" fmla="*/ 132773 h 1128179"/>
              <a:gd name="connsiteX114" fmla="*/ 6739636 w 12192000"/>
              <a:gd name="connsiteY114" fmla="*/ 172969 h 1128179"/>
              <a:gd name="connsiteX115" fmla="*/ 6747672 w 12192000"/>
              <a:gd name="connsiteY115" fmla="*/ 163353 h 1128179"/>
              <a:gd name="connsiteX116" fmla="*/ 6811991 w 12192000"/>
              <a:gd name="connsiteY116" fmla="*/ 164731 h 1128179"/>
              <a:gd name="connsiteX117" fmla="*/ 7038226 w 12192000"/>
              <a:gd name="connsiteY117" fmla="*/ 234745 h 1128179"/>
              <a:gd name="connsiteX118" fmla="*/ 7163894 w 12192000"/>
              <a:gd name="connsiteY118" fmla="*/ 235638 h 1128179"/>
              <a:gd name="connsiteX119" fmla="*/ 7208349 w 12192000"/>
              <a:gd name="connsiteY119" fmla="*/ 225443 h 1128179"/>
              <a:gd name="connsiteX120" fmla="*/ 7282840 w 12192000"/>
              <a:gd name="connsiteY120" fmla="*/ 209016 h 1128179"/>
              <a:gd name="connsiteX121" fmla="*/ 7338153 w 12192000"/>
              <a:gd name="connsiteY121" fmla="*/ 170853 h 1128179"/>
              <a:gd name="connsiteX122" fmla="*/ 7400583 w 12192000"/>
              <a:gd name="connsiteY122" fmla="*/ 167375 h 1128179"/>
              <a:gd name="connsiteX123" fmla="*/ 7415556 w 12192000"/>
              <a:gd name="connsiteY123" fmla="*/ 200044 h 1128179"/>
              <a:gd name="connsiteX124" fmla="*/ 7482186 w 12192000"/>
              <a:gd name="connsiteY124" fmla="*/ 185458 h 1128179"/>
              <a:gd name="connsiteX125" fmla="*/ 7583207 w 12192000"/>
              <a:gd name="connsiteY125" fmla="*/ 159660 h 1128179"/>
              <a:gd name="connsiteX126" fmla="*/ 7641594 w 12192000"/>
              <a:gd name="connsiteY126" fmla="*/ 153426 h 1128179"/>
              <a:gd name="connsiteX127" fmla="*/ 7800943 w 12192000"/>
              <a:gd name="connsiteY127" fmla="*/ 127008 h 1128179"/>
              <a:gd name="connsiteX128" fmla="*/ 7960450 w 12192000"/>
              <a:gd name="connsiteY128" fmla="*/ 93391 h 1128179"/>
              <a:gd name="connsiteX129" fmla="*/ 8054361 w 12192000"/>
              <a:gd name="connsiteY129" fmla="*/ 33083 h 1128179"/>
              <a:gd name="connsiteX130" fmla="*/ 8185539 w 12192000"/>
              <a:gd name="connsiteY130" fmla="*/ 9813 h 1128179"/>
              <a:gd name="connsiteX131" fmla="*/ 8207409 w 12192000"/>
              <a:gd name="connsiteY131" fmla="*/ 0 h 1128179"/>
              <a:gd name="connsiteX132" fmla="*/ 8238081 w 12192000"/>
              <a:gd name="connsiteY132" fmla="*/ 5133 h 1128179"/>
              <a:gd name="connsiteX133" fmla="*/ 8361058 w 12192000"/>
              <a:gd name="connsiteY133" fmla="*/ 27576 h 1128179"/>
              <a:gd name="connsiteX134" fmla="*/ 8458208 w 12192000"/>
              <a:gd name="connsiteY134" fmla="*/ 61981 h 1128179"/>
              <a:gd name="connsiteX135" fmla="*/ 8577671 w 12192000"/>
              <a:gd name="connsiteY135" fmla="*/ 34629 h 1128179"/>
              <a:gd name="connsiteX136" fmla="*/ 8651048 w 12192000"/>
              <a:gd name="connsiteY136" fmla="*/ 41418 h 1128179"/>
              <a:gd name="connsiteX137" fmla="*/ 8772056 w 12192000"/>
              <a:gd name="connsiteY137" fmla="*/ 88351 h 1128179"/>
              <a:gd name="connsiteX138" fmla="*/ 8929686 w 12192000"/>
              <a:gd name="connsiteY138" fmla="*/ 70976 h 1128179"/>
              <a:gd name="connsiteX139" fmla="*/ 8966892 w 12192000"/>
              <a:gd name="connsiteY139"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31049 w 12192000"/>
              <a:gd name="connsiteY19" fmla="*/ 10284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9452 w 12192000"/>
              <a:gd name="connsiteY23" fmla="*/ 83507 h 1128179"/>
              <a:gd name="connsiteX24" fmla="*/ 11987812 w 12192000"/>
              <a:gd name="connsiteY24" fmla="*/ 106208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43787 w 12192000"/>
              <a:gd name="connsiteY31" fmla="*/ 943812 h 1128179"/>
              <a:gd name="connsiteX32" fmla="*/ 254004 w 12192000"/>
              <a:gd name="connsiteY32" fmla="*/ 918640 h 1128179"/>
              <a:gd name="connsiteX33" fmla="*/ 336238 w 12192000"/>
              <a:gd name="connsiteY33" fmla="*/ 969390 h 1128179"/>
              <a:gd name="connsiteX34" fmla="*/ 564333 w 12192000"/>
              <a:gd name="connsiteY34" fmla="*/ 905785 h 1128179"/>
              <a:gd name="connsiteX35" fmla="*/ 863669 w 12192000"/>
              <a:gd name="connsiteY35" fmla="*/ 750988 h 1128179"/>
              <a:gd name="connsiteX36" fmla="*/ 991881 w 12192000"/>
              <a:gd name="connsiteY36" fmla="*/ 768827 h 1128179"/>
              <a:gd name="connsiteX37" fmla="*/ 1044355 w 12192000"/>
              <a:gd name="connsiteY37" fmla="*/ 807183 h 1128179"/>
              <a:gd name="connsiteX38" fmla="*/ 1063705 w 12192000"/>
              <a:gd name="connsiteY38" fmla="*/ 809009 h 1128179"/>
              <a:gd name="connsiteX39" fmla="*/ 1102332 w 12192000"/>
              <a:gd name="connsiteY39" fmla="*/ 768355 h 1128179"/>
              <a:gd name="connsiteX40" fmla="*/ 1154923 w 12192000"/>
              <a:gd name="connsiteY40" fmla="*/ 767172 h 1128179"/>
              <a:gd name="connsiteX41" fmla="*/ 1216594 w 12192000"/>
              <a:gd name="connsiteY41" fmla="*/ 711296 h 1128179"/>
              <a:gd name="connsiteX42" fmla="*/ 1423680 w 12192000"/>
              <a:gd name="connsiteY42" fmla="*/ 687582 h 1128179"/>
              <a:gd name="connsiteX43" fmla="*/ 1481131 w 12192000"/>
              <a:gd name="connsiteY43" fmla="*/ 629980 h 1128179"/>
              <a:gd name="connsiteX44" fmla="*/ 1506837 w 12192000"/>
              <a:gd name="connsiteY44" fmla="*/ 618193 h 1128179"/>
              <a:gd name="connsiteX45" fmla="*/ 1698214 w 12192000"/>
              <a:gd name="connsiteY45" fmla="*/ 649129 h 1128179"/>
              <a:gd name="connsiteX46" fmla="*/ 1897512 w 12192000"/>
              <a:gd name="connsiteY46" fmla="*/ 615258 h 1128179"/>
              <a:gd name="connsiteX47" fmla="*/ 2083724 w 12192000"/>
              <a:gd name="connsiteY47" fmla="*/ 673831 h 1128179"/>
              <a:gd name="connsiteX48" fmla="*/ 2191530 w 12192000"/>
              <a:gd name="connsiteY48" fmla="*/ 653189 h 1128179"/>
              <a:gd name="connsiteX49" fmla="*/ 2244255 w 12192000"/>
              <a:gd name="connsiteY49" fmla="*/ 602909 h 1128179"/>
              <a:gd name="connsiteX50" fmla="*/ 2495283 w 12192000"/>
              <a:gd name="connsiteY50" fmla="*/ 595193 h 1128179"/>
              <a:gd name="connsiteX51" fmla="*/ 2562174 w 12192000"/>
              <a:gd name="connsiteY51" fmla="*/ 572725 h 1128179"/>
              <a:gd name="connsiteX52" fmla="*/ 2627821 w 12192000"/>
              <a:gd name="connsiteY52" fmla="*/ 594803 h 1128179"/>
              <a:gd name="connsiteX53" fmla="*/ 2730710 w 12192000"/>
              <a:gd name="connsiteY53" fmla="*/ 535894 h 1128179"/>
              <a:gd name="connsiteX54" fmla="*/ 2884932 w 12192000"/>
              <a:gd name="connsiteY54" fmla="*/ 529610 h 1128179"/>
              <a:gd name="connsiteX55" fmla="*/ 2976019 w 12192000"/>
              <a:gd name="connsiteY55" fmla="*/ 517878 h 1128179"/>
              <a:gd name="connsiteX56" fmla="*/ 3008759 w 12192000"/>
              <a:gd name="connsiteY56" fmla="*/ 500898 h 1128179"/>
              <a:gd name="connsiteX57" fmla="*/ 3055731 w 12192000"/>
              <a:gd name="connsiteY57" fmla="*/ 485604 h 1128179"/>
              <a:gd name="connsiteX58" fmla="*/ 3137188 w 12192000"/>
              <a:gd name="connsiteY58" fmla="*/ 448921 h 1128179"/>
              <a:gd name="connsiteX59" fmla="*/ 3249134 w 12192000"/>
              <a:gd name="connsiteY59" fmla="*/ 416492 h 1128179"/>
              <a:gd name="connsiteX60" fmla="*/ 3338608 w 12192000"/>
              <a:gd name="connsiteY60" fmla="*/ 446350 h 1128179"/>
              <a:gd name="connsiteX61" fmla="*/ 3344574 w 12192000"/>
              <a:gd name="connsiteY61" fmla="*/ 435962 h 1128179"/>
              <a:gd name="connsiteX62" fmla="*/ 3402455 w 12192000"/>
              <a:gd name="connsiteY62" fmla="*/ 430487 h 1128179"/>
              <a:gd name="connsiteX63" fmla="*/ 3614450 w 12192000"/>
              <a:gd name="connsiteY63" fmla="*/ 475834 h 1128179"/>
              <a:gd name="connsiteX64" fmla="*/ 3727304 w 12192000"/>
              <a:gd name="connsiteY64" fmla="*/ 463354 h 1128179"/>
              <a:gd name="connsiteX65" fmla="*/ 3765869 w 12192000"/>
              <a:gd name="connsiteY65" fmla="*/ 448520 h 1128179"/>
              <a:gd name="connsiteX66" fmla="*/ 3830576 w 12192000"/>
              <a:gd name="connsiteY66" fmla="*/ 424312 h 1128179"/>
              <a:gd name="connsiteX67" fmla="*/ 3875271 w 12192000"/>
              <a:gd name="connsiteY67" fmla="*/ 380597 h 1128179"/>
              <a:gd name="connsiteX68" fmla="*/ 3930828 w 12192000"/>
              <a:gd name="connsiteY68" fmla="*/ 370510 h 1128179"/>
              <a:gd name="connsiteX69" fmla="*/ 3948478 w 12192000"/>
              <a:gd name="connsiteY69" fmla="*/ 401303 h 1128179"/>
              <a:gd name="connsiteX70" fmla="*/ 4006369 w 12192000"/>
              <a:gd name="connsiteY70" fmla="*/ 379758 h 1128179"/>
              <a:gd name="connsiteX71" fmla="*/ 4093666 w 12192000"/>
              <a:gd name="connsiteY71" fmla="*/ 343437 h 1128179"/>
              <a:gd name="connsiteX72" fmla="*/ 4145241 w 12192000"/>
              <a:gd name="connsiteY72" fmla="*/ 331048 h 1128179"/>
              <a:gd name="connsiteX73" fmla="*/ 4284785 w 12192000"/>
              <a:gd name="connsiteY73" fmla="*/ 287911 h 1128179"/>
              <a:gd name="connsiteX74" fmla="*/ 4423539 w 12192000"/>
              <a:gd name="connsiteY74" fmla="*/ 237622 h 1128179"/>
              <a:gd name="connsiteX75" fmla="*/ 4485482 w 12192000"/>
              <a:gd name="connsiteY75" fmla="*/ 173294 h 1128179"/>
              <a:gd name="connsiteX76" fmla="*/ 4493407 w 12192000"/>
              <a:gd name="connsiteY76" fmla="*/ 170321 h 1128179"/>
              <a:gd name="connsiteX77" fmla="*/ 4515391 w 12192000"/>
              <a:gd name="connsiteY77" fmla="*/ 172338 h 1128179"/>
              <a:gd name="connsiteX78" fmla="*/ 4523713 w 12192000"/>
              <a:gd name="connsiteY78" fmla="*/ 174768 h 1128179"/>
              <a:gd name="connsiteX79" fmla="*/ 4535774 w 12192000"/>
              <a:gd name="connsiteY79" fmla="*/ 174767 h 1128179"/>
              <a:gd name="connsiteX80" fmla="*/ 4536053 w 12192000"/>
              <a:gd name="connsiteY80" fmla="*/ 174235 h 1128179"/>
              <a:gd name="connsiteX81" fmla="*/ 4547385 w 12192000"/>
              <a:gd name="connsiteY81" fmla="*/ 175275 h 1128179"/>
              <a:gd name="connsiteX82" fmla="*/ 4603054 w 12192000"/>
              <a:gd name="connsiteY82" fmla="*/ 187089 h 1128179"/>
              <a:gd name="connsiteX83" fmla="*/ 4674354 w 12192000"/>
              <a:gd name="connsiteY83" fmla="*/ 136635 h 1128179"/>
              <a:gd name="connsiteX84" fmla="*/ 4704259 w 12192000"/>
              <a:gd name="connsiteY84" fmla="*/ 127953 h 1128179"/>
              <a:gd name="connsiteX85" fmla="*/ 4720133 w 12192000"/>
              <a:gd name="connsiteY85" fmla="*/ 120475 h 1128179"/>
              <a:gd name="connsiteX86" fmla="*/ 4721058 w 12192000"/>
              <a:gd name="connsiteY86" fmla="*/ 118174 h 1128179"/>
              <a:gd name="connsiteX87" fmla="*/ 4774434 w 12192000"/>
              <a:gd name="connsiteY87" fmla="*/ 129767 h 1128179"/>
              <a:gd name="connsiteX88" fmla="*/ 4781376 w 12192000"/>
              <a:gd name="connsiteY88" fmla="*/ 127026 h 1128179"/>
              <a:gd name="connsiteX89" fmla="*/ 4816353 w 12192000"/>
              <a:gd name="connsiteY89" fmla="*/ 140061 h 1128179"/>
              <a:gd name="connsiteX90" fmla="*/ 4834325 w 12192000"/>
              <a:gd name="connsiteY90" fmla="*/ 143873 h 1128179"/>
              <a:gd name="connsiteX91" fmla="*/ 4839606 w 12192000"/>
              <a:gd name="connsiteY91" fmla="*/ 150977 h 1128179"/>
              <a:gd name="connsiteX92" fmla="*/ 4866030 w 12192000"/>
              <a:gd name="connsiteY92" fmla="*/ 153545 h 1128179"/>
              <a:gd name="connsiteX93" fmla="*/ 4868987 w 12192000"/>
              <a:gd name="connsiteY93" fmla="*/ 151567 h 1128179"/>
              <a:gd name="connsiteX94" fmla="*/ 4891068 w 12192000"/>
              <a:gd name="connsiteY94" fmla="*/ 162141 h 1128179"/>
              <a:gd name="connsiteX95" fmla="*/ 4909920 w 12192000"/>
              <a:gd name="connsiteY95" fmla="*/ 181223 h 1128179"/>
              <a:gd name="connsiteX96" fmla="*/ 5133538 w 12192000"/>
              <a:gd name="connsiteY96" fmla="*/ 171046 h 1128179"/>
              <a:gd name="connsiteX97" fmla="*/ 5450871 w 12192000"/>
              <a:gd name="connsiteY97" fmla="*/ 243353 h 1128179"/>
              <a:gd name="connsiteX98" fmla="*/ 5489781 w 12192000"/>
              <a:gd name="connsiteY98" fmla="*/ 196809 h 1128179"/>
              <a:gd name="connsiteX99" fmla="*/ 5792606 w 12192000"/>
              <a:gd name="connsiteY99" fmla="*/ 221512 h 1128179"/>
              <a:gd name="connsiteX100" fmla="*/ 5869247 w 12192000"/>
              <a:gd name="connsiteY100" fmla="*/ 207069 h 1128179"/>
              <a:gd name="connsiteX101" fmla="*/ 5938156 w 12192000"/>
              <a:gd name="connsiteY101" fmla="*/ 236733 h 1128179"/>
              <a:gd name="connsiteX102" fmla="*/ 5965800 w 12192000"/>
              <a:gd name="connsiteY102" fmla="*/ 221624 h 1128179"/>
              <a:gd name="connsiteX103" fmla="*/ 5970550 w 12192000"/>
              <a:gd name="connsiteY103" fmla="*/ 218554 h 1128179"/>
              <a:gd name="connsiteX104" fmla="*/ 5989910 w 12192000"/>
              <a:gd name="connsiteY104" fmla="*/ 216383 h 1128179"/>
              <a:gd name="connsiteX105" fmla="*/ 5994937 w 12192000"/>
              <a:gd name="connsiteY105" fmla="*/ 203125 h 1128179"/>
              <a:gd name="connsiteX106" fmla="*/ 6023765 w 12192000"/>
              <a:gd name="connsiteY106" fmla="*/ 190797 h 1128179"/>
              <a:gd name="connsiteX107" fmla="*/ 6059520 w 12192000"/>
              <a:gd name="connsiteY107" fmla="*/ 190331 h 1128179"/>
              <a:gd name="connsiteX108" fmla="*/ 6229716 w 12192000"/>
              <a:gd name="connsiteY108" fmla="*/ 202251 h 1128179"/>
              <a:gd name="connsiteX109" fmla="*/ 6331381 w 12192000"/>
              <a:gd name="connsiteY109" fmla="*/ 201324 h 1128179"/>
              <a:gd name="connsiteX110" fmla="*/ 6369749 w 12192000"/>
              <a:gd name="connsiteY110" fmla="*/ 188311 h 1128179"/>
              <a:gd name="connsiteX111" fmla="*/ 6423498 w 12192000"/>
              <a:gd name="connsiteY111" fmla="*/ 178651 h 1128179"/>
              <a:gd name="connsiteX112" fmla="*/ 6518161 w 12192000"/>
              <a:gd name="connsiteY112" fmla="*/ 151803 h 1128179"/>
              <a:gd name="connsiteX113" fmla="*/ 6645685 w 12192000"/>
              <a:gd name="connsiteY113" fmla="*/ 132773 h 1128179"/>
              <a:gd name="connsiteX114" fmla="*/ 6739636 w 12192000"/>
              <a:gd name="connsiteY114" fmla="*/ 172969 h 1128179"/>
              <a:gd name="connsiteX115" fmla="*/ 6747672 w 12192000"/>
              <a:gd name="connsiteY115" fmla="*/ 163353 h 1128179"/>
              <a:gd name="connsiteX116" fmla="*/ 6811991 w 12192000"/>
              <a:gd name="connsiteY116" fmla="*/ 164731 h 1128179"/>
              <a:gd name="connsiteX117" fmla="*/ 7038226 w 12192000"/>
              <a:gd name="connsiteY117" fmla="*/ 234745 h 1128179"/>
              <a:gd name="connsiteX118" fmla="*/ 7163894 w 12192000"/>
              <a:gd name="connsiteY118" fmla="*/ 235638 h 1128179"/>
              <a:gd name="connsiteX119" fmla="*/ 7208349 w 12192000"/>
              <a:gd name="connsiteY119" fmla="*/ 225443 h 1128179"/>
              <a:gd name="connsiteX120" fmla="*/ 7282840 w 12192000"/>
              <a:gd name="connsiteY120" fmla="*/ 209016 h 1128179"/>
              <a:gd name="connsiteX121" fmla="*/ 7338153 w 12192000"/>
              <a:gd name="connsiteY121" fmla="*/ 170853 h 1128179"/>
              <a:gd name="connsiteX122" fmla="*/ 7400583 w 12192000"/>
              <a:gd name="connsiteY122" fmla="*/ 167375 h 1128179"/>
              <a:gd name="connsiteX123" fmla="*/ 7415556 w 12192000"/>
              <a:gd name="connsiteY123" fmla="*/ 200044 h 1128179"/>
              <a:gd name="connsiteX124" fmla="*/ 7482186 w 12192000"/>
              <a:gd name="connsiteY124" fmla="*/ 185458 h 1128179"/>
              <a:gd name="connsiteX125" fmla="*/ 7583207 w 12192000"/>
              <a:gd name="connsiteY125" fmla="*/ 159660 h 1128179"/>
              <a:gd name="connsiteX126" fmla="*/ 7641594 w 12192000"/>
              <a:gd name="connsiteY126" fmla="*/ 153426 h 1128179"/>
              <a:gd name="connsiteX127" fmla="*/ 7800943 w 12192000"/>
              <a:gd name="connsiteY127" fmla="*/ 127008 h 1128179"/>
              <a:gd name="connsiteX128" fmla="*/ 7960450 w 12192000"/>
              <a:gd name="connsiteY128" fmla="*/ 93391 h 1128179"/>
              <a:gd name="connsiteX129" fmla="*/ 8054361 w 12192000"/>
              <a:gd name="connsiteY129" fmla="*/ 33083 h 1128179"/>
              <a:gd name="connsiteX130" fmla="*/ 8185539 w 12192000"/>
              <a:gd name="connsiteY130" fmla="*/ 9813 h 1128179"/>
              <a:gd name="connsiteX131" fmla="*/ 8207409 w 12192000"/>
              <a:gd name="connsiteY131" fmla="*/ 0 h 1128179"/>
              <a:gd name="connsiteX132" fmla="*/ 8238081 w 12192000"/>
              <a:gd name="connsiteY132" fmla="*/ 5133 h 1128179"/>
              <a:gd name="connsiteX133" fmla="*/ 8361058 w 12192000"/>
              <a:gd name="connsiteY133" fmla="*/ 27576 h 1128179"/>
              <a:gd name="connsiteX134" fmla="*/ 8458208 w 12192000"/>
              <a:gd name="connsiteY134" fmla="*/ 61981 h 1128179"/>
              <a:gd name="connsiteX135" fmla="*/ 8577671 w 12192000"/>
              <a:gd name="connsiteY135" fmla="*/ 34629 h 1128179"/>
              <a:gd name="connsiteX136" fmla="*/ 8651048 w 12192000"/>
              <a:gd name="connsiteY136" fmla="*/ 41418 h 1128179"/>
              <a:gd name="connsiteX137" fmla="*/ 8772056 w 12192000"/>
              <a:gd name="connsiteY137" fmla="*/ 88351 h 1128179"/>
              <a:gd name="connsiteX138" fmla="*/ 8929686 w 12192000"/>
              <a:gd name="connsiteY138" fmla="*/ 70976 h 1128179"/>
              <a:gd name="connsiteX139" fmla="*/ 8966892 w 12192000"/>
              <a:gd name="connsiteY139"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9452 w 12192000"/>
              <a:gd name="connsiteY23" fmla="*/ 83507 h 1128179"/>
              <a:gd name="connsiteX24" fmla="*/ 11987812 w 12192000"/>
              <a:gd name="connsiteY24" fmla="*/ 106208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43787 w 12192000"/>
              <a:gd name="connsiteY31" fmla="*/ 943812 h 1128179"/>
              <a:gd name="connsiteX32" fmla="*/ 254004 w 12192000"/>
              <a:gd name="connsiteY32" fmla="*/ 918640 h 1128179"/>
              <a:gd name="connsiteX33" fmla="*/ 336238 w 12192000"/>
              <a:gd name="connsiteY33" fmla="*/ 969390 h 1128179"/>
              <a:gd name="connsiteX34" fmla="*/ 564333 w 12192000"/>
              <a:gd name="connsiteY34" fmla="*/ 905785 h 1128179"/>
              <a:gd name="connsiteX35" fmla="*/ 863669 w 12192000"/>
              <a:gd name="connsiteY35" fmla="*/ 750988 h 1128179"/>
              <a:gd name="connsiteX36" fmla="*/ 991881 w 12192000"/>
              <a:gd name="connsiteY36" fmla="*/ 768827 h 1128179"/>
              <a:gd name="connsiteX37" fmla="*/ 1044355 w 12192000"/>
              <a:gd name="connsiteY37" fmla="*/ 807183 h 1128179"/>
              <a:gd name="connsiteX38" fmla="*/ 1063705 w 12192000"/>
              <a:gd name="connsiteY38" fmla="*/ 809009 h 1128179"/>
              <a:gd name="connsiteX39" fmla="*/ 1102332 w 12192000"/>
              <a:gd name="connsiteY39" fmla="*/ 768355 h 1128179"/>
              <a:gd name="connsiteX40" fmla="*/ 1154923 w 12192000"/>
              <a:gd name="connsiteY40" fmla="*/ 767172 h 1128179"/>
              <a:gd name="connsiteX41" fmla="*/ 1216594 w 12192000"/>
              <a:gd name="connsiteY41" fmla="*/ 711296 h 1128179"/>
              <a:gd name="connsiteX42" fmla="*/ 1423680 w 12192000"/>
              <a:gd name="connsiteY42" fmla="*/ 687582 h 1128179"/>
              <a:gd name="connsiteX43" fmla="*/ 1481131 w 12192000"/>
              <a:gd name="connsiteY43" fmla="*/ 629980 h 1128179"/>
              <a:gd name="connsiteX44" fmla="*/ 1506837 w 12192000"/>
              <a:gd name="connsiteY44" fmla="*/ 618193 h 1128179"/>
              <a:gd name="connsiteX45" fmla="*/ 1698214 w 12192000"/>
              <a:gd name="connsiteY45" fmla="*/ 649129 h 1128179"/>
              <a:gd name="connsiteX46" fmla="*/ 1897512 w 12192000"/>
              <a:gd name="connsiteY46" fmla="*/ 615258 h 1128179"/>
              <a:gd name="connsiteX47" fmla="*/ 2083724 w 12192000"/>
              <a:gd name="connsiteY47" fmla="*/ 673831 h 1128179"/>
              <a:gd name="connsiteX48" fmla="*/ 2191530 w 12192000"/>
              <a:gd name="connsiteY48" fmla="*/ 653189 h 1128179"/>
              <a:gd name="connsiteX49" fmla="*/ 2244255 w 12192000"/>
              <a:gd name="connsiteY49" fmla="*/ 602909 h 1128179"/>
              <a:gd name="connsiteX50" fmla="*/ 2495283 w 12192000"/>
              <a:gd name="connsiteY50" fmla="*/ 595193 h 1128179"/>
              <a:gd name="connsiteX51" fmla="*/ 2562174 w 12192000"/>
              <a:gd name="connsiteY51" fmla="*/ 572725 h 1128179"/>
              <a:gd name="connsiteX52" fmla="*/ 2627821 w 12192000"/>
              <a:gd name="connsiteY52" fmla="*/ 594803 h 1128179"/>
              <a:gd name="connsiteX53" fmla="*/ 2730710 w 12192000"/>
              <a:gd name="connsiteY53" fmla="*/ 535894 h 1128179"/>
              <a:gd name="connsiteX54" fmla="*/ 2884932 w 12192000"/>
              <a:gd name="connsiteY54" fmla="*/ 529610 h 1128179"/>
              <a:gd name="connsiteX55" fmla="*/ 2976019 w 12192000"/>
              <a:gd name="connsiteY55" fmla="*/ 517878 h 1128179"/>
              <a:gd name="connsiteX56" fmla="*/ 3008759 w 12192000"/>
              <a:gd name="connsiteY56" fmla="*/ 500898 h 1128179"/>
              <a:gd name="connsiteX57" fmla="*/ 3055731 w 12192000"/>
              <a:gd name="connsiteY57" fmla="*/ 485604 h 1128179"/>
              <a:gd name="connsiteX58" fmla="*/ 3137188 w 12192000"/>
              <a:gd name="connsiteY58" fmla="*/ 448921 h 1128179"/>
              <a:gd name="connsiteX59" fmla="*/ 3249134 w 12192000"/>
              <a:gd name="connsiteY59" fmla="*/ 416492 h 1128179"/>
              <a:gd name="connsiteX60" fmla="*/ 3338608 w 12192000"/>
              <a:gd name="connsiteY60" fmla="*/ 446350 h 1128179"/>
              <a:gd name="connsiteX61" fmla="*/ 3344574 w 12192000"/>
              <a:gd name="connsiteY61" fmla="*/ 435962 h 1128179"/>
              <a:gd name="connsiteX62" fmla="*/ 3402455 w 12192000"/>
              <a:gd name="connsiteY62" fmla="*/ 430487 h 1128179"/>
              <a:gd name="connsiteX63" fmla="*/ 3614450 w 12192000"/>
              <a:gd name="connsiteY63" fmla="*/ 475834 h 1128179"/>
              <a:gd name="connsiteX64" fmla="*/ 3727304 w 12192000"/>
              <a:gd name="connsiteY64" fmla="*/ 463354 h 1128179"/>
              <a:gd name="connsiteX65" fmla="*/ 3765869 w 12192000"/>
              <a:gd name="connsiteY65" fmla="*/ 448520 h 1128179"/>
              <a:gd name="connsiteX66" fmla="*/ 3830576 w 12192000"/>
              <a:gd name="connsiteY66" fmla="*/ 424312 h 1128179"/>
              <a:gd name="connsiteX67" fmla="*/ 3875271 w 12192000"/>
              <a:gd name="connsiteY67" fmla="*/ 380597 h 1128179"/>
              <a:gd name="connsiteX68" fmla="*/ 3930828 w 12192000"/>
              <a:gd name="connsiteY68" fmla="*/ 370510 h 1128179"/>
              <a:gd name="connsiteX69" fmla="*/ 3948478 w 12192000"/>
              <a:gd name="connsiteY69" fmla="*/ 401303 h 1128179"/>
              <a:gd name="connsiteX70" fmla="*/ 4006369 w 12192000"/>
              <a:gd name="connsiteY70" fmla="*/ 379758 h 1128179"/>
              <a:gd name="connsiteX71" fmla="*/ 4093666 w 12192000"/>
              <a:gd name="connsiteY71" fmla="*/ 343437 h 1128179"/>
              <a:gd name="connsiteX72" fmla="*/ 4145241 w 12192000"/>
              <a:gd name="connsiteY72" fmla="*/ 331048 h 1128179"/>
              <a:gd name="connsiteX73" fmla="*/ 4284785 w 12192000"/>
              <a:gd name="connsiteY73" fmla="*/ 287911 h 1128179"/>
              <a:gd name="connsiteX74" fmla="*/ 4423539 w 12192000"/>
              <a:gd name="connsiteY74" fmla="*/ 237622 h 1128179"/>
              <a:gd name="connsiteX75" fmla="*/ 4485482 w 12192000"/>
              <a:gd name="connsiteY75" fmla="*/ 173294 h 1128179"/>
              <a:gd name="connsiteX76" fmla="*/ 4493407 w 12192000"/>
              <a:gd name="connsiteY76" fmla="*/ 170321 h 1128179"/>
              <a:gd name="connsiteX77" fmla="*/ 4515391 w 12192000"/>
              <a:gd name="connsiteY77" fmla="*/ 172338 h 1128179"/>
              <a:gd name="connsiteX78" fmla="*/ 4523713 w 12192000"/>
              <a:gd name="connsiteY78" fmla="*/ 174768 h 1128179"/>
              <a:gd name="connsiteX79" fmla="*/ 4535774 w 12192000"/>
              <a:gd name="connsiteY79" fmla="*/ 174767 h 1128179"/>
              <a:gd name="connsiteX80" fmla="*/ 4536053 w 12192000"/>
              <a:gd name="connsiteY80" fmla="*/ 174235 h 1128179"/>
              <a:gd name="connsiteX81" fmla="*/ 4547385 w 12192000"/>
              <a:gd name="connsiteY81" fmla="*/ 175275 h 1128179"/>
              <a:gd name="connsiteX82" fmla="*/ 4603054 w 12192000"/>
              <a:gd name="connsiteY82" fmla="*/ 187089 h 1128179"/>
              <a:gd name="connsiteX83" fmla="*/ 4674354 w 12192000"/>
              <a:gd name="connsiteY83" fmla="*/ 136635 h 1128179"/>
              <a:gd name="connsiteX84" fmla="*/ 4704259 w 12192000"/>
              <a:gd name="connsiteY84" fmla="*/ 127953 h 1128179"/>
              <a:gd name="connsiteX85" fmla="*/ 4720133 w 12192000"/>
              <a:gd name="connsiteY85" fmla="*/ 120475 h 1128179"/>
              <a:gd name="connsiteX86" fmla="*/ 4721058 w 12192000"/>
              <a:gd name="connsiteY86" fmla="*/ 118174 h 1128179"/>
              <a:gd name="connsiteX87" fmla="*/ 4774434 w 12192000"/>
              <a:gd name="connsiteY87" fmla="*/ 129767 h 1128179"/>
              <a:gd name="connsiteX88" fmla="*/ 4781376 w 12192000"/>
              <a:gd name="connsiteY88" fmla="*/ 127026 h 1128179"/>
              <a:gd name="connsiteX89" fmla="*/ 4816353 w 12192000"/>
              <a:gd name="connsiteY89" fmla="*/ 140061 h 1128179"/>
              <a:gd name="connsiteX90" fmla="*/ 4834325 w 12192000"/>
              <a:gd name="connsiteY90" fmla="*/ 143873 h 1128179"/>
              <a:gd name="connsiteX91" fmla="*/ 4839606 w 12192000"/>
              <a:gd name="connsiteY91" fmla="*/ 150977 h 1128179"/>
              <a:gd name="connsiteX92" fmla="*/ 4866030 w 12192000"/>
              <a:gd name="connsiteY92" fmla="*/ 153545 h 1128179"/>
              <a:gd name="connsiteX93" fmla="*/ 4868987 w 12192000"/>
              <a:gd name="connsiteY93" fmla="*/ 151567 h 1128179"/>
              <a:gd name="connsiteX94" fmla="*/ 4891068 w 12192000"/>
              <a:gd name="connsiteY94" fmla="*/ 162141 h 1128179"/>
              <a:gd name="connsiteX95" fmla="*/ 4909920 w 12192000"/>
              <a:gd name="connsiteY95" fmla="*/ 181223 h 1128179"/>
              <a:gd name="connsiteX96" fmla="*/ 5133538 w 12192000"/>
              <a:gd name="connsiteY96" fmla="*/ 171046 h 1128179"/>
              <a:gd name="connsiteX97" fmla="*/ 5450871 w 12192000"/>
              <a:gd name="connsiteY97" fmla="*/ 243353 h 1128179"/>
              <a:gd name="connsiteX98" fmla="*/ 5489781 w 12192000"/>
              <a:gd name="connsiteY98" fmla="*/ 196809 h 1128179"/>
              <a:gd name="connsiteX99" fmla="*/ 5792606 w 12192000"/>
              <a:gd name="connsiteY99" fmla="*/ 221512 h 1128179"/>
              <a:gd name="connsiteX100" fmla="*/ 5869247 w 12192000"/>
              <a:gd name="connsiteY100" fmla="*/ 207069 h 1128179"/>
              <a:gd name="connsiteX101" fmla="*/ 5938156 w 12192000"/>
              <a:gd name="connsiteY101" fmla="*/ 236733 h 1128179"/>
              <a:gd name="connsiteX102" fmla="*/ 5965800 w 12192000"/>
              <a:gd name="connsiteY102" fmla="*/ 221624 h 1128179"/>
              <a:gd name="connsiteX103" fmla="*/ 5970550 w 12192000"/>
              <a:gd name="connsiteY103" fmla="*/ 218554 h 1128179"/>
              <a:gd name="connsiteX104" fmla="*/ 5989910 w 12192000"/>
              <a:gd name="connsiteY104" fmla="*/ 216383 h 1128179"/>
              <a:gd name="connsiteX105" fmla="*/ 5994937 w 12192000"/>
              <a:gd name="connsiteY105" fmla="*/ 203125 h 1128179"/>
              <a:gd name="connsiteX106" fmla="*/ 6023765 w 12192000"/>
              <a:gd name="connsiteY106" fmla="*/ 190797 h 1128179"/>
              <a:gd name="connsiteX107" fmla="*/ 6059520 w 12192000"/>
              <a:gd name="connsiteY107" fmla="*/ 190331 h 1128179"/>
              <a:gd name="connsiteX108" fmla="*/ 6229716 w 12192000"/>
              <a:gd name="connsiteY108" fmla="*/ 202251 h 1128179"/>
              <a:gd name="connsiteX109" fmla="*/ 6331381 w 12192000"/>
              <a:gd name="connsiteY109" fmla="*/ 201324 h 1128179"/>
              <a:gd name="connsiteX110" fmla="*/ 6369749 w 12192000"/>
              <a:gd name="connsiteY110" fmla="*/ 188311 h 1128179"/>
              <a:gd name="connsiteX111" fmla="*/ 6423498 w 12192000"/>
              <a:gd name="connsiteY111" fmla="*/ 178651 h 1128179"/>
              <a:gd name="connsiteX112" fmla="*/ 6518161 w 12192000"/>
              <a:gd name="connsiteY112" fmla="*/ 151803 h 1128179"/>
              <a:gd name="connsiteX113" fmla="*/ 6645685 w 12192000"/>
              <a:gd name="connsiteY113" fmla="*/ 132773 h 1128179"/>
              <a:gd name="connsiteX114" fmla="*/ 6739636 w 12192000"/>
              <a:gd name="connsiteY114" fmla="*/ 172969 h 1128179"/>
              <a:gd name="connsiteX115" fmla="*/ 6747672 w 12192000"/>
              <a:gd name="connsiteY115" fmla="*/ 163353 h 1128179"/>
              <a:gd name="connsiteX116" fmla="*/ 6811991 w 12192000"/>
              <a:gd name="connsiteY116" fmla="*/ 164731 h 1128179"/>
              <a:gd name="connsiteX117" fmla="*/ 7038226 w 12192000"/>
              <a:gd name="connsiteY117" fmla="*/ 234745 h 1128179"/>
              <a:gd name="connsiteX118" fmla="*/ 7163894 w 12192000"/>
              <a:gd name="connsiteY118" fmla="*/ 235638 h 1128179"/>
              <a:gd name="connsiteX119" fmla="*/ 7208349 w 12192000"/>
              <a:gd name="connsiteY119" fmla="*/ 225443 h 1128179"/>
              <a:gd name="connsiteX120" fmla="*/ 7282840 w 12192000"/>
              <a:gd name="connsiteY120" fmla="*/ 209016 h 1128179"/>
              <a:gd name="connsiteX121" fmla="*/ 7338153 w 12192000"/>
              <a:gd name="connsiteY121" fmla="*/ 170853 h 1128179"/>
              <a:gd name="connsiteX122" fmla="*/ 7400583 w 12192000"/>
              <a:gd name="connsiteY122" fmla="*/ 167375 h 1128179"/>
              <a:gd name="connsiteX123" fmla="*/ 7415556 w 12192000"/>
              <a:gd name="connsiteY123" fmla="*/ 200044 h 1128179"/>
              <a:gd name="connsiteX124" fmla="*/ 7482186 w 12192000"/>
              <a:gd name="connsiteY124" fmla="*/ 185458 h 1128179"/>
              <a:gd name="connsiteX125" fmla="*/ 7583207 w 12192000"/>
              <a:gd name="connsiteY125" fmla="*/ 159660 h 1128179"/>
              <a:gd name="connsiteX126" fmla="*/ 7641594 w 12192000"/>
              <a:gd name="connsiteY126" fmla="*/ 153426 h 1128179"/>
              <a:gd name="connsiteX127" fmla="*/ 7800943 w 12192000"/>
              <a:gd name="connsiteY127" fmla="*/ 127008 h 1128179"/>
              <a:gd name="connsiteX128" fmla="*/ 7960450 w 12192000"/>
              <a:gd name="connsiteY128" fmla="*/ 93391 h 1128179"/>
              <a:gd name="connsiteX129" fmla="*/ 8054361 w 12192000"/>
              <a:gd name="connsiteY129" fmla="*/ 33083 h 1128179"/>
              <a:gd name="connsiteX130" fmla="*/ 8185539 w 12192000"/>
              <a:gd name="connsiteY130" fmla="*/ 9813 h 1128179"/>
              <a:gd name="connsiteX131" fmla="*/ 8207409 w 12192000"/>
              <a:gd name="connsiteY131" fmla="*/ 0 h 1128179"/>
              <a:gd name="connsiteX132" fmla="*/ 8238081 w 12192000"/>
              <a:gd name="connsiteY132" fmla="*/ 5133 h 1128179"/>
              <a:gd name="connsiteX133" fmla="*/ 8361058 w 12192000"/>
              <a:gd name="connsiteY133" fmla="*/ 27576 h 1128179"/>
              <a:gd name="connsiteX134" fmla="*/ 8458208 w 12192000"/>
              <a:gd name="connsiteY134" fmla="*/ 61981 h 1128179"/>
              <a:gd name="connsiteX135" fmla="*/ 8577671 w 12192000"/>
              <a:gd name="connsiteY135" fmla="*/ 34629 h 1128179"/>
              <a:gd name="connsiteX136" fmla="*/ 8651048 w 12192000"/>
              <a:gd name="connsiteY136" fmla="*/ 41418 h 1128179"/>
              <a:gd name="connsiteX137" fmla="*/ 8772056 w 12192000"/>
              <a:gd name="connsiteY137" fmla="*/ 88351 h 1128179"/>
              <a:gd name="connsiteX138" fmla="*/ 8929686 w 12192000"/>
              <a:gd name="connsiteY138" fmla="*/ 70976 h 1128179"/>
              <a:gd name="connsiteX139" fmla="*/ 8966892 w 12192000"/>
              <a:gd name="connsiteY139"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3495 w 12192000"/>
              <a:gd name="connsiteY23" fmla="*/ 101378 h 1128179"/>
              <a:gd name="connsiteX24" fmla="*/ 11987812 w 12192000"/>
              <a:gd name="connsiteY24" fmla="*/ 106208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43787 w 12192000"/>
              <a:gd name="connsiteY31" fmla="*/ 943812 h 1128179"/>
              <a:gd name="connsiteX32" fmla="*/ 254004 w 12192000"/>
              <a:gd name="connsiteY32" fmla="*/ 918640 h 1128179"/>
              <a:gd name="connsiteX33" fmla="*/ 336238 w 12192000"/>
              <a:gd name="connsiteY33" fmla="*/ 969390 h 1128179"/>
              <a:gd name="connsiteX34" fmla="*/ 564333 w 12192000"/>
              <a:gd name="connsiteY34" fmla="*/ 905785 h 1128179"/>
              <a:gd name="connsiteX35" fmla="*/ 863669 w 12192000"/>
              <a:gd name="connsiteY35" fmla="*/ 750988 h 1128179"/>
              <a:gd name="connsiteX36" fmla="*/ 991881 w 12192000"/>
              <a:gd name="connsiteY36" fmla="*/ 768827 h 1128179"/>
              <a:gd name="connsiteX37" fmla="*/ 1044355 w 12192000"/>
              <a:gd name="connsiteY37" fmla="*/ 807183 h 1128179"/>
              <a:gd name="connsiteX38" fmla="*/ 1063705 w 12192000"/>
              <a:gd name="connsiteY38" fmla="*/ 809009 h 1128179"/>
              <a:gd name="connsiteX39" fmla="*/ 1102332 w 12192000"/>
              <a:gd name="connsiteY39" fmla="*/ 768355 h 1128179"/>
              <a:gd name="connsiteX40" fmla="*/ 1154923 w 12192000"/>
              <a:gd name="connsiteY40" fmla="*/ 767172 h 1128179"/>
              <a:gd name="connsiteX41" fmla="*/ 1216594 w 12192000"/>
              <a:gd name="connsiteY41" fmla="*/ 711296 h 1128179"/>
              <a:gd name="connsiteX42" fmla="*/ 1423680 w 12192000"/>
              <a:gd name="connsiteY42" fmla="*/ 687582 h 1128179"/>
              <a:gd name="connsiteX43" fmla="*/ 1481131 w 12192000"/>
              <a:gd name="connsiteY43" fmla="*/ 629980 h 1128179"/>
              <a:gd name="connsiteX44" fmla="*/ 1506837 w 12192000"/>
              <a:gd name="connsiteY44" fmla="*/ 618193 h 1128179"/>
              <a:gd name="connsiteX45" fmla="*/ 1698214 w 12192000"/>
              <a:gd name="connsiteY45" fmla="*/ 649129 h 1128179"/>
              <a:gd name="connsiteX46" fmla="*/ 1897512 w 12192000"/>
              <a:gd name="connsiteY46" fmla="*/ 615258 h 1128179"/>
              <a:gd name="connsiteX47" fmla="*/ 2083724 w 12192000"/>
              <a:gd name="connsiteY47" fmla="*/ 673831 h 1128179"/>
              <a:gd name="connsiteX48" fmla="*/ 2191530 w 12192000"/>
              <a:gd name="connsiteY48" fmla="*/ 653189 h 1128179"/>
              <a:gd name="connsiteX49" fmla="*/ 2244255 w 12192000"/>
              <a:gd name="connsiteY49" fmla="*/ 602909 h 1128179"/>
              <a:gd name="connsiteX50" fmla="*/ 2495283 w 12192000"/>
              <a:gd name="connsiteY50" fmla="*/ 595193 h 1128179"/>
              <a:gd name="connsiteX51" fmla="*/ 2562174 w 12192000"/>
              <a:gd name="connsiteY51" fmla="*/ 572725 h 1128179"/>
              <a:gd name="connsiteX52" fmla="*/ 2627821 w 12192000"/>
              <a:gd name="connsiteY52" fmla="*/ 594803 h 1128179"/>
              <a:gd name="connsiteX53" fmla="*/ 2730710 w 12192000"/>
              <a:gd name="connsiteY53" fmla="*/ 535894 h 1128179"/>
              <a:gd name="connsiteX54" fmla="*/ 2884932 w 12192000"/>
              <a:gd name="connsiteY54" fmla="*/ 529610 h 1128179"/>
              <a:gd name="connsiteX55" fmla="*/ 2976019 w 12192000"/>
              <a:gd name="connsiteY55" fmla="*/ 517878 h 1128179"/>
              <a:gd name="connsiteX56" fmla="*/ 3008759 w 12192000"/>
              <a:gd name="connsiteY56" fmla="*/ 500898 h 1128179"/>
              <a:gd name="connsiteX57" fmla="*/ 3055731 w 12192000"/>
              <a:gd name="connsiteY57" fmla="*/ 485604 h 1128179"/>
              <a:gd name="connsiteX58" fmla="*/ 3137188 w 12192000"/>
              <a:gd name="connsiteY58" fmla="*/ 448921 h 1128179"/>
              <a:gd name="connsiteX59" fmla="*/ 3249134 w 12192000"/>
              <a:gd name="connsiteY59" fmla="*/ 416492 h 1128179"/>
              <a:gd name="connsiteX60" fmla="*/ 3338608 w 12192000"/>
              <a:gd name="connsiteY60" fmla="*/ 446350 h 1128179"/>
              <a:gd name="connsiteX61" fmla="*/ 3344574 w 12192000"/>
              <a:gd name="connsiteY61" fmla="*/ 435962 h 1128179"/>
              <a:gd name="connsiteX62" fmla="*/ 3402455 w 12192000"/>
              <a:gd name="connsiteY62" fmla="*/ 430487 h 1128179"/>
              <a:gd name="connsiteX63" fmla="*/ 3614450 w 12192000"/>
              <a:gd name="connsiteY63" fmla="*/ 475834 h 1128179"/>
              <a:gd name="connsiteX64" fmla="*/ 3727304 w 12192000"/>
              <a:gd name="connsiteY64" fmla="*/ 463354 h 1128179"/>
              <a:gd name="connsiteX65" fmla="*/ 3765869 w 12192000"/>
              <a:gd name="connsiteY65" fmla="*/ 448520 h 1128179"/>
              <a:gd name="connsiteX66" fmla="*/ 3830576 w 12192000"/>
              <a:gd name="connsiteY66" fmla="*/ 424312 h 1128179"/>
              <a:gd name="connsiteX67" fmla="*/ 3875271 w 12192000"/>
              <a:gd name="connsiteY67" fmla="*/ 380597 h 1128179"/>
              <a:gd name="connsiteX68" fmla="*/ 3930828 w 12192000"/>
              <a:gd name="connsiteY68" fmla="*/ 370510 h 1128179"/>
              <a:gd name="connsiteX69" fmla="*/ 3948478 w 12192000"/>
              <a:gd name="connsiteY69" fmla="*/ 401303 h 1128179"/>
              <a:gd name="connsiteX70" fmla="*/ 4006369 w 12192000"/>
              <a:gd name="connsiteY70" fmla="*/ 379758 h 1128179"/>
              <a:gd name="connsiteX71" fmla="*/ 4093666 w 12192000"/>
              <a:gd name="connsiteY71" fmla="*/ 343437 h 1128179"/>
              <a:gd name="connsiteX72" fmla="*/ 4145241 w 12192000"/>
              <a:gd name="connsiteY72" fmla="*/ 331048 h 1128179"/>
              <a:gd name="connsiteX73" fmla="*/ 4284785 w 12192000"/>
              <a:gd name="connsiteY73" fmla="*/ 287911 h 1128179"/>
              <a:gd name="connsiteX74" fmla="*/ 4423539 w 12192000"/>
              <a:gd name="connsiteY74" fmla="*/ 237622 h 1128179"/>
              <a:gd name="connsiteX75" fmla="*/ 4485482 w 12192000"/>
              <a:gd name="connsiteY75" fmla="*/ 173294 h 1128179"/>
              <a:gd name="connsiteX76" fmla="*/ 4493407 w 12192000"/>
              <a:gd name="connsiteY76" fmla="*/ 170321 h 1128179"/>
              <a:gd name="connsiteX77" fmla="*/ 4515391 w 12192000"/>
              <a:gd name="connsiteY77" fmla="*/ 172338 h 1128179"/>
              <a:gd name="connsiteX78" fmla="*/ 4523713 w 12192000"/>
              <a:gd name="connsiteY78" fmla="*/ 174768 h 1128179"/>
              <a:gd name="connsiteX79" fmla="*/ 4535774 w 12192000"/>
              <a:gd name="connsiteY79" fmla="*/ 174767 h 1128179"/>
              <a:gd name="connsiteX80" fmla="*/ 4536053 w 12192000"/>
              <a:gd name="connsiteY80" fmla="*/ 174235 h 1128179"/>
              <a:gd name="connsiteX81" fmla="*/ 4547385 w 12192000"/>
              <a:gd name="connsiteY81" fmla="*/ 175275 h 1128179"/>
              <a:gd name="connsiteX82" fmla="*/ 4603054 w 12192000"/>
              <a:gd name="connsiteY82" fmla="*/ 187089 h 1128179"/>
              <a:gd name="connsiteX83" fmla="*/ 4674354 w 12192000"/>
              <a:gd name="connsiteY83" fmla="*/ 136635 h 1128179"/>
              <a:gd name="connsiteX84" fmla="*/ 4704259 w 12192000"/>
              <a:gd name="connsiteY84" fmla="*/ 127953 h 1128179"/>
              <a:gd name="connsiteX85" fmla="*/ 4720133 w 12192000"/>
              <a:gd name="connsiteY85" fmla="*/ 120475 h 1128179"/>
              <a:gd name="connsiteX86" fmla="*/ 4721058 w 12192000"/>
              <a:gd name="connsiteY86" fmla="*/ 118174 h 1128179"/>
              <a:gd name="connsiteX87" fmla="*/ 4774434 w 12192000"/>
              <a:gd name="connsiteY87" fmla="*/ 129767 h 1128179"/>
              <a:gd name="connsiteX88" fmla="*/ 4781376 w 12192000"/>
              <a:gd name="connsiteY88" fmla="*/ 127026 h 1128179"/>
              <a:gd name="connsiteX89" fmla="*/ 4816353 w 12192000"/>
              <a:gd name="connsiteY89" fmla="*/ 140061 h 1128179"/>
              <a:gd name="connsiteX90" fmla="*/ 4834325 w 12192000"/>
              <a:gd name="connsiteY90" fmla="*/ 143873 h 1128179"/>
              <a:gd name="connsiteX91" fmla="*/ 4839606 w 12192000"/>
              <a:gd name="connsiteY91" fmla="*/ 150977 h 1128179"/>
              <a:gd name="connsiteX92" fmla="*/ 4866030 w 12192000"/>
              <a:gd name="connsiteY92" fmla="*/ 153545 h 1128179"/>
              <a:gd name="connsiteX93" fmla="*/ 4868987 w 12192000"/>
              <a:gd name="connsiteY93" fmla="*/ 151567 h 1128179"/>
              <a:gd name="connsiteX94" fmla="*/ 4891068 w 12192000"/>
              <a:gd name="connsiteY94" fmla="*/ 162141 h 1128179"/>
              <a:gd name="connsiteX95" fmla="*/ 4909920 w 12192000"/>
              <a:gd name="connsiteY95" fmla="*/ 181223 h 1128179"/>
              <a:gd name="connsiteX96" fmla="*/ 5133538 w 12192000"/>
              <a:gd name="connsiteY96" fmla="*/ 171046 h 1128179"/>
              <a:gd name="connsiteX97" fmla="*/ 5450871 w 12192000"/>
              <a:gd name="connsiteY97" fmla="*/ 243353 h 1128179"/>
              <a:gd name="connsiteX98" fmla="*/ 5489781 w 12192000"/>
              <a:gd name="connsiteY98" fmla="*/ 196809 h 1128179"/>
              <a:gd name="connsiteX99" fmla="*/ 5792606 w 12192000"/>
              <a:gd name="connsiteY99" fmla="*/ 221512 h 1128179"/>
              <a:gd name="connsiteX100" fmla="*/ 5869247 w 12192000"/>
              <a:gd name="connsiteY100" fmla="*/ 207069 h 1128179"/>
              <a:gd name="connsiteX101" fmla="*/ 5938156 w 12192000"/>
              <a:gd name="connsiteY101" fmla="*/ 236733 h 1128179"/>
              <a:gd name="connsiteX102" fmla="*/ 5965800 w 12192000"/>
              <a:gd name="connsiteY102" fmla="*/ 221624 h 1128179"/>
              <a:gd name="connsiteX103" fmla="*/ 5970550 w 12192000"/>
              <a:gd name="connsiteY103" fmla="*/ 218554 h 1128179"/>
              <a:gd name="connsiteX104" fmla="*/ 5989910 w 12192000"/>
              <a:gd name="connsiteY104" fmla="*/ 216383 h 1128179"/>
              <a:gd name="connsiteX105" fmla="*/ 5994937 w 12192000"/>
              <a:gd name="connsiteY105" fmla="*/ 203125 h 1128179"/>
              <a:gd name="connsiteX106" fmla="*/ 6023765 w 12192000"/>
              <a:gd name="connsiteY106" fmla="*/ 190797 h 1128179"/>
              <a:gd name="connsiteX107" fmla="*/ 6059520 w 12192000"/>
              <a:gd name="connsiteY107" fmla="*/ 190331 h 1128179"/>
              <a:gd name="connsiteX108" fmla="*/ 6229716 w 12192000"/>
              <a:gd name="connsiteY108" fmla="*/ 202251 h 1128179"/>
              <a:gd name="connsiteX109" fmla="*/ 6331381 w 12192000"/>
              <a:gd name="connsiteY109" fmla="*/ 201324 h 1128179"/>
              <a:gd name="connsiteX110" fmla="*/ 6369749 w 12192000"/>
              <a:gd name="connsiteY110" fmla="*/ 188311 h 1128179"/>
              <a:gd name="connsiteX111" fmla="*/ 6423498 w 12192000"/>
              <a:gd name="connsiteY111" fmla="*/ 178651 h 1128179"/>
              <a:gd name="connsiteX112" fmla="*/ 6518161 w 12192000"/>
              <a:gd name="connsiteY112" fmla="*/ 151803 h 1128179"/>
              <a:gd name="connsiteX113" fmla="*/ 6645685 w 12192000"/>
              <a:gd name="connsiteY113" fmla="*/ 132773 h 1128179"/>
              <a:gd name="connsiteX114" fmla="*/ 6739636 w 12192000"/>
              <a:gd name="connsiteY114" fmla="*/ 172969 h 1128179"/>
              <a:gd name="connsiteX115" fmla="*/ 6747672 w 12192000"/>
              <a:gd name="connsiteY115" fmla="*/ 163353 h 1128179"/>
              <a:gd name="connsiteX116" fmla="*/ 6811991 w 12192000"/>
              <a:gd name="connsiteY116" fmla="*/ 164731 h 1128179"/>
              <a:gd name="connsiteX117" fmla="*/ 7038226 w 12192000"/>
              <a:gd name="connsiteY117" fmla="*/ 234745 h 1128179"/>
              <a:gd name="connsiteX118" fmla="*/ 7163894 w 12192000"/>
              <a:gd name="connsiteY118" fmla="*/ 235638 h 1128179"/>
              <a:gd name="connsiteX119" fmla="*/ 7208349 w 12192000"/>
              <a:gd name="connsiteY119" fmla="*/ 225443 h 1128179"/>
              <a:gd name="connsiteX120" fmla="*/ 7282840 w 12192000"/>
              <a:gd name="connsiteY120" fmla="*/ 209016 h 1128179"/>
              <a:gd name="connsiteX121" fmla="*/ 7338153 w 12192000"/>
              <a:gd name="connsiteY121" fmla="*/ 170853 h 1128179"/>
              <a:gd name="connsiteX122" fmla="*/ 7400583 w 12192000"/>
              <a:gd name="connsiteY122" fmla="*/ 167375 h 1128179"/>
              <a:gd name="connsiteX123" fmla="*/ 7415556 w 12192000"/>
              <a:gd name="connsiteY123" fmla="*/ 200044 h 1128179"/>
              <a:gd name="connsiteX124" fmla="*/ 7482186 w 12192000"/>
              <a:gd name="connsiteY124" fmla="*/ 185458 h 1128179"/>
              <a:gd name="connsiteX125" fmla="*/ 7583207 w 12192000"/>
              <a:gd name="connsiteY125" fmla="*/ 159660 h 1128179"/>
              <a:gd name="connsiteX126" fmla="*/ 7641594 w 12192000"/>
              <a:gd name="connsiteY126" fmla="*/ 153426 h 1128179"/>
              <a:gd name="connsiteX127" fmla="*/ 7800943 w 12192000"/>
              <a:gd name="connsiteY127" fmla="*/ 127008 h 1128179"/>
              <a:gd name="connsiteX128" fmla="*/ 7960450 w 12192000"/>
              <a:gd name="connsiteY128" fmla="*/ 93391 h 1128179"/>
              <a:gd name="connsiteX129" fmla="*/ 8054361 w 12192000"/>
              <a:gd name="connsiteY129" fmla="*/ 33083 h 1128179"/>
              <a:gd name="connsiteX130" fmla="*/ 8185539 w 12192000"/>
              <a:gd name="connsiteY130" fmla="*/ 9813 h 1128179"/>
              <a:gd name="connsiteX131" fmla="*/ 8207409 w 12192000"/>
              <a:gd name="connsiteY131" fmla="*/ 0 h 1128179"/>
              <a:gd name="connsiteX132" fmla="*/ 8238081 w 12192000"/>
              <a:gd name="connsiteY132" fmla="*/ 5133 h 1128179"/>
              <a:gd name="connsiteX133" fmla="*/ 8361058 w 12192000"/>
              <a:gd name="connsiteY133" fmla="*/ 27576 h 1128179"/>
              <a:gd name="connsiteX134" fmla="*/ 8458208 w 12192000"/>
              <a:gd name="connsiteY134" fmla="*/ 61981 h 1128179"/>
              <a:gd name="connsiteX135" fmla="*/ 8577671 w 12192000"/>
              <a:gd name="connsiteY135" fmla="*/ 34629 h 1128179"/>
              <a:gd name="connsiteX136" fmla="*/ 8651048 w 12192000"/>
              <a:gd name="connsiteY136" fmla="*/ 41418 h 1128179"/>
              <a:gd name="connsiteX137" fmla="*/ 8772056 w 12192000"/>
              <a:gd name="connsiteY137" fmla="*/ 88351 h 1128179"/>
              <a:gd name="connsiteX138" fmla="*/ 8929686 w 12192000"/>
              <a:gd name="connsiteY138" fmla="*/ 70976 h 1128179"/>
              <a:gd name="connsiteX139" fmla="*/ 8966892 w 12192000"/>
              <a:gd name="connsiteY139"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3495 w 12192000"/>
              <a:gd name="connsiteY23" fmla="*/ 101378 h 1128179"/>
              <a:gd name="connsiteX24" fmla="*/ 11987812 w 12192000"/>
              <a:gd name="connsiteY24" fmla="*/ 106208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43787 w 12192000"/>
              <a:gd name="connsiteY31" fmla="*/ 943812 h 1128179"/>
              <a:gd name="connsiteX32" fmla="*/ 254004 w 12192000"/>
              <a:gd name="connsiteY32" fmla="*/ 918640 h 1128179"/>
              <a:gd name="connsiteX33" fmla="*/ 336238 w 12192000"/>
              <a:gd name="connsiteY33" fmla="*/ 969390 h 1128179"/>
              <a:gd name="connsiteX34" fmla="*/ 564333 w 12192000"/>
              <a:gd name="connsiteY34" fmla="*/ 905785 h 1128179"/>
              <a:gd name="connsiteX35" fmla="*/ 863669 w 12192000"/>
              <a:gd name="connsiteY35" fmla="*/ 750988 h 1128179"/>
              <a:gd name="connsiteX36" fmla="*/ 991881 w 12192000"/>
              <a:gd name="connsiteY36" fmla="*/ 768827 h 1128179"/>
              <a:gd name="connsiteX37" fmla="*/ 1044355 w 12192000"/>
              <a:gd name="connsiteY37" fmla="*/ 807183 h 1128179"/>
              <a:gd name="connsiteX38" fmla="*/ 1063705 w 12192000"/>
              <a:gd name="connsiteY38" fmla="*/ 809009 h 1128179"/>
              <a:gd name="connsiteX39" fmla="*/ 1102332 w 12192000"/>
              <a:gd name="connsiteY39" fmla="*/ 768355 h 1128179"/>
              <a:gd name="connsiteX40" fmla="*/ 1154923 w 12192000"/>
              <a:gd name="connsiteY40" fmla="*/ 767172 h 1128179"/>
              <a:gd name="connsiteX41" fmla="*/ 1216594 w 12192000"/>
              <a:gd name="connsiteY41" fmla="*/ 711296 h 1128179"/>
              <a:gd name="connsiteX42" fmla="*/ 1423680 w 12192000"/>
              <a:gd name="connsiteY42" fmla="*/ 687582 h 1128179"/>
              <a:gd name="connsiteX43" fmla="*/ 1481131 w 12192000"/>
              <a:gd name="connsiteY43" fmla="*/ 629980 h 1128179"/>
              <a:gd name="connsiteX44" fmla="*/ 1506837 w 12192000"/>
              <a:gd name="connsiteY44" fmla="*/ 618193 h 1128179"/>
              <a:gd name="connsiteX45" fmla="*/ 1698214 w 12192000"/>
              <a:gd name="connsiteY45" fmla="*/ 649129 h 1128179"/>
              <a:gd name="connsiteX46" fmla="*/ 1897512 w 12192000"/>
              <a:gd name="connsiteY46" fmla="*/ 615258 h 1128179"/>
              <a:gd name="connsiteX47" fmla="*/ 2083724 w 12192000"/>
              <a:gd name="connsiteY47" fmla="*/ 673831 h 1128179"/>
              <a:gd name="connsiteX48" fmla="*/ 2191530 w 12192000"/>
              <a:gd name="connsiteY48" fmla="*/ 653189 h 1128179"/>
              <a:gd name="connsiteX49" fmla="*/ 2244255 w 12192000"/>
              <a:gd name="connsiteY49" fmla="*/ 602909 h 1128179"/>
              <a:gd name="connsiteX50" fmla="*/ 2495283 w 12192000"/>
              <a:gd name="connsiteY50" fmla="*/ 595193 h 1128179"/>
              <a:gd name="connsiteX51" fmla="*/ 2562174 w 12192000"/>
              <a:gd name="connsiteY51" fmla="*/ 572725 h 1128179"/>
              <a:gd name="connsiteX52" fmla="*/ 2627821 w 12192000"/>
              <a:gd name="connsiteY52" fmla="*/ 594803 h 1128179"/>
              <a:gd name="connsiteX53" fmla="*/ 2730710 w 12192000"/>
              <a:gd name="connsiteY53" fmla="*/ 535894 h 1128179"/>
              <a:gd name="connsiteX54" fmla="*/ 2884932 w 12192000"/>
              <a:gd name="connsiteY54" fmla="*/ 529610 h 1128179"/>
              <a:gd name="connsiteX55" fmla="*/ 2976019 w 12192000"/>
              <a:gd name="connsiteY55" fmla="*/ 517878 h 1128179"/>
              <a:gd name="connsiteX56" fmla="*/ 3008759 w 12192000"/>
              <a:gd name="connsiteY56" fmla="*/ 500898 h 1128179"/>
              <a:gd name="connsiteX57" fmla="*/ 3055731 w 12192000"/>
              <a:gd name="connsiteY57" fmla="*/ 485604 h 1128179"/>
              <a:gd name="connsiteX58" fmla="*/ 3137188 w 12192000"/>
              <a:gd name="connsiteY58" fmla="*/ 448921 h 1128179"/>
              <a:gd name="connsiteX59" fmla="*/ 3249134 w 12192000"/>
              <a:gd name="connsiteY59" fmla="*/ 416492 h 1128179"/>
              <a:gd name="connsiteX60" fmla="*/ 3338608 w 12192000"/>
              <a:gd name="connsiteY60" fmla="*/ 446350 h 1128179"/>
              <a:gd name="connsiteX61" fmla="*/ 3344574 w 12192000"/>
              <a:gd name="connsiteY61" fmla="*/ 435962 h 1128179"/>
              <a:gd name="connsiteX62" fmla="*/ 3402455 w 12192000"/>
              <a:gd name="connsiteY62" fmla="*/ 430487 h 1128179"/>
              <a:gd name="connsiteX63" fmla="*/ 3614450 w 12192000"/>
              <a:gd name="connsiteY63" fmla="*/ 475834 h 1128179"/>
              <a:gd name="connsiteX64" fmla="*/ 3727304 w 12192000"/>
              <a:gd name="connsiteY64" fmla="*/ 463354 h 1128179"/>
              <a:gd name="connsiteX65" fmla="*/ 3765869 w 12192000"/>
              <a:gd name="connsiteY65" fmla="*/ 448520 h 1128179"/>
              <a:gd name="connsiteX66" fmla="*/ 3830576 w 12192000"/>
              <a:gd name="connsiteY66" fmla="*/ 424312 h 1128179"/>
              <a:gd name="connsiteX67" fmla="*/ 3875271 w 12192000"/>
              <a:gd name="connsiteY67" fmla="*/ 380597 h 1128179"/>
              <a:gd name="connsiteX68" fmla="*/ 3930828 w 12192000"/>
              <a:gd name="connsiteY68" fmla="*/ 370510 h 1128179"/>
              <a:gd name="connsiteX69" fmla="*/ 3948478 w 12192000"/>
              <a:gd name="connsiteY69" fmla="*/ 401303 h 1128179"/>
              <a:gd name="connsiteX70" fmla="*/ 4006369 w 12192000"/>
              <a:gd name="connsiteY70" fmla="*/ 379758 h 1128179"/>
              <a:gd name="connsiteX71" fmla="*/ 4093666 w 12192000"/>
              <a:gd name="connsiteY71" fmla="*/ 343437 h 1128179"/>
              <a:gd name="connsiteX72" fmla="*/ 4145241 w 12192000"/>
              <a:gd name="connsiteY72" fmla="*/ 331048 h 1128179"/>
              <a:gd name="connsiteX73" fmla="*/ 4284785 w 12192000"/>
              <a:gd name="connsiteY73" fmla="*/ 287911 h 1128179"/>
              <a:gd name="connsiteX74" fmla="*/ 4423539 w 12192000"/>
              <a:gd name="connsiteY74" fmla="*/ 237622 h 1128179"/>
              <a:gd name="connsiteX75" fmla="*/ 4485482 w 12192000"/>
              <a:gd name="connsiteY75" fmla="*/ 173294 h 1128179"/>
              <a:gd name="connsiteX76" fmla="*/ 4493407 w 12192000"/>
              <a:gd name="connsiteY76" fmla="*/ 170321 h 1128179"/>
              <a:gd name="connsiteX77" fmla="*/ 4515391 w 12192000"/>
              <a:gd name="connsiteY77" fmla="*/ 172338 h 1128179"/>
              <a:gd name="connsiteX78" fmla="*/ 4523713 w 12192000"/>
              <a:gd name="connsiteY78" fmla="*/ 174768 h 1128179"/>
              <a:gd name="connsiteX79" fmla="*/ 4535774 w 12192000"/>
              <a:gd name="connsiteY79" fmla="*/ 174767 h 1128179"/>
              <a:gd name="connsiteX80" fmla="*/ 4536053 w 12192000"/>
              <a:gd name="connsiteY80" fmla="*/ 174235 h 1128179"/>
              <a:gd name="connsiteX81" fmla="*/ 4547385 w 12192000"/>
              <a:gd name="connsiteY81" fmla="*/ 175275 h 1128179"/>
              <a:gd name="connsiteX82" fmla="*/ 4603054 w 12192000"/>
              <a:gd name="connsiteY82" fmla="*/ 187089 h 1128179"/>
              <a:gd name="connsiteX83" fmla="*/ 4674354 w 12192000"/>
              <a:gd name="connsiteY83" fmla="*/ 136635 h 1128179"/>
              <a:gd name="connsiteX84" fmla="*/ 4704259 w 12192000"/>
              <a:gd name="connsiteY84" fmla="*/ 127953 h 1128179"/>
              <a:gd name="connsiteX85" fmla="*/ 4720133 w 12192000"/>
              <a:gd name="connsiteY85" fmla="*/ 120475 h 1128179"/>
              <a:gd name="connsiteX86" fmla="*/ 4721058 w 12192000"/>
              <a:gd name="connsiteY86" fmla="*/ 118174 h 1128179"/>
              <a:gd name="connsiteX87" fmla="*/ 4774434 w 12192000"/>
              <a:gd name="connsiteY87" fmla="*/ 129767 h 1128179"/>
              <a:gd name="connsiteX88" fmla="*/ 4781376 w 12192000"/>
              <a:gd name="connsiteY88" fmla="*/ 127026 h 1128179"/>
              <a:gd name="connsiteX89" fmla="*/ 4816353 w 12192000"/>
              <a:gd name="connsiteY89" fmla="*/ 140061 h 1128179"/>
              <a:gd name="connsiteX90" fmla="*/ 4834325 w 12192000"/>
              <a:gd name="connsiteY90" fmla="*/ 143873 h 1128179"/>
              <a:gd name="connsiteX91" fmla="*/ 4839606 w 12192000"/>
              <a:gd name="connsiteY91" fmla="*/ 150977 h 1128179"/>
              <a:gd name="connsiteX92" fmla="*/ 4866030 w 12192000"/>
              <a:gd name="connsiteY92" fmla="*/ 153545 h 1128179"/>
              <a:gd name="connsiteX93" fmla="*/ 4868987 w 12192000"/>
              <a:gd name="connsiteY93" fmla="*/ 151567 h 1128179"/>
              <a:gd name="connsiteX94" fmla="*/ 4891068 w 12192000"/>
              <a:gd name="connsiteY94" fmla="*/ 162141 h 1128179"/>
              <a:gd name="connsiteX95" fmla="*/ 4909920 w 12192000"/>
              <a:gd name="connsiteY95" fmla="*/ 181223 h 1128179"/>
              <a:gd name="connsiteX96" fmla="*/ 5133538 w 12192000"/>
              <a:gd name="connsiteY96" fmla="*/ 171046 h 1128179"/>
              <a:gd name="connsiteX97" fmla="*/ 5450871 w 12192000"/>
              <a:gd name="connsiteY97" fmla="*/ 243353 h 1128179"/>
              <a:gd name="connsiteX98" fmla="*/ 5489781 w 12192000"/>
              <a:gd name="connsiteY98" fmla="*/ 196809 h 1128179"/>
              <a:gd name="connsiteX99" fmla="*/ 5792606 w 12192000"/>
              <a:gd name="connsiteY99" fmla="*/ 221512 h 1128179"/>
              <a:gd name="connsiteX100" fmla="*/ 5869247 w 12192000"/>
              <a:gd name="connsiteY100" fmla="*/ 207069 h 1128179"/>
              <a:gd name="connsiteX101" fmla="*/ 5938156 w 12192000"/>
              <a:gd name="connsiteY101" fmla="*/ 236733 h 1128179"/>
              <a:gd name="connsiteX102" fmla="*/ 5965800 w 12192000"/>
              <a:gd name="connsiteY102" fmla="*/ 221624 h 1128179"/>
              <a:gd name="connsiteX103" fmla="*/ 5970550 w 12192000"/>
              <a:gd name="connsiteY103" fmla="*/ 218554 h 1128179"/>
              <a:gd name="connsiteX104" fmla="*/ 5989910 w 12192000"/>
              <a:gd name="connsiteY104" fmla="*/ 216383 h 1128179"/>
              <a:gd name="connsiteX105" fmla="*/ 5994937 w 12192000"/>
              <a:gd name="connsiteY105" fmla="*/ 203125 h 1128179"/>
              <a:gd name="connsiteX106" fmla="*/ 6023765 w 12192000"/>
              <a:gd name="connsiteY106" fmla="*/ 190797 h 1128179"/>
              <a:gd name="connsiteX107" fmla="*/ 6059520 w 12192000"/>
              <a:gd name="connsiteY107" fmla="*/ 190331 h 1128179"/>
              <a:gd name="connsiteX108" fmla="*/ 6229716 w 12192000"/>
              <a:gd name="connsiteY108" fmla="*/ 202251 h 1128179"/>
              <a:gd name="connsiteX109" fmla="*/ 6331381 w 12192000"/>
              <a:gd name="connsiteY109" fmla="*/ 201324 h 1128179"/>
              <a:gd name="connsiteX110" fmla="*/ 6369749 w 12192000"/>
              <a:gd name="connsiteY110" fmla="*/ 188311 h 1128179"/>
              <a:gd name="connsiteX111" fmla="*/ 6423498 w 12192000"/>
              <a:gd name="connsiteY111" fmla="*/ 178651 h 1128179"/>
              <a:gd name="connsiteX112" fmla="*/ 6518161 w 12192000"/>
              <a:gd name="connsiteY112" fmla="*/ 151803 h 1128179"/>
              <a:gd name="connsiteX113" fmla="*/ 6645685 w 12192000"/>
              <a:gd name="connsiteY113" fmla="*/ 132773 h 1128179"/>
              <a:gd name="connsiteX114" fmla="*/ 6739636 w 12192000"/>
              <a:gd name="connsiteY114" fmla="*/ 172969 h 1128179"/>
              <a:gd name="connsiteX115" fmla="*/ 6747672 w 12192000"/>
              <a:gd name="connsiteY115" fmla="*/ 163353 h 1128179"/>
              <a:gd name="connsiteX116" fmla="*/ 6811991 w 12192000"/>
              <a:gd name="connsiteY116" fmla="*/ 164731 h 1128179"/>
              <a:gd name="connsiteX117" fmla="*/ 7038226 w 12192000"/>
              <a:gd name="connsiteY117" fmla="*/ 234745 h 1128179"/>
              <a:gd name="connsiteX118" fmla="*/ 7163894 w 12192000"/>
              <a:gd name="connsiteY118" fmla="*/ 235638 h 1128179"/>
              <a:gd name="connsiteX119" fmla="*/ 7208349 w 12192000"/>
              <a:gd name="connsiteY119" fmla="*/ 225443 h 1128179"/>
              <a:gd name="connsiteX120" fmla="*/ 7282840 w 12192000"/>
              <a:gd name="connsiteY120" fmla="*/ 209016 h 1128179"/>
              <a:gd name="connsiteX121" fmla="*/ 7338153 w 12192000"/>
              <a:gd name="connsiteY121" fmla="*/ 170853 h 1128179"/>
              <a:gd name="connsiteX122" fmla="*/ 7400583 w 12192000"/>
              <a:gd name="connsiteY122" fmla="*/ 167375 h 1128179"/>
              <a:gd name="connsiteX123" fmla="*/ 7415556 w 12192000"/>
              <a:gd name="connsiteY123" fmla="*/ 200044 h 1128179"/>
              <a:gd name="connsiteX124" fmla="*/ 7482186 w 12192000"/>
              <a:gd name="connsiteY124" fmla="*/ 185458 h 1128179"/>
              <a:gd name="connsiteX125" fmla="*/ 7583207 w 12192000"/>
              <a:gd name="connsiteY125" fmla="*/ 159660 h 1128179"/>
              <a:gd name="connsiteX126" fmla="*/ 7641594 w 12192000"/>
              <a:gd name="connsiteY126" fmla="*/ 153426 h 1128179"/>
              <a:gd name="connsiteX127" fmla="*/ 7800943 w 12192000"/>
              <a:gd name="connsiteY127" fmla="*/ 127008 h 1128179"/>
              <a:gd name="connsiteX128" fmla="*/ 7960450 w 12192000"/>
              <a:gd name="connsiteY128" fmla="*/ 93391 h 1128179"/>
              <a:gd name="connsiteX129" fmla="*/ 8054361 w 12192000"/>
              <a:gd name="connsiteY129" fmla="*/ 33083 h 1128179"/>
              <a:gd name="connsiteX130" fmla="*/ 8185539 w 12192000"/>
              <a:gd name="connsiteY130" fmla="*/ 9813 h 1128179"/>
              <a:gd name="connsiteX131" fmla="*/ 8207409 w 12192000"/>
              <a:gd name="connsiteY131" fmla="*/ 0 h 1128179"/>
              <a:gd name="connsiteX132" fmla="*/ 8238081 w 12192000"/>
              <a:gd name="connsiteY132" fmla="*/ 5133 h 1128179"/>
              <a:gd name="connsiteX133" fmla="*/ 8361058 w 12192000"/>
              <a:gd name="connsiteY133" fmla="*/ 27576 h 1128179"/>
              <a:gd name="connsiteX134" fmla="*/ 8458208 w 12192000"/>
              <a:gd name="connsiteY134" fmla="*/ 61981 h 1128179"/>
              <a:gd name="connsiteX135" fmla="*/ 8577671 w 12192000"/>
              <a:gd name="connsiteY135" fmla="*/ 34629 h 1128179"/>
              <a:gd name="connsiteX136" fmla="*/ 8651048 w 12192000"/>
              <a:gd name="connsiteY136" fmla="*/ 41418 h 1128179"/>
              <a:gd name="connsiteX137" fmla="*/ 8772056 w 12192000"/>
              <a:gd name="connsiteY137" fmla="*/ 88351 h 1128179"/>
              <a:gd name="connsiteX138" fmla="*/ 8929686 w 12192000"/>
              <a:gd name="connsiteY138" fmla="*/ 70976 h 1128179"/>
              <a:gd name="connsiteX139" fmla="*/ 8966892 w 12192000"/>
              <a:gd name="connsiteY139"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3495 w 12192000"/>
              <a:gd name="connsiteY23" fmla="*/ 101378 h 1128179"/>
              <a:gd name="connsiteX24" fmla="*/ 11993769 w 12192000"/>
              <a:gd name="connsiteY24" fmla="*/ 153864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43787 w 12192000"/>
              <a:gd name="connsiteY31" fmla="*/ 943812 h 1128179"/>
              <a:gd name="connsiteX32" fmla="*/ 254004 w 12192000"/>
              <a:gd name="connsiteY32" fmla="*/ 918640 h 1128179"/>
              <a:gd name="connsiteX33" fmla="*/ 336238 w 12192000"/>
              <a:gd name="connsiteY33" fmla="*/ 969390 h 1128179"/>
              <a:gd name="connsiteX34" fmla="*/ 564333 w 12192000"/>
              <a:gd name="connsiteY34" fmla="*/ 905785 h 1128179"/>
              <a:gd name="connsiteX35" fmla="*/ 863669 w 12192000"/>
              <a:gd name="connsiteY35" fmla="*/ 750988 h 1128179"/>
              <a:gd name="connsiteX36" fmla="*/ 991881 w 12192000"/>
              <a:gd name="connsiteY36" fmla="*/ 768827 h 1128179"/>
              <a:gd name="connsiteX37" fmla="*/ 1044355 w 12192000"/>
              <a:gd name="connsiteY37" fmla="*/ 807183 h 1128179"/>
              <a:gd name="connsiteX38" fmla="*/ 1063705 w 12192000"/>
              <a:gd name="connsiteY38" fmla="*/ 809009 h 1128179"/>
              <a:gd name="connsiteX39" fmla="*/ 1102332 w 12192000"/>
              <a:gd name="connsiteY39" fmla="*/ 768355 h 1128179"/>
              <a:gd name="connsiteX40" fmla="*/ 1154923 w 12192000"/>
              <a:gd name="connsiteY40" fmla="*/ 767172 h 1128179"/>
              <a:gd name="connsiteX41" fmla="*/ 1216594 w 12192000"/>
              <a:gd name="connsiteY41" fmla="*/ 711296 h 1128179"/>
              <a:gd name="connsiteX42" fmla="*/ 1423680 w 12192000"/>
              <a:gd name="connsiteY42" fmla="*/ 687582 h 1128179"/>
              <a:gd name="connsiteX43" fmla="*/ 1481131 w 12192000"/>
              <a:gd name="connsiteY43" fmla="*/ 629980 h 1128179"/>
              <a:gd name="connsiteX44" fmla="*/ 1506837 w 12192000"/>
              <a:gd name="connsiteY44" fmla="*/ 618193 h 1128179"/>
              <a:gd name="connsiteX45" fmla="*/ 1698214 w 12192000"/>
              <a:gd name="connsiteY45" fmla="*/ 649129 h 1128179"/>
              <a:gd name="connsiteX46" fmla="*/ 1897512 w 12192000"/>
              <a:gd name="connsiteY46" fmla="*/ 615258 h 1128179"/>
              <a:gd name="connsiteX47" fmla="*/ 2083724 w 12192000"/>
              <a:gd name="connsiteY47" fmla="*/ 673831 h 1128179"/>
              <a:gd name="connsiteX48" fmla="*/ 2191530 w 12192000"/>
              <a:gd name="connsiteY48" fmla="*/ 653189 h 1128179"/>
              <a:gd name="connsiteX49" fmla="*/ 2244255 w 12192000"/>
              <a:gd name="connsiteY49" fmla="*/ 602909 h 1128179"/>
              <a:gd name="connsiteX50" fmla="*/ 2495283 w 12192000"/>
              <a:gd name="connsiteY50" fmla="*/ 595193 h 1128179"/>
              <a:gd name="connsiteX51" fmla="*/ 2562174 w 12192000"/>
              <a:gd name="connsiteY51" fmla="*/ 572725 h 1128179"/>
              <a:gd name="connsiteX52" fmla="*/ 2627821 w 12192000"/>
              <a:gd name="connsiteY52" fmla="*/ 594803 h 1128179"/>
              <a:gd name="connsiteX53" fmla="*/ 2730710 w 12192000"/>
              <a:gd name="connsiteY53" fmla="*/ 535894 h 1128179"/>
              <a:gd name="connsiteX54" fmla="*/ 2884932 w 12192000"/>
              <a:gd name="connsiteY54" fmla="*/ 529610 h 1128179"/>
              <a:gd name="connsiteX55" fmla="*/ 2976019 w 12192000"/>
              <a:gd name="connsiteY55" fmla="*/ 517878 h 1128179"/>
              <a:gd name="connsiteX56" fmla="*/ 3008759 w 12192000"/>
              <a:gd name="connsiteY56" fmla="*/ 500898 h 1128179"/>
              <a:gd name="connsiteX57" fmla="*/ 3055731 w 12192000"/>
              <a:gd name="connsiteY57" fmla="*/ 485604 h 1128179"/>
              <a:gd name="connsiteX58" fmla="*/ 3137188 w 12192000"/>
              <a:gd name="connsiteY58" fmla="*/ 448921 h 1128179"/>
              <a:gd name="connsiteX59" fmla="*/ 3249134 w 12192000"/>
              <a:gd name="connsiteY59" fmla="*/ 416492 h 1128179"/>
              <a:gd name="connsiteX60" fmla="*/ 3338608 w 12192000"/>
              <a:gd name="connsiteY60" fmla="*/ 446350 h 1128179"/>
              <a:gd name="connsiteX61" fmla="*/ 3344574 w 12192000"/>
              <a:gd name="connsiteY61" fmla="*/ 435962 h 1128179"/>
              <a:gd name="connsiteX62" fmla="*/ 3402455 w 12192000"/>
              <a:gd name="connsiteY62" fmla="*/ 430487 h 1128179"/>
              <a:gd name="connsiteX63" fmla="*/ 3614450 w 12192000"/>
              <a:gd name="connsiteY63" fmla="*/ 475834 h 1128179"/>
              <a:gd name="connsiteX64" fmla="*/ 3727304 w 12192000"/>
              <a:gd name="connsiteY64" fmla="*/ 463354 h 1128179"/>
              <a:gd name="connsiteX65" fmla="*/ 3765869 w 12192000"/>
              <a:gd name="connsiteY65" fmla="*/ 448520 h 1128179"/>
              <a:gd name="connsiteX66" fmla="*/ 3830576 w 12192000"/>
              <a:gd name="connsiteY66" fmla="*/ 424312 h 1128179"/>
              <a:gd name="connsiteX67" fmla="*/ 3875271 w 12192000"/>
              <a:gd name="connsiteY67" fmla="*/ 380597 h 1128179"/>
              <a:gd name="connsiteX68" fmla="*/ 3930828 w 12192000"/>
              <a:gd name="connsiteY68" fmla="*/ 370510 h 1128179"/>
              <a:gd name="connsiteX69" fmla="*/ 3948478 w 12192000"/>
              <a:gd name="connsiteY69" fmla="*/ 401303 h 1128179"/>
              <a:gd name="connsiteX70" fmla="*/ 4006369 w 12192000"/>
              <a:gd name="connsiteY70" fmla="*/ 379758 h 1128179"/>
              <a:gd name="connsiteX71" fmla="*/ 4093666 w 12192000"/>
              <a:gd name="connsiteY71" fmla="*/ 343437 h 1128179"/>
              <a:gd name="connsiteX72" fmla="*/ 4145241 w 12192000"/>
              <a:gd name="connsiteY72" fmla="*/ 331048 h 1128179"/>
              <a:gd name="connsiteX73" fmla="*/ 4284785 w 12192000"/>
              <a:gd name="connsiteY73" fmla="*/ 287911 h 1128179"/>
              <a:gd name="connsiteX74" fmla="*/ 4423539 w 12192000"/>
              <a:gd name="connsiteY74" fmla="*/ 237622 h 1128179"/>
              <a:gd name="connsiteX75" fmla="*/ 4485482 w 12192000"/>
              <a:gd name="connsiteY75" fmla="*/ 173294 h 1128179"/>
              <a:gd name="connsiteX76" fmla="*/ 4493407 w 12192000"/>
              <a:gd name="connsiteY76" fmla="*/ 170321 h 1128179"/>
              <a:gd name="connsiteX77" fmla="*/ 4515391 w 12192000"/>
              <a:gd name="connsiteY77" fmla="*/ 172338 h 1128179"/>
              <a:gd name="connsiteX78" fmla="*/ 4523713 w 12192000"/>
              <a:gd name="connsiteY78" fmla="*/ 174768 h 1128179"/>
              <a:gd name="connsiteX79" fmla="*/ 4535774 w 12192000"/>
              <a:gd name="connsiteY79" fmla="*/ 174767 h 1128179"/>
              <a:gd name="connsiteX80" fmla="*/ 4536053 w 12192000"/>
              <a:gd name="connsiteY80" fmla="*/ 174235 h 1128179"/>
              <a:gd name="connsiteX81" fmla="*/ 4547385 w 12192000"/>
              <a:gd name="connsiteY81" fmla="*/ 175275 h 1128179"/>
              <a:gd name="connsiteX82" fmla="*/ 4603054 w 12192000"/>
              <a:gd name="connsiteY82" fmla="*/ 187089 h 1128179"/>
              <a:gd name="connsiteX83" fmla="*/ 4674354 w 12192000"/>
              <a:gd name="connsiteY83" fmla="*/ 136635 h 1128179"/>
              <a:gd name="connsiteX84" fmla="*/ 4704259 w 12192000"/>
              <a:gd name="connsiteY84" fmla="*/ 127953 h 1128179"/>
              <a:gd name="connsiteX85" fmla="*/ 4720133 w 12192000"/>
              <a:gd name="connsiteY85" fmla="*/ 120475 h 1128179"/>
              <a:gd name="connsiteX86" fmla="*/ 4721058 w 12192000"/>
              <a:gd name="connsiteY86" fmla="*/ 118174 h 1128179"/>
              <a:gd name="connsiteX87" fmla="*/ 4774434 w 12192000"/>
              <a:gd name="connsiteY87" fmla="*/ 129767 h 1128179"/>
              <a:gd name="connsiteX88" fmla="*/ 4781376 w 12192000"/>
              <a:gd name="connsiteY88" fmla="*/ 127026 h 1128179"/>
              <a:gd name="connsiteX89" fmla="*/ 4816353 w 12192000"/>
              <a:gd name="connsiteY89" fmla="*/ 140061 h 1128179"/>
              <a:gd name="connsiteX90" fmla="*/ 4834325 w 12192000"/>
              <a:gd name="connsiteY90" fmla="*/ 143873 h 1128179"/>
              <a:gd name="connsiteX91" fmla="*/ 4839606 w 12192000"/>
              <a:gd name="connsiteY91" fmla="*/ 150977 h 1128179"/>
              <a:gd name="connsiteX92" fmla="*/ 4866030 w 12192000"/>
              <a:gd name="connsiteY92" fmla="*/ 153545 h 1128179"/>
              <a:gd name="connsiteX93" fmla="*/ 4868987 w 12192000"/>
              <a:gd name="connsiteY93" fmla="*/ 151567 h 1128179"/>
              <a:gd name="connsiteX94" fmla="*/ 4891068 w 12192000"/>
              <a:gd name="connsiteY94" fmla="*/ 162141 h 1128179"/>
              <a:gd name="connsiteX95" fmla="*/ 4909920 w 12192000"/>
              <a:gd name="connsiteY95" fmla="*/ 181223 h 1128179"/>
              <a:gd name="connsiteX96" fmla="*/ 5133538 w 12192000"/>
              <a:gd name="connsiteY96" fmla="*/ 171046 h 1128179"/>
              <a:gd name="connsiteX97" fmla="*/ 5450871 w 12192000"/>
              <a:gd name="connsiteY97" fmla="*/ 243353 h 1128179"/>
              <a:gd name="connsiteX98" fmla="*/ 5489781 w 12192000"/>
              <a:gd name="connsiteY98" fmla="*/ 196809 h 1128179"/>
              <a:gd name="connsiteX99" fmla="*/ 5792606 w 12192000"/>
              <a:gd name="connsiteY99" fmla="*/ 221512 h 1128179"/>
              <a:gd name="connsiteX100" fmla="*/ 5869247 w 12192000"/>
              <a:gd name="connsiteY100" fmla="*/ 207069 h 1128179"/>
              <a:gd name="connsiteX101" fmla="*/ 5938156 w 12192000"/>
              <a:gd name="connsiteY101" fmla="*/ 236733 h 1128179"/>
              <a:gd name="connsiteX102" fmla="*/ 5965800 w 12192000"/>
              <a:gd name="connsiteY102" fmla="*/ 221624 h 1128179"/>
              <a:gd name="connsiteX103" fmla="*/ 5970550 w 12192000"/>
              <a:gd name="connsiteY103" fmla="*/ 218554 h 1128179"/>
              <a:gd name="connsiteX104" fmla="*/ 5989910 w 12192000"/>
              <a:gd name="connsiteY104" fmla="*/ 216383 h 1128179"/>
              <a:gd name="connsiteX105" fmla="*/ 5994937 w 12192000"/>
              <a:gd name="connsiteY105" fmla="*/ 203125 h 1128179"/>
              <a:gd name="connsiteX106" fmla="*/ 6023765 w 12192000"/>
              <a:gd name="connsiteY106" fmla="*/ 190797 h 1128179"/>
              <a:gd name="connsiteX107" fmla="*/ 6059520 w 12192000"/>
              <a:gd name="connsiteY107" fmla="*/ 190331 h 1128179"/>
              <a:gd name="connsiteX108" fmla="*/ 6229716 w 12192000"/>
              <a:gd name="connsiteY108" fmla="*/ 202251 h 1128179"/>
              <a:gd name="connsiteX109" fmla="*/ 6331381 w 12192000"/>
              <a:gd name="connsiteY109" fmla="*/ 201324 h 1128179"/>
              <a:gd name="connsiteX110" fmla="*/ 6369749 w 12192000"/>
              <a:gd name="connsiteY110" fmla="*/ 188311 h 1128179"/>
              <a:gd name="connsiteX111" fmla="*/ 6423498 w 12192000"/>
              <a:gd name="connsiteY111" fmla="*/ 178651 h 1128179"/>
              <a:gd name="connsiteX112" fmla="*/ 6518161 w 12192000"/>
              <a:gd name="connsiteY112" fmla="*/ 151803 h 1128179"/>
              <a:gd name="connsiteX113" fmla="*/ 6645685 w 12192000"/>
              <a:gd name="connsiteY113" fmla="*/ 132773 h 1128179"/>
              <a:gd name="connsiteX114" fmla="*/ 6739636 w 12192000"/>
              <a:gd name="connsiteY114" fmla="*/ 172969 h 1128179"/>
              <a:gd name="connsiteX115" fmla="*/ 6747672 w 12192000"/>
              <a:gd name="connsiteY115" fmla="*/ 163353 h 1128179"/>
              <a:gd name="connsiteX116" fmla="*/ 6811991 w 12192000"/>
              <a:gd name="connsiteY116" fmla="*/ 164731 h 1128179"/>
              <a:gd name="connsiteX117" fmla="*/ 7038226 w 12192000"/>
              <a:gd name="connsiteY117" fmla="*/ 234745 h 1128179"/>
              <a:gd name="connsiteX118" fmla="*/ 7163894 w 12192000"/>
              <a:gd name="connsiteY118" fmla="*/ 235638 h 1128179"/>
              <a:gd name="connsiteX119" fmla="*/ 7208349 w 12192000"/>
              <a:gd name="connsiteY119" fmla="*/ 225443 h 1128179"/>
              <a:gd name="connsiteX120" fmla="*/ 7282840 w 12192000"/>
              <a:gd name="connsiteY120" fmla="*/ 209016 h 1128179"/>
              <a:gd name="connsiteX121" fmla="*/ 7338153 w 12192000"/>
              <a:gd name="connsiteY121" fmla="*/ 170853 h 1128179"/>
              <a:gd name="connsiteX122" fmla="*/ 7400583 w 12192000"/>
              <a:gd name="connsiteY122" fmla="*/ 167375 h 1128179"/>
              <a:gd name="connsiteX123" fmla="*/ 7415556 w 12192000"/>
              <a:gd name="connsiteY123" fmla="*/ 200044 h 1128179"/>
              <a:gd name="connsiteX124" fmla="*/ 7482186 w 12192000"/>
              <a:gd name="connsiteY124" fmla="*/ 185458 h 1128179"/>
              <a:gd name="connsiteX125" fmla="*/ 7583207 w 12192000"/>
              <a:gd name="connsiteY125" fmla="*/ 159660 h 1128179"/>
              <a:gd name="connsiteX126" fmla="*/ 7641594 w 12192000"/>
              <a:gd name="connsiteY126" fmla="*/ 153426 h 1128179"/>
              <a:gd name="connsiteX127" fmla="*/ 7800943 w 12192000"/>
              <a:gd name="connsiteY127" fmla="*/ 127008 h 1128179"/>
              <a:gd name="connsiteX128" fmla="*/ 7960450 w 12192000"/>
              <a:gd name="connsiteY128" fmla="*/ 93391 h 1128179"/>
              <a:gd name="connsiteX129" fmla="*/ 8054361 w 12192000"/>
              <a:gd name="connsiteY129" fmla="*/ 33083 h 1128179"/>
              <a:gd name="connsiteX130" fmla="*/ 8185539 w 12192000"/>
              <a:gd name="connsiteY130" fmla="*/ 9813 h 1128179"/>
              <a:gd name="connsiteX131" fmla="*/ 8207409 w 12192000"/>
              <a:gd name="connsiteY131" fmla="*/ 0 h 1128179"/>
              <a:gd name="connsiteX132" fmla="*/ 8238081 w 12192000"/>
              <a:gd name="connsiteY132" fmla="*/ 5133 h 1128179"/>
              <a:gd name="connsiteX133" fmla="*/ 8361058 w 12192000"/>
              <a:gd name="connsiteY133" fmla="*/ 27576 h 1128179"/>
              <a:gd name="connsiteX134" fmla="*/ 8458208 w 12192000"/>
              <a:gd name="connsiteY134" fmla="*/ 61981 h 1128179"/>
              <a:gd name="connsiteX135" fmla="*/ 8577671 w 12192000"/>
              <a:gd name="connsiteY135" fmla="*/ 34629 h 1128179"/>
              <a:gd name="connsiteX136" fmla="*/ 8651048 w 12192000"/>
              <a:gd name="connsiteY136" fmla="*/ 41418 h 1128179"/>
              <a:gd name="connsiteX137" fmla="*/ 8772056 w 12192000"/>
              <a:gd name="connsiteY137" fmla="*/ 88351 h 1128179"/>
              <a:gd name="connsiteX138" fmla="*/ 8929686 w 12192000"/>
              <a:gd name="connsiteY138" fmla="*/ 70976 h 1128179"/>
              <a:gd name="connsiteX139" fmla="*/ 8966892 w 12192000"/>
              <a:gd name="connsiteY139"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3495 w 12192000"/>
              <a:gd name="connsiteY23" fmla="*/ 101378 h 1128179"/>
              <a:gd name="connsiteX24" fmla="*/ 11993769 w 12192000"/>
              <a:gd name="connsiteY24" fmla="*/ 153864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43787 w 12192000"/>
              <a:gd name="connsiteY31" fmla="*/ 943812 h 1128179"/>
              <a:gd name="connsiteX32" fmla="*/ 254004 w 12192000"/>
              <a:gd name="connsiteY32" fmla="*/ 918640 h 1128179"/>
              <a:gd name="connsiteX33" fmla="*/ 336238 w 12192000"/>
              <a:gd name="connsiteY33" fmla="*/ 969390 h 1128179"/>
              <a:gd name="connsiteX34" fmla="*/ 564333 w 12192000"/>
              <a:gd name="connsiteY34" fmla="*/ 905785 h 1128179"/>
              <a:gd name="connsiteX35" fmla="*/ 863669 w 12192000"/>
              <a:gd name="connsiteY35" fmla="*/ 750988 h 1128179"/>
              <a:gd name="connsiteX36" fmla="*/ 991881 w 12192000"/>
              <a:gd name="connsiteY36" fmla="*/ 768827 h 1128179"/>
              <a:gd name="connsiteX37" fmla="*/ 1044355 w 12192000"/>
              <a:gd name="connsiteY37" fmla="*/ 807183 h 1128179"/>
              <a:gd name="connsiteX38" fmla="*/ 1063705 w 12192000"/>
              <a:gd name="connsiteY38" fmla="*/ 809009 h 1128179"/>
              <a:gd name="connsiteX39" fmla="*/ 1102332 w 12192000"/>
              <a:gd name="connsiteY39" fmla="*/ 768355 h 1128179"/>
              <a:gd name="connsiteX40" fmla="*/ 1154923 w 12192000"/>
              <a:gd name="connsiteY40" fmla="*/ 767172 h 1128179"/>
              <a:gd name="connsiteX41" fmla="*/ 1216594 w 12192000"/>
              <a:gd name="connsiteY41" fmla="*/ 711296 h 1128179"/>
              <a:gd name="connsiteX42" fmla="*/ 1423680 w 12192000"/>
              <a:gd name="connsiteY42" fmla="*/ 687582 h 1128179"/>
              <a:gd name="connsiteX43" fmla="*/ 1481131 w 12192000"/>
              <a:gd name="connsiteY43" fmla="*/ 629980 h 1128179"/>
              <a:gd name="connsiteX44" fmla="*/ 1506837 w 12192000"/>
              <a:gd name="connsiteY44" fmla="*/ 618193 h 1128179"/>
              <a:gd name="connsiteX45" fmla="*/ 1698214 w 12192000"/>
              <a:gd name="connsiteY45" fmla="*/ 649129 h 1128179"/>
              <a:gd name="connsiteX46" fmla="*/ 1897512 w 12192000"/>
              <a:gd name="connsiteY46" fmla="*/ 615258 h 1128179"/>
              <a:gd name="connsiteX47" fmla="*/ 2083724 w 12192000"/>
              <a:gd name="connsiteY47" fmla="*/ 673831 h 1128179"/>
              <a:gd name="connsiteX48" fmla="*/ 2191530 w 12192000"/>
              <a:gd name="connsiteY48" fmla="*/ 653189 h 1128179"/>
              <a:gd name="connsiteX49" fmla="*/ 2244255 w 12192000"/>
              <a:gd name="connsiteY49" fmla="*/ 602909 h 1128179"/>
              <a:gd name="connsiteX50" fmla="*/ 2495283 w 12192000"/>
              <a:gd name="connsiteY50" fmla="*/ 595193 h 1128179"/>
              <a:gd name="connsiteX51" fmla="*/ 2562174 w 12192000"/>
              <a:gd name="connsiteY51" fmla="*/ 572725 h 1128179"/>
              <a:gd name="connsiteX52" fmla="*/ 2627821 w 12192000"/>
              <a:gd name="connsiteY52" fmla="*/ 594803 h 1128179"/>
              <a:gd name="connsiteX53" fmla="*/ 2730710 w 12192000"/>
              <a:gd name="connsiteY53" fmla="*/ 535894 h 1128179"/>
              <a:gd name="connsiteX54" fmla="*/ 2884932 w 12192000"/>
              <a:gd name="connsiteY54" fmla="*/ 529610 h 1128179"/>
              <a:gd name="connsiteX55" fmla="*/ 2976019 w 12192000"/>
              <a:gd name="connsiteY55" fmla="*/ 517878 h 1128179"/>
              <a:gd name="connsiteX56" fmla="*/ 3008759 w 12192000"/>
              <a:gd name="connsiteY56" fmla="*/ 500898 h 1128179"/>
              <a:gd name="connsiteX57" fmla="*/ 3055731 w 12192000"/>
              <a:gd name="connsiteY57" fmla="*/ 485604 h 1128179"/>
              <a:gd name="connsiteX58" fmla="*/ 3137188 w 12192000"/>
              <a:gd name="connsiteY58" fmla="*/ 448921 h 1128179"/>
              <a:gd name="connsiteX59" fmla="*/ 3249134 w 12192000"/>
              <a:gd name="connsiteY59" fmla="*/ 416492 h 1128179"/>
              <a:gd name="connsiteX60" fmla="*/ 3338608 w 12192000"/>
              <a:gd name="connsiteY60" fmla="*/ 446350 h 1128179"/>
              <a:gd name="connsiteX61" fmla="*/ 3344574 w 12192000"/>
              <a:gd name="connsiteY61" fmla="*/ 435962 h 1128179"/>
              <a:gd name="connsiteX62" fmla="*/ 3402455 w 12192000"/>
              <a:gd name="connsiteY62" fmla="*/ 430487 h 1128179"/>
              <a:gd name="connsiteX63" fmla="*/ 3614450 w 12192000"/>
              <a:gd name="connsiteY63" fmla="*/ 475834 h 1128179"/>
              <a:gd name="connsiteX64" fmla="*/ 3727304 w 12192000"/>
              <a:gd name="connsiteY64" fmla="*/ 463354 h 1128179"/>
              <a:gd name="connsiteX65" fmla="*/ 3765869 w 12192000"/>
              <a:gd name="connsiteY65" fmla="*/ 448520 h 1128179"/>
              <a:gd name="connsiteX66" fmla="*/ 3830576 w 12192000"/>
              <a:gd name="connsiteY66" fmla="*/ 424312 h 1128179"/>
              <a:gd name="connsiteX67" fmla="*/ 3875271 w 12192000"/>
              <a:gd name="connsiteY67" fmla="*/ 380597 h 1128179"/>
              <a:gd name="connsiteX68" fmla="*/ 3930828 w 12192000"/>
              <a:gd name="connsiteY68" fmla="*/ 370510 h 1128179"/>
              <a:gd name="connsiteX69" fmla="*/ 3948478 w 12192000"/>
              <a:gd name="connsiteY69" fmla="*/ 401303 h 1128179"/>
              <a:gd name="connsiteX70" fmla="*/ 4006369 w 12192000"/>
              <a:gd name="connsiteY70" fmla="*/ 379758 h 1128179"/>
              <a:gd name="connsiteX71" fmla="*/ 4093666 w 12192000"/>
              <a:gd name="connsiteY71" fmla="*/ 343437 h 1128179"/>
              <a:gd name="connsiteX72" fmla="*/ 4145241 w 12192000"/>
              <a:gd name="connsiteY72" fmla="*/ 331048 h 1128179"/>
              <a:gd name="connsiteX73" fmla="*/ 4284785 w 12192000"/>
              <a:gd name="connsiteY73" fmla="*/ 287911 h 1128179"/>
              <a:gd name="connsiteX74" fmla="*/ 4423539 w 12192000"/>
              <a:gd name="connsiteY74" fmla="*/ 237622 h 1128179"/>
              <a:gd name="connsiteX75" fmla="*/ 4485482 w 12192000"/>
              <a:gd name="connsiteY75" fmla="*/ 173294 h 1128179"/>
              <a:gd name="connsiteX76" fmla="*/ 4493407 w 12192000"/>
              <a:gd name="connsiteY76" fmla="*/ 170321 h 1128179"/>
              <a:gd name="connsiteX77" fmla="*/ 4515391 w 12192000"/>
              <a:gd name="connsiteY77" fmla="*/ 172338 h 1128179"/>
              <a:gd name="connsiteX78" fmla="*/ 4535774 w 12192000"/>
              <a:gd name="connsiteY78" fmla="*/ 174767 h 1128179"/>
              <a:gd name="connsiteX79" fmla="*/ 4536053 w 12192000"/>
              <a:gd name="connsiteY79" fmla="*/ 174235 h 1128179"/>
              <a:gd name="connsiteX80" fmla="*/ 4547385 w 12192000"/>
              <a:gd name="connsiteY80" fmla="*/ 175275 h 1128179"/>
              <a:gd name="connsiteX81" fmla="*/ 4603054 w 12192000"/>
              <a:gd name="connsiteY81" fmla="*/ 187089 h 1128179"/>
              <a:gd name="connsiteX82" fmla="*/ 4674354 w 12192000"/>
              <a:gd name="connsiteY82" fmla="*/ 136635 h 1128179"/>
              <a:gd name="connsiteX83" fmla="*/ 4704259 w 12192000"/>
              <a:gd name="connsiteY83" fmla="*/ 127953 h 1128179"/>
              <a:gd name="connsiteX84" fmla="*/ 4720133 w 12192000"/>
              <a:gd name="connsiteY84" fmla="*/ 120475 h 1128179"/>
              <a:gd name="connsiteX85" fmla="*/ 4721058 w 12192000"/>
              <a:gd name="connsiteY85" fmla="*/ 118174 h 1128179"/>
              <a:gd name="connsiteX86" fmla="*/ 4774434 w 12192000"/>
              <a:gd name="connsiteY86" fmla="*/ 129767 h 1128179"/>
              <a:gd name="connsiteX87" fmla="*/ 4781376 w 12192000"/>
              <a:gd name="connsiteY87" fmla="*/ 127026 h 1128179"/>
              <a:gd name="connsiteX88" fmla="*/ 4816353 w 12192000"/>
              <a:gd name="connsiteY88" fmla="*/ 140061 h 1128179"/>
              <a:gd name="connsiteX89" fmla="*/ 4834325 w 12192000"/>
              <a:gd name="connsiteY89" fmla="*/ 143873 h 1128179"/>
              <a:gd name="connsiteX90" fmla="*/ 4839606 w 12192000"/>
              <a:gd name="connsiteY90" fmla="*/ 150977 h 1128179"/>
              <a:gd name="connsiteX91" fmla="*/ 4866030 w 12192000"/>
              <a:gd name="connsiteY91" fmla="*/ 153545 h 1128179"/>
              <a:gd name="connsiteX92" fmla="*/ 4868987 w 12192000"/>
              <a:gd name="connsiteY92" fmla="*/ 151567 h 1128179"/>
              <a:gd name="connsiteX93" fmla="*/ 4891068 w 12192000"/>
              <a:gd name="connsiteY93" fmla="*/ 162141 h 1128179"/>
              <a:gd name="connsiteX94" fmla="*/ 4909920 w 12192000"/>
              <a:gd name="connsiteY94" fmla="*/ 181223 h 1128179"/>
              <a:gd name="connsiteX95" fmla="*/ 5133538 w 12192000"/>
              <a:gd name="connsiteY95" fmla="*/ 171046 h 1128179"/>
              <a:gd name="connsiteX96" fmla="*/ 5450871 w 12192000"/>
              <a:gd name="connsiteY96" fmla="*/ 243353 h 1128179"/>
              <a:gd name="connsiteX97" fmla="*/ 5489781 w 12192000"/>
              <a:gd name="connsiteY97" fmla="*/ 196809 h 1128179"/>
              <a:gd name="connsiteX98" fmla="*/ 5792606 w 12192000"/>
              <a:gd name="connsiteY98" fmla="*/ 221512 h 1128179"/>
              <a:gd name="connsiteX99" fmla="*/ 5869247 w 12192000"/>
              <a:gd name="connsiteY99" fmla="*/ 207069 h 1128179"/>
              <a:gd name="connsiteX100" fmla="*/ 5938156 w 12192000"/>
              <a:gd name="connsiteY100" fmla="*/ 236733 h 1128179"/>
              <a:gd name="connsiteX101" fmla="*/ 5965800 w 12192000"/>
              <a:gd name="connsiteY101" fmla="*/ 221624 h 1128179"/>
              <a:gd name="connsiteX102" fmla="*/ 5970550 w 12192000"/>
              <a:gd name="connsiteY102" fmla="*/ 218554 h 1128179"/>
              <a:gd name="connsiteX103" fmla="*/ 5989910 w 12192000"/>
              <a:gd name="connsiteY103" fmla="*/ 216383 h 1128179"/>
              <a:gd name="connsiteX104" fmla="*/ 5994937 w 12192000"/>
              <a:gd name="connsiteY104" fmla="*/ 203125 h 1128179"/>
              <a:gd name="connsiteX105" fmla="*/ 6023765 w 12192000"/>
              <a:gd name="connsiteY105" fmla="*/ 190797 h 1128179"/>
              <a:gd name="connsiteX106" fmla="*/ 6059520 w 12192000"/>
              <a:gd name="connsiteY106" fmla="*/ 190331 h 1128179"/>
              <a:gd name="connsiteX107" fmla="*/ 6229716 w 12192000"/>
              <a:gd name="connsiteY107" fmla="*/ 202251 h 1128179"/>
              <a:gd name="connsiteX108" fmla="*/ 6331381 w 12192000"/>
              <a:gd name="connsiteY108" fmla="*/ 201324 h 1128179"/>
              <a:gd name="connsiteX109" fmla="*/ 6369749 w 12192000"/>
              <a:gd name="connsiteY109" fmla="*/ 188311 h 1128179"/>
              <a:gd name="connsiteX110" fmla="*/ 6423498 w 12192000"/>
              <a:gd name="connsiteY110" fmla="*/ 178651 h 1128179"/>
              <a:gd name="connsiteX111" fmla="*/ 6518161 w 12192000"/>
              <a:gd name="connsiteY111" fmla="*/ 151803 h 1128179"/>
              <a:gd name="connsiteX112" fmla="*/ 6645685 w 12192000"/>
              <a:gd name="connsiteY112" fmla="*/ 132773 h 1128179"/>
              <a:gd name="connsiteX113" fmla="*/ 6739636 w 12192000"/>
              <a:gd name="connsiteY113" fmla="*/ 172969 h 1128179"/>
              <a:gd name="connsiteX114" fmla="*/ 6747672 w 12192000"/>
              <a:gd name="connsiteY114" fmla="*/ 163353 h 1128179"/>
              <a:gd name="connsiteX115" fmla="*/ 6811991 w 12192000"/>
              <a:gd name="connsiteY115" fmla="*/ 164731 h 1128179"/>
              <a:gd name="connsiteX116" fmla="*/ 7038226 w 12192000"/>
              <a:gd name="connsiteY116" fmla="*/ 234745 h 1128179"/>
              <a:gd name="connsiteX117" fmla="*/ 7163894 w 12192000"/>
              <a:gd name="connsiteY117" fmla="*/ 235638 h 1128179"/>
              <a:gd name="connsiteX118" fmla="*/ 7208349 w 12192000"/>
              <a:gd name="connsiteY118" fmla="*/ 225443 h 1128179"/>
              <a:gd name="connsiteX119" fmla="*/ 7282840 w 12192000"/>
              <a:gd name="connsiteY119" fmla="*/ 209016 h 1128179"/>
              <a:gd name="connsiteX120" fmla="*/ 7338153 w 12192000"/>
              <a:gd name="connsiteY120" fmla="*/ 170853 h 1128179"/>
              <a:gd name="connsiteX121" fmla="*/ 7400583 w 12192000"/>
              <a:gd name="connsiteY121" fmla="*/ 167375 h 1128179"/>
              <a:gd name="connsiteX122" fmla="*/ 7415556 w 12192000"/>
              <a:gd name="connsiteY122" fmla="*/ 200044 h 1128179"/>
              <a:gd name="connsiteX123" fmla="*/ 7482186 w 12192000"/>
              <a:gd name="connsiteY123" fmla="*/ 185458 h 1128179"/>
              <a:gd name="connsiteX124" fmla="*/ 7583207 w 12192000"/>
              <a:gd name="connsiteY124" fmla="*/ 159660 h 1128179"/>
              <a:gd name="connsiteX125" fmla="*/ 7641594 w 12192000"/>
              <a:gd name="connsiteY125" fmla="*/ 153426 h 1128179"/>
              <a:gd name="connsiteX126" fmla="*/ 7800943 w 12192000"/>
              <a:gd name="connsiteY126" fmla="*/ 127008 h 1128179"/>
              <a:gd name="connsiteX127" fmla="*/ 7960450 w 12192000"/>
              <a:gd name="connsiteY127" fmla="*/ 93391 h 1128179"/>
              <a:gd name="connsiteX128" fmla="*/ 8054361 w 12192000"/>
              <a:gd name="connsiteY128" fmla="*/ 33083 h 1128179"/>
              <a:gd name="connsiteX129" fmla="*/ 8185539 w 12192000"/>
              <a:gd name="connsiteY129" fmla="*/ 9813 h 1128179"/>
              <a:gd name="connsiteX130" fmla="*/ 8207409 w 12192000"/>
              <a:gd name="connsiteY130" fmla="*/ 0 h 1128179"/>
              <a:gd name="connsiteX131" fmla="*/ 8238081 w 12192000"/>
              <a:gd name="connsiteY131" fmla="*/ 5133 h 1128179"/>
              <a:gd name="connsiteX132" fmla="*/ 8361058 w 12192000"/>
              <a:gd name="connsiteY132" fmla="*/ 27576 h 1128179"/>
              <a:gd name="connsiteX133" fmla="*/ 8458208 w 12192000"/>
              <a:gd name="connsiteY133" fmla="*/ 61981 h 1128179"/>
              <a:gd name="connsiteX134" fmla="*/ 8577671 w 12192000"/>
              <a:gd name="connsiteY134" fmla="*/ 34629 h 1128179"/>
              <a:gd name="connsiteX135" fmla="*/ 8651048 w 12192000"/>
              <a:gd name="connsiteY135" fmla="*/ 41418 h 1128179"/>
              <a:gd name="connsiteX136" fmla="*/ 8772056 w 12192000"/>
              <a:gd name="connsiteY136" fmla="*/ 88351 h 1128179"/>
              <a:gd name="connsiteX137" fmla="*/ 8929686 w 12192000"/>
              <a:gd name="connsiteY137" fmla="*/ 70976 h 1128179"/>
              <a:gd name="connsiteX138" fmla="*/ 8966892 w 12192000"/>
              <a:gd name="connsiteY138"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3495 w 12192000"/>
              <a:gd name="connsiteY23" fmla="*/ 101378 h 1128179"/>
              <a:gd name="connsiteX24" fmla="*/ 11993769 w 12192000"/>
              <a:gd name="connsiteY24" fmla="*/ 153864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43787 w 12192000"/>
              <a:gd name="connsiteY31" fmla="*/ 943812 h 1128179"/>
              <a:gd name="connsiteX32" fmla="*/ 254004 w 12192000"/>
              <a:gd name="connsiteY32" fmla="*/ 918640 h 1128179"/>
              <a:gd name="connsiteX33" fmla="*/ 336238 w 12192000"/>
              <a:gd name="connsiteY33" fmla="*/ 969390 h 1128179"/>
              <a:gd name="connsiteX34" fmla="*/ 564333 w 12192000"/>
              <a:gd name="connsiteY34" fmla="*/ 905785 h 1128179"/>
              <a:gd name="connsiteX35" fmla="*/ 863669 w 12192000"/>
              <a:gd name="connsiteY35" fmla="*/ 750988 h 1128179"/>
              <a:gd name="connsiteX36" fmla="*/ 991881 w 12192000"/>
              <a:gd name="connsiteY36" fmla="*/ 768827 h 1128179"/>
              <a:gd name="connsiteX37" fmla="*/ 1044355 w 12192000"/>
              <a:gd name="connsiteY37" fmla="*/ 807183 h 1128179"/>
              <a:gd name="connsiteX38" fmla="*/ 1063705 w 12192000"/>
              <a:gd name="connsiteY38" fmla="*/ 809009 h 1128179"/>
              <a:gd name="connsiteX39" fmla="*/ 1102332 w 12192000"/>
              <a:gd name="connsiteY39" fmla="*/ 768355 h 1128179"/>
              <a:gd name="connsiteX40" fmla="*/ 1154923 w 12192000"/>
              <a:gd name="connsiteY40" fmla="*/ 767172 h 1128179"/>
              <a:gd name="connsiteX41" fmla="*/ 1216594 w 12192000"/>
              <a:gd name="connsiteY41" fmla="*/ 711296 h 1128179"/>
              <a:gd name="connsiteX42" fmla="*/ 1423680 w 12192000"/>
              <a:gd name="connsiteY42" fmla="*/ 687582 h 1128179"/>
              <a:gd name="connsiteX43" fmla="*/ 1481131 w 12192000"/>
              <a:gd name="connsiteY43" fmla="*/ 629980 h 1128179"/>
              <a:gd name="connsiteX44" fmla="*/ 1506837 w 12192000"/>
              <a:gd name="connsiteY44" fmla="*/ 618193 h 1128179"/>
              <a:gd name="connsiteX45" fmla="*/ 1698214 w 12192000"/>
              <a:gd name="connsiteY45" fmla="*/ 649129 h 1128179"/>
              <a:gd name="connsiteX46" fmla="*/ 1897512 w 12192000"/>
              <a:gd name="connsiteY46" fmla="*/ 615258 h 1128179"/>
              <a:gd name="connsiteX47" fmla="*/ 2083724 w 12192000"/>
              <a:gd name="connsiteY47" fmla="*/ 673831 h 1128179"/>
              <a:gd name="connsiteX48" fmla="*/ 2191530 w 12192000"/>
              <a:gd name="connsiteY48" fmla="*/ 653189 h 1128179"/>
              <a:gd name="connsiteX49" fmla="*/ 2244255 w 12192000"/>
              <a:gd name="connsiteY49" fmla="*/ 602909 h 1128179"/>
              <a:gd name="connsiteX50" fmla="*/ 2495283 w 12192000"/>
              <a:gd name="connsiteY50" fmla="*/ 595193 h 1128179"/>
              <a:gd name="connsiteX51" fmla="*/ 2562174 w 12192000"/>
              <a:gd name="connsiteY51" fmla="*/ 572725 h 1128179"/>
              <a:gd name="connsiteX52" fmla="*/ 2627821 w 12192000"/>
              <a:gd name="connsiteY52" fmla="*/ 594803 h 1128179"/>
              <a:gd name="connsiteX53" fmla="*/ 2730710 w 12192000"/>
              <a:gd name="connsiteY53" fmla="*/ 535894 h 1128179"/>
              <a:gd name="connsiteX54" fmla="*/ 2884932 w 12192000"/>
              <a:gd name="connsiteY54" fmla="*/ 529610 h 1128179"/>
              <a:gd name="connsiteX55" fmla="*/ 2976019 w 12192000"/>
              <a:gd name="connsiteY55" fmla="*/ 517878 h 1128179"/>
              <a:gd name="connsiteX56" fmla="*/ 3008759 w 12192000"/>
              <a:gd name="connsiteY56" fmla="*/ 500898 h 1128179"/>
              <a:gd name="connsiteX57" fmla="*/ 3055731 w 12192000"/>
              <a:gd name="connsiteY57" fmla="*/ 485604 h 1128179"/>
              <a:gd name="connsiteX58" fmla="*/ 3137188 w 12192000"/>
              <a:gd name="connsiteY58" fmla="*/ 448921 h 1128179"/>
              <a:gd name="connsiteX59" fmla="*/ 3249134 w 12192000"/>
              <a:gd name="connsiteY59" fmla="*/ 416492 h 1128179"/>
              <a:gd name="connsiteX60" fmla="*/ 3338608 w 12192000"/>
              <a:gd name="connsiteY60" fmla="*/ 446350 h 1128179"/>
              <a:gd name="connsiteX61" fmla="*/ 3344574 w 12192000"/>
              <a:gd name="connsiteY61" fmla="*/ 435962 h 1128179"/>
              <a:gd name="connsiteX62" fmla="*/ 3402455 w 12192000"/>
              <a:gd name="connsiteY62" fmla="*/ 430487 h 1128179"/>
              <a:gd name="connsiteX63" fmla="*/ 3614450 w 12192000"/>
              <a:gd name="connsiteY63" fmla="*/ 475834 h 1128179"/>
              <a:gd name="connsiteX64" fmla="*/ 3727304 w 12192000"/>
              <a:gd name="connsiteY64" fmla="*/ 463354 h 1128179"/>
              <a:gd name="connsiteX65" fmla="*/ 3765869 w 12192000"/>
              <a:gd name="connsiteY65" fmla="*/ 448520 h 1128179"/>
              <a:gd name="connsiteX66" fmla="*/ 3830576 w 12192000"/>
              <a:gd name="connsiteY66" fmla="*/ 424312 h 1128179"/>
              <a:gd name="connsiteX67" fmla="*/ 3875271 w 12192000"/>
              <a:gd name="connsiteY67" fmla="*/ 380597 h 1128179"/>
              <a:gd name="connsiteX68" fmla="*/ 3930828 w 12192000"/>
              <a:gd name="connsiteY68" fmla="*/ 370510 h 1128179"/>
              <a:gd name="connsiteX69" fmla="*/ 3948478 w 12192000"/>
              <a:gd name="connsiteY69" fmla="*/ 401303 h 1128179"/>
              <a:gd name="connsiteX70" fmla="*/ 4006369 w 12192000"/>
              <a:gd name="connsiteY70" fmla="*/ 379758 h 1128179"/>
              <a:gd name="connsiteX71" fmla="*/ 4093666 w 12192000"/>
              <a:gd name="connsiteY71" fmla="*/ 343437 h 1128179"/>
              <a:gd name="connsiteX72" fmla="*/ 4145241 w 12192000"/>
              <a:gd name="connsiteY72" fmla="*/ 331048 h 1128179"/>
              <a:gd name="connsiteX73" fmla="*/ 4284785 w 12192000"/>
              <a:gd name="connsiteY73" fmla="*/ 287911 h 1128179"/>
              <a:gd name="connsiteX74" fmla="*/ 4423539 w 12192000"/>
              <a:gd name="connsiteY74" fmla="*/ 237622 h 1128179"/>
              <a:gd name="connsiteX75" fmla="*/ 4485482 w 12192000"/>
              <a:gd name="connsiteY75" fmla="*/ 173294 h 1128179"/>
              <a:gd name="connsiteX76" fmla="*/ 4493407 w 12192000"/>
              <a:gd name="connsiteY76" fmla="*/ 170321 h 1128179"/>
              <a:gd name="connsiteX77" fmla="*/ 4535774 w 12192000"/>
              <a:gd name="connsiteY77" fmla="*/ 174767 h 1128179"/>
              <a:gd name="connsiteX78" fmla="*/ 4536053 w 12192000"/>
              <a:gd name="connsiteY78" fmla="*/ 174235 h 1128179"/>
              <a:gd name="connsiteX79" fmla="*/ 4547385 w 12192000"/>
              <a:gd name="connsiteY79" fmla="*/ 175275 h 1128179"/>
              <a:gd name="connsiteX80" fmla="*/ 4603054 w 12192000"/>
              <a:gd name="connsiteY80" fmla="*/ 187089 h 1128179"/>
              <a:gd name="connsiteX81" fmla="*/ 4674354 w 12192000"/>
              <a:gd name="connsiteY81" fmla="*/ 136635 h 1128179"/>
              <a:gd name="connsiteX82" fmla="*/ 4704259 w 12192000"/>
              <a:gd name="connsiteY82" fmla="*/ 127953 h 1128179"/>
              <a:gd name="connsiteX83" fmla="*/ 4720133 w 12192000"/>
              <a:gd name="connsiteY83" fmla="*/ 120475 h 1128179"/>
              <a:gd name="connsiteX84" fmla="*/ 4721058 w 12192000"/>
              <a:gd name="connsiteY84" fmla="*/ 118174 h 1128179"/>
              <a:gd name="connsiteX85" fmla="*/ 4774434 w 12192000"/>
              <a:gd name="connsiteY85" fmla="*/ 129767 h 1128179"/>
              <a:gd name="connsiteX86" fmla="*/ 4781376 w 12192000"/>
              <a:gd name="connsiteY86" fmla="*/ 127026 h 1128179"/>
              <a:gd name="connsiteX87" fmla="*/ 4816353 w 12192000"/>
              <a:gd name="connsiteY87" fmla="*/ 140061 h 1128179"/>
              <a:gd name="connsiteX88" fmla="*/ 4834325 w 12192000"/>
              <a:gd name="connsiteY88" fmla="*/ 143873 h 1128179"/>
              <a:gd name="connsiteX89" fmla="*/ 4839606 w 12192000"/>
              <a:gd name="connsiteY89" fmla="*/ 150977 h 1128179"/>
              <a:gd name="connsiteX90" fmla="*/ 4866030 w 12192000"/>
              <a:gd name="connsiteY90" fmla="*/ 153545 h 1128179"/>
              <a:gd name="connsiteX91" fmla="*/ 4868987 w 12192000"/>
              <a:gd name="connsiteY91" fmla="*/ 151567 h 1128179"/>
              <a:gd name="connsiteX92" fmla="*/ 4891068 w 12192000"/>
              <a:gd name="connsiteY92" fmla="*/ 162141 h 1128179"/>
              <a:gd name="connsiteX93" fmla="*/ 4909920 w 12192000"/>
              <a:gd name="connsiteY93" fmla="*/ 181223 h 1128179"/>
              <a:gd name="connsiteX94" fmla="*/ 5133538 w 12192000"/>
              <a:gd name="connsiteY94" fmla="*/ 171046 h 1128179"/>
              <a:gd name="connsiteX95" fmla="*/ 5450871 w 12192000"/>
              <a:gd name="connsiteY95" fmla="*/ 243353 h 1128179"/>
              <a:gd name="connsiteX96" fmla="*/ 5489781 w 12192000"/>
              <a:gd name="connsiteY96" fmla="*/ 196809 h 1128179"/>
              <a:gd name="connsiteX97" fmla="*/ 5792606 w 12192000"/>
              <a:gd name="connsiteY97" fmla="*/ 221512 h 1128179"/>
              <a:gd name="connsiteX98" fmla="*/ 5869247 w 12192000"/>
              <a:gd name="connsiteY98" fmla="*/ 207069 h 1128179"/>
              <a:gd name="connsiteX99" fmla="*/ 5938156 w 12192000"/>
              <a:gd name="connsiteY99" fmla="*/ 236733 h 1128179"/>
              <a:gd name="connsiteX100" fmla="*/ 5965800 w 12192000"/>
              <a:gd name="connsiteY100" fmla="*/ 221624 h 1128179"/>
              <a:gd name="connsiteX101" fmla="*/ 5970550 w 12192000"/>
              <a:gd name="connsiteY101" fmla="*/ 218554 h 1128179"/>
              <a:gd name="connsiteX102" fmla="*/ 5989910 w 12192000"/>
              <a:gd name="connsiteY102" fmla="*/ 216383 h 1128179"/>
              <a:gd name="connsiteX103" fmla="*/ 5994937 w 12192000"/>
              <a:gd name="connsiteY103" fmla="*/ 203125 h 1128179"/>
              <a:gd name="connsiteX104" fmla="*/ 6023765 w 12192000"/>
              <a:gd name="connsiteY104" fmla="*/ 190797 h 1128179"/>
              <a:gd name="connsiteX105" fmla="*/ 6059520 w 12192000"/>
              <a:gd name="connsiteY105" fmla="*/ 190331 h 1128179"/>
              <a:gd name="connsiteX106" fmla="*/ 6229716 w 12192000"/>
              <a:gd name="connsiteY106" fmla="*/ 202251 h 1128179"/>
              <a:gd name="connsiteX107" fmla="*/ 6331381 w 12192000"/>
              <a:gd name="connsiteY107" fmla="*/ 201324 h 1128179"/>
              <a:gd name="connsiteX108" fmla="*/ 6369749 w 12192000"/>
              <a:gd name="connsiteY108" fmla="*/ 188311 h 1128179"/>
              <a:gd name="connsiteX109" fmla="*/ 6423498 w 12192000"/>
              <a:gd name="connsiteY109" fmla="*/ 178651 h 1128179"/>
              <a:gd name="connsiteX110" fmla="*/ 6518161 w 12192000"/>
              <a:gd name="connsiteY110" fmla="*/ 151803 h 1128179"/>
              <a:gd name="connsiteX111" fmla="*/ 6645685 w 12192000"/>
              <a:gd name="connsiteY111" fmla="*/ 132773 h 1128179"/>
              <a:gd name="connsiteX112" fmla="*/ 6739636 w 12192000"/>
              <a:gd name="connsiteY112" fmla="*/ 172969 h 1128179"/>
              <a:gd name="connsiteX113" fmla="*/ 6747672 w 12192000"/>
              <a:gd name="connsiteY113" fmla="*/ 163353 h 1128179"/>
              <a:gd name="connsiteX114" fmla="*/ 6811991 w 12192000"/>
              <a:gd name="connsiteY114" fmla="*/ 164731 h 1128179"/>
              <a:gd name="connsiteX115" fmla="*/ 7038226 w 12192000"/>
              <a:gd name="connsiteY115" fmla="*/ 234745 h 1128179"/>
              <a:gd name="connsiteX116" fmla="*/ 7163894 w 12192000"/>
              <a:gd name="connsiteY116" fmla="*/ 235638 h 1128179"/>
              <a:gd name="connsiteX117" fmla="*/ 7208349 w 12192000"/>
              <a:gd name="connsiteY117" fmla="*/ 225443 h 1128179"/>
              <a:gd name="connsiteX118" fmla="*/ 7282840 w 12192000"/>
              <a:gd name="connsiteY118" fmla="*/ 209016 h 1128179"/>
              <a:gd name="connsiteX119" fmla="*/ 7338153 w 12192000"/>
              <a:gd name="connsiteY119" fmla="*/ 170853 h 1128179"/>
              <a:gd name="connsiteX120" fmla="*/ 7400583 w 12192000"/>
              <a:gd name="connsiteY120" fmla="*/ 167375 h 1128179"/>
              <a:gd name="connsiteX121" fmla="*/ 7415556 w 12192000"/>
              <a:gd name="connsiteY121" fmla="*/ 200044 h 1128179"/>
              <a:gd name="connsiteX122" fmla="*/ 7482186 w 12192000"/>
              <a:gd name="connsiteY122" fmla="*/ 185458 h 1128179"/>
              <a:gd name="connsiteX123" fmla="*/ 7583207 w 12192000"/>
              <a:gd name="connsiteY123" fmla="*/ 159660 h 1128179"/>
              <a:gd name="connsiteX124" fmla="*/ 7641594 w 12192000"/>
              <a:gd name="connsiteY124" fmla="*/ 153426 h 1128179"/>
              <a:gd name="connsiteX125" fmla="*/ 7800943 w 12192000"/>
              <a:gd name="connsiteY125" fmla="*/ 127008 h 1128179"/>
              <a:gd name="connsiteX126" fmla="*/ 7960450 w 12192000"/>
              <a:gd name="connsiteY126" fmla="*/ 93391 h 1128179"/>
              <a:gd name="connsiteX127" fmla="*/ 8054361 w 12192000"/>
              <a:gd name="connsiteY127" fmla="*/ 33083 h 1128179"/>
              <a:gd name="connsiteX128" fmla="*/ 8185539 w 12192000"/>
              <a:gd name="connsiteY128" fmla="*/ 9813 h 1128179"/>
              <a:gd name="connsiteX129" fmla="*/ 8207409 w 12192000"/>
              <a:gd name="connsiteY129" fmla="*/ 0 h 1128179"/>
              <a:gd name="connsiteX130" fmla="*/ 8238081 w 12192000"/>
              <a:gd name="connsiteY130" fmla="*/ 5133 h 1128179"/>
              <a:gd name="connsiteX131" fmla="*/ 8361058 w 12192000"/>
              <a:gd name="connsiteY131" fmla="*/ 27576 h 1128179"/>
              <a:gd name="connsiteX132" fmla="*/ 8458208 w 12192000"/>
              <a:gd name="connsiteY132" fmla="*/ 61981 h 1128179"/>
              <a:gd name="connsiteX133" fmla="*/ 8577671 w 12192000"/>
              <a:gd name="connsiteY133" fmla="*/ 34629 h 1128179"/>
              <a:gd name="connsiteX134" fmla="*/ 8651048 w 12192000"/>
              <a:gd name="connsiteY134" fmla="*/ 41418 h 1128179"/>
              <a:gd name="connsiteX135" fmla="*/ 8772056 w 12192000"/>
              <a:gd name="connsiteY135" fmla="*/ 88351 h 1128179"/>
              <a:gd name="connsiteX136" fmla="*/ 8929686 w 12192000"/>
              <a:gd name="connsiteY136" fmla="*/ 70976 h 1128179"/>
              <a:gd name="connsiteX137" fmla="*/ 8966892 w 12192000"/>
              <a:gd name="connsiteY137"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3495 w 12192000"/>
              <a:gd name="connsiteY23" fmla="*/ 101378 h 1128179"/>
              <a:gd name="connsiteX24" fmla="*/ 11993769 w 12192000"/>
              <a:gd name="connsiteY24" fmla="*/ 153864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43787 w 12192000"/>
              <a:gd name="connsiteY31" fmla="*/ 943812 h 1128179"/>
              <a:gd name="connsiteX32" fmla="*/ 254004 w 12192000"/>
              <a:gd name="connsiteY32" fmla="*/ 918640 h 1128179"/>
              <a:gd name="connsiteX33" fmla="*/ 336238 w 12192000"/>
              <a:gd name="connsiteY33" fmla="*/ 969390 h 1128179"/>
              <a:gd name="connsiteX34" fmla="*/ 564333 w 12192000"/>
              <a:gd name="connsiteY34" fmla="*/ 905785 h 1128179"/>
              <a:gd name="connsiteX35" fmla="*/ 863669 w 12192000"/>
              <a:gd name="connsiteY35" fmla="*/ 750988 h 1128179"/>
              <a:gd name="connsiteX36" fmla="*/ 991881 w 12192000"/>
              <a:gd name="connsiteY36" fmla="*/ 768827 h 1128179"/>
              <a:gd name="connsiteX37" fmla="*/ 1044355 w 12192000"/>
              <a:gd name="connsiteY37" fmla="*/ 807183 h 1128179"/>
              <a:gd name="connsiteX38" fmla="*/ 1063705 w 12192000"/>
              <a:gd name="connsiteY38" fmla="*/ 809009 h 1128179"/>
              <a:gd name="connsiteX39" fmla="*/ 1102332 w 12192000"/>
              <a:gd name="connsiteY39" fmla="*/ 768355 h 1128179"/>
              <a:gd name="connsiteX40" fmla="*/ 1154923 w 12192000"/>
              <a:gd name="connsiteY40" fmla="*/ 767172 h 1128179"/>
              <a:gd name="connsiteX41" fmla="*/ 1216594 w 12192000"/>
              <a:gd name="connsiteY41" fmla="*/ 711296 h 1128179"/>
              <a:gd name="connsiteX42" fmla="*/ 1423680 w 12192000"/>
              <a:gd name="connsiteY42" fmla="*/ 687582 h 1128179"/>
              <a:gd name="connsiteX43" fmla="*/ 1481131 w 12192000"/>
              <a:gd name="connsiteY43" fmla="*/ 629980 h 1128179"/>
              <a:gd name="connsiteX44" fmla="*/ 1506837 w 12192000"/>
              <a:gd name="connsiteY44" fmla="*/ 618193 h 1128179"/>
              <a:gd name="connsiteX45" fmla="*/ 1698214 w 12192000"/>
              <a:gd name="connsiteY45" fmla="*/ 649129 h 1128179"/>
              <a:gd name="connsiteX46" fmla="*/ 1897512 w 12192000"/>
              <a:gd name="connsiteY46" fmla="*/ 615258 h 1128179"/>
              <a:gd name="connsiteX47" fmla="*/ 2083724 w 12192000"/>
              <a:gd name="connsiteY47" fmla="*/ 673831 h 1128179"/>
              <a:gd name="connsiteX48" fmla="*/ 2191530 w 12192000"/>
              <a:gd name="connsiteY48" fmla="*/ 653189 h 1128179"/>
              <a:gd name="connsiteX49" fmla="*/ 2244255 w 12192000"/>
              <a:gd name="connsiteY49" fmla="*/ 602909 h 1128179"/>
              <a:gd name="connsiteX50" fmla="*/ 2495283 w 12192000"/>
              <a:gd name="connsiteY50" fmla="*/ 595193 h 1128179"/>
              <a:gd name="connsiteX51" fmla="*/ 2562174 w 12192000"/>
              <a:gd name="connsiteY51" fmla="*/ 572725 h 1128179"/>
              <a:gd name="connsiteX52" fmla="*/ 2627821 w 12192000"/>
              <a:gd name="connsiteY52" fmla="*/ 594803 h 1128179"/>
              <a:gd name="connsiteX53" fmla="*/ 2730710 w 12192000"/>
              <a:gd name="connsiteY53" fmla="*/ 535894 h 1128179"/>
              <a:gd name="connsiteX54" fmla="*/ 2884932 w 12192000"/>
              <a:gd name="connsiteY54" fmla="*/ 529610 h 1128179"/>
              <a:gd name="connsiteX55" fmla="*/ 2976019 w 12192000"/>
              <a:gd name="connsiteY55" fmla="*/ 517878 h 1128179"/>
              <a:gd name="connsiteX56" fmla="*/ 3008759 w 12192000"/>
              <a:gd name="connsiteY56" fmla="*/ 500898 h 1128179"/>
              <a:gd name="connsiteX57" fmla="*/ 3055731 w 12192000"/>
              <a:gd name="connsiteY57" fmla="*/ 485604 h 1128179"/>
              <a:gd name="connsiteX58" fmla="*/ 3137188 w 12192000"/>
              <a:gd name="connsiteY58" fmla="*/ 448921 h 1128179"/>
              <a:gd name="connsiteX59" fmla="*/ 3249134 w 12192000"/>
              <a:gd name="connsiteY59" fmla="*/ 416492 h 1128179"/>
              <a:gd name="connsiteX60" fmla="*/ 3338608 w 12192000"/>
              <a:gd name="connsiteY60" fmla="*/ 446350 h 1128179"/>
              <a:gd name="connsiteX61" fmla="*/ 3344574 w 12192000"/>
              <a:gd name="connsiteY61" fmla="*/ 435962 h 1128179"/>
              <a:gd name="connsiteX62" fmla="*/ 3402455 w 12192000"/>
              <a:gd name="connsiteY62" fmla="*/ 430487 h 1128179"/>
              <a:gd name="connsiteX63" fmla="*/ 3614450 w 12192000"/>
              <a:gd name="connsiteY63" fmla="*/ 475834 h 1128179"/>
              <a:gd name="connsiteX64" fmla="*/ 3727304 w 12192000"/>
              <a:gd name="connsiteY64" fmla="*/ 463354 h 1128179"/>
              <a:gd name="connsiteX65" fmla="*/ 3765869 w 12192000"/>
              <a:gd name="connsiteY65" fmla="*/ 448520 h 1128179"/>
              <a:gd name="connsiteX66" fmla="*/ 3830576 w 12192000"/>
              <a:gd name="connsiteY66" fmla="*/ 424312 h 1128179"/>
              <a:gd name="connsiteX67" fmla="*/ 3875271 w 12192000"/>
              <a:gd name="connsiteY67" fmla="*/ 380597 h 1128179"/>
              <a:gd name="connsiteX68" fmla="*/ 3930828 w 12192000"/>
              <a:gd name="connsiteY68" fmla="*/ 370510 h 1128179"/>
              <a:gd name="connsiteX69" fmla="*/ 3948478 w 12192000"/>
              <a:gd name="connsiteY69" fmla="*/ 401303 h 1128179"/>
              <a:gd name="connsiteX70" fmla="*/ 4006369 w 12192000"/>
              <a:gd name="connsiteY70" fmla="*/ 379758 h 1128179"/>
              <a:gd name="connsiteX71" fmla="*/ 4093666 w 12192000"/>
              <a:gd name="connsiteY71" fmla="*/ 343437 h 1128179"/>
              <a:gd name="connsiteX72" fmla="*/ 4145241 w 12192000"/>
              <a:gd name="connsiteY72" fmla="*/ 331048 h 1128179"/>
              <a:gd name="connsiteX73" fmla="*/ 4284785 w 12192000"/>
              <a:gd name="connsiteY73" fmla="*/ 287911 h 1128179"/>
              <a:gd name="connsiteX74" fmla="*/ 4423539 w 12192000"/>
              <a:gd name="connsiteY74" fmla="*/ 237622 h 1128179"/>
              <a:gd name="connsiteX75" fmla="*/ 4485482 w 12192000"/>
              <a:gd name="connsiteY75" fmla="*/ 173294 h 1128179"/>
              <a:gd name="connsiteX76" fmla="*/ 4535774 w 12192000"/>
              <a:gd name="connsiteY76" fmla="*/ 174767 h 1128179"/>
              <a:gd name="connsiteX77" fmla="*/ 4536053 w 12192000"/>
              <a:gd name="connsiteY77" fmla="*/ 174235 h 1128179"/>
              <a:gd name="connsiteX78" fmla="*/ 4547385 w 12192000"/>
              <a:gd name="connsiteY78" fmla="*/ 175275 h 1128179"/>
              <a:gd name="connsiteX79" fmla="*/ 4603054 w 12192000"/>
              <a:gd name="connsiteY79" fmla="*/ 187089 h 1128179"/>
              <a:gd name="connsiteX80" fmla="*/ 4674354 w 12192000"/>
              <a:gd name="connsiteY80" fmla="*/ 136635 h 1128179"/>
              <a:gd name="connsiteX81" fmla="*/ 4704259 w 12192000"/>
              <a:gd name="connsiteY81" fmla="*/ 127953 h 1128179"/>
              <a:gd name="connsiteX82" fmla="*/ 4720133 w 12192000"/>
              <a:gd name="connsiteY82" fmla="*/ 120475 h 1128179"/>
              <a:gd name="connsiteX83" fmla="*/ 4721058 w 12192000"/>
              <a:gd name="connsiteY83" fmla="*/ 118174 h 1128179"/>
              <a:gd name="connsiteX84" fmla="*/ 4774434 w 12192000"/>
              <a:gd name="connsiteY84" fmla="*/ 129767 h 1128179"/>
              <a:gd name="connsiteX85" fmla="*/ 4781376 w 12192000"/>
              <a:gd name="connsiteY85" fmla="*/ 127026 h 1128179"/>
              <a:gd name="connsiteX86" fmla="*/ 4816353 w 12192000"/>
              <a:gd name="connsiteY86" fmla="*/ 140061 h 1128179"/>
              <a:gd name="connsiteX87" fmla="*/ 4834325 w 12192000"/>
              <a:gd name="connsiteY87" fmla="*/ 143873 h 1128179"/>
              <a:gd name="connsiteX88" fmla="*/ 4839606 w 12192000"/>
              <a:gd name="connsiteY88" fmla="*/ 150977 h 1128179"/>
              <a:gd name="connsiteX89" fmla="*/ 4866030 w 12192000"/>
              <a:gd name="connsiteY89" fmla="*/ 153545 h 1128179"/>
              <a:gd name="connsiteX90" fmla="*/ 4868987 w 12192000"/>
              <a:gd name="connsiteY90" fmla="*/ 151567 h 1128179"/>
              <a:gd name="connsiteX91" fmla="*/ 4891068 w 12192000"/>
              <a:gd name="connsiteY91" fmla="*/ 162141 h 1128179"/>
              <a:gd name="connsiteX92" fmla="*/ 4909920 w 12192000"/>
              <a:gd name="connsiteY92" fmla="*/ 181223 h 1128179"/>
              <a:gd name="connsiteX93" fmla="*/ 5133538 w 12192000"/>
              <a:gd name="connsiteY93" fmla="*/ 171046 h 1128179"/>
              <a:gd name="connsiteX94" fmla="*/ 5450871 w 12192000"/>
              <a:gd name="connsiteY94" fmla="*/ 243353 h 1128179"/>
              <a:gd name="connsiteX95" fmla="*/ 5489781 w 12192000"/>
              <a:gd name="connsiteY95" fmla="*/ 196809 h 1128179"/>
              <a:gd name="connsiteX96" fmla="*/ 5792606 w 12192000"/>
              <a:gd name="connsiteY96" fmla="*/ 221512 h 1128179"/>
              <a:gd name="connsiteX97" fmla="*/ 5869247 w 12192000"/>
              <a:gd name="connsiteY97" fmla="*/ 207069 h 1128179"/>
              <a:gd name="connsiteX98" fmla="*/ 5938156 w 12192000"/>
              <a:gd name="connsiteY98" fmla="*/ 236733 h 1128179"/>
              <a:gd name="connsiteX99" fmla="*/ 5965800 w 12192000"/>
              <a:gd name="connsiteY99" fmla="*/ 221624 h 1128179"/>
              <a:gd name="connsiteX100" fmla="*/ 5970550 w 12192000"/>
              <a:gd name="connsiteY100" fmla="*/ 218554 h 1128179"/>
              <a:gd name="connsiteX101" fmla="*/ 5989910 w 12192000"/>
              <a:gd name="connsiteY101" fmla="*/ 216383 h 1128179"/>
              <a:gd name="connsiteX102" fmla="*/ 5994937 w 12192000"/>
              <a:gd name="connsiteY102" fmla="*/ 203125 h 1128179"/>
              <a:gd name="connsiteX103" fmla="*/ 6023765 w 12192000"/>
              <a:gd name="connsiteY103" fmla="*/ 190797 h 1128179"/>
              <a:gd name="connsiteX104" fmla="*/ 6059520 w 12192000"/>
              <a:gd name="connsiteY104" fmla="*/ 190331 h 1128179"/>
              <a:gd name="connsiteX105" fmla="*/ 6229716 w 12192000"/>
              <a:gd name="connsiteY105" fmla="*/ 202251 h 1128179"/>
              <a:gd name="connsiteX106" fmla="*/ 6331381 w 12192000"/>
              <a:gd name="connsiteY106" fmla="*/ 201324 h 1128179"/>
              <a:gd name="connsiteX107" fmla="*/ 6369749 w 12192000"/>
              <a:gd name="connsiteY107" fmla="*/ 188311 h 1128179"/>
              <a:gd name="connsiteX108" fmla="*/ 6423498 w 12192000"/>
              <a:gd name="connsiteY108" fmla="*/ 178651 h 1128179"/>
              <a:gd name="connsiteX109" fmla="*/ 6518161 w 12192000"/>
              <a:gd name="connsiteY109" fmla="*/ 151803 h 1128179"/>
              <a:gd name="connsiteX110" fmla="*/ 6645685 w 12192000"/>
              <a:gd name="connsiteY110" fmla="*/ 132773 h 1128179"/>
              <a:gd name="connsiteX111" fmla="*/ 6739636 w 12192000"/>
              <a:gd name="connsiteY111" fmla="*/ 172969 h 1128179"/>
              <a:gd name="connsiteX112" fmla="*/ 6747672 w 12192000"/>
              <a:gd name="connsiteY112" fmla="*/ 163353 h 1128179"/>
              <a:gd name="connsiteX113" fmla="*/ 6811991 w 12192000"/>
              <a:gd name="connsiteY113" fmla="*/ 164731 h 1128179"/>
              <a:gd name="connsiteX114" fmla="*/ 7038226 w 12192000"/>
              <a:gd name="connsiteY114" fmla="*/ 234745 h 1128179"/>
              <a:gd name="connsiteX115" fmla="*/ 7163894 w 12192000"/>
              <a:gd name="connsiteY115" fmla="*/ 235638 h 1128179"/>
              <a:gd name="connsiteX116" fmla="*/ 7208349 w 12192000"/>
              <a:gd name="connsiteY116" fmla="*/ 225443 h 1128179"/>
              <a:gd name="connsiteX117" fmla="*/ 7282840 w 12192000"/>
              <a:gd name="connsiteY117" fmla="*/ 209016 h 1128179"/>
              <a:gd name="connsiteX118" fmla="*/ 7338153 w 12192000"/>
              <a:gd name="connsiteY118" fmla="*/ 170853 h 1128179"/>
              <a:gd name="connsiteX119" fmla="*/ 7400583 w 12192000"/>
              <a:gd name="connsiteY119" fmla="*/ 167375 h 1128179"/>
              <a:gd name="connsiteX120" fmla="*/ 7415556 w 12192000"/>
              <a:gd name="connsiteY120" fmla="*/ 200044 h 1128179"/>
              <a:gd name="connsiteX121" fmla="*/ 7482186 w 12192000"/>
              <a:gd name="connsiteY121" fmla="*/ 185458 h 1128179"/>
              <a:gd name="connsiteX122" fmla="*/ 7583207 w 12192000"/>
              <a:gd name="connsiteY122" fmla="*/ 159660 h 1128179"/>
              <a:gd name="connsiteX123" fmla="*/ 7641594 w 12192000"/>
              <a:gd name="connsiteY123" fmla="*/ 153426 h 1128179"/>
              <a:gd name="connsiteX124" fmla="*/ 7800943 w 12192000"/>
              <a:gd name="connsiteY124" fmla="*/ 127008 h 1128179"/>
              <a:gd name="connsiteX125" fmla="*/ 7960450 w 12192000"/>
              <a:gd name="connsiteY125" fmla="*/ 93391 h 1128179"/>
              <a:gd name="connsiteX126" fmla="*/ 8054361 w 12192000"/>
              <a:gd name="connsiteY126" fmla="*/ 33083 h 1128179"/>
              <a:gd name="connsiteX127" fmla="*/ 8185539 w 12192000"/>
              <a:gd name="connsiteY127" fmla="*/ 9813 h 1128179"/>
              <a:gd name="connsiteX128" fmla="*/ 8207409 w 12192000"/>
              <a:gd name="connsiteY128" fmla="*/ 0 h 1128179"/>
              <a:gd name="connsiteX129" fmla="*/ 8238081 w 12192000"/>
              <a:gd name="connsiteY129" fmla="*/ 5133 h 1128179"/>
              <a:gd name="connsiteX130" fmla="*/ 8361058 w 12192000"/>
              <a:gd name="connsiteY130" fmla="*/ 27576 h 1128179"/>
              <a:gd name="connsiteX131" fmla="*/ 8458208 w 12192000"/>
              <a:gd name="connsiteY131" fmla="*/ 61981 h 1128179"/>
              <a:gd name="connsiteX132" fmla="*/ 8577671 w 12192000"/>
              <a:gd name="connsiteY132" fmla="*/ 34629 h 1128179"/>
              <a:gd name="connsiteX133" fmla="*/ 8651048 w 12192000"/>
              <a:gd name="connsiteY133" fmla="*/ 41418 h 1128179"/>
              <a:gd name="connsiteX134" fmla="*/ 8772056 w 12192000"/>
              <a:gd name="connsiteY134" fmla="*/ 88351 h 1128179"/>
              <a:gd name="connsiteX135" fmla="*/ 8929686 w 12192000"/>
              <a:gd name="connsiteY135" fmla="*/ 70976 h 1128179"/>
              <a:gd name="connsiteX136" fmla="*/ 8966892 w 12192000"/>
              <a:gd name="connsiteY136"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3495 w 12192000"/>
              <a:gd name="connsiteY23" fmla="*/ 101378 h 1128179"/>
              <a:gd name="connsiteX24" fmla="*/ 11993769 w 12192000"/>
              <a:gd name="connsiteY24" fmla="*/ 153864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43787 w 12192000"/>
              <a:gd name="connsiteY31" fmla="*/ 943812 h 1128179"/>
              <a:gd name="connsiteX32" fmla="*/ 254004 w 12192000"/>
              <a:gd name="connsiteY32" fmla="*/ 918640 h 1128179"/>
              <a:gd name="connsiteX33" fmla="*/ 336238 w 12192000"/>
              <a:gd name="connsiteY33" fmla="*/ 969390 h 1128179"/>
              <a:gd name="connsiteX34" fmla="*/ 564333 w 12192000"/>
              <a:gd name="connsiteY34" fmla="*/ 905785 h 1128179"/>
              <a:gd name="connsiteX35" fmla="*/ 863669 w 12192000"/>
              <a:gd name="connsiteY35" fmla="*/ 750988 h 1128179"/>
              <a:gd name="connsiteX36" fmla="*/ 991881 w 12192000"/>
              <a:gd name="connsiteY36" fmla="*/ 768827 h 1128179"/>
              <a:gd name="connsiteX37" fmla="*/ 1044355 w 12192000"/>
              <a:gd name="connsiteY37" fmla="*/ 807183 h 1128179"/>
              <a:gd name="connsiteX38" fmla="*/ 1063705 w 12192000"/>
              <a:gd name="connsiteY38" fmla="*/ 809009 h 1128179"/>
              <a:gd name="connsiteX39" fmla="*/ 1102332 w 12192000"/>
              <a:gd name="connsiteY39" fmla="*/ 768355 h 1128179"/>
              <a:gd name="connsiteX40" fmla="*/ 1154923 w 12192000"/>
              <a:gd name="connsiteY40" fmla="*/ 767172 h 1128179"/>
              <a:gd name="connsiteX41" fmla="*/ 1216594 w 12192000"/>
              <a:gd name="connsiteY41" fmla="*/ 711296 h 1128179"/>
              <a:gd name="connsiteX42" fmla="*/ 1423680 w 12192000"/>
              <a:gd name="connsiteY42" fmla="*/ 687582 h 1128179"/>
              <a:gd name="connsiteX43" fmla="*/ 1481131 w 12192000"/>
              <a:gd name="connsiteY43" fmla="*/ 629980 h 1128179"/>
              <a:gd name="connsiteX44" fmla="*/ 1506837 w 12192000"/>
              <a:gd name="connsiteY44" fmla="*/ 618193 h 1128179"/>
              <a:gd name="connsiteX45" fmla="*/ 1698214 w 12192000"/>
              <a:gd name="connsiteY45" fmla="*/ 649129 h 1128179"/>
              <a:gd name="connsiteX46" fmla="*/ 1897512 w 12192000"/>
              <a:gd name="connsiteY46" fmla="*/ 615258 h 1128179"/>
              <a:gd name="connsiteX47" fmla="*/ 2083724 w 12192000"/>
              <a:gd name="connsiteY47" fmla="*/ 673831 h 1128179"/>
              <a:gd name="connsiteX48" fmla="*/ 2191530 w 12192000"/>
              <a:gd name="connsiteY48" fmla="*/ 653189 h 1128179"/>
              <a:gd name="connsiteX49" fmla="*/ 2244255 w 12192000"/>
              <a:gd name="connsiteY49" fmla="*/ 602909 h 1128179"/>
              <a:gd name="connsiteX50" fmla="*/ 2495283 w 12192000"/>
              <a:gd name="connsiteY50" fmla="*/ 595193 h 1128179"/>
              <a:gd name="connsiteX51" fmla="*/ 2562174 w 12192000"/>
              <a:gd name="connsiteY51" fmla="*/ 572725 h 1128179"/>
              <a:gd name="connsiteX52" fmla="*/ 2627821 w 12192000"/>
              <a:gd name="connsiteY52" fmla="*/ 594803 h 1128179"/>
              <a:gd name="connsiteX53" fmla="*/ 2730710 w 12192000"/>
              <a:gd name="connsiteY53" fmla="*/ 535894 h 1128179"/>
              <a:gd name="connsiteX54" fmla="*/ 2884932 w 12192000"/>
              <a:gd name="connsiteY54" fmla="*/ 529610 h 1128179"/>
              <a:gd name="connsiteX55" fmla="*/ 2976019 w 12192000"/>
              <a:gd name="connsiteY55" fmla="*/ 517878 h 1128179"/>
              <a:gd name="connsiteX56" fmla="*/ 3008759 w 12192000"/>
              <a:gd name="connsiteY56" fmla="*/ 500898 h 1128179"/>
              <a:gd name="connsiteX57" fmla="*/ 3055731 w 12192000"/>
              <a:gd name="connsiteY57" fmla="*/ 485604 h 1128179"/>
              <a:gd name="connsiteX58" fmla="*/ 3137188 w 12192000"/>
              <a:gd name="connsiteY58" fmla="*/ 448921 h 1128179"/>
              <a:gd name="connsiteX59" fmla="*/ 3249134 w 12192000"/>
              <a:gd name="connsiteY59" fmla="*/ 416492 h 1128179"/>
              <a:gd name="connsiteX60" fmla="*/ 3338608 w 12192000"/>
              <a:gd name="connsiteY60" fmla="*/ 446350 h 1128179"/>
              <a:gd name="connsiteX61" fmla="*/ 3344574 w 12192000"/>
              <a:gd name="connsiteY61" fmla="*/ 435962 h 1128179"/>
              <a:gd name="connsiteX62" fmla="*/ 3402455 w 12192000"/>
              <a:gd name="connsiteY62" fmla="*/ 430487 h 1128179"/>
              <a:gd name="connsiteX63" fmla="*/ 3614450 w 12192000"/>
              <a:gd name="connsiteY63" fmla="*/ 475834 h 1128179"/>
              <a:gd name="connsiteX64" fmla="*/ 3727304 w 12192000"/>
              <a:gd name="connsiteY64" fmla="*/ 463354 h 1128179"/>
              <a:gd name="connsiteX65" fmla="*/ 3765869 w 12192000"/>
              <a:gd name="connsiteY65" fmla="*/ 448520 h 1128179"/>
              <a:gd name="connsiteX66" fmla="*/ 3830576 w 12192000"/>
              <a:gd name="connsiteY66" fmla="*/ 424312 h 1128179"/>
              <a:gd name="connsiteX67" fmla="*/ 3875271 w 12192000"/>
              <a:gd name="connsiteY67" fmla="*/ 380597 h 1128179"/>
              <a:gd name="connsiteX68" fmla="*/ 3930828 w 12192000"/>
              <a:gd name="connsiteY68" fmla="*/ 370510 h 1128179"/>
              <a:gd name="connsiteX69" fmla="*/ 3948478 w 12192000"/>
              <a:gd name="connsiteY69" fmla="*/ 401303 h 1128179"/>
              <a:gd name="connsiteX70" fmla="*/ 4006369 w 12192000"/>
              <a:gd name="connsiteY70" fmla="*/ 379758 h 1128179"/>
              <a:gd name="connsiteX71" fmla="*/ 4093666 w 12192000"/>
              <a:gd name="connsiteY71" fmla="*/ 343437 h 1128179"/>
              <a:gd name="connsiteX72" fmla="*/ 4145241 w 12192000"/>
              <a:gd name="connsiteY72" fmla="*/ 331048 h 1128179"/>
              <a:gd name="connsiteX73" fmla="*/ 4284785 w 12192000"/>
              <a:gd name="connsiteY73" fmla="*/ 287911 h 1128179"/>
              <a:gd name="connsiteX74" fmla="*/ 4423539 w 12192000"/>
              <a:gd name="connsiteY74" fmla="*/ 237622 h 1128179"/>
              <a:gd name="connsiteX75" fmla="*/ 4535774 w 12192000"/>
              <a:gd name="connsiteY75" fmla="*/ 174767 h 1128179"/>
              <a:gd name="connsiteX76" fmla="*/ 4536053 w 12192000"/>
              <a:gd name="connsiteY76" fmla="*/ 174235 h 1128179"/>
              <a:gd name="connsiteX77" fmla="*/ 4547385 w 12192000"/>
              <a:gd name="connsiteY77" fmla="*/ 175275 h 1128179"/>
              <a:gd name="connsiteX78" fmla="*/ 4603054 w 12192000"/>
              <a:gd name="connsiteY78" fmla="*/ 187089 h 1128179"/>
              <a:gd name="connsiteX79" fmla="*/ 4674354 w 12192000"/>
              <a:gd name="connsiteY79" fmla="*/ 136635 h 1128179"/>
              <a:gd name="connsiteX80" fmla="*/ 4704259 w 12192000"/>
              <a:gd name="connsiteY80" fmla="*/ 127953 h 1128179"/>
              <a:gd name="connsiteX81" fmla="*/ 4720133 w 12192000"/>
              <a:gd name="connsiteY81" fmla="*/ 120475 h 1128179"/>
              <a:gd name="connsiteX82" fmla="*/ 4721058 w 12192000"/>
              <a:gd name="connsiteY82" fmla="*/ 118174 h 1128179"/>
              <a:gd name="connsiteX83" fmla="*/ 4774434 w 12192000"/>
              <a:gd name="connsiteY83" fmla="*/ 129767 h 1128179"/>
              <a:gd name="connsiteX84" fmla="*/ 4781376 w 12192000"/>
              <a:gd name="connsiteY84" fmla="*/ 127026 h 1128179"/>
              <a:gd name="connsiteX85" fmla="*/ 4816353 w 12192000"/>
              <a:gd name="connsiteY85" fmla="*/ 140061 h 1128179"/>
              <a:gd name="connsiteX86" fmla="*/ 4834325 w 12192000"/>
              <a:gd name="connsiteY86" fmla="*/ 143873 h 1128179"/>
              <a:gd name="connsiteX87" fmla="*/ 4839606 w 12192000"/>
              <a:gd name="connsiteY87" fmla="*/ 150977 h 1128179"/>
              <a:gd name="connsiteX88" fmla="*/ 4866030 w 12192000"/>
              <a:gd name="connsiteY88" fmla="*/ 153545 h 1128179"/>
              <a:gd name="connsiteX89" fmla="*/ 4868987 w 12192000"/>
              <a:gd name="connsiteY89" fmla="*/ 151567 h 1128179"/>
              <a:gd name="connsiteX90" fmla="*/ 4891068 w 12192000"/>
              <a:gd name="connsiteY90" fmla="*/ 162141 h 1128179"/>
              <a:gd name="connsiteX91" fmla="*/ 4909920 w 12192000"/>
              <a:gd name="connsiteY91" fmla="*/ 181223 h 1128179"/>
              <a:gd name="connsiteX92" fmla="*/ 5133538 w 12192000"/>
              <a:gd name="connsiteY92" fmla="*/ 171046 h 1128179"/>
              <a:gd name="connsiteX93" fmla="*/ 5450871 w 12192000"/>
              <a:gd name="connsiteY93" fmla="*/ 243353 h 1128179"/>
              <a:gd name="connsiteX94" fmla="*/ 5489781 w 12192000"/>
              <a:gd name="connsiteY94" fmla="*/ 196809 h 1128179"/>
              <a:gd name="connsiteX95" fmla="*/ 5792606 w 12192000"/>
              <a:gd name="connsiteY95" fmla="*/ 221512 h 1128179"/>
              <a:gd name="connsiteX96" fmla="*/ 5869247 w 12192000"/>
              <a:gd name="connsiteY96" fmla="*/ 207069 h 1128179"/>
              <a:gd name="connsiteX97" fmla="*/ 5938156 w 12192000"/>
              <a:gd name="connsiteY97" fmla="*/ 236733 h 1128179"/>
              <a:gd name="connsiteX98" fmla="*/ 5965800 w 12192000"/>
              <a:gd name="connsiteY98" fmla="*/ 221624 h 1128179"/>
              <a:gd name="connsiteX99" fmla="*/ 5970550 w 12192000"/>
              <a:gd name="connsiteY99" fmla="*/ 218554 h 1128179"/>
              <a:gd name="connsiteX100" fmla="*/ 5989910 w 12192000"/>
              <a:gd name="connsiteY100" fmla="*/ 216383 h 1128179"/>
              <a:gd name="connsiteX101" fmla="*/ 5994937 w 12192000"/>
              <a:gd name="connsiteY101" fmla="*/ 203125 h 1128179"/>
              <a:gd name="connsiteX102" fmla="*/ 6023765 w 12192000"/>
              <a:gd name="connsiteY102" fmla="*/ 190797 h 1128179"/>
              <a:gd name="connsiteX103" fmla="*/ 6059520 w 12192000"/>
              <a:gd name="connsiteY103" fmla="*/ 190331 h 1128179"/>
              <a:gd name="connsiteX104" fmla="*/ 6229716 w 12192000"/>
              <a:gd name="connsiteY104" fmla="*/ 202251 h 1128179"/>
              <a:gd name="connsiteX105" fmla="*/ 6331381 w 12192000"/>
              <a:gd name="connsiteY105" fmla="*/ 201324 h 1128179"/>
              <a:gd name="connsiteX106" fmla="*/ 6369749 w 12192000"/>
              <a:gd name="connsiteY106" fmla="*/ 188311 h 1128179"/>
              <a:gd name="connsiteX107" fmla="*/ 6423498 w 12192000"/>
              <a:gd name="connsiteY107" fmla="*/ 178651 h 1128179"/>
              <a:gd name="connsiteX108" fmla="*/ 6518161 w 12192000"/>
              <a:gd name="connsiteY108" fmla="*/ 151803 h 1128179"/>
              <a:gd name="connsiteX109" fmla="*/ 6645685 w 12192000"/>
              <a:gd name="connsiteY109" fmla="*/ 132773 h 1128179"/>
              <a:gd name="connsiteX110" fmla="*/ 6739636 w 12192000"/>
              <a:gd name="connsiteY110" fmla="*/ 172969 h 1128179"/>
              <a:gd name="connsiteX111" fmla="*/ 6747672 w 12192000"/>
              <a:gd name="connsiteY111" fmla="*/ 163353 h 1128179"/>
              <a:gd name="connsiteX112" fmla="*/ 6811991 w 12192000"/>
              <a:gd name="connsiteY112" fmla="*/ 164731 h 1128179"/>
              <a:gd name="connsiteX113" fmla="*/ 7038226 w 12192000"/>
              <a:gd name="connsiteY113" fmla="*/ 234745 h 1128179"/>
              <a:gd name="connsiteX114" fmla="*/ 7163894 w 12192000"/>
              <a:gd name="connsiteY114" fmla="*/ 235638 h 1128179"/>
              <a:gd name="connsiteX115" fmla="*/ 7208349 w 12192000"/>
              <a:gd name="connsiteY115" fmla="*/ 225443 h 1128179"/>
              <a:gd name="connsiteX116" fmla="*/ 7282840 w 12192000"/>
              <a:gd name="connsiteY116" fmla="*/ 209016 h 1128179"/>
              <a:gd name="connsiteX117" fmla="*/ 7338153 w 12192000"/>
              <a:gd name="connsiteY117" fmla="*/ 170853 h 1128179"/>
              <a:gd name="connsiteX118" fmla="*/ 7400583 w 12192000"/>
              <a:gd name="connsiteY118" fmla="*/ 167375 h 1128179"/>
              <a:gd name="connsiteX119" fmla="*/ 7415556 w 12192000"/>
              <a:gd name="connsiteY119" fmla="*/ 200044 h 1128179"/>
              <a:gd name="connsiteX120" fmla="*/ 7482186 w 12192000"/>
              <a:gd name="connsiteY120" fmla="*/ 185458 h 1128179"/>
              <a:gd name="connsiteX121" fmla="*/ 7583207 w 12192000"/>
              <a:gd name="connsiteY121" fmla="*/ 159660 h 1128179"/>
              <a:gd name="connsiteX122" fmla="*/ 7641594 w 12192000"/>
              <a:gd name="connsiteY122" fmla="*/ 153426 h 1128179"/>
              <a:gd name="connsiteX123" fmla="*/ 7800943 w 12192000"/>
              <a:gd name="connsiteY123" fmla="*/ 127008 h 1128179"/>
              <a:gd name="connsiteX124" fmla="*/ 7960450 w 12192000"/>
              <a:gd name="connsiteY124" fmla="*/ 93391 h 1128179"/>
              <a:gd name="connsiteX125" fmla="*/ 8054361 w 12192000"/>
              <a:gd name="connsiteY125" fmla="*/ 33083 h 1128179"/>
              <a:gd name="connsiteX126" fmla="*/ 8185539 w 12192000"/>
              <a:gd name="connsiteY126" fmla="*/ 9813 h 1128179"/>
              <a:gd name="connsiteX127" fmla="*/ 8207409 w 12192000"/>
              <a:gd name="connsiteY127" fmla="*/ 0 h 1128179"/>
              <a:gd name="connsiteX128" fmla="*/ 8238081 w 12192000"/>
              <a:gd name="connsiteY128" fmla="*/ 5133 h 1128179"/>
              <a:gd name="connsiteX129" fmla="*/ 8361058 w 12192000"/>
              <a:gd name="connsiteY129" fmla="*/ 27576 h 1128179"/>
              <a:gd name="connsiteX130" fmla="*/ 8458208 w 12192000"/>
              <a:gd name="connsiteY130" fmla="*/ 61981 h 1128179"/>
              <a:gd name="connsiteX131" fmla="*/ 8577671 w 12192000"/>
              <a:gd name="connsiteY131" fmla="*/ 34629 h 1128179"/>
              <a:gd name="connsiteX132" fmla="*/ 8651048 w 12192000"/>
              <a:gd name="connsiteY132" fmla="*/ 41418 h 1128179"/>
              <a:gd name="connsiteX133" fmla="*/ 8772056 w 12192000"/>
              <a:gd name="connsiteY133" fmla="*/ 88351 h 1128179"/>
              <a:gd name="connsiteX134" fmla="*/ 8929686 w 12192000"/>
              <a:gd name="connsiteY134" fmla="*/ 70976 h 1128179"/>
              <a:gd name="connsiteX135" fmla="*/ 8966892 w 12192000"/>
              <a:gd name="connsiteY135"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3495 w 12192000"/>
              <a:gd name="connsiteY23" fmla="*/ 101378 h 1128179"/>
              <a:gd name="connsiteX24" fmla="*/ 11993769 w 12192000"/>
              <a:gd name="connsiteY24" fmla="*/ 153864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43787 w 12192000"/>
              <a:gd name="connsiteY31" fmla="*/ 943812 h 1128179"/>
              <a:gd name="connsiteX32" fmla="*/ 254004 w 12192000"/>
              <a:gd name="connsiteY32" fmla="*/ 918640 h 1128179"/>
              <a:gd name="connsiteX33" fmla="*/ 336238 w 12192000"/>
              <a:gd name="connsiteY33" fmla="*/ 969390 h 1128179"/>
              <a:gd name="connsiteX34" fmla="*/ 564333 w 12192000"/>
              <a:gd name="connsiteY34" fmla="*/ 905785 h 1128179"/>
              <a:gd name="connsiteX35" fmla="*/ 863669 w 12192000"/>
              <a:gd name="connsiteY35" fmla="*/ 750988 h 1128179"/>
              <a:gd name="connsiteX36" fmla="*/ 991881 w 12192000"/>
              <a:gd name="connsiteY36" fmla="*/ 768827 h 1128179"/>
              <a:gd name="connsiteX37" fmla="*/ 1044355 w 12192000"/>
              <a:gd name="connsiteY37" fmla="*/ 807183 h 1128179"/>
              <a:gd name="connsiteX38" fmla="*/ 1063705 w 12192000"/>
              <a:gd name="connsiteY38" fmla="*/ 809009 h 1128179"/>
              <a:gd name="connsiteX39" fmla="*/ 1102332 w 12192000"/>
              <a:gd name="connsiteY39" fmla="*/ 768355 h 1128179"/>
              <a:gd name="connsiteX40" fmla="*/ 1154923 w 12192000"/>
              <a:gd name="connsiteY40" fmla="*/ 767172 h 1128179"/>
              <a:gd name="connsiteX41" fmla="*/ 1216594 w 12192000"/>
              <a:gd name="connsiteY41" fmla="*/ 711296 h 1128179"/>
              <a:gd name="connsiteX42" fmla="*/ 1423680 w 12192000"/>
              <a:gd name="connsiteY42" fmla="*/ 687582 h 1128179"/>
              <a:gd name="connsiteX43" fmla="*/ 1481131 w 12192000"/>
              <a:gd name="connsiteY43" fmla="*/ 629980 h 1128179"/>
              <a:gd name="connsiteX44" fmla="*/ 1506837 w 12192000"/>
              <a:gd name="connsiteY44" fmla="*/ 618193 h 1128179"/>
              <a:gd name="connsiteX45" fmla="*/ 1698214 w 12192000"/>
              <a:gd name="connsiteY45" fmla="*/ 649129 h 1128179"/>
              <a:gd name="connsiteX46" fmla="*/ 1897512 w 12192000"/>
              <a:gd name="connsiteY46" fmla="*/ 615258 h 1128179"/>
              <a:gd name="connsiteX47" fmla="*/ 2083724 w 12192000"/>
              <a:gd name="connsiteY47" fmla="*/ 673831 h 1128179"/>
              <a:gd name="connsiteX48" fmla="*/ 2191530 w 12192000"/>
              <a:gd name="connsiteY48" fmla="*/ 653189 h 1128179"/>
              <a:gd name="connsiteX49" fmla="*/ 2244255 w 12192000"/>
              <a:gd name="connsiteY49" fmla="*/ 602909 h 1128179"/>
              <a:gd name="connsiteX50" fmla="*/ 2495283 w 12192000"/>
              <a:gd name="connsiteY50" fmla="*/ 595193 h 1128179"/>
              <a:gd name="connsiteX51" fmla="*/ 2562174 w 12192000"/>
              <a:gd name="connsiteY51" fmla="*/ 572725 h 1128179"/>
              <a:gd name="connsiteX52" fmla="*/ 2627821 w 12192000"/>
              <a:gd name="connsiteY52" fmla="*/ 594803 h 1128179"/>
              <a:gd name="connsiteX53" fmla="*/ 2730710 w 12192000"/>
              <a:gd name="connsiteY53" fmla="*/ 535894 h 1128179"/>
              <a:gd name="connsiteX54" fmla="*/ 2884932 w 12192000"/>
              <a:gd name="connsiteY54" fmla="*/ 529610 h 1128179"/>
              <a:gd name="connsiteX55" fmla="*/ 2976019 w 12192000"/>
              <a:gd name="connsiteY55" fmla="*/ 517878 h 1128179"/>
              <a:gd name="connsiteX56" fmla="*/ 3008759 w 12192000"/>
              <a:gd name="connsiteY56" fmla="*/ 500898 h 1128179"/>
              <a:gd name="connsiteX57" fmla="*/ 3055731 w 12192000"/>
              <a:gd name="connsiteY57" fmla="*/ 485604 h 1128179"/>
              <a:gd name="connsiteX58" fmla="*/ 3137188 w 12192000"/>
              <a:gd name="connsiteY58" fmla="*/ 448921 h 1128179"/>
              <a:gd name="connsiteX59" fmla="*/ 3249134 w 12192000"/>
              <a:gd name="connsiteY59" fmla="*/ 416492 h 1128179"/>
              <a:gd name="connsiteX60" fmla="*/ 3338608 w 12192000"/>
              <a:gd name="connsiteY60" fmla="*/ 446350 h 1128179"/>
              <a:gd name="connsiteX61" fmla="*/ 3344574 w 12192000"/>
              <a:gd name="connsiteY61" fmla="*/ 435962 h 1128179"/>
              <a:gd name="connsiteX62" fmla="*/ 3402455 w 12192000"/>
              <a:gd name="connsiteY62" fmla="*/ 430487 h 1128179"/>
              <a:gd name="connsiteX63" fmla="*/ 3614450 w 12192000"/>
              <a:gd name="connsiteY63" fmla="*/ 475834 h 1128179"/>
              <a:gd name="connsiteX64" fmla="*/ 3727304 w 12192000"/>
              <a:gd name="connsiteY64" fmla="*/ 463354 h 1128179"/>
              <a:gd name="connsiteX65" fmla="*/ 3765869 w 12192000"/>
              <a:gd name="connsiteY65" fmla="*/ 448520 h 1128179"/>
              <a:gd name="connsiteX66" fmla="*/ 3830576 w 12192000"/>
              <a:gd name="connsiteY66" fmla="*/ 424312 h 1128179"/>
              <a:gd name="connsiteX67" fmla="*/ 3875271 w 12192000"/>
              <a:gd name="connsiteY67" fmla="*/ 380597 h 1128179"/>
              <a:gd name="connsiteX68" fmla="*/ 3930828 w 12192000"/>
              <a:gd name="connsiteY68" fmla="*/ 370510 h 1128179"/>
              <a:gd name="connsiteX69" fmla="*/ 3948478 w 12192000"/>
              <a:gd name="connsiteY69" fmla="*/ 401303 h 1128179"/>
              <a:gd name="connsiteX70" fmla="*/ 4006369 w 12192000"/>
              <a:gd name="connsiteY70" fmla="*/ 379758 h 1128179"/>
              <a:gd name="connsiteX71" fmla="*/ 4093666 w 12192000"/>
              <a:gd name="connsiteY71" fmla="*/ 343437 h 1128179"/>
              <a:gd name="connsiteX72" fmla="*/ 4145241 w 12192000"/>
              <a:gd name="connsiteY72" fmla="*/ 331048 h 1128179"/>
              <a:gd name="connsiteX73" fmla="*/ 4284785 w 12192000"/>
              <a:gd name="connsiteY73" fmla="*/ 287911 h 1128179"/>
              <a:gd name="connsiteX74" fmla="*/ 4423539 w 12192000"/>
              <a:gd name="connsiteY74" fmla="*/ 237622 h 1128179"/>
              <a:gd name="connsiteX75" fmla="*/ 4535774 w 12192000"/>
              <a:gd name="connsiteY75" fmla="*/ 174767 h 1128179"/>
              <a:gd name="connsiteX76" fmla="*/ 4536053 w 12192000"/>
              <a:gd name="connsiteY76" fmla="*/ 174235 h 1128179"/>
              <a:gd name="connsiteX77" fmla="*/ 4547385 w 12192000"/>
              <a:gd name="connsiteY77" fmla="*/ 175275 h 1128179"/>
              <a:gd name="connsiteX78" fmla="*/ 4603054 w 12192000"/>
              <a:gd name="connsiteY78" fmla="*/ 187089 h 1128179"/>
              <a:gd name="connsiteX79" fmla="*/ 4674354 w 12192000"/>
              <a:gd name="connsiteY79" fmla="*/ 136635 h 1128179"/>
              <a:gd name="connsiteX80" fmla="*/ 4704259 w 12192000"/>
              <a:gd name="connsiteY80" fmla="*/ 127953 h 1128179"/>
              <a:gd name="connsiteX81" fmla="*/ 4720133 w 12192000"/>
              <a:gd name="connsiteY81" fmla="*/ 120475 h 1128179"/>
              <a:gd name="connsiteX82" fmla="*/ 4721058 w 12192000"/>
              <a:gd name="connsiteY82" fmla="*/ 118174 h 1128179"/>
              <a:gd name="connsiteX83" fmla="*/ 4774434 w 12192000"/>
              <a:gd name="connsiteY83" fmla="*/ 129767 h 1128179"/>
              <a:gd name="connsiteX84" fmla="*/ 4781376 w 12192000"/>
              <a:gd name="connsiteY84" fmla="*/ 127026 h 1128179"/>
              <a:gd name="connsiteX85" fmla="*/ 4816353 w 12192000"/>
              <a:gd name="connsiteY85" fmla="*/ 140061 h 1128179"/>
              <a:gd name="connsiteX86" fmla="*/ 4834325 w 12192000"/>
              <a:gd name="connsiteY86" fmla="*/ 143873 h 1128179"/>
              <a:gd name="connsiteX87" fmla="*/ 4839606 w 12192000"/>
              <a:gd name="connsiteY87" fmla="*/ 150977 h 1128179"/>
              <a:gd name="connsiteX88" fmla="*/ 4866030 w 12192000"/>
              <a:gd name="connsiteY88" fmla="*/ 153545 h 1128179"/>
              <a:gd name="connsiteX89" fmla="*/ 4868987 w 12192000"/>
              <a:gd name="connsiteY89" fmla="*/ 151567 h 1128179"/>
              <a:gd name="connsiteX90" fmla="*/ 4891068 w 12192000"/>
              <a:gd name="connsiteY90" fmla="*/ 162141 h 1128179"/>
              <a:gd name="connsiteX91" fmla="*/ 4909920 w 12192000"/>
              <a:gd name="connsiteY91" fmla="*/ 181223 h 1128179"/>
              <a:gd name="connsiteX92" fmla="*/ 5133538 w 12192000"/>
              <a:gd name="connsiteY92" fmla="*/ 171046 h 1128179"/>
              <a:gd name="connsiteX93" fmla="*/ 5489781 w 12192000"/>
              <a:gd name="connsiteY93" fmla="*/ 196809 h 1128179"/>
              <a:gd name="connsiteX94" fmla="*/ 5792606 w 12192000"/>
              <a:gd name="connsiteY94" fmla="*/ 221512 h 1128179"/>
              <a:gd name="connsiteX95" fmla="*/ 5869247 w 12192000"/>
              <a:gd name="connsiteY95" fmla="*/ 207069 h 1128179"/>
              <a:gd name="connsiteX96" fmla="*/ 5938156 w 12192000"/>
              <a:gd name="connsiteY96" fmla="*/ 236733 h 1128179"/>
              <a:gd name="connsiteX97" fmla="*/ 5965800 w 12192000"/>
              <a:gd name="connsiteY97" fmla="*/ 221624 h 1128179"/>
              <a:gd name="connsiteX98" fmla="*/ 5970550 w 12192000"/>
              <a:gd name="connsiteY98" fmla="*/ 218554 h 1128179"/>
              <a:gd name="connsiteX99" fmla="*/ 5989910 w 12192000"/>
              <a:gd name="connsiteY99" fmla="*/ 216383 h 1128179"/>
              <a:gd name="connsiteX100" fmla="*/ 5994937 w 12192000"/>
              <a:gd name="connsiteY100" fmla="*/ 203125 h 1128179"/>
              <a:gd name="connsiteX101" fmla="*/ 6023765 w 12192000"/>
              <a:gd name="connsiteY101" fmla="*/ 190797 h 1128179"/>
              <a:gd name="connsiteX102" fmla="*/ 6059520 w 12192000"/>
              <a:gd name="connsiteY102" fmla="*/ 190331 h 1128179"/>
              <a:gd name="connsiteX103" fmla="*/ 6229716 w 12192000"/>
              <a:gd name="connsiteY103" fmla="*/ 202251 h 1128179"/>
              <a:gd name="connsiteX104" fmla="*/ 6331381 w 12192000"/>
              <a:gd name="connsiteY104" fmla="*/ 201324 h 1128179"/>
              <a:gd name="connsiteX105" fmla="*/ 6369749 w 12192000"/>
              <a:gd name="connsiteY105" fmla="*/ 188311 h 1128179"/>
              <a:gd name="connsiteX106" fmla="*/ 6423498 w 12192000"/>
              <a:gd name="connsiteY106" fmla="*/ 178651 h 1128179"/>
              <a:gd name="connsiteX107" fmla="*/ 6518161 w 12192000"/>
              <a:gd name="connsiteY107" fmla="*/ 151803 h 1128179"/>
              <a:gd name="connsiteX108" fmla="*/ 6645685 w 12192000"/>
              <a:gd name="connsiteY108" fmla="*/ 132773 h 1128179"/>
              <a:gd name="connsiteX109" fmla="*/ 6739636 w 12192000"/>
              <a:gd name="connsiteY109" fmla="*/ 172969 h 1128179"/>
              <a:gd name="connsiteX110" fmla="*/ 6747672 w 12192000"/>
              <a:gd name="connsiteY110" fmla="*/ 163353 h 1128179"/>
              <a:gd name="connsiteX111" fmla="*/ 6811991 w 12192000"/>
              <a:gd name="connsiteY111" fmla="*/ 164731 h 1128179"/>
              <a:gd name="connsiteX112" fmla="*/ 7038226 w 12192000"/>
              <a:gd name="connsiteY112" fmla="*/ 234745 h 1128179"/>
              <a:gd name="connsiteX113" fmla="*/ 7163894 w 12192000"/>
              <a:gd name="connsiteY113" fmla="*/ 235638 h 1128179"/>
              <a:gd name="connsiteX114" fmla="*/ 7208349 w 12192000"/>
              <a:gd name="connsiteY114" fmla="*/ 225443 h 1128179"/>
              <a:gd name="connsiteX115" fmla="*/ 7282840 w 12192000"/>
              <a:gd name="connsiteY115" fmla="*/ 209016 h 1128179"/>
              <a:gd name="connsiteX116" fmla="*/ 7338153 w 12192000"/>
              <a:gd name="connsiteY116" fmla="*/ 170853 h 1128179"/>
              <a:gd name="connsiteX117" fmla="*/ 7400583 w 12192000"/>
              <a:gd name="connsiteY117" fmla="*/ 167375 h 1128179"/>
              <a:gd name="connsiteX118" fmla="*/ 7415556 w 12192000"/>
              <a:gd name="connsiteY118" fmla="*/ 200044 h 1128179"/>
              <a:gd name="connsiteX119" fmla="*/ 7482186 w 12192000"/>
              <a:gd name="connsiteY119" fmla="*/ 185458 h 1128179"/>
              <a:gd name="connsiteX120" fmla="*/ 7583207 w 12192000"/>
              <a:gd name="connsiteY120" fmla="*/ 159660 h 1128179"/>
              <a:gd name="connsiteX121" fmla="*/ 7641594 w 12192000"/>
              <a:gd name="connsiteY121" fmla="*/ 153426 h 1128179"/>
              <a:gd name="connsiteX122" fmla="*/ 7800943 w 12192000"/>
              <a:gd name="connsiteY122" fmla="*/ 127008 h 1128179"/>
              <a:gd name="connsiteX123" fmla="*/ 7960450 w 12192000"/>
              <a:gd name="connsiteY123" fmla="*/ 93391 h 1128179"/>
              <a:gd name="connsiteX124" fmla="*/ 8054361 w 12192000"/>
              <a:gd name="connsiteY124" fmla="*/ 33083 h 1128179"/>
              <a:gd name="connsiteX125" fmla="*/ 8185539 w 12192000"/>
              <a:gd name="connsiteY125" fmla="*/ 9813 h 1128179"/>
              <a:gd name="connsiteX126" fmla="*/ 8207409 w 12192000"/>
              <a:gd name="connsiteY126" fmla="*/ 0 h 1128179"/>
              <a:gd name="connsiteX127" fmla="*/ 8238081 w 12192000"/>
              <a:gd name="connsiteY127" fmla="*/ 5133 h 1128179"/>
              <a:gd name="connsiteX128" fmla="*/ 8361058 w 12192000"/>
              <a:gd name="connsiteY128" fmla="*/ 27576 h 1128179"/>
              <a:gd name="connsiteX129" fmla="*/ 8458208 w 12192000"/>
              <a:gd name="connsiteY129" fmla="*/ 61981 h 1128179"/>
              <a:gd name="connsiteX130" fmla="*/ 8577671 w 12192000"/>
              <a:gd name="connsiteY130" fmla="*/ 34629 h 1128179"/>
              <a:gd name="connsiteX131" fmla="*/ 8651048 w 12192000"/>
              <a:gd name="connsiteY131" fmla="*/ 41418 h 1128179"/>
              <a:gd name="connsiteX132" fmla="*/ 8772056 w 12192000"/>
              <a:gd name="connsiteY132" fmla="*/ 88351 h 1128179"/>
              <a:gd name="connsiteX133" fmla="*/ 8929686 w 12192000"/>
              <a:gd name="connsiteY133" fmla="*/ 70976 h 1128179"/>
              <a:gd name="connsiteX134" fmla="*/ 8966892 w 12192000"/>
              <a:gd name="connsiteY134"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3495 w 12192000"/>
              <a:gd name="connsiteY23" fmla="*/ 101378 h 1128179"/>
              <a:gd name="connsiteX24" fmla="*/ 11993769 w 12192000"/>
              <a:gd name="connsiteY24" fmla="*/ 153864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43787 w 12192000"/>
              <a:gd name="connsiteY31" fmla="*/ 943812 h 1128179"/>
              <a:gd name="connsiteX32" fmla="*/ 254004 w 12192000"/>
              <a:gd name="connsiteY32" fmla="*/ 918640 h 1128179"/>
              <a:gd name="connsiteX33" fmla="*/ 336238 w 12192000"/>
              <a:gd name="connsiteY33" fmla="*/ 969390 h 1128179"/>
              <a:gd name="connsiteX34" fmla="*/ 564333 w 12192000"/>
              <a:gd name="connsiteY34" fmla="*/ 905785 h 1128179"/>
              <a:gd name="connsiteX35" fmla="*/ 863669 w 12192000"/>
              <a:gd name="connsiteY35" fmla="*/ 750988 h 1128179"/>
              <a:gd name="connsiteX36" fmla="*/ 991881 w 12192000"/>
              <a:gd name="connsiteY36" fmla="*/ 768827 h 1128179"/>
              <a:gd name="connsiteX37" fmla="*/ 1044355 w 12192000"/>
              <a:gd name="connsiteY37" fmla="*/ 807183 h 1128179"/>
              <a:gd name="connsiteX38" fmla="*/ 1063705 w 12192000"/>
              <a:gd name="connsiteY38" fmla="*/ 809009 h 1128179"/>
              <a:gd name="connsiteX39" fmla="*/ 1102332 w 12192000"/>
              <a:gd name="connsiteY39" fmla="*/ 768355 h 1128179"/>
              <a:gd name="connsiteX40" fmla="*/ 1154923 w 12192000"/>
              <a:gd name="connsiteY40" fmla="*/ 767172 h 1128179"/>
              <a:gd name="connsiteX41" fmla="*/ 1216594 w 12192000"/>
              <a:gd name="connsiteY41" fmla="*/ 711296 h 1128179"/>
              <a:gd name="connsiteX42" fmla="*/ 1423680 w 12192000"/>
              <a:gd name="connsiteY42" fmla="*/ 687582 h 1128179"/>
              <a:gd name="connsiteX43" fmla="*/ 1481131 w 12192000"/>
              <a:gd name="connsiteY43" fmla="*/ 629980 h 1128179"/>
              <a:gd name="connsiteX44" fmla="*/ 1506837 w 12192000"/>
              <a:gd name="connsiteY44" fmla="*/ 618193 h 1128179"/>
              <a:gd name="connsiteX45" fmla="*/ 1698214 w 12192000"/>
              <a:gd name="connsiteY45" fmla="*/ 649129 h 1128179"/>
              <a:gd name="connsiteX46" fmla="*/ 1897512 w 12192000"/>
              <a:gd name="connsiteY46" fmla="*/ 615258 h 1128179"/>
              <a:gd name="connsiteX47" fmla="*/ 2083724 w 12192000"/>
              <a:gd name="connsiteY47" fmla="*/ 673831 h 1128179"/>
              <a:gd name="connsiteX48" fmla="*/ 2191530 w 12192000"/>
              <a:gd name="connsiteY48" fmla="*/ 653189 h 1128179"/>
              <a:gd name="connsiteX49" fmla="*/ 2244255 w 12192000"/>
              <a:gd name="connsiteY49" fmla="*/ 602909 h 1128179"/>
              <a:gd name="connsiteX50" fmla="*/ 2495283 w 12192000"/>
              <a:gd name="connsiteY50" fmla="*/ 595193 h 1128179"/>
              <a:gd name="connsiteX51" fmla="*/ 2562174 w 12192000"/>
              <a:gd name="connsiteY51" fmla="*/ 572725 h 1128179"/>
              <a:gd name="connsiteX52" fmla="*/ 2627821 w 12192000"/>
              <a:gd name="connsiteY52" fmla="*/ 594803 h 1128179"/>
              <a:gd name="connsiteX53" fmla="*/ 2730710 w 12192000"/>
              <a:gd name="connsiteY53" fmla="*/ 535894 h 1128179"/>
              <a:gd name="connsiteX54" fmla="*/ 2884932 w 12192000"/>
              <a:gd name="connsiteY54" fmla="*/ 529610 h 1128179"/>
              <a:gd name="connsiteX55" fmla="*/ 2976019 w 12192000"/>
              <a:gd name="connsiteY55" fmla="*/ 517878 h 1128179"/>
              <a:gd name="connsiteX56" fmla="*/ 3008759 w 12192000"/>
              <a:gd name="connsiteY56" fmla="*/ 500898 h 1128179"/>
              <a:gd name="connsiteX57" fmla="*/ 3055731 w 12192000"/>
              <a:gd name="connsiteY57" fmla="*/ 485604 h 1128179"/>
              <a:gd name="connsiteX58" fmla="*/ 3137188 w 12192000"/>
              <a:gd name="connsiteY58" fmla="*/ 448921 h 1128179"/>
              <a:gd name="connsiteX59" fmla="*/ 3249134 w 12192000"/>
              <a:gd name="connsiteY59" fmla="*/ 416492 h 1128179"/>
              <a:gd name="connsiteX60" fmla="*/ 3338608 w 12192000"/>
              <a:gd name="connsiteY60" fmla="*/ 446350 h 1128179"/>
              <a:gd name="connsiteX61" fmla="*/ 3344574 w 12192000"/>
              <a:gd name="connsiteY61" fmla="*/ 435962 h 1128179"/>
              <a:gd name="connsiteX62" fmla="*/ 3402455 w 12192000"/>
              <a:gd name="connsiteY62" fmla="*/ 430487 h 1128179"/>
              <a:gd name="connsiteX63" fmla="*/ 3614450 w 12192000"/>
              <a:gd name="connsiteY63" fmla="*/ 475834 h 1128179"/>
              <a:gd name="connsiteX64" fmla="*/ 3727304 w 12192000"/>
              <a:gd name="connsiteY64" fmla="*/ 463354 h 1128179"/>
              <a:gd name="connsiteX65" fmla="*/ 3765869 w 12192000"/>
              <a:gd name="connsiteY65" fmla="*/ 448520 h 1128179"/>
              <a:gd name="connsiteX66" fmla="*/ 3830576 w 12192000"/>
              <a:gd name="connsiteY66" fmla="*/ 424312 h 1128179"/>
              <a:gd name="connsiteX67" fmla="*/ 3875271 w 12192000"/>
              <a:gd name="connsiteY67" fmla="*/ 380597 h 1128179"/>
              <a:gd name="connsiteX68" fmla="*/ 3930828 w 12192000"/>
              <a:gd name="connsiteY68" fmla="*/ 370510 h 1128179"/>
              <a:gd name="connsiteX69" fmla="*/ 3948478 w 12192000"/>
              <a:gd name="connsiteY69" fmla="*/ 401303 h 1128179"/>
              <a:gd name="connsiteX70" fmla="*/ 4006369 w 12192000"/>
              <a:gd name="connsiteY70" fmla="*/ 379758 h 1128179"/>
              <a:gd name="connsiteX71" fmla="*/ 4093666 w 12192000"/>
              <a:gd name="connsiteY71" fmla="*/ 343437 h 1128179"/>
              <a:gd name="connsiteX72" fmla="*/ 4145241 w 12192000"/>
              <a:gd name="connsiteY72" fmla="*/ 331048 h 1128179"/>
              <a:gd name="connsiteX73" fmla="*/ 4284785 w 12192000"/>
              <a:gd name="connsiteY73" fmla="*/ 287911 h 1128179"/>
              <a:gd name="connsiteX74" fmla="*/ 4423539 w 12192000"/>
              <a:gd name="connsiteY74" fmla="*/ 237622 h 1128179"/>
              <a:gd name="connsiteX75" fmla="*/ 4535774 w 12192000"/>
              <a:gd name="connsiteY75" fmla="*/ 174767 h 1128179"/>
              <a:gd name="connsiteX76" fmla="*/ 4536053 w 12192000"/>
              <a:gd name="connsiteY76" fmla="*/ 174235 h 1128179"/>
              <a:gd name="connsiteX77" fmla="*/ 4547385 w 12192000"/>
              <a:gd name="connsiteY77" fmla="*/ 175275 h 1128179"/>
              <a:gd name="connsiteX78" fmla="*/ 4603054 w 12192000"/>
              <a:gd name="connsiteY78" fmla="*/ 187089 h 1128179"/>
              <a:gd name="connsiteX79" fmla="*/ 4674354 w 12192000"/>
              <a:gd name="connsiteY79" fmla="*/ 136635 h 1128179"/>
              <a:gd name="connsiteX80" fmla="*/ 4704259 w 12192000"/>
              <a:gd name="connsiteY80" fmla="*/ 127953 h 1128179"/>
              <a:gd name="connsiteX81" fmla="*/ 4720133 w 12192000"/>
              <a:gd name="connsiteY81" fmla="*/ 120475 h 1128179"/>
              <a:gd name="connsiteX82" fmla="*/ 4721058 w 12192000"/>
              <a:gd name="connsiteY82" fmla="*/ 118174 h 1128179"/>
              <a:gd name="connsiteX83" fmla="*/ 4774434 w 12192000"/>
              <a:gd name="connsiteY83" fmla="*/ 129767 h 1128179"/>
              <a:gd name="connsiteX84" fmla="*/ 4781376 w 12192000"/>
              <a:gd name="connsiteY84" fmla="*/ 127026 h 1128179"/>
              <a:gd name="connsiteX85" fmla="*/ 4816353 w 12192000"/>
              <a:gd name="connsiteY85" fmla="*/ 140061 h 1128179"/>
              <a:gd name="connsiteX86" fmla="*/ 4834325 w 12192000"/>
              <a:gd name="connsiteY86" fmla="*/ 143873 h 1128179"/>
              <a:gd name="connsiteX87" fmla="*/ 4839606 w 12192000"/>
              <a:gd name="connsiteY87" fmla="*/ 150977 h 1128179"/>
              <a:gd name="connsiteX88" fmla="*/ 4866030 w 12192000"/>
              <a:gd name="connsiteY88" fmla="*/ 153545 h 1128179"/>
              <a:gd name="connsiteX89" fmla="*/ 4868987 w 12192000"/>
              <a:gd name="connsiteY89" fmla="*/ 151567 h 1128179"/>
              <a:gd name="connsiteX90" fmla="*/ 4891068 w 12192000"/>
              <a:gd name="connsiteY90" fmla="*/ 162141 h 1128179"/>
              <a:gd name="connsiteX91" fmla="*/ 4909920 w 12192000"/>
              <a:gd name="connsiteY91" fmla="*/ 181223 h 1128179"/>
              <a:gd name="connsiteX92" fmla="*/ 5133538 w 12192000"/>
              <a:gd name="connsiteY92" fmla="*/ 171046 h 1128179"/>
              <a:gd name="connsiteX93" fmla="*/ 5467747 w 12192000"/>
              <a:gd name="connsiteY93" fmla="*/ 211498 h 1128179"/>
              <a:gd name="connsiteX94" fmla="*/ 5792606 w 12192000"/>
              <a:gd name="connsiteY94" fmla="*/ 221512 h 1128179"/>
              <a:gd name="connsiteX95" fmla="*/ 5869247 w 12192000"/>
              <a:gd name="connsiteY95" fmla="*/ 207069 h 1128179"/>
              <a:gd name="connsiteX96" fmla="*/ 5938156 w 12192000"/>
              <a:gd name="connsiteY96" fmla="*/ 236733 h 1128179"/>
              <a:gd name="connsiteX97" fmla="*/ 5965800 w 12192000"/>
              <a:gd name="connsiteY97" fmla="*/ 221624 h 1128179"/>
              <a:gd name="connsiteX98" fmla="*/ 5970550 w 12192000"/>
              <a:gd name="connsiteY98" fmla="*/ 218554 h 1128179"/>
              <a:gd name="connsiteX99" fmla="*/ 5989910 w 12192000"/>
              <a:gd name="connsiteY99" fmla="*/ 216383 h 1128179"/>
              <a:gd name="connsiteX100" fmla="*/ 5994937 w 12192000"/>
              <a:gd name="connsiteY100" fmla="*/ 203125 h 1128179"/>
              <a:gd name="connsiteX101" fmla="*/ 6023765 w 12192000"/>
              <a:gd name="connsiteY101" fmla="*/ 190797 h 1128179"/>
              <a:gd name="connsiteX102" fmla="*/ 6059520 w 12192000"/>
              <a:gd name="connsiteY102" fmla="*/ 190331 h 1128179"/>
              <a:gd name="connsiteX103" fmla="*/ 6229716 w 12192000"/>
              <a:gd name="connsiteY103" fmla="*/ 202251 h 1128179"/>
              <a:gd name="connsiteX104" fmla="*/ 6331381 w 12192000"/>
              <a:gd name="connsiteY104" fmla="*/ 201324 h 1128179"/>
              <a:gd name="connsiteX105" fmla="*/ 6369749 w 12192000"/>
              <a:gd name="connsiteY105" fmla="*/ 188311 h 1128179"/>
              <a:gd name="connsiteX106" fmla="*/ 6423498 w 12192000"/>
              <a:gd name="connsiteY106" fmla="*/ 178651 h 1128179"/>
              <a:gd name="connsiteX107" fmla="*/ 6518161 w 12192000"/>
              <a:gd name="connsiteY107" fmla="*/ 151803 h 1128179"/>
              <a:gd name="connsiteX108" fmla="*/ 6645685 w 12192000"/>
              <a:gd name="connsiteY108" fmla="*/ 132773 h 1128179"/>
              <a:gd name="connsiteX109" fmla="*/ 6739636 w 12192000"/>
              <a:gd name="connsiteY109" fmla="*/ 172969 h 1128179"/>
              <a:gd name="connsiteX110" fmla="*/ 6747672 w 12192000"/>
              <a:gd name="connsiteY110" fmla="*/ 163353 h 1128179"/>
              <a:gd name="connsiteX111" fmla="*/ 6811991 w 12192000"/>
              <a:gd name="connsiteY111" fmla="*/ 164731 h 1128179"/>
              <a:gd name="connsiteX112" fmla="*/ 7038226 w 12192000"/>
              <a:gd name="connsiteY112" fmla="*/ 234745 h 1128179"/>
              <a:gd name="connsiteX113" fmla="*/ 7163894 w 12192000"/>
              <a:gd name="connsiteY113" fmla="*/ 235638 h 1128179"/>
              <a:gd name="connsiteX114" fmla="*/ 7208349 w 12192000"/>
              <a:gd name="connsiteY114" fmla="*/ 225443 h 1128179"/>
              <a:gd name="connsiteX115" fmla="*/ 7282840 w 12192000"/>
              <a:gd name="connsiteY115" fmla="*/ 209016 h 1128179"/>
              <a:gd name="connsiteX116" fmla="*/ 7338153 w 12192000"/>
              <a:gd name="connsiteY116" fmla="*/ 170853 h 1128179"/>
              <a:gd name="connsiteX117" fmla="*/ 7400583 w 12192000"/>
              <a:gd name="connsiteY117" fmla="*/ 167375 h 1128179"/>
              <a:gd name="connsiteX118" fmla="*/ 7415556 w 12192000"/>
              <a:gd name="connsiteY118" fmla="*/ 200044 h 1128179"/>
              <a:gd name="connsiteX119" fmla="*/ 7482186 w 12192000"/>
              <a:gd name="connsiteY119" fmla="*/ 185458 h 1128179"/>
              <a:gd name="connsiteX120" fmla="*/ 7583207 w 12192000"/>
              <a:gd name="connsiteY120" fmla="*/ 159660 h 1128179"/>
              <a:gd name="connsiteX121" fmla="*/ 7641594 w 12192000"/>
              <a:gd name="connsiteY121" fmla="*/ 153426 h 1128179"/>
              <a:gd name="connsiteX122" fmla="*/ 7800943 w 12192000"/>
              <a:gd name="connsiteY122" fmla="*/ 127008 h 1128179"/>
              <a:gd name="connsiteX123" fmla="*/ 7960450 w 12192000"/>
              <a:gd name="connsiteY123" fmla="*/ 93391 h 1128179"/>
              <a:gd name="connsiteX124" fmla="*/ 8054361 w 12192000"/>
              <a:gd name="connsiteY124" fmla="*/ 33083 h 1128179"/>
              <a:gd name="connsiteX125" fmla="*/ 8185539 w 12192000"/>
              <a:gd name="connsiteY125" fmla="*/ 9813 h 1128179"/>
              <a:gd name="connsiteX126" fmla="*/ 8207409 w 12192000"/>
              <a:gd name="connsiteY126" fmla="*/ 0 h 1128179"/>
              <a:gd name="connsiteX127" fmla="*/ 8238081 w 12192000"/>
              <a:gd name="connsiteY127" fmla="*/ 5133 h 1128179"/>
              <a:gd name="connsiteX128" fmla="*/ 8361058 w 12192000"/>
              <a:gd name="connsiteY128" fmla="*/ 27576 h 1128179"/>
              <a:gd name="connsiteX129" fmla="*/ 8458208 w 12192000"/>
              <a:gd name="connsiteY129" fmla="*/ 61981 h 1128179"/>
              <a:gd name="connsiteX130" fmla="*/ 8577671 w 12192000"/>
              <a:gd name="connsiteY130" fmla="*/ 34629 h 1128179"/>
              <a:gd name="connsiteX131" fmla="*/ 8651048 w 12192000"/>
              <a:gd name="connsiteY131" fmla="*/ 41418 h 1128179"/>
              <a:gd name="connsiteX132" fmla="*/ 8772056 w 12192000"/>
              <a:gd name="connsiteY132" fmla="*/ 88351 h 1128179"/>
              <a:gd name="connsiteX133" fmla="*/ 8929686 w 12192000"/>
              <a:gd name="connsiteY133" fmla="*/ 70976 h 1128179"/>
              <a:gd name="connsiteX134" fmla="*/ 8966892 w 12192000"/>
              <a:gd name="connsiteY134"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3495 w 12192000"/>
              <a:gd name="connsiteY23" fmla="*/ 101378 h 1128179"/>
              <a:gd name="connsiteX24" fmla="*/ 11993769 w 12192000"/>
              <a:gd name="connsiteY24" fmla="*/ 153864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43787 w 12192000"/>
              <a:gd name="connsiteY31" fmla="*/ 943812 h 1128179"/>
              <a:gd name="connsiteX32" fmla="*/ 254004 w 12192000"/>
              <a:gd name="connsiteY32" fmla="*/ 918640 h 1128179"/>
              <a:gd name="connsiteX33" fmla="*/ 336238 w 12192000"/>
              <a:gd name="connsiteY33" fmla="*/ 969390 h 1128179"/>
              <a:gd name="connsiteX34" fmla="*/ 564333 w 12192000"/>
              <a:gd name="connsiteY34" fmla="*/ 905785 h 1128179"/>
              <a:gd name="connsiteX35" fmla="*/ 863669 w 12192000"/>
              <a:gd name="connsiteY35" fmla="*/ 750988 h 1128179"/>
              <a:gd name="connsiteX36" fmla="*/ 991881 w 12192000"/>
              <a:gd name="connsiteY36" fmla="*/ 768827 h 1128179"/>
              <a:gd name="connsiteX37" fmla="*/ 1044355 w 12192000"/>
              <a:gd name="connsiteY37" fmla="*/ 807183 h 1128179"/>
              <a:gd name="connsiteX38" fmla="*/ 1063705 w 12192000"/>
              <a:gd name="connsiteY38" fmla="*/ 809009 h 1128179"/>
              <a:gd name="connsiteX39" fmla="*/ 1102332 w 12192000"/>
              <a:gd name="connsiteY39" fmla="*/ 768355 h 1128179"/>
              <a:gd name="connsiteX40" fmla="*/ 1154923 w 12192000"/>
              <a:gd name="connsiteY40" fmla="*/ 767172 h 1128179"/>
              <a:gd name="connsiteX41" fmla="*/ 1216594 w 12192000"/>
              <a:gd name="connsiteY41" fmla="*/ 711296 h 1128179"/>
              <a:gd name="connsiteX42" fmla="*/ 1423680 w 12192000"/>
              <a:gd name="connsiteY42" fmla="*/ 687582 h 1128179"/>
              <a:gd name="connsiteX43" fmla="*/ 1481131 w 12192000"/>
              <a:gd name="connsiteY43" fmla="*/ 629980 h 1128179"/>
              <a:gd name="connsiteX44" fmla="*/ 1506837 w 12192000"/>
              <a:gd name="connsiteY44" fmla="*/ 618193 h 1128179"/>
              <a:gd name="connsiteX45" fmla="*/ 1698214 w 12192000"/>
              <a:gd name="connsiteY45" fmla="*/ 649129 h 1128179"/>
              <a:gd name="connsiteX46" fmla="*/ 1897512 w 12192000"/>
              <a:gd name="connsiteY46" fmla="*/ 615258 h 1128179"/>
              <a:gd name="connsiteX47" fmla="*/ 2083724 w 12192000"/>
              <a:gd name="connsiteY47" fmla="*/ 673831 h 1128179"/>
              <a:gd name="connsiteX48" fmla="*/ 2191530 w 12192000"/>
              <a:gd name="connsiteY48" fmla="*/ 653189 h 1128179"/>
              <a:gd name="connsiteX49" fmla="*/ 2244255 w 12192000"/>
              <a:gd name="connsiteY49" fmla="*/ 602909 h 1128179"/>
              <a:gd name="connsiteX50" fmla="*/ 2495283 w 12192000"/>
              <a:gd name="connsiteY50" fmla="*/ 595193 h 1128179"/>
              <a:gd name="connsiteX51" fmla="*/ 2562174 w 12192000"/>
              <a:gd name="connsiteY51" fmla="*/ 572725 h 1128179"/>
              <a:gd name="connsiteX52" fmla="*/ 2627821 w 12192000"/>
              <a:gd name="connsiteY52" fmla="*/ 594803 h 1128179"/>
              <a:gd name="connsiteX53" fmla="*/ 2730710 w 12192000"/>
              <a:gd name="connsiteY53" fmla="*/ 535894 h 1128179"/>
              <a:gd name="connsiteX54" fmla="*/ 2884932 w 12192000"/>
              <a:gd name="connsiteY54" fmla="*/ 529610 h 1128179"/>
              <a:gd name="connsiteX55" fmla="*/ 2976019 w 12192000"/>
              <a:gd name="connsiteY55" fmla="*/ 517878 h 1128179"/>
              <a:gd name="connsiteX56" fmla="*/ 3008759 w 12192000"/>
              <a:gd name="connsiteY56" fmla="*/ 500898 h 1128179"/>
              <a:gd name="connsiteX57" fmla="*/ 3055731 w 12192000"/>
              <a:gd name="connsiteY57" fmla="*/ 485604 h 1128179"/>
              <a:gd name="connsiteX58" fmla="*/ 3137188 w 12192000"/>
              <a:gd name="connsiteY58" fmla="*/ 448921 h 1128179"/>
              <a:gd name="connsiteX59" fmla="*/ 3249134 w 12192000"/>
              <a:gd name="connsiteY59" fmla="*/ 416492 h 1128179"/>
              <a:gd name="connsiteX60" fmla="*/ 3338608 w 12192000"/>
              <a:gd name="connsiteY60" fmla="*/ 446350 h 1128179"/>
              <a:gd name="connsiteX61" fmla="*/ 3344574 w 12192000"/>
              <a:gd name="connsiteY61" fmla="*/ 435962 h 1128179"/>
              <a:gd name="connsiteX62" fmla="*/ 3402455 w 12192000"/>
              <a:gd name="connsiteY62" fmla="*/ 430487 h 1128179"/>
              <a:gd name="connsiteX63" fmla="*/ 3614450 w 12192000"/>
              <a:gd name="connsiteY63" fmla="*/ 475834 h 1128179"/>
              <a:gd name="connsiteX64" fmla="*/ 3727304 w 12192000"/>
              <a:gd name="connsiteY64" fmla="*/ 463354 h 1128179"/>
              <a:gd name="connsiteX65" fmla="*/ 3765869 w 12192000"/>
              <a:gd name="connsiteY65" fmla="*/ 448520 h 1128179"/>
              <a:gd name="connsiteX66" fmla="*/ 3830576 w 12192000"/>
              <a:gd name="connsiteY66" fmla="*/ 424312 h 1128179"/>
              <a:gd name="connsiteX67" fmla="*/ 3875271 w 12192000"/>
              <a:gd name="connsiteY67" fmla="*/ 380597 h 1128179"/>
              <a:gd name="connsiteX68" fmla="*/ 3948478 w 12192000"/>
              <a:gd name="connsiteY68" fmla="*/ 401303 h 1128179"/>
              <a:gd name="connsiteX69" fmla="*/ 4006369 w 12192000"/>
              <a:gd name="connsiteY69" fmla="*/ 379758 h 1128179"/>
              <a:gd name="connsiteX70" fmla="*/ 4093666 w 12192000"/>
              <a:gd name="connsiteY70" fmla="*/ 343437 h 1128179"/>
              <a:gd name="connsiteX71" fmla="*/ 4145241 w 12192000"/>
              <a:gd name="connsiteY71" fmla="*/ 331048 h 1128179"/>
              <a:gd name="connsiteX72" fmla="*/ 4284785 w 12192000"/>
              <a:gd name="connsiteY72" fmla="*/ 287911 h 1128179"/>
              <a:gd name="connsiteX73" fmla="*/ 4423539 w 12192000"/>
              <a:gd name="connsiteY73" fmla="*/ 237622 h 1128179"/>
              <a:gd name="connsiteX74" fmla="*/ 4535774 w 12192000"/>
              <a:gd name="connsiteY74" fmla="*/ 174767 h 1128179"/>
              <a:gd name="connsiteX75" fmla="*/ 4536053 w 12192000"/>
              <a:gd name="connsiteY75" fmla="*/ 174235 h 1128179"/>
              <a:gd name="connsiteX76" fmla="*/ 4547385 w 12192000"/>
              <a:gd name="connsiteY76" fmla="*/ 175275 h 1128179"/>
              <a:gd name="connsiteX77" fmla="*/ 4603054 w 12192000"/>
              <a:gd name="connsiteY77" fmla="*/ 187089 h 1128179"/>
              <a:gd name="connsiteX78" fmla="*/ 4674354 w 12192000"/>
              <a:gd name="connsiteY78" fmla="*/ 136635 h 1128179"/>
              <a:gd name="connsiteX79" fmla="*/ 4704259 w 12192000"/>
              <a:gd name="connsiteY79" fmla="*/ 127953 h 1128179"/>
              <a:gd name="connsiteX80" fmla="*/ 4720133 w 12192000"/>
              <a:gd name="connsiteY80" fmla="*/ 120475 h 1128179"/>
              <a:gd name="connsiteX81" fmla="*/ 4721058 w 12192000"/>
              <a:gd name="connsiteY81" fmla="*/ 118174 h 1128179"/>
              <a:gd name="connsiteX82" fmla="*/ 4774434 w 12192000"/>
              <a:gd name="connsiteY82" fmla="*/ 129767 h 1128179"/>
              <a:gd name="connsiteX83" fmla="*/ 4781376 w 12192000"/>
              <a:gd name="connsiteY83" fmla="*/ 127026 h 1128179"/>
              <a:gd name="connsiteX84" fmla="*/ 4816353 w 12192000"/>
              <a:gd name="connsiteY84" fmla="*/ 140061 h 1128179"/>
              <a:gd name="connsiteX85" fmla="*/ 4834325 w 12192000"/>
              <a:gd name="connsiteY85" fmla="*/ 143873 h 1128179"/>
              <a:gd name="connsiteX86" fmla="*/ 4839606 w 12192000"/>
              <a:gd name="connsiteY86" fmla="*/ 150977 h 1128179"/>
              <a:gd name="connsiteX87" fmla="*/ 4866030 w 12192000"/>
              <a:gd name="connsiteY87" fmla="*/ 153545 h 1128179"/>
              <a:gd name="connsiteX88" fmla="*/ 4868987 w 12192000"/>
              <a:gd name="connsiteY88" fmla="*/ 151567 h 1128179"/>
              <a:gd name="connsiteX89" fmla="*/ 4891068 w 12192000"/>
              <a:gd name="connsiteY89" fmla="*/ 162141 h 1128179"/>
              <a:gd name="connsiteX90" fmla="*/ 4909920 w 12192000"/>
              <a:gd name="connsiteY90" fmla="*/ 181223 h 1128179"/>
              <a:gd name="connsiteX91" fmla="*/ 5133538 w 12192000"/>
              <a:gd name="connsiteY91" fmla="*/ 171046 h 1128179"/>
              <a:gd name="connsiteX92" fmla="*/ 5467747 w 12192000"/>
              <a:gd name="connsiteY92" fmla="*/ 211498 h 1128179"/>
              <a:gd name="connsiteX93" fmla="*/ 5792606 w 12192000"/>
              <a:gd name="connsiteY93" fmla="*/ 221512 h 1128179"/>
              <a:gd name="connsiteX94" fmla="*/ 5869247 w 12192000"/>
              <a:gd name="connsiteY94" fmla="*/ 207069 h 1128179"/>
              <a:gd name="connsiteX95" fmla="*/ 5938156 w 12192000"/>
              <a:gd name="connsiteY95" fmla="*/ 236733 h 1128179"/>
              <a:gd name="connsiteX96" fmla="*/ 5965800 w 12192000"/>
              <a:gd name="connsiteY96" fmla="*/ 221624 h 1128179"/>
              <a:gd name="connsiteX97" fmla="*/ 5970550 w 12192000"/>
              <a:gd name="connsiteY97" fmla="*/ 218554 h 1128179"/>
              <a:gd name="connsiteX98" fmla="*/ 5989910 w 12192000"/>
              <a:gd name="connsiteY98" fmla="*/ 216383 h 1128179"/>
              <a:gd name="connsiteX99" fmla="*/ 5994937 w 12192000"/>
              <a:gd name="connsiteY99" fmla="*/ 203125 h 1128179"/>
              <a:gd name="connsiteX100" fmla="*/ 6023765 w 12192000"/>
              <a:gd name="connsiteY100" fmla="*/ 190797 h 1128179"/>
              <a:gd name="connsiteX101" fmla="*/ 6059520 w 12192000"/>
              <a:gd name="connsiteY101" fmla="*/ 190331 h 1128179"/>
              <a:gd name="connsiteX102" fmla="*/ 6229716 w 12192000"/>
              <a:gd name="connsiteY102" fmla="*/ 202251 h 1128179"/>
              <a:gd name="connsiteX103" fmla="*/ 6331381 w 12192000"/>
              <a:gd name="connsiteY103" fmla="*/ 201324 h 1128179"/>
              <a:gd name="connsiteX104" fmla="*/ 6369749 w 12192000"/>
              <a:gd name="connsiteY104" fmla="*/ 188311 h 1128179"/>
              <a:gd name="connsiteX105" fmla="*/ 6423498 w 12192000"/>
              <a:gd name="connsiteY105" fmla="*/ 178651 h 1128179"/>
              <a:gd name="connsiteX106" fmla="*/ 6518161 w 12192000"/>
              <a:gd name="connsiteY106" fmla="*/ 151803 h 1128179"/>
              <a:gd name="connsiteX107" fmla="*/ 6645685 w 12192000"/>
              <a:gd name="connsiteY107" fmla="*/ 132773 h 1128179"/>
              <a:gd name="connsiteX108" fmla="*/ 6739636 w 12192000"/>
              <a:gd name="connsiteY108" fmla="*/ 172969 h 1128179"/>
              <a:gd name="connsiteX109" fmla="*/ 6747672 w 12192000"/>
              <a:gd name="connsiteY109" fmla="*/ 163353 h 1128179"/>
              <a:gd name="connsiteX110" fmla="*/ 6811991 w 12192000"/>
              <a:gd name="connsiteY110" fmla="*/ 164731 h 1128179"/>
              <a:gd name="connsiteX111" fmla="*/ 7038226 w 12192000"/>
              <a:gd name="connsiteY111" fmla="*/ 234745 h 1128179"/>
              <a:gd name="connsiteX112" fmla="*/ 7163894 w 12192000"/>
              <a:gd name="connsiteY112" fmla="*/ 235638 h 1128179"/>
              <a:gd name="connsiteX113" fmla="*/ 7208349 w 12192000"/>
              <a:gd name="connsiteY113" fmla="*/ 225443 h 1128179"/>
              <a:gd name="connsiteX114" fmla="*/ 7282840 w 12192000"/>
              <a:gd name="connsiteY114" fmla="*/ 209016 h 1128179"/>
              <a:gd name="connsiteX115" fmla="*/ 7338153 w 12192000"/>
              <a:gd name="connsiteY115" fmla="*/ 170853 h 1128179"/>
              <a:gd name="connsiteX116" fmla="*/ 7400583 w 12192000"/>
              <a:gd name="connsiteY116" fmla="*/ 167375 h 1128179"/>
              <a:gd name="connsiteX117" fmla="*/ 7415556 w 12192000"/>
              <a:gd name="connsiteY117" fmla="*/ 200044 h 1128179"/>
              <a:gd name="connsiteX118" fmla="*/ 7482186 w 12192000"/>
              <a:gd name="connsiteY118" fmla="*/ 185458 h 1128179"/>
              <a:gd name="connsiteX119" fmla="*/ 7583207 w 12192000"/>
              <a:gd name="connsiteY119" fmla="*/ 159660 h 1128179"/>
              <a:gd name="connsiteX120" fmla="*/ 7641594 w 12192000"/>
              <a:gd name="connsiteY120" fmla="*/ 153426 h 1128179"/>
              <a:gd name="connsiteX121" fmla="*/ 7800943 w 12192000"/>
              <a:gd name="connsiteY121" fmla="*/ 127008 h 1128179"/>
              <a:gd name="connsiteX122" fmla="*/ 7960450 w 12192000"/>
              <a:gd name="connsiteY122" fmla="*/ 93391 h 1128179"/>
              <a:gd name="connsiteX123" fmla="*/ 8054361 w 12192000"/>
              <a:gd name="connsiteY123" fmla="*/ 33083 h 1128179"/>
              <a:gd name="connsiteX124" fmla="*/ 8185539 w 12192000"/>
              <a:gd name="connsiteY124" fmla="*/ 9813 h 1128179"/>
              <a:gd name="connsiteX125" fmla="*/ 8207409 w 12192000"/>
              <a:gd name="connsiteY125" fmla="*/ 0 h 1128179"/>
              <a:gd name="connsiteX126" fmla="*/ 8238081 w 12192000"/>
              <a:gd name="connsiteY126" fmla="*/ 5133 h 1128179"/>
              <a:gd name="connsiteX127" fmla="*/ 8361058 w 12192000"/>
              <a:gd name="connsiteY127" fmla="*/ 27576 h 1128179"/>
              <a:gd name="connsiteX128" fmla="*/ 8458208 w 12192000"/>
              <a:gd name="connsiteY128" fmla="*/ 61981 h 1128179"/>
              <a:gd name="connsiteX129" fmla="*/ 8577671 w 12192000"/>
              <a:gd name="connsiteY129" fmla="*/ 34629 h 1128179"/>
              <a:gd name="connsiteX130" fmla="*/ 8651048 w 12192000"/>
              <a:gd name="connsiteY130" fmla="*/ 41418 h 1128179"/>
              <a:gd name="connsiteX131" fmla="*/ 8772056 w 12192000"/>
              <a:gd name="connsiteY131" fmla="*/ 88351 h 1128179"/>
              <a:gd name="connsiteX132" fmla="*/ 8929686 w 12192000"/>
              <a:gd name="connsiteY132" fmla="*/ 70976 h 1128179"/>
              <a:gd name="connsiteX133" fmla="*/ 8966892 w 12192000"/>
              <a:gd name="connsiteY133"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3495 w 12192000"/>
              <a:gd name="connsiteY23" fmla="*/ 101378 h 1128179"/>
              <a:gd name="connsiteX24" fmla="*/ 11993769 w 12192000"/>
              <a:gd name="connsiteY24" fmla="*/ 153864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43787 w 12192000"/>
              <a:gd name="connsiteY31" fmla="*/ 943812 h 1128179"/>
              <a:gd name="connsiteX32" fmla="*/ 254004 w 12192000"/>
              <a:gd name="connsiteY32" fmla="*/ 918640 h 1128179"/>
              <a:gd name="connsiteX33" fmla="*/ 336238 w 12192000"/>
              <a:gd name="connsiteY33" fmla="*/ 969390 h 1128179"/>
              <a:gd name="connsiteX34" fmla="*/ 564333 w 12192000"/>
              <a:gd name="connsiteY34" fmla="*/ 905785 h 1128179"/>
              <a:gd name="connsiteX35" fmla="*/ 863669 w 12192000"/>
              <a:gd name="connsiteY35" fmla="*/ 750988 h 1128179"/>
              <a:gd name="connsiteX36" fmla="*/ 991881 w 12192000"/>
              <a:gd name="connsiteY36" fmla="*/ 768827 h 1128179"/>
              <a:gd name="connsiteX37" fmla="*/ 1044355 w 12192000"/>
              <a:gd name="connsiteY37" fmla="*/ 807183 h 1128179"/>
              <a:gd name="connsiteX38" fmla="*/ 1063705 w 12192000"/>
              <a:gd name="connsiteY38" fmla="*/ 809009 h 1128179"/>
              <a:gd name="connsiteX39" fmla="*/ 1102332 w 12192000"/>
              <a:gd name="connsiteY39" fmla="*/ 768355 h 1128179"/>
              <a:gd name="connsiteX40" fmla="*/ 1154923 w 12192000"/>
              <a:gd name="connsiteY40" fmla="*/ 767172 h 1128179"/>
              <a:gd name="connsiteX41" fmla="*/ 1216594 w 12192000"/>
              <a:gd name="connsiteY41" fmla="*/ 711296 h 1128179"/>
              <a:gd name="connsiteX42" fmla="*/ 1423680 w 12192000"/>
              <a:gd name="connsiteY42" fmla="*/ 687582 h 1128179"/>
              <a:gd name="connsiteX43" fmla="*/ 1481131 w 12192000"/>
              <a:gd name="connsiteY43" fmla="*/ 629980 h 1128179"/>
              <a:gd name="connsiteX44" fmla="*/ 1506837 w 12192000"/>
              <a:gd name="connsiteY44" fmla="*/ 618193 h 1128179"/>
              <a:gd name="connsiteX45" fmla="*/ 1698214 w 12192000"/>
              <a:gd name="connsiteY45" fmla="*/ 649129 h 1128179"/>
              <a:gd name="connsiteX46" fmla="*/ 1897512 w 12192000"/>
              <a:gd name="connsiteY46" fmla="*/ 615258 h 1128179"/>
              <a:gd name="connsiteX47" fmla="*/ 2083724 w 12192000"/>
              <a:gd name="connsiteY47" fmla="*/ 673831 h 1128179"/>
              <a:gd name="connsiteX48" fmla="*/ 2191530 w 12192000"/>
              <a:gd name="connsiteY48" fmla="*/ 653189 h 1128179"/>
              <a:gd name="connsiteX49" fmla="*/ 2244255 w 12192000"/>
              <a:gd name="connsiteY49" fmla="*/ 602909 h 1128179"/>
              <a:gd name="connsiteX50" fmla="*/ 2495283 w 12192000"/>
              <a:gd name="connsiteY50" fmla="*/ 595193 h 1128179"/>
              <a:gd name="connsiteX51" fmla="*/ 2562174 w 12192000"/>
              <a:gd name="connsiteY51" fmla="*/ 572725 h 1128179"/>
              <a:gd name="connsiteX52" fmla="*/ 2627821 w 12192000"/>
              <a:gd name="connsiteY52" fmla="*/ 594803 h 1128179"/>
              <a:gd name="connsiteX53" fmla="*/ 2730710 w 12192000"/>
              <a:gd name="connsiteY53" fmla="*/ 535894 h 1128179"/>
              <a:gd name="connsiteX54" fmla="*/ 2884932 w 12192000"/>
              <a:gd name="connsiteY54" fmla="*/ 529610 h 1128179"/>
              <a:gd name="connsiteX55" fmla="*/ 2976019 w 12192000"/>
              <a:gd name="connsiteY55" fmla="*/ 517878 h 1128179"/>
              <a:gd name="connsiteX56" fmla="*/ 3008759 w 12192000"/>
              <a:gd name="connsiteY56" fmla="*/ 500898 h 1128179"/>
              <a:gd name="connsiteX57" fmla="*/ 3055731 w 12192000"/>
              <a:gd name="connsiteY57" fmla="*/ 485604 h 1128179"/>
              <a:gd name="connsiteX58" fmla="*/ 3137188 w 12192000"/>
              <a:gd name="connsiteY58" fmla="*/ 448921 h 1128179"/>
              <a:gd name="connsiteX59" fmla="*/ 3338608 w 12192000"/>
              <a:gd name="connsiteY59" fmla="*/ 446350 h 1128179"/>
              <a:gd name="connsiteX60" fmla="*/ 3344574 w 12192000"/>
              <a:gd name="connsiteY60" fmla="*/ 435962 h 1128179"/>
              <a:gd name="connsiteX61" fmla="*/ 3402455 w 12192000"/>
              <a:gd name="connsiteY61" fmla="*/ 430487 h 1128179"/>
              <a:gd name="connsiteX62" fmla="*/ 3614450 w 12192000"/>
              <a:gd name="connsiteY62" fmla="*/ 475834 h 1128179"/>
              <a:gd name="connsiteX63" fmla="*/ 3727304 w 12192000"/>
              <a:gd name="connsiteY63" fmla="*/ 463354 h 1128179"/>
              <a:gd name="connsiteX64" fmla="*/ 3765869 w 12192000"/>
              <a:gd name="connsiteY64" fmla="*/ 448520 h 1128179"/>
              <a:gd name="connsiteX65" fmla="*/ 3830576 w 12192000"/>
              <a:gd name="connsiteY65" fmla="*/ 424312 h 1128179"/>
              <a:gd name="connsiteX66" fmla="*/ 3875271 w 12192000"/>
              <a:gd name="connsiteY66" fmla="*/ 380597 h 1128179"/>
              <a:gd name="connsiteX67" fmla="*/ 3948478 w 12192000"/>
              <a:gd name="connsiteY67" fmla="*/ 401303 h 1128179"/>
              <a:gd name="connsiteX68" fmla="*/ 4006369 w 12192000"/>
              <a:gd name="connsiteY68" fmla="*/ 379758 h 1128179"/>
              <a:gd name="connsiteX69" fmla="*/ 4093666 w 12192000"/>
              <a:gd name="connsiteY69" fmla="*/ 343437 h 1128179"/>
              <a:gd name="connsiteX70" fmla="*/ 4145241 w 12192000"/>
              <a:gd name="connsiteY70" fmla="*/ 331048 h 1128179"/>
              <a:gd name="connsiteX71" fmla="*/ 4284785 w 12192000"/>
              <a:gd name="connsiteY71" fmla="*/ 287911 h 1128179"/>
              <a:gd name="connsiteX72" fmla="*/ 4423539 w 12192000"/>
              <a:gd name="connsiteY72" fmla="*/ 237622 h 1128179"/>
              <a:gd name="connsiteX73" fmla="*/ 4535774 w 12192000"/>
              <a:gd name="connsiteY73" fmla="*/ 174767 h 1128179"/>
              <a:gd name="connsiteX74" fmla="*/ 4536053 w 12192000"/>
              <a:gd name="connsiteY74" fmla="*/ 174235 h 1128179"/>
              <a:gd name="connsiteX75" fmla="*/ 4547385 w 12192000"/>
              <a:gd name="connsiteY75" fmla="*/ 175275 h 1128179"/>
              <a:gd name="connsiteX76" fmla="*/ 4603054 w 12192000"/>
              <a:gd name="connsiteY76" fmla="*/ 187089 h 1128179"/>
              <a:gd name="connsiteX77" fmla="*/ 4674354 w 12192000"/>
              <a:gd name="connsiteY77" fmla="*/ 136635 h 1128179"/>
              <a:gd name="connsiteX78" fmla="*/ 4704259 w 12192000"/>
              <a:gd name="connsiteY78" fmla="*/ 127953 h 1128179"/>
              <a:gd name="connsiteX79" fmla="*/ 4720133 w 12192000"/>
              <a:gd name="connsiteY79" fmla="*/ 120475 h 1128179"/>
              <a:gd name="connsiteX80" fmla="*/ 4721058 w 12192000"/>
              <a:gd name="connsiteY80" fmla="*/ 118174 h 1128179"/>
              <a:gd name="connsiteX81" fmla="*/ 4774434 w 12192000"/>
              <a:gd name="connsiteY81" fmla="*/ 129767 h 1128179"/>
              <a:gd name="connsiteX82" fmla="*/ 4781376 w 12192000"/>
              <a:gd name="connsiteY82" fmla="*/ 127026 h 1128179"/>
              <a:gd name="connsiteX83" fmla="*/ 4816353 w 12192000"/>
              <a:gd name="connsiteY83" fmla="*/ 140061 h 1128179"/>
              <a:gd name="connsiteX84" fmla="*/ 4834325 w 12192000"/>
              <a:gd name="connsiteY84" fmla="*/ 143873 h 1128179"/>
              <a:gd name="connsiteX85" fmla="*/ 4839606 w 12192000"/>
              <a:gd name="connsiteY85" fmla="*/ 150977 h 1128179"/>
              <a:gd name="connsiteX86" fmla="*/ 4866030 w 12192000"/>
              <a:gd name="connsiteY86" fmla="*/ 153545 h 1128179"/>
              <a:gd name="connsiteX87" fmla="*/ 4868987 w 12192000"/>
              <a:gd name="connsiteY87" fmla="*/ 151567 h 1128179"/>
              <a:gd name="connsiteX88" fmla="*/ 4891068 w 12192000"/>
              <a:gd name="connsiteY88" fmla="*/ 162141 h 1128179"/>
              <a:gd name="connsiteX89" fmla="*/ 4909920 w 12192000"/>
              <a:gd name="connsiteY89" fmla="*/ 181223 h 1128179"/>
              <a:gd name="connsiteX90" fmla="*/ 5133538 w 12192000"/>
              <a:gd name="connsiteY90" fmla="*/ 171046 h 1128179"/>
              <a:gd name="connsiteX91" fmla="*/ 5467747 w 12192000"/>
              <a:gd name="connsiteY91" fmla="*/ 211498 h 1128179"/>
              <a:gd name="connsiteX92" fmla="*/ 5792606 w 12192000"/>
              <a:gd name="connsiteY92" fmla="*/ 221512 h 1128179"/>
              <a:gd name="connsiteX93" fmla="*/ 5869247 w 12192000"/>
              <a:gd name="connsiteY93" fmla="*/ 207069 h 1128179"/>
              <a:gd name="connsiteX94" fmla="*/ 5938156 w 12192000"/>
              <a:gd name="connsiteY94" fmla="*/ 236733 h 1128179"/>
              <a:gd name="connsiteX95" fmla="*/ 5965800 w 12192000"/>
              <a:gd name="connsiteY95" fmla="*/ 221624 h 1128179"/>
              <a:gd name="connsiteX96" fmla="*/ 5970550 w 12192000"/>
              <a:gd name="connsiteY96" fmla="*/ 218554 h 1128179"/>
              <a:gd name="connsiteX97" fmla="*/ 5989910 w 12192000"/>
              <a:gd name="connsiteY97" fmla="*/ 216383 h 1128179"/>
              <a:gd name="connsiteX98" fmla="*/ 5994937 w 12192000"/>
              <a:gd name="connsiteY98" fmla="*/ 203125 h 1128179"/>
              <a:gd name="connsiteX99" fmla="*/ 6023765 w 12192000"/>
              <a:gd name="connsiteY99" fmla="*/ 190797 h 1128179"/>
              <a:gd name="connsiteX100" fmla="*/ 6059520 w 12192000"/>
              <a:gd name="connsiteY100" fmla="*/ 190331 h 1128179"/>
              <a:gd name="connsiteX101" fmla="*/ 6229716 w 12192000"/>
              <a:gd name="connsiteY101" fmla="*/ 202251 h 1128179"/>
              <a:gd name="connsiteX102" fmla="*/ 6331381 w 12192000"/>
              <a:gd name="connsiteY102" fmla="*/ 201324 h 1128179"/>
              <a:gd name="connsiteX103" fmla="*/ 6369749 w 12192000"/>
              <a:gd name="connsiteY103" fmla="*/ 188311 h 1128179"/>
              <a:gd name="connsiteX104" fmla="*/ 6423498 w 12192000"/>
              <a:gd name="connsiteY104" fmla="*/ 178651 h 1128179"/>
              <a:gd name="connsiteX105" fmla="*/ 6518161 w 12192000"/>
              <a:gd name="connsiteY105" fmla="*/ 151803 h 1128179"/>
              <a:gd name="connsiteX106" fmla="*/ 6645685 w 12192000"/>
              <a:gd name="connsiteY106" fmla="*/ 132773 h 1128179"/>
              <a:gd name="connsiteX107" fmla="*/ 6739636 w 12192000"/>
              <a:gd name="connsiteY107" fmla="*/ 172969 h 1128179"/>
              <a:gd name="connsiteX108" fmla="*/ 6747672 w 12192000"/>
              <a:gd name="connsiteY108" fmla="*/ 163353 h 1128179"/>
              <a:gd name="connsiteX109" fmla="*/ 6811991 w 12192000"/>
              <a:gd name="connsiteY109" fmla="*/ 164731 h 1128179"/>
              <a:gd name="connsiteX110" fmla="*/ 7038226 w 12192000"/>
              <a:gd name="connsiteY110" fmla="*/ 234745 h 1128179"/>
              <a:gd name="connsiteX111" fmla="*/ 7163894 w 12192000"/>
              <a:gd name="connsiteY111" fmla="*/ 235638 h 1128179"/>
              <a:gd name="connsiteX112" fmla="*/ 7208349 w 12192000"/>
              <a:gd name="connsiteY112" fmla="*/ 225443 h 1128179"/>
              <a:gd name="connsiteX113" fmla="*/ 7282840 w 12192000"/>
              <a:gd name="connsiteY113" fmla="*/ 209016 h 1128179"/>
              <a:gd name="connsiteX114" fmla="*/ 7338153 w 12192000"/>
              <a:gd name="connsiteY114" fmla="*/ 170853 h 1128179"/>
              <a:gd name="connsiteX115" fmla="*/ 7400583 w 12192000"/>
              <a:gd name="connsiteY115" fmla="*/ 167375 h 1128179"/>
              <a:gd name="connsiteX116" fmla="*/ 7415556 w 12192000"/>
              <a:gd name="connsiteY116" fmla="*/ 200044 h 1128179"/>
              <a:gd name="connsiteX117" fmla="*/ 7482186 w 12192000"/>
              <a:gd name="connsiteY117" fmla="*/ 185458 h 1128179"/>
              <a:gd name="connsiteX118" fmla="*/ 7583207 w 12192000"/>
              <a:gd name="connsiteY118" fmla="*/ 159660 h 1128179"/>
              <a:gd name="connsiteX119" fmla="*/ 7641594 w 12192000"/>
              <a:gd name="connsiteY119" fmla="*/ 153426 h 1128179"/>
              <a:gd name="connsiteX120" fmla="*/ 7800943 w 12192000"/>
              <a:gd name="connsiteY120" fmla="*/ 127008 h 1128179"/>
              <a:gd name="connsiteX121" fmla="*/ 7960450 w 12192000"/>
              <a:gd name="connsiteY121" fmla="*/ 93391 h 1128179"/>
              <a:gd name="connsiteX122" fmla="*/ 8054361 w 12192000"/>
              <a:gd name="connsiteY122" fmla="*/ 33083 h 1128179"/>
              <a:gd name="connsiteX123" fmla="*/ 8185539 w 12192000"/>
              <a:gd name="connsiteY123" fmla="*/ 9813 h 1128179"/>
              <a:gd name="connsiteX124" fmla="*/ 8207409 w 12192000"/>
              <a:gd name="connsiteY124" fmla="*/ 0 h 1128179"/>
              <a:gd name="connsiteX125" fmla="*/ 8238081 w 12192000"/>
              <a:gd name="connsiteY125" fmla="*/ 5133 h 1128179"/>
              <a:gd name="connsiteX126" fmla="*/ 8361058 w 12192000"/>
              <a:gd name="connsiteY126" fmla="*/ 27576 h 1128179"/>
              <a:gd name="connsiteX127" fmla="*/ 8458208 w 12192000"/>
              <a:gd name="connsiteY127" fmla="*/ 61981 h 1128179"/>
              <a:gd name="connsiteX128" fmla="*/ 8577671 w 12192000"/>
              <a:gd name="connsiteY128" fmla="*/ 34629 h 1128179"/>
              <a:gd name="connsiteX129" fmla="*/ 8651048 w 12192000"/>
              <a:gd name="connsiteY129" fmla="*/ 41418 h 1128179"/>
              <a:gd name="connsiteX130" fmla="*/ 8772056 w 12192000"/>
              <a:gd name="connsiteY130" fmla="*/ 88351 h 1128179"/>
              <a:gd name="connsiteX131" fmla="*/ 8929686 w 12192000"/>
              <a:gd name="connsiteY131" fmla="*/ 70976 h 1128179"/>
              <a:gd name="connsiteX132" fmla="*/ 8966892 w 12192000"/>
              <a:gd name="connsiteY132"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3495 w 12192000"/>
              <a:gd name="connsiteY23" fmla="*/ 101378 h 1128179"/>
              <a:gd name="connsiteX24" fmla="*/ 11993769 w 12192000"/>
              <a:gd name="connsiteY24" fmla="*/ 153864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43787 w 12192000"/>
              <a:gd name="connsiteY31" fmla="*/ 943812 h 1128179"/>
              <a:gd name="connsiteX32" fmla="*/ 254004 w 12192000"/>
              <a:gd name="connsiteY32" fmla="*/ 918640 h 1128179"/>
              <a:gd name="connsiteX33" fmla="*/ 336238 w 12192000"/>
              <a:gd name="connsiteY33" fmla="*/ 969390 h 1128179"/>
              <a:gd name="connsiteX34" fmla="*/ 564333 w 12192000"/>
              <a:gd name="connsiteY34" fmla="*/ 905785 h 1128179"/>
              <a:gd name="connsiteX35" fmla="*/ 863669 w 12192000"/>
              <a:gd name="connsiteY35" fmla="*/ 750988 h 1128179"/>
              <a:gd name="connsiteX36" fmla="*/ 991881 w 12192000"/>
              <a:gd name="connsiteY36" fmla="*/ 768827 h 1128179"/>
              <a:gd name="connsiteX37" fmla="*/ 1044355 w 12192000"/>
              <a:gd name="connsiteY37" fmla="*/ 807183 h 1128179"/>
              <a:gd name="connsiteX38" fmla="*/ 1063705 w 12192000"/>
              <a:gd name="connsiteY38" fmla="*/ 809009 h 1128179"/>
              <a:gd name="connsiteX39" fmla="*/ 1102332 w 12192000"/>
              <a:gd name="connsiteY39" fmla="*/ 768355 h 1128179"/>
              <a:gd name="connsiteX40" fmla="*/ 1154923 w 12192000"/>
              <a:gd name="connsiteY40" fmla="*/ 767172 h 1128179"/>
              <a:gd name="connsiteX41" fmla="*/ 1216594 w 12192000"/>
              <a:gd name="connsiteY41" fmla="*/ 711296 h 1128179"/>
              <a:gd name="connsiteX42" fmla="*/ 1423680 w 12192000"/>
              <a:gd name="connsiteY42" fmla="*/ 687582 h 1128179"/>
              <a:gd name="connsiteX43" fmla="*/ 1481131 w 12192000"/>
              <a:gd name="connsiteY43" fmla="*/ 629980 h 1128179"/>
              <a:gd name="connsiteX44" fmla="*/ 1698214 w 12192000"/>
              <a:gd name="connsiteY44" fmla="*/ 649129 h 1128179"/>
              <a:gd name="connsiteX45" fmla="*/ 1897512 w 12192000"/>
              <a:gd name="connsiteY45" fmla="*/ 615258 h 1128179"/>
              <a:gd name="connsiteX46" fmla="*/ 2083724 w 12192000"/>
              <a:gd name="connsiteY46" fmla="*/ 673831 h 1128179"/>
              <a:gd name="connsiteX47" fmla="*/ 2191530 w 12192000"/>
              <a:gd name="connsiteY47" fmla="*/ 653189 h 1128179"/>
              <a:gd name="connsiteX48" fmla="*/ 2244255 w 12192000"/>
              <a:gd name="connsiteY48" fmla="*/ 602909 h 1128179"/>
              <a:gd name="connsiteX49" fmla="*/ 2495283 w 12192000"/>
              <a:gd name="connsiteY49" fmla="*/ 595193 h 1128179"/>
              <a:gd name="connsiteX50" fmla="*/ 2562174 w 12192000"/>
              <a:gd name="connsiteY50" fmla="*/ 572725 h 1128179"/>
              <a:gd name="connsiteX51" fmla="*/ 2627821 w 12192000"/>
              <a:gd name="connsiteY51" fmla="*/ 594803 h 1128179"/>
              <a:gd name="connsiteX52" fmla="*/ 2730710 w 12192000"/>
              <a:gd name="connsiteY52" fmla="*/ 535894 h 1128179"/>
              <a:gd name="connsiteX53" fmla="*/ 2884932 w 12192000"/>
              <a:gd name="connsiteY53" fmla="*/ 529610 h 1128179"/>
              <a:gd name="connsiteX54" fmla="*/ 2976019 w 12192000"/>
              <a:gd name="connsiteY54" fmla="*/ 517878 h 1128179"/>
              <a:gd name="connsiteX55" fmla="*/ 3008759 w 12192000"/>
              <a:gd name="connsiteY55" fmla="*/ 500898 h 1128179"/>
              <a:gd name="connsiteX56" fmla="*/ 3055731 w 12192000"/>
              <a:gd name="connsiteY56" fmla="*/ 485604 h 1128179"/>
              <a:gd name="connsiteX57" fmla="*/ 3137188 w 12192000"/>
              <a:gd name="connsiteY57" fmla="*/ 448921 h 1128179"/>
              <a:gd name="connsiteX58" fmla="*/ 3338608 w 12192000"/>
              <a:gd name="connsiteY58" fmla="*/ 446350 h 1128179"/>
              <a:gd name="connsiteX59" fmla="*/ 3344574 w 12192000"/>
              <a:gd name="connsiteY59" fmla="*/ 435962 h 1128179"/>
              <a:gd name="connsiteX60" fmla="*/ 3402455 w 12192000"/>
              <a:gd name="connsiteY60" fmla="*/ 430487 h 1128179"/>
              <a:gd name="connsiteX61" fmla="*/ 3614450 w 12192000"/>
              <a:gd name="connsiteY61" fmla="*/ 475834 h 1128179"/>
              <a:gd name="connsiteX62" fmla="*/ 3727304 w 12192000"/>
              <a:gd name="connsiteY62" fmla="*/ 463354 h 1128179"/>
              <a:gd name="connsiteX63" fmla="*/ 3765869 w 12192000"/>
              <a:gd name="connsiteY63" fmla="*/ 448520 h 1128179"/>
              <a:gd name="connsiteX64" fmla="*/ 3830576 w 12192000"/>
              <a:gd name="connsiteY64" fmla="*/ 424312 h 1128179"/>
              <a:gd name="connsiteX65" fmla="*/ 3875271 w 12192000"/>
              <a:gd name="connsiteY65" fmla="*/ 380597 h 1128179"/>
              <a:gd name="connsiteX66" fmla="*/ 3948478 w 12192000"/>
              <a:gd name="connsiteY66" fmla="*/ 401303 h 1128179"/>
              <a:gd name="connsiteX67" fmla="*/ 4006369 w 12192000"/>
              <a:gd name="connsiteY67" fmla="*/ 379758 h 1128179"/>
              <a:gd name="connsiteX68" fmla="*/ 4093666 w 12192000"/>
              <a:gd name="connsiteY68" fmla="*/ 343437 h 1128179"/>
              <a:gd name="connsiteX69" fmla="*/ 4145241 w 12192000"/>
              <a:gd name="connsiteY69" fmla="*/ 331048 h 1128179"/>
              <a:gd name="connsiteX70" fmla="*/ 4284785 w 12192000"/>
              <a:gd name="connsiteY70" fmla="*/ 287911 h 1128179"/>
              <a:gd name="connsiteX71" fmla="*/ 4423539 w 12192000"/>
              <a:gd name="connsiteY71" fmla="*/ 237622 h 1128179"/>
              <a:gd name="connsiteX72" fmla="*/ 4535774 w 12192000"/>
              <a:gd name="connsiteY72" fmla="*/ 174767 h 1128179"/>
              <a:gd name="connsiteX73" fmla="*/ 4536053 w 12192000"/>
              <a:gd name="connsiteY73" fmla="*/ 174235 h 1128179"/>
              <a:gd name="connsiteX74" fmla="*/ 4547385 w 12192000"/>
              <a:gd name="connsiteY74" fmla="*/ 175275 h 1128179"/>
              <a:gd name="connsiteX75" fmla="*/ 4603054 w 12192000"/>
              <a:gd name="connsiteY75" fmla="*/ 187089 h 1128179"/>
              <a:gd name="connsiteX76" fmla="*/ 4674354 w 12192000"/>
              <a:gd name="connsiteY76" fmla="*/ 136635 h 1128179"/>
              <a:gd name="connsiteX77" fmla="*/ 4704259 w 12192000"/>
              <a:gd name="connsiteY77" fmla="*/ 127953 h 1128179"/>
              <a:gd name="connsiteX78" fmla="*/ 4720133 w 12192000"/>
              <a:gd name="connsiteY78" fmla="*/ 120475 h 1128179"/>
              <a:gd name="connsiteX79" fmla="*/ 4721058 w 12192000"/>
              <a:gd name="connsiteY79" fmla="*/ 118174 h 1128179"/>
              <a:gd name="connsiteX80" fmla="*/ 4774434 w 12192000"/>
              <a:gd name="connsiteY80" fmla="*/ 129767 h 1128179"/>
              <a:gd name="connsiteX81" fmla="*/ 4781376 w 12192000"/>
              <a:gd name="connsiteY81" fmla="*/ 127026 h 1128179"/>
              <a:gd name="connsiteX82" fmla="*/ 4816353 w 12192000"/>
              <a:gd name="connsiteY82" fmla="*/ 140061 h 1128179"/>
              <a:gd name="connsiteX83" fmla="*/ 4834325 w 12192000"/>
              <a:gd name="connsiteY83" fmla="*/ 143873 h 1128179"/>
              <a:gd name="connsiteX84" fmla="*/ 4839606 w 12192000"/>
              <a:gd name="connsiteY84" fmla="*/ 150977 h 1128179"/>
              <a:gd name="connsiteX85" fmla="*/ 4866030 w 12192000"/>
              <a:gd name="connsiteY85" fmla="*/ 153545 h 1128179"/>
              <a:gd name="connsiteX86" fmla="*/ 4868987 w 12192000"/>
              <a:gd name="connsiteY86" fmla="*/ 151567 h 1128179"/>
              <a:gd name="connsiteX87" fmla="*/ 4891068 w 12192000"/>
              <a:gd name="connsiteY87" fmla="*/ 162141 h 1128179"/>
              <a:gd name="connsiteX88" fmla="*/ 4909920 w 12192000"/>
              <a:gd name="connsiteY88" fmla="*/ 181223 h 1128179"/>
              <a:gd name="connsiteX89" fmla="*/ 5133538 w 12192000"/>
              <a:gd name="connsiteY89" fmla="*/ 171046 h 1128179"/>
              <a:gd name="connsiteX90" fmla="*/ 5467747 w 12192000"/>
              <a:gd name="connsiteY90" fmla="*/ 211498 h 1128179"/>
              <a:gd name="connsiteX91" fmla="*/ 5792606 w 12192000"/>
              <a:gd name="connsiteY91" fmla="*/ 221512 h 1128179"/>
              <a:gd name="connsiteX92" fmla="*/ 5869247 w 12192000"/>
              <a:gd name="connsiteY92" fmla="*/ 207069 h 1128179"/>
              <a:gd name="connsiteX93" fmla="*/ 5938156 w 12192000"/>
              <a:gd name="connsiteY93" fmla="*/ 236733 h 1128179"/>
              <a:gd name="connsiteX94" fmla="*/ 5965800 w 12192000"/>
              <a:gd name="connsiteY94" fmla="*/ 221624 h 1128179"/>
              <a:gd name="connsiteX95" fmla="*/ 5970550 w 12192000"/>
              <a:gd name="connsiteY95" fmla="*/ 218554 h 1128179"/>
              <a:gd name="connsiteX96" fmla="*/ 5989910 w 12192000"/>
              <a:gd name="connsiteY96" fmla="*/ 216383 h 1128179"/>
              <a:gd name="connsiteX97" fmla="*/ 5994937 w 12192000"/>
              <a:gd name="connsiteY97" fmla="*/ 203125 h 1128179"/>
              <a:gd name="connsiteX98" fmla="*/ 6023765 w 12192000"/>
              <a:gd name="connsiteY98" fmla="*/ 190797 h 1128179"/>
              <a:gd name="connsiteX99" fmla="*/ 6059520 w 12192000"/>
              <a:gd name="connsiteY99" fmla="*/ 190331 h 1128179"/>
              <a:gd name="connsiteX100" fmla="*/ 6229716 w 12192000"/>
              <a:gd name="connsiteY100" fmla="*/ 202251 h 1128179"/>
              <a:gd name="connsiteX101" fmla="*/ 6331381 w 12192000"/>
              <a:gd name="connsiteY101" fmla="*/ 201324 h 1128179"/>
              <a:gd name="connsiteX102" fmla="*/ 6369749 w 12192000"/>
              <a:gd name="connsiteY102" fmla="*/ 188311 h 1128179"/>
              <a:gd name="connsiteX103" fmla="*/ 6423498 w 12192000"/>
              <a:gd name="connsiteY103" fmla="*/ 178651 h 1128179"/>
              <a:gd name="connsiteX104" fmla="*/ 6518161 w 12192000"/>
              <a:gd name="connsiteY104" fmla="*/ 151803 h 1128179"/>
              <a:gd name="connsiteX105" fmla="*/ 6645685 w 12192000"/>
              <a:gd name="connsiteY105" fmla="*/ 132773 h 1128179"/>
              <a:gd name="connsiteX106" fmla="*/ 6739636 w 12192000"/>
              <a:gd name="connsiteY106" fmla="*/ 172969 h 1128179"/>
              <a:gd name="connsiteX107" fmla="*/ 6747672 w 12192000"/>
              <a:gd name="connsiteY107" fmla="*/ 163353 h 1128179"/>
              <a:gd name="connsiteX108" fmla="*/ 6811991 w 12192000"/>
              <a:gd name="connsiteY108" fmla="*/ 164731 h 1128179"/>
              <a:gd name="connsiteX109" fmla="*/ 7038226 w 12192000"/>
              <a:gd name="connsiteY109" fmla="*/ 234745 h 1128179"/>
              <a:gd name="connsiteX110" fmla="*/ 7163894 w 12192000"/>
              <a:gd name="connsiteY110" fmla="*/ 235638 h 1128179"/>
              <a:gd name="connsiteX111" fmla="*/ 7208349 w 12192000"/>
              <a:gd name="connsiteY111" fmla="*/ 225443 h 1128179"/>
              <a:gd name="connsiteX112" fmla="*/ 7282840 w 12192000"/>
              <a:gd name="connsiteY112" fmla="*/ 209016 h 1128179"/>
              <a:gd name="connsiteX113" fmla="*/ 7338153 w 12192000"/>
              <a:gd name="connsiteY113" fmla="*/ 170853 h 1128179"/>
              <a:gd name="connsiteX114" fmla="*/ 7400583 w 12192000"/>
              <a:gd name="connsiteY114" fmla="*/ 167375 h 1128179"/>
              <a:gd name="connsiteX115" fmla="*/ 7415556 w 12192000"/>
              <a:gd name="connsiteY115" fmla="*/ 200044 h 1128179"/>
              <a:gd name="connsiteX116" fmla="*/ 7482186 w 12192000"/>
              <a:gd name="connsiteY116" fmla="*/ 185458 h 1128179"/>
              <a:gd name="connsiteX117" fmla="*/ 7583207 w 12192000"/>
              <a:gd name="connsiteY117" fmla="*/ 159660 h 1128179"/>
              <a:gd name="connsiteX118" fmla="*/ 7641594 w 12192000"/>
              <a:gd name="connsiteY118" fmla="*/ 153426 h 1128179"/>
              <a:gd name="connsiteX119" fmla="*/ 7800943 w 12192000"/>
              <a:gd name="connsiteY119" fmla="*/ 127008 h 1128179"/>
              <a:gd name="connsiteX120" fmla="*/ 7960450 w 12192000"/>
              <a:gd name="connsiteY120" fmla="*/ 93391 h 1128179"/>
              <a:gd name="connsiteX121" fmla="*/ 8054361 w 12192000"/>
              <a:gd name="connsiteY121" fmla="*/ 33083 h 1128179"/>
              <a:gd name="connsiteX122" fmla="*/ 8185539 w 12192000"/>
              <a:gd name="connsiteY122" fmla="*/ 9813 h 1128179"/>
              <a:gd name="connsiteX123" fmla="*/ 8207409 w 12192000"/>
              <a:gd name="connsiteY123" fmla="*/ 0 h 1128179"/>
              <a:gd name="connsiteX124" fmla="*/ 8238081 w 12192000"/>
              <a:gd name="connsiteY124" fmla="*/ 5133 h 1128179"/>
              <a:gd name="connsiteX125" fmla="*/ 8361058 w 12192000"/>
              <a:gd name="connsiteY125" fmla="*/ 27576 h 1128179"/>
              <a:gd name="connsiteX126" fmla="*/ 8458208 w 12192000"/>
              <a:gd name="connsiteY126" fmla="*/ 61981 h 1128179"/>
              <a:gd name="connsiteX127" fmla="*/ 8577671 w 12192000"/>
              <a:gd name="connsiteY127" fmla="*/ 34629 h 1128179"/>
              <a:gd name="connsiteX128" fmla="*/ 8651048 w 12192000"/>
              <a:gd name="connsiteY128" fmla="*/ 41418 h 1128179"/>
              <a:gd name="connsiteX129" fmla="*/ 8772056 w 12192000"/>
              <a:gd name="connsiteY129" fmla="*/ 88351 h 1128179"/>
              <a:gd name="connsiteX130" fmla="*/ 8929686 w 12192000"/>
              <a:gd name="connsiteY130" fmla="*/ 70976 h 1128179"/>
              <a:gd name="connsiteX131" fmla="*/ 8966892 w 12192000"/>
              <a:gd name="connsiteY13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3495 w 12192000"/>
              <a:gd name="connsiteY23" fmla="*/ 101378 h 1128179"/>
              <a:gd name="connsiteX24" fmla="*/ 11993769 w 12192000"/>
              <a:gd name="connsiteY24" fmla="*/ 153864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254004 w 12192000"/>
              <a:gd name="connsiteY31" fmla="*/ 918640 h 1128179"/>
              <a:gd name="connsiteX32" fmla="*/ 336238 w 12192000"/>
              <a:gd name="connsiteY32" fmla="*/ 969390 h 1128179"/>
              <a:gd name="connsiteX33" fmla="*/ 564333 w 12192000"/>
              <a:gd name="connsiteY33" fmla="*/ 905785 h 1128179"/>
              <a:gd name="connsiteX34" fmla="*/ 863669 w 12192000"/>
              <a:gd name="connsiteY34" fmla="*/ 750988 h 1128179"/>
              <a:gd name="connsiteX35" fmla="*/ 991881 w 12192000"/>
              <a:gd name="connsiteY35" fmla="*/ 768827 h 1128179"/>
              <a:gd name="connsiteX36" fmla="*/ 1044355 w 12192000"/>
              <a:gd name="connsiteY36" fmla="*/ 807183 h 1128179"/>
              <a:gd name="connsiteX37" fmla="*/ 1063705 w 12192000"/>
              <a:gd name="connsiteY37" fmla="*/ 809009 h 1128179"/>
              <a:gd name="connsiteX38" fmla="*/ 1102332 w 12192000"/>
              <a:gd name="connsiteY38" fmla="*/ 768355 h 1128179"/>
              <a:gd name="connsiteX39" fmla="*/ 1154923 w 12192000"/>
              <a:gd name="connsiteY39" fmla="*/ 767172 h 1128179"/>
              <a:gd name="connsiteX40" fmla="*/ 1216594 w 12192000"/>
              <a:gd name="connsiteY40" fmla="*/ 711296 h 1128179"/>
              <a:gd name="connsiteX41" fmla="*/ 1423680 w 12192000"/>
              <a:gd name="connsiteY41" fmla="*/ 687582 h 1128179"/>
              <a:gd name="connsiteX42" fmla="*/ 1481131 w 12192000"/>
              <a:gd name="connsiteY42" fmla="*/ 629980 h 1128179"/>
              <a:gd name="connsiteX43" fmla="*/ 1698214 w 12192000"/>
              <a:gd name="connsiteY43" fmla="*/ 649129 h 1128179"/>
              <a:gd name="connsiteX44" fmla="*/ 1897512 w 12192000"/>
              <a:gd name="connsiteY44" fmla="*/ 615258 h 1128179"/>
              <a:gd name="connsiteX45" fmla="*/ 2083724 w 12192000"/>
              <a:gd name="connsiteY45" fmla="*/ 673831 h 1128179"/>
              <a:gd name="connsiteX46" fmla="*/ 2191530 w 12192000"/>
              <a:gd name="connsiteY46" fmla="*/ 653189 h 1128179"/>
              <a:gd name="connsiteX47" fmla="*/ 2244255 w 12192000"/>
              <a:gd name="connsiteY47" fmla="*/ 602909 h 1128179"/>
              <a:gd name="connsiteX48" fmla="*/ 2495283 w 12192000"/>
              <a:gd name="connsiteY48" fmla="*/ 595193 h 1128179"/>
              <a:gd name="connsiteX49" fmla="*/ 2562174 w 12192000"/>
              <a:gd name="connsiteY49" fmla="*/ 572725 h 1128179"/>
              <a:gd name="connsiteX50" fmla="*/ 2627821 w 12192000"/>
              <a:gd name="connsiteY50" fmla="*/ 594803 h 1128179"/>
              <a:gd name="connsiteX51" fmla="*/ 2730710 w 12192000"/>
              <a:gd name="connsiteY51" fmla="*/ 535894 h 1128179"/>
              <a:gd name="connsiteX52" fmla="*/ 2884932 w 12192000"/>
              <a:gd name="connsiteY52" fmla="*/ 529610 h 1128179"/>
              <a:gd name="connsiteX53" fmla="*/ 2976019 w 12192000"/>
              <a:gd name="connsiteY53" fmla="*/ 517878 h 1128179"/>
              <a:gd name="connsiteX54" fmla="*/ 3008759 w 12192000"/>
              <a:gd name="connsiteY54" fmla="*/ 500898 h 1128179"/>
              <a:gd name="connsiteX55" fmla="*/ 3055731 w 12192000"/>
              <a:gd name="connsiteY55" fmla="*/ 485604 h 1128179"/>
              <a:gd name="connsiteX56" fmla="*/ 3137188 w 12192000"/>
              <a:gd name="connsiteY56" fmla="*/ 448921 h 1128179"/>
              <a:gd name="connsiteX57" fmla="*/ 3338608 w 12192000"/>
              <a:gd name="connsiteY57" fmla="*/ 446350 h 1128179"/>
              <a:gd name="connsiteX58" fmla="*/ 3344574 w 12192000"/>
              <a:gd name="connsiteY58" fmla="*/ 435962 h 1128179"/>
              <a:gd name="connsiteX59" fmla="*/ 3402455 w 12192000"/>
              <a:gd name="connsiteY59" fmla="*/ 430487 h 1128179"/>
              <a:gd name="connsiteX60" fmla="*/ 3614450 w 12192000"/>
              <a:gd name="connsiteY60" fmla="*/ 475834 h 1128179"/>
              <a:gd name="connsiteX61" fmla="*/ 3727304 w 12192000"/>
              <a:gd name="connsiteY61" fmla="*/ 463354 h 1128179"/>
              <a:gd name="connsiteX62" fmla="*/ 3765869 w 12192000"/>
              <a:gd name="connsiteY62" fmla="*/ 448520 h 1128179"/>
              <a:gd name="connsiteX63" fmla="*/ 3830576 w 12192000"/>
              <a:gd name="connsiteY63" fmla="*/ 424312 h 1128179"/>
              <a:gd name="connsiteX64" fmla="*/ 3875271 w 12192000"/>
              <a:gd name="connsiteY64" fmla="*/ 380597 h 1128179"/>
              <a:gd name="connsiteX65" fmla="*/ 3948478 w 12192000"/>
              <a:gd name="connsiteY65" fmla="*/ 401303 h 1128179"/>
              <a:gd name="connsiteX66" fmla="*/ 4006369 w 12192000"/>
              <a:gd name="connsiteY66" fmla="*/ 379758 h 1128179"/>
              <a:gd name="connsiteX67" fmla="*/ 4093666 w 12192000"/>
              <a:gd name="connsiteY67" fmla="*/ 343437 h 1128179"/>
              <a:gd name="connsiteX68" fmla="*/ 4145241 w 12192000"/>
              <a:gd name="connsiteY68" fmla="*/ 331048 h 1128179"/>
              <a:gd name="connsiteX69" fmla="*/ 4284785 w 12192000"/>
              <a:gd name="connsiteY69" fmla="*/ 287911 h 1128179"/>
              <a:gd name="connsiteX70" fmla="*/ 4423539 w 12192000"/>
              <a:gd name="connsiteY70" fmla="*/ 237622 h 1128179"/>
              <a:gd name="connsiteX71" fmla="*/ 4535774 w 12192000"/>
              <a:gd name="connsiteY71" fmla="*/ 174767 h 1128179"/>
              <a:gd name="connsiteX72" fmla="*/ 4536053 w 12192000"/>
              <a:gd name="connsiteY72" fmla="*/ 174235 h 1128179"/>
              <a:gd name="connsiteX73" fmla="*/ 4547385 w 12192000"/>
              <a:gd name="connsiteY73" fmla="*/ 175275 h 1128179"/>
              <a:gd name="connsiteX74" fmla="*/ 4603054 w 12192000"/>
              <a:gd name="connsiteY74" fmla="*/ 187089 h 1128179"/>
              <a:gd name="connsiteX75" fmla="*/ 4674354 w 12192000"/>
              <a:gd name="connsiteY75" fmla="*/ 136635 h 1128179"/>
              <a:gd name="connsiteX76" fmla="*/ 4704259 w 12192000"/>
              <a:gd name="connsiteY76" fmla="*/ 127953 h 1128179"/>
              <a:gd name="connsiteX77" fmla="*/ 4720133 w 12192000"/>
              <a:gd name="connsiteY77" fmla="*/ 120475 h 1128179"/>
              <a:gd name="connsiteX78" fmla="*/ 4721058 w 12192000"/>
              <a:gd name="connsiteY78" fmla="*/ 118174 h 1128179"/>
              <a:gd name="connsiteX79" fmla="*/ 4774434 w 12192000"/>
              <a:gd name="connsiteY79" fmla="*/ 129767 h 1128179"/>
              <a:gd name="connsiteX80" fmla="*/ 4781376 w 12192000"/>
              <a:gd name="connsiteY80" fmla="*/ 127026 h 1128179"/>
              <a:gd name="connsiteX81" fmla="*/ 4816353 w 12192000"/>
              <a:gd name="connsiteY81" fmla="*/ 140061 h 1128179"/>
              <a:gd name="connsiteX82" fmla="*/ 4834325 w 12192000"/>
              <a:gd name="connsiteY82" fmla="*/ 143873 h 1128179"/>
              <a:gd name="connsiteX83" fmla="*/ 4839606 w 12192000"/>
              <a:gd name="connsiteY83" fmla="*/ 150977 h 1128179"/>
              <a:gd name="connsiteX84" fmla="*/ 4866030 w 12192000"/>
              <a:gd name="connsiteY84" fmla="*/ 153545 h 1128179"/>
              <a:gd name="connsiteX85" fmla="*/ 4868987 w 12192000"/>
              <a:gd name="connsiteY85" fmla="*/ 151567 h 1128179"/>
              <a:gd name="connsiteX86" fmla="*/ 4891068 w 12192000"/>
              <a:gd name="connsiteY86" fmla="*/ 162141 h 1128179"/>
              <a:gd name="connsiteX87" fmla="*/ 4909920 w 12192000"/>
              <a:gd name="connsiteY87" fmla="*/ 181223 h 1128179"/>
              <a:gd name="connsiteX88" fmla="*/ 5133538 w 12192000"/>
              <a:gd name="connsiteY88" fmla="*/ 171046 h 1128179"/>
              <a:gd name="connsiteX89" fmla="*/ 5467747 w 12192000"/>
              <a:gd name="connsiteY89" fmla="*/ 211498 h 1128179"/>
              <a:gd name="connsiteX90" fmla="*/ 5792606 w 12192000"/>
              <a:gd name="connsiteY90" fmla="*/ 221512 h 1128179"/>
              <a:gd name="connsiteX91" fmla="*/ 5869247 w 12192000"/>
              <a:gd name="connsiteY91" fmla="*/ 207069 h 1128179"/>
              <a:gd name="connsiteX92" fmla="*/ 5938156 w 12192000"/>
              <a:gd name="connsiteY92" fmla="*/ 236733 h 1128179"/>
              <a:gd name="connsiteX93" fmla="*/ 5965800 w 12192000"/>
              <a:gd name="connsiteY93" fmla="*/ 221624 h 1128179"/>
              <a:gd name="connsiteX94" fmla="*/ 5970550 w 12192000"/>
              <a:gd name="connsiteY94" fmla="*/ 218554 h 1128179"/>
              <a:gd name="connsiteX95" fmla="*/ 5989910 w 12192000"/>
              <a:gd name="connsiteY95" fmla="*/ 216383 h 1128179"/>
              <a:gd name="connsiteX96" fmla="*/ 5994937 w 12192000"/>
              <a:gd name="connsiteY96" fmla="*/ 203125 h 1128179"/>
              <a:gd name="connsiteX97" fmla="*/ 6023765 w 12192000"/>
              <a:gd name="connsiteY97" fmla="*/ 190797 h 1128179"/>
              <a:gd name="connsiteX98" fmla="*/ 6059520 w 12192000"/>
              <a:gd name="connsiteY98" fmla="*/ 190331 h 1128179"/>
              <a:gd name="connsiteX99" fmla="*/ 6229716 w 12192000"/>
              <a:gd name="connsiteY99" fmla="*/ 202251 h 1128179"/>
              <a:gd name="connsiteX100" fmla="*/ 6331381 w 12192000"/>
              <a:gd name="connsiteY100" fmla="*/ 201324 h 1128179"/>
              <a:gd name="connsiteX101" fmla="*/ 6369749 w 12192000"/>
              <a:gd name="connsiteY101" fmla="*/ 188311 h 1128179"/>
              <a:gd name="connsiteX102" fmla="*/ 6423498 w 12192000"/>
              <a:gd name="connsiteY102" fmla="*/ 178651 h 1128179"/>
              <a:gd name="connsiteX103" fmla="*/ 6518161 w 12192000"/>
              <a:gd name="connsiteY103" fmla="*/ 151803 h 1128179"/>
              <a:gd name="connsiteX104" fmla="*/ 6645685 w 12192000"/>
              <a:gd name="connsiteY104" fmla="*/ 132773 h 1128179"/>
              <a:gd name="connsiteX105" fmla="*/ 6739636 w 12192000"/>
              <a:gd name="connsiteY105" fmla="*/ 172969 h 1128179"/>
              <a:gd name="connsiteX106" fmla="*/ 6747672 w 12192000"/>
              <a:gd name="connsiteY106" fmla="*/ 163353 h 1128179"/>
              <a:gd name="connsiteX107" fmla="*/ 6811991 w 12192000"/>
              <a:gd name="connsiteY107" fmla="*/ 164731 h 1128179"/>
              <a:gd name="connsiteX108" fmla="*/ 7038226 w 12192000"/>
              <a:gd name="connsiteY108" fmla="*/ 234745 h 1128179"/>
              <a:gd name="connsiteX109" fmla="*/ 7163894 w 12192000"/>
              <a:gd name="connsiteY109" fmla="*/ 235638 h 1128179"/>
              <a:gd name="connsiteX110" fmla="*/ 7208349 w 12192000"/>
              <a:gd name="connsiteY110" fmla="*/ 225443 h 1128179"/>
              <a:gd name="connsiteX111" fmla="*/ 7282840 w 12192000"/>
              <a:gd name="connsiteY111" fmla="*/ 209016 h 1128179"/>
              <a:gd name="connsiteX112" fmla="*/ 7338153 w 12192000"/>
              <a:gd name="connsiteY112" fmla="*/ 170853 h 1128179"/>
              <a:gd name="connsiteX113" fmla="*/ 7400583 w 12192000"/>
              <a:gd name="connsiteY113" fmla="*/ 167375 h 1128179"/>
              <a:gd name="connsiteX114" fmla="*/ 7415556 w 12192000"/>
              <a:gd name="connsiteY114" fmla="*/ 200044 h 1128179"/>
              <a:gd name="connsiteX115" fmla="*/ 7482186 w 12192000"/>
              <a:gd name="connsiteY115" fmla="*/ 185458 h 1128179"/>
              <a:gd name="connsiteX116" fmla="*/ 7583207 w 12192000"/>
              <a:gd name="connsiteY116" fmla="*/ 159660 h 1128179"/>
              <a:gd name="connsiteX117" fmla="*/ 7641594 w 12192000"/>
              <a:gd name="connsiteY117" fmla="*/ 153426 h 1128179"/>
              <a:gd name="connsiteX118" fmla="*/ 7800943 w 12192000"/>
              <a:gd name="connsiteY118" fmla="*/ 127008 h 1128179"/>
              <a:gd name="connsiteX119" fmla="*/ 7960450 w 12192000"/>
              <a:gd name="connsiteY119" fmla="*/ 93391 h 1128179"/>
              <a:gd name="connsiteX120" fmla="*/ 8054361 w 12192000"/>
              <a:gd name="connsiteY120" fmla="*/ 33083 h 1128179"/>
              <a:gd name="connsiteX121" fmla="*/ 8185539 w 12192000"/>
              <a:gd name="connsiteY121" fmla="*/ 9813 h 1128179"/>
              <a:gd name="connsiteX122" fmla="*/ 8207409 w 12192000"/>
              <a:gd name="connsiteY122" fmla="*/ 0 h 1128179"/>
              <a:gd name="connsiteX123" fmla="*/ 8238081 w 12192000"/>
              <a:gd name="connsiteY123" fmla="*/ 5133 h 1128179"/>
              <a:gd name="connsiteX124" fmla="*/ 8361058 w 12192000"/>
              <a:gd name="connsiteY124" fmla="*/ 27576 h 1128179"/>
              <a:gd name="connsiteX125" fmla="*/ 8458208 w 12192000"/>
              <a:gd name="connsiteY125" fmla="*/ 61981 h 1128179"/>
              <a:gd name="connsiteX126" fmla="*/ 8577671 w 12192000"/>
              <a:gd name="connsiteY126" fmla="*/ 34629 h 1128179"/>
              <a:gd name="connsiteX127" fmla="*/ 8651048 w 12192000"/>
              <a:gd name="connsiteY127" fmla="*/ 41418 h 1128179"/>
              <a:gd name="connsiteX128" fmla="*/ 8772056 w 12192000"/>
              <a:gd name="connsiteY128" fmla="*/ 88351 h 1128179"/>
              <a:gd name="connsiteX129" fmla="*/ 8929686 w 12192000"/>
              <a:gd name="connsiteY129" fmla="*/ 70976 h 1128179"/>
              <a:gd name="connsiteX130" fmla="*/ 8966892 w 12192000"/>
              <a:gd name="connsiteY130"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3495 w 12192000"/>
              <a:gd name="connsiteY23" fmla="*/ 101378 h 1128179"/>
              <a:gd name="connsiteX24" fmla="*/ 11993769 w 12192000"/>
              <a:gd name="connsiteY24" fmla="*/ 153864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254004 w 12192000"/>
              <a:gd name="connsiteY31" fmla="*/ 918640 h 1128179"/>
              <a:gd name="connsiteX32" fmla="*/ 336238 w 12192000"/>
              <a:gd name="connsiteY32" fmla="*/ 969390 h 1128179"/>
              <a:gd name="connsiteX33" fmla="*/ 564333 w 12192000"/>
              <a:gd name="connsiteY33" fmla="*/ 905785 h 1128179"/>
              <a:gd name="connsiteX34" fmla="*/ 863669 w 12192000"/>
              <a:gd name="connsiteY34" fmla="*/ 750988 h 1128179"/>
              <a:gd name="connsiteX35" fmla="*/ 991881 w 12192000"/>
              <a:gd name="connsiteY35" fmla="*/ 768827 h 1128179"/>
              <a:gd name="connsiteX36" fmla="*/ 1044355 w 12192000"/>
              <a:gd name="connsiteY36" fmla="*/ 807183 h 1128179"/>
              <a:gd name="connsiteX37" fmla="*/ 1063705 w 12192000"/>
              <a:gd name="connsiteY37" fmla="*/ 809009 h 1128179"/>
              <a:gd name="connsiteX38" fmla="*/ 1102332 w 12192000"/>
              <a:gd name="connsiteY38" fmla="*/ 768355 h 1128179"/>
              <a:gd name="connsiteX39" fmla="*/ 1154923 w 12192000"/>
              <a:gd name="connsiteY39" fmla="*/ 767172 h 1128179"/>
              <a:gd name="connsiteX40" fmla="*/ 1216594 w 12192000"/>
              <a:gd name="connsiteY40" fmla="*/ 711296 h 1128179"/>
              <a:gd name="connsiteX41" fmla="*/ 1423680 w 12192000"/>
              <a:gd name="connsiteY41" fmla="*/ 687582 h 1128179"/>
              <a:gd name="connsiteX42" fmla="*/ 1481131 w 12192000"/>
              <a:gd name="connsiteY42" fmla="*/ 629980 h 1128179"/>
              <a:gd name="connsiteX43" fmla="*/ 1698214 w 12192000"/>
              <a:gd name="connsiteY43" fmla="*/ 649129 h 1128179"/>
              <a:gd name="connsiteX44" fmla="*/ 1897512 w 12192000"/>
              <a:gd name="connsiteY44" fmla="*/ 615258 h 1128179"/>
              <a:gd name="connsiteX45" fmla="*/ 2083724 w 12192000"/>
              <a:gd name="connsiteY45" fmla="*/ 673831 h 1128179"/>
              <a:gd name="connsiteX46" fmla="*/ 2191530 w 12192000"/>
              <a:gd name="connsiteY46" fmla="*/ 653189 h 1128179"/>
              <a:gd name="connsiteX47" fmla="*/ 2244255 w 12192000"/>
              <a:gd name="connsiteY47" fmla="*/ 602909 h 1128179"/>
              <a:gd name="connsiteX48" fmla="*/ 2495283 w 12192000"/>
              <a:gd name="connsiteY48" fmla="*/ 595193 h 1128179"/>
              <a:gd name="connsiteX49" fmla="*/ 2562174 w 12192000"/>
              <a:gd name="connsiteY49" fmla="*/ 572725 h 1128179"/>
              <a:gd name="connsiteX50" fmla="*/ 2627821 w 12192000"/>
              <a:gd name="connsiteY50" fmla="*/ 594803 h 1128179"/>
              <a:gd name="connsiteX51" fmla="*/ 2730710 w 12192000"/>
              <a:gd name="connsiteY51" fmla="*/ 535894 h 1128179"/>
              <a:gd name="connsiteX52" fmla="*/ 2884932 w 12192000"/>
              <a:gd name="connsiteY52" fmla="*/ 529610 h 1128179"/>
              <a:gd name="connsiteX53" fmla="*/ 2976019 w 12192000"/>
              <a:gd name="connsiteY53" fmla="*/ 517878 h 1128179"/>
              <a:gd name="connsiteX54" fmla="*/ 3008759 w 12192000"/>
              <a:gd name="connsiteY54" fmla="*/ 500898 h 1128179"/>
              <a:gd name="connsiteX55" fmla="*/ 3055731 w 12192000"/>
              <a:gd name="connsiteY55" fmla="*/ 485604 h 1128179"/>
              <a:gd name="connsiteX56" fmla="*/ 3137188 w 12192000"/>
              <a:gd name="connsiteY56" fmla="*/ 448921 h 1128179"/>
              <a:gd name="connsiteX57" fmla="*/ 3338608 w 12192000"/>
              <a:gd name="connsiteY57" fmla="*/ 446350 h 1128179"/>
              <a:gd name="connsiteX58" fmla="*/ 3344574 w 12192000"/>
              <a:gd name="connsiteY58" fmla="*/ 435962 h 1128179"/>
              <a:gd name="connsiteX59" fmla="*/ 3402455 w 12192000"/>
              <a:gd name="connsiteY59" fmla="*/ 430487 h 1128179"/>
              <a:gd name="connsiteX60" fmla="*/ 3614450 w 12192000"/>
              <a:gd name="connsiteY60" fmla="*/ 475834 h 1128179"/>
              <a:gd name="connsiteX61" fmla="*/ 3727304 w 12192000"/>
              <a:gd name="connsiteY61" fmla="*/ 463354 h 1128179"/>
              <a:gd name="connsiteX62" fmla="*/ 3765869 w 12192000"/>
              <a:gd name="connsiteY62" fmla="*/ 448520 h 1128179"/>
              <a:gd name="connsiteX63" fmla="*/ 3830576 w 12192000"/>
              <a:gd name="connsiteY63" fmla="*/ 424312 h 1128179"/>
              <a:gd name="connsiteX64" fmla="*/ 3875271 w 12192000"/>
              <a:gd name="connsiteY64" fmla="*/ 380597 h 1128179"/>
              <a:gd name="connsiteX65" fmla="*/ 3948478 w 12192000"/>
              <a:gd name="connsiteY65" fmla="*/ 401303 h 1128179"/>
              <a:gd name="connsiteX66" fmla="*/ 4006369 w 12192000"/>
              <a:gd name="connsiteY66" fmla="*/ 379758 h 1128179"/>
              <a:gd name="connsiteX67" fmla="*/ 4093666 w 12192000"/>
              <a:gd name="connsiteY67" fmla="*/ 343437 h 1128179"/>
              <a:gd name="connsiteX68" fmla="*/ 4145241 w 12192000"/>
              <a:gd name="connsiteY68" fmla="*/ 331048 h 1128179"/>
              <a:gd name="connsiteX69" fmla="*/ 4284785 w 12192000"/>
              <a:gd name="connsiteY69" fmla="*/ 287911 h 1128179"/>
              <a:gd name="connsiteX70" fmla="*/ 4423539 w 12192000"/>
              <a:gd name="connsiteY70" fmla="*/ 237622 h 1128179"/>
              <a:gd name="connsiteX71" fmla="*/ 4535774 w 12192000"/>
              <a:gd name="connsiteY71" fmla="*/ 174767 h 1128179"/>
              <a:gd name="connsiteX72" fmla="*/ 4536053 w 12192000"/>
              <a:gd name="connsiteY72" fmla="*/ 174235 h 1128179"/>
              <a:gd name="connsiteX73" fmla="*/ 4547385 w 12192000"/>
              <a:gd name="connsiteY73" fmla="*/ 175275 h 1128179"/>
              <a:gd name="connsiteX74" fmla="*/ 4603054 w 12192000"/>
              <a:gd name="connsiteY74" fmla="*/ 187089 h 1128179"/>
              <a:gd name="connsiteX75" fmla="*/ 4674354 w 12192000"/>
              <a:gd name="connsiteY75" fmla="*/ 136635 h 1128179"/>
              <a:gd name="connsiteX76" fmla="*/ 4704259 w 12192000"/>
              <a:gd name="connsiteY76" fmla="*/ 127953 h 1128179"/>
              <a:gd name="connsiteX77" fmla="*/ 4720133 w 12192000"/>
              <a:gd name="connsiteY77" fmla="*/ 120475 h 1128179"/>
              <a:gd name="connsiteX78" fmla="*/ 4721058 w 12192000"/>
              <a:gd name="connsiteY78" fmla="*/ 118174 h 1128179"/>
              <a:gd name="connsiteX79" fmla="*/ 4774434 w 12192000"/>
              <a:gd name="connsiteY79" fmla="*/ 129767 h 1128179"/>
              <a:gd name="connsiteX80" fmla="*/ 4781376 w 12192000"/>
              <a:gd name="connsiteY80" fmla="*/ 127026 h 1128179"/>
              <a:gd name="connsiteX81" fmla="*/ 4816353 w 12192000"/>
              <a:gd name="connsiteY81" fmla="*/ 140061 h 1128179"/>
              <a:gd name="connsiteX82" fmla="*/ 4834325 w 12192000"/>
              <a:gd name="connsiteY82" fmla="*/ 143873 h 1128179"/>
              <a:gd name="connsiteX83" fmla="*/ 4839606 w 12192000"/>
              <a:gd name="connsiteY83" fmla="*/ 150977 h 1128179"/>
              <a:gd name="connsiteX84" fmla="*/ 4866030 w 12192000"/>
              <a:gd name="connsiteY84" fmla="*/ 153545 h 1128179"/>
              <a:gd name="connsiteX85" fmla="*/ 4868987 w 12192000"/>
              <a:gd name="connsiteY85" fmla="*/ 151567 h 1128179"/>
              <a:gd name="connsiteX86" fmla="*/ 4891068 w 12192000"/>
              <a:gd name="connsiteY86" fmla="*/ 162141 h 1128179"/>
              <a:gd name="connsiteX87" fmla="*/ 4909920 w 12192000"/>
              <a:gd name="connsiteY87" fmla="*/ 181223 h 1128179"/>
              <a:gd name="connsiteX88" fmla="*/ 5133538 w 12192000"/>
              <a:gd name="connsiteY88" fmla="*/ 171046 h 1128179"/>
              <a:gd name="connsiteX89" fmla="*/ 5467747 w 12192000"/>
              <a:gd name="connsiteY89" fmla="*/ 211498 h 1128179"/>
              <a:gd name="connsiteX90" fmla="*/ 5792606 w 12192000"/>
              <a:gd name="connsiteY90" fmla="*/ 221512 h 1128179"/>
              <a:gd name="connsiteX91" fmla="*/ 5869247 w 12192000"/>
              <a:gd name="connsiteY91" fmla="*/ 207069 h 1128179"/>
              <a:gd name="connsiteX92" fmla="*/ 5938156 w 12192000"/>
              <a:gd name="connsiteY92" fmla="*/ 236733 h 1128179"/>
              <a:gd name="connsiteX93" fmla="*/ 5965800 w 12192000"/>
              <a:gd name="connsiteY93" fmla="*/ 221624 h 1128179"/>
              <a:gd name="connsiteX94" fmla="*/ 5970550 w 12192000"/>
              <a:gd name="connsiteY94" fmla="*/ 218554 h 1128179"/>
              <a:gd name="connsiteX95" fmla="*/ 5989910 w 12192000"/>
              <a:gd name="connsiteY95" fmla="*/ 216383 h 1128179"/>
              <a:gd name="connsiteX96" fmla="*/ 5994937 w 12192000"/>
              <a:gd name="connsiteY96" fmla="*/ 203125 h 1128179"/>
              <a:gd name="connsiteX97" fmla="*/ 6023765 w 12192000"/>
              <a:gd name="connsiteY97" fmla="*/ 190797 h 1128179"/>
              <a:gd name="connsiteX98" fmla="*/ 6059520 w 12192000"/>
              <a:gd name="connsiteY98" fmla="*/ 190331 h 1128179"/>
              <a:gd name="connsiteX99" fmla="*/ 6229716 w 12192000"/>
              <a:gd name="connsiteY99" fmla="*/ 202251 h 1128179"/>
              <a:gd name="connsiteX100" fmla="*/ 6331381 w 12192000"/>
              <a:gd name="connsiteY100" fmla="*/ 201324 h 1128179"/>
              <a:gd name="connsiteX101" fmla="*/ 6369749 w 12192000"/>
              <a:gd name="connsiteY101" fmla="*/ 188311 h 1128179"/>
              <a:gd name="connsiteX102" fmla="*/ 6423498 w 12192000"/>
              <a:gd name="connsiteY102" fmla="*/ 178651 h 1128179"/>
              <a:gd name="connsiteX103" fmla="*/ 6518161 w 12192000"/>
              <a:gd name="connsiteY103" fmla="*/ 151803 h 1128179"/>
              <a:gd name="connsiteX104" fmla="*/ 6645685 w 12192000"/>
              <a:gd name="connsiteY104" fmla="*/ 132773 h 1128179"/>
              <a:gd name="connsiteX105" fmla="*/ 6739636 w 12192000"/>
              <a:gd name="connsiteY105" fmla="*/ 172969 h 1128179"/>
              <a:gd name="connsiteX106" fmla="*/ 6747672 w 12192000"/>
              <a:gd name="connsiteY106" fmla="*/ 163353 h 1128179"/>
              <a:gd name="connsiteX107" fmla="*/ 6811991 w 12192000"/>
              <a:gd name="connsiteY107" fmla="*/ 164731 h 1128179"/>
              <a:gd name="connsiteX108" fmla="*/ 7038226 w 12192000"/>
              <a:gd name="connsiteY108" fmla="*/ 234745 h 1128179"/>
              <a:gd name="connsiteX109" fmla="*/ 7163894 w 12192000"/>
              <a:gd name="connsiteY109" fmla="*/ 235638 h 1128179"/>
              <a:gd name="connsiteX110" fmla="*/ 7208349 w 12192000"/>
              <a:gd name="connsiteY110" fmla="*/ 225443 h 1128179"/>
              <a:gd name="connsiteX111" fmla="*/ 7282840 w 12192000"/>
              <a:gd name="connsiteY111" fmla="*/ 209016 h 1128179"/>
              <a:gd name="connsiteX112" fmla="*/ 7338153 w 12192000"/>
              <a:gd name="connsiteY112" fmla="*/ 170853 h 1128179"/>
              <a:gd name="connsiteX113" fmla="*/ 7400583 w 12192000"/>
              <a:gd name="connsiteY113" fmla="*/ 167375 h 1128179"/>
              <a:gd name="connsiteX114" fmla="*/ 7415556 w 12192000"/>
              <a:gd name="connsiteY114" fmla="*/ 200044 h 1128179"/>
              <a:gd name="connsiteX115" fmla="*/ 7482186 w 12192000"/>
              <a:gd name="connsiteY115" fmla="*/ 185458 h 1128179"/>
              <a:gd name="connsiteX116" fmla="*/ 7583207 w 12192000"/>
              <a:gd name="connsiteY116" fmla="*/ 159660 h 1128179"/>
              <a:gd name="connsiteX117" fmla="*/ 7641594 w 12192000"/>
              <a:gd name="connsiteY117" fmla="*/ 153426 h 1128179"/>
              <a:gd name="connsiteX118" fmla="*/ 7800943 w 12192000"/>
              <a:gd name="connsiteY118" fmla="*/ 127008 h 1128179"/>
              <a:gd name="connsiteX119" fmla="*/ 7960450 w 12192000"/>
              <a:gd name="connsiteY119" fmla="*/ 93391 h 1128179"/>
              <a:gd name="connsiteX120" fmla="*/ 8054361 w 12192000"/>
              <a:gd name="connsiteY120" fmla="*/ 33083 h 1128179"/>
              <a:gd name="connsiteX121" fmla="*/ 8185539 w 12192000"/>
              <a:gd name="connsiteY121" fmla="*/ 9813 h 1128179"/>
              <a:gd name="connsiteX122" fmla="*/ 8207409 w 12192000"/>
              <a:gd name="connsiteY122" fmla="*/ 0 h 1128179"/>
              <a:gd name="connsiteX123" fmla="*/ 8238081 w 12192000"/>
              <a:gd name="connsiteY123" fmla="*/ 5133 h 1128179"/>
              <a:gd name="connsiteX124" fmla="*/ 8361058 w 12192000"/>
              <a:gd name="connsiteY124" fmla="*/ 27576 h 1128179"/>
              <a:gd name="connsiteX125" fmla="*/ 8458208 w 12192000"/>
              <a:gd name="connsiteY125" fmla="*/ 61981 h 1128179"/>
              <a:gd name="connsiteX126" fmla="*/ 8577671 w 12192000"/>
              <a:gd name="connsiteY126" fmla="*/ 34629 h 1128179"/>
              <a:gd name="connsiteX127" fmla="*/ 8673082 w 12192000"/>
              <a:gd name="connsiteY127" fmla="*/ 78141 h 1128179"/>
              <a:gd name="connsiteX128" fmla="*/ 8772056 w 12192000"/>
              <a:gd name="connsiteY128" fmla="*/ 88351 h 1128179"/>
              <a:gd name="connsiteX129" fmla="*/ 8929686 w 12192000"/>
              <a:gd name="connsiteY129" fmla="*/ 70976 h 1128179"/>
              <a:gd name="connsiteX130" fmla="*/ 8966892 w 12192000"/>
              <a:gd name="connsiteY130"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3495 w 12192000"/>
              <a:gd name="connsiteY23" fmla="*/ 101378 h 1128179"/>
              <a:gd name="connsiteX24" fmla="*/ 11993769 w 12192000"/>
              <a:gd name="connsiteY24" fmla="*/ 153864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254004 w 12192000"/>
              <a:gd name="connsiteY31" fmla="*/ 918640 h 1128179"/>
              <a:gd name="connsiteX32" fmla="*/ 336238 w 12192000"/>
              <a:gd name="connsiteY32" fmla="*/ 969390 h 1128179"/>
              <a:gd name="connsiteX33" fmla="*/ 564333 w 12192000"/>
              <a:gd name="connsiteY33" fmla="*/ 905785 h 1128179"/>
              <a:gd name="connsiteX34" fmla="*/ 863669 w 12192000"/>
              <a:gd name="connsiteY34" fmla="*/ 750988 h 1128179"/>
              <a:gd name="connsiteX35" fmla="*/ 991881 w 12192000"/>
              <a:gd name="connsiteY35" fmla="*/ 768827 h 1128179"/>
              <a:gd name="connsiteX36" fmla="*/ 1044355 w 12192000"/>
              <a:gd name="connsiteY36" fmla="*/ 807183 h 1128179"/>
              <a:gd name="connsiteX37" fmla="*/ 1063705 w 12192000"/>
              <a:gd name="connsiteY37" fmla="*/ 809009 h 1128179"/>
              <a:gd name="connsiteX38" fmla="*/ 1102332 w 12192000"/>
              <a:gd name="connsiteY38" fmla="*/ 768355 h 1128179"/>
              <a:gd name="connsiteX39" fmla="*/ 1154923 w 12192000"/>
              <a:gd name="connsiteY39" fmla="*/ 767172 h 1128179"/>
              <a:gd name="connsiteX40" fmla="*/ 1216594 w 12192000"/>
              <a:gd name="connsiteY40" fmla="*/ 711296 h 1128179"/>
              <a:gd name="connsiteX41" fmla="*/ 1423680 w 12192000"/>
              <a:gd name="connsiteY41" fmla="*/ 687582 h 1128179"/>
              <a:gd name="connsiteX42" fmla="*/ 1481131 w 12192000"/>
              <a:gd name="connsiteY42" fmla="*/ 629980 h 1128179"/>
              <a:gd name="connsiteX43" fmla="*/ 1698214 w 12192000"/>
              <a:gd name="connsiteY43" fmla="*/ 649129 h 1128179"/>
              <a:gd name="connsiteX44" fmla="*/ 1897512 w 12192000"/>
              <a:gd name="connsiteY44" fmla="*/ 615258 h 1128179"/>
              <a:gd name="connsiteX45" fmla="*/ 2083724 w 12192000"/>
              <a:gd name="connsiteY45" fmla="*/ 673831 h 1128179"/>
              <a:gd name="connsiteX46" fmla="*/ 2191530 w 12192000"/>
              <a:gd name="connsiteY46" fmla="*/ 653189 h 1128179"/>
              <a:gd name="connsiteX47" fmla="*/ 2244255 w 12192000"/>
              <a:gd name="connsiteY47" fmla="*/ 602909 h 1128179"/>
              <a:gd name="connsiteX48" fmla="*/ 2495283 w 12192000"/>
              <a:gd name="connsiteY48" fmla="*/ 595193 h 1128179"/>
              <a:gd name="connsiteX49" fmla="*/ 2562174 w 12192000"/>
              <a:gd name="connsiteY49" fmla="*/ 572725 h 1128179"/>
              <a:gd name="connsiteX50" fmla="*/ 2627821 w 12192000"/>
              <a:gd name="connsiteY50" fmla="*/ 594803 h 1128179"/>
              <a:gd name="connsiteX51" fmla="*/ 2730710 w 12192000"/>
              <a:gd name="connsiteY51" fmla="*/ 535894 h 1128179"/>
              <a:gd name="connsiteX52" fmla="*/ 2884932 w 12192000"/>
              <a:gd name="connsiteY52" fmla="*/ 529610 h 1128179"/>
              <a:gd name="connsiteX53" fmla="*/ 2976019 w 12192000"/>
              <a:gd name="connsiteY53" fmla="*/ 517878 h 1128179"/>
              <a:gd name="connsiteX54" fmla="*/ 3008759 w 12192000"/>
              <a:gd name="connsiteY54" fmla="*/ 500898 h 1128179"/>
              <a:gd name="connsiteX55" fmla="*/ 3055731 w 12192000"/>
              <a:gd name="connsiteY55" fmla="*/ 485604 h 1128179"/>
              <a:gd name="connsiteX56" fmla="*/ 3137188 w 12192000"/>
              <a:gd name="connsiteY56" fmla="*/ 448921 h 1128179"/>
              <a:gd name="connsiteX57" fmla="*/ 3338608 w 12192000"/>
              <a:gd name="connsiteY57" fmla="*/ 446350 h 1128179"/>
              <a:gd name="connsiteX58" fmla="*/ 3344574 w 12192000"/>
              <a:gd name="connsiteY58" fmla="*/ 435962 h 1128179"/>
              <a:gd name="connsiteX59" fmla="*/ 3402455 w 12192000"/>
              <a:gd name="connsiteY59" fmla="*/ 430487 h 1128179"/>
              <a:gd name="connsiteX60" fmla="*/ 3614450 w 12192000"/>
              <a:gd name="connsiteY60" fmla="*/ 475834 h 1128179"/>
              <a:gd name="connsiteX61" fmla="*/ 3727304 w 12192000"/>
              <a:gd name="connsiteY61" fmla="*/ 463354 h 1128179"/>
              <a:gd name="connsiteX62" fmla="*/ 3765869 w 12192000"/>
              <a:gd name="connsiteY62" fmla="*/ 448520 h 1128179"/>
              <a:gd name="connsiteX63" fmla="*/ 3830576 w 12192000"/>
              <a:gd name="connsiteY63" fmla="*/ 424312 h 1128179"/>
              <a:gd name="connsiteX64" fmla="*/ 3875271 w 12192000"/>
              <a:gd name="connsiteY64" fmla="*/ 380597 h 1128179"/>
              <a:gd name="connsiteX65" fmla="*/ 3948478 w 12192000"/>
              <a:gd name="connsiteY65" fmla="*/ 401303 h 1128179"/>
              <a:gd name="connsiteX66" fmla="*/ 4006369 w 12192000"/>
              <a:gd name="connsiteY66" fmla="*/ 379758 h 1128179"/>
              <a:gd name="connsiteX67" fmla="*/ 4093666 w 12192000"/>
              <a:gd name="connsiteY67" fmla="*/ 343437 h 1128179"/>
              <a:gd name="connsiteX68" fmla="*/ 4145241 w 12192000"/>
              <a:gd name="connsiteY68" fmla="*/ 331048 h 1128179"/>
              <a:gd name="connsiteX69" fmla="*/ 4284785 w 12192000"/>
              <a:gd name="connsiteY69" fmla="*/ 287911 h 1128179"/>
              <a:gd name="connsiteX70" fmla="*/ 4423539 w 12192000"/>
              <a:gd name="connsiteY70" fmla="*/ 237622 h 1128179"/>
              <a:gd name="connsiteX71" fmla="*/ 4535774 w 12192000"/>
              <a:gd name="connsiteY71" fmla="*/ 174767 h 1128179"/>
              <a:gd name="connsiteX72" fmla="*/ 4536053 w 12192000"/>
              <a:gd name="connsiteY72" fmla="*/ 174235 h 1128179"/>
              <a:gd name="connsiteX73" fmla="*/ 4547385 w 12192000"/>
              <a:gd name="connsiteY73" fmla="*/ 175275 h 1128179"/>
              <a:gd name="connsiteX74" fmla="*/ 4603054 w 12192000"/>
              <a:gd name="connsiteY74" fmla="*/ 187089 h 1128179"/>
              <a:gd name="connsiteX75" fmla="*/ 4674354 w 12192000"/>
              <a:gd name="connsiteY75" fmla="*/ 136635 h 1128179"/>
              <a:gd name="connsiteX76" fmla="*/ 4704259 w 12192000"/>
              <a:gd name="connsiteY76" fmla="*/ 127953 h 1128179"/>
              <a:gd name="connsiteX77" fmla="*/ 4720133 w 12192000"/>
              <a:gd name="connsiteY77" fmla="*/ 120475 h 1128179"/>
              <a:gd name="connsiteX78" fmla="*/ 4721058 w 12192000"/>
              <a:gd name="connsiteY78" fmla="*/ 118174 h 1128179"/>
              <a:gd name="connsiteX79" fmla="*/ 4774434 w 12192000"/>
              <a:gd name="connsiteY79" fmla="*/ 129767 h 1128179"/>
              <a:gd name="connsiteX80" fmla="*/ 4781376 w 12192000"/>
              <a:gd name="connsiteY80" fmla="*/ 127026 h 1128179"/>
              <a:gd name="connsiteX81" fmla="*/ 4816353 w 12192000"/>
              <a:gd name="connsiteY81" fmla="*/ 140061 h 1128179"/>
              <a:gd name="connsiteX82" fmla="*/ 4834325 w 12192000"/>
              <a:gd name="connsiteY82" fmla="*/ 143873 h 1128179"/>
              <a:gd name="connsiteX83" fmla="*/ 4839606 w 12192000"/>
              <a:gd name="connsiteY83" fmla="*/ 150977 h 1128179"/>
              <a:gd name="connsiteX84" fmla="*/ 4866030 w 12192000"/>
              <a:gd name="connsiteY84" fmla="*/ 153545 h 1128179"/>
              <a:gd name="connsiteX85" fmla="*/ 4868987 w 12192000"/>
              <a:gd name="connsiteY85" fmla="*/ 151567 h 1128179"/>
              <a:gd name="connsiteX86" fmla="*/ 4891068 w 12192000"/>
              <a:gd name="connsiteY86" fmla="*/ 162141 h 1128179"/>
              <a:gd name="connsiteX87" fmla="*/ 4909920 w 12192000"/>
              <a:gd name="connsiteY87" fmla="*/ 181223 h 1128179"/>
              <a:gd name="connsiteX88" fmla="*/ 5133538 w 12192000"/>
              <a:gd name="connsiteY88" fmla="*/ 171046 h 1128179"/>
              <a:gd name="connsiteX89" fmla="*/ 5467747 w 12192000"/>
              <a:gd name="connsiteY89" fmla="*/ 211498 h 1128179"/>
              <a:gd name="connsiteX90" fmla="*/ 5792606 w 12192000"/>
              <a:gd name="connsiteY90" fmla="*/ 221512 h 1128179"/>
              <a:gd name="connsiteX91" fmla="*/ 5869247 w 12192000"/>
              <a:gd name="connsiteY91" fmla="*/ 207069 h 1128179"/>
              <a:gd name="connsiteX92" fmla="*/ 5938156 w 12192000"/>
              <a:gd name="connsiteY92" fmla="*/ 236733 h 1128179"/>
              <a:gd name="connsiteX93" fmla="*/ 5965800 w 12192000"/>
              <a:gd name="connsiteY93" fmla="*/ 221624 h 1128179"/>
              <a:gd name="connsiteX94" fmla="*/ 5970550 w 12192000"/>
              <a:gd name="connsiteY94" fmla="*/ 218554 h 1128179"/>
              <a:gd name="connsiteX95" fmla="*/ 5989910 w 12192000"/>
              <a:gd name="connsiteY95" fmla="*/ 216383 h 1128179"/>
              <a:gd name="connsiteX96" fmla="*/ 5994937 w 12192000"/>
              <a:gd name="connsiteY96" fmla="*/ 203125 h 1128179"/>
              <a:gd name="connsiteX97" fmla="*/ 6023765 w 12192000"/>
              <a:gd name="connsiteY97" fmla="*/ 190797 h 1128179"/>
              <a:gd name="connsiteX98" fmla="*/ 6059520 w 12192000"/>
              <a:gd name="connsiteY98" fmla="*/ 190331 h 1128179"/>
              <a:gd name="connsiteX99" fmla="*/ 6229716 w 12192000"/>
              <a:gd name="connsiteY99" fmla="*/ 202251 h 1128179"/>
              <a:gd name="connsiteX100" fmla="*/ 6331381 w 12192000"/>
              <a:gd name="connsiteY100" fmla="*/ 201324 h 1128179"/>
              <a:gd name="connsiteX101" fmla="*/ 6369749 w 12192000"/>
              <a:gd name="connsiteY101" fmla="*/ 188311 h 1128179"/>
              <a:gd name="connsiteX102" fmla="*/ 6423498 w 12192000"/>
              <a:gd name="connsiteY102" fmla="*/ 178651 h 1128179"/>
              <a:gd name="connsiteX103" fmla="*/ 6518161 w 12192000"/>
              <a:gd name="connsiteY103" fmla="*/ 151803 h 1128179"/>
              <a:gd name="connsiteX104" fmla="*/ 6645685 w 12192000"/>
              <a:gd name="connsiteY104" fmla="*/ 132773 h 1128179"/>
              <a:gd name="connsiteX105" fmla="*/ 6739636 w 12192000"/>
              <a:gd name="connsiteY105" fmla="*/ 172969 h 1128179"/>
              <a:gd name="connsiteX106" fmla="*/ 6747672 w 12192000"/>
              <a:gd name="connsiteY106" fmla="*/ 163353 h 1128179"/>
              <a:gd name="connsiteX107" fmla="*/ 6811991 w 12192000"/>
              <a:gd name="connsiteY107" fmla="*/ 164731 h 1128179"/>
              <a:gd name="connsiteX108" fmla="*/ 7038226 w 12192000"/>
              <a:gd name="connsiteY108" fmla="*/ 234745 h 1128179"/>
              <a:gd name="connsiteX109" fmla="*/ 7163894 w 12192000"/>
              <a:gd name="connsiteY109" fmla="*/ 235638 h 1128179"/>
              <a:gd name="connsiteX110" fmla="*/ 7208349 w 12192000"/>
              <a:gd name="connsiteY110" fmla="*/ 225443 h 1128179"/>
              <a:gd name="connsiteX111" fmla="*/ 7282840 w 12192000"/>
              <a:gd name="connsiteY111" fmla="*/ 209016 h 1128179"/>
              <a:gd name="connsiteX112" fmla="*/ 7338153 w 12192000"/>
              <a:gd name="connsiteY112" fmla="*/ 170853 h 1128179"/>
              <a:gd name="connsiteX113" fmla="*/ 7400583 w 12192000"/>
              <a:gd name="connsiteY113" fmla="*/ 167375 h 1128179"/>
              <a:gd name="connsiteX114" fmla="*/ 7415556 w 12192000"/>
              <a:gd name="connsiteY114" fmla="*/ 200044 h 1128179"/>
              <a:gd name="connsiteX115" fmla="*/ 7482186 w 12192000"/>
              <a:gd name="connsiteY115" fmla="*/ 185458 h 1128179"/>
              <a:gd name="connsiteX116" fmla="*/ 7583207 w 12192000"/>
              <a:gd name="connsiteY116" fmla="*/ 159660 h 1128179"/>
              <a:gd name="connsiteX117" fmla="*/ 7641594 w 12192000"/>
              <a:gd name="connsiteY117" fmla="*/ 153426 h 1128179"/>
              <a:gd name="connsiteX118" fmla="*/ 7800943 w 12192000"/>
              <a:gd name="connsiteY118" fmla="*/ 127008 h 1128179"/>
              <a:gd name="connsiteX119" fmla="*/ 7960450 w 12192000"/>
              <a:gd name="connsiteY119" fmla="*/ 93391 h 1128179"/>
              <a:gd name="connsiteX120" fmla="*/ 8185539 w 12192000"/>
              <a:gd name="connsiteY120" fmla="*/ 9813 h 1128179"/>
              <a:gd name="connsiteX121" fmla="*/ 8207409 w 12192000"/>
              <a:gd name="connsiteY121" fmla="*/ 0 h 1128179"/>
              <a:gd name="connsiteX122" fmla="*/ 8238081 w 12192000"/>
              <a:gd name="connsiteY122" fmla="*/ 5133 h 1128179"/>
              <a:gd name="connsiteX123" fmla="*/ 8361058 w 12192000"/>
              <a:gd name="connsiteY123" fmla="*/ 27576 h 1128179"/>
              <a:gd name="connsiteX124" fmla="*/ 8458208 w 12192000"/>
              <a:gd name="connsiteY124" fmla="*/ 61981 h 1128179"/>
              <a:gd name="connsiteX125" fmla="*/ 8577671 w 12192000"/>
              <a:gd name="connsiteY125" fmla="*/ 34629 h 1128179"/>
              <a:gd name="connsiteX126" fmla="*/ 8673082 w 12192000"/>
              <a:gd name="connsiteY126" fmla="*/ 78141 h 1128179"/>
              <a:gd name="connsiteX127" fmla="*/ 8772056 w 12192000"/>
              <a:gd name="connsiteY127" fmla="*/ 88351 h 1128179"/>
              <a:gd name="connsiteX128" fmla="*/ 8929686 w 12192000"/>
              <a:gd name="connsiteY128" fmla="*/ 70976 h 1128179"/>
              <a:gd name="connsiteX129" fmla="*/ 8966892 w 12192000"/>
              <a:gd name="connsiteY129"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3495 w 12192000"/>
              <a:gd name="connsiteY23" fmla="*/ 101378 h 1128179"/>
              <a:gd name="connsiteX24" fmla="*/ 11993769 w 12192000"/>
              <a:gd name="connsiteY24" fmla="*/ 153864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254004 w 12192000"/>
              <a:gd name="connsiteY31" fmla="*/ 918640 h 1128179"/>
              <a:gd name="connsiteX32" fmla="*/ 336238 w 12192000"/>
              <a:gd name="connsiteY32" fmla="*/ 969390 h 1128179"/>
              <a:gd name="connsiteX33" fmla="*/ 564333 w 12192000"/>
              <a:gd name="connsiteY33" fmla="*/ 905785 h 1128179"/>
              <a:gd name="connsiteX34" fmla="*/ 863669 w 12192000"/>
              <a:gd name="connsiteY34" fmla="*/ 750988 h 1128179"/>
              <a:gd name="connsiteX35" fmla="*/ 991881 w 12192000"/>
              <a:gd name="connsiteY35" fmla="*/ 768827 h 1128179"/>
              <a:gd name="connsiteX36" fmla="*/ 1044355 w 12192000"/>
              <a:gd name="connsiteY36" fmla="*/ 807183 h 1128179"/>
              <a:gd name="connsiteX37" fmla="*/ 1063705 w 12192000"/>
              <a:gd name="connsiteY37" fmla="*/ 809009 h 1128179"/>
              <a:gd name="connsiteX38" fmla="*/ 1102332 w 12192000"/>
              <a:gd name="connsiteY38" fmla="*/ 768355 h 1128179"/>
              <a:gd name="connsiteX39" fmla="*/ 1154923 w 12192000"/>
              <a:gd name="connsiteY39" fmla="*/ 767172 h 1128179"/>
              <a:gd name="connsiteX40" fmla="*/ 1216594 w 12192000"/>
              <a:gd name="connsiteY40" fmla="*/ 711296 h 1128179"/>
              <a:gd name="connsiteX41" fmla="*/ 1423680 w 12192000"/>
              <a:gd name="connsiteY41" fmla="*/ 687582 h 1128179"/>
              <a:gd name="connsiteX42" fmla="*/ 1481131 w 12192000"/>
              <a:gd name="connsiteY42" fmla="*/ 629980 h 1128179"/>
              <a:gd name="connsiteX43" fmla="*/ 1698214 w 12192000"/>
              <a:gd name="connsiteY43" fmla="*/ 649129 h 1128179"/>
              <a:gd name="connsiteX44" fmla="*/ 1897512 w 12192000"/>
              <a:gd name="connsiteY44" fmla="*/ 615258 h 1128179"/>
              <a:gd name="connsiteX45" fmla="*/ 2083724 w 12192000"/>
              <a:gd name="connsiteY45" fmla="*/ 673831 h 1128179"/>
              <a:gd name="connsiteX46" fmla="*/ 2191530 w 12192000"/>
              <a:gd name="connsiteY46" fmla="*/ 653189 h 1128179"/>
              <a:gd name="connsiteX47" fmla="*/ 2244255 w 12192000"/>
              <a:gd name="connsiteY47" fmla="*/ 602909 h 1128179"/>
              <a:gd name="connsiteX48" fmla="*/ 2495283 w 12192000"/>
              <a:gd name="connsiteY48" fmla="*/ 595193 h 1128179"/>
              <a:gd name="connsiteX49" fmla="*/ 2562174 w 12192000"/>
              <a:gd name="connsiteY49" fmla="*/ 572725 h 1128179"/>
              <a:gd name="connsiteX50" fmla="*/ 2627821 w 12192000"/>
              <a:gd name="connsiteY50" fmla="*/ 594803 h 1128179"/>
              <a:gd name="connsiteX51" fmla="*/ 2730710 w 12192000"/>
              <a:gd name="connsiteY51" fmla="*/ 535894 h 1128179"/>
              <a:gd name="connsiteX52" fmla="*/ 2884932 w 12192000"/>
              <a:gd name="connsiteY52" fmla="*/ 529610 h 1128179"/>
              <a:gd name="connsiteX53" fmla="*/ 2976019 w 12192000"/>
              <a:gd name="connsiteY53" fmla="*/ 517878 h 1128179"/>
              <a:gd name="connsiteX54" fmla="*/ 3008759 w 12192000"/>
              <a:gd name="connsiteY54" fmla="*/ 500898 h 1128179"/>
              <a:gd name="connsiteX55" fmla="*/ 3055731 w 12192000"/>
              <a:gd name="connsiteY55" fmla="*/ 485604 h 1128179"/>
              <a:gd name="connsiteX56" fmla="*/ 3137188 w 12192000"/>
              <a:gd name="connsiteY56" fmla="*/ 448921 h 1128179"/>
              <a:gd name="connsiteX57" fmla="*/ 3338608 w 12192000"/>
              <a:gd name="connsiteY57" fmla="*/ 446350 h 1128179"/>
              <a:gd name="connsiteX58" fmla="*/ 3344574 w 12192000"/>
              <a:gd name="connsiteY58" fmla="*/ 435962 h 1128179"/>
              <a:gd name="connsiteX59" fmla="*/ 3402455 w 12192000"/>
              <a:gd name="connsiteY59" fmla="*/ 430487 h 1128179"/>
              <a:gd name="connsiteX60" fmla="*/ 3614450 w 12192000"/>
              <a:gd name="connsiteY60" fmla="*/ 475834 h 1128179"/>
              <a:gd name="connsiteX61" fmla="*/ 3727304 w 12192000"/>
              <a:gd name="connsiteY61" fmla="*/ 463354 h 1128179"/>
              <a:gd name="connsiteX62" fmla="*/ 3765869 w 12192000"/>
              <a:gd name="connsiteY62" fmla="*/ 448520 h 1128179"/>
              <a:gd name="connsiteX63" fmla="*/ 3830576 w 12192000"/>
              <a:gd name="connsiteY63" fmla="*/ 424312 h 1128179"/>
              <a:gd name="connsiteX64" fmla="*/ 3875271 w 12192000"/>
              <a:gd name="connsiteY64" fmla="*/ 380597 h 1128179"/>
              <a:gd name="connsiteX65" fmla="*/ 3948478 w 12192000"/>
              <a:gd name="connsiteY65" fmla="*/ 401303 h 1128179"/>
              <a:gd name="connsiteX66" fmla="*/ 4006369 w 12192000"/>
              <a:gd name="connsiteY66" fmla="*/ 379758 h 1128179"/>
              <a:gd name="connsiteX67" fmla="*/ 4093666 w 12192000"/>
              <a:gd name="connsiteY67" fmla="*/ 343437 h 1128179"/>
              <a:gd name="connsiteX68" fmla="*/ 4145241 w 12192000"/>
              <a:gd name="connsiteY68" fmla="*/ 331048 h 1128179"/>
              <a:gd name="connsiteX69" fmla="*/ 4284785 w 12192000"/>
              <a:gd name="connsiteY69" fmla="*/ 287911 h 1128179"/>
              <a:gd name="connsiteX70" fmla="*/ 4423539 w 12192000"/>
              <a:gd name="connsiteY70" fmla="*/ 237622 h 1128179"/>
              <a:gd name="connsiteX71" fmla="*/ 4535774 w 12192000"/>
              <a:gd name="connsiteY71" fmla="*/ 174767 h 1128179"/>
              <a:gd name="connsiteX72" fmla="*/ 4536053 w 12192000"/>
              <a:gd name="connsiteY72" fmla="*/ 174235 h 1128179"/>
              <a:gd name="connsiteX73" fmla="*/ 4547385 w 12192000"/>
              <a:gd name="connsiteY73" fmla="*/ 175275 h 1128179"/>
              <a:gd name="connsiteX74" fmla="*/ 4603054 w 12192000"/>
              <a:gd name="connsiteY74" fmla="*/ 187089 h 1128179"/>
              <a:gd name="connsiteX75" fmla="*/ 4674354 w 12192000"/>
              <a:gd name="connsiteY75" fmla="*/ 136635 h 1128179"/>
              <a:gd name="connsiteX76" fmla="*/ 4704259 w 12192000"/>
              <a:gd name="connsiteY76" fmla="*/ 127953 h 1128179"/>
              <a:gd name="connsiteX77" fmla="*/ 4720133 w 12192000"/>
              <a:gd name="connsiteY77" fmla="*/ 120475 h 1128179"/>
              <a:gd name="connsiteX78" fmla="*/ 4721058 w 12192000"/>
              <a:gd name="connsiteY78" fmla="*/ 118174 h 1128179"/>
              <a:gd name="connsiteX79" fmla="*/ 4774434 w 12192000"/>
              <a:gd name="connsiteY79" fmla="*/ 129767 h 1128179"/>
              <a:gd name="connsiteX80" fmla="*/ 4781376 w 12192000"/>
              <a:gd name="connsiteY80" fmla="*/ 127026 h 1128179"/>
              <a:gd name="connsiteX81" fmla="*/ 4816353 w 12192000"/>
              <a:gd name="connsiteY81" fmla="*/ 140061 h 1128179"/>
              <a:gd name="connsiteX82" fmla="*/ 4834325 w 12192000"/>
              <a:gd name="connsiteY82" fmla="*/ 143873 h 1128179"/>
              <a:gd name="connsiteX83" fmla="*/ 4839606 w 12192000"/>
              <a:gd name="connsiteY83" fmla="*/ 150977 h 1128179"/>
              <a:gd name="connsiteX84" fmla="*/ 4866030 w 12192000"/>
              <a:gd name="connsiteY84" fmla="*/ 153545 h 1128179"/>
              <a:gd name="connsiteX85" fmla="*/ 4868987 w 12192000"/>
              <a:gd name="connsiteY85" fmla="*/ 151567 h 1128179"/>
              <a:gd name="connsiteX86" fmla="*/ 4891068 w 12192000"/>
              <a:gd name="connsiteY86" fmla="*/ 162141 h 1128179"/>
              <a:gd name="connsiteX87" fmla="*/ 4909920 w 12192000"/>
              <a:gd name="connsiteY87" fmla="*/ 181223 h 1128179"/>
              <a:gd name="connsiteX88" fmla="*/ 5133538 w 12192000"/>
              <a:gd name="connsiteY88" fmla="*/ 171046 h 1128179"/>
              <a:gd name="connsiteX89" fmla="*/ 5467747 w 12192000"/>
              <a:gd name="connsiteY89" fmla="*/ 211498 h 1128179"/>
              <a:gd name="connsiteX90" fmla="*/ 5792606 w 12192000"/>
              <a:gd name="connsiteY90" fmla="*/ 221512 h 1128179"/>
              <a:gd name="connsiteX91" fmla="*/ 5869247 w 12192000"/>
              <a:gd name="connsiteY91" fmla="*/ 207069 h 1128179"/>
              <a:gd name="connsiteX92" fmla="*/ 5938156 w 12192000"/>
              <a:gd name="connsiteY92" fmla="*/ 236733 h 1128179"/>
              <a:gd name="connsiteX93" fmla="*/ 5965800 w 12192000"/>
              <a:gd name="connsiteY93" fmla="*/ 221624 h 1128179"/>
              <a:gd name="connsiteX94" fmla="*/ 5970550 w 12192000"/>
              <a:gd name="connsiteY94" fmla="*/ 218554 h 1128179"/>
              <a:gd name="connsiteX95" fmla="*/ 5989910 w 12192000"/>
              <a:gd name="connsiteY95" fmla="*/ 216383 h 1128179"/>
              <a:gd name="connsiteX96" fmla="*/ 5994937 w 12192000"/>
              <a:gd name="connsiteY96" fmla="*/ 203125 h 1128179"/>
              <a:gd name="connsiteX97" fmla="*/ 6023765 w 12192000"/>
              <a:gd name="connsiteY97" fmla="*/ 190797 h 1128179"/>
              <a:gd name="connsiteX98" fmla="*/ 6059520 w 12192000"/>
              <a:gd name="connsiteY98" fmla="*/ 190331 h 1128179"/>
              <a:gd name="connsiteX99" fmla="*/ 6229716 w 12192000"/>
              <a:gd name="connsiteY99" fmla="*/ 202251 h 1128179"/>
              <a:gd name="connsiteX100" fmla="*/ 6331381 w 12192000"/>
              <a:gd name="connsiteY100" fmla="*/ 201324 h 1128179"/>
              <a:gd name="connsiteX101" fmla="*/ 6369749 w 12192000"/>
              <a:gd name="connsiteY101" fmla="*/ 188311 h 1128179"/>
              <a:gd name="connsiteX102" fmla="*/ 6423498 w 12192000"/>
              <a:gd name="connsiteY102" fmla="*/ 178651 h 1128179"/>
              <a:gd name="connsiteX103" fmla="*/ 6518161 w 12192000"/>
              <a:gd name="connsiteY103" fmla="*/ 151803 h 1128179"/>
              <a:gd name="connsiteX104" fmla="*/ 6645685 w 12192000"/>
              <a:gd name="connsiteY104" fmla="*/ 176840 h 1128179"/>
              <a:gd name="connsiteX105" fmla="*/ 6739636 w 12192000"/>
              <a:gd name="connsiteY105" fmla="*/ 172969 h 1128179"/>
              <a:gd name="connsiteX106" fmla="*/ 6747672 w 12192000"/>
              <a:gd name="connsiteY106" fmla="*/ 163353 h 1128179"/>
              <a:gd name="connsiteX107" fmla="*/ 6811991 w 12192000"/>
              <a:gd name="connsiteY107" fmla="*/ 164731 h 1128179"/>
              <a:gd name="connsiteX108" fmla="*/ 7038226 w 12192000"/>
              <a:gd name="connsiteY108" fmla="*/ 234745 h 1128179"/>
              <a:gd name="connsiteX109" fmla="*/ 7163894 w 12192000"/>
              <a:gd name="connsiteY109" fmla="*/ 235638 h 1128179"/>
              <a:gd name="connsiteX110" fmla="*/ 7208349 w 12192000"/>
              <a:gd name="connsiteY110" fmla="*/ 225443 h 1128179"/>
              <a:gd name="connsiteX111" fmla="*/ 7282840 w 12192000"/>
              <a:gd name="connsiteY111" fmla="*/ 209016 h 1128179"/>
              <a:gd name="connsiteX112" fmla="*/ 7338153 w 12192000"/>
              <a:gd name="connsiteY112" fmla="*/ 170853 h 1128179"/>
              <a:gd name="connsiteX113" fmla="*/ 7400583 w 12192000"/>
              <a:gd name="connsiteY113" fmla="*/ 167375 h 1128179"/>
              <a:gd name="connsiteX114" fmla="*/ 7415556 w 12192000"/>
              <a:gd name="connsiteY114" fmla="*/ 200044 h 1128179"/>
              <a:gd name="connsiteX115" fmla="*/ 7482186 w 12192000"/>
              <a:gd name="connsiteY115" fmla="*/ 185458 h 1128179"/>
              <a:gd name="connsiteX116" fmla="*/ 7583207 w 12192000"/>
              <a:gd name="connsiteY116" fmla="*/ 159660 h 1128179"/>
              <a:gd name="connsiteX117" fmla="*/ 7641594 w 12192000"/>
              <a:gd name="connsiteY117" fmla="*/ 153426 h 1128179"/>
              <a:gd name="connsiteX118" fmla="*/ 7800943 w 12192000"/>
              <a:gd name="connsiteY118" fmla="*/ 127008 h 1128179"/>
              <a:gd name="connsiteX119" fmla="*/ 7960450 w 12192000"/>
              <a:gd name="connsiteY119" fmla="*/ 93391 h 1128179"/>
              <a:gd name="connsiteX120" fmla="*/ 8185539 w 12192000"/>
              <a:gd name="connsiteY120" fmla="*/ 9813 h 1128179"/>
              <a:gd name="connsiteX121" fmla="*/ 8207409 w 12192000"/>
              <a:gd name="connsiteY121" fmla="*/ 0 h 1128179"/>
              <a:gd name="connsiteX122" fmla="*/ 8238081 w 12192000"/>
              <a:gd name="connsiteY122" fmla="*/ 5133 h 1128179"/>
              <a:gd name="connsiteX123" fmla="*/ 8361058 w 12192000"/>
              <a:gd name="connsiteY123" fmla="*/ 27576 h 1128179"/>
              <a:gd name="connsiteX124" fmla="*/ 8458208 w 12192000"/>
              <a:gd name="connsiteY124" fmla="*/ 61981 h 1128179"/>
              <a:gd name="connsiteX125" fmla="*/ 8577671 w 12192000"/>
              <a:gd name="connsiteY125" fmla="*/ 34629 h 1128179"/>
              <a:gd name="connsiteX126" fmla="*/ 8673082 w 12192000"/>
              <a:gd name="connsiteY126" fmla="*/ 78141 h 1128179"/>
              <a:gd name="connsiteX127" fmla="*/ 8772056 w 12192000"/>
              <a:gd name="connsiteY127" fmla="*/ 88351 h 1128179"/>
              <a:gd name="connsiteX128" fmla="*/ 8929686 w 12192000"/>
              <a:gd name="connsiteY128" fmla="*/ 70976 h 1128179"/>
              <a:gd name="connsiteX129" fmla="*/ 8966892 w 12192000"/>
              <a:gd name="connsiteY129"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236017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3495 w 12192000"/>
              <a:gd name="connsiteY23" fmla="*/ 101378 h 1128179"/>
              <a:gd name="connsiteX24" fmla="*/ 11993769 w 12192000"/>
              <a:gd name="connsiteY24" fmla="*/ 153864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254004 w 12192000"/>
              <a:gd name="connsiteY31" fmla="*/ 918640 h 1128179"/>
              <a:gd name="connsiteX32" fmla="*/ 336238 w 12192000"/>
              <a:gd name="connsiteY32" fmla="*/ 969390 h 1128179"/>
              <a:gd name="connsiteX33" fmla="*/ 564333 w 12192000"/>
              <a:gd name="connsiteY33" fmla="*/ 905785 h 1128179"/>
              <a:gd name="connsiteX34" fmla="*/ 863669 w 12192000"/>
              <a:gd name="connsiteY34" fmla="*/ 750988 h 1128179"/>
              <a:gd name="connsiteX35" fmla="*/ 991881 w 12192000"/>
              <a:gd name="connsiteY35" fmla="*/ 768827 h 1128179"/>
              <a:gd name="connsiteX36" fmla="*/ 1044355 w 12192000"/>
              <a:gd name="connsiteY36" fmla="*/ 807183 h 1128179"/>
              <a:gd name="connsiteX37" fmla="*/ 1063705 w 12192000"/>
              <a:gd name="connsiteY37" fmla="*/ 809009 h 1128179"/>
              <a:gd name="connsiteX38" fmla="*/ 1102332 w 12192000"/>
              <a:gd name="connsiteY38" fmla="*/ 768355 h 1128179"/>
              <a:gd name="connsiteX39" fmla="*/ 1154923 w 12192000"/>
              <a:gd name="connsiteY39" fmla="*/ 767172 h 1128179"/>
              <a:gd name="connsiteX40" fmla="*/ 1216594 w 12192000"/>
              <a:gd name="connsiteY40" fmla="*/ 711296 h 1128179"/>
              <a:gd name="connsiteX41" fmla="*/ 1423680 w 12192000"/>
              <a:gd name="connsiteY41" fmla="*/ 687582 h 1128179"/>
              <a:gd name="connsiteX42" fmla="*/ 1481131 w 12192000"/>
              <a:gd name="connsiteY42" fmla="*/ 629980 h 1128179"/>
              <a:gd name="connsiteX43" fmla="*/ 1698214 w 12192000"/>
              <a:gd name="connsiteY43" fmla="*/ 649129 h 1128179"/>
              <a:gd name="connsiteX44" fmla="*/ 1897512 w 12192000"/>
              <a:gd name="connsiteY44" fmla="*/ 615258 h 1128179"/>
              <a:gd name="connsiteX45" fmla="*/ 2083724 w 12192000"/>
              <a:gd name="connsiteY45" fmla="*/ 673831 h 1128179"/>
              <a:gd name="connsiteX46" fmla="*/ 2191530 w 12192000"/>
              <a:gd name="connsiteY46" fmla="*/ 653189 h 1128179"/>
              <a:gd name="connsiteX47" fmla="*/ 2244255 w 12192000"/>
              <a:gd name="connsiteY47" fmla="*/ 602909 h 1128179"/>
              <a:gd name="connsiteX48" fmla="*/ 2495283 w 12192000"/>
              <a:gd name="connsiteY48" fmla="*/ 595193 h 1128179"/>
              <a:gd name="connsiteX49" fmla="*/ 2562174 w 12192000"/>
              <a:gd name="connsiteY49" fmla="*/ 572725 h 1128179"/>
              <a:gd name="connsiteX50" fmla="*/ 2627821 w 12192000"/>
              <a:gd name="connsiteY50" fmla="*/ 594803 h 1128179"/>
              <a:gd name="connsiteX51" fmla="*/ 2730710 w 12192000"/>
              <a:gd name="connsiteY51" fmla="*/ 535894 h 1128179"/>
              <a:gd name="connsiteX52" fmla="*/ 2884932 w 12192000"/>
              <a:gd name="connsiteY52" fmla="*/ 529610 h 1128179"/>
              <a:gd name="connsiteX53" fmla="*/ 2976019 w 12192000"/>
              <a:gd name="connsiteY53" fmla="*/ 517878 h 1128179"/>
              <a:gd name="connsiteX54" fmla="*/ 3008759 w 12192000"/>
              <a:gd name="connsiteY54" fmla="*/ 500898 h 1128179"/>
              <a:gd name="connsiteX55" fmla="*/ 3055731 w 12192000"/>
              <a:gd name="connsiteY55" fmla="*/ 485604 h 1128179"/>
              <a:gd name="connsiteX56" fmla="*/ 3137188 w 12192000"/>
              <a:gd name="connsiteY56" fmla="*/ 448921 h 1128179"/>
              <a:gd name="connsiteX57" fmla="*/ 3338608 w 12192000"/>
              <a:gd name="connsiteY57" fmla="*/ 446350 h 1128179"/>
              <a:gd name="connsiteX58" fmla="*/ 3344574 w 12192000"/>
              <a:gd name="connsiteY58" fmla="*/ 435962 h 1128179"/>
              <a:gd name="connsiteX59" fmla="*/ 3402455 w 12192000"/>
              <a:gd name="connsiteY59" fmla="*/ 430487 h 1128179"/>
              <a:gd name="connsiteX60" fmla="*/ 3614450 w 12192000"/>
              <a:gd name="connsiteY60" fmla="*/ 475834 h 1128179"/>
              <a:gd name="connsiteX61" fmla="*/ 3727304 w 12192000"/>
              <a:gd name="connsiteY61" fmla="*/ 463354 h 1128179"/>
              <a:gd name="connsiteX62" fmla="*/ 3765869 w 12192000"/>
              <a:gd name="connsiteY62" fmla="*/ 448520 h 1128179"/>
              <a:gd name="connsiteX63" fmla="*/ 3830576 w 12192000"/>
              <a:gd name="connsiteY63" fmla="*/ 424312 h 1128179"/>
              <a:gd name="connsiteX64" fmla="*/ 3875271 w 12192000"/>
              <a:gd name="connsiteY64" fmla="*/ 380597 h 1128179"/>
              <a:gd name="connsiteX65" fmla="*/ 3948478 w 12192000"/>
              <a:gd name="connsiteY65" fmla="*/ 401303 h 1128179"/>
              <a:gd name="connsiteX66" fmla="*/ 4006369 w 12192000"/>
              <a:gd name="connsiteY66" fmla="*/ 379758 h 1128179"/>
              <a:gd name="connsiteX67" fmla="*/ 4093666 w 12192000"/>
              <a:gd name="connsiteY67" fmla="*/ 343437 h 1128179"/>
              <a:gd name="connsiteX68" fmla="*/ 4145241 w 12192000"/>
              <a:gd name="connsiteY68" fmla="*/ 331048 h 1128179"/>
              <a:gd name="connsiteX69" fmla="*/ 4284785 w 12192000"/>
              <a:gd name="connsiteY69" fmla="*/ 287911 h 1128179"/>
              <a:gd name="connsiteX70" fmla="*/ 4423539 w 12192000"/>
              <a:gd name="connsiteY70" fmla="*/ 237622 h 1128179"/>
              <a:gd name="connsiteX71" fmla="*/ 4535774 w 12192000"/>
              <a:gd name="connsiteY71" fmla="*/ 174767 h 1128179"/>
              <a:gd name="connsiteX72" fmla="*/ 4536053 w 12192000"/>
              <a:gd name="connsiteY72" fmla="*/ 174235 h 1128179"/>
              <a:gd name="connsiteX73" fmla="*/ 4547385 w 12192000"/>
              <a:gd name="connsiteY73" fmla="*/ 175275 h 1128179"/>
              <a:gd name="connsiteX74" fmla="*/ 4603054 w 12192000"/>
              <a:gd name="connsiteY74" fmla="*/ 187089 h 1128179"/>
              <a:gd name="connsiteX75" fmla="*/ 4674354 w 12192000"/>
              <a:gd name="connsiteY75" fmla="*/ 136635 h 1128179"/>
              <a:gd name="connsiteX76" fmla="*/ 4704259 w 12192000"/>
              <a:gd name="connsiteY76" fmla="*/ 127953 h 1128179"/>
              <a:gd name="connsiteX77" fmla="*/ 4720133 w 12192000"/>
              <a:gd name="connsiteY77" fmla="*/ 120475 h 1128179"/>
              <a:gd name="connsiteX78" fmla="*/ 4721058 w 12192000"/>
              <a:gd name="connsiteY78" fmla="*/ 118174 h 1128179"/>
              <a:gd name="connsiteX79" fmla="*/ 4774434 w 12192000"/>
              <a:gd name="connsiteY79" fmla="*/ 129767 h 1128179"/>
              <a:gd name="connsiteX80" fmla="*/ 4781376 w 12192000"/>
              <a:gd name="connsiteY80" fmla="*/ 127026 h 1128179"/>
              <a:gd name="connsiteX81" fmla="*/ 4816353 w 12192000"/>
              <a:gd name="connsiteY81" fmla="*/ 140061 h 1128179"/>
              <a:gd name="connsiteX82" fmla="*/ 4834325 w 12192000"/>
              <a:gd name="connsiteY82" fmla="*/ 143873 h 1128179"/>
              <a:gd name="connsiteX83" fmla="*/ 4839606 w 12192000"/>
              <a:gd name="connsiteY83" fmla="*/ 150977 h 1128179"/>
              <a:gd name="connsiteX84" fmla="*/ 4866030 w 12192000"/>
              <a:gd name="connsiteY84" fmla="*/ 153545 h 1128179"/>
              <a:gd name="connsiteX85" fmla="*/ 4868987 w 12192000"/>
              <a:gd name="connsiteY85" fmla="*/ 151567 h 1128179"/>
              <a:gd name="connsiteX86" fmla="*/ 4891068 w 12192000"/>
              <a:gd name="connsiteY86" fmla="*/ 162141 h 1128179"/>
              <a:gd name="connsiteX87" fmla="*/ 4909920 w 12192000"/>
              <a:gd name="connsiteY87" fmla="*/ 181223 h 1128179"/>
              <a:gd name="connsiteX88" fmla="*/ 5133538 w 12192000"/>
              <a:gd name="connsiteY88" fmla="*/ 171046 h 1128179"/>
              <a:gd name="connsiteX89" fmla="*/ 5467747 w 12192000"/>
              <a:gd name="connsiteY89" fmla="*/ 211498 h 1128179"/>
              <a:gd name="connsiteX90" fmla="*/ 5792606 w 12192000"/>
              <a:gd name="connsiteY90" fmla="*/ 221512 h 1128179"/>
              <a:gd name="connsiteX91" fmla="*/ 5869247 w 12192000"/>
              <a:gd name="connsiteY91" fmla="*/ 207069 h 1128179"/>
              <a:gd name="connsiteX92" fmla="*/ 5938156 w 12192000"/>
              <a:gd name="connsiteY92" fmla="*/ 236733 h 1128179"/>
              <a:gd name="connsiteX93" fmla="*/ 5965800 w 12192000"/>
              <a:gd name="connsiteY93" fmla="*/ 221624 h 1128179"/>
              <a:gd name="connsiteX94" fmla="*/ 5970550 w 12192000"/>
              <a:gd name="connsiteY94" fmla="*/ 218554 h 1128179"/>
              <a:gd name="connsiteX95" fmla="*/ 5989910 w 12192000"/>
              <a:gd name="connsiteY95" fmla="*/ 216383 h 1128179"/>
              <a:gd name="connsiteX96" fmla="*/ 5994937 w 12192000"/>
              <a:gd name="connsiteY96" fmla="*/ 203125 h 1128179"/>
              <a:gd name="connsiteX97" fmla="*/ 6023765 w 12192000"/>
              <a:gd name="connsiteY97" fmla="*/ 190797 h 1128179"/>
              <a:gd name="connsiteX98" fmla="*/ 6059520 w 12192000"/>
              <a:gd name="connsiteY98" fmla="*/ 190331 h 1128179"/>
              <a:gd name="connsiteX99" fmla="*/ 6229716 w 12192000"/>
              <a:gd name="connsiteY99" fmla="*/ 202251 h 1128179"/>
              <a:gd name="connsiteX100" fmla="*/ 6331381 w 12192000"/>
              <a:gd name="connsiteY100" fmla="*/ 201324 h 1128179"/>
              <a:gd name="connsiteX101" fmla="*/ 6369749 w 12192000"/>
              <a:gd name="connsiteY101" fmla="*/ 188311 h 1128179"/>
              <a:gd name="connsiteX102" fmla="*/ 6423498 w 12192000"/>
              <a:gd name="connsiteY102" fmla="*/ 178651 h 1128179"/>
              <a:gd name="connsiteX103" fmla="*/ 6518161 w 12192000"/>
              <a:gd name="connsiteY103" fmla="*/ 151803 h 1128179"/>
              <a:gd name="connsiteX104" fmla="*/ 6645685 w 12192000"/>
              <a:gd name="connsiteY104" fmla="*/ 176840 h 1128179"/>
              <a:gd name="connsiteX105" fmla="*/ 6739636 w 12192000"/>
              <a:gd name="connsiteY105" fmla="*/ 172969 h 1128179"/>
              <a:gd name="connsiteX106" fmla="*/ 6747672 w 12192000"/>
              <a:gd name="connsiteY106" fmla="*/ 163353 h 1128179"/>
              <a:gd name="connsiteX107" fmla="*/ 6811991 w 12192000"/>
              <a:gd name="connsiteY107" fmla="*/ 164731 h 1128179"/>
              <a:gd name="connsiteX108" fmla="*/ 7038226 w 12192000"/>
              <a:gd name="connsiteY108" fmla="*/ 234745 h 1128179"/>
              <a:gd name="connsiteX109" fmla="*/ 7163894 w 12192000"/>
              <a:gd name="connsiteY109" fmla="*/ 235638 h 1128179"/>
              <a:gd name="connsiteX110" fmla="*/ 7208349 w 12192000"/>
              <a:gd name="connsiteY110" fmla="*/ 225443 h 1128179"/>
              <a:gd name="connsiteX111" fmla="*/ 7282840 w 12192000"/>
              <a:gd name="connsiteY111" fmla="*/ 209016 h 1128179"/>
              <a:gd name="connsiteX112" fmla="*/ 7338153 w 12192000"/>
              <a:gd name="connsiteY112" fmla="*/ 170853 h 1128179"/>
              <a:gd name="connsiteX113" fmla="*/ 7400583 w 12192000"/>
              <a:gd name="connsiteY113" fmla="*/ 167375 h 1128179"/>
              <a:gd name="connsiteX114" fmla="*/ 7415556 w 12192000"/>
              <a:gd name="connsiteY114" fmla="*/ 200044 h 1128179"/>
              <a:gd name="connsiteX115" fmla="*/ 7482186 w 12192000"/>
              <a:gd name="connsiteY115" fmla="*/ 185458 h 1128179"/>
              <a:gd name="connsiteX116" fmla="*/ 7583207 w 12192000"/>
              <a:gd name="connsiteY116" fmla="*/ 159660 h 1128179"/>
              <a:gd name="connsiteX117" fmla="*/ 7641594 w 12192000"/>
              <a:gd name="connsiteY117" fmla="*/ 153426 h 1128179"/>
              <a:gd name="connsiteX118" fmla="*/ 7800943 w 12192000"/>
              <a:gd name="connsiteY118" fmla="*/ 127008 h 1128179"/>
              <a:gd name="connsiteX119" fmla="*/ 7960450 w 12192000"/>
              <a:gd name="connsiteY119" fmla="*/ 93391 h 1128179"/>
              <a:gd name="connsiteX120" fmla="*/ 8185539 w 12192000"/>
              <a:gd name="connsiteY120" fmla="*/ 9813 h 1128179"/>
              <a:gd name="connsiteX121" fmla="*/ 8207409 w 12192000"/>
              <a:gd name="connsiteY121" fmla="*/ 0 h 1128179"/>
              <a:gd name="connsiteX122" fmla="*/ 8238081 w 12192000"/>
              <a:gd name="connsiteY122" fmla="*/ 5133 h 1128179"/>
              <a:gd name="connsiteX123" fmla="*/ 8361058 w 12192000"/>
              <a:gd name="connsiteY123" fmla="*/ 27576 h 1128179"/>
              <a:gd name="connsiteX124" fmla="*/ 8458208 w 12192000"/>
              <a:gd name="connsiteY124" fmla="*/ 61981 h 1128179"/>
              <a:gd name="connsiteX125" fmla="*/ 8577671 w 12192000"/>
              <a:gd name="connsiteY125" fmla="*/ 34629 h 1128179"/>
              <a:gd name="connsiteX126" fmla="*/ 8673082 w 12192000"/>
              <a:gd name="connsiteY126" fmla="*/ 78141 h 1128179"/>
              <a:gd name="connsiteX127" fmla="*/ 8772056 w 12192000"/>
              <a:gd name="connsiteY127" fmla="*/ 88351 h 1128179"/>
              <a:gd name="connsiteX128" fmla="*/ 8929686 w 12192000"/>
              <a:gd name="connsiteY128" fmla="*/ 70976 h 1128179"/>
              <a:gd name="connsiteX129" fmla="*/ 8966892 w 12192000"/>
              <a:gd name="connsiteY129"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94178 w 12192000"/>
              <a:gd name="connsiteY8" fmla="*/ 134508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3495 w 12192000"/>
              <a:gd name="connsiteY23" fmla="*/ 101378 h 1128179"/>
              <a:gd name="connsiteX24" fmla="*/ 11993769 w 12192000"/>
              <a:gd name="connsiteY24" fmla="*/ 153864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254004 w 12192000"/>
              <a:gd name="connsiteY31" fmla="*/ 918640 h 1128179"/>
              <a:gd name="connsiteX32" fmla="*/ 336238 w 12192000"/>
              <a:gd name="connsiteY32" fmla="*/ 969390 h 1128179"/>
              <a:gd name="connsiteX33" fmla="*/ 564333 w 12192000"/>
              <a:gd name="connsiteY33" fmla="*/ 905785 h 1128179"/>
              <a:gd name="connsiteX34" fmla="*/ 863669 w 12192000"/>
              <a:gd name="connsiteY34" fmla="*/ 750988 h 1128179"/>
              <a:gd name="connsiteX35" fmla="*/ 991881 w 12192000"/>
              <a:gd name="connsiteY35" fmla="*/ 768827 h 1128179"/>
              <a:gd name="connsiteX36" fmla="*/ 1044355 w 12192000"/>
              <a:gd name="connsiteY36" fmla="*/ 807183 h 1128179"/>
              <a:gd name="connsiteX37" fmla="*/ 1063705 w 12192000"/>
              <a:gd name="connsiteY37" fmla="*/ 809009 h 1128179"/>
              <a:gd name="connsiteX38" fmla="*/ 1102332 w 12192000"/>
              <a:gd name="connsiteY38" fmla="*/ 768355 h 1128179"/>
              <a:gd name="connsiteX39" fmla="*/ 1154923 w 12192000"/>
              <a:gd name="connsiteY39" fmla="*/ 767172 h 1128179"/>
              <a:gd name="connsiteX40" fmla="*/ 1216594 w 12192000"/>
              <a:gd name="connsiteY40" fmla="*/ 711296 h 1128179"/>
              <a:gd name="connsiteX41" fmla="*/ 1423680 w 12192000"/>
              <a:gd name="connsiteY41" fmla="*/ 687582 h 1128179"/>
              <a:gd name="connsiteX42" fmla="*/ 1481131 w 12192000"/>
              <a:gd name="connsiteY42" fmla="*/ 629980 h 1128179"/>
              <a:gd name="connsiteX43" fmla="*/ 1698214 w 12192000"/>
              <a:gd name="connsiteY43" fmla="*/ 649129 h 1128179"/>
              <a:gd name="connsiteX44" fmla="*/ 1897512 w 12192000"/>
              <a:gd name="connsiteY44" fmla="*/ 615258 h 1128179"/>
              <a:gd name="connsiteX45" fmla="*/ 2083724 w 12192000"/>
              <a:gd name="connsiteY45" fmla="*/ 673831 h 1128179"/>
              <a:gd name="connsiteX46" fmla="*/ 2191530 w 12192000"/>
              <a:gd name="connsiteY46" fmla="*/ 653189 h 1128179"/>
              <a:gd name="connsiteX47" fmla="*/ 2244255 w 12192000"/>
              <a:gd name="connsiteY47" fmla="*/ 602909 h 1128179"/>
              <a:gd name="connsiteX48" fmla="*/ 2495283 w 12192000"/>
              <a:gd name="connsiteY48" fmla="*/ 595193 h 1128179"/>
              <a:gd name="connsiteX49" fmla="*/ 2562174 w 12192000"/>
              <a:gd name="connsiteY49" fmla="*/ 572725 h 1128179"/>
              <a:gd name="connsiteX50" fmla="*/ 2627821 w 12192000"/>
              <a:gd name="connsiteY50" fmla="*/ 594803 h 1128179"/>
              <a:gd name="connsiteX51" fmla="*/ 2730710 w 12192000"/>
              <a:gd name="connsiteY51" fmla="*/ 535894 h 1128179"/>
              <a:gd name="connsiteX52" fmla="*/ 2884932 w 12192000"/>
              <a:gd name="connsiteY52" fmla="*/ 529610 h 1128179"/>
              <a:gd name="connsiteX53" fmla="*/ 2976019 w 12192000"/>
              <a:gd name="connsiteY53" fmla="*/ 517878 h 1128179"/>
              <a:gd name="connsiteX54" fmla="*/ 3008759 w 12192000"/>
              <a:gd name="connsiteY54" fmla="*/ 500898 h 1128179"/>
              <a:gd name="connsiteX55" fmla="*/ 3055731 w 12192000"/>
              <a:gd name="connsiteY55" fmla="*/ 485604 h 1128179"/>
              <a:gd name="connsiteX56" fmla="*/ 3137188 w 12192000"/>
              <a:gd name="connsiteY56" fmla="*/ 448921 h 1128179"/>
              <a:gd name="connsiteX57" fmla="*/ 3338608 w 12192000"/>
              <a:gd name="connsiteY57" fmla="*/ 446350 h 1128179"/>
              <a:gd name="connsiteX58" fmla="*/ 3344574 w 12192000"/>
              <a:gd name="connsiteY58" fmla="*/ 435962 h 1128179"/>
              <a:gd name="connsiteX59" fmla="*/ 3402455 w 12192000"/>
              <a:gd name="connsiteY59" fmla="*/ 430487 h 1128179"/>
              <a:gd name="connsiteX60" fmla="*/ 3614450 w 12192000"/>
              <a:gd name="connsiteY60" fmla="*/ 475834 h 1128179"/>
              <a:gd name="connsiteX61" fmla="*/ 3727304 w 12192000"/>
              <a:gd name="connsiteY61" fmla="*/ 463354 h 1128179"/>
              <a:gd name="connsiteX62" fmla="*/ 3765869 w 12192000"/>
              <a:gd name="connsiteY62" fmla="*/ 448520 h 1128179"/>
              <a:gd name="connsiteX63" fmla="*/ 3830576 w 12192000"/>
              <a:gd name="connsiteY63" fmla="*/ 424312 h 1128179"/>
              <a:gd name="connsiteX64" fmla="*/ 3875271 w 12192000"/>
              <a:gd name="connsiteY64" fmla="*/ 380597 h 1128179"/>
              <a:gd name="connsiteX65" fmla="*/ 3948478 w 12192000"/>
              <a:gd name="connsiteY65" fmla="*/ 401303 h 1128179"/>
              <a:gd name="connsiteX66" fmla="*/ 4006369 w 12192000"/>
              <a:gd name="connsiteY66" fmla="*/ 379758 h 1128179"/>
              <a:gd name="connsiteX67" fmla="*/ 4093666 w 12192000"/>
              <a:gd name="connsiteY67" fmla="*/ 343437 h 1128179"/>
              <a:gd name="connsiteX68" fmla="*/ 4145241 w 12192000"/>
              <a:gd name="connsiteY68" fmla="*/ 331048 h 1128179"/>
              <a:gd name="connsiteX69" fmla="*/ 4284785 w 12192000"/>
              <a:gd name="connsiteY69" fmla="*/ 287911 h 1128179"/>
              <a:gd name="connsiteX70" fmla="*/ 4423539 w 12192000"/>
              <a:gd name="connsiteY70" fmla="*/ 237622 h 1128179"/>
              <a:gd name="connsiteX71" fmla="*/ 4535774 w 12192000"/>
              <a:gd name="connsiteY71" fmla="*/ 174767 h 1128179"/>
              <a:gd name="connsiteX72" fmla="*/ 4536053 w 12192000"/>
              <a:gd name="connsiteY72" fmla="*/ 174235 h 1128179"/>
              <a:gd name="connsiteX73" fmla="*/ 4547385 w 12192000"/>
              <a:gd name="connsiteY73" fmla="*/ 175275 h 1128179"/>
              <a:gd name="connsiteX74" fmla="*/ 4603054 w 12192000"/>
              <a:gd name="connsiteY74" fmla="*/ 187089 h 1128179"/>
              <a:gd name="connsiteX75" fmla="*/ 4674354 w 12192000"/>
              <a:gd name="connsiteY75" fmla="*/ 136635 h 1128179"/>
              <a:gd name="connsiteX76" fmla="*/ 4704259 w 12192000"/>
              <a:gd name="connsiteY76" fmla="*/ 127953 h 1128179"/>
              <a:gd name="connsiteX77" fmla="*/ 4720133 w 12192000"/>
              <a:gd name="connsiteY77" fmla="*/ 120475 h 1128179"/>
              <a:gd name="connsiteX78" fmla="*/ 4721058 w 12192000"/>
              <a:gd name="connsiteY78" fmla="*/ 118174 h 1128179"/>
              <a:gd name="connsiteX79" fmla="*/ 4774434 w 12192000"/>
              <a:gd name="connsiteY79" fmla="*/ 129767 h 1128179"/>
              <a:gd name="connsiteX80" fmla="*/ 4781376 w 12192000"/>
              <a:gd name="connsiteY80" fmla="*/ 127026 h 1128179"/>
              <a:gd name="connsiteX81" fmla="*/ 4816353 w 12192000"/>
              <a:gd name="connsiteY81" fmla="*/ 140061 h 1128179"/>
              <a:gd name="connsiteX82" fmla="*/ 4834325 w 12192000"/>
              <a:gd name="connsiteY82" fmla="*/ 143873 h 1128179"/>
              <a:gd name="connsiteX83" fmla="*/ 4839606 w 12192000"/>
              <a:gd name="connsiteY83" fmla="*/ 150977 h 1128179"/>
              <a:gd name="connsiteX84" fmla="*/ 4866030 w 12192000"/>
              <a:gd name="connsiteY84" fmla="*/ 153545 h 1128179"/>
              <a:gd name="connsiteX85" fmla="*/ 4868987 w 12192000"/>
              <a:gd name="connsiteY85" fmla="*/ 151567 h 1128179"/>
              <a:gd name="connsiteX86" fmla="*/ 4891068 w 12192000"/>
              <a:gd name="connsiteY86" fmla="*/ 162141 h 1128179"/>
              <a:gd name="connsiteX87" fmla="*/ 4909920 w 12192000"/>
              <a:gd name="connsiteY87" fmla="*/ 181223 h 1128179"/>
              <a:gd name="connsiteX88" fmla="*/ 5133538 w 12192000"/>
              <a:gd name="connsiteY88" fmla="*/ 171046 h 1128179"/>
              <a:gd name="connsiteX89" fmla="*/ 5467747 w 12192000"/>
              <a:gd name="connsiteY89" fmla="*/ 211498 h 1128179"/>
              <a:gd name="connsiteX90" fmla="*/ 5792606 w 12192000"/>
              <a:gd name="connsiteY90" fmla="*/ 221512 h 1128179"/>
              <a:gd name="connsiteX91" fmla="*/ 5869247 w 12192000"/>
              <a:gd name="connsiteY91" fmla="*/ 207069 h 1128179"/>
              <a:gd name="connsiteX92" fmla="*/ 5938156 w 12192000"/>
              <a:gd name="connsiteY92" fmla="*/ 236733 h 1128179"/>
              <a:gd name="connsiteX93" fmla="*/ 5965800 w 12192000"/>
              <a:gd name="connsiteY93" fmla="*/ 221624 h 1128179"/>
              <a:gd name="connsiteX94" fmla="*/ 5970550 w 12192000"/>
              <a:gd name="connsiteY94" fmla="*/ 218554 h 1128179"/>
              <a:gd name="connsiteX95" fmla="*/ 5989910 w 12192000"/>
              <a:gd name="connsiteY95" fmla="*/ 216383 h 1128179"/>
              <a:gd name="connsiteX96" fmla="*/ 5994937 w 12192000"/>
              <a:gd name="connsiteY96" fmla="*/ 203125 h 1128179"/>
              <a:gd name="connsiteX97" fmla="*/ 6023765 w 12192000"/>
              <a:gd name="connsiteY97" fmla="*/ 190797 h 1128179"/>
              <a:gd name="connsiteX98" fmla="*/ 6059520 w 12192000"/>
              <a:gd name="connsiteY98" fmla="*/ 190331 h 1128179"/>
              <a:gd name="connsiteX99" fmla="*/ 6229716 w 12192000"/>
              <a:gd name="connsiteY99" fmla="*/ 202251 h 1128179"/>
              <a:gd name="connsiteX100" fmla="*/ 6331381 w 12192000"/>
              <a:gd name="connsiteY100" fmla="*/ 201324 h 1128179"/>
              <a:gd name="connsiteX101" fmla="*/ 6369749 w 12192000"/>
              <a:gd name="connsiteY101" fmla="*/ 188311 h 1128179"/>
              <a:gd name="connsiteX102" fmla="*/ 6423498 w 12192000"/>
              <a:gd name="connsiteY102" fmla="*/ 178651 h 1128179"/>
              <a:gd name="connsiteX103" fmla="*/ 6518161 w 12192000"/>
              <a:gd name="connsiteY103" fmla="*/ 151803 h 1128179"/>
              <a:gd name="connsiteX104" fmla="*/ 6645685 w 12192000"/>
              <a:gd name="connsiteY104" fmla="*/ 176840 h 1128179"/>
              <a:gd name="connsiteX105" fmla="*/ 6739636 w 12192000"/>
              <a:gd name="connsiteY105" fmla="*/ 172969 h 1128179"/>
              <a:gd name="connsiteX106" fmla="*/ 6747672 w 12192000"/>
              <a:gd name="connsiteY106" fmla="*/ 163353 h 1128179"/>
              <a:gd name="connsiteX107" fmla="*/ 6811991 w 12192000"/>
              <a:gd name="connsiteY107" fmla="*/ 164731 h 1128179"/>
              <a:gd name="connsiteX108" fmla="*/ 7038226 w 12192000"/>
              <a:gd name="connsiteY108" fmla="*/ 234745 h 1128179"/>
              <a:gd name="connsiteX109" fmla="*/ 7163894 w 12192000"/>
              <a:gd name="connsiteY109" fmla="*/ 235638 h 1128179"/>
              <a:gd name="connsiteX110" fmla="*/ 7208349 w 12192000"/>
              <a:gd name="connsiteY110" fmla="*/ 225443 h 1128179"/>
              <a:gd name="connsiteX111" fmla="*/ 7282840 w 12192000"/>
              <a:gd name="connsiteY111" fmla="*/ 209016 h 1128179"/>
              <a:gd name="connsiteX112" fmla="*/ 7338153 w 12192000"/>
              <a:gd name="connsiteY112" fmla="*/ 170853 h 1128179"/>
              <a:gd name="connsiteX113" fmla="*/ 7400583 w 12192000"/>
              <a:gd name="connsiteY113" fmla="*/ 167375 h 1128179"/>
              <a:gd name="connsiteX114" fmla="*/ 7415556 w 12192000"/>
              <a:gd name="connsiteY114" fmla="*/ 200044 h 1128179"/>
              <a:gd name="connsiteX115" fmla="*/ 7482186 w 12192000"/>
              <a:gd name="connsiteY115" fmla="*/ 185458 h 1128179"/>
              <a:gd name="connsiteX116" fmla="*/ 7583207 w 12192000"/>
              <a:gd name="connsiteY116" fmla="*/ 159660 h 1128179"/>
              <a:gd name="connsiteX117" fmla="*/ 7641594 w 12192000"/>
              <a:gd name="connsiteY117" fmla="*/ 153426 h 1128179"/>
              <a:gd name="connsiteX118" fmla="*/ 7800943 w 12192000"/>
              <a:gd name="connsiteY118" fmla="*/ 127008 h 1128179"/>
              <a:gd name="connsiteX119" fmla="*/ 7960450 w 12192000"/>
              <a:gd name="connsiteY119" fmla="*/ 93391 h 1128179"/>
              <a:gd name="connsiteX120" fmla="*/ 8185539 w 12192000"/>
              <a:gd name="connsiteY120" fmla="*/ 9813 h 1128179"/>
              <a:gd name="connsiteX121" fmla="*/ 8207409 w 12192000"/>
              <a:gd name="connsiteY121" fmla="*/ 0 h 1128179"/>
              <a:gd name="connsiteX122" fmla="*/ 8238081 w 12192000"/>
              <a:gd name="connsiteY122" fmla="*/ 5133 h 1128179"/>
              <a:gd name="connsiteX123" fmla="*/ 8361058 w 12192000"/>
              <a:gd name="connsiteY123" fmla="*/ 27576 h 1128179"/>
              <a:gd name="connsiteX124" fmla="*/ 8458208 w 12192000"/>
              <a:gd name="connsiteY124" fmla="*/ 61981 h 1128179"/>
              <a:gd name="connsiteX125" fmla="*/ 8577671 w 12192000"/>
              <a:gd name="connsiteY125" fmla="*/ 34629 h 1128179"/>
              <a:gd name="connsiteX126" fmla="*/ 8673082 w 12192000"/>
              <a:gd name="connsiteY126" fmla="*/ 78141 h 1128179"/>
              <a:gd name="connsiteX127" fmla="*/ 8772056 w 12192000"/>
              <a:gd name="connsiteY127" fmla="*/ 88351 h 1128179"/>
              <a:gd name="connsiteX128" fmla="*/ 8929686 w 12192000"/>
              <a:gd name="connsiteY128" fmla="*/ 70976 h 1128179"/>
              <a:gd name="connsiteX129" fmla="*/ 8966892 w 12192000"/>
              <a:gd name="connsiteY129"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492915 w 12192000"/>
              <a:gd name="connsiteY13" fmla="*/ 174743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3495 w 12192000"/>
              <a:gd name="connsiteY23" fmla="*/ 101378 h 1128179"/>
              <a:gd name="connsiteX24" fmla="*/ 11993769 w 12192000"/>
              <a:gd name="connsiteY24" fmla="*/ 153864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254004 w 12192000"/>
              <a:gd name="connsiteY31" fmla="*/ 918640 h 1128179"/>
              <a:gd name="connsiteX32" fmla="*/ 336238 w 12192000"/>
              <a:gd name="connsiteY32" fmla="*/ 969390 h 1128179"/>
              <a:gd name="connsiteX33" fmla="*/ 564333 w 12192000"/>
              <a:gd name="connsiteY33" fmla="*/ 905785 h 1128179"/>
              <a:gd name="connsiteX34" fmla="*/ 863669 w 12192000"/>
              <a:gd name="connsiteY34" fmla="*/ 750988 h 1128179"/>
              <a:gd name="connsiteX35" fmla="*/ 991881 w 12192000"/>
              <a:gd name="connsiteY35" fmla="*/ 768827 h 1128179"/>
              <a:gd name="connsiteX36" fmla="*/ 1044355 w 12192000"/>
              <a:gd name="connsiteY36" fmla="*/ 807183 h 1128179"/>
              <a:gd name="connsiteX37" fmla="*/ 1063705 w 12192000"/>
              <a:gd name="connsiteY37" fmla="*/ 809009 h 1128179"/>
              <a:gd name="connsiteX38" fmla="*/ 1102332 w 12192000"/>
              <a:gd name="connsiteY38" fmla="*/ 768355 h 1128179"/>
              <a:gd name="connsiteX39" fmla="*/ 1154923 w 12192000"/>
              <a:gd name="connsiteY39" fmla="*/ 767172 h 1128179"/>
              <a:gd name="connsiteX40" fmla="*/ 1216594 w 12192000"/>
              <a:gd name="connsiteY40" fmla="*/ 711296 h 1128179"/>
              <a:gd name="connsiteX41" fmla="*/ 1423680 w 12192000"/>
              <a:gd name="connsiteY41" fmla="*/ 687582 h 1128179"/>
              <a:gd name="connsiteX42" fmla="*/ 1481131 w 12192000"/>
              <a:gd name="connsiteY42" fmla="*/ 629980 h 1128179"/>
              <a:gd name="connsiteX43" fmla="*/ 1698214 w 12192000"/>
              <a:gd name="connsiteY43" fmla="*/ 649129 h 1128179"/>
              <a:gd name="connsiteX44" fmla="*/ 1897512 w 12192000"/>
              <a:gd name="connsiteY44" fmla="*/ 615258 h 1128179"/>
              <a:gd name="connsiteX45" fmla="*/ 2083724 w 12192000"/>
              <a:gd name="connsiteY45" fmla="*/ 673831 h 1128179"/>
              <a:gd name="connsiteX46" fmla="*/ 2191530 w 12192000"/>
              <a:gd name="connsiteY46" fmla="*/ 653189 h 1128179"/>
              <a:gd name="connsiteX47" fmla="*/ 2244255 w 12192000"/>
              <a:gd name="connsiteY47" fmla="*/ 602909 h 1128179"/>
              <a:gd name="connsiteX48" fmla="*/ 2495283 w 12192000"/>
              <a:gd name="connsiteY48" fmla="*/ 595193 h 1128179"/>
              <a:gd name="connsiteX49" fmla="*/ 2562174 w 12192000"/>
              <a:gd name="connsiteY49" fmla="*/ 572725 h 1128179"/>
              <a:gd name="connsiteX50" fmla="*/ 2627821 w 12192000"/>
              <a:gd name="connsiteY50" fmla="*/ 594803 h 1128179"/>
              <a:gd name="connsiteX51" fmla="*/ 2730710 w 12192000"/>
              <a:gd name="connsiteY51" fmla="*/ 535894 h 1128179"/>
              <a:gd name="connsiteX52" fmla="*/ 2884932 w 12192000"/>
              <a:gd name="connsiteY52" fmla="*/ 529610 h 1128179"/>
              <a:gd name="connsiteX53" fmla="*/ 2976019 w 12192000"/>
              <a:gd name="connsiteY53" fmla="*/ 517878 h 1128179"/>
              <a:gd name="connsiteX54" fmla="*/ 3008759 w 12192000"/>
              <a:gd name="connsiteY54" fmla="*/ 500898 h 1128179"/>
              <a:gd name="connsiteX55" fmla="*/ 3055731 w 12192000"/>
              <a:gd name="connsiteY55" fmla="*/ 485604 h 1128179"/>
              <a:gd name="connsiteX56" fmla="*/ 3137188 w 12192000"/>
              <a:gd name="connsiteY56" fmla="*/ 448921 h 1128179"/>
              <a:gd name="connsiteX57" fmla="*/ 3338608 w 12192000"/>
              <a:gd name="connsiteY57" fmla="*/ 446350 h 1128179"/>
              <a:gd name="connsiteX58" fmla="*/ 3344574 w 12192000"/>
              <a:gd name="connsiteY58" fmla="*/ 435962 h 1128179"/>
              <a:gd name="connsiteX59" fmla="*/ 3402455 w 12192000"/>
              <a:gd name="connsiteY59" fmla="*/ 430487 h 1128179"/>
              <a:gd name="connsiteX60" fmla="*/ 3614450 w 12192000"/>
              <a:gd name="connsiteY60" fmla="*/ 475834 h 1128179"/>
              <a:gd name="connsiteX61" fmla="*/ 3727304 w 12192000"/>
              <a:gd name="connsiteY61" fmla="*/ 463354 h 1128179"/>
              <a:gd name="connsiteX62" fmla="*/ 3765869 w 12192000"/>
              <a:gd name="connsiteY62" fmla="*/ 448520 h 1128179"/>
              <a:gd name="connsiteX63" fmla="*/ 3830576 w 12192000"/>
              <a:gd name="connsiteY63" fmla="*/ 424312 h 1128179"/>
              <a:gd name="connsiteX64" fmla="*/ 3875271 w 12192000"/>
              <a:gd name="connsiteY64" fmla="*/ 380597 h 1128179"/>
              <a:gd name="connsiteX65" fmla="*/ 3948478 w 12192000"/>
              <a:gd name="connsiteY65" fmla="*/ 401303 h 1128179"/>
              <a:gd name="connsiteX66" fmla="*/ 4006369 w 12192000"/>
              <a:gd name="connsiteY66" fmla="*/ 379758 h 1128179"/>
              <a:gd name="connsiteX67" fmla="*/ 4093666 w 12192000"/>
              <a:gd name="connsiteY67" fmla="*/ 343437 h 1128179"/>
              <a:gd name="connsiteX68" fmla="*/ 4145241 w 12192000"/>
              <a:gd name="connsiteY68" fmla="*/ 331048 h 1128179"/>
              <a:gd name="connsiteX69" fmla="*/ 4284785 w 12192000"/>
              <a:gd name="connsiteY69" fmla="*/ 287911 h 1128179"/>
              <a:gd name="connsiteX70" fmla="*/ 4423539 w 12192000"/>
              <a:gd name="connsiteY70" fmla="*/ 237622 h 1128179"/>
              <a:gd name="connsiteX71" fmla="*/ 4535774 w 12192000"/>
              <a:gd name="connsiteY71" fmla="*/ 174767 h 1128179"/>
              <a:gd name="connsiteX72" fmla="*/ 4536053 w 12192000"/>
              <a:gd name="connsiteY72" fmla="*/ 174235 h 1128179"/>
              <a:gd name="connsiteX73" fmla="*/ 4547385 w 12192000"/>
              <a:gd name="connsiteY73" fmla="*/ 175275 h 1128179"/>
              <a:gd name="connsiteX74" fmla="*/ 4603054 w 12192000"/>
              <a:gd name="connsiteY74" fmla="*/ 187089 h 1128179"/>
              <a:gd name="connsiteX75" fmla="*/ 4674354 w 12192000"/>
              <a:gd name="connsiteY75" fmla="*/ 136635 h 1128179"/>
              <a:gd name="connsiteX76" fmla="*/ 4704259 w 12192000"/>
              <a:gd name="connsiteY76" fmla="*/ 127953 h 1128179"/>
              <a:gd name="connsiteX77" fmla="*/ 4720133 w 12192000"/>
              <a:gd name="connsiteY77" fmla="*/ 120475 h 1128179"/>
              <a:gd name="connsiteX78" fmla="*/ 4721058 w 12192000"/>
              <a:gd name="connsiteY78" fmla="*/ 118174 h 1128179"/>
              <a:gd name="connsiteX79" fmla="*/ 4774434 w 12192000"/>
              <a:gd name="connsiteY79" fmla="*/ 129767 h 1128179"/>
              <a:gd name="connsiteX80" fmla="*/ 4781376 w 12192000"/>
              <a:gd name="connsiteY80" fmla="*/ 127026 h 1128179"/>
              <a:gd name="connsiteX81" fmla="*/ 4816353 w 12192000"/>
              <a:gd name="connsiteY81" fmla="*/ 140061 h 1128179"/>
              <a:gd name="connsiteX82" fmla="*/ 4834325 w 12192000"/>
              <a:gd name="connsiteY82" fmla="*/ 143873 h 1128179"/>
              <a:gd name="connsiteX83" fmla="*/ 4839606 w 12192000"/>
              <a:gd name="connsiteY83" fmla="*/ 150977 h 1128179"/>
              <a:gd name="connsiteX84" fmla="*/ 4866030 w 12192000"/>
              <a:gd name="connsiteY84" fmla="*/ 153545 h 1128179"/>
              <a:gd name="connsiteX85" fmla="*/ 4868987 w 12192000"/>
              <a:gd name="connsiteY85" fmla="*/ 151567 h 1128179"/>
              <a:gd name="connsiteX86" fmla="*/ 4891068 w 12192000"/>
              <a:gd name="connsiteY86" fmla="*/ 162141 h 1128179"/>
              <a:gd name="connsiteX87" fmla="*/ 4909920 w 12192000"/>
              <a:gd name="connsiteY87" fmla="*/ 181223 h 1128179"/>
              <a:gd name="connsiteX88" fmla="*/ 5133538 w 12192000"/>
              <a:gd name="connsiteY88" fmla="*/ 171046 h 1128179"/>
              <a:gd name="connsiteX89" fmla="*/ 5467747 w 12192000"/>
              <a:gd name="connsiteY89" fmla="*/ 211498 h 1128179"/>
              <a:gd name="connsiteX90" fmla="*/ 5792606 w 12192000"/>
              <a:gd name="connsiteY90" fmla="*/ 221512 h 1128179"/>
              <a:gd name="connsiteX91" fmla="*/ 5869247 w 12192000"/>
              <a:gd name="connsiteY91" fmla="*/ 207069 h 1128179"/>
              <a:gd name="connsiteX92" fmla="*/ 5938156 w 12192000"/>
              <a:gd name="connsiteY92" fmla="*/ 236733 h 1128179"/>
              <a:gd name="connsiteX93" fmla="*/ 5965800 w 12192000"/>
              <a:gd name="connsiteY93" fmla="*/ 221624 h 1128179"/>
              <a:gd name="connsiteX94" fmla="*/ 5970550 w 12192000"/>
              <a:gd name="connsiteY94" fmla="*/ 218554 h 1128179"/>
              <a:gd name="connsiteX95" fmla="*/ 5989910 w 12192000"/>
              <a:gd name="connsiteY95" fmla="*/ 216383 h 1128179"/>
              <a:gd name="connsiteX96" fmla="*/ 5994937 w 12192000"/>
              <a:gd name="connsiteY96" fmla="*/ 203125 h 1128179"/>
              <a:gd name="connsiteX97" fmla="*/ 6023765 w 12192000"/>
              <a:gd name="connsiteY97" fmla="*/ 190797 h 1128179"/>
              <a:gd name="connsiteX98" fmla="*/ 6059520 w 12192000"/>
              <a:gd name="connsiteY98" fmla="*/ 190331 h 1128179"/>
              <a:gd name="connsiteX99" fmla="*/ 6229716 w 12192000"/>
              <a:gd name="connsiteY99" fmla="*/ 202251 h 1128179"/>
              <a:gd name="connsiteX100" fmla="*/ 6331381 w 12192000"/>
              <a:gd name="connsiteY100" fmla="*/ 201324 h 1128179"/>
              <a:gd name="connsiteX101" fmla="*/ 6369749 w 12192000"/>
              <a:gd name="connsiteY101" fmla="*/ 188311 h 1128179"/>
              <a:gd name="connsiteX102" fmla="*/ 6423498 w 12192000"/>
              <a:gd name="connsiteY102" fmla="*/ 178651 h 1128179"/>
              <a:gd name="connsiteX103" fmla="*/ 6518161 w 12192000"/>
              <a:gd name="connsiteY103" fmla="*/ 151803 h 1128179"/>
              <a:gd name="connsiteX104" fmla="*/ 6645685 w 12192000"/>
              <a:gd name="connsiteY104" fmla="*/ 176840 h 1128179"/>
              <a:gd name="connsiteX105" fmla="*/ 6739636 w 12192000"/>
              <a:gd name="connsiteY105" fmla="*/ 172969 h 1128179"/>
              <a:gd name="connsiteX106" fmla="*/ 6747672 w 12192000"/>
              <a:gd name="connsiteY106" fmla="*/ 163353 h 1128179"/>
              <a:gd name="connsiteX107" fmla="*/ 6811991 w 12192000"/>
              <a:gd name="connsiteY107" fmla="*/ 164731 h 1128179"/>
              <a:gd name="connsiteX108" fmla="*/ 7038226 w 12192000"/>
              <a:gd name="connsiteY108" fmla="*/ 234745 h 1128179"/>
              <a:gd name="connsiteX109" fmla="*/ 7163894 w 12192000"/>
              <a:gd name="connsiteY109" fmla="*/ 235638 h 1128179"/>
              <a:gd name="connsiteX110" fmla="*/ 7208349 w 12192000"/>
              <a:gd name="connsiteY110" fmla="*/ 225443 h 1128179"/>
              <a:gd name="connsiteX111" fmla="*/ 7282840 w 12192000"/>
              <a:gd name="connsiteY111" fmla="*/ 209016 h 1128179"/>
              <a:gd name="connsiteX112" fmla="*/ 7338153 w 12192000"/>
              <a:gd name="connsiteY112" fmla="*/ 170853 h 1128179"/>
              <a:gd name="connsiteX113" fmla="*/ 7400583 w 12192000"/>
              <a:gd name="connsiteY113" fmla="*/ 167375 h 1128179"/>
              <a:gd name="connsiteX114" fmla="*/ 7415556 w 12192000"/>
              <a:gd name="connsiteY114" fmla="*/ 200044 h 1128179"/>
              <a:gd name="connsiteX115" fmla="*/ 7482186 w 12192000"/>
              <a:gd name="connsiteY115" fmla="*/ 185458 h 1128179"/>
              <a:gd name="connsiteX116" fmla="*/ 7583207 w 12192000"/>
              <a:gd name="connsiteY116" fmla="*/ 159660 h 1128179"/>
              <a:gd name="connsiteX117" fmla="*/ 7641594 w 12192000"/>
              <a:gd name="connsiteY117" fmla="*/ 153426 h 1128179"/>
              <a:gd name="connsiteX118" fmla="*/ 7800943 w 12192000"/>
              <a:gd name="connsiteY118" fmla="*/ 127008 h 1128179"/>
              <a:gd name="connsiteX119" fmla="*/ 7960450 w 12192000"/>
              <a:gd name="connsiteY119" fmla="*/ 93391 h 1128179"/>
              <a:gd name="connsiteX120" fmla="*/ 8185539 w 12192000"/>
              <a:gd name="connsiteY120" fmla="*/ 9813 h 1128179"/>
              <a:gd name="connsiteX121" fmla="*/ 8207409 w 12192000"/>
              <a:gd name="connsiteY121" fmla="*/ 0 h 1128179"/>
              <a:gd name="connsiteX122" fmla="*/ 8238081 w 12192000"/>
              <a:gd name="connsiteY122" fmla="*/ 5133 h 1128179"/>
              <a:gd name="connsiteX123" fmla="*/ 8361058 w 12192000"/>
              <a:gd name="connsiteY123" fmla="*/ 27576 h 1128179"/>
              <a:gd name="connsiteX124" fmla="*/ 8458208 w 12192000"/>
              <a:gd name="connsiteY124" fmla="*/ 61981 h 1128179"/>
              <a:gd name="connsiteX125" fmla="*/ 8577671 w 12192000"/>
              <a:gd name="connsiteY125" fmla="*/ 34629 h 1128179"/>
              <a:gd name="connsiteX126" fmla="*/ 8673082 w 12192000"/>
              <a:gd name="connsiteY126" fmla="*/ 78141 h 1128179"/>
              <a:gd name="connsiteX127" fmla="*/ 8772056 w 12192000"/>
              <a:gd name="connsiteY127" fmla="*/ 88351 h 1128179"/>
              <a:gd name="connsiteX128" fmla="*/ 8929686 w 12192000"/>
              <a:gd name="connsiteY128" fmla="*/ 70976 h 1128179"/>
              <a:gd name="connsiteX129" fmla="*/ 8966892 w 12192000"/>
              <a:gd name="connsiteY129"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63495 w 12192000"/>
              <a:gd name="connsiteY23" fmla="*/ 101378 h 1128179"/>
              <a:gd name="connsiteX24" fmla="*/ 11993769 w 12192000"/>
              <a:gd name="connsiteY24" fmla="*/ 153864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254004 w 12192000"/>
              <a:gd name="connsiteY31" fmla="*/ 918640 h 1128179"/>
              <a:gd name="connsiteX32" fmla="*/ 336238 w 12192000"/>
              <a:gd name="connsiteY32" fmla="*/ 969390 h 1128179"/>
              <a:gd name="connsiteX33" fmla="*/ 564333 w 12192000"/>
              <a:gd name="connsiteY33" fmla="*/ 905785 h 1128179"/>
              <a:gd name="connsiteX34" fmla="*/ 863669 w 12192000"/>
              <a:gd name="connsiteY34" fmla="*/ 750988 h 1128179"/>
              <a:gd name="connsiteX35" fmla="*/ 991881 w 12192000"/>
              <a:gd name="connsiteY35" fmla="*/ 768827 h 1128179"/>
              <a:gd name="connsiteX36" fmla="*/ 1044355 w 12192000"/>
              <a:gd name="connsiteY36" fmla="*/ 807183 h 1128179"/>
              <a:gd name="connsiteX37" fmla="*/ 1063705 w 12192000"/>
              <a:gd name="connsiteY37" fmla="*/ 809009 h 1128179"/>
              <a:gd name="connsiteX38" fmla="*/ 1102332 w 12192000"/>
              <a:gd name="connsiteY38" fmla="*/ 768355 h 1128179"/>
              <a:gd name="connsiteX39" fmla="*/ 1154923 w 12192000"/>
              <a:gd name="connsiteY39" fmla="*/ 767172 h 1128179"/>
              <a:gd name="connsiteX40" fmla="*/ 1216594 w 12192000"/>
              <a:gd name="connsiteY40" fmla="*/ 711296 h 1128179"/>
              <a:gd name="connsiteX41" fmla="*/ 1423680 w 12192000"/>
              <a:gd name="connsiteY41" fmla="*/ 687582 h 1128179"/>
              <a:gd name="connsiteX42" fmla="*/ 1481131 w 12192000"/>
              <a:gd name="connsiteY42" fmla="*/ 629980 h 1128179"/>
              <a:gd name="connsiteX43" fmla="*/ 1698214 w 12192000"/>
              <a:gd name="connsiteY43" fmla="*/ 649129 h 1128179"/>
              <a:gd name="connsiteX44" fmla="*/ 1897512 w 12192000"/>
              <a:gd name="connsiteY44" fmla="*/ 615258 h 1128179"/>
              <a:gd name="connsiteX45" fmla="*/ 2083724 w 12192000"/>
              <a:gd name="connsiteY45" fmla="*/ 673831 h 1128179"/>
              <a:gd name="connsiteX46" fmla="*/ 2191530 w 12192000"/>
              <a:gd name="connsiteY46" fmla="*/ 653189 h 1128179"/>
              <a:gd name="connsiteX47" fmla="*/ 2244255 w 12192000"/>
              <a:gd name="connsiteY47" fmla="*/ 602909 h 1128179"/>
              <a:gd name="connsiteX48" fmla="*/ 2495283 w 12192000"/>
              <a:gd name="connsiteY48" fmla="*/ 595193 h 1128179"/>
              <a:gd name="connsiteX49" fmla="*/ 2562174 w 12192000"/>
              <a:gd name="connsiteY49" fmla="*/ 572725 h 1128179"/>
              <a:gd name="connsiteX50" fmla="*/ 2627821 w 12192000"/>
              <a:gd name="connsiteY50" fmla="*/ 594803 h 1128179"/>
              <a:gd name="connsiteX51" fmla="*/ 2730710 w 12192000"/>
              <a:gd name="connsiteY51" fmla="*/ 535894 h 1128179"/>
              <a:gd name="connsiteX52" fmla="*/ 2884932 w 12192000"/>
              <a:gd name="connsiteY52" fmla="*/ 529610 h 1128179"/>
              <a:gd name="connsiteX53" fmla="*/ 2976019 w 12192000"/>
              <a:gd name="connsiteY53" fmla="*/ 517878 h 1128179"/>
              <a:gd name="connsiteX54" fmla="*/ 3008759 w 12192000"/>
              <a:gd name="connsiteY54" fmla="*/ 500898 h 1128179"/>
              <a:gd name="connsiteX55" fmla="*/ 3055731 w 12192000"/>
              <a:gd name="connsiteY55" fmla="*/ 485604 h 1128179"/>
              <a:gd name="connsiteX56" fmla="*/ 3137188 w 12192000"/>
              <a:gd name="connsiteY56" fmla="*/ 448921 h 1128179"/>
              <a:gd name="connsiteX57" fmla="*/ 3338608 w 12192000"/>
              <a:gd name="connsiteY57" fmla="*/ 446350 h 1128179"/>
              <a:gd name="connsiteX58" fmla="*/ 3344574 w 12192000"/>
              <a:gd name="connsiteY58" fmla="*/ 435962 h 1128179"/>
              <a:gd name="connsiteX59" fmla="*/ 3402455 w 12192000"/>
              <a:gd name="connsiteY59" fmla="*/ 430487 h 1128179"/>
              <a:gd name="connsiteX60" fmla="*/ 3614450 w 12192000"/>
              <a:gd name="connsiteY60" fmla="*/ 475834 h 1128179"/>
              <a:gd name="connsiteX61" fmla="*/ 3727304 w 12192000"/>
              <a:gd name="connsiteY61" fmla="*/ 463354 h 1128179"/>
              <a:gd name="connsiteX62" fmla="*/ 3765869 w 12192000"/>
              <a:gd name="connsiteY62" fmla="*/ 448520 h 1128179"/>
              <a:gd name="connsiteX63" fmla="*/ 3830576 w 12192000"/>
              <a:gd name="connsiteY63" fmla="*/ 424312 h 1128179"/>
              <a:gd name="connsiteX64" fmla="*/ 3875271 w 12192000"/>
              <a:gd name="connsiteY64" fmla="*/ 380597 h 1128179"/>
              <a:gd name="connsiteX65" fmla="*/ 3948478 w 12192000"/>
              <a:gd name="connsiteY65" fmla="*/ 401303 h 1128179"/>
              <a:gd name="connsiteX66" fmla="*/ 4006369 w 12192000"/>
              <a:gd name="connsiteY66" fmla="*/ 379758 h 1128179"/>
              <a:gd name="connsiteX67" fmla="*/ 4093666 w 12192000"/>
              <a:gd name="connsiteY67" fmla="*/ 343437 h 1128179"/>
              <a:gd name="connsiteX68" fmla="*/ 4145241 w 12192000"/>
              <a:gd name="connsiteY68" fmla="*/ 331048 h 1128179"/>
              <a:gd name="connsiteX69" fmla="*/ 4284785 w 12192000"/>
              <a:gd name="connsiteY69" fmla="*/ 287911 h 1128179"/>
              <a:gd name="connsiteX70" fmla="*/ 4423539 w 12192000"/>
              <a:gd name="connsiteY70" fmla="*/ 237622 h 1128179"/>
              <a:gd name="connsiteX71" fmla="*/ 4535774 w 12192000"/>
              <a:gd name="connsiteY71" fmla="*/ 174767 h 1128179"/>
              <a:gd name="connsiteX72" fmla="*/ 4536053 w 12192000"/>
              <a:gd name="connsiteY72" fmla="*/ 174235 h 1128179"/>
              <a:gd name="connsiteX73" fmla="*/ 4547385 w 12192000"/>
              <a:gd name="connsiteY73" fmla="*/ 175275 h 1128179"/>
              <a:gd name="connsiteX74" fmla="*/ 4603054 w 12192000"/>
              <a:gd name="connsiteY74" fmla="*/ 187089 h 1128179"/>
              <a:gd name="connsiteX75" fmla="*/ 4674354 w 12192000"/>
              <a:gd name="connsiteY75" fmla="*/ 136635 h 1128179"/>
              <a:gd name="connsiteX76" fmla="*/ 4704259 w 12192000"/>
              <a:gd name="connsiteY76" fmla="*/ 127953 h 1128179"/>
              <a:gd name="connsiteX77" fmla="*/ 4720133 w 12192000"/>
              <a:gd name="connsiteY77" fmla="*/ 120475 h 1128179"/>
              <a:gd name="connsiteX78" fmla="*/ 4721058 w 12192000"/>
              <a:gd name="connsiteY78" fmla="*/ 118174 h 1128179"/>
              <a:gd name="connsiteX79" fmla="*/ 4774434 w 12192000"/>
              <a:gd name="connsiteY79" fmla="*/ 129767 h 1128179"/>
              <a:gd name="connsiteX80" fmla="*/ 4781376 w 12192000"/>
              <a:gd name="connsiteY80" fmla="*/ 127026 h 1128179"/>
              <a:gd name="connsiteX81" fmla="*/ 4816353 w 12192000"/>
              <a:gd name="connsiteY81" fmla="*/ 140061 h 1128179"/>
              <a:gd name="connsiteX82" fmla="*/ 4834325 w 12192000"/>
              <a:gd name="connsiteY82" fmla="*/ 143873 h 1128179"/>
              <a:gd name="connsiteX83" fmla="*/ 4839606 w 12192000"/>
              <a:gd name="connsiteY83" fmla="*/ 150977 h 1128179"/>
              <a:gd name="connsiteX84" fmla="*/ 4866030 w 12192000"/>
              <a:gd name="connsiteY84" fmla="*/ 153545 h 1128179"/>
              <a:gd name="connsiteX85" fmla="*/ 4868987 w 12192000"/>
              <a:gd name="connsiteY85" fmla="*/ 151567 h 1128179"/>
              <a:gd name="connsiteX86" fmla="*/ 4891068 w 12192000"/>
              <a:gd name="connsiteY86" fmla="*/ 162141 h 1128179"/>
              <a:gd name="connsiteX87" fmla="*/ 4909920 w 12192000"/>
              <a:gd name="connsiteY87" fmla="*/ 181223 h 1128179"/>
              <a:gd name="connsiteX88" fmla="*/ 5133538 w 12192000"/>
              <a:gd name="connsiteY88" fmla="*/ 171046 h 1128179"/>
              <a:gd name="connsiteX89" fmla="*/ 5467747 w 12192000"/>
              <a:gd name="connsiteY89" fmla="*/ 211498 h 1128179"/>
              <a:gd name="connsiteX90" fmla="*/ 5792606 w 12192000"/>
              <a:gd name="connsiteY90" fmla="*/ 221512 h 1128179"/>
              <a:gd name="connsiteX91" fmla="*/ 5869247 w 12192000"/>
              <a:gd name="connsiteY91" fmla="*/ 207069 h 1128179"/>
              <a:gd name="connsiteX92" fmla="*/ 5938156 w 12192000"/>
              <a:gd name="connsiteY92" fmla="*/ 236733 h 1128179"/>
              <a:gd name="connsiteX93" fmla="*/ 5965800 w 12192000"/>
              <a:gd name="connsiteY93" fmla="*/ 221624 h 1128179"/>
              <a:gd name="connsiteX94" fmla="*/ 5970550 w 12192000"/>
              <a:gd name="connsiteY94" fmla="*/ 218554 h 1128179"/>
              <a:gd name="connsiteX95" fmla="*/ 5989910 w 12192000"/>
              <a:gd name="connsiteY95" fmla="*/ 216383 h 1128179"/>
              <a:gd name="connsiteX96" fmla="*/ 5994937 w 12192000"/>
              <a:gd name="connsiteY96" fmla="*/ 203125 h 1128179"/>
              <a:gd name="connsiteX97" fmla="*/ 6023765 w 12192000"/>
              <a:gd name="connsiteY97" fmla="*/ 190797 h 1128179"/>
              <a:gd name="connsiteX98" fmla="*/ 6059520 w 12192000"/>
              <a:gd name="connsiteY98" fmla="*/ 190331 h 1128179"/>
              <a:gd name="connsiteX99" fmla="*/ 6229716 w 12192000"/>
              <a:gd name="connsiteY99" fmla="*/ 202251 h 1128179"/>
              <a:gd name="connsiteX100" fmla="*/ 6331381 w 12192000"/>
              <a:gd name="connsiteY100" fmla="*/ 201324 h 1128179"/>
              <a:gd name="connsiteX101" fmla="*/ 6369749 w 12192000"/>
              <a:gd name="connsiteY101" fmla="*/ 188311 h 1128179"/>
              <a:gd name="connsiteX102" fmla="*/ 6423498 w 12192000"/>
              <a:gd name="connsiteY102" fmla="*/ 178651 h 1128179"/>
              <a:gd name="connsiteX103" fmla="*/ 6518161 w 12192000"/>
              <a:gd name="connsiteY103" fmla="*/ 151803 h 1128179"/>
              <a:gd name="connsiteX104" fmla="*/ 6645685 w 12192000"/>
              <a:gd name="connsiteY104" fmla="*/ 176840 h 1128179"/>
              <a:gd name="connsiteX105" fmla="*/ 6739636 w 12192000"/>
              <a:gd name="connsiteY105" fmla="*/ 172969 h 1128179"/>
              <a:gd name="connsiteX106" fmla="*/ 6747672 w 12192000"/>
              <a:gd name="connsiteY106" fmla="*/ 163353 h 1128179"/>
              <a:gd name="connsiteX107" fmla="*/ 6811991 w 12192000"/>
              <a:gd name="connsiteY107" fmla="*/ 164731 h 1128179"/>
              <a:gd name="connsiteX108" fmla="*/ 7038226 w 12192000"/>
              <a:gd name="connsiteY108" fmla="*/ 234745 h 1128179"/>
              <a:gd name="connsiteX109" fmla="*/ 7163894 w 12192000"/>
              <a:gd name="connsiteY109" fmla="*/ 235638 h 1128179"/>
              <a:gd name="connsiteX110" fmla="*/ 7208349 w 12192000"/>
              <a:gd name="connsiteY110" fmla="*/ 225443 h 1128179"/>
              <a:gd name="connsiteX111" fmla="*/ 7282840 w 12192000"/>
              <a:gd name="connsiteY111" fmla="*/ 209016 h 1128179"/>
              <a:gd name="connsiteX112" fmla="*/ 7338153 w 12192000"/>
              <a:gd name="connsiteY112" fmla="*/ 170853 h 1128179"/>
              <a:gd name="connsiteX113" fmla="*/ 7400583 w 12192000"/>
              <a:gd name="connsiteY113" fmla="*/ 167375 h 1128179"/>
              <a:gd name="connsiteX114" fmla="*/ 7415556 w 12192000"/>
              <a:gd name="connsiteY114" fmla="*/ 200044 h 1128179"/>
              <a:gd name="connsiteX115" fmla="*/ 7482186 w 12192000"/>
              <a:gd name="connsiteY115" fmla="*/ 185458 h 1128179"/>
              <a:gd name="connsiteX116" fmla="*/ 7583207 w 12192000"/>
              <a:gd name="connsiteY116" fmla="*/ 159660 h 1128179"/>
              <a:gd name="connsiteX117" fmla="*/ 7641594 w 12192000"/>
              <a:gd name="connsiteY117" fmla="*/ 153426 h 1128179"/>
              <a:gd name="connsiteX118" fmla="*/ 7800943 w 12192000"/>
              <a:gd name="connsiteY118" fmla="*/ 127008 h 1128179"/>
              <a:gd name="connsiteX119" fmla="*/ 7960450 w 12192000"/>
              <a:gd name="connsiteY119" fmla="*/ 93391 h 1128179"/>
              <a:gd name="connsiteX120" fmla="*/ 8185539 w 12192000"/>
              <a:gd name="connsiteY120" fmla="*/ 9813 h 1128179"/>
              <a:gd name="connsiteX121" fmla="*/ 8207409 w 12192000"/>
              <a:gd name="connsiteY121" fmla="*/ 0 h 1128179"/>
              <a:gd name="connsiteX122" fmla="*/ 8238081 w 12192000"/>
              <a:gd name="connsiteY122" fmla="*/ 5133 h 1128179"/>
              <a:gd name="connsiteX123" fmla="*/ 8361058 w 12192000"/>
              <a:gd name="connsiteY123" fmla="*/ 27576 h 1128179"/>
              <a:gd name="connsiteX124" fmla="*/ 8458208 w 12192000"/>
              <a:gd name="connsiteY124" fmla="*/ 61981 h 1128179"/>
              <a:gd name="connsiteX125" fmla="*/ 8577671 w 12192000"/>
              <a:gd name="connsiteY125" fmla="*/ 34629 h 1128179"/>
              <a:gd name="connsiteX126" fmla="*/ 8673082 w 12192000"/>
              <a:gd name="connsiteY126" fmla="*/ 78141 h 1128179"/>
              <a:gd name="connsiteX127" fmla="*/ 8772056 w 12192000"/>
              <a:gd name="connsiteY127" fmla="*/ 88351 h 1128179"/>
              <a:gd name="connsiteX128" fmla="*/ 8929686 w 12192000"/>
              <a:gd name="connsiteY128" fmla="*/ 70976 h 1128179"/>
              <a:gd name="connsiteX129" fmla="*/ 8966892 w 12192000"/>
              <a:gd name="connsiteY129"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695012 w 12192000"/>
              <a:gd name="connsiteY22" fmla="*/ 95154 h 1128179"/>
              <a:gd name="connsiteX23" fmla="*/ 11856150 w 12192000"/>
              <a:gd name="connsiteY23" fmla="*/ 130756 h 1128179"/>
              <a:gd name="connsiteX24" fmla="*/ 11993769 w 12192000"/>
              <a:gd name="connsiteY24" fmla="*/ 153864 h 1128179"/>
              <a:gd name="connsiteX25" fmla="*/ 12102516 w 12192000"/>
              <a:gd name="connsiteY25" fmla="*/ 99819 h 1128179"/>
              <a:gd name="connsiteX26" fmla="*/ 12191056 w 12192000"/>
              <a:gd name="connsiteY26" fmla="*/ 86116 h 1128179"/>
              <a:gd name="connsiteX27" fmla="*/ 12192000 w 12192000"/>
              <a:gd name="connsiteY27" fmla="*/ 86722 h 1128179"/>
              <a:gd name="connsiteX28" fmla="*/ 12192000 w 12192000"/>
              <a:gd name="connsiteY28" fmla="*/ 1128179 h 1128179"/>
              <a:gd name="connsiteX29" fmla="*/ 0 w 12192000"/>
              <a:gd name="connsiteY29" fmla="*/ 1128179 h 1128179"/>
              <a:gd name="connsiteX30" fmla="*/ 0 w 12192000"/>
              <a:gd name="connsiteY30" fmla="*/ 923495 h 1128179"/>
              <a:gd name="connsiteX31" fmla="*/ 254004 w 12192000"/>
              <a:gd name="connsiteY31" fmla="*/ 918640 h 1128179"/>
              <a:gd name="connsiteX32" fmla="*/ 336238 w 12192000"/>
              <a:gd name="connsiteY32" fmla="*/ 969390 h 1128179"/>
              <a:gd name="connsiteX33" fmla="*/ 564333 w 12192000"/>
              <a:gd name="connsiteY33" fmla="*/ 905785 h 1128179"/>
              <a:gd name="connsiteX34" fmla="*/ 863669 w 12192000"/>
              <a:gd name="connsiteY34" fmla="*/ 750988 h 1128179"/>
              <a:gd name="connsiteX35" fmla="*/ 991881 w 12192000"/>
              <a:gd name="connsiteY35" fmla="*/ 768827 h 1128179"/>
              <a:gd name="connsiteX36" fmla="*/ 1044355 w 12192000"/>
              <a:gd name="connsiteY36" fmla="*/ 807183 h 1128179"/>
              <a:gd name="connsiteX37" fmla="*/ 1063705 w 12192000"/>
              <a:gd name="connsiteY37" fmla="*/ 809009 h 1128179"/>
              <a:gd name="connsiteX38" fmla="*/ 1102332 w 12192000"/>
              <a:gd name="connsiteY38" fmla="*/ 768355 h 1128179"/>
              <a:gd name="connsiteX39" fmla="*/ 1154923 w 12192000"/>
              <a:gd name="connsiteY39" fmla="*/ 767172 h 1128179"/>
              <a:gd name="connsiteX40" fmla="*/ 1216594 w 12192000"/>
              <a:gd name="connsiteY40" fmla="*/ 711296 h 1128179"/>
              <a:gd name="connsiteX41" fmla="*/ 1423680 w 12192000"/>
              <a:gd name="connsiteY41" fmla="*/ 687582 h 1128179"/>
              <a:gd name="connsiteX42" fmla="*/ 1481131 w 12192000"/>
              <a:gd name="connsiteY42" fmla="*/ 629980 h 1128179"/>
              <a:gd name="connsiteX43" fmla="*/ 1698214 w 12192000"/>
              <a:gd name="connsiteY43" fmla="*/ 649129 h 1128179"/>
              <a:gd name="connsiteX44" fmla="*/ 1897512 w 12192000"/>
              <a:gd name="connsiteY44" fmla="*/ 615258 h 1128179"/>
              <a:gd name="connsiteX45" fmla="*/ 2083724 w 12192000"/>
              <a:gd name="connsiteY45" fmla="*/ 673831 h 1128179"/>
              <a:gd name="connsiteX46" fmla="*/ 2191530 w 12192000"/>
              <a:gd name="connsiteY46" fmla="*/ 653189 h 1128179"/>
              <a:gd name="connsiteX47" fmla="*/ 2244255 w 12192000"/>
              <a:gd name="connsiteY47" fmla="*/ 602909 h 1128179"/>
              <a:gd name="connsiteX48" fmla="*/ 2495283 w 12192000"/>
              <a:gd name="connsiteY48" fmla="*/ 595193 h 1128179"/>
              <a:gd name="connsiteX49" fmla="*/ 2562174 w 12192000"/>
              <a:gd name="connsiteY49" fmla="*/ 572725 h 1128179"/>
              <a:gd name="connsiteX50" fmla="*/ 2627821 w 12192000"/>
              <a:gd name="connsiteY50" fmla="*/ 594803 h 1128179"/>
              <a:gd name="connsiteX51" fmla="*/ 2730710 w 12192000"/>
              <a:gd name="connsiteY51" fmla="*/ 535894 h 1128179"/>
              <a:gd name="connsiteX52" fmla="*/ 2884932 w 12192000"/>
              <a:gd name="connsiteY52" fmla="*/ 529610 h 1128179"/>
              <a:gd name="connsiteX53" fmla="*/ 2976019 w 12192000"/>
              <a:gd name="connsiteY53" fmla="*/ 517878 h 1128179"/>
              <a:gd name="connsiteX54" fmla="*/ 3008759 w 12192000"/>
              <a:gd name="connsiteY54" fmla="*/ 500898 h 1128179"/>
              <a:gd name="connsiteX55" fmla="*/ 3055731 w 12192000"/>
              <a:gd name="connsiteY55" fmla="*/ 485604 h 1128179"/>
              <a:gd name="connsiteX56" fmla="*/ 3137188 w 12192000"/>
              <a:gd name="connsiteY56" fmla="*/ 448921 h 1128179"/>
              <a:gd name="connsiteX57" fmla="*/ 3338608 w 12192000"/>
              <a:gd name="connsiteY57" fmla="*/ 446350 h 1128179"/>
              <a:gd name="connsiteX58" fmla="*/ 3344574 w 12192000"/>
              <a:gd name="connsiteY58" fmla="*/ 435962 h 1128179"/>
              <a:gd name="connsiteX59" fmla="*/ 3402455 w 12192000"/>
              <a:gd name="connsiteY59" fmla="*/ 430487 h 1128179"/>
              <a:gd name="connsiteX60" fmla="*/ 3614450 w 12192000"/>
              <a:gd name="connsiteY60" fmla="*/ 475834 h 1128179"/>
              <a:gd name="connsiteX61" fmla="*/ 3727304 w 12192000"/>
              <a:gd name="connsiteY61" fmla="*/ 463354 h 1128179"/>
              <a:gd name="connsiteX62" fmla="*/ 3765869 w 12192000"/>
              <a:gd name="connsiteY62" fmla="*/ 448520 h 1128179"/>
              <a:gd name="connsiteX63" fmla="*/ 3830576 w 12192000"/>
              <a:gd name="connsiteY63" fmla="*/ 424312 h 1128179"/>
              <a:gd name="connsiteX64" fmla="*/ 3875271 w 12192000"/>
              <a:gd name="connsiteY64" fmla="*/ 380597 h 1128179"/>
              <a:gd name="connsiteX65" fmla="*/ 3948478 w 12192000"/>
              <a:gd name="connsiteY65" fmla="*/ 401303 h 1128179"/>
              <a:gd name="connsiteX66" fmla="*/ 4006369 w 12192000"/>
              <a:gd name="connsiteY66" fmla="*/ 379758 h 1128179"/>
              <a:gd name="connsiteX67" fmla="*/ 4093666 w 12192000"/>
              <a:gd name="connsiteY67" fmla="*/ 343437 h 1128179"/>
              <a:gd name="connsiteX68" fmla="*/ 4145241 w 12192000"/>
              <a:gd name="connsiteY68" fmla="*/ 331048 h 1128179"/>
              <a:gd name="connsiteX69" fmla="*/ 4284785 w 12192000"/>
              <a:gd name="connsiteY69" fmla="*/ 287911 h 1128179"/>
              <a:gd name="connsiteX70" fmla="*/ 4423539 w 12192000"/>
              <a:gd name="connsiteY70" fmla="*/ 237622 h 1128179"/>
              <a:gd name="connsiteX71" fmla="*/ 4535774 w 12192000"/>
              <a:gd name="connsiteY71" fmla="*/ 174767 h 1128179"/>
              <a:gd name="connsiteX72" fmla="*/ 4536053 w 12192000"/>
              <a:gd name="connsiteY72" fmla="*/ 174235 h 1128179"/>
              <a:gd name="connsiteX73" fmla="*/ 4547385 w 12192000"/>
              <a:gd name="connsiteY73" fmla="*/ 175275 h 1128179"/>
              <a:gd name="connsiteX74" fmla="*/ 4603054 w 12192000"/>
              <a:gd name="connsiteY74" fmla="*/ 187089 h 1128179"/>
              <a:gd name="connsiteX75" fmla="*/ 4674354 w 12192000"/>
              <a:gd name="connsiteY75" fmla="*/ 136635 h 1128179"/>
              <a:gd name="connsiteX76" fmla="*/ 4704259 w 12192000"/>
              <a:gd name="connsiteY76" fmla="*/ 127953 h 1128179"/>
              <a:gd name="connsiteX77" fmla="*/ 4720133 w 12192000"/>
              <a:gd name="connsiteY77" fmla="*/ 120475 h 1128179"/>
              <a:gd name="connsiteX78" fmla="*/ 4721058 w 12192000"/>
              <a:gd name="connsiteY78" fmla="*/ 118174 h 1128179"/>
              <a:gd name="connsiteX79" fmla="*/ 4774434 w 12192000"/>
              <a:gd name="connsiteY79" fmla="*/ 129767 h 1128179"/>
              <a:gd name="connsiteX80" fmla="*/ 4781376 w 12192000"/>
              <a:gd name="connsiteY80" fmla="*/ 127026 h 1128179"/>
              <a:gd name="connsiteX81" fmla="*/ 4816353 w 12192000"/>
              <a:gd name="connsiteY81" fmla="*/ 140061 h 1128179"/>
              <a:gd name="connsiteX82" fmla="*/ 4834325 w 12192000"/>
              <a:gd name="connsiteY82" fmla="*/ 143873 h 1128179"/>
              <a:gd name="connsiteX83" fmla="*/ 4839606 w 12192000"/>
              <a:gd name="connsiteY83" fmla="*/ 150977 h 1128179"/>
              <a:gd name="connsiteX84" fmla="*/ 4866030 w 12192000"/>
              <a:gd name="connsiteY84" fmla="*/ 153545 h 1128179"/>
              <a:gd name="connsiteX85" fmla="*/ 4868987 w 12192000"/>
              <a:gd name="connsiteY85" fmla="*/ 151567 h 1128179"/>
              <a:gd name="connsiteX86" fmla="*/ 4891068 w 12192000"/>
              <a:gd name="connsiteY86" fmla="*/ 162141 h 1128179"/>
              <a:gd name="connsiteX87" fmla="*/ 4909920 w 12192000"/>
              <a:gd name="connsiteY87" fmla="*/ 181223 h 1128179"/>
              <a:gd name="connsiteX88" fmla="*/ 5133538 w 12192000"/>
              <a:gd name="connsiteY88" fmla="*/ 171046 h 1128179"/>
              <a:gd name="connsiteX89" fmla="*/ 5467747 w 12192000"/>
              <a:gd name="connsiteY89" fmla="*/ 211498 h 1128179"/>
              <a:gd name="connsiteX90" fmla="*/ 5792606 w 12192000"/>
              <a:gd name="connsiteY90" fmla="*/ 221512 h 1128179"/>
              <a:gd name="connsiteX91" fmla="*/ 5869247 w 12192000"/>
              <a:gd name="connsiteY91" fmla="*/ 207069 h 1128179"/>
              <a:gd name="connsiteX92" fmla="*/ 5938156 w 12192000"/>
              <a:gd name="connsiteY92" fmla="*/ 236733 h 1128179"/>
              <a:gd name="connsiteX93" fmla="*/ 5965800 w 12192000"/>
              <a:gd name="connsiteY93" fmla="*/ 221624 h 1128179"/>
              <a:gd name="connsiteX94" fmla="*/ 5970550 w 12192000"/>
              <a:gd name="connsiteY94" fmla="*/ 218554 h 1128179"/>
              <a:gd name="connsiteX95" fmla="*/ 5989910 w 12192000"/>
              <a:gd name="connsiteY95" fmla="*/ 216383 h 1128179"/>
              <a:gd name="connsiteX96" fmla="*/ 5994937 w 12192000"/>
              <a:gd name="connsiteY96" fmla="*/ 203125 h 1128179"/>
              <a:gd name="connsiteX97" fmla="*/ 6023765 w 12192000"/>
              <a:gd name="connsiteY97" fmla="*/ 190797 h 1128179"/>
              <a:gd name="connsiteX98" fmla="*/ 6059520 w 12192000"/>
              <a:gd name="connsiteY98" fmla="*/ 190331 h 1128179"/>
              <a:gd name="connsiteX99" fmla="*/ 6229716 w 12192000"/>
              <a:gd name="connsiteY99" fmla="*/ 202251 h 1128179"/>
              <a:gd name="connsiteX100" fmla="*/ 6331381 w 12192000"/>
              <a:gd name="connsiteY100" fmla="*/ 201324 h 1128179"/>
              <a:gd name="connsiteX101" fmla="*/ 6369749 w 12192000"/>
              <a:gd name="connsiteY101" fmla="*/ 188311 h 1128179"/>
              <a:gd name="connsiteX102" fmla="*/ 6423498 w 12192000"/>
              <a:gd name="connsiteY102" fmla="*/ 178651 h 1128179"/>
              <a:gd name="connsiteX103" fmla="*/ 6518161 w 12192000"/>
              <a:gd name="connsiteY103" fmla="*/ 151803 h 1128179"/>
              <a:gd name="connsiteX104" fmla="*/ 6645685 w 12192000"/>
              <a:gd name="connsiteY104" fmla="*/ 176840 h 1128179"/>
              <a:gd name="connsiteX105" fmla="*/ 6739636 w 12192000"/>
              <a:gd name="connsiteY105" fmla="*/ 172969 h 1128179"/>
              <a:gd name="connsiteX106" fmla="*/ 6747672 w 12192000"/>
              <a:gd name="connsiteY106" fmla="*/ 163353 h 1128179"/>
              <a:gd name="connsiteX107" fmla="*/ 6811991 w 12192000"/>
              <a:gd name="connsiteY107" fmla="*/ 164731 h 1128179"/>
              <a:gd name="connsiteX108" fmla="*/ 7038226 w 12192000"/>
              <a:gd name="connsiteY108" fmla="*/ 234745 h 1128179"/>
              <a:gd name="connsiteX109" fmla="*/ 7163894 w 12192000"/>
              <a:gd name="connsiteY109" fmla="*/ 235638 h 1128179"/>
              <a:gd name="connsiteX110" fmla="*/ 7208349 w 12192000"/>
              <a:gd name="connsiteY110" fmla="*/ 225443 h 1128179"/>
              <a:gd name="connsiteX111" fmla="*/ 7282840 w 12192000"/>
              <a:gd name="connsiteY111" fmla="*/ 209016 h 1128179"/>
              <a:gd name="connsiteX112" fmla="*/ 7338153 w 12192000"/>
              <a:gd name="connsiteY112" fmla="*/ 170853 h 1128179"/>
              <a:gd name="connsiteX113" fmla="*/ 7400583 w 12192000"/>
              <a:gd name="connsiteY113" fmla="*/ 167375 h 1128179"/>
              <a:gd name="connsiteX114" fmla="*/ 7415556 w 12192000"/>
              <a:gd name="connsiteY114" fmla="*/ 200044 h 1128179"/>
              <a:gd name="connsiteX115" fmla="*/ 7482186 w 12192000"/>
              <a:gd name="connsiteY115" fmla="*/ 185458 h 1128179"/>
              <a:gd name="connsiteX116" fmla="*/ 7583207 w 12192000"/>
              <a:gd name="connsiteY116" fmla="*/ 159660 h 1128179"/>
              <a:gd name="connsiteX117" fmla="*/ 7641594 w 12192000"/>
              <a:gd name="connsiteY117" fmla="*/ 153426 h 1128179"/>
              <a:gd name="connsiteX118" fmla="*/ 7800943 w 12192000"/>
              <a:gd name="connsiteY118" fmla="*/ 127008 h 1128179"/>
              <a:gd name="connsiteX119" fmla="*/ 7960450 w 12192000"/>
              <a:gd name="connsiteY119" fmla="*/ 93391 h 1128179"/>
              <a:gd name="connsiteX120" fmla="*/ 8185539 w 12192000"/>
              <a:gd name="connsiteY120" fmla="*/ 9813 h 1128179"/>
              <a:gd name="connsiteX121" fmla="*/ 8207409 w 12192000"/>
              <a:gd name="connsiteY121" fmla="*/ 0 h 1128179"/>
              <a:gd name="connsiteX122" fmla="*/ 8238081 w 12192000"/>
              <a:gd name="connsiteY122" fmla="*/ 5133 h 1128179"/>
              <a:gd name="connsiteX123" fmla="*/ 8361058 w 12192000"/>
              <a:gd name="connsiteY123" fmla="*/ 27576 h 1128179"/>
              <a:gd name="connsiteX124" fmla="*/ 8458208 w 12192000"/>
              <a:gd name="connsiteY124" fmla="*/ 61981 h 1128179"/>
              <a:gd name="connsiteX125" fmla="*/ 8577671 w 12192000"/>
              <a:gd name="connsiteY125" fmla="*/ 34629 h 1128179"/>
              <a:gd name="connsiteX126" fmla="*/ 8673082 w 12192000"/>
              <a:gd name="connsiteY126" fmla="*/ 78141 h 1128179"/>
              <a:gd name="connsiteX127" fmla="*/ 8772056 w 12192000"/>
              <a:gd name="connsiteY127" fmla="*/ 88351 h 1128179"/>
              <a:gd name="connsiteX128" fmla="*/ 8929686 w 12192000"/>
              <a:gd name="connsiteY128" fmla="*/ 70976 h 1128179"/>
              <a:gd name="connsiteX129" fmla="*/ 8966892 w 12192000"/>
              <a:gd name="connsiteY129"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207784 w 12192000"/>
              <a:gd name="connsiteY17" fmla="*/ 152639 h 1128179"/>
              <a:gd name="connsiteX18" fmla="*/ 11356220 w 12192000"/>
              <a:gd name="connsiteY18" fmla="*/ 156475 h 1128179"/>
              <a:gd name="connsiteX19" fmla="*/ 11442963 w 12192000"/>
              <a:gd name="connsiteY19" fmla="*/ 162412 h 1128179"/>
              <a:gd name="connsiteX20" fmla="*/ 11603159 w 12192000"/>
              <a:gd name="connsiteY20" fmla="*/ 129213 h 1128179"/>
              <a:gd name="connsiteX21" fmla="*/ 11642383 w 12192000"/>
              <a:gd name="connsiteY21" fmla="*/ 118256 h 1128179"/>
              <a:gd name="connsiteX22" fmla="*/ 11856150 w 12192000"/>
              <a:gd name="connsiteY22" fmla="*/ 130756 h 1128179"/>
              <a:gd name="connsiteX23" fmla="*/ 11993769 w 12192000"/>
              <a:gd name="connsiteY23" fmla="*/ 153864 h 1128179"/>
              <a:gd name="connsiteX24" fmla="*/ 12102516 w 12192000"/>
              <a:gd name="connsiteY24" fmla="*/ 99819 h 1128179"/>
              <a:gd name="connsiteX25" fmla="*/ 12191056 w 12192000"/>
              <a:gd name="connsiteY25" fmla="*/ 86116 h 1128179"/>
              <a:gd name="connsiteX26" fmla="*/ 12192000 w 12192000"/>
              <a:gd name="connsiteY26" fmla="*/ 86722 h 1128179"/>
              <a:gd name="connsiteX27" fmla="*/ 12192000 w 12192000"/>
              <a:gd name="connsiteY27" fmla="*/ 1128179 h 1128179"/>
              <a:gd name="connsiteX28" fmla="*/ 0 w 12192000"/>
              <a:gd name="connsiteY28" fmla="*/ 1128179 h 1128179"/>
              <a:gd name="connsiteX29" fmla="*/ 0 w 12192000"/>
              <a:gd name="connsiteY29" fmla="*/ 923495 h 1128179"/>
              <a:gd name="connsiteX30" fmla="*/ 254004 w 12192000"/>
              <a:gd name="connsiteY30" fmla="*/ 918640 h 1128179"/>
              <a:gd name="connsiteX31" fmla="*/ 336238 w 12192000"/>
              <a:gd name="connsiteY31" fmla="*/ 969390 h 1128179"/>
              <a:gd name="connsiteX32" fmla="*/ 564333 w 12192000"/>
              <a:gd name="connsiteY32" fmla="*/ 905785 h 1128179"/>
              <a:gd name="connsiteX33" fmla="*/ 863669 w 12192000"/>
              <a:gd name="connsiteY33" fmla="*/ 750988 h 1128179"/>
              <a:gd name="connsiteX34" fmla="*/ 991881 w 12192000"/>
              <a:gd name="connsiteY34" fmla="*/ 768827 h 1128179"/>
              <a:gd name="connsiteX35" fmla="*/ 1044355 w 12192000"/>
              <a:gd name="connsiteY35" fmla="*/ 807183 h 1128179"/>
              <a:gd name="connsiteX36" fmla="*/ 1063705 w 12192000"/>
              <a:gd name="connsiteY36" fmla="*/ 809009 h 1128179"/>
              <a:gd name="connsiteX37" fmla="*/ 1102332 w 12192000"/>
              <a:gd name="connsiteY37" fmla="*/ 768355 h 1128179"/>
              <a:gd name="connsiteX38" fmla="*/ 1154923 w 12192000"/>
              <a:gd name="connsiteY38" fmla="*/ 767172 h 1128179"/>
              <a:gd name="connsiteX39" fmla="*/ 1216594 w 12192000"/>
              <a:gd name="connsiteY39" fmla="*/ 711296 h 1128179"/>
              <a:gd name="connsiteX40" fmla="*/ 1423680 w 12192000"/>
              <a:gd name="connsiteY40" fmla="*/ 687582 h 1128179"/>
              <a:gd name="connsiteX41" fmla="*/ 1481131 w 12192000"/>
              <a:gd name="connsiteY41" fmla="*/ 629980 h 1128179"/>
              <a:gd name="connsiteX42" fmla="*/ 1698214 w 12192000"/>
              <a:gd name="connsiteY42" fmla="*/ 649129 h 1128179"/>
              <a:gd name="connsiteX43" fmla="*/ 1897512 w 12192000"/>
              <a:gd name="connsiteY43" fmla="*/ 615258 h 1128179"/>
              <a:gd name="connsiteX44" fmla="*/ 2083724 w 12192000"/>
              <a:gd name="connsiteY44" fmla="*/ 673831 h 1128179"/>
              <a:gd name="connsiteX45" fmla="*/ 2191530 w 12192000"/>
              <a:gd name="connsiteY45" fmla="*/ 653189 h 1128179"/>
              <a:gd name="connsiteX46" fmla="*/ 2244255 w 12192000"/>
              <a:gd name="connsiteY46" fmla="*/ 602909 h 1128179"/>
              <a:gd name="connsiteX47" fmla="*/ 2495283 w 12192000"/>
              <a:gd name="connsiteY47" fmla="*/ 595193 h 1128179"/>
              <a:gd name="connsiteX48" fmla="*/ 2562174 w 12192000"/>
              <a:gd name="connsiteY48" fmla="*/ 572725 h 1128179"/>
              <a:gd name="connsiteX49" fmla="*/ 2627821 w 12192000"/>
              <a:gd name="connsiteY49" fmla="*/ 594803 h 1128179"/>
              <a:gd name="connsiteX50" fmla="*/ 2730710 w 12192000"/>
              <a:gd name="connsiteY50" fmla="*/ 535894 h 1128179"/>
              <a:gd name="connsiteX51" fmla="*/ 2884932 w 12192000"/>
              <a:gd name="connsiteY51" fmla="*/ 529610 h 1128179"/>
              <a:gd name="connsiteX52" fmla="*/ 2976019 w 12192000"/>
              <a:gd name="connsiteY52" fmla="*/ 517878 h 1128179"/>
              <a:gd name="connsiteX53" fmla="*/ 3008759 w 12192000"/>
              <a:gd name="connsiteY53" fmla="*/ 500898 h 1128179"/>
              <a:gd name="connsiteX54" fmla="*/ 3055731 w 12192000"/>
              <a:gd name="connsiteY54" fmla="*/ 485604 h 1128179"/>
              <a:gd name="connsiteX55" fmla="*/ 3137188 w 12192000"/>
              <a:gd name="connsiteY55" fmla="*/ 448921 h 1128179"/>
              <a:gd name="connsiteX56" fmla="*/ 3338608 w 12192000"/>
              <a:gd name="connsiteY56" fmla="*/ 446350 h 1128179"/>
              <a:gd name="connsiteX57" fmla="*/ 3344574 w 12192000"/>
              <a:gd name="connsiteY57" fmla="*/ 435962 h 1128179"/>
              <a:gd name="connsiteX58" fmla="*/ 3402455 w 12192000"/>
              <a:gd name="connsiteY58" fmla="*/ 430487 h 1128179"/>
              <a:gd name="connsiteX59" fmla="*/ 3614450 w 12192000"/>
              <a:gd name="connsiteY59" fmla="*/ 475834 h 1128179"/>
              <a:gd name="connsiteX60" fmla="*/ 3727304 w 12192000"/>
              <a:gd name="connsiteY60" fmla="*/ 463354 h 1128179"/>
              <a:gd name="connsiteX61" fmla="*/ 3765869 w 12192000"/>
              <a:gd name="connsiteY61" fmla="*/ 448520 h 1128179"/>
              <a:gd name="connsiteX62" fmla="*/ 3830576 w 12192000"/>
              <a:gd name="connsiteY62" fmla="*/ 424312 h 1128179"/>
              <a:gd name="connsiteX63" fmla="*/ 3875271 w 12192000"/>
              <a:gd name="connsiteY63" fmla="*/ 380597 h 1128179"/>
              <a:gd name="connsiteX64" fmla="*/ 3948478 w 12192000"/>
              <a:gd name="connsiteY64" fmla="*/ 401303 h 1128179"/>
              <a:gd name="connsiteX65" fmla="*/ 4006369 w 12192000"/>
              <a:gd name="connsiteY65" fmla="*/ 379758 h 1128179"/>
              <a:gd name="connsiteX66" fmla="*/ 4093666 w 12192000"/>
              <a:gd name="connsiteY66" fmla="*/ 343437 h 1128179"/>
              <a:gd name="connsiteX67" fmla="*/ 4145241 w 12192000"/>
              <a:gd name="connsiteY67" fmla="*/ 331048 h 1128179"/>
              <a:gd name="connsiteX68" fmla="*/ 4284785 w 12192000"/>
              <a:gd name="connsiteY68" fmla="*/ 287911 h 1128179"/>
              <a:gd name="connsiteX69" fmla="*/ 4423539 w 12192000"/>
              <a:gd name="connsiteY69" fmla="*/ 237622 h 1128179"/>
              <a:gd name="connsiteX70" fmla="*/ 4535774 w 12192000"/>
              <a:gd name="connsiteY70" fmla="*/ 174767 h 1128179"/>
              <a:gd name="connsiteX71" fmla="*/ 4536053 w 12192000"/>
              <a:gd name="connsiteY71" fmla="*/ 174235 h 1128179"/>
              <a:gd name="connsiteX72" fmla="*/ 4547385 w 12192000"/>
              <a:gd name="connsiteY72" fmla="*/ 175275 h 1128179"/>
              <a:gd name="connsiteX73" fmla="*/ 4603054 w 12192000"/>
              <a:gd name="connsiteY73" fmla="*/ 187089 h 1128179"/>
              <a:gd name="connsiteX74" fmla="*/ 4674354 w 12192000"/>
              <a:gd name="connsiteY74" fmla="*/ 136635 h 1128179"/>
              <a:gd name="connsiteX75" fmla="*/ 4704259 w 12192000"/>
              <a:gd name="connsiteY75" fmla="*/ 127953 h 1128179"/>
              <a:gd name="connsiteX76" fmla="*/ 4720133 w 12192000"/>
              <a:gd name="connsiteY76" fmla="*/ 120475 h 1128179"/>
              <a:gd name="connsiteX77" fmla="*/ 4721058 w 12192000"/>
              <a:gd name="connsiteY77" fmla="*/ 118174 h 1128179"/>
              <a:gd name="connsiteX78" fmla="*/ 4774434 w 12192000"/>
              <a:gd name="connsiteY78" fmla="*/ 129767 h 1128179"/>
              <a:gd name="connsiteX79" fmla="*/ 4781376 w 12192000"/>
              <a:gd name="connsiteY79" fmla="*/ 127026 h 1128179"/>
              <a:gd name="connsiteX80" fmla="*/ 4816353 w 12192000"/>
              <a:gd name="connsiteY80" fmla="*/ 140061 h 1128179"/>
              <a:gd name="connsiteX81" fmla="*/ 4834325 w 12192000"/>
              <a:gd name="connsiteY81" fmla="*/ 143873 h 1128179"/>
              <a:gd name="connsiteX82" fmla="*/ 4839606 w 12192000"/>
              <a:gd name="connsiteY82" fmla="*/ 150977 h 1128179"/>
              <a:gd name="connsiteX83" fmla="*/ 4866030 w 12192000"/>
              <a:gd name="connsiteY83" fmla="*/ 153545 h 1128179"/>
              <a:gd name="connsiteX84" fmla="*/ 4868987 w 12192000"/>
              <a:gd name="connsiteY84" fmla="*/ 151567 h 1128179"/>
              <a:gd name="connsiteX85" fmla="*/ 4891068 w 12192000"/>
              <a:gd name="connsiteY85" fmla="*/ 162141 h 1128179"/>
              <a:gd name="connsiteX86" fmla="*/ 4909920 w 12192000"/>
              <a:gd name="connsiteY86" fmla="*/ 181223 h 1128179"/>
              <a:gd name="connsiteX87" fmla="*/ 5133538 w 12192000"/>
              <a:gd name="connsiteY87" fmla="*/ 171046 h 1128179"/>
              <a:gd name="connsiteX88" fmla="*/ 5467747 w 12192000"/>
              <a:gd name="connsiteY88" fmla="*/ 211498 h 1128179"/>
              <a:gd name="connsiteX89" fmla="*/ 5792606 w 12192000"/>
              <a:gd name="connsiteY89" fmla="*/ 221512 h 1128179"/>
              <a:gd name="connsiteX90" fmla="*/ 5869247 w 12192000"/>
              <a:gd name="connsiteY90" fmla="*/ 207069 h 1128179"/>
              <a:gd name="connsiteX91" fmla="*/ 5938156 w 12192000"/>
              <a:gd name="connsiteY91" fmla="*/ 236733 h 1128179"/>
              <a:gd name="connsiteX92" fmla="*/ 5965800 w 12192000"/>
              <a:gd name="connsiteY92" fmla="*/ 221624 h 1128179"/>
              <a:gd name="connsiteX93" fmla="*/ 5970550 w 12192000"/>
              <a:gd name="connsiteY93" fmla="*/ 218554 h 1128179"/>
              <a:gd name="connsiteX94" fmla="*/ 5989910 w 12192000"/>
              <a:gd name="connsiteY94" fmla="*/ 216383 h 1128179"/>
              <a:gd name="connsiteX95" fmla="*/ 5994937 w 12192000"/>
              <a:gd name="connsiteY95" fmla="*/ 203125 h 1128179"/>
              <a:gd name="connsiteX96" fmla="*/ 6023765 w 12192000"/>
              <a:gd name="connsiteY96" fmla="*/ 190797 h 1128179"/>
              <a:gd name="connsiteX97" fmla="*/ 6059520 w 12192000"/>
              <a:gd name="connsiteY97" fmla="*/ 190331 h 1128179"/>
              <a:gd name="connsiteX98" fmla="*/ 6229716 w 12192000"/>
              <a:gd name="connsiteY98" fmla="*/ 202251 h 1128179"/>
              <a:gd name="connsiteX99" fmla="*/ 6331381 w 12192000"/>
              <a:gd name="connsiteY99" fmla="*/ 201324 h 1128179"/>
              <a:gd name="connsiteX100" fmla="*/ 6369749 w 12192000"/>
              <a:gd name="connsiteY100" fmla="*/ 188311 h 1128179"/>
              <a:gd name="connsiteX101" fmla="*/ 6423498 w 12192000"/>
              <a:gd name="connsiteY101" fmla="*/ 178651 h 1128179"/>
              <a:gd name="connsiteX102" fmla="*/ 6518161 w 12192000"/>
              <a:gd name="connsiteY102" fmla="*/ 151803 h 1128179"/>
              <a:gd name="connsiteX103" fmla="*/ 6645685 w 12192000"/>
              <a:gd name="connsiteY103" fmla="*/ 176840 h 1128179"/>
              <a:gd name="connsiteX104" fmla="*/ 6739636 w 12192000"/>
              <a:gd name="connsiteY104" fmla="*/ 172969 h 1128179"/>
              <a:gd name="connsiteX105" fmla="*/ 6747672 w 12192000"/>
              <a:gd name="connsiteY105" fmla="*/ 163353 h 1128179"/>
              <a:gd name="connsiteX106" fmla="*/ 6811991 w 12192000"/>
              <a:gd name="connsiteY106" fmla="*/ 164731 h 1128179"/>
              <a:gd name="connsiteX107" fmla="*/ 7038226 w 12192000"/>
              <a:gd name="connsiteY107" fmla="*/ 234745 h 1128179"/>
              <a:gd name="connsiteX108" fmla="*/ 7163894 w 12192000"/>
              <a:gd name="connsiteY108" fmla="*/ 235638 h 1128179"/>
              <a:gd name="connsiteX109" fmla="*/ 7208349 w 12192000"/>
              <a:gd name="connsiteY109" fmla="*/ 225443 h 1128179"/>
              <a:gd name="connsiteX110" fmla="*/ 7282840 w 12192000"/>
              <a:gd name="connsiteY110" fmla="*/ 209016 h 1128179"/>
              <a:gd name="connsiteX111" fmla="*/ 7338153 w 12192000"/>
              <a:gd name="connsiteY111" fmla="*/ 170853 h 1128179"/>
              <a:gd name="connsiteX112" fmla="*/ 7400583 w 12192000"/>
              <a:gd name="connsiteY112" fmla="*/ 167375 h 1128179"/>
              <a:gd name="connsiteX113" fmla="*/ 7415556 w 12192000"/>
              <a:gd name="connsiteY113" fmla="*/ 200044 h 1128179"/>
              <a:gd name="connsiteX114" fmla="*/ 7482186 w 12192000"/>
              <a:gd name="connsiteY114" fmla="*/ 185458 h 1128179"/>
              <a:gd name="connsiteX115" fmla="*/ 7583207 w 12192000"/>
              <a:gd name="connsiteY115" fmla="*/ 159660 h 1128179"/>
              <a:gd name="connsiteX116" fmla="*/ 7641594 w 12192000"/>
              <a:gd name="connsiteY116" fmla="*/ 153426 h 1128179"/>
              <a:gd name="connsiteX117" fmla="*/ 7800943 w 12192000"/>
              <a:gd name="connsiteY117" fmla="*/ 127008 h 1128179"/>
              <a:gd name="connsiteX118" fmla="*/ 7960450 w 12192000"/>
              <a:gd name="connsiteY118" fmla="*/ 93391 h 1128179"/>
              <a:gd name="connsiteX119" fmla="*/ 8185539 w 12192000"/>
              <a:gd name="connsiteY119" fmla="*/ 9813 h 1128179"/>
              <a:gd name="connsiteX120" fmla="*/ 8207409 w 12192000"/>
              <a:gd name="connsiteY120" fmla="*/ 0 h 1128179"/>
              <a:gd name="connsiteX121" fmla="*/ 8238081 w 12192000"/>
              <a:gd name="connsiteY121" fmla="*/ 5133 h 1128179"/>
              <a:gd name="connsiteX122" fmla="*/ 8361058 w 12192000"/>
              <a:gd name="connsiteY122" fmla="*/ 27576 h 1128179"/>
              <a:gd name="connsiteX123" fmla="*/ 8458208 w 12192000"/>
              <a:gd name="connsiteY123" fmla="*/ 61981 h 1128179"/>
              <a:gd name="connsiteX124" fmla="*/ 8577671 w 12192000"/>
              <a:gd name="connsiteY124" fmla="*/ 34629 h 1128179"/>
              <a:gd name="connsiteX125" fmla="*/ 8673082 w 12192000"/>
              <a:gd name="connsiteY125" fmla="*/ 78141 h 1128179"/>
              <a:gd name="connsiteX126" fmla="*/ 8772056 w 12192000"/>
              <a:gd name="connsiteY126" fmla="*/ 88351 h 1128179"/>
              <a:gd name="connsiteX127" fmla="*/ 8929686 w 12192000"/>
              <a:gd name="connsiteY127" fmla="*/ 70976 h 1128179"/>
              <a:gd name="connsiteX128" fmla="*/ 8966892 w 12192000"/>
              <a:gd name="connsiteY128"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56220 w 12192000"/>
              <a:gd name="connsiteY17" fmla="*/ 156475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54004 w 12192000"/>
              <a:gd name="connsiteY29" fmla="*/ 918640 h 1128179"/>
              <a:gd name="connsiteX30" fmla="*/ 336238 w 12192000"/>
              <a:gd name="connsiteY30" fmla="*/ 969390 h 1128179"/>
              <a:gd name="connsiteX31" fmla="*/ 564333 w 12192000"/>
              <a:gd name="connsiteY31" fmla="*/ 905785 h 1128179"/>
              <a:gd name="connsiteX32" fmla="*/ 863669 w 12192000"/>
              <a:gd name="connsiteY32" fmla="*/ 750988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1897512 w 12192000"/>
              <a:gd name="connsiteY42" fmla="*/ 615258 h 1128179"/>
              <a:gd name="connsiteX43" fmla="*/ 2083724 w 12192000"/>
              <a:gd name="connsiteY43" fmla="*/ 673831 h 1128179"/>
              <a:gd name="connsiteX44" fmla="*/ 2191530 w 12192000"/>
              <a:gd name="connsiteY44" fmla="*/ 653189 h 1128179"/>
              <a:gd name="connsiteX45" fmla="*/ 2244255 w 12192000"/>
              <a:gd name="connsiteY45" fmla="*/ 602909 h 1128179"/>
              <a:gd name="connsiteX46" fmla="*/ 2495283 w 12192000"/>
              <a:gd name="connsiteY46" fmla="*/ 595193 h 1128179"/>
              <a:gd name="connsiteX47" fmla="*/ 2562174 w 12192000"/>
              <a:gd name="connsiteY47" fmla="*/ 572725 h 1128179"/>
              <a:gd name="connsiteX48" fmla="*/ 2627821 w 12192000"/>
              <a:gd name="connsiteY48" fmla="*/ 594803 h 1128179"/>
              <a:gd name="connsiteX49" fmla="*/ 2730710 w 12192000"/>
              <a:gd name="connsiteY49" fmla="*/ 535894 h 1128179"/>
              <a:gd name="connsiteX50" fmla="*/ 2884932 w 12192000"/>
              <a:gd name="connsiteY50" fmla="*/ 529610 h 1128179"/>
              <a:gd name="connsiteX51" fmla="*/ 2976019 w 12192000"/>
              <a:gd name="connsiteY51" fmla="*/ 517878 h 1128179"/>
              <a:gd name="connsiteX52" fmla="*/ 3008759 w 12192000"/>
              <a:gd name="connsiteY52" fmla="*/ 500898 h 1128179"/>
              <a:gd name="connsiteX53" fmla="*/ 3055731 w 12192000"/>
              <a:gd name="connsiteY53" fmla="*/ 485604 h 1128179"/>
              <a:gd name="connsiteX54" fmla="*/ 3137188 w 12192000"/>
              <a:gd name="connsiteY54" fmla="*/ 448921 h 1128179"/>
              <a:gd name="connsiteX55" fmla="*/ 3338608 w 12192000"/>
              <a:gd name="connsiteY55" fmla="*/ 446350 h 1128179"/>
              <a:gd name="connsiteX56" fmla="*/ 3344574 w 12192000"/>
              <a:gd name="connsiteY56" fmla="*/ 435962 h 1128179"/>
              <a:gd name="connsiteX57" fmla="*/ 3402455 w 12192000"/>
              <a:gd name="connsiteY57" fmla="*/ 430487 h 1128179"/>
              <a:gd name="connsiteX58" fmla="*/ 3614450 w 12192000"/>
              <a:gd name="connsiteY58" fmla="*/ 475834 h 1128179"/>
              <a:gd name="connsiteX59" fmla="*/ 3727304 w 12192000"/>
              <a:gd name="connsiteY59" fmla="*/ 463354 h 1128179"/>
              <a:gd name="connsiteX60" fmla="*/ 3765869 w 12192000"/>
              <a:gd name="connsiteY60" fmla="*/ 448520 h 1128179"/>
              <a:gd name="connsiteX61" fmla="*/ 3830576 w 12192000"/>
              <a:gd name="connsiteY61" fmla="*/ 424312 h 1128179"/>
              <a:gd name="connsiteX62" fmla="*/ 3875271 w 12192000"/>
              <a:gd name="connsiteY62" fmla="*/ 380597 h 1128179"/>
              <a:gd name="connsiteX63" fmla="*/ 3948478 w 12192000"/>
              <a:gd name="connsiteY63" fmla="*/ 401303 h 1128179"/>
              <a:gd name="connsiteX64" fmla="*/ 4006369 w 12192000"/>
              <a:gd name="connsiteY64" fmla="*/ 379758 h 1128179"/>
              <a:gd name="connsiteX65" fmla="*/ 4093666 w 12192000"/>
              <a:gd name="connsiteY65" fmla="*/ 343437 h 1128179"/>
              <a:gd name="connsiteX66" fmla="*/ 4145241 w 12192000"/>
              <a:gd name="connsiteY66" fmla="*/ 331048 h 1128179"/>
              <a:gd name="connsiteX67" fmla="*/ 4284785 w 12192000"/>
              <a:gd name="connsiteY67" fmla="*/ 287911 h 1128179"/>
              <a:gd name="connsiteX68" fmla="*/ 4423539 w 12192000"/>
              <a:gd name="connsiteY68" fmla="*/ 237622 h 1128179"/>
              <a:gd name="connsiteX69" fmla="*/ 4535774 w 12192000"/>
              <a:gd name="connsiteY69" fmla="*/ 174767 h 1128179"/>
              <a:gd name="connsiteX70" fmla="*/ 4536053 w 12192000"/>
              <a:gd name="connsiteY70" fmla="*/ 174235 h 1128179"/>
              <a:gd name="connsiteX71" fmla="*/ 4547385 w 12192000"/>
              <a:gd name="connsiteY71" fmla="*/ 175275 h 1128179"/>
              <a:gd name="connsiteX72" fmla="*/ 4603054 w 12192000"/>
              <a:gd name="connsiteY72" fmla="*/ 187089 h 1128179"/>
              <a:gd name="connsiteX73" fmla="*/ 4674354 w 12192000"/>
              <a:gd name="connsiteY73" fmla="*/ 136635 h 1128179"/>
              <a:gd name="connsiteX74" fmla="*/ 4704259 w 12192000"/>
              <a:gd name="connsiteY74" fmla="*/ 127953 h 1128179"/>
              <a:gd name="connsiteX75" fmla="*/ 4720133 w 12192000"/>
              <a:gd name="connsiteY75" fmla="*/ 120475 h 1128179"/>
              <a:gd name="connsiteX76" fmla="*/ 4721058 w 12192000"/>
              <a:gd name="connsiteY76" fmla="*/ 118174 h 1128179"/>
              <a:gd name="connsiteX77" fmla="*/ 4774434 w 12192000"/>
              <a:gd name="connsiteY77" fmla="*/ 129767 h 1128179"/>
              <a:gd name="connsiteX78" fmla="*/ 4781376 w 12192000"/>
              <a:gd name="connsiteY78" fmla="*/ 127026 h 1128179"/>
              <a:gd name="connsiteX79" fmla="*/ 4816353 w 12192000"/>
              <a:gd name="connsiteY79" fmla="*/ 140061 h 1128179"/>
              <a:gd name="connsiteX80" fmla="*/ 4834325 w 12192000"/>
              <a:gd name="connsiteY80" fmla="*/ 143873 h 1128179"/>
              <a:gd name="connsiteX81" fmla="*/ 4839606 w 12192000"/>
              <a:gd name="connsiteY81" fmla="*/ 150977 h 1128179"/>
              <a:gd name="connsiteX82" fmla="*/ 4866030 w 12192000"/>
              <a:gd name="connsiteY82" fmla="*/ 153545 h 1128179"/>
              <a:gd name="connsiteX83" fmla="*/ 4868987 w 12192000"/>
              <a:gd name="connsiteY83" fmla="*/ 151567 h 1128179"/>
              <a:gd name="connsiteX84" fmla="*/ 4891068 w 12192000"/>
              <a:gd name="connsiteY84" fmla="*/ 162141 h 1128179"/>
              <a:gd name="connsiteX85" fmla="*/ 4909920 w 12192000"/>
              <a:gd name="connsiteY85" fmla="*/ 181223 h 1128179"/>
              <a:gd name="connsiteX86" fmla="*/ 5133538 w 12192000"/>
              <a:gd name="connsiteY86" fmla="*/ 171046 h 1128179"/>
              <a:gd name="connsiteX87" fmla="*/ 5467747 w 12192000"/>
              <a:gd name="connsiteY87" fmla="*/ 211498 h 1128179"/>
              <a:gd name="connsiteX88" fmla="*/ 5792606 w 12192000"/>
              <a:gd name="connsiteY88" fmla="*/ 221512 h 1128179"/>
              <a:gd name="connsiteX89" fmla="*/ 5869247 w 12192000"/>
              <a:gd name="connsiteY89" fmla="*/ 207069 h 1128179"/>
              <a:gd name="connsiteX90" fmla="*/ 5938156 w 12192000"/>
              <a:gd name="connsiteY90" fmla="*/ 236733 h 1128179"/>
              <a:gd name="connsiteX91" fmla="*/ 5965800 w 12192000"/>
              <a:gd name="connsiteY91" fmla="*/ 221624 h 1128179"/>
              <a:gd name="connsiteX92" fmla="*/ 5970550 w 12192000"/>
              <a:gd name="connsiteY92" fmla="*/ 218554 h 1128179"/>
              <a:gd name="connsiteX93" fmla="*/ 5989910 w 12192000"/>
              <a:gd name="connsiteY93" fmla="*/ 216383 h 1128179"/>
              <a:gd name="connsiteX94" fmla="*/ 5994937 w 12192000"/>
              <a:gd name="connsiteY94" fmla="*/ 203125 h 1128179"/>
              <a:gd name="connsiteX95" fmla="*/ 6023765 w 12192000"/>
              <a:gd name="connsiteY95" fmla="*/ 190797 h 1128179"/>
              <a:gd name="connsiteX96" fmla="*/ 6059520 w 12192000"/>
              <a:gd name="connsiteY96" fmla="*/ 190331 h 1128179"/>
              <a:gd name="connsiteX97" fmla="*/ 6229716 w 12192000"/>
              <a:gd name="connsiteY97" fmla="*/ 202251 h 1128179"/>
              <a:gd name="connsiteX98" fmla="*/ 6331381 w 12192000"/>
              <a:gd name="connsiteY98" fmla="*/ 201324 h 1128179"/>
              <a:gd name="connsiteX99" fmla="*/ 6369749 w 12192000"/>
              <a:gd name="connsiteY99" fmla="*/ 188311 h 1128179"/>
              <a:gd name="connsiteX100" fmla="*/ 6423498 w 12192000"/>
              <a:gd name="connsiteY100" fmla="*/ 178651 h 1128179"/>
              <a:gd name="connsiteX101" fmla="*/ 6518161 w 12192000"/>
              <a:gd name="connsiteY101" fmla="*/ 151803 h 1128179"/>
              <a:gd name="connsiteX102" fmla="*/ 6645685 w 12192000"/>
              <a:gd name="connsiteY102" fmla="*/ 176840 h 1128179"/>
              <a:gd name="connsiteX103" fmla="*/ 6739636 w 12192000"/>
              <a:gd name="connsiteY103" fmla="*/ 172969 h 1128179"/>
              <a:gd name="connsiteX104" fmla="*/ 6747672 w 12192000"/>
              <a:gd name="connsiteY104" fmla="*/ 163353 h 1128179"/>
              <a:gd name="connsiteX105" fmla="*/ 6811991 w 12192000"/>
              <a:gd name="connsiteY105" fmla="*/ 164731 h 1128179"/>
              <a:gd name="connsiteX106" fmla="*/ 7038226 w 12192000"/>
              <a:gd name="connsiteY106" fmla="*/ 234745 h 1128179"/>
              <a:gd name="connsiteX107" fmla="*/ 7163894 w 12192000"/>
              <a:gd name="connsiteY107" fmla="*/ 235638 h 1128179"/>
              <a:gd name="connsiteX108" fmla="*/ 7208349 w 12192000"/>
              <a:gd name="connsiteY108" fmla="*/ 225443 h 1128179"/>
              <a:gd name="connsiteX109" fmla="*/ 7282840 w 12192000"/>
              <a:gd name="connsiteY109" fmla="*/ 209016 h 1128179"/>
              <a:gd name="connsiteX110" fmla="*/ 7338153 w 12192000"/>
              <a:gd name="connsiteY110" fmla="*/ 170853 h 1128179"/>
              <a:gd name="connsiteX111" fmla="*/ 7400583 w 12192000"/>
              <a:gd name="connsiteY111" fmla="*/ 167375 h 1128179"/>
              <a:gd name="connsiteX112" fmla="*/ 7415556 w 12192000"/>
              <a:gd name="connsiteY112" fmla="*/ 200044 h 1128179"/>
              <a:gd name="connsiteX113" fmla="*/ 7482186 w 12192000"/>
              <a:gd name="connsiteY113" fmla="*/ 185458 h 1128179"/>
              <a:gd name="connsiteX114" fmla="*/ 7583207 w 12192000"/>
              <a:gd name="connsiteY114" fmla="*/ 159660 h 1128179"/>
              <a:gd name="connsiteX115" fmla="*/ 7641594 w 12192000"/>
              <a:gd name="connsiteY115" fmla="*/ 153426 h 1128179"/>
              <a:gd name="connsiteX116" fmla="*/ 7800943 w 12192000"/>
              <a:gd name="connsiteY116" fmla="*/ 127008 h 1128179"/>
              <a:gd name="connsiteX117" fmla="*/ 7960450 w 12192000"/>
              <a:gd name="connsiteY117" fmla="*/ 93391 h 1128179"/>
              <a:gd name="connsiteX118" fmla="*/ 8185539 w 12192000"/>
              <a:gd name="connsiteY118" fmla="*/ 9813 h 1128179"/>
              <a:gd name="connsiteX119" fmla="*/ 8207409 w 12192000"/>
              <a:gd name="connsiteY119" fmla="*/ 0 h 1128179"/>
              <a:gd name="connsiteX120" fmla="*/ 8238081 w 12192000"/>
              <a:gd name="connsiteY120" fmla="*/ 5133 h 1128179"/>
              <a:gd name="connsiteX121" fmla="*/ 8361058 w 12192000"/>
              <a:gd name="connsiteY121" fmla="*/ 27576 h 1128179"/>
              <a:gd name="connsiteX122" fmla="*/ 8458208 w 12192000"/>
              <a:gd name="connsiteY122" fmla="*/ 61981 h 1128179"/>
              <a:gd name="connsiteX123" fmla="*/ 8577671 w 12192000"/>
              <a:gd name="connsiteY123" fmla="*/ 34629 h 1128179"/>
              <a:gd name="connsiteX124" fmla="*/ 8673082 w 12192000"/>
              <a:gd name="connsiteY124" fmla="*/ 78141 h 1128179"/>
              <a:gd name="connsiteX125" fmla="*/ 8772056 w 12192000"/>
              <a:gd name="connsiteY125" fmla="*/ 88351 h 1128179"/>
              <a:gd name="connsiteX126" fmla="*/ 8929686 w 12192000"/>
              <a:gd name="connsiteY126" fmla="*/ 70976 h 1128179"/>
              <a:gd name="connsiteX127" fmla="*/ 8966892 w 12192000"/>
              <a:gd name="connsiteY127"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54004 w 12192000"/>
              <a:gd name="connsiteY29" fmla="*/ 918640 h 1128179"/>
              <a:gd name="connsiteX30" fmla="*/ 336238 w 12192000"/>
              <a:gd name="connsiteY30" fmla="*/ 969390 h 1128179"/>
              <a:gd name="connsiteX31" fmla="*/ 564333 w 12192000"/>
              <a:gd name="connsiteY31" fmla="*/ 905785 h 1128179"/>
              <a:gd name="connsiteX32" fmla="*/ 863669 w 12192000"/>
              <a:gd name="connsiteY32" fmla="*/ 750988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1897512 w 12192000"/>
              <a:gd name="connsiteY42" fmla="*/ 615258 h 1128179"/>
              <a:gd name="connsiteX43" fmla="*/ 2083724 w 12192000"/>
              <a:gd name="connsiteY43" fmla="*/ 673831 h 1128179"/>
              <a:gd name="connsiteX44" fmla="*/ 2191530 w 12192000"/>
              <a:gd name="connsiteY44" fmla="*/ 653189 h 1128179"/>
              <a:gd name="connsiteX45" fmla="*/ 2244255 w 12192000"/>
              <a:gd name="connsiteY45" fmla="*/ 602909 h 1128179"/>
              <a:gd name="connsiteX46" fmla="*/ 2495283 w 12192000"/>
              <a:gd name="connsiteY46" fmla="*/ 595193 h 1128179"/>
              <a:gd name="connsiteX47" fmla="*/ 2562174 w 12192000"/>
              <a:gd name="connsiteY47" fmla="*/ 572725 h 1128179"/>
              <a:gd name="connsiteX48" fmla="*/ 2627821 w 12192000"/>
              <a:gd name="connsiteY48" fmla="*/ 594803 h 1128179"/>
              <a:gd name="connsiteX49" fmla="*/ 2730710 w 12192000"/>
              <a:gd name="connsiteY49" fmla="*/ 535894 h 1128179"/>
              <a:gd name="connsiteX50" fmla="*/ 2884932 w 12192000"/>
              <a:gd name="connsiteY50" fmla="*/ 529610 h 1128179"/>
              <a:gd name="connsiteX51" fmla="*/ 2976019 w 12192000"/>
              <a:gd name="connsiteY51" fmla="*/ 517878 h 1128179"/>
              <a:gd name="connsiteX52" fmla="*/ 3008759 w 12192000"/>
              <a:gd name="connsiteY52" fmla="*/ 500898 h 1128179"/>
              <a:gd name="connsiteX53" fmla="*/ 3055731 w 12192000"/>
              <a:gd name="connsiteY53" fmla="*/ 485604 h 1128179"/>
              <a:gd name="connsiteX54" fmla="*/ 3137188 w 12192000"/>
              <a:gd name="connsiteY54" fmla="*/ 448921 h 1128179"/>
              <a:gd name="connsiteX55" fmla="*/ 3338608 w 12192000"/>
              <a:gd name="connsiteY55" fmla="*/ 446350 h 1128179"/>
              <a:gd name="connsiteX56" fmla="*/ 3344574 w 12192000"/>
              <a:gd name="connsiteY56" fmla="*/ 435962 h 1128179"/>
              <a:gd name="connsiteX57" fmla="*/ 3402455 w 12192000"/>
              <a:gd name="connsiteY57" fmla="*/ 430487 h 1128179"/>
              <a:gd name="connsiteX58" fmla="*/ 3614450 w 12192000"/>
              <a:gd name="connsiteY58" fmla="*/ 475834 h 1128179"/>
              <a:gd name="connsiteX59" fmla="*/ 3727304 w 12192000"/>
              <a:gd name="connsiteY59" fmla="*/ 463354 h 1128179"/>
              <a:gd name="connsiteX60" fmla="*/ 3765869 w 12192000"/>
              <a:gd name="connsiteY60" fmla="*/ 448520 h 1128179"/>
              <a:gd name="connsiteX61" fmla="*/ 3830576 w 12192000"/>
              <a:gd name="connsiteY61" fmla="*/ 424312 h 1128179"/>
              <a:gd name="connsiteX62" fmla="*/ 3875271 w 12192000"/>
              <a:gd name="connsiteY62" fmla="*/ 380597 h 1128179"/>
              <a:gd name="connsiteX63" fmla="*/ 3948478 w 12192000"/>
              <a:gd name="connsiteY63" fmla="*/ 401303 h 1128179"/>
              <a:gd name="connsiteX64" fmla="*/ 4006369 w 12192000"/>
              <a:gd name="connsiteY64" fmla="*/ 379758 h 1128179"/>
              <a:gd name="connsiteX65" fmla="*/ 4093666 w 12192000"/>
              <a:gd name="connsiteY65" fmla="*/ 343437 h 1128179"/>
              <a:gd name="connsiteX66" fmla="*/ 4145241 w 12192000"/>
              <a:gd name="connsiteY66" fmla="*/ 331048 h 1128179"/>
              <a:gd name="connsiteX67" fmla="*/ 4284785 w 12192000"/>
              <a:gd name="connsiteY67" fmla="*/ 287911 h 1128179"/>
              <a:gd name="connsiteX68" fmla="*/ 4423539 w 12192000"/>
              <a:gd name="connsiteY68" fmla="*/ 237622 h 1128179"/>
              <a:gd name="connsiteX69" fmla="*/ 4535774 w 12192000"/>
              <a:gd name="connsiteY69" fmla="*/ 174767 h 1128179"/>
              <a:gd name="connsiteX70" fmla="*/ 4536053 w 12192000"/>
              <a:gd name="connsiteY70" fmla="*/ 174235 h 1128179"/>
              <a:gd name="connsiteX71" fmla="*/ 4547385 w 12192000"/>
              <a:gd name="connsiteY71" fmla="*/ 175275 h 1128179"/>
              <a:gd name="connsiteX72" fmla="*/ 4603054 w 12192000"/>
              <a:gd name="connsiteY72" fmla="*/ 187089 h 1128179"/>
              <a:gd name="connsiteX73" fmla="*/ 4674354 w 12192000"/>
              <a:gd name="connsiteY73" fmla="*/ 136635 h 1128179"/>
              <a:gd name="connsiteX74" fmla="*/ 4704259 w 12192000"/>
              <a:gd name="connsiteY74" fmla="*/ 127953 h 1128179"/>
              <a:gd name="connsiteX75" fmla="*/ 4720133 w 12192000"/>
              <a:gd name="connsiteY75" fmla="*/ 120475 h 1128179"/>
              <a:gd name="connsiteX76" fmla="*/ 4721058 w 12192000"/>
              <a:gd name="connsiteY76" fmla="*/ 118174 h 1128179"/>
              <a:gd name="connsiteX77" fmla="*/ 4774434 w 12192000"/>
              <a:gd name="connsiteY77" fmla="*/ 129767 h 1128179"/>
              <a:gd name="connsiteX78" fmla="*/ 4781376 w 12192000"/>
              <a:gd name="connsiteY78" fmla="*/ 127026 h 1128179"/>
              <a:gd name="connsiteX79" fmla="*/ 4816353 w 12192000"/>
              <a:gd name="connsiteY79" fmla="*/ 140061 h 1128179"/>
              <a:gd name="connsiteX80" fmla="*/ 4834325 w 12192000"/>
              <a:gd name="connsiteY80" fmla="*/ 143873 h 1128179"/>
              <a:gd name="connsiteX81" fmla="*/ 4839606 w 12192000"/>
              <a:gd name="connsiteY81" fmla="*/ 150977 h 1128179"/>
              <a:gd name="connsiteX82" fmla="*/ 4866030 w 12192000"/>
              <a:gd name="connsiteY82" fmla="*/ 153545 h 1128179"/>
              <a:gd name="connsiteX83" fmla="*/ 4868987 w 12192000"/>
              <a:gd name="connsiteY83" fmla="*/ 151567 h 1128179"/>
              <a:gd name="connsiteX84" fmla="*/ 4891068 w 12192000"/>
              <a:gd name="connsiteY84" fmla="*/ 162141 h 1128179"/>
              <a:gd name="connsiteX85" fmla="*/ 4909920 w 12192000"/>
              <a:gd name="connsiteY85" fmla="*/ 181223 h 1128179"/>
              <a:gd name="connsiteX86" fmla="*/ 5133538 w 12192000"/>
              <a:gd name="connsiteY86" fmla="*/ 171046 h 1128179"/>
              <a:gd name="connsiteX87" fmla="*/ 5467747 w 12192000"/>
              <a:gd name="connsiteY87" fmla="*/ 211498 h 1128179"/>
              <a:gd name="connsiteX88" fmla="*/ 5792606 w 12192000"/>
              <a:gd name="connsiteY88" fmla="*/ 221512 h 1128179"/>
              <a:gd name="connsiteX89" fmla="*/ 5869247 w 12192000"/>
              <a:gd name="connsiteY89" fmla="*/ 207069 h 1128179"/>
              <a:gd name="connsiteX90" fmla="*/ 5938156 w 12192000"/>
              <a:gd name="connsiteY90" fmla="*/ 236733 h 1128179"/>
              <a:gd name="connsiteX91" fmla="*/ 5965800 w 12192000"/>
              <a:gd name="connsiteY91" fmla="*/ 221624 h 1128179"/>
              <a:gd name="connsiteX92" fmla="*/ 5970550 w 12192000"/>
              <a:gd name="connsiteY92" fmla="*/ 218554 h 1128179"/>
              <a:gd name="connsiteX93" fmla="*/ 5989910 w 12192000"/>
              <a:gd name="connsiteY93" fmla="*/ 216383 h 1128179"/>
              <a:gd name="connsiteX94" fmla="*/ 5994937 w 12192000"/>
              <a:gd name="connsiteY94" fmla="*/ 203125 h 1128179"/>
              <a:gd name="connsiteX95" fmla="*/ 6023765 w 12192000"/>
              <a:gd name="connsiteY95" fmla="*/ 190797 h 1128179"/>
              <a:gd name="connsiteX96" fmla="*/ 6059520 w 12192000"/>
              <a:gd name="connsiteY96" fmla="*/ 190331 h 1128179"/>
              <a:gd name="connsiteX97" fmla="*/ 6229716 w 12192000"/>
              <a:gd name="connsiteY97" fmla="*/ 202251 h 1128179"/>
              <a:gd name="connsiteX98" fmla="*/ 6331381 w 12192000"/>
              <a:gd name="connsiteY98" fmla="*/ 201324 h 1128179"/>
              <a:gd name="connsiteX99" fmla="*/ 6369749 w 12192000"/>
              <a:gd name="connsiteY99" fmla="*/ 188311 h 1128179"/>
              <a:gd name="connsiteX100" fmla="*/ 6423498 w 12192000"/>
              <a:gd name="connsiteY100" fmla="*/ 178651 h 1128179"/>
              <a:gd name="connsiteX101" fmla="*/ 6518161 w 12192000"/>
              <a:gd name="connsiteY101" fmla="*/ 151803 h 1128179"/>
              <a:gd name="connsiteX102" fmla="*/ 6645685 w 12192000"/>
              <a:gd name="connsiteY102" fmla="*/ 176840 h 1128179"/>
              <a:gd name="connsiteX103" fmla="*/ 6739636 w 12192000"/>
              <a:gd name="connsiteY103" fmla="*/ 172969 h 1128179"/>
              <a:gd name="connsiteX104" fmla="*/ 6747672 w 12192000"/>
              <a:gd name="connsiteY104" fmla="*/ 163353 h 1128179"/>
              <a:gd name="connsiteX105" fmla="*/ 6811991 w 12192000"/>
              <a:gd name="connsiteY105" fmla="*/ 164731 h 1128179"/>
              <a:gd name="connsiteX106" fmla="*/ 7038226 w 12192000"/>
              <a:gd name="connsiteY106" fmla="*/ 234745 h 1128179"/>
              <a:gd name="connsiteX107" fmla="*/ 7163894 w 12192000"/>
              <a:gd name="connsiteY107" fmla="*/ 235638 h 1128179"/>
              <a:gd name="connsiteX108" fmla="*/ 7208349 w 12192000"/>
              <a:gd name="connsiteY108" fmla="*/ 225443 h 1128179"/>
              <a:gd name="connsiteX109" fmla="*/ 7282840 w 12192000"/>
              <a:gd name="connsiteY109" fmla="*/ 209016 h 1128179"/>
              <a:gd name="connsiteX110" fmla="*/ 7338153 w 12192000"/>
              <a:gd name="connsiteY110" fmla="*/ 170853 h 1128179"/>
              <a:gd name="connsiteX111" fmla="*/ 7400583 w 12192000"/>
              <a:gd name="connsiteY111" fmla="*/ 167375 h 1128179"/>
              <a:gd name="connsiteX112" fmla="*/ 7415556 w 12192000"/>
              <a:gd name="connsiteY112" fmla="*/ 200044 h 1128179"/>
              <a:gd name="connsiteX113" fmla="*/ 7482186 w 12192000"/>
              <a:gd name="connsiteY113" fmla="*/ 185458 h 1128179"/>
              <a:gd name="connsiteX114" fmla="*/ 7583207 w 12192000"/>
              <a:gd name="connsiteY114" fmla="*/ 159660 h 1128179"/>
              <a:gd name="connsiteX115" fmla="*/ 7641594 w 12192000"/>
              <a:gd name="connsiteY115" fmla="*/ 153426 h 1128179"/>
              <a:gd name="connsiteX116" fmla="*/ 7800943 w 12192000"/>
              <a:gd name="connsiteY116" fmla="*/ 127008 h 1128179"/>
              <a:gd name="connsiteX117" fmla="*/ 7960450 w 12192000"/>
              <a:gd name="connsiteY117" fmla="*/ 93391 h 1128179"/>
              <a:gd name="connsiteX118" fmla="*/ 8185539 w 12192000"/>
              <a:gd name="connsiteY118" fmla="*/ 9813 h 1128179"/>
              <a:gd name="connsiteX119" fmla="*/ 8207409 w 12192000"/>
              <a:gd name="connsiteY119" fmla="*/ 0 h 1128179"/>
              <a:gd name="connsiteX120" fmla="*/ 8238081 w 12192000"/>
              <a:gd name="connsiteY120" fmla="*/ 5133 h 1128179"/>
              <a:gd name="connsiteX121" fmla="*/ 8361058 w 12192000"/>
              <a:gd name="connsiteY121" fmla="*/ 27576 h 1128179"/>
              <a:gd name="connsiteX122" fmla="*/ 8458208 w 12192000"/>
              <a:gd name="connsiteY122" fmla="*/ 61981 h 1128179"/>
              <a:gd name="connsiteX123" fmla="*/ 8577671 w 12192000"/>
              <a:gd name="connsiteY123" fmla="*/ 34629 h 1128179"/>
              <a:gd name="connsiteX124" fmla="*/ 8673082 w 12192000"/>
              <a:gd name="connsiteY124" fmla="*/ 78141 h 1128179"/>
              <a:gd name="connsiteX125" fmla="*/ 8772056 w 12192000"/>
              <a:gd name="connsiteY125" fmla="*/ 88351 h 1128179"/>
              <a:gd name="connsiteX126" fmla="*/ 8929686 w 12192000"/>
              <a:gd name="connsiteY126" fmla="*/ 70976 h 1128179"/>
              <a:gd name="connsiteX127" fmla="*/ 8966892 w 12192000"/>
              <a:gd name="connsiteY127"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54004 w 12192000"/>
              <a:gd name="connsiteY29" fmla="*/ 918640 h 1128179"/>
              <a:gd name="connsiteX30" fmla="*/ 336238 w 12192000"/>
              <a:gd name="connsiteY30" fmla="*/ 969390 h 1128179"/>
              <a:gd name="connsiteX31" fmla="*/ 564333 w 12192000"/>
              <a:gd name="connsiteY31" fmla="*/ 905785 h 1128179"/>
              <a:gd name="connsiteX32" fmla="*/ 863669 w 12192000"/>
              <a:gd name="connsiteY32" fmla="*/ 750988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1897512 w 12192000"/>
              <a:gd name="connsiteY42" fmla="*/ 615258 h 1128179"/>
              <a:gd name="connsiteX43" fmla="*/ 2083724 w 12192000"/>
              <a:gd name="connsiteY43" fmla="*/ 673831 h 1128179"/>
              <a:gd name="connsiteX44" fmla="*/ 2191530 w 12192000"/>
              <a:gd name="connsiteY44" fmla="*/ 653189 h 1128179"/>
              <a:gd name="connsiteX45" fmla="*/ 2244255 w 12192000"/>
              <a:gd name="connsiteY45" fmla="*/ 602909 h 1128179"/>
              <a:gd name="connsiteX46" fmla="*/ 2495283 w 12192000"/>
              <a:gd name="connsiteY46" fmla="*/ 595193 h 1128179"/>
              <a:gd name="connsiteX47" fmla="*/ 2562174 w 12192000"/>
              <a:gd name="connsiteY47" fmla="*/ 572725 h 1128179"/>
              <a:gd name="connsiteX48" fmla="*/ 2627821 w 12192000"/>
              <a:gd name="connsiteY48" fmla="*/ 594803 h 1128179"/>
              <a:gd name="connsiteX49" fmla="*/ 2730710 w 12192000"/>
              <a:gd name="connsiteY49" fmla="*/ 535894 h 1128179"/>
              <a:gd name="connsiteX50" fmla="*/ 2884932 w 12192000"/>
              <a:gd name="connsiteY50" fmla="*/ 529610 h 1128179"/>
              <a:gd name="connsiteX51" fmla="*/ 2976019 w 12192000"/>
              <a:gd name="connsiteY51" fmla="*/ 517878 h 1128179"/>
              <a:gd name="connsiteX52" fmla="*/ 3008759 w 12192000"/>
              <a:gd name="connsiteY52" fmla="*/ 500898 h 1128179"/>
              <a:gd name="connsiteX53" fmla="*/ 3055731 w 12192000"/>
              <a:gd name="connsiteY53" fmla="*/ 485604 h 1128179"/>
              <a:gd name="connsiteX54" fmla="*/ 3137188 w 12192000"/>
              <a:gd name="connsiteY54" fmla="*/ 448921 h 1128179"/>
              <a:gd name="connsiteX55" fmla="*/ 3338608 w 12192000"/>
              <a:gd name="connsiteY55" fmla="*/ 446350 h 1128179"/>
              <a:gd name="connsiteX56" fmla="*/ 3344574 w 12192000"/>
              <a:gd name="connsiteY56" fmla="*/ 435962 h 1128179"/>
              <a:gd name="connsiteX57" fmla="*/ 3402455 w 12192000"/>
              <a:gd name="connsiteY57" fmla="*/ 430487 h 1128179"/>
              <a:gd name="connsiteX58" fmla="*/ 3614450 w 12192000"/>
              <a:gd name="connsiteY58" fmla="*/ 475834 h 1128179"/>
              <a:gd name="connsiteX59" fmla="*/ 3727304 w 12192000"/>
              <a:gd name="connsiteY59" fmla="*/ 463354 h 1128179"/>
              <a:gd name="connsiteX60" fmla="*/ 3765869 w 12192000"/>
              <a:gd name="connsiteY60" fmla="*/ 448520 h 1128179"/>
              <a:gd name="connsiteX61" fmla="*/ 3830576 w 12192000"/>
              <a:gd name="connsiteY61" fmla="*/ 424312 h 1128179"/>
              <a:gd name="connsiteX62" fmla="*/ 3875271 w 12192000"/>
              <a:gd name="connsiteY62" fmla="*/ 380597 h 1128179"/>
              <a:gd name="connsiteX63" fmla="*/ 3948478 w 12192000"/>
              <a:gd name="connsiteY63" fmla="*/ 401303 h 1128179"/>
              <a:gd name="connsiteX64" fmla="*/ 4006369 w 12192000"/>
              <a:gd name="connsiteY64" fmla="*/ 379758 h 1128179"/>
              <a:gd name="connsiteX65" fmla="*/ 4093666 w 12192000"/>
              <a:gd name="connsiteY65" fmla="*/ 343437 h 1128179"/>
              <a:gd name="connsiteX66" fmla="*/ 4145241 w 12192000"/>
              <a:gd name="connsiteY66" fmla="*/ 331048 h 1128179"/>
              <a:gd name="connsiteX67" fmla="*/ 4284785 w 12192000"/>
              <a:gd name="connsiteY67" fmla="*/ 287911 h 1128179"/>
              <a:gd name="connsiteX68" fmla="*/ 4423539 w 12192000"/>
              <a:gd name="connsiteY68" fmla="*/ 237622 h 1128179"/>
              <a:gd name="connsiteX69" fmla="*/ 4535774 w 12192000"/>
              <a:gd name="connsiteY69" fmla="*/ 174767 h 1128179"/>
              <a:gd name="connsiteX70" fmla="*/ 4536053 w 12192000"/>
              <a:gd name="connsiteY70" fmla="*/ 174235 h 1128179"/>
              <a:gd name="connsiteX71" fmla="*/ 4547385 w 12192000"/>
              <a:gd name="connsiteY71" fmla="*/ 175275 h 1128179"/>
              <a:gd name="connsiteX72" fmla="*/ 4603054 w 12192000"/>
              <a:gd name="connsiteY72" fmla="*/ 187089 h 1128179"/>
              <a:gd name="connsiteX73" fmla="*/ 4674354 w 12192000"/>
              <a:gd name="connsiteY73" fmla="*/ 136635 h 1128179"/>
              <a:gd name="connsiteX74" fmla="*/ 4704259 w 12192000"/>
              <a:gd name="connsiteY74" fmla="*/ 127953 h 1128179"/>
              <a:gd name="connsiteX75" fmla="*/ 4720133 w 12192000"/>
              <a:gd name="connsiteY75" fmla="*/ 120475 h 1128179"/>
              <a:gd name="connsiteX76" fmla="*/ 4721058 w 12192000"/>
              <a:gd name="connsiteY76" fmla="*/ 118174 h 1128179"/>
              <a:gd name="connsiteX77" fmla="*/ 4774434 w 12192000"/>
              <a:gd name="connsiteY77" fmla="*/ 129767 h 1128179"/>
              <a:gd name="connsiteX78" fmla="*/ 4781376 w 12192000"/>
              <a:gd name="connsiteY78" fmla="*/ 127026 h 1128179"/>
              <a:gd name="connsiteX79" fmla="*/ 4816353 w 12192000"/>
              <a:gd name="connsiteY79" fmla="*/ 140061 h 1128179"/>
              <a:gd name="connsiteX80" fmla="*/ 4834325 w 12192000"/>
              <a:gd name="connsiteY80" fmla="*/ 143873 h 1128179"/>
              <a:gd name="connsiteX81" fmla="*/ 4839606 w 12192000"/>
              <a:gd name="connsiteY81" fmla="*/ 150977 h 1128179"/>
              <a:gd name="connsiteX82" fmla="*/ 4866030 w 12192000"/>
              <a:gd name="connsiteY82" fmla="*/ 153545 h 1128179"/>
              <a:gd name="connsiteX83" fmla="*/ 4868987 w 12192000"/>
              <a:gd name="connsiteY83" fmla="*/ 151567 h 1128179"/>
              <a:gd name="connsiteX84" fmla="*/ 4891068 w 12192000"/>
              <a:gd name="connsiteY84" fmla="*/ 162141 h 1128179"/>
              <a:gd name="connsiteX85" fmla="*/ 4909920 w 12192000"/>
              <a:gd name="connsiteY85" fmla="*/ 181223 h 1128179"/>
              <a:gd name="connsiteX86" fmla="*/ 5133538 w 12192000"/>
              <a:gd name="connsiteY86" fmla="*/ 171046 h 1128179"/>
              <a:gd name="connsiteX87" fmla="*/ 5467747 w 12192000"/>
              <a:gd name="connsiteY87" fmla="*/ 211498 h 1128179"/>
              <a:gd name="connsiteX88" fmla="*/ 5792606 w 12192000"/>
              <a:gd name="connsiteY88" fmla="*/ 221512 h 1128179"/>
              <a:gd name="connsiteX89" fmla="*/ 5869247 w 12192000"/>
              <a:gd name="connsiteY89" fmla="*/ 207069 h 1128179"/>
              <a:gd name="connsiteX90" fmla="*/ 5938156 w 12192000"/>
              <a:gd name="connsiteY90" fmla="*/ 236733 h 1128179"/>
              <a:gd name="connsiteX91" fmla="*/ 5965800 w 12192000"/>
              <a:gd name="connsiteY91" fmla="*/ 221624 h 1128179"/>
              <a:gd name="connsiteX92" fmla="*/ 5970550 w 12192000"/>
              <a:gd name="connsiteY92" fmla="*/ 218554 h 1128179"/>
              <a:gd name="connsiteX93" fmla="*/ 5989910 w 12192000"/>
              <a:gd name="connsiteY93" fmla="*/ 216383 h 1128179"/>
              <a:gd name="connsiteX94" fmla="*/ 5994937 w 12192000"/>
              <a:gd name="connsiteY94" fmla="*/ 203125 h 1128179"/>
              <a:gd name="connsiteX95" fmla="*/ 6023765 w 12192000"/>
              <a:gd name="connsiteY95" fmla="*/ 190797 h 1128179"/>
              <a:gd name="connsiteX96" fmla="*/ 6059520 w 12192000"/>
              <a:gd name="connsiteY96" fmla="*/ 190331 h 1128179"/>
              <a:gd name="connsiteX97" fmla="*/ 6229716 w 12192000"/>
              <a:gd name="connsiteY97" fmla="*/ 202251 h 1128179"/>
              <a:gd name="connsiteX98" fmla="*/ 6331381 w 12192000"/>
              <a:gd name="connsiteY98" fmla="*/ 201324 h 1128179"/>
              <a:gd name="connsiteX99" fmla="*/ 6369749 w 12192000"/>
              <a:gd name="connsiteY99" fmla="*/ 188311 h 1128179"/>
              <a:gd name="connsiteX100" fmla="*/ 6423498 w 12192000"/>
              <a:gd name="connsiteY100" fmla="*/ 178651 h 1128179"/>
              <a:gd name="connsiteX101" fmla="*/ 6518161 w 12192000"/>
              <a:gd name="connsiteY101" fmla="*/ 151803 h 1128179"/>
              <a:gd name="connsiteX102" fmla="*/ 6645685 w 12192000"/>
              <a:gd name="connsiteY102" fmla="*/ 176840 h 1128179"/>
              <a:gd name="connsiteX103" fmla="*/ 6739636 w 12192000"/>
              <a:gd name="connsiteY103" fmla="*/ 172969 h 1128179"/>
              <a:gd name="connsiteX104" fmla="*/ 6747672 w 12192000"/>
              <a:gd name="connsiteY104" fmla="*/ 163353 h 1128179"/>
              <a:gd name="connsiteX105" fmla="*/ 6811991 w 12192000"/>
              <a:gd name="connsiteY105" fmla="*/ 164731 h 1128179"/>
              <a:gd name="connsiteX106" fmla="*/ 7038226 w 12192000"/>
              <a:gd name="connsiteY106" fmla="*/ 234745 h 1128179"/>
              <a:gd name="connsiteX107" fmla="*/ 7163894 w 12192000"/>
              <a:gd name="connsiteY107" fmla="*/ 235638 h 1128179"/>
              <a:gd name="connsiteX108" fmla="*/ 7208349 w 12192000"/>
              <a:gd name="connsiteY108" fmla="*/ 225443 h 1128179"/>
              <a:gd name="connsiteX109" fmla="*/ 7282840 w 12192000"/>
              <a:gd name="connsiteY109" fmla="*/ 209016 h 1128179"/>
              <a:gd name="connsiteX110" fmla="*/ 7338153 w 12192000"/>
              <a:gd name="connsiteY110" fmla="*/ 170853 h 1128179"/>
              <a:gd name="connsiteX111" fmla="*/ 7400583 w 12192000"/>
              <a:gd name="connsiteY111" fmla="*/ 167375 h 1128179"/>
              <a:gd name="connsiteX112" fmla="*/ 7415556 w 12192000"/>
              <a:gd name="connsiteY112" fmla="*/ 200044 h 1128179"/>
              <a:gd name="connsiteX113" fmla="*/ 7482186 w 12192000"/>
              <a:gd name="connsiteY113" fmla="*/ 185458 h 1128179"/>
              <a:gd name="connsiteX114" fmla="*/ 7583207 w 12192000"/>
              <a:gd name="connsiteY114" fmla="*/ 159660 h 1128179"/>
              <a:gd name="connsiteX115" fmla="*/ 7641594 w 12192000"/>
              <a:gd name="connsiteY115" fmla="*/ 153426 h 1128179"/>
              <a:gd name="connsiteX116" fmla="*/ 7800943 w 12192000"/>
              <a:gd name="connsiteY116" fmla="*/ 127008 h 1128179"/>
              <a:gd name="connsiteX117" fmla="*/ 7960450 w 12192000"/>
              <a:gd name="connsiteY117" fmla="*/ 93391 h 1128179"/>
              <a:gd name="connsiteX118" fmla="*/ 8185539 w 12192000"/>
              <a:gd name="connsiteY118" fmla="*/ 9813 h 1128179"/>
              <a:gd name="connsiteX119" fmla="*/ 8207409 w 12192000"/>
              <a:gd name="connsiteY119" fmla="*/ 0 h 1128179"/>
              <a:gd name="connsiteX120" fmla="*/ 8238081 w 12192000"/>
              <a:gd name="connsiteY120" fmla="*/ 5133 h 1128179"/>
              <a:gd name="connsiteX121" fmla="*/ 8361058 w 12192000"/>
              <a:gd name="connsiteY121" fmla="*/ 27576 h 1128179"/>
              <a:gd name="connsiteX122" fmla="*/ 8458208 w 12192000"/>
              <a:gd name="connsiteY122" fmla="*/ 61981 h 1128179"/>
              <a:gd name="connsiteX123" fmla="*/ 8577671 w 12192000"/>
              <a:gd name="connsiteY123" fmla="*/ 34629 h 1128179"/>
              <a:gd name="connsiteX124" fmla="*/ 8673082 w 12192000"/>
              <a:gd name="connsiteY124" fmla="*/ 78141 h 1128179"/>
              <a:gd name="connsiteX125" fmla="*/ 8772056 w 12192000"/>
              <a:gd name="connsiteY125" fmla="*/ 88351 h 1128179"/>
              <a:gd name="connsiteX126" fmla="*/ 8929686 w 12192000"/>
              <a:gd name="connsiteY126" fmla="*/ 70976 h 1128179"/>
              <a:gd name="connsiteX127" fmla="*/ 8966892 w 12192000"/>
              <a:gd name="connsiteY127"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54004 w 12192000"/>
              <a:gd name="connsiteY29" fmla="*/ 918640 h 1128179"/>
              <a:gd name="connsiteX30" fmla="*/ 336238 w 12192000"/>
              <a:gd name="connsiteY30" fmla="*/ 969390 h 1128179"/>
              <a:gd name="connsiteX31" fmla="*/ 564333 w 12192000"/>
              <a:gd name="connsiteY31" fmla="*/ 905785 h 1128179"/>
              <a:gd name="connsiteX32" fmla="*/ 863669 w 12192000"/>
              <a:gd name="connsiteY32" fmla="*/ 750988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1897512 w 12192000"/>
              <a:gd name="connsiteY42" fmla="*/ 615258 h 1128179"/>
              <a:gd name="connsiteX43" fmla="*/ 2083724 w 12192000"/>
              <a:gd name="connsiteY43" fmla="*/ 673831 h 1128179"/>
              <a:gd name="connsiteX44" fmla="*/ 2191530 w 12192000"/>
              <a:gd name="connsiteY44" fmla="*/ 653189 h 1128179"/>
              <a:gd name="connsiteX45" fmla="*/ 2244255 w 12192000"/>
              <a:gd name="connsiteY45" fmla="*/ 602909 h 1128179"/>
              <a:gd name="connsiteX46" fmla="*/ 2495283 w 12192000"/>
              <a:gd name="connsiteY46" fmla="*/ 595193 h 1128179"/>
              <a:gd name="connsiteX47" fmla="*/ 2562174 w 12192000"/>
              <a:gd name="connsiteY47" fmla="*/ 572725 h 1128179"/>
              <a:gd name="connsiteX48" fmla="*/ 2627821 w 12192000"/>
              <a:gd name="connsiteY48" fmla="*/ 594803 h 1128179"/>
              <a:gd name="connsiteX49" fmla="*/ 2730710 w 12192000"/>
              <a:gd name="connsiteY49" fmla="*/ 535894 h 1128179"/>
              <a:gd name="connsiteX50" fmla="*/ 2884932 w 12192000"/>
              <a:gd name="connsiteY50" fmla="*/ 529610 h 1128179"/>
              <a:gd name="connsiteX51" fmla="*/ 2976019 w 12192000"/>
              <a:gd name="connsiteY51" fmla="*/ 517878 h 1128179"/>
              <a:gd name="connsiteX52" fmla="*/ 3008759 w 12192000"/>
              <a:gd name="connsiteY52" fmla="*/ 500898 h 1128179"/>
              <a:gd name="connsiteX53" fmla="*/ 3055731 w 12192000"/>
              <a:gd name="connsiteY53" fmla="*/ 485604 h 1128179"/>
              <a:gd name="connsiteX54" fmla="*/ 3137188 w 12192000"/>
              <a:gd name="connsiteY54" fmla="*/ 448921 h 1128179"/>
              <a:gd name="connsiteX55" fmla="*/ 3338608 w 12192000"/>
              <a:gd name="connsiteY55" fmla="*/ 446350 h 1128179"/>
              <a:gd name="connsiteX56" fmla="*/ 3344574 w 12192000"/>
              <a:gd name="connsiteY56" fmla="*/ 435962 h 1128179"/>
              <a:gd name="connsiteX57" fmla="*/ 3402455 w 12192000"/>
              <a:gd name="connsiteY57" fmla="*/ 430487 h 1128179"/>
              <a:gd name="connsiteX58" fmla="*/ 3614450 w 12192000"/>
              <a:gd name="connsiteY58" fmla="*/ 475834 h 1128179"/>
              <a:gd name="connsiteX59" fmla="*/ 3727304 w 12192000"/>
              <a:gd name="connsiteY59" fmla="*/ 463354 h 1128179"/>
              <a:gd name="connsiteX60" fmla="*/ 3765869 w 12192000"/>
              <a:gd name="connsiteY60" fmla="*/ 448520 h 1128179"/>
              <a:gd name="connsiteX61" fmla="*/ 3830576 w 12192000"/>
              <a:gd name="connsiteY61" fmla="*/ 424312 h 1128179"/>
              <a:gd name="connsiteX62" fmla="*/ 3875271 w 12192000"/>
              <a:gd name="connsiteY62" fmla="*/ 380597 h 1128179"/>
              <a:gd name="connsiteX63" fmla="*/ 3948478 w 12192000"/>
              <a:gd name="connsiteY63" fmla="*/ 401303 h 1128179"/>
              <a:gd name="connsiteX64" fmla="*/ 4006369 w 12192000"/>
              <a:gd name="connsiteY64" fmla="*/ 379758 h 1128179"/>
              <a:gd name="connsiteX65" fmla="*/ 4093666 w 12192000"/>
              <a:gd name="connsiteY65" fmla="*/ 343437 h 1128179"/>
              <a:gd name="connsiteX66" fmla="*/ 4145241 w 12192000"/>
              <a:gd name="connsiteY66" fmla="*/ 331048 h 1128179"/>
              <a:gd name="connsiteX67" fmla="*/ 4284785 w 12192000"/>
              <a:gd name="connsiteY67" fmla="*/ 287911 h 1128179"/>
              <a:gd name="connsiteX68" fmla="*/ 4423539 w 12192000"/>
              <a:gd name="connsiteY68" fmla="*/ 237622 h 1128179"/>
              <a:gd name="connsiteX69" fmla="*/ 4535774 w 12192000"/>
              <a:gd name="connsiteY69" fmla="*/ 174767 h 1128179"/>
              <a:gd name="connsiteX70" fmla="*/ 4536053 w 12192000"/>
              <a:gd name="connsiteY70" fmla="*/ 174235 h 1128179"/>
              <a:gd name="connsiteX71" fmla="*/ 4547385 w 12192000"/>
              <a:gd name="connsiteY71" fmla="*/ 175275 h 1128179"/>
              <a:gd name="connsiteX72" fmla="*/ 4603054 w 12192000"/>
              <a:gd name="connsiteY72" fmla="*/ 187089 h 1128179"/>
              <a:gd name="connsiteX73" fmla="*/ 4674354 w 12192000"/>
              <a:gd name="connsiteY73" fmla="*/ 136635 h 1128179"/>
              <a:gd name="connsiteX74" fmla="*/ 4704259 w 12192000"/>
              <a:gd name="connsiteY74" fmla="*/ 127953 h 1128179"/>
              <a:gd name="connsiteX75" fmla="*/ 4720133 w 12192000"/>
              <a:gd name="connsiteY75" fmla="*/ 120475 h 1128179"/>
              <a:gd name="connsiteX76" fmla="*/ 4721058 w 12192000"/>
              <a:gd name="connsiteY76" fmla="*/ 118174 h 1128179"/>
              <a:gd name="connsiteX77" fmla="*/ 4774434 w 12192000"/>
              <a:gd name="connsiteY77" fmla="*/ 129767 h 1128179"/>
              <a:gd name="connsiteX78" fmla="*/ 4781376 w 12192000"/>
              <a:gd name="connsiteY78" fmla="*/ 127026 h 1128179"/>
              <a:gd name="connsiteX79" fmla="*/ 4816353 w 12192000"/>
              <a:gd name="connsiteY79" fmla="*/ 140061 h 1128179"/>
              <a:gd name="connsiteX80" fmla="*/ 4834325 w 12192000"/>
              <a:gd name="connsiteY80" fmla="*/ 143873 h 1128179"/>
              <a:gd name="connsiteX81" fmla="*/ 4839606 w 12192000"/>
              <a:gd name="connsiteY81" fmla="*/ 150977 h 1128179"/>
              <a:gd name="connsiteX82" fmla="*/ 4866030 w 12192000"/>
              <a:gd name="connsiteY82" fmla="*/ 153545 h 1128179"/>
              <a:gd name="connsiteX83" fmla="*/ 4868987 w 12192000"/>
              <a:gd name="connsiteY83" fmla="*/ 151567 h 1128179"/>
              <a:gd name="connsiteX84" fmla="*/ 4891068 w 12192000"/>
              <a:gd name="connsiteY84" fmla="*/ 162141 h 1128179"/>
              <a:gd name="connsiteX85" fmla="*/ 4909920 w 12192000"/>
              <a:gd name="connsiteY85" fmla="*/ 181223 h 1128179"/>
              <a:gd name="connsiteX86" fmla="*/ 5133538 w 12192000"/>
              <a:gd name="connsiteY86" fmla="*/ 171046 h 1128179"/>
              <a:gd name="connsiteX87" fmla="*/ 5467747 w 12192000"/>
              <a:gd name="connsiteY87" fmla="*/ 211498 h 1128179"/>
              <a:gd name="connsiteX88" fmla="*/ 5792606 w 12192000"/>
              <a:gd name="connsiteY88" fmla="*/ 221512 h 1128179"/>
              <a:gd name="connsiteX89" fmla="*/ 5869247 w 12192000"/>
              <a:gd name="connsiteY89" fmla="*/ 207069 h 1128179"/>
              <a:gd name="connsiteX90" fmla="*/ 5938156 w 12192000"/>
              <a:gd name="connsiteY90" fmla="*/ 236733 h 1128179"/>
              <a:gd name="connsiteX91" fmla="*/ 5965800 w 12192000"/>
              <a:gd name="connsiteY91" fmla="*/ 221624 h 1128179"/>
              <a:gd name="connsiteX92" fmla="*/ 5970550 w 12192000"/>
              <a:gd name="connsiteY92" fmla="*/ 218554 h 1128179"/>
              <a:gd name="connsiteX93" fmla="*/ 5989910 w 12192000"/>
              <a:gd name="connsiteY93" fmla="*/ 216383 h 1128179"/>
              <a:gd name="connsiteX94" fmla="*/ 5994937 w 12192000"/>
              <a:gd name="connsiteY94" fmla="*/ 203125 h 1128179"/>
              <a:gd name="connsiteX95" fmla="*/ 6023765 w 12192000"/>
              <a:gd name="connsiteY95" fmla="*/ 190797 h 1128179"/>
              <a:gd name="connsiteX96" fmla="*/ 6059520 w 12192000"/>
              <a:gd name="connsiteY96" fmla="*/ 190331 h 1128179"/>
              <a:gd name="connsiteX97" fmla="*/ 6229716 w 12192000"/>
              <a:gd name="connsiteY97" fmla="*/ 202251 h 1128179"/>
              <a:gd name="connsiteX98" fmla="*/ 6331381 w 12192000"/>
              <a:gd name="connsiteY98" fmla="*/ 201324 h 1128179"/>
              <a:gd name="connsiteX99" fmla="*/ 6369749 w 12192000"/>
              <a:gd name="connsiteY99" fmla="*/ 188311 h 1128179"/>
              <a:gd name="connsiteX100" fmla="*/ 6423498 w 12192000"/>
              <a:gd name="connsiteY100" fmla="*/ 178651 h 1128179"/>
              <a:gd name="connsiteX101" fmla="*/ 6518161 w 12192000"/>
              <a:gd name="connsiteY101" fmla="*/ 151803 h 1128179"/>
              <a:gd name="connsiteX102" fmla="*/ 6645685 w 12192000"/>
              <a:gd name="connsiteY102" fmla="*/ 176840 h 1128179"/>
              <a:gd name="connsiteX103" fmla="*/ 6739636 w 12192000"/>
              <a:gd name="connsiteY103" fmla="*/ 172969 h 1128179"/>
              <a:gd name="connsiteX104" fmla="*/ 6747672 w 12192000"/>
              <a:gd name="connsiteY104" fmla="*/ 163353 h 1128179"/>
              <a:gd name="connsiteX105" fmla="*/ 6811991 w 12192000"/>
              <a:gd name="connsiteY105" fmla="*/ 164731 h 1128179"/>
              <a:gd name="connsiteX106" fmla="*/ 7038226 w 12192000"/>
              <a:gd name="connsiteY106" fmla="*/ 234745 h 1128179"/>
              <a:gd name="connsiteX107" fmla="*/ 7163894 w 12192000"/>
              <a:gd name="connsiteY107" fmla="*/ 235638 h 1128179"/>
              <a:gd name="connsiteX108" fmla="*/ 7208349 w 12192000"/>
              <a:gd name="connsiteY108" fmla="*/ 225443 h 1128179"/>
              <a:gd name="connsiteX109" fmla="*/ 7282840 w 12192000"/>
              <a:gd name="connsiteY109" fmla="*/ 209016 h 1128179"/>
              <a:gd name="connsiteX110" fmla="*/ 7338153 w 12192000"/>
              <a:gd name="connsiteY110" fmla="*/ 170853 h 1128179"/>
              <a:gd name="connsiteX111" fmla="*/ 7400583 w 12192000"/>
              <a:gd name="connsiteY111" fmla="*/ 167375 h 1128179"/>
              <a:gd name="connsiteX112" fmla="*/ 7415556 w 12192000"/>
              <a:gd name="connsiteY112" fmla="*/ 200044 h 1128179"/>
              <a:gd name="connsiteX113" fmla="*/ 7482186 w 12192000"/>
              <a:gd name="connsiteY113" fmla="*/ 185458 h 1128179"/>
              <a:gd name="connsiteX114" fmla="*/ 7583207 w 12192000"/>
              <a:gd name="connsiteY114" fmla="*/ 159660 h 1128179"/>
              <a:gd name="connsiteX115" fmla="*/ 7641594 w 12192000"/>
              <a:gd name="connsiteY115" fmla="*/ 153426 h 1128179"/>
              <a:gd name="connsiteX116" fmla="*/ 7800943 w 12192000"/>
              <a:gd name="connsiteY116" fmla="*/ 127008 h 1128179"/>
              <a:gd name="connsiteX117" fmla="*/ 7960450 w 12192000"/>
              <a:gd name="connsiteY117" fmla="*/ 93391 h 1128179"/>
              <a:gd name="connsiteX118" fmla="*/ 8185539 w 12192000"/>
              <a:gd name="connsiteY118" fmla="*/ 9813 h 1128179"/>
              <a:gd name="connsiteX119" fmla="*/ 8207409 w 12192000"/>
              <a:gd name="connsiteY119" fmla="*/ 0 h 1128179"/>
              <a:gd name="connsiteX120" fmla="*/ 8238081 w 12192000"/>
              <a:gd name="connsiteY120" fmla="*/ 5133 h 1128179"/>
              <a:gd name="connsiteX121" fmla="*/ 8361058 w 12192000"/>
              <a:gd name="connsiteY121" fmla="*/ 27576 h 1128179"/>
              <a:gd name="connsiteX122" fmla="*/ 8458208 w 12192000"/>
              <a:gd name="connsiteY122" fmla="*/ 61981 h 1128179"/>
              <a:gd name="connsiteX123" fmla="*/ 8673082 w 12192000"/>
              <a:gd name="connsiteY123" fmla="*/ 78141 h 1128179"/>
              <a:gd name="connsiteX124" fmla="*/ 8772056 w 12192000"/>
              <a:gd name="connsiteY124" fmla="*/ 88351 h 1128179"/>
              <a:gd name="connsiteX125" fmla="*/ 8929686 w 12192000"/>
              <a:gd name="connsiteY125" fmla="*/ 70976 h 1128179"/>
              <a:gd name="connsiteX126" fmla="*/ 8966892 w 12192000"/>
              <a:gd name="connsiteY126"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54004 w 12192000"/>
              <a:gd name="connsiteY29" fmla="*/ 918640 h 1128179"/>
              <a:gd name="connsiteX30" fmla="*/ 336238 w 12192000"/>
              <a:gd name="connsiteY30" fmla="*/ 969390 h 1128179"/>
              <a:gd name="connsiteX31" fmla="*/ 564333 w 12192000"/>
              <a:gd name="connsiteY31" fmla="*/ 905785 h 1128179"/>
              <a:gd name="connsiteX32" fmla="*/ 863669 w 12192000"/>
              <a:gd name="connsiteY32" fmla="*/ 750988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2083724 w 12192000"/>
              <a:gd name="connsiteY42" fmla="*/ 673831 h 1128179"/>
              <a:gd name="connsiteX43" fmla="*/ 2191530 w 12192000"/>
              <a:gd name="connsiteY43" fmla="*/ 653189 h 1128179"/>
              <a:gd name="connsiteX44" fmla="*/ 2244255 w 12192000"/>
              <a:gd name="connsiteY44" fmla="*/ 602909 h 1128179"/>
              <a:gd name="connsiteX45" fmla="*/ 2495283 w 12192000"/>
              <a:gd name="connsiteY45" fmla="*/ 595193 h 1128179"/>
              <a:gd name="connsiteX46" fmla="*/ 2562174 w 12192000"/>
              <a:gd name="connsiteY46" fmla="*/ 572725 h 1128179"/>
              <a:gd name="connsiteX47" fmla="*/ 2627821 w 12192000"/>
              <a:gd name="connsiteY47" fmla="*/ 594803 h 1128179"/>
              <a:gd name="connsiteX48" fmla="*/ 2730710 w 12192000"/>
              <a:gd name="connsiteY48" fmla="*/ 535894 h 1128179"/>
              <a:gd name="connsiteX49" fmla="*/ 2884932 w 12192000"/>
              <a:gd name="connsiteY49" fmla="*/ 529610 h 1128179"/>
              <a:gd name="connsiteX50" fmla="*/ 2976019 w 12192000"/>
              <a:gd name="connsiteY50" fmla="*/ 517878 h 1128179"/>
              <a:gd name="connsiteX51" fmla="*/ 3008759 w 12192000"/>
              <a:gd name="connsiteY51" fmla="*/ 500898 h 1128179"/>
              <a:gd name="connsiteX52" fmla="*/ 3055731 w 12192000"/>
              <a:gd name="connsiteY52" fmla="*/ 485604 h 1128179"/>
              <a:gd name="connsiteX53" fmla="*/ 3137188 w 12192000"/>
              <a:gd name="connsiteY53" fmla="*/ 448921 h 1128179"/>
              <a:gd name="connsiteX54" fmla="*/ 3338608 w 12192000"/>
              <a:gd name="connsiteY54" fmla="*/ 446350 h 1128179"/>
              <a:gd name="connsiteX55" fmla="*/ 3344574 w 12192000"/>
              <a:gd name="connsiteY55" fmla="*/ 435962 h 1128179"/>
              <a:gd name="connsiteX56" fmla="*/ 3402455 w 12192000"/>
              <a:gd name="connsiteY56" fmla="*/ 430487 h 1128179"/>
              <a:gd name="connsiteX57" fmla="*/ 3614450 w 12192000"/>
              <a:gd name="connsiteY57" fmla="*/ 475834 h 1128179"/>
              <a:gd name="connsiteX58" fmla="*/ 3727304 w 12192000"/>
              <a:gd name="connsiteY58" fmla="*/ 463354 h 1128179"/>
              <a:gd name="connsiteX59" fmla="*/ 3765869 w 12192000"/>
              <a:gd name="connsiteY59" fmla="*/ 448520 h 1128179"/>
              <a:gd name="connsiteX60" fmla="*/ 3830576 w 12192000"/>
              <a:gd name="connsiteY60" fmla="*/ 424312 h 1128179"/>
              <a:gd name="connsiteX61" fmla="*/ 3875271 w 12192000"/>
              <a:gd name="connsiteY61" fmla="*/ 380597 h 1128179"/>
              <a:gd name="connsiteX62" fmla="*/ 3948478 w 12192000"/>
              <a:gd name="connsiteY62" fmla="*/ 401303 h 1128179"/>
              <a:gd name="connsiteX63" fmla="*/ 4006369 w 12192000"/>
              <a:gd name="connsiteY63" fmla="*/ 379758 h 1128179"/>
              <a:gd name="connsiteX64" fmla="*/ 4093666 w 12192000"/>
              <a:gd name="connsiteY64" fmla="*/ 343437 h 1128179"/>
              <a:gd name="connsiteX65" fmla="*/ 4145241 w 12192000"/>
              <a:gd name="connsiteY65" fmla="*/ 331048 h 1128179"/>
              <a:gd name="connsiteX66" fmla="*/ 4284785 w 12192000"/>
              <a:gd name="connsiteY66" fmla="*/ 287911 h 1128179"/>
              <a:gd name="connsiteX67" fmla="*/ 4423539 w 12192000"/>
              <a:gd name="connsiteY67" fmla="*/ 237622 h 1128179"/>
              <a:gd name="connsiteX68" fmla="*/ 4535774 w 12192000"/>
              <a:gd name="connsiteY68" fmla="*/ 174767 h 1128179"/>
              <a:gd name="connsiteX69" fmla="*/ 4536053 w 12192000"/>
              <a:gd name="connsiteY69" fmla="*/ 174235 h 1128179"/>
              <a:gd name="connsiteX70" fmla="*/ 4547385 w 12192000"/>
              <a:gd name="connsiteY70" fmla="*/ 175275 h 1128179"/>
              <a:gd name="connsiteX71" fmla="*/ 4603054 w 12192000"/>
              <a:gd name="connsiteY71" fmla="*/ 187089 h 1128179"/>
              <a:gd name="connsiteX72" fmla="*/ 4674354 w 12192000"/>
              <a:gd name="connsiteY72" fmla="*/ 136635 h 1128179"/>
              <a:gd name="connsiteX73" fmla="*/ 4704259 w 12192000"/>
              <a:gd name="connsiteY73" fmla="*/ 127953 h 1128179"/>
              <a:gd name="connsiteX74" fmla="*/ 4720133 w 12192000"/>
              <a:gd name="connsiteY74" fmla="*/ 120475 h 1128179"/>
              <a:gd name="connsiteX75" fmla="*/ 4721058 w 12192000"/>
              <a:gd name="connsiteY75" fmla="*/ 118174 h 1128179"/>
              <a:gd name="connsiteX76" fmla="*/ 4774434 w 12192000"/>
              <a:gd name="connsiteY76" fmla="*/ 129767 h 1128179"/>
              <a:gd name="connsiteX77" fmla="*/ 4781376 w 12192000"/>
              <a:gd name="connsiteY77" fmla="*/ 127026 h 1128179"/>
              <a:gd name="connsiteX78" fmla="*/ 4816353 w 12192000"/>
              <a:gd name="connsiteY78" fmla="*/ 140061 h 1128179"/>
              <a:gd name="connsiteX79" fmla="*/ 4834325 w 12192000"/>
              <a:gd name="connsiteY79" fmla="*/ 143873 h 1128179"/>
              <a:gd name="connsiteX80" fmla="*/ 4839606 w 12192000"/>
              <a:gd name="connsiteY80" fmla="*/ 150977 h 1128179"/>
              <a:gd name="connsiteX81" fmla="*/ 4866030 w 12192000"/>
              <a:gd name="connsiteY81" fmla="*/ 153545 h 1128179"/>
              <a:gd name="connsiteX82" fmla="*/ 4868987 w 12192000"/>
              <a:gd name="connsiteY82" fmla="*/ 151567 h 1128179"/>
              <a:gd name="connsiteX83" fmla="*/ 4891068 w 12192000"/>
              <a:gd name="connsiteY83" fmla="*/ 162141 h 1128179"/>
              <a:gd name="connsiteX84" fmla="*/ 4909920 w 12192000"/>
              <a:gd name="connsiteY84" fmla="*/ 181223 h 1128179"/>
              <a:gd name="connsiteX85" fmla="*/ 5133538 w 12192000"/>
              <a:gd name="connsiteY85" fmla="*/ 171046 h 1128179"/>
              <a:gd name="connsiteX86" fmla="*/ 5467747 w 12192000"/>
              <a:gd name="connsiteY86" fmla="*/ 211498 h 1128179"/>
              <a:gd name="connsiteX87" fmla="*/ 5792606 w 12192000"/>
              <a:gd name="connsiteY87" fmla="*/ 221512 h 1128179"/>
              <a:gd name="connsiteX88" fmla="*/ 5869247 w 12192000"/>
              <a:gd name="connsiteY88" fmla="*/ 207069 h 1128179"/>
              <a:gd name="connsiteX89" fmla="*/ 5938156 w 12192000"/>
              <a:gd name="connsiteY89" fmla="*/ 236733 h 1128179"/>
              <a:gd name="connsiteX90" fmla="*/ 5965800 w 12192000"/>
              <a:gd name="connsiteY90" fmla="*/ 221624 h 1128179"/>
              <a:gd name="connsiteX91" fmla="*/ 5970550 w 12192000"/>
              <a:gd name="connsiteY91" fmla="*/ 218554 h 1128179"/>
              <a:gd name="connsiteX92" fmla="*/ 5989910 w 12192000"/>
              <a:gd name="connsiteY92" fmla="*/ 216383 h 1128179"/>
              <a:gd name="connsiteX93" fmla="*/ 5994937 w 12192000"/>
              <a:gd name="connsiteY93" fmla="*/ 203125 h 1128179"/>
              <a:gd name="connsiteX94" fmla="*/ 6023765 w 12192000"/>
              <a:gd name="connsiteY94" fmla="*/ 190797 h 1128179"/>
              <a:gd name="connsiteX95" fmla="*/ 6059520 w 12192000"/>
              <a:gd name="connsiteY95" fmla="*/ 190331 h 1128179"/>
              <a:gd name="connsiteX96" fmla="*/ 6229716 w 12192000"/>
              <a:gd name="connsiteY96" fmla="*/ 202251 h 1128179"/>
              <a:gd name="connsiteX97" fmla="*/ 6331381 w 12192000"/>
              <a:gd name="connsiteY97" fmla="*/ 201324 h 1128179"/>
              <a:gd name="connsiteX98" fmla="*/ 6369749 w 12192000"/>
              <a:gd name="connsiteY98" fmla="*/ 188311 h 1128179"/>
              <a:gd name="connsiteX99" fmla="*/ 6423498 w 12192000"/>
              <a:gd name="connsiteY99" fmla="*/ 178651 h 1128179"/>
              <a:gd name="connsiteX100" fmla="*/ 6518161 w 12192000"/>
              <a:gd name="connsiteY100" fmla="*/ 151803 h 1128179"/>
              <a:gd name="connsiteX101" fmla="*/ 6645685 w 12192000"/>
              <a:gd name="connsiteY101" fmla="*/ 176840 h 1128179"/>
              <a:gd name="connsiteX102" fmla="*/ 6739636 w 12192000"/>
              <a:gd name="connsiteY102" fmla="*/ 172969 h 1128179"/>
              <a:gd name="connsiteX103" fmla="*/ 6747672 w 12192000"/>
              <a:gd name="connsiteY103" fmla="*/ 163353 h 1128179"/>
              <a:gd name="connsiteX104" fmla="*/ 6811991 w 12192000"/>
              <a:gd name="connsiteY104" fmla="*/ 164731 h 1128179"/>
              <a:gd name="connsiteX105" fmla="*/ 7038226 w 12192000"/>
              <a:gd name="connsiteY105" fmla="*/ 234745 h 1128179"/>
              <a:gd name="connsiteX106" fmla="*/ 7163894 w 12192000"/>
              <a:gd name="connsiteY106" fmla="*/ 235638 h 1128179"/>
              <a:gd name="connsiteX107" fmla="*/ 7208349 w 12192000"/>
              <a:gd name="connsiteY107" fmla="*/ 225443 h 1128179"/>
              <a:gd name="connsiteX108" fmla="*/ 7282840 w 12192000"/>
              <a:gd name="connsiteY108" fmla="*/ 209016 h 1128179"/>
              <a:gd name="connsiteX109" fmla="*/ 7338153 w 12192000"/>
              <a:gd name="connsiteY109" fmla="*/ 170853 h 1128179"/>
              <a:gd name="connsiteX110" fmla="*/ 7400583 w 12192000"/>
              <a:gd name="connsiteY110" fmla="*/ 167375 h 1128179"/>
              <a:gd name="connsiteX111" fmla="*/ 7415556 w 12192000"/>
              <a:gd name="connsiteY111" fmla="*/ 200044 h 1128179"/>
              <a:gd name="connsiteX112" fmla="*/ 7482186 w 12192000"/>
              <a:gd name="connsiteY112" fmla="*/ 185458 h 1128179"/>
              <a:gd name="connsiteX113" fmla="*/ 7583207 w 12192000"/>
              <a:gd name="connsiteY113" fmla="*/ 159660 h 1128179"/>
              <a:gd name="connsiteX114" fmla="*/ 7641594 w 12192000"/>
              <a:gd name="connsiteY114" fmla="*/ 153426 h 1128179"/>
              <a:gd name="connsiteX115" fmla="*/ 7800943 w 12192000"/>
              <a:gd name="connsiteY115" fmla="*/ 127008 h 1128179"/>
              <a:gd name="connsiteX116" fmla="*/ 7960450 w 12192000"/>
              <a:gd name="connsiteY116" fmla="*/ 93391 h 1128179"/>
              <a:gd name="connsiteX117" fmla="*/ 8185539 w 12192000"/>
              <a:gd name="connsiteY117" fmla="*/ 9813 h 1128179"/>
              <a:gd name="connsiteX118" fmla="*/ 8207409 w 12192000"/>
              <a:gd name="connsiteY118" fmla="*/ 0 h 1128179"/>
              <a:gd name="connsiteX119" fmla="*/ 8238081 w 12192000"/>
              <a:gd name="connsiteY119" fmla="*/ 5133 h 1128179"/>
              <a:gd name="connsiteX120" fmla="*/ 8361058 w 12192000"/>
              <a:gd name="connsiteY120" fmla="*/ 27576 h 1128179"/>
              <a:gd name="connsiteX121" fmla="*/ 8458208 w 12192000"/>
              <a:gd name="connsiteY121" fmla="*/ 61981 h 1128179"/>
              <a:gd name="connsiteX122" fmla="*/ 8673082 w 12192000"/>
              <a:gd name="connsiteY122" fmla="*/ 78141 h 1128179"/>
              <a:gd name="connsiteX123" fmla="*/ 8772056 w 12192000"/>
              <a:gd name="connsiteY123" fmla="*/ 88351 h 1128179"/>
              <a:gd name="connsiteX124" fmla="*/ 8929686 w 12192000"/>
              <a:gd name="connsiteY124" fmla="*/ 70976 h 1128179"/>
              <a:gd name="connsiteX125" fmla="*/ 8966892 w 12192000"/>
              <a:gd name="connsiteY125"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54004 w 12192000"/>
              <a:gd name="connsiteY29" fmla="*/ 918640 h 1128179"/>
              <a:gd name="connsiteX30" fmla="*/ 336238 w 12192000"/>
              <a:gd name="connsiteY30" fmla="*/ 969390 h 1128179"/>
              <a:gd name="connsiteX31" fmla="*/ 564333 w 12192000"/>
              <a:gd name="connsiteY31" fmla="*/ 905785 h 1128179"/>
              <a:gd name="connsiteX32" fmla="*/ 863669 w 12192000"/>
              <a:gd name="connsiteY32" fmla="*/ 750988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2002933 w 12192000"/>
              <a:gd name="connsiteY42" fmla="*/ 666487 h 1128179"/>
              <a:gd name="connsiteX43" fmla="*/ 2191530 w 12192000"/>
              <a:gd name="connsiteY43" fmla="*/ 653189 h 1128179"/>
              <a:gd name="connsiteX44" fmla="*/ 2244255 w 12192000"/>
              <a:gd name="connsiteY44" fmla="*/ 602909 h 1128179"/>
              <a:gd name="connsiteX45" fmla="*/ 2495283 w 12192000"/>
              <a:gd name="connsiteY45" fmla="*/ 595193 h 1128179"/>
              <a:gd name="connsiteX46" fmla="*/ 2562174 w 12192000"/>
              <a:gd name="connsiteY46" fmla="*/ 572725 h 1128179"/>
              <a:gd name="connsiteX47" fmla="*/ 2627821 w 12192000"/>
              <a:gd name="connsiteY47" fmla="*/ 594803 h 1128179"/>
              <a:gd name="connsiteX48" fmla="*/ 2730710 w 12192000"/>
              <a:gd name="connsiteY48" fmla="*/ 535894 h 1128179"/>
              <a:gd name="connsiteX49" fmla="*/ 2884932 w 12192000"/>
              <a:gd name="connsiteY49" fmla="*/ 529610 h 1128179"/>
              <a:gd name="connsiteX50" fmla="*/ 2976019 w 12192000"/>
              <a:gd name="connsiteY50" fmla="*/ 517878 h 1128179"/>
              <a:gd name="connsiteX51" fmla="*/ 3008759 w 12192000"/>
              <a:gd name="connsiteY51" fmla="*/ 500898 h 1128179"/>
              <a:gd name="connsiteX52" fmla="*/ 3055731 w 12192000"/>
              <a:gd name="connsiteY52" fmla="*/ 485604 h 1128179"/>
              <a:gd name="connsiteX53" fmla="*/ 3137188 w 12192000"/>
              <a:gd name="connsiteY53" fmla="*/ 448921 h 1128179"/>
              <a:gd name="connsiteX54" fmla="*/ 3338608 w 12192000"/>
              <a:gd name="connsiteY54" fmla="*/ 446350 h 1128179"/>
              <a:gd name="connsiteX55" fmla="*/ 3344574 w 12192000"/>
              <a:gd name="connsiteY55" fmla="*/ 435962 h 1128179"/>
              <a:gd name="connsiteX56" fmla="*/ 3402455 w 12192000"/>
              <a:gd name="connsiteY56" fmla="*/ 430487 h 1128179"/>
              <a:gd name="connsiteX57" fmla="*/ 3614450 w 12192000"/>
              <a:gd name="connsiteY57" fmla="*/ 475834 h 1128179"/>
              <a:gd name="connsiteX58" fmla="*/ 3727304 w 12192000"/>
              <a:gd name="connsiteY58" fmla="*/ 463354 h 1128179"/>
              <a:gd name="connsiteX59" fmla="*/ 3765869 w 12192000"/>
              <a:gd name="connsiteY59" fmla="*/ 448520 h 1128179"/>
              <a:gd name="connsiteX60" fmla="*/ 3830576 w 12192000"/>
              <a:gd name="connsiteY60" fmla="*/ 424312 h 1128179"/>
              <a:gd name="connsiteX61" fmla="*/ 3875271 w 12192000"/>
              <a:gd name="connsiteY61" fmla="*/ 380597 h 1128179"/>
              <a:gd name="connsiteX62" fmla="*/ 3948478 w 12192000"/>
              <a:gd name="connsiteY62" fmla="*/ 401303 h 1128179"/>
              <a:gd name="connsiteX63" fmla="*/ 4006369 w 12192000"/>
              <a:gd name="connsiteY63" fmla="*/ 379758 h 1128179"/>
              <a:gd name="connsiteX64" fmla="*/ 4093666 w 12192000"/>
              <a:gd name="connsiteY64" fmla="*/ 343437 h 1128179"/>
              <a:gd name="connsiteX65" fmla="*/ 4145241 w 12192000"/>
              <a:gd name="connsiteY65" fmla="*/ 331048 h 1128179"/>
              <a:gd name="connsiteX66" fmla="*/ 4284785 w 12192000"/>
              <a:gd name="connsiteY66" fmla="*/ 287911 h 1128179"/>
              <a:gd name="connsiteX67" fmla="*/ 4423539 w 12192000"/>
              <a:gd name="connsiteY67" fmla="*/ 237622 h 1128179"/>
              <a:gd name="connsiteX68" fmla="*/ 4535774 w 12192000"/>
              <a:gd name="connsiteY68" fmla="*/ 174767 h 1128179"/>
              <a:gd name="connsiteX69" fmla="*/ 4536053 w 12192000"/>
              <a:gd name="connsiteY69" fmla="*/ 174235 h 1128179"/>
              <a:gd name="connsiteX70" fmla="*/ 4547385 w 12192000"/>
              <a:gd name="connsiteY70" fmla="*/ 175275 h 1128179"/>
              <a:gd name="connsiteX71" fmla="*/ 4603054 w 12192000"/>
              <a:gd name="connsiteY71" fmla="*/ 187089 h 1128179"/>
              <a:gd name="connsiteX72" fmla="*/ 4674354 w 12192000"/>
              <a:gd name="connsiteY72" fmla="*/ 136635 h 1128179"/>
              <a:gd name="connsiteX73" fmla="*/ 4704259 w 12192000"/>
              <a:gd name="connsiteY73" fmla="*/ 127953 h 1128179"/>
              <a:gd name="connsiteX74" fmla="*/ 4720133 w 12192000"/>
              <a:gd name="connsiteY74" fmla="*/ 120475 h 1128179"/>
              <a:gd name="connsiteX75" fmla="*/ 4721058 w 12192000"/>
              <a:gd name="connsiteY75" fmla="*/ 118174 h 1128179"/>
              <a:gd name="connsiteX76" fmla="*/ 4774434 w 12192000"/>
              <a:gd name="connsiteY76" fmla="*/ 129767 h 1128179"/>
              <a:gd name="connsiteX77" fmla="*/ 4781376 w 12192000"/>
              <a:gd name="connsiteY77" fmla="*/ 127026 h 1128179"/>
              <a:gd name="connsiteX78" fmla="*/ 4816353 w 12192000"/>
              <a:gd name="connsiteY78" fmla="*/ 140061 h 1128179"/>
              <a:gd name="connsiteX79" fmla="*/ 4834325 w 12192000"/>
              <a:gd name="connsiteY79" fmla="*/ 143873 h 1128179"/>
              <a:gd name="connsiteX80" fmla="*/ 4839606 w 12192000"/>
              <a:gd name="connsiteY80" fmla="*/ 150977 h 1128179"/>
              <a:gd name="connsiteX81" fmla="*/ 4866030 w 12192000"/>
              <a:gd name="connsiteY81" fmla="*/ 153545 h 1128179"/>
              <a:gd name="connsiteX82" fmla="*/ 4868987 w 12192000"/>
              <a:gd name="connsiteY82" fmla="*/ 151567 h 1128179"/>
              <a:gd name="connsiteX83" fmla="*/ 4891068 w 12192000"/>
              <a:gd name="connsiteY83" fmla="*/ 162141 h 1128179"/>
              <a:gd name="connsiteX84" fmla="*/ 4909920 w 12192000"/>
              <a:gd name="connsiteY84" fmla="*/ 181223 h 1128179"/>
              <a:gd name="connsiteX85" fmla="*/ 5133538 w 12192000"/>
              <a:gd name="connsiteY85" fmla="*/ 171046 h 1128179"/>
              <a:gd name="connsiteX86" fmla="*/ 5467747 w 12192000"/>
              <a:gd name="connsiteY86" fmla="*/ 211498 h 1128179"/>
              <a:gd name="connsiteX87" fmla="*/ 5792606 w 12192000"/>
              <a:gd name="connsiteY87" fmla="*/ 221512 h 1128179"/>
              <a:gd name="connsiteX88" fmla="*/ 5869247 w 12192000"/>
              <a:gd name="connsiteY88" fmla="*/ 207069 h 1128179"/>
              <a:gd name="connsiteX89" fmla="*/ 5938156 w 12192000"/>
              <a:gd name="connsiteY89" fmla="*/ 236733 h 1128179"/>
              <a:gd name="connsiteX90" fmla="*/ 5965800 w 12192000"/>
              <a:gd name="connsiteY90" fmla="*/ 221624 h 1128179"/>
              <a:gd name="connsiteX91" fmla="*/ 5970550 w 12192000"/>
              <a:gd name="connsiteY91" fmla="*/ 218554 h 1128179"/>
              <a:gd name="connsiteX92" fmla="*/ 5989910 w 12192000"/>
              <a:gd name="connsiteY92" fmla="*/ 216383 h 1128179"/>
              <a:gd name="connsiteX93" fmla="*/ 5994937 w 12192000"/>
              <a:gd name="connsiteY93" fmla="*/ 203125 h 1128179"/>
              <a:gd name="connsiteX94" fmla="*/ 6023765 w 12192000"/>
              <a:gd name="connsiteY94" fmla="*/ 190797 h 1128179"/>
              <a:gd name="connsiteX95" fmla="*/ 6059520 w 12192000"/>
              <a:gd name="connsiteY95" fmla="*/ 190331 h 1128179"/>
              <a:gd name="connsiteX96" fmla="*/ 6229716 w 12192000"/>
              <a:gd name="connsiteY96" fmla="*/ 202251 h 1128179"/>
              <a:gd name="connsiteX97" fmla="*/ 6331381 w 12192000"/>
              <a:gd name="connsiteY97" fmla="*/ 201324 h 1128179"/>
              <a:gd name="connsiteX98" fmla="*/ 6369749 w 12192000"/>
              <a:gd name="connsiteY98" fmla="*/ 188311 h 1128179"/>
              <a:gd name="connsiteX99" fmla="*/ 6423498 w 12192000"/>
              <a:gd name="connsiteY99" fmla="*/ 178651 h 1128179"/>
              <a:gd name="connsiteX100" fmla="*/ 6518161 w 12192000"/>
              <a:gd name="connsiteY100" fmla="*/ 151803 h 1128179"/>
              <a:gd name="connsiteX101" fmla="*/ 6645685 w 12192000"/>
              <a:gd name="connsiteY101" fmla="*/ 176840 h 1128179"/>
              <a:gd name="connsiteX102" fmla="*/ 6739636 w 12192000"/>
              <a:gd name="connsiteY102" fmla="*/ 172969 h 1128179"/>
              <a:gd name="connsiteX103" fmla="*/ 6747672 w 12192000"/>
              <a:gd name="connsiteY103" fmla="*/ 163353 h 1128179"/>
              <a:gd name="connsiteX104" fmla="*/ 6811991 w 12192000"/>
              <a:gd name="connsiteY104" fmla="*/ 164731 h 1128179"/>
              <a:gd name="connsiteX105" fmla="*/ 7038226 w 12192000"/>
              <a:gd name="connsiteY105" fmla="*/ 234745 h 1128179"/>
              <a:gd name="connsiteX106" fmla="*/ 7163894 w 12192000"/>
              <a:gd name="connsiteY106" fmla="*/ 235638 h 1128179"/>
              <a:gd name="connsiteX107" fmla="*/ 7208349 w 12192000"/>
              <a:gd name="connsiteY107" fmla="*/ 225443 h 1128179"/>
              <a:gd name="connsiteX108" fmla="*/ 7282840 w 12192000"/>
              <a:gd name="connsiteY108" fmla="*/ 209016 h 1128179"/>
              <a:gd name="connsiteX109" fmla="*/ 7338153 w 12192000"/>
              <a:gd name="connsiteY109" fmla="*/ 170853 h 1128179"/>
              <a:gd name="connsiteX110" fmla="*/ 7400583 w 12192000"/>
              <a:gd name="connsiteY110" fmla="*/ 167375 h 1128179"/>
              <a:gd name="connsiteX111" fmla="*/ 7415556 w 12192000"/>
              <a:gd name="connsiteY111" fmla="*/ 200044 h 1128179"/>
              <a:gd name="connsiteX112" fmla="*/ 7482186 w 12192000"/>
              <a:gd name="connsiteY112" fmla="*/ 185458 h 1128179"/>
              <a:gd name="connsiteX113" fmla="*/ 7583207 w 12192000"/>
              <a:gd name="connsiteY113" fmla="*/ 159660 h 1128179"/>
              <a:gd name="connsiteX114" fmla="*/ 7641594 w 12192000"/>
              <a:gd name="connsiteY114" fmla="*/ 153426 h 1128179"/>
              <a:gd name="connsiteX115" fmla="*/ 7800943 w 12192000"/>
              <a:gd name="connsiteY115" fmla="*/ 127008 h 1128179"/>
              <a:gd name="connsiteX116" fmla="*/ 7960450 w 12192000"/>
              <a:gd name="connsiteY116" fmla="*/ 93391 h 1128179"/>
              <a:gd name="connsiteX117" fmla="*/ 8185539 w 12192000"/>
              <a:gd name="connsiteY117" fmla="*/ 9813 h 1128179"/>
              <a:gd name="connsiteX118" fmla="*/ 8207409 w 12192000"/>
              <a:gd name="connsiteY118" fmla="*/ 0 h 1128179"/>
              <a:gd name="connsiteX119" fmla="*/ 8238081 w 12192000"/>
              <a:gd name="connsiteY119" fmla="*/ 5133 h 1128179"/>
              <a:gd name="connsiteX120" fmla="*/ 8361058 w 12192000"/>
              <a:gd name="connsiteY120" fmla="*/ 27576 h 1128179"/>
              <a:gd name="connsiteX121" fmla="*/ 8458208 w 12192000"/>
              <a:gd name="connsiteY121" fmla="*/ 61981 h 1128179"/>
              <a:gd name="connsiteX122" fmla="*/ 8673082 w 12192000"/>
              <a:gd name="connsiteY122" fmla="*/ 78141 h 1128179"/>
              <a:gd name="connsiteX123" fmla="*/ 8772056 w 12192000"/>
              <a:gd name="connsiteY123" fmla="*/ 88351 h 1128179"/>
              <a:gd name="connsiteX124" fmla="*/ 8929686 w 12192000"/>
              <a:gd name="connsiteY124" fmla="*/ 70976 h 1128179"/>
              <a:gd name="connsiteX125" fmla="*/ 8966892 w 12192000"/>
              <a:gd name="connsiteY125"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54004 w 12192000"/>
              <a:gd name="connsiteY29" fmla="*/ 918640 h 1128179"/>
              <a:gd name="connsiteX30" fmla="*/ 336238 w 12192000"/>
              <a:gd name="connsiteY30" fmla="*/ 969390 h 1128179"/>
              <a:gd name="connsiteX31" fmla="*/ 564333 w 12192000"/>
              <a:gd name="connsiteY31" fmla="*/ 905785 h 1128179"/>
              <a:gd name="connsiteX32" fmla="*/ 863669 w 12192000"/>
              <a:gd name="connsiteY32" fmla="*/ 750988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2002933 w 12192000"/>
              <a:gd name="connsiteY42" fmla="*/ 666487 h 1128179"/>
              <a:gd name="connsiteX43" fmla="*/ 2147463 w 12192000"/>
              <a:gd name="connsiteY43" fmla="*/ 645844 h 1128179"/>
              <a:gd name="connsiteX44" fmla="*/ 2244255 w 12192000"/>
              <a:gd name="connsiteY44" fmla="*/ 602909 h 1128179"/>
              <a:gd name="connsiteX45" fmla="*/ 2495283 w 12192000"/>
              <a:gd name="connsiteY45" fmla="*/ 595193 h 1128179"/>
              <a:gd name="connsiteX46" fmla="*/ 2562174 w 12192000"/>
              <a:gd name="connsiteY46" fmla="*/ 572725 h 1128179"/>
              <a:gd name="connsiteX47" fmla="*/ 2627821 w 12192000"/>
              <a:gd name="connsiteY47" fmla="*/ 594803 h 1128179"/>
              <a:gd name="connsiteX48" fmla="*/ 2730710 w 12192000"/>
              <a:gd name="connsiteY48" fmla="*/ 535894 h 1128179"/>
              <a:gd name="connsiteX49" fmla="*/ 2884932 w 12192000"/>
              <a:gd name="connsiteY49" fmla="*/ 529610 h 1128179"/>
              <a:gd name="connsiteX50" fmla="*/ 2976019 w 12192000"/>
              <a:gd name="connsiteY50" fmla="*/ 517878 h 1128179"/>
              <a:gd name="connsiteX51" fmla="*/ 3008759 w 12192000"/>
              <a:gd name="connsiteY51" fmla="*/ 500898 h 1128179"/>
              <a:gd name="connsiteX52" fmla="*/ 3055731 w 12192000"/>
              <a:gd name="connsiteY52" fmla="*/ 485604 h 1128179"/>
              <a:gd name="connsiteX53" fmla="*/ 3137188 w 12192000"/>
              <a:gd name="connsiteY53" fmla="*/ 448921 h 1128179"/>
              <a:gd name="connsiteX54" fmla="*/ 3338608 w 12192000"/>
              <a:gd name="connsiteY54" fmla="*/ 446350 h 1128179"/>
              <a:gd name="connsiteX55" fmla="*/ 3344574 w 12192000"/>
              <a:gd name="connsiteY55" fmla="*/ 435962 h 1128179"/>
              <a:gd name="connsiteX56" fmla="*/ 3402455 w 12192000"/>
              <a:gd name="connsiteY56" fmla="*/ 430487 h 1128179"/>
              <a:gd name="connsiteX57" fmla="*/ 3614450 w 12192000"/>
              <a:gd name="connsiteY57" fmla="*/ 475834 h 1128179"/>
              <a:gd name="connsiteX58" fmla="*/ 3727304 w 12192000"/>
              <a:gd name="connsiteY58" fmla="*/ 463354 h 1128179"/>
              <a:gd name="connsiteX59" fmla="*/ 3765869 w 12192000"/>
              <a:gd name="connsiteY59" fmla="*/ 448520 h 1128179"/>
              <a:gd name="connsiteX60" fmla="*/ 3830576 w 12192000"/>
              <a:gd name="connsiteY60" fmla="*/ 424312 h 1128179"/>
              <a:gd name="connsiteX61" fmla="*/ 3875271 w 12192000"/>
              <a:gd name="connsiteY61" fmla="*/ 380597 h 1128179"/>
              <a:gd name="connsiteX62" fmla="*/ 3948478 w 12192000"/>
              <a:gd name="connsiteY62" fmla="*/ 401303 h 1128179"/>
              <a:gd name="connsiteX63" fmla="*/ 4006369 w 12192000"/>
              <a:gd name="connsiteY63" fmla="*/ 379758 h 1128179"/>
              <a:gd name="connsiteX64" fmla="*/ 4093666 w 12192000"/>
              <a:gd name="connsiteY64" fmla="*/ 343437 h 1128179"/>
              <a:gd name="connsiteX65" fmla="*/ 4145241 w 12192000"/>
              <a:gd name="connsiteY65" fmla="*/ 331048 h 1128179"/>
              <a:gd name="connsiteX66" fmla="*/ 4284785 w 12192000"/>
              <a:gd name="connsiteY66" fmla="*/ 287911 h 1128179"/>
              <a:gd name="connsiteX67" fmla="*/ 4423539 w 12192000"/>
              <a:gd name="connsiteY67" fmla="*/ 237622 h 1128179"/>
              <a:gd name="connsiteX68" fmla="*/ 4535774 w 12192000"/>
              <a:gd name="connsiteY68" fmla="*/ 174767 h 1128179"/>
              <a:gd name="connsiteX69" fmla="*/ 4536053 w 12192000"/>
              <a:gd name="connsiteY69" fmla="*/ 174235 h 1128179"/>
              <a:gd name="connsiteX70" fmla="*/ 4547385 w 12192000"/>
              <a:gd name="connsiteY70" fmla="*/ 175275 h 1128179"/>
              <a:gd name="connsiteX71" fmla="*/ 4603054 w 12192000"/>
              <a:gd name="connsiteY71" fmla="*/ 187089 h 1128179"/>
              <a:gd name="connsiteX72" fmla="*/ 4674354 w 12192000"/>
              <a:gd name="connsiteY72" fmla="*/ 136635 h 1128179"/>
              <a:gd name="connsiteX73" fmla="*/ 4704259 w 12192000"/>
              <a:gd name="connsiteY73" fmla="*/ 127953 h 1128179"/>
              <a:gd name="connsiteX74" fmla="*/ 4720133 w 12192000"/>
              <a:gd name="connsiteY74" fmla="*/ 120475 h 1128179"/>
              <a:gd name="connsiteX75" fmla="*/ 4721058 w 12192000"/>
              <a:gd name="connsiteY75" fmla="*/ 118174 h 1128179"/>
              <a:gd name="connsiteX76" fmla="*/ 4774434 w 12192000"/>
              <a:gd name="connsiteY76" fmla="*/ 129767 h 1128179"/>
              <a:gd name="connsiteX77" fmla="*/ 4781376 w 12192000"/>
              <a:gd name="connsiteY77" fmla="*/ 127026 h 1128179"/>
              <a:gd name="connsiteX78" fmla="*/ 4816353 w 12192000"/>
              <a:gd name="connsiteY78" fmla="*/ 140061 h 1128179"/>
              <a:gd name="connsiteX79" fmla="*/ 4834325 w 12192000"/>
              <a:gd name="connsiteY79" fmla="*/ 143873 h 1128179"/>
              <a:gd name="connsiteX80" fmla="*/ 4839606 w 12192000"/>
              <a:gd name="connsiteY80" fmla="*/ 150977 h 1128179"/>
              <a:gd name="connsiteX81" fmla="*/ 4866030 w 12192000"/>
              <a:gd name="connsiteY81" fmla="*/ 153545 h 1128179"/>
              <a:gd name="connsiteX82" fmla="*/ 4868987 w 12192000"/>
              <a:gd name="connsiteY82" fmla="*/ 151567 h 1128179"/>
              <a:gd name="connsiteX83" fmla="*/ 4891068 w 12192000"/>
              <a:gd name="connsiteY83" fmla="*/ 162141 h 1128179"/>
              <a:gd name="connsiteX84" fmla="*/ 4909920 w 12192000"/>
              <a:gd name="connsiteY84" fmla="*/ 181223 h 1128179"/>
              <a:gd name="connsiteX85" fmla="*/ 5133538 w 12192000"/>
              <a:gd name="connsiteY85" fmla="*/ 171046 h 1128179"/>
              <a:gd name="connsiteX86" fmla="*/ 5467747 w 12192000"/>
              <a:gd name="connsiteY86" fmla="*/ 211498 h 1128179"/>
              <a:gd name="connsiteX87" fmla="*/ 5792606 w 12192000"/>
              <a:gd name="connsiteY87" fmla="*/ 221512 h 1128179"/>
              <a:gd name="connsiteX88" fmla="*/ 5869247 w 12192000"/>
              <a:gd name="connsiteY88" fmla="*/ 207069 h 1128179"/>
              <a:gd name="connsiteX89" fmla="*/ 5938156 w 12192000"/>
              <a:gd name="connsiteY89" fmla="*/ 236733 h 1128179"/>
              <a:gd name="connsiteX90" fmla="*/ 5965800 w 12192000"/>
              <a:gd name="connsiteY90" fmla="*/ 221624 h 1128179"/>
              <a:gd name="connsiteX91" fmla="*/ 5970550 w 12192000"/>
              <a:gd name="connsiteY91" fmla="*/ 218554 h 1128179"/>
              <a:gd name="connsiteX92" fmla="*/ 5989910 w 12192000"/>
              <a:gd name="connsiteY92" fmla="*/ 216383 h 1128179"/>
              <a:gd name="connsiteX93" fmla="*/ 5994937 w 12192000"/>
              <a:gd name="connsiteY93" fmla="*/ 203125 h 1128179"/>
              <a:gd name="connsiteX94" fmla="*/ 6023765 w 12192000"/>
              <a:gd name="connsiteY94" fmla="*/ 190797 h 1128179"/>
              <a:gd name="connsiteX95" fmla="*/ 6059520 w 12192000"/>
              <a:gd name="connsiteY95" fmla="*/ 190331 h 1128179"/>
              <a:gd name="connsiteX96" fmla="*/ 6229716 w 12192000"/>
              <a:gd name="connsiteY96" fmla="*/ 202251 h 1128179"/>
              <a:gd name="connsiteX97" fmla="*/ 6331381 w 12192000"/>
              <a:gd name="connsiteY97" fmla="*/ 201324 h 1128179"/>
              <a:gd name="connsiteX98" fmla="*/ 6369749 w 12192000"/>
              <a:gd name="connsiteY98" fmla="*/ 188311 h 1128179"/>
              <a:gd name="connsiteX99" fmla="*/ 6423498 w 12192000"/>
              <a:gd name="connsiteY99" fmla="*/ 178651 h 1128179"/>
              <a:gd name="connsiteX100" fmla="*/ 6518161 w 12192000"/>
              <a:gd name="connsiteY100" fmla="*/ 151803 h 1128179"/>
              <a:gd name="connsiteX101" fmla="*/ 6645685 w 12192000"/>
              <a:gd name="connsiteY101" fmla="*/ 176840 h 1128179"/>
              <a:gd name="connsiteX102" fmla="*/ 6739636 w 12192000"/>
              <a:gd name="connsiteY102" fmla="*/ 172969 h 1128179"/>
              <a:gd name="connsiteX103" fmla="*/ 6747672 w 12192000"/>
              <a:gd name="connsiteY103" fmla="*/ 163353 h 1128179"/>
              <a:gd name="connsiteX104" fmla="*/ 6811991 w 12192000"/>
              <a:gd name="connsiteY104" fmla="*/ 164731 h 1128179"/>
              <a:gd name="connsiteX105" fmla="*/ 7038226 w 12192000"/>
              <a:gd name="connsiteY105" fmla="*/ 234745 h 1128179"/>
              <a:gd name="connsiteX106" fmla="*/ 7163894 w 12192000"/>
              <a:gd name="connsiteY106" fmla="*/ 235638 h 1128179"/>
              <a:gd name="connsiteX107" fmla="*/ 7208349 w 12192000"/>
              <a:gd name="connsiteY107" fmla="*/ 225443 h 1128179"/>
              <a:gd name="connsiteX108" fmla="*/ 7282840 w 12192000"/>
              <a:gd name="connsiteY108" fmla="*/ 209016 h 1128179"/>
              <a:gd name="connsiteX109" fmla="*/ 7338153 w 12192000"/>
              <a:gd name="connsiteY109" fmla="*/ 170853 h 1128179"/>
              <a:gd name="connsiteX110" fmla="*/ 7400583 w 12192000"/>
              <a:gd name="connsiteY110" fmla="*/ 167375 h 1128179"/>
              <a:gd name="connsiteX111" fmla="*/ 7415556 w 12192000"/>
              <a:gd name="connsiteY111" fmla="*/ 200044 h 1128179"/>
              <a:gd name="connsiteX112" fmla="*/ 7482186 w 12192000"/>
              <a:gd name="connsiteY112" fmla="*/ 185458 h 1128179"/>
              <a:gd name="connsiteX113" fmla="*/ 7583207 w 12192000"/>
              <a:gd name="connsiteY113" fmla="*/ 159660 h 1128179"/>
              <a:gd name="connsiteX114" fmla="*/ 7641594 w 12192000"/>
              <a:gd name="connsiteY114" fmla="*/ 153426 h 1128179"/>
              <a:gd name="connsiteX115" fmla="*/ 7800943 w 12192000"/>
              <a:gd name="connsiteY115" fmla="*/ 127008 h 1128179"/>
              <a:gd name="connsiteX116" fmla="*/ 7960450 w 12192000"/>
              <a:gd name="connsiteY116" fmla="*/ 93391 h 1128179"/>
              <a:gd name="connsiteX117" fmla="*/ 8185539 w 12192000"/>
              <a:gd name="connsiteY117" fmla="*/ 9813 h 1128179"/>
              <a:gd name="connsiteX118" fmla="*/ 8207409 w 12192000"/>
              <a:gd name="connsiteY118" fmla="*/ 0 h 1128179"/>
              <a:gd name="connsiteX119" fmla="*/ 8238081 w 12192000"/>
              <a:gd name="connsiteY119" fmla="*/ 5133 h 1128179"/>
              <a:gd name="connsiteX120" fmla="*/ 8361058 w 12192000"/>
              <a:gd name="connsiteY120" fmla="*/ 27576 h 1128179"/>
              <a:gd name="connsiteX121" fmla="*/ 8458208 w 12192000"/>
              <a:gd name="connsiteY121" fmla="*/ 61981 h 1128179"/>
              <a:gd name="connsiteX122" fmla="*/ 8673082 w 12192000"/>
              <a:gd name="connsiteY122" fmla="*/ 78141 h 1128179"/>
              <a:gd name="connsiteX123" fmla="*/ 8772056 w 12192000"/>
              <a:gd name="connsiteY123" fmla="*/ 88351 h 1128179"/>
              <a:gd name="connsiteX124" fmla="*/ 8929686 w 12192000"/>
              <a:gd name="connsiteY124" fmla="*/ 70976 h 1128179"/>
              <a:gd name="connsiteX125" fmla="*/ 8966892 w 12192000"/>
              <a:gd name="connsiteY125"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54004 w 12192000"/>
              <a:gd name="connsiteY29" fmla="*/ 918640 h 1128179"/>
              <a:gd name="connsiteX30" fmla="*/ 336238 w 12192000"/>
              <a:gd name="connsiteY30" fmla="*/ 969390 h 1128179"/>
              <a:gd name="connsiteX31" fmla="*/ 564333 w 12192000"/>
              <a:gd name="connsiteY31" fmla="*/ 905785 h 1128179"/>
              <a:gd name="connsiteX32" fmla="*/ 863669 w 12192000"/>
              <a:gd name="connsiteY32" fmla="*/ 750988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2002933 w 12192000"/>
              <a:gd name="connsiteY42" fmla="*/ 666487 h 1128179"/>
              <a:gd name="connsiteX43" fmla="*/ 2147463 w 12192000"/>
              <a:gd name="connsiteY43" fmla="*/ 645844 h 1128179"/>
              <a:gd name="connsiteX44" fmla="*/ 2495283 w 12192000"/>
              <a:gd name="connsiteY44" fmla="*/ 595193 h 1128179"/>
              <a:gd name="connsiteX45" fmla="*/ 2562174 w 12192000"/>
              <a:gd name="connsiteY45" fmla="*/ 572725 h 1128179"/>
              <a:gd name="connsiteX46" fmla="*/ 2627821 w 12192000"/>
              <a:gd name="connsiteY46" fmla="*/ 594803 h 1128179"/>
              <a:gd name="connsiteX47" fmla="*/ 2730710 w 12192000"/>
              <a:gd name="connsiteY47" fmla="*/ 535894 h 1128179"/>
              <a:gd name="connsiteX48" fmla="*/ 2884932 w 12192000"/>
              <a:gd name="connsiteY48" fmla="*/ 529610 h 1128179"/>
              <a:gd name="connsiteX49" fmla="*/ 2976019 w 12192000"/>
              <a:gd name="connsiteY49" fmla="*/ 517878 h 1128179"/>
              <a:gd name="connsiteX50" fmla="*/ 3008759 w 12192000"/>
              <a:gd name="connsiteY50" fmla="*/ 500898 h 1128179"/>
              <a:gd name="connsiteX51" fmla="*/ 3055731 w 12192000"/>
              <a:gd name="connsiteY51" fmla="*/ 485604 h 1128179"/>
              <a:gd name="connsiteX52" fmla="*/ 3137188 w 12192000"/>
              <a:gd name="connsiteY52" fmla="*/ 448921 h 1128179"/>
              <a:gd name="connsiteX53" fmla="*/ 3338608 w 12192000"/>
              <a:gd name="connsiteY53" fmla="*/ 446350 h 1128179"/>
              <a:gd name="connsiteX54" fmla="*/ 3344574 w 12192000"/>
              <a:gd name="connsiteY54" fmla="*/ 435962 h 1128179"/>
              <a:gd name="connsiteX55" fmla="*/ 3402455 w 12192000"/>
              <a:gd name="connsiteY55" fmla="*/ 430487 h 1128179"/>
              <a:gd name="connsiteX56" fmla="*/ 3614450 w 12192000"/>
              <a:gd name="connsiteY56" fmla="*/ 475834 h 1128179"/>
              <a:gd name="connsiteX57" fmla="*/ 3727304 w 12192000"/>
              <a:gd name="connsiteY57" fmla="*/ 463354 h 1128179"/>
              <a:gd name="connsiteX58" fmla="*/ 3765869 w 12192000"/>
              <a:gd name="connsiteY58" fmla="*/ 448520 h 1128179"/>
              <a:gd name="connsiteX59" fmla="*/ 3830576 w 12192000"/>
              <a:gd name="connsiteY59" fmla="*/ 424312 h 1128179"/>
              <a:gd name="connsiteX60" fmla="*/ 3875271 w 12192000"/>
              <a:gd name="connsiteY60" fmla="*/ 380597 h 1128179"/>
              <a:gd name="connsiteX61" fmla="*/ 3948478 w 12192000"/>
              <a:gd name="connsiteY61" fmla="*/ 401303 h 1128179"/>
              <a:gd name="connsiteX62" fmla="*/ 4006369 w 12192000"/>
              <a:gd name="connsiteY62" fmla="*/ 379758 h 1128179"/>
              <a:gd name="connsiteX63" fmla="*/ 4093666 w 12192000"/>
              <a:gd name="connsiteY63" fmla="*/ 343437 h 1128179"/>
              <a:gd name="connsiteX64" fmla="*/ 4145241 w 12192000"/>
              <a:gd name="connsiteY64" fmla="*/ 331048 h 1128179"/>
              <a:gd name="connsiteX65" fmla="*/ 4284785 w 12192000"/>
              <a:gd name="connsiteY65" fmla="*/ 287911 h 1128179"/>
              <a:gd name="connsiteX66" fmla="*/ 4423539 w 12192000"/>
              <a:gd name="connsiteY66" fmla="*/ 237622 h 1128179"/>
              <a:gd name="connsiteX67" fmla="*/ 4535774 w 12192000"/>
              <a:gd name="connsiteY67" fmla="*/ 174767 h 1128179"/>
              <a:gd name="connsiteX68" fmla="*/ 4536053 w 12192000"/>
              <a:gd name="connsiteY68" fmla="*/ 174235 h 1128179"/>
              <a:gd name="connsiteX69" fmla="*/ 4547385 w 12192000"/>
              <a:gd name="connsiteY69" fmla="*/ 175275 h 1128179"/>
              <a:gd name="connsiteX70" fmla="*/ 4603054 w 12192000"/>
              <a:gd name="connsiteY70" fmla="*/ 187089 h 1128179"/>
              <a:gd name="connsiteX71" fmla="*/ 4674354 w 12192000"/>
              <a:gd name="connsiteY71" fmla="*/ 136635 h 1128179"/>
              <a:gd name="connsiteX72" fmla="*/ 4704259 w 12192000"/>
              <a:gd name="connsiteY72" fmla="*/ 127953 h 1128179"/>
              <a:gd name="connsiteX73" fmla="*/ 4720133 w 12192000"/>
              <a:gd name="connsiteY73" fmla="*/ 120475 h 1128179"/>
              <a:gd name="connsiteX74" fmla="*/ 4721058 w 12192000"/>
              <a:gd name="connsiteY74" fmla="*/ 118174 h 1128179"/>
              <a:gd name="connsiteX75" fmla="*/ 4774434 w 12192000"/>
              <a:gd name="connsiteY75" fmla="*/ 129767 h 1128179"/>
              <a:gd name="connsiteX76" fmla="*/ 4781376 w 12192000"/>
              <a:gd name="connsiteY76" fmla="*/ 127026 h 1128179"/>
              <a:gd name="connsiteX77" fmla="*/ 4816353 w 12192000"/>
              <a:gd name="connsiteY77" fmla="*/ 140061 h 1128179"/>
              <a:gd name="connsiteX78" fmla="*/ 4834325 w 12192000"/>
              <a:gd name="connsiteY78" fmla="*/ 143873 h 1128179"/>
              <a:gd name="connsiteX79" fmla="*/ 4839606 w 12192000"/>
              <a:gd name="connsiteY79" fmla="*/ 150977 h 1128179"/>
              <a:gd name="connsiteX80" fmla="*/ 4866030 w 12192000"/>
              <a:gd name="connsiteY80" fmla="*/ 153545 h 1128179"/>
              <a:gd name="connsiteX81" fmla="*/ 4868987 w 12192000"/>
              <a:gd name="connsiteY81" fmla="*/ 151567 h 1128179"/>
              <a:gd name="connsiteX82" fmla="*/ 4891068 w 12192000"/>
              <a:gd name="connsiteY82" fmla="*/ 162141 h 1128179"/>
              <a:gd name="connsiteX83" fmla="*/ 4909920 w 12192000"/>
              <a:gd name="connsiteY83" fmla="*/ 181223 h 1128179"/>
              <a:gd name="connsiteX84" fmla="*/ 5133538 w 12192000"/>
              <a:gd name="connsiteY84" fmla="*/ 171046 h 1128179"/>
              <a:gd name="connsiteX85" fmla="*/ 5467747 w 12192000"/>
              <a:gd name="connsiteY85" fmla="*/ 211498 h 1128179"/>
              <a:gd name="connsiteX86" fmla="*/ 5792606 w 12192000"/>
              <a:gd name="connsiteY86" fmla="*/ 221512 h 1128179"/>
              <a:gd name="connsiteX87" fmla="*/ 5869247 w 12192000"/>
              <a:gd name="connsiteY87" fmla="*/ 207069 h 1128179"/>
              <a:gd name="connsiteX88" fmla="*/ 5938156 w 12192000"/>
              <a:gd name="connsiteY88" fmla="*/ 236733 h 1128179"/>
              <a:gd name="connsiteX89" fmla="*/ 5965800 w 12192000"/>
              <a:gd name="connsiteY89" fmla="*/ 221624 h 1128179"/>
              <a:gd name="connsiteX90" fmla="*/ 5970550 w 12192000"/>
              <a:gd name="connsiteY90" fmla="*/ 218554 h 1128179"/>
              <a:gd name="connsiteX91" fmla="*/ 5989910 w 12192000"/>
              <a:gd name="connsiteY91" fmla="*/ 216383 h 1128179"/>
              <a:gd name="connsiteX92" fmla="*/ 5994937 w 12192000"/>
              <a:gd name="connsiteY92" fmla="*/ 203125 h 1128179"/>
              <a:gd name="connsiteX93" fmla="*/ 6023765 w 12192000"/>
              <a:gd name="connsiteY93" fmla="*/ 190797 h 1128179"/>
              <a:gd name="connsiteX94" fmla="*/ 6059520 w 12192000"/>
              <a:gd name="connsiteY94" fmla="*/ 190331 h 1128179"/>
              <a:gd name="connsiteX95" fmla="*/ 6229716 w 12192000"/>
              <a:gd name="connsiteY95" fmla="*/ 202251 h 1128179"/>
              <a:gd name="connsiteX96" fmla="*/ 6331381 w 12192000"/>
              <a:gd name="connsiteY96" fmla="*/ 201324 h 1128179"/>
              <a:gd name="connsiteX97" fmla="*/ 6369749 w 12192000"/>
              <a:gd name="connsiteY97" fmla="*/ 188311 h 1128179"/>
              <a:gd name="connsiteX98" fmla="*/ 6423498 w 12192000"/>
              <a:gd name="connsiteY98" fmla="*/ 178651 h 1128179"/>
              <a:gd name="connsiteX99" fmla="*/ 6518161 w 12192000"/>
              <a:gd name="connsiteY99" fmla="*/ 151803 h 1128179"/>
              <a:gd name="connsiteX100" fmla="*/ 6645685 w 12192000"/>
              <a:gd name="connsiteY100" fmla="*/ 176840 h 1128179"/>
              <a:gd name="connsiteX101" fmla="*/ 6739636 w 12192000"/>
              <a:gd name="connsiteY101" fmla="*/ 172969 h 1128179"/>
              <a:gd name="connsiteX102" fmla="*/ 6747672 w 12192000"/>
              <a:gd name="connsiteY102" fmla="*/ 163353 h 1128179"/>
              <a:gd name="connsiteX103" fmla="*/ 6811991 w 12192000"/>
              <a:gd name="connsiteY103" fmla="*/ 164731 h 1128179"/>
              <a:gd name="connsiteX104" fmla="*/ 7038226 w 12192000"/>
              <a:gd name="connsiteY104" fmla="*/ 234745 h 1128179"/>
              <a:gd name="connsiteX105" fmla="*/ 7163894 w 12192000"/>
              <a:gd name="connsiteY105" fmla="*/ 235638 h 1128179"/>
              <a:gd name="connsiteX106" fmla="*/ 7208349 w 12192000"/>
              <a:gd name="connsiteY106" fmla="*/ 225443 h 1128179"/>
              <a:gd name="connsiteX107" fmla="*/ 7282840 w 12192000"/>
              <a:gd name="connsiteY107" fmla="*/ 209016 h 1128179"/>
              <a:gd name="connsiteX108" fmla="*/ 7338153 w 12192000"/>
              <a:gd name="connsiteY108" fmla="*/ 170853 h 1128179"/>
              <a:gd name="connsiteX109" fmla="*/ 7400583 w 12192000"/>
              <a:gd name="connsiteY109" fmla="*/ 167375 h 1128179"/>
              <a:gd name="connsiteX110" fmla="*/ 7415556 w 12192000"/>
              <a:gd name="connsiteY110" fmla="*/ 200044 h 1128179"/>
              <a:gd name="connsiteX111" fmla="*/ 7482186 w 12192000"/>
              <a:gd name="connsiteY111" fmla="*/ 185458 h 1128179"/>
              <a:gd name="connsiteX112" fmla="*/ 7583207 w 12192000"/>
              <a:gd name="connsiteY112" fmla="*/ 159660 h 1128179"/>
              <a:gd name="connsiteX113" fmla="*/ 7641594 w 12192000"/>
              <a:gd name="connsiteY113" fmla="*/ 153426 h 1128179"/>
              <a:gd name="connsiteX114" fmla="*/ 7800943 w 12192000"/>
              <a:gd name="connsiteY114" fmla="*/ 127008 h 1128179"/>
              <a:gd name="connsiteX115" fmla="*/ 7960450 w 12192000"/>
              <a:gd name="connsiteY115" fmla="*/ 93391 h 1128179"/>
              <a:gd name="connsiteX116" fmla="*/ 8185539 w 12192000"/>
              <a:gd name="connsiteY116" fmla="*/ 9813 h 1128179"/>
              <a:gd name="connsiteX117" fmla="*/ 8207409 w 12192000"/>
              <a:gd name="connsiteY117" fmla="*/ 0 h 1128179"/>
              <a:gd name="connsiteX118" fmla="*/ 8238081 w 12192000"/>
              <a:gd name="connsiteY118" fmla="*/ 5133 h 1128179"/>
              <a:gd name="connsiteX119" fmla="*/ 8361058 w 12192000"/>
              <a:gd name="connsiteY119" fmla="*/ 27576 h 1128179"/>
              <a:gd name="connsiteX120" fmla="*/ 8458208 w 12192000"/>
              <a:gd name="connsiteY120" fmla="*/ 61981 h 1128179"/>
              <a:gd name="connsiteX121" fmla="*/ 8673082 w 12192000"/>
              <a:gd name="connsiteY121" fmla="*/ 78141 h 1128179"/>
              <a:gd name="connsiteX122" fmla="*/ 8772056 w 12192000"/>
              <a:gd name="connsiteY122" fmla="*/ 88351 h 1128179"/>
              <a:gd name="connsiteX123" fmla="*/ 8929686 w 12192000"/>
              <a:gd name="connsiteY123" fmla="*/ 70976 h 1128179"/>
              <a:gd name="connsiteX124" fmla="*/ 8966892 w 12192000"/>
              <a:gd name="connsiteY124"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54004 w 12192000"/>
              <a:gd name="connsiteY29" fmla="*/ 918640 h 1128179"/>
              <a:gd name="connsiteX30" fmla="*/ 336238 w 12192000"/>
              <a:gd name="connsiteY30" fmla="*/ 969390 h 1128179"/>
              <a:gd name="connsiteX31" fmla="*/ 564333 w 12192000"/>
              <a:gd name="connsiteY31" fmla="*/ 905785 h 1128179"/>
              <a:gd name="connsiteX32" fmla="*/ 863669 w 12192000"/>
              <a:gd name="connsiteY32" fmla="*/ 750988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2002933 w 12192000"/>
              <a:gd name="connsiteY42" fmla="*/ 666487 h 1128179"/>
              <a:gd name="connsiteX43" fmla="*/ 2147463 w 12192000"/>
              <a:gd name="connsiteY43" fmla="*/ 645844 h 1128179"/>
              <a:gd name="connsiteX44" fmla="*/ 2421837 w 12192000"/>
              <a:gd name="connsiteY44" fmla="*/ 617227 h 1128179"/>
              <a:gd name="connsiteX45" fmla="*/ 2562174 w 12192000"/>
              <a:gd name="connsiteY45" fmla="*/ 572725 h 1128179"/>
              <a:gd name="connsiteX46" fmla="*/ 2627821 w 12192000"/>
              <a:gd name="connsiteY46" fmla="*/ 594803 h 1128179"/>
              <a:gd name="connsiteX47" fmla="*/ 2730710 w 12192000"/>
              <a:gd name="connsiteY47" fmla="*/ 535894 h 1128179"/>
              <a:gd name="connsiteX48" fmla="*/ 2884932 w 12192000"/>
              <a:gd name="connsiteY48" fmla="*/ 529610 h 1128179"/>
              <a:gd name="connsiteX49" fmla="*/ 2976019 w 12192000"/>
              <a:gd name="connsiteY49" fmla="*/ 517878 h 1128179"/>
              <a:gd name="connsiteX50" fmla="*/ 3008759 w 12192000"/>
              <a:gd name="connsiteY50" fmla="*/ 500898 h 1128179"/>
              <a:gd name="connsiteX51" fmla="*/ 3055731 w 12192000"/>
              <a:gd name="connsiteY51" fmla="*/ 485604 h 1128179"/>
              <a:gd name="connsiteX52" fmla="*/ 3137188 w 12192000"/>
              <a:gd name="connsiteY52" fmla="*/ 448921 h 1128179"/>
              <a:gd name="connsiteX53" fmla="*/ 3338608 w 12192000"/>
              <a:gd name="connsiteY53" fmla="*/ 446350 h 1128179"/>
              <a:gd name="connsiteX54" fmla="*/ 3344574 w 12192000"/>
              <a:gd name="connsiteY54" fmla="*/ 435962 h 1128179"/>
              <a:gd name="connsiteX55" fmla="*/ 3402455 w 12192000"/>
              <a:gd name="connsiteY55" fmla="*/ 430487 h 1128179"/>
              <a:gd name="connsiteX56" fmla="*/ 3614450 w 12192000"/>
              <a:gd name="connsiteY56" fmla="*/ 475834 h 1128179"/>
              <a:gd name="connsiteX57" fmla="*/ 3727304 w 12192000"/>
              <a:gd name="connsiteY57" fmla="*/ 463354 h 1128179"/>
              <a:gd name="connsiteX58" fmla="*/ 3765869 w 12192000"/>
              <a:gd name="connsiteY58" fmla="*/ 448520 h 1128179"/>
              <a:gd name="connsiteX59" fmla="*/ 3830576 w 12192000"/>
              <a:gd name="connsiteY59" fmla="*/ 424312 h 1128179"/>
              <a:gd name="connsiteX60" fmla="*/ 3875271 w 12192000"/>
              <a:gd name="connsiteY60" fmla="*/ 380597 h 1128179"/>
              <a:gd name="connsiteX61" fmla="*/ 3948478 w 12192000"/>
              <a:gd name="connsiteY61" fmla="*/ 401303 h 1128179"/>
              <a:gd name="connsiteX62" fmla="*/ 4006369 w 12192000"/>
              <a:gd name="connsiteY62" fmla="*/ 379758 h 1128179"/>
              <a:gd name="connsiteX63" fmla="*/ 4093666 w 12192000"/>
              <a:gd name="connsiteY63" fmla="*/ 343437 h 1128179"/>
              <a:gd name="connsiteX64" fmla="*/ 4145241 w 12192000"/>
              <a:gd name="connsiteY64" fmla="*/ 331048 h 1128179"/>
              <a:gd name="connsiteX65" fmla="*/ 4284785 w 12192000"/>
              <a:gd name="connsiteY65" fmla="*/ 287911 h 1128179"/>
              <a:gd name="connsiteX66" fmla="*/ 4423539 w 12192000"/>
              <a:gd name="connsiteY66" fmla="*/ 237622 h 1128179"/>
              <a:gd name="connsiteX67" fmla="*/ 4535774 w 12192000"/>
              <a:gd name="connsiteY67" fmla="*/ 174767 h 1128179"/>
              <a:gd name="connsiteX68" fmla="*/ 4536053 w 12192000"/>
              <a:gd name="connsiteY68" fmla="*/ 174235 h 1128179"/>
              <a:gd name="connsiteX69" fmla="*/ 4547385 w 12192000"/>
              <a:gd name="connsiteY69" fmla="*/ 175275 h 1128179"/>
              <a:gd name="connsiteX70" fmla="*/ 4603054 w 12192000"/>
              <a:gd name="connsiteY70" fmla="*/ 187089 h 1128179"/>
              <a:gd name="connsiteX71" fmla="*/ 4674354 w 12192000"/>
              <a:gd name="connsiteY71" fmla="*/ 136635 h 1128179"/>
              <a:gd name="connsiteX72" fmla="*/ 4704259 w 12192000"/>
              <a:gd name="connsiteY72" fmla="*/ 127953 h 1128179"/>
              <a:gd name="connsiteX73" fmla="*/ 4720133 w 12192000"/>
              <a:gd name="connsiteY73" fmla="*/ 120475 h 1128179"/>
              <a:gd name="connsiteX74" fmla="*/ 4721058 w 12192000"/>
              <a:gd name="connsiteY74" fmla="*/ 118174 h 1128179"/>
              <a:gd name="connsiteX75" fmla="*/ 4774434 w 12192000"/>
              <a:gd name="connsiteY75" fmla="*/ 129767 h 1128179"/>
              <a:gd name="connsiteX76" fmla="*/ 4781376 w 12192000"/>
              <a:gd name="connsiteY76" fmla="*/ 127026 h 1128179"/>
              <a:gd name="connsiteX77" fmla="*/ 4816353 w 12192000"/>
              <a:gd name="connsiteY77" fmla="*/ 140061 h 1128179"/>
              <a:gd name="connsiteX78" fmla="*/ 4834325 w 12192000"/>
              <a:gd name="connsiteY78" fmla="*/ 143873 h 1128179"/>
              <a:gd name="connsiteX79" fmla="*/ 4839606 w 12192000"/>
              <a:gd name="connsiteY79" fmla="*/ 150977 h 1128179"/>
              <a:gd name="connsiteX80" fmla="*/ 4866030 w 12192000"/>
              <a:gd name="connsiteY80" fmla="*/ 153545 h 1128179"/>
              <a:gd name="connsiteX81" fmla="*/ 4868987 w 12192000"/>
              <a:gd name="connsiteY81" fmla="*/ 151567 h 1128179"/>
              <a:gd name="connsiteX82" fmla="*/ 4891068 w 12192000"/>
              <a:gd name="connsiteY82" fmla="*/ 162141 h 1128179"/>
              <a:gd name="connsiteX83" fmla="*/ 4909920 w 12192000"/>
              <a:gd name="connsiteY83" fmla="*/ 181223 h 1128179"/>
              <a:gd name="connsiteX84" fmla="*/ 5133538 w 12192000"/>
              <a:gd name="connsiteY84" fmla="*/ 171046 h 1128179"/>
              <a:gd name="connsiteX85" fmla="*/ 5467747 w 12192000"/>
              <a:gd name="connsiteY85" fmla="*/ 211498 h 1128179"/>
              <a:gd name="connsiteX86" fmla="*/ 5792606 w 12192000"/>
              <a:gd name="connsiteY86" fmla="*/ 221512 h 1128179"/>
              <a:gd name="connsiteX87" fmla="*/ 5869247 w 12192000"/>
              <a:gd name="connsiteY87" fmla="*/ 207069 h 1128179"/>
              <a:gd name="connsiteX88" fmla="*/ 5938156 w 12192000"/>
              <a:gd name="connsiteY88" fmla="*/ 236733 h 1128179"/>
              <a:gd name="connsiteX89" fmla="*/ 5965800 w 12192000"/>
              <a:gd name="connsiteY89" fmla="*/ 221624 h 1128179"/>
              <a:gd name="connsiteX90" fmla="*/ 5970550 w 12192000"/>
              <a:gd name="connsiteY90" fmla="*/ 218554 h 1128179"/>
              <a:gd name="connsiteX91" fmla="*/ 5989910 w 12192000"/>
              <a:gd name="connsiteY91" fmla="*/ 216383 h 1128179"/>
              <a:gd name="connsiteX92" fmla="*/ 5994937 w 12192000"/>
              <a:gd name="connsiteY92" fmla="*/ 203125 h 1128179"/>
              <a:gd name="connsiteX93" fmla="*/ 6023765 w 12192000"/>
              <a:gd name="connsiteY93" fmla="*/ 190797 h 1128179"/>
              <a:gd name="connsiteX94" fmla="*/ 6059520 w 12192000"/>
              <a:gd name="connsiteY94" fmla="*/ 190331 h 1128179"/>
              <a:gd name="connsiteX95" fmla="*/ 6229716 w 12192000"/>
              <a:gd name="connsiteY95" fmla="*/ 202251 h 1128179"/>
              <a:gd name="connsiteX96" fmla="*/ 6331381 w 12192000"/>
              <a:gd name="connsiteY96" fmla="*/ 201324 h 1128179"/>
              <a:gd name="connsiteX97" fmla="*/ 6369749 w 12192000"/>
              <a:gd name="connsiteY97" fmla="*/ 188311 h 1128179"/>
              <a:gd name="connsiteX98" fmla="*/ 6423498 w 12192000"/>
              <a:gd name="connsiteY98" fmla="*/ 178651 h 1128179"/>
              <a:gd name="connsiteX99" fmla="*/ 6518161 w 12192000"/>
              <a:gd name="connsiteY99" fmla="*/ 151803 h 1128179"/>
              <a:gd name="connsiteX100" fmla="*/ 6645685 w 12192000"/>
              <a:gd name="connsiteY100" fmla="*/ 176840 h 1128179"/>
              <a:gd name="connsiteX101" fmla="*/ 6739636 w 12192000"/>
              <a:gd name="connsiteY101" fmla="*/ 172969 h 1128179"/>
              <a:gd name="connsiteX102" fmla="*/ 6747672 w 12192000"/>
              <a:gd name="connsiteY102" fmla="*/ 163353 h 1128179"/>
              <a:gd name="connsiteX103" fmla="*/ 6811991 w 12192000"/>
              <a:gd name="connsiteY103" fmla="*/ 164731 h 1128179"/>
              <a:gd name="connsiteX104" fmla="*/ 7038226 w 12192000"/>
              <a:gd name="connsiteY104" fmla="*/ 234745 h 1128179"/>
              <a:gd name="connsiteX105" fmla="*/ 7163894 w 12192000"/>
              <a:gd name="connsiteY105" fmla="*/ 235638 h 1128179"/>
              <a:gd name="connsiteX106" fmla="*/ 7208349 w 12192000"/>
              <a:gd name="connsiteY106" fmla="*/ 225443 h 1128179"/>
              <a:gd name="connsiteX107" fmla="*/ 7282840 w 12192000"/>
              <a:gd name="connsiteY107" fmla="*/ 209016 h 1128179"/>
              <a:gd name="connsiteX108" fmla="*/ 7338153 w 12192000"/>
              <a:gd name="connsiteY108" fmla="*/ 170853 h 1128179"/>
              <a:gd name="connsiteX109" fmla="*/ 7400583 w 12192000"/>
              <a:gd name="connsiteY109" fmla="*/ 167375 h 1128179"/>
              <a:gd name="connsiteX110" fmla="*/ 7415556 w 12192000"/>
              <a:gd name="connsiteY110" fmla="*/ 200044 h 1128179"/>
              <a:gd name="connsiteX111" fmla="*/ 7482186 w 12192000"/>
              <a:gd name="connsiteY111" fmla="*/ 185458 h 1128179"/>
              <a:gd name="connsiteX112" fmla="*/ 7583207 w 12192000"/>
              <a:gd name="connsiteY112" fmla="*/ 159660 h 1128179"/>
              <a:gd name="connsiteX113" fmla="*/ 7641594 w 12192000"/>
              <a:gd name="connsiteY113" fmla="*/ 153426 h 1128179"/>
              <a:gd name="connsiteX114" fmla="*/ 7800943 w 12192000"/>
              <a:gd name="connsiteY114" fmla="*/ 127008 h 1128179"/>
              <a:gd name="connsiteX115" fmla="*/ 7960450 w 12192000"/>
              <a:gd name="connsiteY115" fmla="*/ 93391 h 1128179"/>
              <a:gd name="connsiteX116" fmla="*/ 8185539 w 12192000"/>
              <a:gd name="connsiteY116" fmla="*/ 9813 h 1128179"/>
              <a:gd name="connsiteX117" fmla="*/ 8207409 w 12192000"/>
              <a:gd name="connsiteY117" fmla="*/ 0 h 1128179"/>
              <a:gd name="connsiteX118" fmla="*/ 8238081 w 12192000"/>
              <a:gd name="connsiteY118" fmla="*/ 5133 h 1128179"/>
              <a:gd name="connsiteX119" fmla="*/ 8361058 w 12192000"/>
              <a:gd name="connsiteY119" fmla="*/ 27576 h 1128179"/>
              <a:gd name="connsiteX120" fmla="*/ 8458208 w 12192000"/>
              <a:gd name="connsiteY120" fmla="*/ 61981 h 1128179"/>
              <a:gd name="connsiteX121" fmla="*/ 8673082 w 12192000"/>
              <a:gd name="connsiteY121" fmla="*/ 78141 h 1128179"/>
              <a:gd name="connsiteX122" fmla="*/ 8772056 w 12192000"/>
              <a:gd name="connsiteY122" fmla="*/ 88351 h 1128179"/>
              <a:gd name="connsiteX123" fmla="*/ 8929686 w 12192000"/>
              <a:gd name="connsiteY123" fmla="*/ 70976 h 1128179"/>
              <a:gd name="connsiteX124" fmla="*/ 8966892 w 12192000"/>
              <a:gd name="connsiteY124"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54004 w 12192000"/>
              <a:gd name="connsiteY29" fmla="*/ 918640 h 1128179"/>
              <a:gd name="connsiteX30" fmla="*/ 372960 w 12192000"/>
              <a:gd name="connsiteY30" fmla="*/ 925322 h 1128179"/>
              <a:gd name="connsiteX31" fmla="*/ 564333 w 12192000"/>
              <a:gd name="connsiteY31" fmla="*/ 905785 h 1128179"/>
              <a:gd name="connsiteX32" fmla="*/ 863669 w 12192000"/>
              <a:gd name="connsiteY32" fmla="*/ 750988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2002933 w 12192000"/>
              <a:gd name="connsiteY42" fmla="*/ 666487 h 1128179"/>
              <a:gd name="connsiteX43" fmla="*/ 2147463 w 12192000"/>
              <a:gd name="connsiteY43" fmla="*/ 645844 h 1128179"/>
              <a:gd name="connsiteX44" fmla="*/ 2421837 w 12192000"/>
              <a:gd name="connsiteY44" fmla="*/ 617227 h 1128179"/>
              <a:gd name="connsiteX45" fmla="*/ 2562174 w 12192000"/>
              <a:gd name="connsiteY45" fmla="*/ 572725 h 1128179"/>
              <a:gd name="connsiteX46" fmla="*/ 2627821 w 12192000"/>
              <a:gd name="connsiteY46" fmla="*/ 594803 h 1128179"/>
              <a:gd name="connsiteX47" fmla="*/ 2730710 w 12192000"/>
              <a:gd name="connsiteY47" fmla="*/ 535894 h 1128179"/>
              <a:gd name="connsiteX48" fmla="*/ 2884932 w 12192000"/>
              <a:gd name="connsiteY48" fmla="*/ 529610 h 1128179"/>
              <a:gd name="connsiteX49" fmla="*/ 2976019 w 12192000"/>
              <a:gd name="connsiteY49" fmla="*/ 517878 h 1128179"/>
              <a:gd name="connsiteX50" fmla="*/ 3008759 w 12192000"/>
              <a:gd name="connsiteY50" fmla="*/ 500898 h 1128179"/>
              <a:gd name="connsiteX51" fmla="*/ 3055731 w 12192000"/>
              <a:gd name="connsiteY51" fmla="*/ 485604 h 1128179"/>
              <a:gd name="connsiteX52" fmla="*/ 3137188 w 12192000"/>
              <a:gd name="connsiteY52" fmla="*/ 448921 h 1128179"/>
              <a:gd name="connsiteX53" fmla="*/ 3338608 w 12192000"/>
              <a:gd name="connsiteY53" fmla="*/ 446350 h 1128179"/>
              <a:gd name="connsiteX54" fmla="*/ 3344574 w 12192000"/>
              <a:gd name="connsiteY54" fmla="*/ 435962 h 1128179"/>
              <a:gd name="connsiteX55" fmla="*/ 3402455 w 12192000"/>
              <a:gd name="connsiteY55" fmla="*/ 430487 h 1128179"/>
              <a:gd name="connsiteX56" fmla="*/ 3614450 w 12192000"/>
              <a:gd name="connsiteY56" fmla="*/ 475834 h 1128179"/>
              <a:gd name="connsiteX57" fmla="*/ 3727304 w 12192000"/>
              <a:gd name="connsiteY57" fmla="*/ 463354 h 1128179"/>
              <a:gd name="connsiteX58" fmla="*/ 3765869 w 12192000"/>
              <a:gd name="connsiteY58" fmla="*/ 448520 h 1128179"/>
              <a:gd name="connsiteX59" fmla="*/ 3830576 w 12192000"/>
              <a:gd name="connsiteY59" fmla="*/ 424312 h 1128179"/>
              <a:gd name="connsiteX60" fmla="*/ 3875271 w 12192000"/>
              <a:gd name="connsiteY60" fmla="*/ 380597 h 1128179"/>
              <a:gd name="connsiteX61" fmla="*/ 3948478 w 12192000"/>
              <a:gd name="connsiteY61" fmla="*/ 401303 h 1128179"/>
              <a:gd name="connsiteX62" fmla="*/ 4006369 w 12192000"/>
              <a:gd name="connsiteY62" fmla="*/ 379758 h 1128179"/>
              <a:gd name="connsiteX63" fmla="*/ 4093666 w 12192000"/>
              <a:gd name="connsiteY63" fmla="*/ 343437 h 1128179"/>
              <a:gd name="connsiteX64" fmla="*/ 4145241 w 12192000"/>
              <a:gd name="connsiteY64" fmla="*/ 331048 h 1128179"/>
              <a:gd name="connsiteX65" fmla="*/ 4284785 w 12192000"/>
              <a:gd name="connsiteY65" fmla="*/ 287911 h 1128179"/>
              <a:gd name="connsiteX66" fmla="*/ 4423539 w 12192000"/>
              <a:gd name="connsiteY66" fmla="*/ 237622 h 1128179"/>
              <a:gd name="connsiteX67" fmla="*/ 4535774 w 12192000"/>
              <a:gd name="connsiteY67" fmla="*/ 174767 h 1128179"/>
              <a:gd name="connsiteX68" fmla="*/ 4536053 w 12192000"/>
              <a:gd name="connsiteY68" fmla="*/ 174235 h 1128179"/>
              <a:gd name="connsiteX69" fmla="*/ 4547385 w 12192000"/>
              <a:gd name="connsiteY69" fmla="*/ 175275 h 1128179"/>
              <a:gd name="connsiteX70" fmla="*/ 4603054 w 12192000"/>
              <a:gd name="connsiteY70" fmla="*/ 187089 h 1128179"/>
              <a:gd name="connsiteX71" fmla="*/ 4674354 w 12192000"/>
              <a:gd name="connsiteY71" fmla="*/ 136635 h 1128179"/>
              <a:gd name="connsiteX72" fmla="*/ 4704259 w 12192000"/>
              <a:gd name="connsiteY72" fmla="*/ 127953 h 1128179"/>
              <a:gd name="connsiteX73" fmla="*/ 4720133 w 12192000"/>
              <a:gd name="connsiteY73" fmla="*/ 120475 h 1128179"/>
              <a:gd name="connsiteX74" fmla="*/ 4721058 w 12192000"/>
              <a:gd name="connsiteY74" fmla="*/ 118174 h 1128179"/>
              <a:gd name="connsiteX75" fmla="*/ 4774434 w 12192000"/>
              <a:gd name="connsiteY75" fmla="*/ 129767 h 1128179"/>
              <a:gd name="connsiteX76" fmla="*/ 4781376 w 12192000"/>
              <a:gd name="connsiteY76" fmla="*/ 127026 h 1128179"/>
              <a:gd name="connsiteX77" fmla="*/ 4816353 w 12192000"/>
              <a:gd name="connsiteY77" fmla="*/ 140061 h 1128179"/>
              <a:gd name="connsiteX78" fmla="*/ 4834325 w 12192000"/>
              <a:gd name="connsiteY78" fmla="*/ 143873 h 1128179"/>
              <a:gd name="connsiteX79" fmla="*/ 4839606 w 12192000"/>
              <a:gd name="connsiteY79" fmla="*/ 150977 h 1128179"/>
              <a:gd name="connsiteX80" fmla="*/ 4866030 w 12192000"/>
              <a:gd name="connsiteY80" fmla="*/ 153545 h 1128179"/>
              <a:gd name="connsiteX81" fmla="*/ 4868987 w 12192000"/>
              <a:gd name="connsiteY81" fmla="*/ 151567 h 1128179"/>
              <a:gd name="connsiteX82" fmla="*/ 4891068 w 12192000"/>
              <a:gd name="connsiteY82" fmla="*/ 162141 h 1128179"/>
              <a:gd name="connsiteX83" fmla="*/ 4909920 w 12192000"/>
              <a:gd name="connsiteY83" fmla="*/ 181223 h 1128179"/>
              <a:gd name="connsiteX84" fmla="*/ 5133538 w 12192000"/>
              <a:gd name="connsiteY84" fmla="*/ 171046 h 1128179"/>
              <a:gd name="connsiteX85" fmla="*/ 5467747 w 12192000"/>
              <a:gd name="connsiteY85" fmla="*/ 211498 h 1128179"/>
              <a:gd name="connsiteX86" fmla="*/ 5792606 w 12192000"/>
              <a:gd name="connsiteY86" fmla="*/ 221512 h 1128179"/>
              <a:gd name="connsiteX87" fmla="*/ 5869247 w 12192000"/>
              <a:gd name="connsiteY87" fmla="*/ 207069 h 1128179"/>
              <a:gd name="connsiteX88" fmla="*/ 5938156 w 12192000"/>
              <a:gd name="connsiteY88" fmla="*/ 236733 h 1128179"/>
              <a:gd name="connsiteX89" fmla="*/ 5965800 w 12192000"/>
              <a:gd name="connsiteY89" fmla="*/ 221624 h 1128179"/>
              <a:gd name="connsiteX90" fmla="*/ 5970550 w 12192000"/>
              <a:gd name="connsiteY90" fmla="*/ 218554 h 1128179"/>
              <a:gd name="connsiteX91" fmla="*/ 5989910 w 12192000"/>
              <a:gd name="connsiteY91" fmla="*/ 216383 h 1128179"/>
              <a:gd name="connsiteX92" fmla="*/ 5994937 w 12192000"/>
              <a:gd name="connsiteY92" fmla="*/ 203125 h 1128179"/>
              <a:gd name="connsiteX93" fmla="*/ 6023765 w 12192000"/>
              <a:gd name="connsiteY93" fmla="*/ 190797 h 1128179"/>
              <a:gd name="connsiteX94" fmla="*/ 6059520 w 12192000"/>
              <a:gd name="connsiteY94" fmla="*/ 190331 h 1128179"/>
              <a:gd name="connsiteX95" fmla="*/ 6229716 w 12192000"/>
              <a:gd name="connsiteY95" fmla="*/ 202251 h 1128179"/>
              <a:gd name="connsiteX96" fmla="*/ 6331381 w 12192000"/>
              <a:gd name="connsiteY96" fmla="*/ 201324 h 1128179"/>
              <a:gd name="connsiteX97" fmla="*/ 6369749 w 12192000"/>
              <a:gd name="connsiteY97" fmla="*/ 188311 h 1128179"/>
              <a:gd name="connsiteX98" fmla="*/ 6423498 w 12192000"/>
              <a:gd name="connsiteY98" fmla="*/ 178651 h 1128179"/>
              <a:gd name="connsiteX99" fmla="*/ 6518161 w 12192000"/>
              <a:gd name="connsiteY99" fmla="*/ 151803 h 1128179"/>
              <a:gd name="connsiteX100" fmla="*/ 6645685 w 12192000"/>
              <a:gd name="connsiteY100" fmla="*/ 176840 h 1128179"/>
              <a:gd name="connsiteX101" fmla="*/ 6739636 w 12192000"/>
              <a:gd name="connsiteY101" fmla="*/ 172969 h 1128179"/>
              <a:gd name="connsiteX102" fmla="*/ 6747672 w 12192000"/>
              <a:gd name="connsiteY102" fmla="*/ 163353 h 1128179"/>
              <a:gd name="connsiteX103" fmla="*/ 6811991 w 12192000"/>
              <a:gd name="connsiteY103" fmla="*/ 164731 h 1128179"/>
              <a:gd name="connsiteX104" fmla="*/ 7038226 w 12192000"/>
              <a:gd name="connsiteY104" fmla="*/ 234745 h 1128179"/>
              <a:gd name="connsiteX105" fmla="*/ 7163894 w 12192000"/>
              <a:gd name="connsiteY105" fmla="*/ 235638 h 1128179"/>
              <a:gd name="connsiteX106" fmla="*/ 7208349 w 12192000"/>
              <a:gd name="connsiteY106" fmla="*/ 225443 h 1128179"/>
              <a:gd name="connsiteX107" fmla="*/ 7282840 w 12192000"/>
              <a:gd name="connsiteY107" fmla="*/ 209016 h 1128179"/>
              <a:gd name="connsiteX108" fmla="*/ 7338153 w 12192000"/>
              <a:gd name="connsiteY108" fmla="*/ 170853 h 1128179"/>
              <a:gd name="connsiteX109" fmla="*/ 7400583 w 12192000"/>
              <a:gd name="connsiteY109" fmla="*/ 167375 h 1128179"/>
              <a:gd name="connsiteX110" fmla="*/ 7415556 w 12192000"/>
              <a:gd name="connsiteY110" fmla="*/ 200044 h 1128179"/>
              <a:gd name="connsiteX111" fmla="*/ 7482186 w 12192000"/>
              <a:gd name="connsiteY111" fmla="*/ 185458 h 1128179"/>
              <a:gd name="connsiteX112" fmla="*/ 7583207 w 12192000"/>
              <a:gd name="connsiteY112" fmla="*/ 159660 h 1128179"/>
              <a:gd name="connsiteX113" fmla="*/ 7641594 w 12192000"/>
              <a:gd name="connsiteY113" fmla="*/ 153426 h 1128179"/>
              <a:gd name="connsiteX114" fmla="*/ 7800943 w 12192000"/>
              <a:gd name="connsiteY114" fmla="*/ 127008 h 1128179"/>
              <a:gd name="connsiteX115" fmla="*/ 7960450 w 12192000"/>
              <a:gd name="connsiteY115" fmla="*/ 93391 h 1128179"/>
              <a:gd name="connsiteX116" fmla="*/ 8185539 w 12192000"/>
              <a:gd name="connsiteY116" fmla="*/ 9813 h 1128179"/>
              <a:gd name="connsiteX117" fmla="*/ 8207409 w 12192000"/>
              <a:gd name="connsiteY117" fmla="*/ 0 h 1128179"/>
              <a:gd name="connsiteX118" fmla="*/ 8238081 w 12192000"/>
              <a:gd name="connsiteY118" fmla="*/ 5133 h 1128179"/>
              <a:gd name="connsiteX119" fmla="*/ 8361058 w 12192000"/>
              <a:gd name="connsiteY119" fmla="*/ 27576 h 1128179"/>
              <a:gd name="connsiteX120" fmla="*/ 8458208 w 12192000"/>
              <a:gd name="connsiteY120" fmla="*/ 61981 h 1128179"/>
              <a:gd name="connsiteX121" fmla="*/ 8673082 w 12192000"/>
              <a:gd name="connsiteY121" fmla="*/ 78141 h 1128179"/>
              <a:gd name="connsiteX122" fmla="*/ 8772056 w 12192000"/>
              <a:gd name="connsiteY122" fmla="*/ 88351 h 1128179"/>
              <a:gd name="connsiteX123" fmla="*/ 8929686 w 12192000"/>
              <a:gd name="connsiteY123" fmla="*/ 70976 h 1128179"/>
              <a:gd name="connsiteX124" fmla="*/ 8966892 w 12192000"/>
              <a:gd name="connsiteY124"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64333 w 12192000"/>
              <a:gd name="connsiteY31" fmla="*/ 905785 h 1128179"/>
              <a:gd name="connsiteX32" fmla="*/ 863669 w 12192000"/>
              <a:gd name="connsiteY32" fmla="*/ 750988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2002933 w 12192000"/>
              <a:gd name="connsiteY42" fmla="*/ 666487 h 1128179"/>
              <a:gd name="connsiteX43" fmla="*/ 2147463 w 12192000"/>
              <a:gd name="connsiteY43" fmla="*/ 645844 h 1128179"/>
              <a:gd name="connsiteX44" fmla="*/ 2421837 w 12192000"/>
              <a:gd name="connsiteY44" fmla="*/ 617227 h 1128179"/>
              <a:gd name="connsiteX45" fmla="*/ 2562174 w 12192000"/>
              <a:gd name="connsiteY45" fmla="*/ 572725 h 1128179"/>
              <a:gd name="connsiteX46" fmla="*/ 2627821 w 12192000"/>
              <a:gd name="connsiteY46" fmla="*/ 594803 h 1128179"/>
              <a:gd name="connsiteX47" fmla="*/ 2730710 w 12192000"/>
              <a:gd name="connsiteY47" fmla="*/ 535894 h 1128179"/>
              <a:gd name="connsiteX48" fmla="*/ 2884932 w 12192000"/>
              <a:gd name="connsiteY48" fmla="*/ 529610 h 1128179"/>
              <a:gd name="connsiteX49" fmla="*/ 2976019 w 12192000"/>
              <a:gd name="connsiteY49" fmla="*/ 517878 h 1128179"/>
              <a:gd name="connsiteX50" fmla="*/ 3008759 w 12192000"/>
              <a:gd name="connsiteY50" fmla="*/ 500898 h 1128179"/>
              <a:gd name="connsiteX51" fmla="*/ 3055731 w 12192000"/>
              <a:gd name="connsiteY51" fmla="*/ 485604 h 1128179"/>
              <a:gd name="connsiteX52" fmla="*/ 3137188 w 12192000"/>
              <a:gd name="connsiteY52" fmla="*/ 448921 h 1128179"/>
              <a:gd name="connsiteX53" fmla="*/ 3338608 w 12192000"/>
              <a:gd name="connsiteY53" fmla="*/ 446350 h 1128179"/>
              <a:gd name="connsiteX54" fmla="*/ 3344574 w 12192000"/>
              <a:gd name="connsiteY54" fmla="*/ 435962 h 1128179"/>
              <a:gd name="connsiteX55" fmla="*/ 3402455 w 12192000"/>
              <a:gd name="connsiteY55" fmla="*/ 430487 h 1128179"/>
              <a:gd name="connsiteX56" fmla="*/ 3614450 w 12192000"/>
              <a:gd name="connsiteY56" fmla="*/ 475834 h 1128179"/>
              <a:gd name="connsiteX57" fmla="*/ 3727304 w 12192000"/>
              <a:gd name="connsiteY57" fmla="*/ 463354 h 1128179"/>
              <a:gd name="connsiteX58" fmla="*/ 3765869 w 12192000"/>
              <a:gd name="connsiteY58" fmla="*/ 448520 h 1128179"/>
              <a:gd name="connsiteX59" fmla="*/ 3830576 w 12192000"/>
              <a:gd name="connsiteY59" fmla="*/ 424312 h 1128179"/>
              <a:gd name="connsiteX60" fmla="*/ 3875271 w 12192000"/>
              <a:gd name="connsiteY60" fmla="*/ 380597 h 1128179"/>
              <a:gd name="connsiteX61" fmla="*/ 3948478 w 12192000"/>
              <a:gd name="connsiteY61" fmla="*/ 401303 h 1128179"/>
              <a:gd name="connsiteX62" fmla="*/ 4006369 w 12192000"/>
              <a:gd name="connsiteY62" fmla="*/ 379758 h 1128179"/>
              <a:gd name="connsiteX63" fmla="*/ 4093666 w 12192000"/>
              <a:gd name="connsiteY63" fmla="*/ 343437 h 1128179"/>
              <a:gd name="connsiteX64" fmla="*/ 4145241 w 12192000"/>
              <a:gd name="connsiteY64" fmla="*/ 331048 h 1128179"/>
              <a:gd name="connsiteX65" fmla="*/ 4284785 w 12192000"/>
              <a:gd name="connsiteY65" fmla="*/ 287911 h 1128179"/>
              <a:gd name="connsiteX66" fmla="*/ 4423539 w 12192000"/>
              <a:gd name="connsiteY66" fmla="*/ 237622 h 1128179"/>
              <a:gd name="connsiteX67" fmla="*/ 4535774 w 12192000"/>
              <a:gd name="connsiteY67" fmla="*/ 174767 h 1128179"/>
              <a:gd name="connsiteX68" fmla="*/ 4536053 w 12192000"/>
              <a:gd name="connsiteY68" fmla="*/ 174235 h 1128179"/>
              <a:gd name="connsiteX69" fmla="*/ 4547385 w 12192000"/>
              <a:gd name="connsiteY69" fmla="*/ 175275 h 1128179"/>
              <a:gd name="connsiteX70" fmla="*/ 4603054 w 12192000"/>
              <a:gd name="connsiteY70" fmla="*/ 187089 h 1128179"/>
              <a:gd name="connsiteX71" fmla="*/ 4674354 w 12192000"/>
              <a:gd name="connsiteY71" fmla="*/ 136635 h 1128179"/>
              <a:gd name="connsiteX72" fmla="*/ 4704259 w 12192000"/>
              <a:gd name="connsiteY72" fmla="*/ 127953 h 1128179"/>
              <a:gd name="connsiteX73" fmla="*/ 4720133 w 12192000"/>
              <a:gd name="connsiteY73" fmla="*/ 120475 h 1128179"/>
              <a:gd name="connsiteX74" fmla="*/ 4721058 w 12192000"/>
              <a:gd name="connsiteY74" fmla="*/ 118174 h 1128179"/>
              <a:gd name="connsiteX75" fmla="*/ 4774434 w 12192000"/>
              <a:gd name="connsiteY75" fmla="*/ 129767 h 1128179"/>
              <a:gd name="connsiteX76" fmla="*/ 4781376 w 12192000"/>
              <a:gd name="connsiteY76" fmla="*/ 127026 h 1128179"/>
              <a:gd name="connsiteX77" fmla="*/ 4816353 w 12192000"/>
              <a:gd name="connsiteY77" fmla="*/ 140061 h 1128179"/>
              <a:gd name="connsiteX78" fmla="*/ 4834325 w 12192000"/>
              <a:gd name="connsiteY78" fmla="*/ 143873 h 1128179"/>
              <a:gd name="connsiteX79" fmla="*/ 4839606 w 12192000"/>
              <a:gd name="connsiteY79" fmla="*/ 150977 h 1128179"/>
              <a:gd name="connsiteX80" fmla="*/ 4866030 w 12192000"/>
              <a:gd name="connsiteY80" fmla="*/ 153545 h 1128179"/>
              <a:gd name="connsiteX81" fmla="*/ 4868987 w 12192000"/>
              <a:gd name="connsiteY81" fmla="*/ 151567 h 1128179"/>
              <a:gd name="connsiteX82" fmla="*/ 4891068 w 12192000"/>
              <a:gd name="connsiteY82" fmla="*/ 162141 h 1128179"/>
              <a:gd name="connsiteX83" fmla="*/ 4909920 w 12192000"/>
              <a:gd name="connsiteY83" fmla="*/ 181223 h 1128179"/>
              <a:gd name="connsiteX84" fmla="*/ 5133538 w 12192000"/>
              <a:gd name="connsiteY84" fmla="*/ 171046 h 1128179"/>
              <a:gd name="connsiteX85" fmla="*/ 5467747 w 12192000"/>
              <a:gd name="connsiteY85" fmla="*/ 211498 h 1128179"/>
              <a:gd name="connsiteX86" fmla="*/ 5792606 w 12192000"/>
              <a:gd name="connsiteY86" fmla="*/ 221512 h 1128179"/>
              <a:gd name="connsiteX87" fmla="*/ 5869247 w 12192000"/>
              <a:gd name="connsiteY87" fmla="*/ 207069 h 1128179"/>
              <a:gd name="connsiteX88" fmla="*/ 5938156 w 12192000"/>
              <a:gd name="connsiteY88" fmla="*/ 236733 h 1128179"/>
              <a:gd name="connsiteX89" fmla="*/ 5965800 w 12192000"/>
              <a:gd name="connsiteY89" fmla="*/ 221624 h 1128179"/>
              <a:gd name="connsiteX90" fmla="*/ 5970550 w 12192000"/>
              <a:gd name="connsiteY90" fmla="*/ 218554 h 1128179"/>
              <a:gd name="connsiteX91" fmla="*/ 5989910 w 12192000"/>
              <a:gd name="connsiteY91" fmla="*/ 216383 h 1128179"/>
              <a:gd name="connsiteX92" fmla="*/ 5994937 w 12192000"/>
              <a:gd name="connsiteY92" fmla="*/ 203125 h 1128179"/>
              <a:gd name="connsiteX93" fmla="*/ 6023765 w 12192000"/>
              <a:gd name="connsiteY93" fmla="*/ 190797 h 1128179"/>
              <a:gd name="connsiteX94" fmla="*/ 6059520 w 12192000"/>
              <a:gd name="connsiteY94" fmla="*/ 190331 h 1128179"/>
              <a:gd name="connsiteX95" fmla="*/ 6229716 w 12192000"/>
              <a:gd name="connsiteY95" fmla="*/ 202251 h 1128179"/>
              <a:gd name="connsiteX96" fmla="*/ 6331381 w 12192000"/>
              <a:gd name="connsiteY96" fmla="*/ 201324 h 1128179"/>
              <a:gd name="connsiteX97" fmla="*/ 6369749 w 12192000"/>
              <a:gd name="connsiteY97" fmla="*/ 188311 h 1128179"/>
              <a:gd name="connsiteX98" fmla="*/ 6423498 w 12192000"/>
              <a:gd name="connsiteY98" fmla="*/ 178651 h 1128179"/>
              <a:gd name="connsiteX99" fmla="*/ 6518161 w 12192000"/>
              <a:gd name="connsiteY99" fmla="*/ 151803 h 1128179"/>
              <a:gd name="connsiteX100" fmla="*/ 6645685 w 12192000"/>
              <a:gd name="connsiteY100" fmla="*/ 176840 h 1128179"/>
              <a:gd name="connsiteX101" fmla="*/ 6739636 w 12192000"/>
              <a:gd name="connsiteY101" fmla="*/ 172969 h 1128179"/>
              <a:gd name="connsiteX102" fmla="*/ 6747672 w 12192000"/>
              <a:gd name="connsiteY102" fmla="*/ 163353 h 1128179"/>
              <a:gd name="connsiteX103" fmla="*/ 6811991 w 12192000"/>
              <a:gd name="connsiteY103" fmla="*/ 164731 h 1128179"/>
              <a:gd name="connsiteX104" fmla="*/ 7038226 w 12192000"/>
              <a:gd name="connsiteY104" fmla="*/ 234745 h 1128179"/>
              <a:gd name="connsiteX105" fmla="*/ 7163894 w 12192000"/>
              <a:gd name="connsiteY105" fmla="*/ 235638 h 1128179"/>
              <a:gd name="connsiteX106" fmla="*/ 7208349 w 12192000"/>
              <a:gd name="connsiteY106" fmla="*/ 225443 h 1128179"/>
              <a:gd name="connsiteX107" fmla="*/ 7282840 w 12192000"/>
              <a:gd name="connsiteY107" fmla="*/ 209016 h 1128179"/>
              <a:gd name="connsiteX108" fmla="*/ 7338153 w 12192000"/>
              <a:gd name="connsiteY108" fmla="*/ 170853 h 1128179"/>
              <a:gd name="connsiteX109" fmla="*/ 7400583 w 12192000"/>
              <a:gd name="connsiteY109" fmla="*/ 167375 h 1128179"/>
              <a:gd name="connsiteX110" fmla="*/ 7415556 w 12192000"/>
              <a:gd name="connsiteY110" fmla="*/ 200044 h 1128179"/>
              <a:gd name="connsiteX111" fmla="*/ 7482186 w 12192000"/>
              <a:gd name="connsiteY111" fmla="*/ 185458 h 1128179"/>
              <a:gd name="connsiteX112" fmla="*/ 7583207 w 12192000"/>
              <a:gd name="connsiteY112" fmla="*/ 159660 h 1128179"/>
              <a:gd name="connsiteX113" fmla="*/ 7641594 w 12192000"/>
              <a:gd name="connsiteY113" fmla="*/ 153426 h 1128179"/>
              <a:gd name="connsiteX114" fmla="*/ 7800943 w 12192000"/>
              <a:gd name="connsiteY114" fmla="*/ 127008 h 1128179"/>
              <a:gd name="connsiteX115" fmla="*/ 7960450 w 12192000"/>
              <a:gd name="connsiteY115" fmla="*/ 93391 h 1128179"/>
              <a:gd name="connsiteX116" fmla="*/ 8185539 w 12192000"/>
              <a:gd name="connsiteY116" fmla="*/ 9813 h 1128179"/>
              <a:gd name="connsiteX117" fmla="*/ 8207409 w 12192000"/>
              <a:gd name="connsiteY117" fmla="*/ 0 h 1128179"/>
              <a:gd name="connsiteX118" fmla="*/ 8238081 w 12192000"/>
              <a:gd name="connsiteY118" fmla="*/ 5133 h 1128179"/>
              <a:gd name="connsiteX119" fmla="*/ 8361058 w 12192000"/>
              <a:gd name="connsiteY119" fmla="*/ 27576 h 1128179"/>
              <a:gd name="connsiteX120" fmla="*/ 8458208 w 12192000"/>
              <a:gd name="connsiteY120" fmla="*/ 61981 h 1128179"/>
              <a:gd name="connsiteX121" fmla="*/ 8673082 w 12192000"/>
              <a:gd name="connsiteY121" fmla="*/ 78141 h 1128179"/>
              <a:gd name="connsiteX122" fmla="*/ 8772056 w 12192000"/>
              <a:gd name="connsiteY122" fmla="*/ 88351 h 1128179"/>
              <a:gd name="connsiteX123" fmla="*/ 8929686 w 12192000"/>
              <a:gd name="connsiteY123" fmla="*/ 70976 h 1128179"/>
              <a:gd name="connsiteX124" fmla="*/ 8966892 w 12192000"/>
              <a:gd name="connsiteY124"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63669 w 12192000"/>
              <a:gd name="connsiteY32" fmla="*/ 750988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2002933 w 12192000"/>
              <a:gd name="connsiteY42" fmla="*/ 666487 h 1128179"/>
              <a:gd name="connsiteX43" fmla="*/ 2147463 w 12192000"/>
              <a:gd name="connsiteY43" fmla="*/ 645844 h 1128179"/>
              <a:gd name="connsiteX44" fmla="*/ 2421837 w 12192000"/>
              <a:gd name="connsiteY44" fmla="*/ 617227 h 1128179"/>
              <a:gd name="connsiteX45" fmla="*/ 2562174 w 12192000"/>
              <a:gd name="connsiteY45" fmla="*/ 572725 h 1128179"/>
              <a:gd name="connsiteX46" fmla="*/ 2627821 w 12192000"/>
              <a:gd name="connsiteY46" fmla="*/ 594803 h 1128179"/>
              <a:gd name="connsiteX47" fmla="*/ 2730710 w 12192000"/>
              <a:gd name="connsiteY47" fmla="*/ 535894 h 1128179"/>
              <a:gd name="connsiteX48" fmla="*/ 2884932 w 12192000"/>
              <a:gd name="connsiteY48" fmla="*/ 529610 h 1128179"/>
              <a:gd name="connsiteX49" fmla="*/ 2976019 w 12192000"/>
              <a:gd name="connsiteY49" fmla="*/ 517878 h 1128179"/>
              <a:gd name="connsiteX50" fmla="*/ 3008759 w 12192000"/>
              <a:gd name="connsiteY50" fmla="*/ 500898 h 1128179"/>
              <a:gd name="connsiteX51" fmla="*/ 3055731 w 12192000"/>
              <a:gd name="connsiteY51" fmla="*/ 485604 h 1128179"/>
              <a:gd name="connsiteX52" fmla="*/ 3137188 w 12192000"/>
              <a:gd name="connsiteY52" fmla="*/ 448921 h 1128179"/>
              <a:gd name="connsiteX53" fmla="*/ 3338608 w 12192000"/>
              <a:gd name="connsiteY53" fmla="*/ 446350 h 1128179"/>
              <a:gd name="connsiteX54" fmla="*/ 3344574 w 12192000"/>
              <a:gd name="connsiteY54" fmla="*/ 435962 h 1128179"/>
              <a:gd name="connsiteX55" fmla="*/ 3402455 w 12192000"/>
              <a:gd name="connsiteY55" fmla="*/ 430487 h 1128179"/>
              <a:gd name="connsiteX56" fmla="*/ 3614450 w 12192000"/>
              <a:gd name="connsiteY56" fmla="*/ 475834 h 1128179"/>
              <a:gd name="connsiteX57" fmla="*/ 3727304 w 12192000"/>
              <a:gd name="connsiteY57" fmla="*/ 463354 h 1128179"/>
              <a:gd name="connsiteX58" fmla="*/ 3765869 w 12192000"/>
              <a:gd name="connsiteY58" fmla="*/ 448520 h 1128179"/>
              <a:gd name="connsiteX59" fmla="*/ 3830576 w 12192000"/>
              <a:gd name="connsiteY59" fmla="*/ 424312 h 1128179"/>
              <a:gd name="connsiteX60" fmla="*/ 3875271 w 12192000"/>
              <a:gd name="connsiteY60" fmla="*/ 380597 h 1128179"/>
              <a:gd name="connsiteX61" fmla="*/ 3948478 w 12192000"/>
              <a:gd name="connsiteY61" fmla="*/ 401303 h 1128179"/>
              <a:gd name="connsiteX62" fmla="*/ 4006369 w 12192000"/>
              <a:gd name="connsiteY62" fmla="*/ 379758 h 1128179"/>
              <a:gd name="connsiteX63" fmla="*/ 4093666 w 12192000"/>
              <a:gd name="connsiteY63" fmla="*/ 343437 h 1128179"/>
              <a:gd name="connsiteX64" fmla="*/ 4145241 w 12192000"/>
              <a:gd name="connsiteY64" fmla="*/ 331048 h 1128179"/>
              <a:gd name="connsiteX65" fmla="*/ 4284785 w 12192000"/>
              <a:gd name="connsiteY65" fmla="*/ 287911 h 1128179"/>
              <a:gd name="connsiteX66" fmla="*/ 4423539 w 12192000"/>
              <a:gd name="connsiteY66" fmla="*/ 237622 h 1128179"/>
              <a:gd name="connsiteX67" fmla="*/ 4535774 w 12192000"/>
              <a:gd name="connsiteY67" fmla="*/ 174767 h 1128179"/>
              <a:gd name="connsiteX68" fmla="*/ 4536053 w 12192000"/>
              <a:gd name="connsiteY68" fmla="*/ 174235 h 1128179"/>
              <a:gd name="connsiteX69" fmla="*/ 4547385 w 12192000"/>
              <a:gd name="connsiteY69" fmla="*/ 175275 h 1128179"/>
              <a:gd name="connsiteX70" fmla="*/ 4603054 w 12192000"/>
              <a:gd name="connsiteY70" fmla="*/ 187089 h 1128179"/>
              <a:gd name="connsiteX71" fmla="*/ 4674354 w 12192000"/>
              <a:gd name="connsiteY71" fmla="*/ 136635 h 1128179"/>
              <a:gd name="connsiteX72" fmla="*/ 4704259 w 12192000"/>
              <a:gd name="connsiteY72" fmla="*/ 127953 h 1128179"/>
              <a:gd name="connsiteX73" fmla="*/ 4720133 w 12192000"/>
              <a:gd name="connsiteY73" fmla="*/ 120475 h 1128179"/>
              <a:gd name="connsiteX74" fmla="*/ 4721058 w 12192000"/>
              <a:gd name="connsiteY74" fmla="*/ 118174 h 1128179"/>
              <a:gd name="connsiteX75" fmla="*/ 4774434 w 12192000"/>
              <a:gd name="connsiteY75" fmla="*/ 129767 h 1128179"/>
              <a:gd name="connsiteX76" fmla="*/ 4781376 w 12192000"/>
              <a:gd name="connsiteY76" fmla="*/ 127026 h 1128179"/>
              <a:gd name="connsiteX77" fmla="*/ 4816353 w 12192000"/>
              <a:gd name="connsiteY77" fmla="*/ 140061 h 1128179"/>
              <a:gd name="connsiteX78" fmla="*/ 4834325 w 12192000"/>
              <a:gd name="connsiteY78" fmla="*/ 143873 h 1128179"/>
              <a:gd name="connsiteX79" fmla="*/ 4839606 w 12192000"/>
              <a:gd name="connsiteY79" fmla="*/ 150977 h 1128179"/>
              <a:gd name="connsiteX80" fmla="*/ 4866030 w 12192000"/>
              <a:gd name="connsiteY80" fmla="*/ 153545 h 1128179"/>
              <a:gd name="connsiteX81" fmla="*/ 4868987 w 12192000"/>
              <a:gd name="connsiteY81" fmla="*/ 151567 h 1128179"/>
              <a:gd name="connsiteX82" fmla="*/ 4891068 w 12192000"/>
              <a:gd name="connsiteY82" fmla="*/ 162141 h 1128179"/>
              <a:gd name="connsiteX83" fmla="*/ 4909920 w 12192000"/>
              <a:gd name="connsiteY83" fmla="*/ 181223 h 1128179"/>
              <a:gd name="connsiteX84" fmla="*/ 5133538 w 12192000"/>
              <a:gd name="connsiteY84" fmla="*/ 171046 h 1128179"/>
              <a:gd name="connsiteX85" fmla="*/ 5467747 w 12192000"/>
              <a:gd name="connsiteY85" fmla="*/ 211498 h 1128179"/>
              <a:gd name="connsiteX86" fmla="*/ 5792606 w 12192000"/>
              <a:gd name="connsiteY86" fmla="*/ 221512 h 1128179"/>
              <a:gd name="connsiteX87" fmla="*/ 5869247 w 12192000"/>
              <a:gd name="connsiteY87" fmla="*/ 207069 h 1128179"/>
              <a:gd name="connsiteX88" fmla="*/ 5938156 w 12192000"/>
              <a:gd name="connsiteY88" fmla="*/ 236733 h 1128179"/>
              <a:gd name="connsiteX89" fmla="*/ 5965800 w 12192000"/>
              <a:gd name="connsiteY89" fmla="*/ 221624 h 1128179"/>
              <a:gd name="connsiteX90" fmla="*/ 5970550 w 12192000"/>
              <a:gd name="connsiteY90" fmla="*/ 218554 h 1128179"/>
              <a:gd name="connsiteX91" fmla="*/ 5989910 w 12192000"/>
              <a:gd name="connsiteY91" fmla="*/ 216383 h 1128179"/>
              <a:gd name="connsiteX92" fmla="*/ 5994937 w 12192000"/>
              <a:gd name="connsiteY92" fmla="*/ 203125 h 1128179"/>
              <a:gd name="connsiteX93" fmla="*/ 6023765 w 12192000"/>
              <a:gd name="connsiteY93" fmla="*/ 190797 h 1128179"/>
              <a:gd name="connsiteX94" fmla="*/ 6059520 w 12192000"/>
              <a:gd name="connsiteY94" fmla="*/ 190331 h 1128179"/>
              <a:gd name="connsiteX95" fmla="*/ 6229716 w 12192000"/>
              <a:gd name="connsiteY95" fmla="*/ 202251 h 1128179"/>
              <a:gd name="connsiteX96" fmla="*/ 6331381 w 12192000"/>
              <a:gd name="connsiteY96" fmla="*/ 201324 h 1128179"/>
              <a:gd name="connsiteX97" fmla="*/ 6369749 w 12192000"/>
              <a:gd name="connsiteY97" fmla="*/ 188311 h 1128179"/>
              <a:gd name="connsiteX98" fmla="*/ 6423498 w 12192000"/>
              <a:gd name="connsiteY98" fmla="*/ 178651 h 1128179"/>
              <a:gd name="connsiteX99" fmla="*/ 6518161 w 12192000"/>
              <a:gd name="connsiteY99" fmla="*/ 151803 h 1128179"/>
              <a:gd name="connsiteX100" fmla="*/ 6645685 w 12192000"/>
              <a:gd name="connsiteY100" fmla="*/ 176840 h 1128179"/>
              <a:gd name="connsiteX101" fmla="*/ 6739636 w 12192000"/>
              <a:gd name="connsiteY101" fmla="*/ 172969 h 1128179"/>
              <a:gd name="connsiteX102" fmla="*/ 6747672 w 12192000"/>
              <a:gd name="connsiteY102" fmla="*/ 163353 h 1128179"/>
              <a:gd name="connsiteX103" fmla="*/ 6811991 w 12192000"/>
              <a:gd name="connsiteY103" fmla="*/ 164731 h 1128179"/>
              <a:gd name="connsiteX104" fmla="*/ 7038226 w 12192000"/>
              <a:gd name="connsiteY104" fmla="*/ 234745 h 1128179"/>
              <a:gd name="connsiteX105" fmla="*/ 7163894 w 12192000"/>
              <a:gd name="connsiteY105" fmla="*/ 235638 h 1128179"/>
              <a:gd name="connsiteX106" fmla="*/ 7208349 w 12192000"/>
              <a:gd name="connsiteY106" fmla="*/ 225443 h 1128179"/>
              <a:gd name="connsiteX107" fmla="*/ 7282840 w 12192000"/>
              <a:gd name="connsiteY107" fmla="*/ 209016 h 1128179"/>
              <a:gd name="connsiteX108" fmla="*/ 7338153 w 12192000"/>
              <a:gd name="connsiteY108" fmla="*/ 170853 h 1128179"/>
              <a:gd name="connsiteX109" fmla="*/ 7400583 w 12192000"/>
              <a:gd name="connsiteY109" fmla="*/ 167375 h 1128179"/>
              <a:gd name="connsiteX110" fmla="*/ 7415556 w 12192000"/>
              <a:gd name="connsiteY110" fmla="*/ 200044 h 1128179"/>
              <a:gd name="connsiteX111" fmla="*/ 7482186 w 12192000"/>
              <a:gd name="connsiteY111" fmla="*/ 185458 h 1128179"/>
              <a:gd name="connsiteX112" fmla="*/ 7583207 w 12192000"/>
              <a:gd name="connsiteY112" fmla="*/ 159660 h 1128179"/>
              <a:gd name="connsiteX113" fmla="*/ 7641594 w 12192000"/>
              <a:gd name="connsiteY113" fmla="*/ 153426 h 1128179"/>
              <a:gd name="connsiteX114" fmla="*/ 7800943 w 12192000"/>
              <a:gd name="connsiteY114" fmla="*/ 127008 h 1128179"/>
              <a:gd name="connsiteX115" fmla="*/ 7960450 w 12192000"/>
              <a:gd name="connsiteY115" fmla="*/ 93391 h 1128179"/>
              <a:gd name="connsiteX116" fmla="*/ 8185539 w 12192000"/>
              <a:gd name="connsiteY116" fmla="*/ 9813 h 1128179"/>
              <a:gd name="connsiteX117" fmla="*/ 8207409 w 12192000"/>
              <a:gd name="connsiteY117" fmla="*/ 0 h 1128179"/>
              <a:gd name="connsiteX118" fmla="*/ 8238081 w 12192000"/>
              <a:gd name="connsiteY118" fmla="*/ 5133 h 1128179"/>
              <a:gd name="connsiteX119" fmla="*/ 8361058 w 12192000"/>
              <a:gd name="connsiteY119" fmla="*/ 27576 h 1128179"/>
              <a:gd name="connsiteX120" fmla="*/ 8458208 w 12192000"/>
              <a:gd name="connsiteY120" fmla="*/ 61981 h 1128179"/>
              <a:gd name="connsiteX121" fmla="*/ 8673082 w 12192000"/>
              <a:gd name="connsiteY121" fmla="*/ 78141 h 1128179"/>
              <a:gd name="connsiteX122" fmla="*/ 8772056 w 12192000"/>
              <a:gd name="connsiteY122" fmla="*/ 88351 h 1128179"/>
              <a:gd name="connsiteX123" fmla="*/ 8929686 w 12192000"/>
              <a:gd name="connsiteY123" fmla="*/ 70976 h 1128179"/>
              <a:gd name="connsiteX124" fmla="*/ 8966892 w 12192000"/>
              <a:gd name="connsiteY124"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2002933 w 12192000"/>
              <a:gd name="connsiteY42" fmla="*/ 666487 h 1128179"/>
              <a:gd name="connsiteX43" fmla="*/ 2147463 w 12192000"/>
              <a:gd name="connsiteY43" fmla="*/ 645844 h 1128179"/>
              <a:gd name="connsiteX44" fmla="*/ 2421837 w 12192000"/>
              <a:gd name="connsiteY44" fmla="*/ 617227 h 1128179"/>
              <a:gd name="connsiteX45" fmla="*/ 2562174 w 12192000"/>
              <a:gd name="connsiteY45" fmla="*/ 572725 h 1128179"/>
              <a:gd name="connsiteX46" fmla="*/ 2627821 w 12192000"/>
              <a:gd name="connsiteY46" fmla="*/ 594803 h 1128179"/>
              <a:gd name="connsiteX47" fmla="*/ 2730710 w 12192000"/>
              <a:gd name="connsiteY47" fmla="*/ 535894 h 1128179"/>
              <a:gd name="connsiteX48" fmla="*/ 2884932 w 12192000"/>
              <a:gd name="connsiteY48" fmla="*/ 529610 h 1128179"/>
              <a:gd name="connsiteX49" fmla="*/ 2976019 w 12192000"/>
              <a:gd name="connsiteY49" fmla="*/ 517878 h 1128179"/>
              <a:gd name="connsiteX50" fmla="*/ 3008759 w 12192000"/>
              <a:gd name="connsiteY50" fmla="*/ 500898 h 1128179"/>
              <a:gd name="connsiteX51" fmla="*/ 3055731 w 12192000"/>
              <a:gd name="connsiteY51" fmla="*/ 485604 h 1128179"/>
              <a:gd name="connsiteX52" fmla="*/ 3137188 w 12192000"/>
              <a:gd name="connsiteY52" fmla="*/ 448921 h 1128179"/>
              <a:gd name="connsiteX53" fmla="*/ 3338608 w 12192000"/>
              <a:gd name="connsiteY53" fmla="*/ 446350 h 1128179"/>
              <a:gd name="connsiteX54" fmla="*/ 3344574 w 12192000"/>
              <a:gd name="connsiteY54" fmla="*/ 435962 h 1128179"/>
              <a:gd name="connsiteX55" fmla="*/ 3402455 w 12192000"/>
              <a:gd name="connsiteY55" fmla="*/ 430487 h 1128179"/>
              <a:gd name="connsiteX56" fmla="*/ 3614450 w 12192000"/>
              <a:gd name="connsiteY56" fmla="*/ 475834 h 1128179"/>
              <a:gd name="connsiteX57" fmla="*/ 3727304 w 12192000"/>
              <a:gd name="connsiteY57" fmla="*/ 463354 h 1128179"/>
              <a:gd name="connsiteX58" fmla="*/ 3765869 w 12192000"/>
              <a:gd name="connsiteY58" fmla="*/ 448520 h 1128179"/>
              <a:gd name="connsiteX59" fmla="*/ 3830576 w 12192000"/>
              <a:gd name="connsiteY59" fmla="*/ 424312 h 1128179"/>
              <a:gd name="connsiteX60" fmla="*/ 3875271 w 12192000"/>
              <a:gd name="connsiteY60" fmla="*/ 380597 h 1128179"/>
              <a:gd name="connsiteX61" fmla="*/ 3948478 w 12192000"/>
              <a:gd name="connsiteY61" fmla="*/ 401303 h 1128179"/>
              <a:gd name="connsiteX62" fmla="*/ 4006369 w 12192000"/>
              <a:gd name="connsiteY62" fmla="*/ 379758 h 1128179"/>
              <a:gd name="connsiteX63" fmla="*/ 4093666 w 12192000"/>
              <a:gd name="connsiteY63" fmla="*/ 343437 h 1128179"/>
              <a:gd name="connsiteX64" fmla="*/ 4145241 w 12192000"/>
              <a:gd name="connsiteY64" fmla="*/ 331048 h 1128179"/>
              <a:gd name="connsiteX65" fmla="*/ 4284785 w 12192000"/>
              <a:gd name="connsiteY65" fmla="*/ 287911 h 1128179"/>
              <a:gd name="connsiteX66" fmla="*/ 4423539 w 12192000"/>
              <a:gd name="connsiteY66" fmla="*/ 237622 h 1128179"/>
              <a:gd name="connsiteX67" fmla="*/ 4535774 w 12192000"/>
              <a:gd name="connsiteY67" fmla="*/ 174767 h 1128179"/>
              <a:gd name="connsiteX68" fmla="*/ 4536053 w 12192000"/>
              <a:gd name="connsiteY68" fmla="*/ 174235 h 1128179"/>
              <a:gd name="connsiteX69" fmla="*/ 4547385 w 12192000"/>
              <a:gd name="connsiteY69" fmla="*/ 175275 h 1128179"/>
              <a:gd name="connsiteX70" fmla="*/ 4603054 w 12192000"/>
              <a:gd name="connsiteY70" fmla="*/ 187089 h 1128179"/>
              <a:gd name="connsiteX71" fmla="*/ 4674354 w 12192000"/>
              <a:gd name="connsiteY71" fmla="*/ 136635 h 1128179"/>
              <a:gd name="connsiteX72" fmla="*/ 4704259 w 12192000"/>
              <a:gd name="connsiteY72" fmla="*/ 127953 h 1128179"/>
              <a:gd name="connsiteX73" fmla="*/ 4720133 w 12192000"/>
              <a:gd name="connsiteY73" fmla="*/ 120475 h 1128179"/>
              <a:gd name="connsiteX74" fmla="*/ 4721058 w 12192000"/>
              <a:gd name="connsiteY74" fmla="*/ 118174 h 1128179"/>
              <a:gd name="connsiteX75" fmla="*/ 4774434 w 12192000"/>
              <a:gd name="connsiteY75" fmla="*/ 129767 h 1128179"/>
              <a:gd name="connsiteX76" fmla="*/ 4781376 w 12192000"/>
              <a:gd name="connsiteY76" fmla="*/ 127026 h 1128179"/>
              <a:gd name="connsiteX77" fmla="*/ 4816353 w 12192000"/>
              <a:gd name="connsiteY77" fmla="*/ 140061 h 1128179"/>
              <a:gd name="connsiteX78" fmla="*/ 4834325 w 12192000"/>
              <a:gd name="connsiteY78" fmla="*/ 143873 h 1128179"/>
              <a:gd name="connsiteX79" fmla="*/ 4839606 w 12192000"/>
              <a:gd name="connsiteY79" fmla="*/ 150977 h 1128179"/>
              <a:gd name="connsiteX80" fmla="*/ 4866030 w 12192000"/>
              <a:gd name="connsiteY80" fmla="*/ 153545 h 1128179"/>
              <a:gd name="connsiteX81" fmla="*/ 4868987 w 12192000"/>
              <a:gd name="connsiteY81" fmla="*/ 151567 h 1128179"/>
              <a:gd name="connsiteX82" fmla="*/ 4891068 w 12192000"/>
              <a:gd name="connsiteY82" fmla="*/ 162141 h 1128179"/>
              <a:gd name="connsiteX83" fmla="*/ 4909920 w 12192000"/>
              <a:gd name="connsiteY83" fmla="*/ 181223 h 1128179"/>
              <a:gd name="connsiteX84" fmla="*/ 5133538 w 12192000"/>
              <a:gd name="connsiteY84" fmla="*/ 171046 h 1128179"/>
              <a:gd name="connsiteX85" fmla="*/ 5467747 w 12192000"/>
              <a:gd name="connsiteY85" fmla="*/ 211498 h 1128179"/>
              <a:gd name="connsiteX86" fmla="*/ 5792606 w 12192000"/>
              <a:gd name="connsiteY86" fmla="*/ 221512 h 1128179"/>
              <a:gd name="connsiteX87" fmla="*/ 5869247 w 12192000"/>
              <a:gd name="connsiteY87" fmla="*/ 207069 h 1128179"/>
              <a:gd name="connsiteX88" fmla="*/ 5938156 w 12192000"/>
              <a:gd name="connsiteY88" fmla="*/ 236733 h 1128179"/>
              <a:gd name="connsiteX89" fmla="*/ 5965800 w 12192000"/>
              <a:gd name="connsiteY89" fmla="*/ 221624 h 1128179"/>
              <a:gd name="connsiteX90" fmla="*/ 5970550 w 12192000"/>
              <a:gd name="connsiteY90" fmla="*/ 218554 h 1128179"/>
              <a:gd name="connsiteX91" fmla="*/ 5989910 w 12192000"/>
              <a:gd name="connsiteY91" fmla="*/ 216383 h 1128179"/>
              <a:gd name="connsiteX92" fmla="*/ 5994937 w 12192000"/>
              <a:gd name="connsiteY92" fmla="*/ 203125 h 1128179"/>
              <a:gd name="connsiteX93" fmla="*/ 6023765 w 12192000"/>
              <a:gd name="connsiteY93" fmla="*/ 190797 h 1128179"/>
              <a:gd name="connsiteX94" fmla="*/ 6059520 w 12192000"/>
              <a:gd name="connsiteY94" fmla="*/ 190331 h 1128179"/>
              <a:gd name="connsiteX95" fmla="*/ 6229716 w 12192000"/>
              <a:gd name="connsiteY95" fmla="*/ 202251 h 1128179"/>
              <a:gd name="connsiteX96" fmla="*/ 6331381 w 12192000"/>
              <a:gd name="connsiteY96" fmla="*/ 201324 h 1128179"/>
              <a:gd name="connsiteX97" fmla="*/ 6369749 w 12192000"/>
              <a:gd name="connsiteY97" fmla="*/ 188311 h 1128179"/>
              <a:gd name="connsiteX98" fmla="*/ 6423498 w 12192000"/>
              <a:gd name="connsiteY98" fmla="*/ 178651 h 1128179"/>
              <a:gd name="connsiteX99" fmla="*/ 6518161 w 12192000"/>
              <a:gd name="connsiteY99" fmla="*/ 151803 h 1128179"/>
              <a:gd name="connsiteX100" fmla="*/ 6645685 w 12192000"/>
              <a:gd name="connsiteY100" fmla="*/ 176840 h 1128179"/>
              <a:gd name="connsiteX101" fmla="*/ 6739636 w 12192000"/>
              <a:gd name="connsiteY101" fmla="*/ 172969 h 1128179"/>
              <a:gd name="connsiteX102" fmla="*/ 6747672 w 12192000"/>
              <a:gd name="connsiteY102" fmla="*/ 163353 h 1128179"/>
              <a:gd name="connsiteX103" fmla="*/ 6811991 w 12192000"/>
              <a:gd name="connsiteY103" fmla="*/ 164731 h 1128179"/>
              <a:gd name="connsiteX104" fmla="*/ 7038226 w 12192000"/>
              <a:gd name="connsiteY104" fmla="*/ 234745 h 1128179"/>
              <a:gd name="connsiteX105" fmla="*/ 7163894 w 12192000"/>
              <a:gd name="connsiteY105" fmla="*/ 235638 h 1128179"/>
              <a:gd name="connsiteX106" fmla="*/ 7208349 w 12192000"/>
              <a:gd name="connsiteY106" fmla="*/ 225443 h 1128179"/>
              <a:gd name="connsiteX107" fmla="*/ 7282840 w 12192000"/>
              <a:gd name="connsiteY107" fmla="*/ 209016 h 1128179"/>
              <a:gd name="connsiteX108" fmla="*/ 7338153 w 12192000"/>
              <a:gd name="connsiteY108" fmla="*/ 170853 h 1128179"/>
              <a:gd name="connsiteX109" fmla="*/ 7400583 w 12192000"/>
              <a:gd name="connsiteY109" fmla="*/ 167375 h 1128179"/>
              <a:gd name="connsiteX110" fmla="*/ 7415556 w 12192000"/>
              <a:gd name="connsiteY110" fmla="*/ 200044 h 1128179"/>
              <a:gd name="connsiteX111" fmla="*/ 7482186 w 12192000"/>
              <a:gd name="connsiteY111" fmla="*/ 185458 h 1128179"/>
              <a:gd name="connsiteX112" fmla="*/ 7583207 w 12192000"/>
              <a:gd name="connsiteY112" fmla="*/ 159660 h 1128179"/>
              <a:gd name="connsiteX113" fmla="*/ 7641594 w 12192000"/>
              <a:gd name="connsiteY113" fmla="*/ 153426 h 1128179"/>
              <a:gd name="connsiteX114" fmla="*/ 7800943 w 12192000"/>
              <a:gd name="connsiteY114" fmla="*/ 127008 h 1128179"/>
              <a:gd name="connsiteX115" fmla="*/ 7960450 w 12192000"/>
              <a:gd name="connsiteY115" fmla="*/ 93391 h 1128179"/>
              <a:gd name="connsiteX116" fmla="*/ 8185539 w 12192000"/>
              <a:gd name="connsiteY116" fmla="*/ 9813 h 1128179"/>
              <a:gd name="connsiteX117" fmla="*/ 8207409 w 12192000"/>
              <a:gd name="connsiteY117" fmla="*/ 0 h 1128179"/>
              <a:gd name="connsiteX118" fmla="*/ 8238081 w 12192000"/>
              <a:gd name="connsiteY118" fmla="*/ 5133 h 1128179"/>
              <a:gd name="connsiteX119" fmla="*/ 8361058 w 12192000"/>
              <a:gd name="connsiteY119" fmla="*/ 27576 h 1128179"/>
              <a:gd name="connsiteX120" fmla="*/ 8458208 w 12192000"/>
              <a:gd name="connsiteY120" fmla="*/ 61981 h 1128179"/>
              <a:gd name="connsiteX121" fmla="*/ 8673082 w 12192000"/>
              <a:gd name="connsiteY121" fmla="*/ 78141 h 1128179"/>
              <a:gd name="connsiteX122" fmla="*/ 8772056 w 12192000"/>
              <a:gd name="connsiteY122" fmla="*/ 88351 h 1128179"/>
              <a:gd name="connsiteX123" fmla="*/ 8929686 w 12192000"/>
              <a:gd name="connsiteY123" fmla="*/ 70976 h 1128179"/>
              <a:gd name="connsiteX124" fmla="*/ 8966892 w 12192000"/>
              <a:gd name="connsiteY124"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2002933 w 12192000"/>
              <a:gd name="connsiteY42" fmla="*/ 666487 h 1128179"/>
              <a:gd name="connsiteX43" fmla="*/ 2147463 w 12192000"/>
              <a:gd name="connsiteY43" fmla="*/ 645844 h 1128179"/>
              <a:gd name="connsiteX44" fmla="*/ 2421837 w 12192000"/>
              <a:gd name="connsiteY44" fmla="*/ 617227 h 1128179"/>
              <a:gd name="connsiteX45" fmla="*/ 2562174 w 12192000"/>
              <a:gd name="connsiteY45" fmla="*/ 572725 h 1128179"/>
              <a:gd name="connsiteX46" fmla="*/ 2627821 w 12192000"/>
              <a:gd name="connsiteY46" fmla="*/ 594803 h 1128179"/>
              <a:gd name="connsiteX47" fmla="*/ 2730710 w 12192000"/>
              <a:gd name="connsiteY47" fmla="*/ 535894 h 1128179"/>
              <a:gd name="connsiteX48" fmla="*/ 2884932 w 12192000"/>
              <a:gd name="connsiteY48" fmla="*/ 529610 h 1128179"/>
              <a:gd name="connsiteX49" fmla="*/ 2976019 w 12192000"/>
              <a:gd name="connsiteY49" fmla="*/ 517878 h 1128179"/>
              <a:gd name="connsiteX50" fmla="*/ 3008759 w 12192000"/>
              <a:gd name="connsiteY50" fmla="*/ 500898 h 1128179"/>
              <a:gd name="connsiteX51" fmla="*/ 3055731 w 12192000"/>
              <a:gd name="connsiteY51" fmla="*/ 485604 h 1128179"/>
              <a:gd name="connsiteX52" fmla="*/ 3137188 w 12192000"/>
              <a:gd name="connsiteY52" fmla="*/ 448921 h 1128179"/>
              <a:gd name="connsiteX53" fmla="*/ 3338608 w 12192000"/>
              <a:gd name="connsiteY53" fmla="*/ 446350 h 1128179"/>
              <a:gd name="connsiteX54" fmla="*/ 3344574 w 12192000"/>
              <a:gd name="connsiteY54" fmla="*/ 435962 h 1128179"/>
              <a:gd name="connsiteX55" fmla="*/ 3402455 w 12192000"/>
              <a:gd name="connsiteY55" fmla="*/ 430487 h 1128179"/>
              <a:gd name="connsiteX56" fmla="*/ 3614450 w 12192000"/>
              <a:gd name="connsiteY56" fmla="*/ 475834 h 1128179"/>
              <a:gd name="connsiteX57" fmla="*/ 3727304 w 12192000"/>
              <a:gd name="connsiteY57" fmla="*/ 463354 h 1128179"/>
              <a:gd name="connsiteX58" fmla="*/ 3765869 w 12192000"/>
              <a:gd name="connsiteY58" fmla="*/ 448520 h 1128179"/>
              <a:gd name="connsiteX59" fmla="*/ 3830576 w 12192000"/>
              <a:gd name="connsiteY59" fmla="*/ 424312 h 1128179"/>
              <a:gd name="connsiteX60" fmla="*/ 3875271 w 12192000"/>
              <a:gd name="connsiteY60" fmla="*/ 380597 h 1128179"/>
              <a:gd name="connsiteX61" fmla="*/ 3948478 w 12192000"/>
              <a:gd name="connsiteY61" fmla="*/ 401303 h 1128179"/>
              <a:gd name="connsiteX62" fmla="*/ 4006369 w 12192000"/>
              <a:gd name="connsiteY62" fmla="*/ 379758 h 1128179"/>
              <a:gd name="connsiteX63" fmla="*/ 4093666 w 12192000"/>
              <a:gd name="connsiteY63" fmla="*/ 343437 h 1128179"/>
              <a:gd name="connsiteX64" fmla="*/ 4145241 w 12192000"/>
              <a:gd name="connsiteY64" fmla="*/ 331048 h 1128179"/>
              <a:gd name="connsiteX65" fmla="*/ 4284785 w 12192000"/>
              <a:gd name="connsiteY65" fmla="*/ 287911 h 1128179"/>
              <a:gd name="connsiteX66" fmla="*/ 4423539 w 12192000"/>
              <a:gd name="connsiteY66" fmla="*/ 237622 h 1128179"/>
              <a:gd name="connsiteX67" fmla="*/ 4535774 w 12192000"/>
              <a:gd name="connsiteY67" fmla="*/ 174767 h 1128179"/>
              <a:gd name="connsiteX68" fmla="*/ 4536053 w 12192000"/>
              <a:gd name="connsiteY68" fmla="*/ 174235 h 1128179"/>
              <a:gd name="connsiteX69" fmla="*/ 4547385 w 12192000"/>
              <a:gd name="connsiteY69" fmla="*/ 175275 h 1128179"/>
              <a:gd name="connsiteX70" fmla="*/ 4603054 w 12192000"/>
              <a:gd name="connsiteY70" fmla="*/ 187089 h 1128179"/>
              <a:gd name="connsiteX71" fmla="*/ 4674354 w 12192000"/>
              <a:gd name="connsiteY71" fmla="*/ 136635 h 1128179"/>
              <a:gd name="connsiteX72" fmla="*/ 4704259 w 12192000"/>
              <a:gd name="connsiteY72" fmla="*/ 127953 h 1128179"/>
              <a:gd name="connsiteX73" fmla="*/ 4720133 w 12192000"/>
              <a:gd name="connsiteY73" fmla="*/ 120475 h 1128179"/>
              <a:gd name="connsiteX74" fmla="*/ 4721058 w 12192000"/>
              <a:gd name="connsiteY74" fmla="*/ 118174 h 1128179"/>
              <a:gd name="connsiteX75" fmla="*/ 4774434 w 12192000"/>
              <a:gd name="connsiteY75" fmla="*/ 129767 h 1128179"/>
              <a:gd name="connsiteX76" fmla="*/ 4781376 w 12192000"/>
              <a:gd name="connsiteY76" fmla="*/ 127026 h 1128179"/>
              <a:gd name="connsiteX77" fmla="*/ 4816353 w 12192000"/>
              <a:gd name="connsiteY77" fmla="*/ 140061 h 1128179"/>
              <a:gd name="connsiteX78" fmla="*/ 4834325 w 12192000"/>
              <a:gd name="connsiteY78" fmla="*/ 143873 h 1128179"/>
              <a:gd name="connsiteX79" fmla="*/ 4839606 w 12192000"/>
              <a:gd name="connsiteY79" fmla="*/ 150977 h 1128179"/>
              <a:gd name="connsiteX80" fmla="*/ 4866030 w 12192000"/>
              <a:gd name="connsiteY80" fmla="*/ 153545 h 1128179"/>
              <a:gd name="connsiteX81" fmla="*/ 4868987 w 12192000"/>
              <a:gd name="connsiteY81" fmla="*/ 151567 h 1128179"/>
              <a:gd name="connsiteX82" fmla="*/ 4891068 w 12192000"/>
              <a:gd name="connsiteY82" fmla="*/ 162141 h 1128179"/>
              <a:gd name="connsiteX83" fmla="*/ 4909920 w 12192000"/>
              <a:gd name="connsiteY83" fmla="*/ 181223 h 1128179"/>
              <a:gd name="connsiteX84" fmla="*/ 5133538 w 12192000"/>
              <a:gd name="connsiteY84" fmla="*/ 171046 h 1128179"/>
              <a:gd name="connsiteX85" fmla="*/ 5467747 w 12192000"/>
              <a:gd name="connsiteY85" fmla="*/ 211498 h 1128179"/>
              <a:gd name="connsiteX86" fmla="*/ 5792606 w 12192000"/>
              <a:gd name="connsiteY86" fmla="*/ 221512 h 1128179"/>
              <a:gd name="connsiteX87" fmla="*/ 5869247 w 12192000"/>
              <a:gd name="connsiteY87" fmla="*/ 207069 h 1128179"/>
              <a:gd name="connsiteX88" fmla="*/ 5938156 w 12192000"/>
              <a:gd name="connsiteY88" fmla="*/ 236733 h 1128179"/>
              <a:gd name="connsiteX89" fmla="*/ 5965800 w 12192000"/>
              <a:gd name="connsiteY89" fmla="*/ 221624 h 1128179"/>
              <a:gd name="connsiteX90" fmla="*/ 5970550 w 12192000"/>
              <a:gd name="connsiteY90" fmla="*/ 218554 h 1128179"/>
              <a:gd name="connsiteX91" fmla="*/ 5989910 w 12192000"/>
              <a:gd name="connsiteY91" fmla="*/ 216383 h 1128179"/>
              <a:gd name="connsiteX92" fmla="*/ 5994937 w 12192000"/>
              <a:gd name="connsiteY92" fmla="*/ 203125 h 1128179"/>
              <a:gd name="connsiteX93" fmla="*/ 6023765 w 12192000"/>
              <a:gd name="connsiteY93" fmla="*/ 190797 h 1128179"/>
              <a:gd name="connsiteX94" fmla="*/ 6059520 w 12192000"/>
              <a:gd name="connsiteY94" fmla="*/ 190331 h 1128179"/>
              <a:gd name="connsiteX95" fmla="*/ 6229716 w 12192000"/>
              <a:gd name="connsiteY95" fmla="*/ 202251 h 1128179"/>
              <a:gd name="connsiteX96" fmla="*/ 6331381 w 12192000"/>
              <a:gd name="connsiteY96" fmla="*/ 201324 h 1128179"/>
              <a:gd name="connsiteX97" fmla="*/ 6369749 w 12192000"/>
              <a:gd name="connsiteY97" fmla="*/ 188311 h 1128179"/>
              <a:gd name="connsiteX98" fmla="*/ 6423498 w 12192000"/>
              <a:gd name="connsiteY98" fmla="*/ 178651 h 1128179"/>
              <a:gd name="connsiteX99" fmla="*/ 6518161 w 12192000"/>
              <a:gd name="connsiteY99" fmla="*/ 151803 h 1128179"/>
              <a:gd name="connsiteX100" fmla="*/ 6645685 w 12192000"/>
              <a:gd name="connsiteY100" fmla="*/ 176840 h 1128179"/>
              <a:gd name="connsiteX101" fmla="*/ 6739636 w 12192000"/>
              <a:gd name="connsiteY101" fmla="*/ 172969 h 1128179"/>
              <a:gd name="connsiteX102" fmla="*/ 6747672 w 12192000"/>
              <a:gd name="connsiteY102" fmla="*/ 163353 h 1128179"/>
              <a:gd name="connsiteX103" fmla="*/ 7038226 w 12192000"/>
              <a:gd name="connsiteY103" fmla="*/ 234745 h 1128179"/>
              <a:gd name="connsiteX104" fmla="*/ 7163894 w 12192000"/>
              <a:gd name="connsiteY104" fmla="*/ 235638 h 1128179"/>
              <a:gd name="connsiteX105" fmla="*/ 7208349 w 12192000"/>
              <a:gd name="connsiteY105" fmla="*/ 225443 h 1128179"/>
              <a:gd name="connsiteX106" fmla="*/ 7282840 w 12192000"/>
              <a:gd name="connsiteY106" fmla="*/ 209016 h 1128179"/>
              <a:gd name="connsiteX107" fmla="*/ 7338153 w 12192000"/>
              <a:gd name="connsiteY107" fmla="*/ 170853 h 1128179"/>
              <a:gd name="connsiteX108" fmla="*/ 7400583 w 12192000"/>
              <a:gd name="connsiteY108" fmla="*/ 167375 h 1128179"/>
              <a:gd name="connsiteX109" fmla="*/ 7415556 w 12192000"/>
              <a:gd name="connsiteY109" fmla="*/ 200044 h 1128179"/>
              <a:gd name="connsiteX110" fmla="*/ 7482186 w 12192000"/>
              <a:gd name="connsiteY110" fmla="*/ 185458 h 1128179"/>
              <a:gd name="connsiteX111" fmla="*/ 7583207 w 12192000"/>
              <a:gd name="connsiteY111" fmla="*/ 159660 h 1128179"/>
              <a:gd name="connsiteX112" fmla="*/ 7641594 w 12192000"/>
              <a:gd name="connsiteY112" fmla="*/ 153426 h 1128179"/>
              <a:gd name="connsiteX113" fmla="*/ 7800943 w 12192000"/>
              <a:gd name="connsiteY113" fmla="*/ 127008 h 1128179"/>
              <a:gd name="connsiteX114" fmla="*/ 7960450 w 12192000"/>
              <a:gd name="connsiteY114" fmla="*/ 93391 h 1128179"/>
              <a:gd name="connsiteX115" fmla="*/ 8185539 w 12192000"/>
              <a:gd name="connsiteY115" fmla="*/ 9813 h 1128179"/>
              <a:gd name="connsiteX116" fmla="*/ 8207409 w 12192000"/>
              <a:gd name="connsiteY116" fmla="*/ 0 h 1128179"/>
              <a:gd name="connsiteX117" fmla="*/ 8238081 w 12192000"/>
              <a:gd name="connsiteY117" fmla="*/ 5133 h 1128179"/>
              <a:gd name="connsiteX118" fmla="*/ 8361058 w 12192000"/>
              <a:gd name="connsiteY118" fmla="*/ 27576 h 1128179"/>
              <a:gd name="connsiteX119" fmla="*/ 8458208 w 12192000"/>
              <a:gd name="connsiteY119" fmla="*/ 61981 h 1128179"/>
              <a:gd name="connsiteX120" fmla="*/ 8673082 w 12192000"/>
              <a:gd name="connsiteY120" fmla="*/ 78141 h 1128179"/>
              <a:gd name="connsiteX121" fmla="*/ 8772056 w 12192000"/>
              <a:gd name="connsiteY121" fmla="*/ 88351 h 1128179"/>
              <a:gd name="connsiteX122" fmla="*/ 8929686 w 12192000"/>
              <a:gd name="connsiteY122" fmla="*/ 70976 h 1128179"/>
              <a:gd name="connsiteX123" fmla="*/ 8966892 w 12192000"/>
              <a:gd name="connsiteY123"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2002933 w 12192000"/>
              <a:gd name="connsiteY42" fmla="*/ 666487 h 1128179"/>
              <a:gd name="connsiteX43" fmla="*/ 2147463 w 12192000"/>
              <a:gd name="connsiteY43" fmla="*/ 645844 h 1128179"/>
              <a:gd name="connsiteX44" fmla="*/ 2421837 w 12192000"/>
              <a:gd name="connsiteY44" fmla="*/ 617227 h 1128179"/>
              <a:gd name="connsiteX45" fmla="*/ 2562174 w 12192000"/>
              <a:gd name="connsiteY45" fmla="*/ 572725 h 1128179"/>
              <a:gd name="connsiteX46" fmla="*/ 2627821 w 12192000"/>
              <a:gd name="connsiteY46" fmla="*/ 594803 h 1128179"/>
              <a:gd name="connsiteX47" fmla="*/ 2730710 w 12192000"/>
              <a:gd name="connsiteY47" fmla="*/ 535894 h 1128179"/>
              <a:gd name="connsiteX48" fmla="*/ 2884932 w 12192000"/>
              <a:gd name="connsiteY48" fmla="*/ 529610 h 1128179"/>
              <a:gd name="connsiteX49" fmla="*/ 2976019 w 12192000"/>
              <a:gd name="connsiteY49" fmla="*/ 517878 h 1128179"/>
              <a:gd name="connsiteX50" fmla="*/ 3008759 w 12192000"/>
              <a:gd name="connsiteY50" fmla="*/ 500898 h 1128179"/>
              <a:gd name="connsiteX51" fmla="*/ 3055731 w 12192000"/>
              <a:gd name="connsiteY51" fmla="*/ 485604 h 1128179"/>
              <a:gd name="connsiteX52" fmla="*/ 3137188 w 12192000"/>
              <a:gd name="connsiteY52" fmla="*/ 448921 h 1128179"/>
              <a:gd name="connsiteX53" fmla="*/ 3338608 w 12192000"/>
              <a:gd name="connsiteY53" fmla="*/ 446350 h 1128179"/>
              <a:gd name="connsiteX54" fmla="*/ 3344574 w 12192000"/>
              <a:gd name="connsiteY54" fmla="*/ 435962 h 1128179"/>
              <a:gd name="connsiteX55" fmla="*/ 3402455 w 12192000"/>
              <a:gd name="connsiteY55" fmla="*/ 430487 h 1128179"/>
              <a:gd name="connsiteX56" fmla="*/ 3614450 w 12192000"/>
              <a:gd name="connsiteY56" fmla="*/ 475834 h 1128179"/>
              <a:gd name="connsiteX57" fmla="*/ 3727304 w 12192000"/>
              <a:gd name="connsiteY57" fmla="*/ 463354 h 1128179"/>
              <a:gd name="connsiteX58" fmla="*/ 3765869 w 12192000"/>
              <a:gd name="connsiteY58" fmla="*/ 448520 h 1128179"/>
              <a:gd name="connsiteX59" fmla="*/ 3830576 w 12192000"/>
              <a:gd name="connsiteY59" fmla="*/ 424312 h 1128179"/>
              <a:gd name="connsiteX60" fmla="*/ 3875271 w 12192000"/>
              <a:gd name="connsiteY60" fmla="*/ 380597 h 1128179"/>
              <a:gd name="connsiteX61" fmla="*/ 3948478 w 12192000"/>
              <a:gd name="connsiteY61" fmla="*/ 401303 h 1128179"/>
              <a:gd name="connsiteX62" fmla="*/ 4006369 w 12192000"/>
              <a:gd name="connsiteY62" fmla="*/ 379758 h 1128179"/>
              <a:gd name="connsiteX63" fmla="*/ 4093666 w 12192000"/>
              <a:gd name="connsiteY63" fmla="*/ 343437 h 1128179"/>
              <a:gd name="connsiteX64" fmla="*/ 4145241 w 12192000"/>
              <a:gd name="connsiteY64" fmla="*/ 331048 h 1128179"/>
              <a:gd name="connsiteX65" fmla="*/ 4284785 w 12192000"/>
              <a:gd name="connsiteY65" fmla="*/ 287911 h 1128179"/>
              <a:gd name="connsiteX66" fmla="*/ 4423539 w 12192000"/>
              <a:gd name="connsiteY66" fmla="*/ 237622 h 1128179"/>
              <a:gd name="connsiteX67" fmla="*/ 4535774 w 12192000"/>
              <a:gd name="connsiteY67" fmla="*/ 174767 h 1128179"/>
              <a:gd name="connsiteX68" fmla="*/ 4536053 w 12192000"/>
              <a:gd name="connsiteY68" fmla="*/ 174235 h 1128179"/>
              <a:gd name="connsiteX69" fmla="*/ 4547385 w 12192000"/>
              <a:gd name="connsiteY69" fmla="*/ 175275 h 1128179"/>
              <a:gd name="connsiteX70" fmla="*/ 4603054 w 12192000"/>
              <a:gd name="connsiteY70" fmla="*/ 187089 h 1128179"/>
              <a:gd name="connsiteX71" fmla="*/ 4674354 w 12192000"/>
              <a:gd name="connsiteY71" fmla="*/ 136635 h 1128179"/>
              <a:gd name="connsiteX72" fmla="*/ 4704259 w 12192000"/>
              <a:gd name="connsiteY72" fmla="*/ 127953 h 1128179"/>
              <a:gd name="connsiteX73" fmla="*/ 4720133 w 12192000"/>
              <a:gd name="connsiteY73" fmla="*/ 120475 h 1128179"/>
              <a:gd name="connsiteX74" fmla="*/ 4721058 w 12192000"/>
              <a:gd name="connsiteY74" fmla="*/ 118174 h 1128179"/>
              <a:gd name="connsiteX75" fmla="*/ 4774434 w 12192000"/>
              <a:gd name="connsiteY75" fmla="*/ 129767 h 1128179"/>
              <a:gd name="connsiteX76" fmla="*/ 4781376 w 12192000"/>
              <a:gd name="connsiteY76" fmla="*/ 127026 h 1128179"/>
              <a:gd name="connsiteX77" fmla="*/ 4816353 w 12192000"/>
              <a:gd name="connsiteY77" fmla="*/ 140061 h 1128179"/>
              <a:gd name="connsiteX78" fmla="*/ 4834325 w 12192000"/>
              <a:gd name="connsiteY78" fmla="*/ 143873 h 1128179"/>
              <a:gd name="connsiteX79" fmla="*/ 4839606 w 12192000"/>
              <a:gd name="connsiteY79" fmla="*/ 150977 h 1128179"/>
              <a:gd name="connsiteX80" fmla="*/ 4866030 w 12192000"/>
              <a:gd name="connsiteY80" fmla="*/ 153545 h 1128179"/>
              <a:gd name="connsiteX81" fmla="*/ 4868987 w 12192000"/>
              <a:gd name="connsiteY81" fmla="*/ 151567 h 1128179"/>
              <a:gd name="connsiteX82" fmla="*/ 4891068 w 12192000"/>
              <a:gd name="connsiteY82" fmla="*/ 162141 h 1128179"/>
              <a:gd name="connsiteX83" fmla="*/ 4909920 w 12192000"/>
              <a:gd name="connsiteY83" fmla="*/ 181223 h 1128179"/>
              <a:gd name="connsiteX84" fmla="*/ 5133538 w 12192000"/>
              <a:gd name="connsiteY84" fmla="*/ 171046 h 1128179"/>
              <a:gd name="connsiteX85" fmla="*/ 5467747 w 12192000"/>
              <a:gd name="connsiteY85" fmla="*/ 211498 h 1128179"/>
              <a:gd name="connsiteX86" fmla="*/ 5792606 w 12192000"/>
              <a:gd name="connsiteY86" fmla="*/ 221512 h 1128179"/>
              <a:gd name="connsiteX87" fmla="*/ 5869247 w 12192000"/>
              <a:gd name="connsiteY87" fmla="*/ 207069 h 1128179"/>
              <a:gd name="connsiteX88" fmla="*/ 5938156 w 12192000"/>
              <a:gd name="connsiteY88" fmla="*/ 236733 h 1128179"/>
              <a:gd name="connsiteX89" fmla="*/ 5965800 w 12192000"/>
              <a:gd name="connsiteY89" fmla="*/ 221624 h 1128179"/>
              <a:gd name="connsiteX90" fmla="*/ 5970550 w 12192000"/>
              <a:gd name="connsiteY90" fmla="*/ 218554 h 1128179"/>
              <a:gd name="connsiteX91" fmla="*/ 5989910 w 12192000"/>
              <a:gd name="connsiteY91" fmla="*/ 216383 h 1128179"/>
              <a:gd name="connsiteX92" fmla="*/ 5994937 w 12192000"/>
              <a:gd name="connsiteY92" fmla="*/ 203125 h 1128179"/>
              <a:gd name="connsiteX93" fmla="*/ 6023765 w 12192000"/>
              <a:gd name="connsiteY93" fmla="*/ 190797 h 1128179"/>
              <a:gd name="connsiteX94" fmla="*/ 6059520 w 12192000"/>
              <a:gd name="connsiteY94" fmla="*/ 190331 h 1128179"/>
              <a:gd name="connsiteX95" fmla="*/ 6229716 w 12192000"/>
              <a:gd name="connsiteY95" fmla="*/ 202251 h 1128179"/>
              <a:gd name="connsiteX96" fmla="*/ 6331381 w 12192000"/>
              <a:gd name="connsiteY96" fmla="*/ 201324 h 1128179"/>
              <a:gd name="connsiteX97" fmla="*/ 6369749 w 12192000"/>
              <a:gd name="connsiteY97" fmla="*/ 188311 h 1128179"/>
              <a:gd name="connsiteX98" fmla="*/ 6423498 w 12192000"/>
              <a:gd name="connsiteY98" fmla="*/ 178651 h 1128179"/>
              <a:gd name="connsiteX99" fmla="*/ 6518161 w 12192000"/>
              <a:gd name="connsiteY99" fmla="*/ 151803 h 1128179"/>
              <a:gd name="connsiteX100" fmla="*/ 6645685 w 12192000"/>
              <a:gd name="connsiteY100" fmla="*/ 176840 h 1128179"/>
              <a:gd name="connsiteX101" fmla="*/ 6739636 w 12192000"/>
              <a:gd name="connsiteY101" fmla="*/ 172969 h 1128179"/>
              <a:gd name="connsiteX102" fmla="*/ 6820599 w 12192000"/>
              <a:gd name="connsiteY102" fmla="*/ 197012 h 1128179"/>
              <a:gd name="connsiteX103" fmla="*/ 7038226 w 12192000"/>
              <a:gd name="connsiteY103" fmla="*/ 234745 h 1128179"/>
              <a:gd name="connsiteX104" fmla="*/ 7163894 w 12192000"/>
              <a:gd name="connsiteY104" fmla="*/ 235638 h 1128179"/>
              <a:gd name="connsiteX105" fmla="*/ 7208349 w 12192000"/>
              <a:gd name="connsiteY105" fmla="*/ 225443 h 1128179"/>
              <a:gd name="connsiteX106" fmla="*/ 7282840 w 12192000"/>
              <a:gd name="connsiteY106" fmla="*/ 209016 h 1128179"/>
              <a:gd name="connsiteX107" fmla="*/ 7338153 w 12192000"/>
              <a:gd name="connsiteY107" fmla="*/ 170853 h 1128179"/>
              <a:gd name="connsiteX108" fmla="*/ 7400583 w 12192000"/>
              <a:gd name="connsiteY108" fmla="*/ 167375 h 1128179"/>
              <a:gd name="connsiteX109" fmla="*/ 7415556 w 12192000"/>
              <a:gd name="connsiteY109" fmla="*/ 200044 h 1128179"/>
              <a:gd name="connsiteX110" fmla="*/ 7482186 w 12192000"/>
              <a:gd name="connsiteY110" fmla="*/ 185458 h 1128179"/>
              <a:gd name="connsiteX111" fmla="*/ 7583207 w 12192000"/>
              <a:gd name="connsiteY111" fmla="*/ 159660 h 1128179"/>
              <a:gd name="connsiteX112" fmla="*/ 7641594 w 12192000"/>
              <a:gd name="connsiteY112" fmla="*/ 153426 h 1128179"/>
              <a:gd name="connsiteX113" fmla="*/ 7800943 w 12192000"/>
              <a:gd name="connsiteY113" fmla="*/ 127008 h 1128179"/>
              <a:gd name="connsiteX114" fmla="*/ 7960450 w 12192000"/>
              <a:gd name="connsiteY114" fmla="*/ 93391 h 1128179"/>
              <a:gd name="connsiteX115" fmla="*/ 8185539 w 12192000"/>
              <a:gd name="connsiteY115" fmla="*/ 9813 h 1128179"/>
              <a:gd name="connsiteX116" fmla="*/ 8207409 w 12192000"/>
              <a:gd name="connsiteY116" fmla="*/ 0 h 1128179"/>
              <a:gd name="connsiteX117" fmla="*/ 8238081 w 12192000"/>
              <a:gd name="connsiteY117" fmla="*/ 5133 h 1128179"/>
              <a:gd name="connsiteX118" fmla="*/ 8361058 w 12192000"/>
              <a:gd name="connsiteY118" fmla="*/ 27576 h 1128179"/>
              <a:gd name="connsiteX119" fmla="*/ 8458208 w 12192000"/>
              <a:gd name="connsiteY119" fmla="*/ 61981 h 1128179"/>
              <a:gd name="connsiteX120" fmla="*/ 8673082 w 12192000"/>
              <a:gd name="connsiteY120" fmla="*/ 78141 h 1128179"/>
              <a:gd name="connsiteX121" fmla="*/ 8772056 w 12192000"/>
              <a:gd name="connsiteY121" fmla="*/ 88351 h 1128179"/>
              <a:gd name="connsiteX122" fmla="*/ 8929686 w 12192000"/>
              <a:gd name="connsiteY122" fmla="*/ 70976 h 1128179"/>
              <a:gd name="connsiteX123" fmla="*/ 8966892 w 12192000"/>
              <a:gd name="connsiteY123"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2002933 w 12192000"/>
              <a:gd name="connsiteY42" fmla="*/ 666487 h 1128179"/>
              <a:gd name="connsiteX43" fmla="*/ 2147463 w 12192000"/>
              <a:gd name="connsiteY43" fmla="*/ 645844 h 1128179"/>
              <a:gd name="connsiteX44" fmla="*/ 2421837 w 12192000"/>
              <a:gd name="connsiteY44" fmla="*/ 617227 h 1128179"/>
              <a:gd name="connsiteX45" fmla="*/ 2562174 w 12192000"/>
              <a:gd name="connsiteY45" fmla="*/ 572725 h 1128179"/>
              <a:gd name="connsiteX46" fmla="*/ 2627821 w 12192000"/>
              <a:gd name="connsiteY46" fmla="*/ 594803 h 1128179"/>
              <a:gd name="connsiteX47" fmla="*/ 2730710 w 12192000"/>
              <a:gd name="connsiteY47" fmla="*/ 535894 h 1128179"/>
              <a:gd name="connsiteX48" fmla="*/ 2884932 w 12192000"/>
              <a:gd name="connsiteY48" fmla="*/ 529610 h 1128179"/>
              <a:gd name="connsiteX49" fmla="*/ 2976019 w 12192000"/>
              <a:gd name="connsiteY49" fmla="*/ 517878 h 1128179"/>
              <a:gd name="connsiteX50" fmla="*/ 3008759 w 12192000"/>
              <a:gd name="connsiteY50" fmla="*/ 500898 h 1128179"/>
              <a:gd name="connsiteX51" fmla="*/ 3055731 w 12192000"/>
              <a:gd name="connsiteY51" fmla="*/ 485604 h 1128179"/>
              <a:gd name="connsiteX52" fmla="*/ 3137188 w 12192000"/>
              <a:gd name="connsiteY52" fmla="*/ 448921 h 1128179"/>
              <a:gd name="connsiteX53" fmla="*/ 3338608 w 12192000"/>
              <a:gd name="connsiteY53" fmla="*/ 446350 h 1128179"/>
              <a:gd name="connsiteX54" fmla="*/ 3344574 w 12192000"/>
              <a:gd name="connsiteY54" fmla="*/ 435962 h 1128179"/>
              <a:gd name="connsiteX55" fmla="*/ 3402455 w 12192000"/>
              <a:gd name="connsiteY55" fmla="*/ 430487 h 1128179"/>
              <a:gd name="connsiteX56" fmla="*/ 3614450 w 12192000"/>
              <a:gd name="connsiteY56" fmla="*/ 475834 h 1128179"/>
              <a:gd name="connsiteX57" fmla="*/ 3727304 w 12192000"/>
              <a:gd name="connsiteY57" fmla="*/ 463354 h 1128179"/>
              <a:gd name="connsiteX58" fmla="*/ 3765869 w 12192000"/>
              <a:gd name="connsiteY58" fmla="*/ 448520 h 1128179"/>
              <a:gd name="connsiteX59" fmla="*/ 3830576 w 12192000"/>
              <a:gd name="connsiteY59" fmla="*/ 424312 h 1128179"/>
              <a:gd name="connsiteX60" fmla="*/ 3875271 w 12192000"/>
              <a:gd name="connsiteY60" fmla="*/ 380597 h 1128179"/>
              <a:gd name="connsiteX61" fmla="*/ 3948478 w 12192000"/>
              <a:gd name="connsiteY61" fmla="*/ 401303 h 1128179"/>
              <a:gd name="connsiteX62" fmla="*/ 4006369 w 12192000"/>
              <a:gd name="connsiteY62" fmla="*/ 379758 h 1128179"/>
              <a:gd name="connsiteX63" fmla="*/ 4093666 w 12192000"/>
              <a:gd name="connsiteY63" fmla="*/ 343437 h 1128179"/>
              <a:gd name="connsiteX64" fmla="*/ 4145241 w 12192000"/>
              <a:gd name="connsiteY64" fmla="*/ 331048 h 1128179"/>
              <a:gd name="connsiteX65" fmla="*/ 4284785 w 12192000"/>
              <a:gd name="connsiteY65" fmla="*/ 287911 h 1128179"/>
              <a:gd name="connsiteX66" fmla="*/ 4423539 w 12192000"/>
              <a:gd name="connsiteY66" fmla="*/ 237622 h 1128179"/>
              <a:gd name="connsiteX67" fmla="*/ 4535774 w 12192000"/>
              <a:gd name="connsiteY67" fmla="*/ 174767 h 1128179"/>
              <a:gd name="connsiteX68" fmla="*/ 4536053 w 12192000"/>
              <a:gd name="connsiteY68" fmla="*/ 174235 h 1128179"/>
              <a:gd name="connsiteX69" fmla="*/ 4547385 w 12192000"/>
              <a:gd name="connsiteY69" fmla="*/ 175275 h 1128179"/>
              <a:gd name="connsiteX70" fmla="*/ 4603054 w 12192000"/>
              <a:gd name="connsiteY70" fmla="*/ 187089 h 1128179"/>
              <a:gd name="connsiteX71" fmla="*/ 4674354 w 12192000"/>
              <a:gd name="connsiteY71" fmla="*/ 136635 h 1128179"/>
              <a:gd name="connsiteX72" fmla="*/ 4704259 w 12192000"/>
              <a:gd name="connsiteY72" fmla="*/ 127953 h 1128179"/>
              <a:gd name="connsiteX73" fmla="*/ 4720133 w 12192000"/>
              <a:gd name="connsiteY73" fmla="*/ 120475 h 1128179"/>
              <a:gd name="connsiteX74" fmla="*/ 4721058 w 12192000"/>
              <a:gd name="connsiteY74" fmla="*/ 118174 h 1128179"/>
              <a:gd name="connsiteX75" fmla="*/ 4774434 w 12192000"/>
              <a:gd name="connsiteY75" fmla="*/ 129767 h 1128179"/>
              <a:gd name="connsiteX76" fmla="*/ 4781376 w 12192000"/>
              <a:gd name="connsiteY76" fmla="*/ 127026 h 1128179"/>
              <a:gd name="connsiteX77" fmla="*/ 4816353 w 12192000"/>
              <a:gd name="connsiteY77" fmla="*/ 140061 h 1128179"/>
              <a:gd name="connsiteX78" fmla="*/ 4834325 w 12192000"/>
              <a:gd name="connsiteY78" fmla="*/ 143873 h 1128179"/>
              <a:gd name="connsiteX79" fmla="*/ 4839606 w 12192000"/>
              <a:gd name="connsiteY79" fmla="*/ 150977 h 1128179"/>
              <a:gd name="connsiteX80" fmla="*/ 4866030 w 12192000"/>
              <a:gd name="connsiteY80" fmla="*/ 153545 h 1128179"/>
              <a:gd name="connsiteX81" fmla="*/ 4868987 w 12192000"/>
              <a:gd name="connsiteY81" fmla="*/ 151567 h 1128179"/>
              <a:gd name="connsiteX82" fmla="*/ 4891068 w 12192000"/>
              <a:gd name="connsiteY82" fmla="*/ 162141 h 1128179"/>
              <a:gd name="connsiteX83" fmla="*/ 4909920 w 12192000"/>
              <a:gd name="connsiteY83" fmla="*/ 181223 h 1128179"/>
              <a:gd name="connsiteX84" fmla="*/ 5133538 w 12192000"/>
              <a:gd name="connsiteY84" fmla="*/ 171046 h 1128179"/>
              <a:gd name="connsiteX85" fmla="*/ 5467747 w 12192000"/>
              <a:gd name="connsiteY85" fmla="*/ 211498 h 1128179"/>
              <a:gd name="connsiteX86" fmla="*/ 5792606 w 12192000"/>
              <a:gd name="connsiteY86" fmla="*/ 221512 h 1128179"/>
              <a:gd name="connsiteX87" fmla="*/ 5869247 w 12192000"/>
              <a:gd name="connsiteY87" fmla="*/ 207069 h 1128179"/>
              <a:gd name="connsiteX88" fmla="*/ 5938156 w 12192000"/>
              <a:gd name="connsiteY88" fmla="*/ 236733 h 1128179"/>
              <a:gd name="connsiteX89" fmla="*/ 5965800 w 12192000"/>
              <a:gd name="connsiteY89" fmla="*/ 221624 h 1128179"/>
              <a:gd name="connsiteX90" fmla="*/ 5970550 w 12192000"/>
              <a:gd name="connsiteY90" fmla="*/ 218554 h 1128179"/>
              <a:gd name="connsiteX91" fmla="*/ 5989910 w 12192000"/>
              <a:gd name="connsiteY91" fmla="*/ 216383 h 1128179"/>
              <a:gd name="connsiteX92" fmla="*/ 5994937 w 12192000"/>
              <a:gd name="connsiteY92" fmla="*/ 203125 h 1128179"/>
              <a:gd name="connsiteX93" fmla="*/ 6023765 w 12192000"/>
              <a:gd name="connsiteY93" fmla="*/ 190797 h 1128179"/>
              <a:gd name="connsiteX94" fmla="*/ 6059520 w 12192000"/>
              <a:gd name="connsiteY94" fmla="*/ 190331 h 1128179"/>
              <a:gd name="connsiteX95" fmla="*/ 6229716 w 12192000"/>
              <a:gd name="connsiteY95" fmla="*/ 202251 h 1128179"/>
              <a:gd name="connsiteX96" fmla="*/ 6331381 w 12192000"/>
              <a:gd name="connsiteY96" fmla="*/ 201324 h 1128179"/>
              <a:gd name="connsiteX97" fmla="*/ 6369749 w 12192000"/>
              <a:gd name="connsiteY97" fmla="*/ 188311 h 1128179"/>
              <a:gd name="connsiteX98" fmla="*/ 6423498 w 12192000"/>
              <a:gd name="connsiteY98" fmla="*/ 178651 h 1128179"/>
              <a:gd name="connsiteX99" fmla="*/ 6645685 w 12192000"/>
              <a:gd name="connsiteY99" fmla="*/ 176840 h 1128179"/>
              <a:gd name="connsiteX100" fmla="*/ 6739636 w 12192000"/>
              <a:gd name="connsiteY100" fmla="*/ 172969 h 1128179"/>
              <a:gd name="connsiteX101" fmla="*/ 6820599 w 12192000"/>
              <a:gd name="connsiteY101" fmla="*/ 197012 h 1128179"/>
              <a:gd name="connsiteX102" fmla="*/ 7038226 w 12192000"/>
              <a:gd name="connsiteY102" fmla="*/ 234745 h 1128179"/>
              <a:gd name="connsiteX103" fmla="*/ 7163894 w 12192000"/>
              <a:gd name="connsiteY103" fmla="*/ 235638 h 1128179"/>
              <a:gd name="connsiteX104" fmla="*/ 7208349 w 12192000"/>
              <a:gd name="connsiteY104" fmla="*/ 225443 h 1128179"/>
              <a:gd name="connsiteX105" fmla="*/ 7282840 w 12192000"/>
              <a:gd name="connsiteY105" fmla="*/ 209016 h 1128179"/>
              <a:gd name="connsiteX106" fmla="*/ 7338153 w 12192000"/>
              <a:gd name="connsiteY106" fmla="*/ 170853 h 1128179"/>
              <a:gd name="connsiteX107" fmla="*/ 7400583 w 12192000"/>
              <a:gd name="connsiteY107" fmla="*/ 167375 h 1128179"/>
              <a:gd name="connsiteX108" fmla="*/ 7415556 w 12192000"/>
              <a:gd name="connsiteY108" fmla="*/ 200044 h 1128179"/>
              <a:gd name="connsiteX109" fmla="*/ 7482186 w 12192000"/>
              <a:gd name="connsiteY109" fmla="*/ 185458 h 1128179"/>
              <a:gd name="connsiteX110" fmla="*/ 7583207 w 12192000"/>
              <a:gd name="connsiteY110" fmla="*/ 159660 h 1128179"/>
              <a:gd name="connsiteX111" fmla="*/ 7641594 w 12192000"/>
              <a:gd name="connsiteY111" fmla="*/ 153426 h 1128179"/>
              <a:gd name="connsiteX112" fmla="*/ 7800943 w 12192000"/>
              <a:gd name="connsiteY112" fmla="*/ 127008 h 1128179"/>
              <a:gd name="connsiteX113" fmla="*/ 7960450 w 12192000"/>
              <a:gd name="connsiteY113" fmla="*/ 93391 h 1128179"/>
              <a:gd name="connsiteX114" fmla="*/ 8185539 w 12192000"/>
              <a:gd name="connsiteY114" fmla="*/ 9813 h 1128179"/>
              <a:gd name="connsiteX115" fmla="*/ 8207409 w 12192000"/>
              <a:gd name="connsiteY115" fmla="*/ 0 h 1128179"/>
              <a:gd name="connsiteX116" fmla="*/ 8238081 w 12192000"/>
              <a:gd name="connsiteY116" fmla="*/ 5133 h 1128179"/>
              <a:gd name="connsiteX117" fmla="*/ 8361058 w 12192000"/>
              <a:gd name="connsiteY117" fmla="*/ 27576 h 1128179"/>
              <a:gd name="connsiteX118" fmla="*/ 8458208 w 12192000"/>
              <a:gd name="connsiteY118" fmla="*/ 61981 h 1128179"/>
              <a:gd name="connsiteX119" fmla="*/ 8673082 w 12192000"/>
              <a:gd name="connsiteY119" fmla="*/ 78141 h 1128179"/>
              <a:gd name="connsiteX120" fmla="*/ 8772056 w 12192000"/>
              <a:gd name="connsiteY120" fmla="*/ 88351 h 1128179"/>
              <a:gd name="connsiteX121" fmla="*/ 8929686 w 12192000"/>
              <a:gd name="connsiteY121" fmla="*/ 70976 h 1128179"/>
              <a:gd name="connsiteX122" fmla="*/ 8966892 w 12192000"/>
              <a:gd name="connsiteY122"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2002933 w 12192000"/>
              <a:gd name="connsiteY42" fmla="*/ 666487 h 1128179"/>
              <a:gd name="connsiteX43" fmla="*/ 2147463 w 12192000"/>
              <a:gd name="connsiteY43" fmla="*/ 645844 h 1128179"/>
              <a:gd name="connsiteX44" fmla="*/ 2421837 w 12192000"/>
              <a:gd name="connsiteY44" fmla="*/ 617227 h 1128179"/>
              <a:gd name="connsiteX45" fmla="*/ 2562174 w 12192000"/>
              <a:gd name="connsiteY45" fmla="*/ 572725 h 1128179"/>
              <a:gd name="connsiteX46" fmla="*/ 2627821 w 12192000"/>
              <a:gd name="connsiteY46" fmla="*/ 594803 h 1128179"/>
              <a:gd name="connsiteX47" fmla="*/ 2730710 w 12192000"/>
              <a:gd name="connsiteY47" fmla="*/ 535894 h 1128179"/>
              <a:gd name="connsiteX48" fmla="*/ 2884932 w 12192000"/>
              <a:gd name="connsiteY48" fmla="*/ 529610 h 1128179"/>
              <a:gd name="connsiteX49" fmla="*/ 2976019 w 12192000"/>
              <a:gd name="connsiteY49" fmla="*/ 517878 h 1128179"/>
              <a:gd name="connsiteX50" fmla="*/ 3008759 w 12192000"/>
              <a:gd name="connsiteY50" fmla="*/ 500898 h 1128179"/>
              <a:gd name="connsiteX51" fmla="*/ 3055731 w 12192000"/>
              <a:gd name="connsiteY51" fmla="*/ 485604 h 1128179"/>
              <a:gd name="connsiteX52" fmla="*/ 3137188 w 12192000"/>
              <a:gd name="connsiteY52" fmla="*/ 448921 h 1128179"/>
              <a:gd name="connsiteX53" fmla="*/ 3338608 w 12192000"/>
              <a:gd name="connsiteY53" fmla="*/ 446350 h 1128179"/>
              <a:gd name="connsiteX54" fmla="*/ 3344574 w 12192000"/>
              <a:gd name="connsiteY54" fmla="*/ 435962 h 1128179"/>
              <a:gd name="connsiteX55" fmla="*/ 3402455 w 12192000"/>
              <a:gd name="connsiteY55" fmla="*/ 430487 h 1128179"/>
              <a:gd name="connsiteX56" fmla="*/ 3614450 w 12192000"/>
              <a:gd name="connsiteY56" fmla="*/ 475834 h 1128179"/>
              <a:gd name="connsiteX57" fmla="*/ 3727304 w 12192000"/>
              <a:gd name="connsiteY57" fmla="*/ 463354 h 1128179"/>
              <a:gd name="connsiteX58" fmla="*/ 3765869 w 12192000"/>
              <a:gd name="connsiteY58" fmla="*/ 448520 h 1128179"/>
              <a:gd name="connsiteX59" fmla="*/ 3830576 w 12192000"/>
              <a:gd name="connsiteY59" fmla="*/ 424312 h 1128179"/>
              <a:gd name="connsiteX60" fmla="*/ 3875271 w 12192000"/>
              <a:gd name="connsiteY60" fmla="*/ 380597 h 1128179"/>
              <a:gd name="connsiteX61" fmla="*/ 3948478 w 12192000"/>
              <a:gd name="connsiteY61" fmla="*/ 401303 h 1128179"/>
              <a:gd name="connsiteX62" fmla="*/ 4006369 w 12192000"/>
              <a:gd name="connsiteY62" fmla="*/ 379758 h 1128179"/>
              <a:gd name="connsiteX63" fmla="*/ 4093666 w 12192000"/>
              <a:gd name="connsiteY63" fmla="*/ 343437 h 1128179"/>
              <a:gd name="connsiteX64" fmla="*/ 4145241 w 12192000"/>
              <a:gd name="connsiteY64" fmla="*/ 331048 h 1128179"/>
              <a:gd name="connsiteX65" fmla="*/ 4284785 w 12192000"/>
              <a:gd name="connsiteY65" fmla="*/ 287911 h 1128179"/>
              <a:gd name="connsiteX66" fmla="*/ 4423539 w 12192000"/>
              <a:gd name="connsiteY66" fmla="*/ 237622 h 1128179"/>
              <a:gd name="connsiteX67" fmla="*/ 4535774 w 12192000"/>
              <a:gd name="connsiteY67" fmla="*/ 174767 h 1128179"/>
              <a:gd name="connsiteX68" fmla="*/ 4536053 w 12192000"/>
              <a:gd name="connsiteY68" fmla="*/ 174235 h 1128179"/>
              <a:gd name="connsiteX69" fmla="*/ 4547385 w 12192000"/>
              <a:gd name="connsiteY69" fmla="*/ 175275 h 1128179"/>
              <a:gd name="connsiteX70" fmla="*/ 4603054 w 12192000"/>
              <a:gd name="connsiteY70" fmla="*/ 187089 h 1128179"/>
              <a:gd name="connsiteX71" fmla="*/ 4674354 w 12192000"/>
              <a:gd name="connsiteY71" fmla="*/ 136635 h 1128179"/>
              <a:gd name="connsiteX72" fmla="*/ 4704259 w 12192000"/>
              <a:gd name="connsiteY72" fmla="*/ 127953 h 1128179"/>
              <a:gd name="connsiteX73" fmla="*/ 4720133 w 12192000"/>
              <a:gd name="connsiteY73" fmla="*/ 120475 h 1128179"/>
              <a:gd name="connsiteX74" fmla="*/ 4721058 w 12192000"/>
              <a:gd name="connsiteY74" fmla="*/ 118174 h 1128179"/>
              <a:gd name="connsiteX75" fmla="*/ 4774434 w 12192000"/>
              <a:gd name="connsiteY75" fmla="*/ 129767 h 1128179"/>
              <a:gd name="connsiteX76" fmla="*/ 4781376 w 12192000"/>
              <a:gd name="connsiteY76" fmla="*/ 127026 h 1128179"/>
              <a:gd name="connsiteX77" fmla="*/ 4816353 w 12192000"/>
              <a:gd name="connsiteY77" fmla="*/ 140061 h 1128179"/>
              <a:gd name="connsiteX78" fmla="*/ 4834325 w 12192000"/>
              <a:gd name="connsiteY78" fmla="*/ 143873 h 1128179"/>
              <a:gd name="connsiteX79" fmla="*/ 4839606 w 12192000"/>
              <a:gd name="connsiteY79" fmla="*/ 150977 h 1128179"/>
              <a:gd name="connsiteX80" fmla="*/ 4866030 w 12192000"/>
              <a:gd name="connsiteY80" fmla="*/ 153545 h 1128179"/>
              <a:gd name="connsiteX81" fmla="*/ 4868987 w 12192000"/>
              <a:gd name="connsiteY81" fmla="*/ 151567 h 1128179"/>
              <a:gd name="connsiteX82" fmla="*/ 4891068 w 12192000"/>
              <a:gd name="connsiteY82" fmla="*/ 162141 h 1128179"/>
              <a:gd name="connsiteX83" fmla="*/ 4909920 w 12192000"/>
              <a:gd name="connsiteY83" fmla="*/ 181223 h 1128179"/>
              <a:gd name="connsiteX84" fmla="*/ 5133538 w 12192000"/>
              <a:gd name="connsiteY84" fmla="*/ 171046 h 1128179"/>
              <a:gd name="connsiteX85" fmla="*/ 5467747 w 12192000"/>
              <a:gd name="connsiteY85" fmla="*/ 211498 h 1128179"/>
              <a:gd name="connsiteX86" fmla="*/ 5792606 w 12192000"/>
              <a:gd name="connsiteY86" fmla="*/ 221512 h 1128179"/>
              <a:gd name="connsiteX87" fmla="*/ 5869247 w 12192000"/>
              <a:gd name="connsiteY87" fmla="*/ 207069 h 1128179"/>
              <a:gd name="connsiteX88" fmla="*/ 5938156 w 12192000"/>
              <a:gd name="connsiteY88" fmla="*/ 236733 h 1128179"/>
              <a:gd name="connsiteX89" fmla="*/ 5965800 w 12192000"/>
              <a:gd name="connsiteY89" fmla="*/ 221624 h 1128179"/>
              <a:gd name="connsiteX90" fmla="*/ 5970550 w 12192000"/>
              <a:gd name="connsiteY90" fmla="*/ 218554 h 1128179"/>
              <a:gd name="connsiteX91" fmla="*/ 5989910 w 12192000"/>
              <a:gd name="connsiteY91" fmla="*/ 216383 h 1128179"/>
              <a:gd name="connsiteX92" fmla="*/ 5994937 w 12192000"/>
              <a:gd name="connsiteY92" fmla="*/ 203125 h 1128179"/>
              <a:gd name="connsiteX93" fmla="*/ 6023765 w 12192000"/>
              <a:gd name="connsiteY93" fmla="*/ 190797 h 1128179"/>
              <a:gd name="connsiteX94" fmla="*/ 6059520 w 12192000"/>
              <a:gd name="connsiteY94" fmla="*/ 190331 h 1128179"/>
              <a:gd name="connsiteX95" fmla="*/ 6229716 w 12192000"/>
              <a:gd name="connsiteY95" fmla="*/ 202251 h 1128179"/>
              <a:gd name="connsiteX96" fmla="*/ 6331381 w 12192000"/>
              <a:gd name="connsiteY96" fmla="*/ 201324 h 1128179"/>
              <a:gd name="connsiteX97" fmla="*/ 6369749 w 12192000"/>
              <a:gd name="connsiteY97" fmla="*/ 188311 h 1128179"/>
              <a:gd name="connsiteX98" fmla="*/ 6423498 w 12192000"/>
              <a:gd name="connsiteY98" fmla="*/ 178651 h 1128179"/>
              <a:gd name="connsiteX99" fmla="*/ 6645685 w 12192000"/>
              <a:gd name="connsiteY99" fmla="*/ 176840 h 1128179"/>
              <a:gd name="connsiteX100" fmla="*/ 6739636 w 12192000"/>
              <a:gd name="connsiteY100" fmla="*/ 172969 h 1128179"/>
              <a:gd name="connsiteX101" fmla="*/ 6820599 w 12192000"/>
              <a:gd name="connsiteY101" fmla="*/ 197012 h 1128179"/>
              <a:gd name="connsiteX102" fmla="*/ 7038226 w 12192000"/>
              <a:gd name="connsiteY102" fmla="*/ 234745 h 1128179"/>
              <a:gd name="connsiteX103" fmla="*/ 7163894 w 12192000"/>
              <a:gd name="connsiteY103" fmla="*/ 235638 h 1128179"/>
              <a:gd name="connsiteX104" fmla="*/ 7208349 w 12192000"/>
              <a:gd name="connsiteY104" fmla="*/ 225443 h 1128179"/>
              <a:gd name="connsiteX105" fmla="*/ 7282840 w 12192000"/>
              <a:gd name="connsiteY105" fmla="*/ 209016 h 1128179"/>
              <a:gd name="connsiteX106" fmla="*/ 7338153 w 12192000"/>
              <a:gd name="connsiteY106" fmla="*/ 170853 h 1128179"/>
              <a:gd name="connsiteX107" fmla="*/ 7400583 w 12192000"/>
              <a:gd name="connsiteY107" fmla="*/ 167375 h 1128179"/>
              <a:gd name="connsiteX108" fmla="*/ 7415556 w 12192000"/>
              <a:gd name="connsiteY108" fmla="*/ 200044 h 1128179"/>
              <a:gd name="connsiteX109" fmla="*/ 7482186 w 12192000"/>
              <a:gd name="connsiteY109" fmla="*/ 185458 h 1128179"/>
              <a:gd name="connsiteX110" fmla="*/ 7583207 w 12192000"/>
              <a:gd name="connsiteY110" fmla="*/ 159660 h 1128179"/>
              <a:gd name="connsiteX111" fmla="*/ 7641594 w 12192000"/>
              <a:gd name="connsiteY111" fmla="*/ 153426 h 1128179"/>
              <a:gd name="connsiteX112" fmla="*/ 7800943 w 12192000"/>
              <a:gd name="connsiteY112" fmla="*/ 127008 h 1128179"/>
              <a:gd name="connsiteX113" fmla="*/ 7960450 w 12192000"/>
              <a:gd name="connsiteY113" fmla="*/ 93391 h 1128179"/>
              <a:gd name="connsiteX114" fmla="*/ 8185539 w 12192000"/>
              <a:gd name="connsiteY114" fmla="*/ 9813 h 1128179"/>
              <a:gd name="connsiteX115" fmla="*/ 8207409 w 12192000"/>
              <a:gd name="connsiteY115" fmla="*/ 0 h 1128179"/>
              <a:gd name="connsiteX116" fmla="*/ 8238081 w 12192000"/>
              <a:gd name="connsiteY116" fmla="*/ 5133 h 1128179"/>
              <a:gd name="connsiteX117" fmla="*/ 8361058 w 12192000"/>
              <a:gd name="connsiteY117" fmla="*/ 27576 h 1128179"/>
              <a:gd name="connsiteX118" fmla="*/ 8458208 w 12192000"/>
              <a:gd name="connsiteY118" fmla="*/ 61981 h 1128179"/>
              <a:gd name="connsiteX119" fmla="*/ 8673082 w 12192000"/>
              <a:gd name="connsiteY119" fmla="*/ 78141 h 1128179"/>
              <a:gd name="connsiteX120" fmla="*/ 8772056 w 12192000"/>
              <a:gd name="connsiteY120" fmla="*/ 88351 h 1128179"/>
              <a:gd name="connsiteX121" fmla="*/ 8929686 w 12192000"/>
              <a:gd name="connsiteY121" fmla="*/ 70976 h 1128179"/>
              <a:gd name="connsiteX122" fmla="*/ 8966892 w 12192000"/>
              <a:gd name="connsiteY122"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2002933 w 12192000"/>
              <a:gd name="connsiteY42" fmla="*/ 666487 h 1128179"/>
              <a:gd name="connsiteX43" fmla="*/ 2147463 w 12192000"/>
              <a:gd name="connsiteY43" fmla="*/ 645844 h 1128179"/>
              <a:gd name="connsiteX44" fmla="*/ 2421837 w 12192000"/>
              <a:gd name="connsiteY44" fmla="*/ 617227 h 1128179"/>
              <a:gd name="connsiteX45" fmla="*/ 2562174 w 12192000"/>
              <a:gd name="connsiteY45" fmla="*/ 572725 h 1128179"/>
              <a:gd name="connsiteX46" fmla="*/ 2627821 w 12192000"/>
              <a:gd name="connsiteY46" fmla="*/ 594803 h 1128179"/>
              <a:gd name="connsiteX47" fmla="*/ 2730710 w 12192000"/>
              <a:gd name="connsiteY47" fmla="*/ 535894 h 1128179"/>
              <a:gd name="connsiteX48" fmla="*/ 2884932 w 12192000"/>
              <a:gd name="connsiteY48" fmla="*/ 529610 h 1128179"/>
              <a:gd name="connsiteX49" fmla="*/ 2976019 w 12192000"/>
              <a:gd name="connsiteY49" fmla="*/ 517878 h 1128179"/>
              <a:gd name="connsiteX50" fmla="*/ 3008759 w 12192000"/>
              <a:gd name="connsiteY50" fmla="*/ 500898 h 1128179"/>
              <a:gd name="connsiteX51" fmla="*/ 3055731 w 12192000"/>
              <a:gd name="connsiteY51" fmla="*/ 485604 h 1128179"/>
              <a:gd name="connsiteX52" fmla="*/ 3137188 w 12192000"/>
              <a:gd name="connsiteY52" fmla="*/ 448921 h 1128179"/>
              <a:gd name="connsiteX53" fmla="*/ 3338608 w 12192000"/>
              <a:gd name="connsiteY53" fmla="*/ 446350 h 1128179"/>
              <a:gd name="connsiteX54" fmla="*/ 3344574 w 12192000"/>
              <a:gd name="connsiteY54" fmla="*/ 435962 h 1128179"/>
              <a:gd name="connsiteX55" fmla="*/ 3402455 w 12192000"/>
              <a:gd name="connsiteY55" fmla="*/ 430487 h 1128179"/>
              <a:gd name="connsiteX56" fmla="*/ 3614450 w 12192000"/>
              <a:gd name="connsiteY56" fmla="*/ 475834 h 1128179"/>
              <a:gd name="connsiteX57" fmla="*/ 3727304 w 12192000"/>
              <a:gd name="connsiteY57" fmla="*/ 463354 h 1128179"/>
              <a:gd name="connsiteX58" fmla="*/ 3765869 w 12192000"/>
              <a:gd name="connsiteY58" fmla="*/ 448520 h 1128179"/>
              <a:gd name="connsiteX59" fmla="*/ 3830576 w 12192000"/>
              <a:gd name="connsiteY59" fmla="*/ 424312 h 1128179"/>
              <a:gd name="connsiteX60" fmla="*/ 3875271 w 12192000"/>
              <a:gd name="connsiteY60" fmla="*/ 380597 h 1128179"/>
              <a:gd name="connsiteX61" fmla="*/ 3948478 w 12192000"/>
              <a:gd name="connsiteY61" fmla="*/ 401303 h 1128179"/>
              <a:gd name="connsiteX62" fmla="*/ 4006369 w 12192000"/>
              <a:gd name="connsiteY62" fmla="*/ 379758 h 1128179"/>
              <a:gd name="connsiteX63" fmla="*/ 4093666 w 12192000"/>
              <a:gd name="connsiteY63" fmla="*/ 343437 h 1128179"/>
              <a:gd name="connsiteX64" fmla="*/ 4145241 w 12192000"/>
              <a:gd name="connsiteY64" fmla="*/ 331048 h 1128179"/>
              <a:gd name="connsiteX65" fmla="*/ 4284785 w 12192000"/>
              <a:gd name="connsiteY65" fmla="*/ 287911 h 1128179"/>
              <a:gd name="connsiteX66" fmla="*/ 4423539 w 12192000"/>
              <a:gd name="connsiteY66" fmla="*/ 237622 h 1128179"/>
              <a:gd name="connsiteX67" fmla="*/ 4535774 w 12192000"/>
              <a:gd name="connsiteY67" fmla="*/ 174767 h 1128179"/>
              <a:gd name="connsiteX68" fmla="*/ 4536053 w 12192000"/>
              <a:gd name="connsiteY68" fmla="*/ 174235 h 1128179"/>
              <a:gd name="connsiteX69" fmla="*/ 4547385 w 12192000"/>
              <a:gd name="connsiteY69" fmla="*/ 175275 h 1128179"/>
              <a:gd name="connsiteX70" fmla="*/ 4603054 w 12192000"/>
              <a:gd name="connsiteY70" fmla="*/ 187089 h 1128179"/>
              <a:gd name="connsiteX71" fmla="*/ 4674354 w 12192000"/>
              <a:gd name="connsiteY71" fmla="*/ 136635 h 1128179"/>
              <a:gd name="connsiteX72" fmla="*/ 4704259 w 12192000"/>
              <a:gd name="connsiteY72" fmla="*/ 127953 h 1128179"/>
              <a:gd name="connsiteX73" fmla="*/ 4720133 w 12192000"/>
              <a:gd name="connsiteY73" fmla="*/ 120475 h 1128179"/>
              <a:gd name="connsiteX74" fmla="*/ 4721058 w 12192000"/>
              <a:gd name="connsiteY74" fmla="*/ 118174 h 1128179"/>
              <a:gd name="connsiteX75" fmla="*/ 4774434 w 12192000"/>
              <a:gd name="connsiteY75" fmla="*/ 129767 h 1128179"/>
              <a:gd name="connsiteX76" fmla="*/ 4781376 w 12192000"/>
              <a:gd name="connsiteY76" fmla="*/ 127026 h 1128179"/>
              <a:gd name="connsiteX77" fmla="*/ 4816353 w 12192000"/>
              <a:gd name="connsiteY77" fmla="*/ 140061 h 1128179"/>
              <a:gd name="connsiteX78" fmla="*/ 4834325 w 12192000"/>
              <a:gd name="connsiteY78" fmla="*/ 143873 h 1128179"/>
              <a:gd name="connsiteX79" fmla="*/ 4839606 w 12192000"/>
              <a:gd name="connsiteY79" fmla="*/ 150977 h 1128179"/>
              <a:gd name="connsiteX80" fmla="*/ 4866030 w 12192000"/>
              <a:gd name="connsiteY80" fmla="*/ 153545 h 1128179"/>
              <a:gd name="connsiteX81" fmla="*/ 4868987 w 12192000"/>
              <a:gd name="connsiteY81" fmla="*/ 151567 h 1128179"/>
              <a:gd name="connsiteX82" fmla="*/ 4891068 w 12192000"/>
              <a:gd name="connsiteY82" fmla="*/ 162141 h 1128179"/>
              <a:gd name="connsiteX83" fmla="*/ 4909920 w 12192000"/>
              <a:gd name="connsiteY83" fmla="*/ 181223 h 1128179"/>
              <a:gd name="connsiteX84" fmla="*/ 5133538 w 12192000"/>
              <a:gd name="connsiteY84" fmla="*/ 171046 h 1128179"/>
              <a:gd name="connsiteX85" fmla="*/ 5467747 w 12192000"/>
              <a:gd name="connsiteY85" fmla="*/ 211498 h 1128179"/>
              <a:gd name="connsiteX86" fmla="*/ 5792606 w 12192000"/>
              <a:gd name="connsiteY86" fmla="*/ 221512 h 1128179"/>
              <a:gd name="connsiteX87" fmla="*/ 5869247 w 12192000"/>
              <a:gd name="connsiteY87" fmla="*/ 207069 h 1128179"/>
              <a:gd name="connsiteX88" fmla="*/ 5938156 w 12192000"/>
              <a:gd name="connsiteY88" fmla="*/ 236733 h 1128179"/>
              <a:gd name="connsiteX89" fmla="*/ 5965800 w 12192000"/>
              <a:gd name="connsiteY89" fmla="*/ 221624 h 1128179"/>
              <a:gd name="connsiteX90" fmla="*/ 5970550 w 12192000"/>
              <a:gd name="connsiteY90" fmla="*/ 218554 h 1128179"/>
              <a:gd name="connsiteX91" fmla="*/ 5989910 w 12192000"/>
              <a:gd name="connsiteY91" fmla="*/ 216383 h 1128179"/>
              <a:gd name="connsiteX92" fmla="*/ 5994937 w 12192000"/>
              <a:gd name="connsiteY92" fmla="*/ 203125 h 1128179"/>
              <a:gd name="connsiteX93" fmla="*/ 6023765 w 12192000"/>
              <a:gd name="connsiteY93" fmla="*/ 190797 h 1128179"/>
              <a:gd name="connsiteX94" fmla="*/ 6059520 w 12192000"/>
              <a:gd name="connsiteY94" fmla="*/ 190331 h 1128179"/>
              <a:gd name="connsiteX95" fmla="*/ 6229716 w 12192000"/>
              <a:gd name="connsiteY95" fmla="*/ 202251 h 1128179"/>
              <a:gd name="connsiteX96" fmla="*/ 6331381 w 12192000"/>
              <a:gd name="connsiteY96" fmla="*/ 201324 h 1128179"/>
              <a:gd name="connsiteX97" fmla="*/ 6369749 w 12192000"/>
              <a:gd name="connsiteY97" fmla="*/ 188311 h 1128179"/>
              <a:gd name="connsiteX98" fmla="*/ 6423498 w 12192000"/>
              <a:gd name="connsiteY98" fmla="*/ 178651 h 1128179"/>
              <a:gd name="connsiteX99" fmla="*/ 6645685 w 12192000"/>
              <a:gd name="connsiteY99" fmla="*/ 176840 h 1128179"/>
              <a:gd name="connsiteX100" fmla="*/ 6739636 w 12192000"/>
              <a:gd name="connsiteY100" fmla="*/ 172969 h 1128179"/>
              <a:gd name="connsiteX101" fmla="*/ 6820599 w 12192000"/>
              <a:gd name="connsiteY101" fmla="*/ 197012 h 1128179"/>
              <a:gd name="connsiteX102" fmla="*/ 7038226 w 12192000"/>
              <a:gd name="connsiteY102" fmla="*/ 234745 h 1128179"/>
              <a:gd name="connsiteX103" fmla="*/ 7163894 w 12192000"/>
              <a:gd name="connsiteY103" fmla="*/ 235638 h 1128179"/>
              <a:gd name="connsiteX104" fmla="*/ 7208349 w 12192000"/>
              <a:gd name="connsiteY104" fmla="*/ 225443 h 1128179"/>
              <a:gd name="connsiteX105" fmla="*/ 7282840 w 12192000"/>
              <a:gd name="connsiteY105" fmla="*/ 209016 h 1128179"/>
              <a:gd name="connsiteX106" fmla="*/ 7338153 w 12192000"/>
              <a:gd name="connsiteY106" fmla="*/ 170853 h 1128179"/>
              <a:gd name="connsiteX107" fmla="*/ 7400583 w 12192000"/>
              <a:gd name="connsiteY107" fmla="*/ 167375 h 1128179"/>
              <a:gd name="connsiteX108" fmla="*/ 7415556 w 12192000"/>
              <a:gd name="connsiteY108" fmla="*/ 200044 h 1128179"/>
              <a:gd name="connsiteX109" fmla="*/ 7482186 w 12192000"/>
              <a:gd name="connsiteY109" fmla="*/ 185458 h 1128179"/>
              <a:gd name="connsiteX110" fmla="*/ 7583207 w 12192000"/>
              <a:gd name="connsiteY110" fmla="*/ 159660 h 1128179"/>
              <a:gd name="connsiteX111" fmla="*/ 7641594 w 12192000"/>
              <a:gd name="connsiteY111" fmla="*/ 153426 h 1128179"/>
              <a:gd name="connsiteX112" fmla="*/ 7800943 w 12192000"/>
              <a:gd name="connsiteY112" fmla="*/ 127008 h 1128179"/>
              <a:gd name="connsiteX113" fmla="*/ 7960450 w 12192000"/>
              <a:gd name="connsiteY113" fmla="*/ 93391 h 1128179"/>
              <a:gd name="connsiteX114" fmla="*/ 8185539 w 12192000"/>
              <a:gd name="connsiteY114" fmla="*/ 9813 h 1128179"/>
              <a:gd name="connsiteX115" fmla="*/ 8207409 w 12192000"/>
              <a:gd name="connsiteY115" fmla="*/ 0 h 1128179"/>
              <a:gd name="connsiteX116" fmla="*/ 8238081 w 12192000"/>
              <a:gd name="connsiteY116" fmla="*/ 5133 h 1128179"/>
              <a:gd name="connsiteX117" fmla="*/ 8361058 w 12192000"/>
              <a:gd name="connsiteY117" fmla="*/ 27576 h 1128179"/>
              <a:gd name="connsiteX118" fmla="*/ 8458208 w 12192000"/>
              <a:gd name="connsiteY118" fmla="*/ 61981 h 1128179"/>
              <a:gd name="connsiteX119" fmla="*/ 8645033 w 12192000"/>
              <a:gd name="connsiteY119" fmla="*/ 78141 h 1128179"/>
              <a:gd name="connsiteX120" fmla="*/ 8772056 w 12192000"/>
              <a:gd name="connsiteY120" fmla="*/ 88351 h 1128179"/>
              <a:gd name="connsiteX121" fmla="*/ 8929686 w 12192000"/>
              <a:gd name="connsiteY121" fmla="*/ 70976 h 1128179"/>
              <a:gd name="connsiteX122" fmla="*/ 8966892 w 12192000"/>
              <a:gd name="connsiteY122"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2002933 w 12192000"/>
              <a:gd name="connsiteY42" fmla="*/ 666487 h 1128179"/>
              <a:gd name="connsiteX43" fmla="*/ 2147463 w 12192000"/>
              <a:gd name="connsiteY43" fmla="*/ 645844 h 1128179"/>
              <a:gd name="connsiteX44" fmla="*/ 2421837 w 12192000"/>
              <a:gd name="connsiteY44" fmla="*/ 617227 h 1128179"/>
              <a:gd name="connsiteX45" fmla="*/ 2562174 w 12192000"/>
              <a:gd name="connsiteY45" fmla="*/ 572725 h 1128179"/>
              <a:gd name="connsiteX46" fmla="*/ 2627821 w 12192000"/>
              <a:gd name="connsiteY46" fmla="*/ 594803 h 1128179"/>
              <a:gd name="connsiteX47" fmla="*/ 2730710 w 12192000"/>
              <a:gd name="connsiteY47" fmla="*/ 535894 h 1128179"/>
              <a:gd name="connsiteX48" fmla="*/ 2884932 w 12192000"/>
              <a:gd name="connsiteY48" fmla="*/ 529610 h 1128179"/>
              <a:gd name="connsiteX49" fmla="*/ 2976019 w 12192000"/>
              <a:gd name="connsiteY49" fmla="*/ 517878 h 1128179"/>
              <a:gd name="connsiteX50" fmla="*/ 3008759 w 12192000"/>
              <a:gd name="connsiteY50" fmla="*/ 500898 h 1128179"/>
              <a:gd name="connsiteX51" fmla="*/ 3055731 w 12192000"/>
              <a:gd name="connsiteY51" fmla="*/ 485604 h 1128179"/>
              <a:gd name="connsiteX52" fmla="*/ 3137188 w 12192000"/>
              <a:gd name="connsiteY52" fmla="*/ 448921 h 1128179"/>
              <a:gd name="connsiteX53" fmla="*/ 3338608 w 12192000"/>
              <a:gd name="connsiteY53" fmla="*/ 446350 h 1128179"/>
              <a:gd name="connsiteX54" fmla="*/ 3344574 w 12192000"/>
              <a:gd name="connsiteY54" fmla="*/ 435962 h 1128179"/>
              <a:gd name="connsiteX55" fmla="*/ 3402455 w 12192000"/>
              <a:gd name="connsiteY55" fmla="*/ 430487 h 1128179"/>
              <a:gd name="connsiteX56" fmla="*/ 3614450 w 12192000"/>
              <a:gd name="connsiteY56" fmla="*/ 475834 h 1128179"/>
              <a:gd name="connsiteX57" fmla="*/ 3727304 w 12192000"/>
              <a:gd name="connsiteY57" fmla="*/ 463354 h 1128179"/>
              <a:gd name="connsiteX58" fmla="*/ 3765869 w 12192000"/>
              <a:gd name="connsiteY58" fmla="*/ 448520 h 1128179"/>
              <a:gd name="connsiteX59" fmla="*/ 3830576 w 12192000"/>
              <a:gd name="connsiteY59" fmla="*/ 424312 h 1128179"/>
              <a:gd name="connsiteX60" fmla="*/ 3875271 w 12192000"/>
              <a:gd name="connsiteY60" fmla="*/ 380597 h 1128179"/>
              <a:gd name="connsiteX61" fmla="*/ 3948478 w 12192000"/>
              <a:gd name="connsiteY61" fmla="*/ 401303 h 1128179"/>
              <a:gd name="connsiteX62" fmla="*/ 4006369 w 12192000"/>
              <a:gd name="connsiteY62" fmla="*/ 379758 h 1128179"/>
              <a:gd name="connsiteX63" fmla="*/ 4093666 w 12192000"/>
              <a:gd name="connsiteY63" fmla="*/ 343437 h 1128179"/>
              <a:gd name="connsiteX64" fmla="*/ 4145241 w 12192000"/>
              <a:gd name="connsiteY64" fmla="*/ 331048 h 1128179"/>
              <a:gd name="connsiteX65" fmla="*/ 4284785 w 12192000"/>
              <a:gd name="connsiteY65" fmla="*/ 287911 h 1128179"/>
              <a:gd name="connsiteX66" fmla="*/ 4423539 w 12192000"/>
              <a:gd name="connsiteY66" fmla="*/ 237622 h 1128179"/>
              <a:gd name="connsiteX67" fmla="*/ 4535774 w 12192000"/>
              <a:gd name="connsiteY67" fmla="*/ 174767 h 1128179"/>
              <a:gd name="connsiteX68" fmla="*/ 4536053 w 12192000"/>
              <a:gd name="connsiteY68" fmla="*/ 174235 h 1128179"/>
              <a:gd name="connsiteX69" fmla="*/ 4547385 w 12192000"/>
              <a:gd name="connsiteY69" fmla="*/ 175275 h 1128179"/>
              <a:gd name="connsiteX70" fmla="*/ 4603054 w 12192000"/>
              <a:gd name="connsiteY70" fmla="*/ 187089 h 1128179"/>
              <a:gd name="connsiteX71" fmla="*/ 4674354 w 12192000"/>
              <a:gd name="connsiteY71" fmla="*/ 136635 h 1128179"/>
              <a:gd name="connsiteX72" fmla="*/ 4704259 w 12192000"/>
              <a:gd name="connsiteY72" fmla="*/ 127953 h 1128179"/>
              <a:gd name="connsiteX73" fmla="*/ 4720133 w 12192000"/>
              <a:gd name="connsiteY73" fmla="*/ 120475 h 1128179"/>
              <a:gd name="connsiteX74" fmla="*/ 4721058 w 12192000"/>
              <a:gd name="connsiteY74" fmla="*/ 118174 h 1128179"/>
              <a:gd name="connsiteX75" fmla="*/ 4774434 w 12192000"/>
              <a:gd name="connsiteY75" fmla="*/ 129767 h 1128179"/>
              <a:gd name="connsiteX76" fmla="*/ 4781376 w 12192000"/>
              <a:gd name="connsiteY76" fmla="*/ 127026 h 1128179"/>
              <a:gd name="connsiteX77" fmla="*/ 4816353 w 12192000"/>
              <a:gd name="connsiteY77" fmla="*/ 140061 h 1128179"/>
              <a:gd name="connsiteX78" fmla="*/ 4834325 w 12192000"/>
              <a:gd name="connsiteY78" fmla="*/ 143873 h 1128179"/>
              <a:gd name="connsiteX79" fmla="*/ 4839606 w 12192000"/>
              <a:gd name="connsiteY79" fmla="*/ 150977 h 1128179"/>
              <a:gd name="connsiteX80" fmla="*/ 4866030 w 12192000"/>
              <a:gd name="connsiteY80" fmla="*/ 153545 h 1128179"/>
              <a:gd name="connsiteX81" fmla="*/ 4868987 w 12192000"/>
              <a:gd name="connsiteY81" fmla="*/ 151567 h 1128179"/>
              <a:gd name="connsiteX82" fmla="*/ 4891068 w 12192000"/>
              <a:gd name="connsiteY82" fmla="*/ 162141 h 1128179"/>
              <a:gd name="connsiteX83" fmla="*/ 4909920 w 12192000"/>
              <a:gd name="connsiteY83" fmla="*/ 181223 h 1128179"/>
              <a:gd name="connsiteX84" fmla="*/ 5133538 w 12192000"/>
              <a:gd name="connsiteY84" fmla="*/ 171046 h 1128179"/>
              <a:gd name="connsiteX85" fmla="*/ 5467747 w 12192000"/>
              <a:gd name="connsiteY85" fmla="*/ 211498 h 1128179"/>
              <a:gd name="connsiteX86" fmla="*/ 5792606 w 12192000"/>
              <a:gd name="connsiteY86" fmla="*/ 221512 h 1128179"/>
              <a:gd name="connsiteX87" fmla="*/ 5869247 w 12192000"/>
              <a:gd name="connsiteY87" fmla="*/ 207069 h 1128179"/>
              <a:gd name="connsiteX88" fmla="*/ 5938156 w 12192000"/>
              <a:gd name="connsiteY88" fmla="*/ 236733 h 1128179"/>
              <a:gd name="connsiteX89" fmla="*/ 5965800 w 12192000"/>
              <a:gd name="connsiteY89" fmla="*/ 221624 h 1128179"/>
              <a:gd name="connsiteX90" fmla="*/ 5970550 w 12192000"/>
              <a:gd name="connsiteY90" fmla="*/ 218554 h 1128179"/>
              <a:gd name="connsiteX91" fmla="*/ 5989910 w 12192000"/>
              <a:gd name="connsiteY91" fmla="*/ 216383 h 1128179"/>
              <a:gd name="connsiteX92" fmla="*/ 5994937 w 12192000"/>
              <a:gd name="connsiteY92" fmla="*/ 203125 h 1128179"/>
              <a:gd name="connsiteX93" fmla="*/ 6023765 w 12192000"/>
              <a:gd name="connsiteY93" fmla="*/ 190797 h 1128179"/>
              <a:gd name="connsiteX94" fmla="*/ 6059520 w 12192000"/>
              <a:gd name="connsiteY94" fmla="*/ 190331 h 1128179"/>
              <a:gd name="connsiteX95" fmla="*/ 6229716 w 12192000"/>
              <a:gd name="connsiteY95" fmla="*/ 202251 h 1128179"/>
              <a:gd name="connsiteX96" fmla="*/ 6331381 w 12192000"/>
              <a:gd name="connsiteY96" fmla="*/ 201324 h 1128179"/>
              <a:gd name="connsiteX97" fmla="*/ 6369749 w 12192000"/>
              <a:gd name="connsiteY97" fmla="*/ 188311 h 1128179"/>
              <a:gd name="connsiteX98" fmla="*/ 6423498 w 12192000"/>
              <a:gd name="connsiteY98" fmla="*/ 178651 h 1128179"/>
              <a:gd name="connsiteX99" fmla="*/ 6645685 w 12192000"/>
              <a:gd name="connsiteY99" fmla="*/ 176840 h 1128179"/>
              <a:gd name="connsiteX100" fmla="*/ 6739636 w 12192000"/>
              <a:gd name="connsiteY100" fmla="*/ 172969 h 1128179"/>
              <a:gd name="connsiteX101" fmla="*/ 6820599 w 12192000"/>
              <a:gd name="connsiteY101" fmla="*/ 197012 h 1128179"/>
              <a:gd name="connsiteX102" fmla="*/ 7038226 w 12192000"/>
              <a:gd name="connsiteY102" fmla="*/ 234745 h 1128179"/>
              <a:gd name="connsiteX103" fmla="*/ 7163894 w 12192000"/>
              <a:gd name="connsiteY103" fmla="*/ 235638 h 1128179"/>
              <a:gd name="connsiteX104" fmla="*/ 7208349 w 12192000"/>
              <a:gd name="connsiteY104" fmla="*/ 225443 h 1128179"/>
              <a:gd name="connsiteX105" fmla="*/ 7282840 w 12192000"/>
              <a:gd name="connsiteY105" fmla="*/ 209016 h 1128179"/>
              <a:gd name="connsiteX106" fmla="*/ 7338153 w 12192000"/>
              <a:gd name="connsiteY106" fmla="*/ 170853 h 1128179"/>
              <a:gd name="connsiteX107" fmla="*/ 7400583 w 12192000"/>
              <a:gd name="connsiteY107" fmla="*/ 167375 h 1128179"/>
              <a:gd name="connsiteX108" fmla="*/ 7415556 w 12192000"/>
              <a:gd name="connsiteY108" fmla="*/ 200044 h 1128179"/>
              <a:gd name="connsiteX109" fmla="*/ 7482186 w 12192000"/>
              <a:gd name="connsiteY109" fmla="*/ 185458 h 1128179"/>
              <a:gd name="connsiteX110" fmla="*/ 7583207 w 12192000"/>
              <a:gd name="connsiteY110" fmla="*/ 159660 h 1128179"/>
              <a:gd name="connsiteX111" fmla="*/ 7641594 w 12192000"/>
              <a:gd name="connsiteY111" fmla="*/ 153426 h 1128179"/>
              <a:gd name="connsiteX112" fmla="*/ 7800943 w 12192000"/>
              <a:gd name="connsiteY112" fmla="*/ 127008 h 1128179"/>
              <a:gd name="connsiteX113" fmla="*/ 7960450 w 12192000"/>
              <a:gd name="connsiteY113" fmla="*/ 93391 h 1128179"/>
              <a:gd name="connsiteX114" fmla="*/ 8185539 w 12192000"/>
              <a:gd name="connsiteY114" fmla="*/ 9813 h 1128179"/>
              <a:gd name="connsiteX115" fmla="*/ 8207409 w 12192000"/>
              <a:gd name="connsiteY115" fmla="*/ 0 h 1128179"/>
              <a:gd name="connsiteX116" fmla="*/ 8238081 w 12192000"/>
              <a:gd name="connsiteY116" fmla="*/ 5133 h 1128179"/>
              <a:gd name="connsiteX117" fmla="*/ 8361058 w 12192000"/>
              <a:gd name="connsiteY117" fmla="*/ 27576 h 1128179"/>
              <a:gd name="connsiteX118" fmla="*/ 8458208 w 12192000"/>
              <a:gd name="connsiteY118" fmla="*/ 61981 h 1128179"/>
              <a:gd name="connsiteX119" fmla="*/ 8645033 w 12192000"/>
              <a:gd name="connsiteY119" fmla="*/ 78141 h 1128179"/>
              <a:gd name="connsiteX120" fmla="*/ 8772056 w 12192000"/>
              <a:gd name="connsiteY120" fmla="*/ 88351 h 1128179"/>
              <a:gd name="connsiteX121" fmla="*/ 8929686 w 12192000"/>
              <a:gd name="connsiteY121" fmla="*/ 70976 h 1128179"/>
              <a:gd name="connsiteX122" fmla="*/ 8966892 w 12192000"/>
              <a:gd name="connsiteY122"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2002933 w 12192000"/>
              <a:gd name="connsiteY42" fmla="*/ 666487 h 1128179"/>
              <a:gd name="connsiteX43" fmla="*/ 2147463 w 12192000"/>
              <a:gd name="connsiteY43" fmla="*/ 645844 h 1128179"/>
              <a:gd name="connsiteX44" fmla="*/ 2421837 w 12192000"/>
              <a:gd name="connsiteY44" fmla="*/ 617227 h 1128179"/>
              <a:gd name="connsiteX45" fmla="*/ 2562174 w 12192000"/>
              <a:gd name="connsiteY45" fmla="*/ 572725 h 1128179"/>
              <a:gd name="connsiteX46" fmla="*/ 2627821 w 12192000"/>
              <a:gd name="connsiteY46" fmla="*/ 594803 h 1128179"/>
              <a:gd name="connsiteX47" fmla="*/ 2730710 w 12192000"/>
              <a:gd name="connsiteY47" fmla="*/ 535894 h 1128179"/>
              <a:gd name="connsiteX48" fmla="*/ 2884932 w 12192000"/>
              <a:gd name="connsiteY48" fmla="*/ 529610 h 1128179"/>
              <a:gd name="connsiteX49" fmla="*/ 2976019 w 12192000"/>
              <a:gd name="connsiteY49" fmla="*/ 517878 h 1128179"/>
              <a:gd name="connsiteX50" fmla="*/ 3008759 w 12192000"/>
              <a:gd name="connsiteY50" fmla="*/ 500898 h 1128179"/>
              <a:gd name="connsiteX51" fmla="*/ 3055731 w 12192000"/>
              <a:gd name="connsiteY51" fmla="*/ 485604 h 1128179"/>
              <a:gd name="connsiteX52" fmla="*/ 3137188 w 12192000"/>
              <a:gd name="connsiteY52" fmla="*/ 448921 h 1128179"/>
              <a:gd name="connsiteX53" fmla="*/ 3338608 w 12192000"/>
              <a:gd name="connsiteY53" fmla="*/ 446350 h 1128179"/>
              <a:gd name="connsiteX54" fmla="*/ 3344574 w 12192000"/>
              <a:gd name="connsiteY54" fmla="*/ 435962 h 1128179"/>
              <a:gd name="connsiteX55" fmla="*/ 3402455 w 12192000"/>
              <a:gd name="connsiteY55" fmla="*/ 430487 h 1128179"/>
              <a:gd name="connsiteX56" fmla="*/ 3614450 w 12192000"/>
              <a:gd name="connsiteY56" fmla="*/ 475834 h 1128179"/>
              <a:gd name="connsiteX57" fmla="*/ 3727304 w 12192000"/>
              <a:gd name="connsiteY57" fmla="*/ 463354 h 1128179"/>
              <a:gd name="connsiteX58" fmla="*/ 3765869 w 12192000"/>
              <a:gd name="connsiteY58" fmla="*/ 448520 h 1128179"/>
              <a:gd name="connsiteX59" fmla="*/ 3830576 w 12192000"/>
              <a:gd name="connsiteY59" fmla="*/ 424312 h 1128179"/>
              <a:gd name="connsiteX60" fmla="*/ 3875271 w 12192000"/>
              <a:gd name="connsiteY60" fmla="*/ 380597 h 1128179"/>
              <a:gd name="connsiteX61" fmla="*/ 3948478 w 12192000"/>
              <a:gd name="connsiteY61" fmla="*/ 401303 h 1128179"/>
              <a:gd name="connsiteX62" fmla="*/ 4006369 w 12192000"/>
              <a:gd name="connsiteY62" fmla="*/ 379758 h 1128179"/>
              <a:gd name="connsiteX63" fmla="*/ 4093666 w 12192000"/>
              <a:gd name="connsiteY63" fmla="*/ 343437 h 1128179"/>
              <a:gd name="connsiteX64" fmla="*/ 4145241 w 12192000"/>
              <a:gd name="connsiteY64" fmla="*/ 331048 h 1128179"/>
              <a:gd name="connsiteX65" fmla="*/ 4284785 w 12192000"/>
              <a:gd name="connsiteY65" fmla="*/ 287911 h 1128179"/>
              <a:gd name="connsiteX66" fmla="*/ 4423539 w 12192000"/>
              <a:gd name="connsiteY66" fmla="*/ 237622 h 1128179"/>
              <a:gd name="connsiteX67" fmla="*/ 4535774 w 12192000"/>
              <a:gd name="connsiteY67" fmla="*/ 174767 h 1128179"/>
              <a:gd name="connsiteX68" fmla="*/ 4536053 w 12192000"/>
              <a:gd name="connsiteY68" fmla="*/ 174235 h 1128179"/>
              <a:gd name="connsiteX69" fmla="*/ 4547385 w 12192000"/>
              <a:gd name="connsiteY69" fmla="*/ 175275 h 1128179"/>
              <a:gd name="connsiteX70" fmla="*/ 4603054 w 12192000"/>
              <a:gd name="connsiteY70" fmla="*/ 187089 h 1128179"/>
              <a:gd name="connsiteX71" fmla="*/ 4674354 w 12192000"/>
              <a:gd name="connsiteY71" fmla="*/ 136635 h 1128179"/>
              <a:gd name="connsiteX72" fmla="*/ 4704259 w 12192000"/>
              <a:gd name="connsiteY72" fmla="*/ 127953 h 1128179"/>
              <a:gd name="connsiteX73" fmla="*/ 4720133 w 12192000"/>
              <a:gd name="connsiteY73" fmla="*/ 120475 h 1128179"/>
              <a:gd name="connsiteX74" fmla="*/ 4721058 w 12192000"/>
              <a:gd name="connsiteY74" fmla="*/ 118174 h 1128179"/>
              <a:gd name="connsiteX75" fmla="*/ 4774434 w 12192000"/>
              <a:gd name="connsiteY75" fmla="*/ 129767 h 1128179"/>
              <a:gd name="connsiteX76" fmla="*/ 4781376 w 12192000"/>
              <a:gd name="connsiteY76" fmla="*/ 127026 h 1128179"/>
              <a:gd name="connsiteX77" fmla="*/ 4816353 w 12192000"/>
              <a:gd name="connsiteY77" fmla="*/ 140061 h 1128179"/>
              <a:gd name="connsiteX78" fmla="*/ 4834325 w 12192000"/>
              <a:gd name="connsiteY78" fmla="*/ 143873 h 1128179"/>
              <a:gd name="connsiteX79" fmla="*/ 4839606 w 12192000"/>
              <a:gd name="connsiteY79" fmla="*/ 150977 h 1128179"/>
              <a:gd name="connsiteX80" fmla="*/ 4866030 w 12192000"/>
              <a:gd name="connsiteY80" fmla="*/ 153545 h 1128179"/>
              <a:gd name="connsiteX81" fmla="*/ 4868987 w 12192000"/>
              <a:gd name="connsiteY81" fmla="*/ 151567 h 1128179"/>
              <a:gd name="connsiteX82" fmla="*/ 4891068 w 12192000"/>
              <a:gd name="connsiteY82" fmla="*/ 162141 h 1128179"/>
              <a:gd name="connsiteX83" fmla="*/ 4909920 w 12192000"/>
              <a:gd name="connsiteY83" fmla="*/ 181223 h 1128179"/>
              <a:gd name="connsiteX84" fmla="*/ 5133538 w 12192000"/>
              <a:gd name="connsiteY84" fmla="*/ 171046 h 1128179"/>
              <a:gd name="connsiteX85" fmla="*/ 5467747 w 12192000"/>
              <a:gd name="connsiteY85" fmla="*/ 211498 h 1128179"/>
              <a:gd name="connsiteX86" fmla="*/ 5792606 w 12192000"/>
              <a:gd name="connsiteY86" fmla="*/ 221512 h 1128179"/>
              <a:gd name="connsiteX87" fmla="*/ 5869247 w 12192000"/>
              <a:gd name="connsiteY87" fmla="*/ 207069 h 1128179"/>
              <a:gd name="connsiteX88" fmla="*/ 5938156 w 12192000"/>
              <a:gd name="connsiteY88" fmla="*/ 236733 h 1128179"/>
              <a:gd name="connsiteX89" fmla="*/ 5965800 w 12192000"/>
              <a:gd name="connsiteY89" fmla="*/ 221624 h 1128179"/>
              <a:gd name="connsiteX90" fmla="*/ 5970550 w 12192000"/>
              <a:gd name="connsiteY90" fmla="*/ 218554 h 1128179"/>
              <a:gd name="connsiteX91" fmla="*/ 5989910 w 12192000"/>
              <a:gd name="connsiteY91" fmla="*/ 216383 h 1128179"/>
              <a:gd name="connsiteX92" fmla="*/ 5994937 w 12192000"/>
              <a:gd name="connsiteY92" fmla="*/ 203125 h 1128179"/>
              <a:gd name="connsiteX93" fmla="*/ 6023765 w 12192000"/>
              <a:gd name="connsiteY93" fmla="*/ 190797 h 1128179"/>
              <a:gd name="connsiteX94" fmla="*/ 6059520 w 12192000"/>
              <a:gd name="connsiteY94" fmla="*/ 190331 h 1128179"/>
              <a:gd name="connsiteX95" fmla="*/ 6229716 w 12192000"/>
              <a:gd name="connsiteY95" fmla="*/ 202251 h 1128179"/>
              <a:gd name="connsiteX96" fmla="*/ 6331381 w 12192000"/>
              <a:gd name="connsiteY96" fmla="*/ 201324 h 1128179"/>
              <a:gd name="connsiteX97" fmla="*/ 6369749 w 12192000"/>
              <a:gd name="connsiteY97" fmla="*/ 188311 h 1128179"/>
              <a:gd name="connsiteX98" fmla="*/ 6423498 w 12192000"/>
              <a:gd name="connsiteY98" fmla="*/ 178651 h 1128179"/>
              <a:gd name="connsiteX99" fmla="*/ 6645685 w 12192000"/>
              <a:gd name="connsiteY99" fmla="*/ 176840 h 1128179"/>
              <a:gd name="connsiteX100" fmla="*/ 6739636 w 12192000"/>
              <a:gd name="connsiteY100" fmla="*/ 172969 h 1128179"/>
              <a:gd name="connsiteX101" fmla="*/ 6820599 w 12192000"/>
              <a:gd name="connsiteY101" fmla="*/ 197012 h 1128179"/>
              <a:gd name="connsiteX102" fmla="*/ 7038226 w 12192000"/>
              <a:gd name="connsiteY102" fmla="*/ 234745 h 1128179"/>
              <a:gd name="connsiteX103" fmla="*/ 7163894 w 12192000"/>
              <a:gd name="connsiteY103" fmla="*/ 235638 h 1128179"/>
              <a:gd name="connsiteX104" fmla="*/ 7208349 w 12192000"/>
              <a:gd name="connsiteY104" fmla="*/ 225443 h 1128179"/>
              <a:gd name="connsiteX105" fmla="*/ 7282840 w 12192000"/>
              <a:gd name="connsiteY105" fmla="*/ 209016 h 1128179"/>
              <a:gd name="connsiteX106" fmla="*/ 7338153 w 12192000"/>
              <a:gd name="connsiteY106" fmla="*/ 170853 h 1128179"/>
              <a:gd name="connsiteX107" fmla="*/ 7400583 w 12192000"/>
              <a:gd name="connsiteY107" fmla="*/ 167375 h 1128179"/>
              <a:gd name="connsiteX108" fmla="*/ 7415556 w 12192000"/>
              <a:gd name="connsiteY108" fmla="*/ 200044 h 1128179"/>
              <a:gd name="connsiteX109" fmla="*/ 7482186 w 12192000"/>
              <a:gd name="connsiteY109" fmla="*/ 185458 h 1128179"/>
              <a:gd name="connsiteX110" fmla="*/ 7583207 w 12192000"/>
              <a:gd name="connsiteY110" fmla="*/ 159660 h 1128179"/>
              <a:gd name="connsiteX111" fmla="*/ 7641594 w 12192000"/>
              <a:gd name="connsiteY111" fmla="*/ 153426 h 1128179"/>
              <a:gd name="connsiteX112" fmla="*/ 7800943 w 12192000"/>
              <a:gd name="connsiteY112" fmla="*/ 127008 h 1128179"/>
              <a:gd name="connsiteX113" fmla="*/ 7960450 w 12192000"/>
              <a:gd name="connsiteY113" fmla="*/ 93391 h 1128179"/>
              <a:gd name="connsiteX114" fmla="*/ 8185539 w 12192000"/>
              <a:gd name="connsiteY114" fmla="*/ 9813 h 1128179"/>
              <a:gd name="connsiteX115" fmla="*/ 8207409 w 12192000"/>
              <a:gd name="connsiteY115" fmla="*/ 0 h 1128179"/>
              <a:gd name="connsiteX116" fmla="*/ 8238081 w 12192000"/>
              <a:gd name="connsiteY116" fmla="*/ 5133 h 1128179"/>
              <a:gd name="connsiteX117" fmla="*/ 8361058 w 12192000"/>
              <a:gd name="connsiteY117" fmla="*/ 27576 h 1128179"/>
              <a:gd name="connsiteX118" fmla="*/ 8458208 w 12192000"/>
              <a:gd name="connsiteY118" fmla="*/ 61981 h 1128179"/>
              <a:gd name="connsiteX119" fmla="*/ 8645033 w 12192000"/>
              <a:gd name="connsiteY119" fmla="*/ 78141 h 1128179"/>
              <a:gd name="connsiteX120" fmla="*/ 8772056 w 12192000"/>
              <a:gd name="connsiteY120" fmla="*/ 88351 h 1128179"/>
              <a:gd name="connsiteX121" fmla="*/ 8929686 w 12192000"/>
              <a:gd name="connsiteY121" fmla="*/ 70976 h 1128179"/>
              <a:gd name="connsiteX122" fmla="*/ 8966892 w 12192000"/>
              <a:gd name="connsiteY122"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70432 w 12192000"/>
              <a:gd name="connsiteY5" fmla="*/ 143600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2002933 w 12192000"/>
              <a:gd name="connsiteY42" fmla="*/ 666487 h 1128179"/>
              <a:gd name="connsiteX43" fmla="*/ 2147463 w 12192000"/>
              <a:gd name="connsiteY43" fmla="*/ 645844 h 1128179"/>
              <a:gd name="connsiteX44" fmla="*/ 2421837 w 12192000"/>
              <a:gd name="connsiteY44" fmla="*/ 617227 h 1128179"/>
              <a:gd name="connsiteX45" fmla="*/ 2562174 w 12192000"/>
              <a:gd name="connsiteY45" fmla="*/ 572725 h 1128179"/>
              <a:gd name="connsiteX46" fmla="*/ 2627821 w 12192000"/>
              <a:gd name="connsiteY46" fmla="*/ 594803 h 1128179"/>
              <a:gd name="connsiteX47" fmla="*/ 2730710 w 12192000"/>
              <a:gd name="connsiteY47" fmla="*/ 535894 h 1128179"/>
              <a:gd name="connsiteX48" fmla="*/ 2884932 w 12192000"/>
              <a:gd name="connsiteY48" fmla="*/ 529610 h 1128179"/>
              <a:gd name="connsiteX49" fmla="*/ 2976019 w 12192000"/>
              <a:gd name="connsiteY49" fmla="*/ 517878 h 1128179"/>
              <a:gd name="connsiteX50" fmla="*/ 3008759 w 12192000"/>
              <a:gd name="connsiteY50" fmla="*/ 500898 h 1128179"/>
              <a:gd name="connsiteX51" fmla="*/ 3055731 w 12192000"/>
              <a:gd name="connsiteY51" fmla="*/ 485604 h 1128179"/>
              <a:gd name="connsiteX52" fmla="*/ 3137188 w 12192000"/>
              <a:gd name="connsiteY52" fmla="*/ 448921 h 1128179"/>
              <a:gd name="connsiteX53" fmla="*/ 3338608 w 12192000"/>
              <a:gd name="connsiteY53" fmla="*/ 446350 h 1128179"/>
              <a:gd name="connsiteX54" fmla="*/ 3344574 w 12192000"/>
              <a:gd name="connsiteY54" fmla="*/ 435962 h 1128179"/>
              <a:gd name="connsiteX55" fmla="*/ 3402455 w 12192000"/>
              <a:gd name="connsiteY55" fmla="*/ 430487 h 1128179"/>
              <a:gd name="connsiteX56" fmla="*/ 3614450 w 12192000"/>
              <a:gd name="connsiteY56" fmla="*/ 475834 h 1128179"/>
              <a:gd name="connsiteX57" fmla="*/ 3727304 w 12192000"/>
              <a:gd name="connsiteY57" fmla="*/ 463354 h 1128179"/>
              <a:gd name="connsiteX58" fmla="*/ 3765869 w 12192000"/>
              <a:gd name="connsiteY58" fmla="*/ 448520 h 1128179"/>
              <a:gd name="connsiteX59" fmla="*/ 3830576 w 12192000"/>
              <a:gd name="connsiteY59" fmla="*/ 424312 h 1128179"/>
              <a:gd name="connsiteX60" fmla="*/ 3875271 w 12192000"/>
              <a:gd name="connsiteY60" fmla="*/ 380597 h 1128179"/>
              <a:gd name="connsiteX61" fmla="*/ 3948478 w 12192000"/>
              <a:gd name="connsiteY61" fmla="*/ 401303 h 1128179"/>
              <a:gd name="connsiteX62" fmla="*/ 4006369 w 12192000"/>
              <a:gd name="connsiteY62" fmla="*/ 379758 h 1128179"/>
              <a:gd name="connsiteX63" fmla="*/ 4093666 w 12192000"/>
              <a:gd name="connsiteY63" fmla="*/ 343437 h 1128179"/>
              <a:gd name="connsiteX64" fmla="*/ 4145241 w 12192000"/>
              <a:gd name="connsiteY64" fmla="*/ 331048 h 1128179"/>
              <a:gd name="connsiteX65" fmla="*/ 4284785 w 12192000"/>
              <a:gd name="connsiteY65" fmla="*/ 287911 h 1128179"/>
              <a:gd name="connsiteX66" fmla="*/ 4423539 w 12192000"/>
              <a:gd name="connsiteY66" fmla="*/ 237622 h 1128179"/>
              <a:gd name="connsiteX67" fmla="*/ 4535774 w 12192000"/>
              <a:gd name="connsiteY67" fmla="*/ 174767 h 1128179"/>
              <a:gd name="connsiteX68" fmla="*/ 4536053 w 12192000"/>
              <a:gd name="connsiteY68" fmla="*/ 174235 h 1128179"/>
              <a:gd name="connsiteX69" fmla="*/ 4547385 w 12192000"/>
              <a:gd name="connsiteY69" fmla="*/ 175275 h 1128179"/>
              <a:gd name="connsiteX70" fmla="*/ 4603054 w 12192000"/>
              <a:gd name="connsiteY70" fmla="*/ 187089 h 1128179"/>
              <a:gd name="connsiteX71" fmla="*/ 4674354 w 12192000"/>
              <a:gd name="connsiteY71" fmla="*/ 136635 h 1128179"/>
              <a:gd name="connsiteX72" fmla="*/ 4704259 w 12192000"/>
              <a:gd name="connsiteY72" fmla="*/ 127953 h 1128179"/>
              <a:gd name="connsiteX73" fmla="*/ 4720133 w 12192000"/>
              <a:gd name="connsiteY73" fmla="*/ 120475 h 1128179"/>
              <a:gd name="connsiteX74" fmla="*/ 4721058 w 12192000"/>
              <a:gd name="connsiteY74" fmla="*/ 118174 h 1128179"/>
              <a:gd name="connsiteX75" fmla="*/ 4774434 w 12192000"/>
              <a:gd name="connsiteY75" fmla="*/ 129767 h 1128179"/>
              <a:gd name="connsiteX76" fmla="*/ 4781376 w 12192000"/>
              <a:gd name="connsiteY76" fmla="*/ 127026 h 1128179"/>
              <a:gd name="connsiteX77" fmla="*/ 4816353 w 12192000"/>
              <a:gd name="connsiteY77" fmla="*/ 140061 h 1128179"/>
              <a:gd name="connsiteX78" fmla="*/ 4834325 w 12192000"/>
              <a:gd name="connsiteY78" fmla="*/ 143873 h 1128179"/>
              <a:gd name="connsiteX79" fmla="*/ 4839606 w 12192000"/>
              <a:gd name="connsiteY79" fmla="*/ 150977 h 1128179"/>
              <a:gd name="connsiteX80" fmla="*/ 4866030 w 12192000"/>
              <a:gd name="connsiteY80" fmla="*/ 153545 h 1128179"/>
              <a:gd name="connsiteX81" fmla="*/ 4868987 w 12192000"/>
              <a:gd name="connsiteY81" fmla="*/ 151567 h 1128179"/>
              <a:gd name="connsiteX82" fmla="*/ 4891068 w 12192000"/>
              <a:gd name="connsiteY82" fmla="*/ 162141 h 1128179"/>
              <a:gd name="connsiteX83" fmla="*/ 4909920 w 12192000"/>
              <a:gd name="connsiteY83" fmla="*/ 181223 h 1128179"/>
              <a:gd name="connsiteX84" fmla="*/ 5133538 w 12192000"/>
              <a:gd name="connsiteY84" fmla="*/ 171046 h 1128179"/>
              <a:gd name="connsiteX85" fmla="*/ 5467747 w 12192000"/>
              <a:gd name="connsiteY85" fmla="*/ 211498 h 1128179"/>
              <a:gd name="connsiteX86" fmla="*/ 5792606 w 12192000"/>
              <a:gd name="connsiteY86" fmla="*/ 221512 h 1128179"/>
              <a:gd name="connsiteX87" fmla="*/ 5869247 w 12192000"/>
              <a:gd name="connsiteY87" fmla="*/ 207069 h 1128179"/>
              <a:gd name="connsiteX88" fmla="*/ 5938156 w 12192000"/>
              <a:gd name="connsiteY88" fmla="*/ 236733 h 1128179"/>
              <a:gd name="connsiteX89" fmla="*/ 5965800 w 12192000"/>
              <a:gd name="connsiteY89" fmla="*/ 221624 h 1128179"/>
              <a:gd name="connsiteX90" fmla="*/ 5970550 w 12192000"/>
              <a:gd name="connsiteY90" fmla="*/ 218554 h 1128179"/>
              <a:gd name="connsiteX91" fmla="*/ 5989910 w 12192000"/>
              <a:gd name="connsiteY91" fmla="*/ 216383 h 1128179"/>
              <a:gd name="connsiteX92" fmla="*/ 5994937 w 12192000"/>
              <a:gd name="connsiteY92" fmla="*/ 203125 h 1128179"/>
              <a:gd name="connsiteX93" fmla="*/ 6023765 w 12192000"/>
              <a:gd name="connsiteY93" fmla="*/ 190797 h 1128179"/>
              <a:gd name="connsiteX94" fmla="*/ 6059520 w 12192000"/>
              <a:gd name="connsiteY94" fmla="*/ 190331 h 1128179"/>
              <a:gd name="connsiteX95" fmla="*/ 6229716 w 12192000"/>
              <a:gd name="connsiteY95" fmla="*/ 202251 h 1128179"/>
              <a:gd name="connsiteX96" fmla="*/ 6331381 w 12192000"/>
              <a:gd name="connsiteY96" fmla="*/ 201324 h 1128179"/>
              <a:gd name="connsiteX97" fmla="*/ 6369749 w 12192000"/>
              <a:gd name="connsiteY97" fmla="*/ 188311 h 1128179"/>
              <a:gd name="connsiteX98" fmla="*/ 6423498 w 12192000"/>
              <a:gd name="connsiteY98" fmla="*/ 178651 h 1128179"/>
              <a:gd name="connsiteX99" fmla="*/ 6645685 w 12192000"/>
              <a:gd name="connsiteY99" fmla="*/ 176840 h 1128179"/>
              <a:gd name="connsiteX100" fmla="*/ 6739636 w 12192000"/>
              <a:gd name="connsiteY100" fmla="*/ 172969 h 1128179"/>
              <a:gd name="connsiteX101" fmla="*/ 6820599 w 12192000"/>
              <a:gd name="connsiteY101" fmla="*/ 197012 h 1128179"/>
              <a:gd name="connsiteX102" fmla="*/ 7038226 w 12192000"/>
              <a:gd name="connsiteY102" fmla="*/ 234745 h 1128179"/>
              <a:gd name="connsiteX103" fmla="*/ 7163894 w 12192000"/>
              <a:gd name="connsiteY103" fmla="*/ 235638 h 1128179"/>
              <a:gd name="connsiteX104" fmla="*/ 7208349 w 12192000"/>
              <a:gd name="connsiteY104" fmla="*/ 225443 h 1128179"/>
              <a:gd name="connsiteX105" fmla="*/ 7282840 w 12192000"/>
              <a:gd name="connsiteY105" fmla="*/ 209016 h 1128179"/>
              <a:gd name="connsiteX106" fmla="*/ 7338153 w 12192000"/>
              <a:gd name="connsiteY106" fmla="*/ 170853 h 1128179"/>
              <a:gd name="connsiteX107" fmla="*/ 7400583 w 12192000"/>
              <a:gd name="connsiteY107" fmla="*/ 167375 h 1128179"/>
              <a:gd name="connsiteX108" fmla="*/ 7415556 w 12192000"/>
              <a:gd name="connsiteY108" fmla="*/ 200044 h 1128179"/>
              <a:gd name="connsiteX109" fmla="*/ 7482186 w 12192000"/>
              <a:gd name="connsiteY109" fmla="*/ 185458 h 1128179"/>
              <a:gd name="connsiteX110" fmla="*/ 7583207 w 12192000"/>
              <a:gd name="connsiteY110" fmla="*/ 159660 h 1128179"/>
              <a:gd name="connsiteX111" fmla="*/ 7641594 w 12192000"/>
              <a:gd name="connsiteY111" fmla="*/ 153426 h 1128179"/>
              <a:gd name="connsiteX112" fmla="*/ 7800943 w 12192000"/>
              <a:gd name="connsiteY112" fmla="*/ 127008 h 1128179"/>
              <a:gd name="connsiteX113" fmla="*/ 7960450 w 12192000"/>
              <a:gd name="connsiteY113" fmla="*/ 93391 h 1128179"/>
              <a:gd name="connsiteX114" fmla="*/ 8185539 w 12192000"/>
              <a:gd name="connsiteY114" fmla="*/ 9813 h 1128179"/>
              <a:gd name="connsiteX115" fmla="*/ 8207409 w 12192000"/>
              <a:gd name="connsiteY115" fmla="*/ 0 h 1128179"/>
              <a:gd name="connsiteX116" fmla="*/ 8238081 w 12192000"/>
              <a:gd name="connsiteY116" fmla="*/ 5133 h 1128179"/>
              <a:gd name="connsiteX117" fmla="*/ 8361058 w 12192000"/>
              <a:gd name="connsiteY117" fmla="*/ 27576 h 1128179"/>
              <a:gd name="connsiteX118" fmla="*/ 8458208 w 12192000"/>
              <a:gd name="connsiteY118" fmla="*/ 61981 h 1128179"/>
              <a:gd name="connsiteX119" fmla="*/ 8645033 w 12192000"/>
              <a:gd name="connsiteY119" fmla="*/ 78141 h 1128179"/>
              <a:gd name="connsiteX120" fmla="*/ 8772056 w 12192000"/>
              <a:gd name="connsiteY120" fmla="*/ 88351 h 1128179"/>
              <a:gd name="connsiteX121" fmla="*/ 8929686 w 12192000"/>
              <a:gd name="connsiteY121" fmla="*/ 70976 h 1128179"/>
              <a:gd name="connsiteX122" fmla="*/ 8966892 w 12192000"/>
              <a:gd name="connsiteY122"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2002933 w 12192000"/>
              <a:gd name="connsiteY42" fmla="*/ 666487 h 1128179"/>
              <a:gd name="connsiteX43" fmla="*/ 2147463 w 12192000"/>
              <a:gd name="connsiteY43" fmla="*/ 645844 h 1128179"/>
              <a:gd name="connsiteX44" fmla="*/ 2421837 w 12192000"/>
              <a:gd name="connsiteY44" fmla="*/ 617227 h 1128179"/>
              <a:gd name="connsiteX45" fmla="*/ 2562174 w 12192000"/>
              <a:gd name="connsiteY45" fmla="*/ 572725 h 1128179"/>
              <a:gd name="connsiteX46" fmla="*/ 2627821 w 12192000"/>
              <a:gd name="connsiteY46" fmla="*/ 594803 h 1128179"/>
              <a:gd name="connsiteX47" fmla="*/ 2730710 w 12192000"/>
              <a:gd name="connsiteY47" fmla="*/ 535894 h 1128179"/>
              <a:gd name="connsiteX48" fmla="*/ 2884932 w 12192000"/>
              <a:gd name="connsiteY48" fmla="*/ 529610 h 1128179"/>
              <a:gd name="connsiteX49" fmla="*/ 2976019 w 12192000"/>
              <a:gd name="connsiteY49" fmla="*/ 517878 h 1128179"/>
              <a:gd name="connsiteX50" fmla="*/ 3008759 w 12192000"/>
              <a:gd name="connsiteY50" fmla="*/ 500898 h 1128179"/>
              <a:gd name="connsiteX51" fmla="*/ 3055731 w 12192000"/>
              <a:gd name="connsiteY51" fmla="*/ 485604 h 1128179"/>
              <a:gd name="connsiteX52" fmla="*/ 3137188 w 12192000"/>
              <a:gd name="connsiteY52" fmla="*/ 448921 h 1128179"/>
              <a:gd name="connsiteX53" fmla="*/ 3338608 w 12192000"/>
              <a:gd name="connsiteY53" fmla="*/ 446350 h 1128179"/>
              <a:gd name="connsiteX54" fmla="*/ 3344574 w 12192000"/>
              <a:gd name="connsiteY54" fmla="*/ 435962 h 1128179"/>
              <a:gd name="connsiteX55" fmla="*/ 3402455 w 12192000"/>
              <a:gd name="connsiteY55" fmla="*/ 430487 h 1128179"/>
              <a:gd name="connsiteX56" fmla="*/ 3614450 w 12192000"/>
              <a:gd name="connsiteY56" fmla="*/ 475834 h 1128179"/>
              <a:gd name="connsiteX57" fmla="*/ 3727304 w 12192000"/>
              <a:gd name="connsiteY57" fmla="*/ 463354 h 1128179"/>
              <a:gd name="connsiteX58" fmla="*/ 3765869 w 12192000"/>
              <a:gd name="connsiteY58" fmla="*/ 448520 h 1128179"/>
              <a:gd name="connsiteX59" fmla="*/ 3830576 w 12192000"/>
              <a:gd name="connsiteY59" fmla="*/ 424312 h 1128179"/>
              <a:gd name="connsiteX60" fmla="*/ 3875271 w 12192000"/>
              <a:gd name="connsiteY60" fmla="*/ 380597 h 1128179"/>
              <a:gd name="connsiteX61" fmla="*/ 3948478 w 12192000"/>
              <a:gd name="connsiteY61" fmla="*/ 401303 h 1128179"/>
              <a:gd name="connsiteX62" fmla="*/ 4006369 w 12192000"/>
              <a:gd name="connsiteY62" fmla="*/ 379758 h 1128179"/>
              <a:gd name="connsiteX63" fmla="*/ 4093666 w 12192000"/>
              <a:gd name="connsiteY63" fmla="*/ 343437 h 1128179"/>
              <a:gd name="connsiteX64" fmla="*/ 4145241 w 12192000"/>
              <a:gd name="connsiteY64" fmla="*/ 331048 h 1128179"/>
              <a:gd name="connsiteX65" fmla="*/ 4284785 w 12192000"/>
              <a:gd name="connsiteY65" fmla="*/ 287911 h 1128179"/>
              <a:gd name="connsiteX66" fmla="*/ 4423539 w 12192000"/>
              <a:gd name="connsiteY66" fmla="*/ 237622 h 1128179"/>
              <a:gd name="connsiteX67" fmla="*/ 4535774 w 12192000"/>
              <a:gd name="connsiteY67" fmla="*/ 174767 h 1128179"/>
              <a:gd name="connsiteX68" fmla="*/ 4536053 w 12192000"/>
              <a:gd name="connsiteY68" fmla="*/ 174235 h 1128179"/>
              <a:gd name="connsiteX69" fmla="*/ 4547385 w 12192000"/>
              <a:gd name="connsiteY69" fmla="*/ 175275 h 1128179"/>
              <a:gd name="connsiteX70" fmla="*/ 4603054 w 12192000"/>
              <a:gd name="connsiteY70" fmla="*/ 187089 h 1128179"/>
              <a:gd name="connsiteX71" fmla="*/ 4674354 w 12192000"/>
              <a:gd name="connsiteY71" fmla="*/ 136635 h 1128179"/>
              <a:gd name="connsiteX72" fmla="*/ 4704259 w 12192000"/>
              <a:gd name="connsiteY72" fmla="*/ 127953 h 1128179"/>
              <a:gd name="connsiteX73" fmla="*/ 4720133 w 12192000"/>
              <a:gd name="connsiteY73" fmla="*/ 120475 h 1128179"/>
              <a:gd name="connsiteX74" fmla="*/ 4721058 w 12192000"/>
              <a:gd name="connsiteY74" fmla="*/ 118174 h 1128179"/>
              <a:gd name="connsiteX75" fmla="*/ 4774434 w 12192000"/>
              <a:gd name="connsiteY75" fmla="*/ 129767 h 1128179"/>
              <a:gd name="connsiteX76" fmla="*/ 4781376 w 12192000"/>
              <a:gd name="connsiteY76" fmla="*/ 127026 h 1128179"/>
              <a:gd name="connsiteX77" fmla="*/ 4816353 w 12192000"/>
              <a:gd name="connsiteY77" fmla="*/ 140061 h 1128179"/>
              <a:gd name="connsiteX78" fmla="*/ 4834325 w 12192000"/>
              <a:gd name="connsiteY78" fmla="*/ 143873 h 1128179"/>
              <a:gd name="connsiteX79" fmla="*/ 4839606 w 12192000"/>
              <a:gd name="connsiteY79" fmla="*/ 150977 h 1128179"/>
              <a:gd name="connsiteX80" fmla="*/ 4866030 w 12192000"/>
              <a:gd name="connsiteY80" fmla="*/ 153545 h 1128179"/>
              <a:gd name="connsiteX81" fmla="*/ 4868987 w 12192000"/>
              <a:gd name="connsiteY81" fmla="*/ 151567 h 1128179"/>
              <a:gd name="connsiteX82" fmla="*/ 4891068 w 12192000"/>
              <a:gd name="connsiteY82" fmla="*/ 162141 h 1128179"/>
              <a:gd name="connsiteX83" fmla="*/ 4909920 w 12192000"/>
              <a:gd name="connsiteY83" fmla="*/ 181223 h 1128179"/>
              <a:gd name="connsiteX84" fmla="*/ 5133538 w 12192000"/>
              <a:gd name="connsiteY84" fmla="*/ 171046 h 1128179"/>
              <a:gd name="connsiteX85" fmla="*/ 5467747 w 12192000"/>
              <a:gd name="connsiteY85" fmla="*/ 211498 h 1128179"/>
              <a:gd name="connsiteX86" fmla="*/ 5792606 w 12192000"/>
              <a:gd name="connsiteY86" fmla="*/ 221512 h 1128179"/>
              <a:gd name="connsiteX87" fmla="*/ 5869247 w 12192000"/>
              <a:gd name="connsiteY87" fmla="*/ 207069 h 1128179"/>
              <a:gd name="connsiteX88" fmla="*/ 5938156 w 12192000"/>
              <a:gd name="connsiteY88" fmla="*/ 236733 h 1128179"/>
              <a:gd name="connsiteX89" fmla="*/ 5965800 w 12192000"/>
              <a:gd name="connsiteY89" fmla="*/ 221624 h 1128179"/>
              <a:gd name="connsiteX90" fmla="*/ 5970550 w 12192000"/>
              <a:gd name="connsiteY90" fmla="*/ 218554 h 1128179"/>
              <a:gd name="connsiteX91" fmla="*/ 5989910 w 12192000"/>
              <a:gd name="connsiteY91" fmla="*/ 216383 h 1128179"/>
              <a:gd name="connsiteX92" fmla="*/ 5994937 w 12192000"/>
              <a:gd name="connsiteY92" fmla="*/ 203125 h 1128179"/>
              <a:gd name="connsiteX93" fmla="*/ 6023765 w 12192000"/>
              <a:gd name="connsiteY93" fmla="*/ 190797 h 1128179"/>
              <a:gd name="connsiteX94" fmla="*/ 6059520 w 12192000"/>
              <a:gd name="connsiteY94" fmla="*/ 190331 h 1128179"/>
              <a:gd name="connsiteX95" fmla="*/ 6229716 w 12192000"/>
              <a:gd name="connsiteY95" fmla="*/ 202251 h 1128179"/>
              <a:gd name="connsiteX96" fmla="*/ 6331381 w 12192000"/>
              <a:gd name="connsiteY96" fmla="*/ 201324 h 1128179"/>
              <a:gd name="connsiteX97" fmla="*/ 6369749 w 12192000"/>
              <a:gd name="connsiteY97" fmla="*/ 188311 h 1128179"/>
              <a:gd name="connsiteX98" fmla="*/ 6423498 w 12192000"/>
              <a:gd name="connsiteY98" fmla="*/ 178651 h 1128179"/>
              <a:gd name="connsiteX99" fmla="*/ 6645685 w 12192000"/>
              <a:gd name="connsiteY99" fmla="*/ 176840 h 1128179"/>
              <a:gd name="connsiteX100" fmla="*/ 6739636 w 12192000"/>
              <a:gd name="connsiteY100" fmla="*/ 172969 h 1128179"/>
              <a:gd name="connsiteX101" fmla="*/ 6820599 w 12192000"/>
              <a:gd name="connsiteY101" fmla="*/ 197012 h 1128179"/>
              <a:gd name="connsiteX102" fmla="*/ 7038226 w 12192000"/>
              <a:gd name="connsiteY102" fmla="*/ 234745 h 1128179"/>
              <a:gd name="connsiteX103" fmla="*/ 7163894 w 12192000"/>
              <a:gd name="connsiteY103" fmla="*/ 235638 h 1128179"/>
              <a:gd name="connsiteX104" fmla="*/ 7208349 w 12192000"/>
              <a:gd name="connsiteY104" fmla="*/ 225443 h 1128179"/>
              <a:gd name="connsiteX105" fmla="*/ 7282840 w 12192000"/>
              <a:gd name="connsiteY105" fmla="*/ 209016 h 1128179"/>
              <a:gd name="connsiteX106" fmla="*/ 7338153 w 12192000"/>
              <a:gd name="connsiteY106" fmla="*/ 170853 h 1128179"/>
              <a:gd name="connsiteX107" fmla="*/ 7400583 w 12192000"/>
              <a:gd name="connsiteY107" fmla="*/ 167375 h 1128179"/>
              <a:gd name="connsiteX108" fmla="*/ 7415556 w 12192000"/>
              <a:gd name="connsiteY108" fmla="*/ 200044 h 1128179"/>
              <a:gd name="connsiteX109" fmla="*/ 7482186 w 12192000"/>
              <a:gd name="connsiteY109" fmla="*/ 185458 h 1128179"/>
              <a:gd name="connsiteX110" fmla="*/ 7583207 w 12192000"/>
              <a:gd name="connsiteY110" fmla="*/ 159660 h 1128179"/>
              <a:gd name="connsiteX111" fmla="*/ 7641594 w 12192000"/>
              <a:gd name="connsiteY111" fmla="*/ 153426 h 1128179"/>
              <a:gd name="connsiteX112" fmla="*/ 7800943 w 12192000"/>
              <a:gd name="connsiteY112" fmla="*/ 127008 h 1128179"/>
              <a:gd name="connsiteX113" fmla="*/ 7960450 w 12192000"/>
              <a:gd name="connsiteY113" fmla="*/ 93391 h 1128179"/>
              <a:gd name="connsiteX114" fmla="*/ 8185539 w 12192000"/>
              <a:gd name="connsiteY114" fmla="*/ 9813 h 1128179"/>
              <a:gd name="connsiteX115" fmla="*/ 8207409 w 12192000"/>
              <a:gd name="connsiteY115" fmla="*/ 0 h 1128179"/>
              <a:gd name="connsiteX116" fmla="*/ 8238081 w 12192000"/>
              <a:gd name="connsiteY116" fmla="*/ 5133 h 1128179"/>
              <a:gd name="connsiteX117" fmla="*/ 8361058 w 12192000"/>
              <a:gd name="connsiteY117" fmla="*/ 27576 h 1128179"/>
              <a:gd name="connsiteX118" fmla="*/ 8458208 w 12192000"/>
              <a:gd name="connsiteY118" fmla="*/ 61981 h 1128179"/>
              <a:gd name="connsiteX119" fmla="*/ 8645033 w 12192000"/>
              <a:gd name="connsiteY119" fmla="*/ 78141 h 1128179"/>
              <a:gd name="connsiteX120" fmla="*/ 8772056 w 12192000"/>
              <a:gd name="connsiteY120" fmla="*/ 88351 h 1128179"/>
              <a:gd name="connsiteX121" fmla="*/ 8929686 w 12192000"/>
              <a:gd name="connsiteY121" fmla="*/ 70976 h 1128179"/>
              <a:gd name="connsiteX122" fmla="*/ 8966892 w 12192000"/>
              <a:gd name="connsiteY122"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481131 w 12192000"/>
              <a:gd name="connsiteY40" fmla="*/ 629980 h 1128179"/>
              <a:gd name="connsiteX41" fmla="*/ 1698214 w 12192000"/>
              <a:gd name="connsiteY41" fmla="*/ 649129 h 1128179"/>
              <a:gd name="connsiteX42" fmla="*/ 2002933 w 12192000"/>
              <a:gd name="connsiteY42" fmla="*/ 666487 h 1128179"/>
              <a:gd name="connsiteX43" fmla="*/ 2147463 w 12192000"/>
              <a:gd name="connsiteY43" fmla="*/ 645844 h 1128179"/>
              <a:gd name="connsiteX44" fmla="*/ 2421837 w 12192000"/>
              <a:gd name="connsiteY44" fmla="*/ 617227 h 1128179"/>
              <a:gd name="connsiteX45" fmla="*/ 2562174 w 12192000"/>
              <a:gd name="connsiteY45" fmla="*/ 572725 h 1128179"/>
              <a:gd name="connsiteX46" fmla="*/ 2627821 w 12192000"/>
              <a:gd name="connsiteY46" fmla="*/ 594803 h 1128179"/>
              <a:gd name="connsiteX47" fmla="*/ 2730710 w 12192000"/>
              <a:gd name="connsiteY47" fmla="*/ 535894 h 1128179"/>
              <a:gd name="connsiteX48" fmla="*/ 2884932 w 12192000"/>
              <a:gd name="connsiteY48" fmla="*/ 529610 h 1128179"/>
              <a:gd name="connsiteX49" fmla="*/ 2976019 w 12192000"/>
              <a:gd name="connsiteY49" fmla="*/ 517878 h 1128179"/>
              <a:gd name="connsiteX50" fmla="*/ 3008759 w 12192000"/>
              <a:gd name="connsiteY50" fmla="*/ 500898 h 1128179"/>
              <a:gd name="connsiteX51" fmla="*/ 3055731 w 12192000"/>
              <a:gd name="connsiteY51" fmla="*/ 485604 h 1128179"/>
              <a:gd name="connsiteX52" fmla="*/ 3137188 w 12192000"/>
              <a:gd name="connsiteY52" fmla="*/ 448921 h 1128179"/>
              <a:gd name="connsiteX53" fmla="*/ 3338608 w 12192000"/>
              <a:gd name="connsiteY53" fmla="*/ 446350 h 1128179"/>
              <a:gd name="connsiteX54" fmla="*/ 3344574 w 12192000"/>
              <a:gd name="connsiteY54" fmla="*/ 435962 h 1128179"/>
              <a:gd name="connsiteX55" fmla="*/ 3402455 w 12192000"/>
              <a:gd name="connsiteY55" fmla="*/ 430487 h 1128179"/>
              <a:gd name="connsiteX56" fmla="*/ 3614450 w 12192000"/>
              <a:gd name="connsiteY56" fmla="*/ 475834 h 1128179"/>
              <a:gd name="connsiteX57" fmla="*/ 3727304 w 12192000"/>
              <a:gd name="connsiteY57" fmla="*/ 463354 h 1128179"/>
              <a:gd name="connsiteX58" fmla="*/ 3765869 w 12192000"/>
              <a:gd name="connsiteY58" fmla="*/ 448520 h 1128179"/>
              <a:gd name="connsiteX59" fmla="*/ 3830576 w 12192000"/>
              <a:gd name="connsiteY59" fmla="*/ 424312 h 1128179"/>
              <a:gd name="connsiteX60" fmla="*/ 3875271 w 12192000"/>
              <a:gd name="connsiteY60" fmla="*/ 380597 h 1128179"/>
              <a:gd name="connsiteX61" fmla="*/ 3948478 w 12192000"/>
              <a:gd name="connsiteY61" fmla="*/ 401303 h 1128179"/>
              <a:gd name="connsiteX62" fmla="*/ 4006369 w 12192000"/>
              <a:gd name="connsiteY62" fmla="*/ 379758 h 1128179"/>
              <a:gd name="connsiteX63" fmla="*/ 4093666 w 12192000"/>
              <a:gd name="connsiteY63" fmla="*/ 343437 h 1128179"/>
              <a:gd name="connsiteX64" fmla="*/ 4145241 w 12192000"/>
              <a:gd name="connsiteY64" fmla="*/ 331048 h 1128179"/>
              <a:gd name="connsiteX65" fmla="*/ 4284785 w 12192000"/>
              <a:gd name="connsiteY65" fmla="*/ 287911 h 1128179"/>
              <a:gd name="connsiteX66" fmla="*/ 4423539 w 12192000"/>
              <a:gd name="connsiteY66" fmla="*/ 237622 h 1128179"/>
              <a:gd name="connsiteX67" fmla="*/ 4535774 w 12192000"/>
              <a:gd name="connsiteY67" fmla="*/ 174767 h 1128179"/>
              <a:gd name="connsiteX68" fmla="*/ 4536053 w 12192000"/>
              <a:gd name="connsiteY68" fmla="*/ 174235 h 1128179"/>
              <a:gd name="connsiteX69" fmla="*/ 4547385 w 12192000"/>
              <a:gd name="connsiteY69" fmla="*/ 175275 h 1128179"/>
              <a:gd name="connsiteX70" fmla="*/ 4603054 w 12192000"/>
              <a:gd name="connsiteY70" fmla="*/ 187089 h 1128179"/>
              <a:gd name="connsiteX71" fmla="*/ 4674354 w 12192000"/>
              <a:gd name="connsiteY71" fmla="*/ 136635 h 1128179"/>
              <a:gd name="connsiteX72" fmla="*/ 4704259 w 12192000"/>
              <a:gd name="connsiteY72" fmla="*/ 127953 h 1128179"/>
              <a:gd name="connsiteX73" fmla="*/ 4720133 w 12192000"/>
              <a:gd name="connsiteY73" fmla="*/ 120475 h 1128179"/>
              <a:gd name="connsiteX74" fmla="*/ 4721058 w 12192000"/>
              <a:gd name="connsiteY74" fmla="*/ 118174 h 1128179"/>
              <a:gd name="connsiteX75" fmla="*/ 4774434 w 12192000"/>
              <a:gd name="connsiteY75" fmla="*/ 129767 h 1128179"/>
              <a:gd name="connsiteX76" fmla="*/ 4781376 w 12192000"/>
              <a:gd name="connsiteY76" fmla="*/ 127026 h 1128179"/>
              <a:gd name="connsiteX77" fmla="*/ 4816353 w 12192000"/>
              <a:gd name="connsiteY77" fmla="*/ 140061 h 1128179"/>
              <a:gd name="connsiteX78" fmla="*/ 4834325 w 12192000"/>
              <a:gd name="connsiteY78" fmla="*/ 143873 h 1128179"/>
              <a:gd name="connsiteX79" fmla="*/ 4839606 w 12192000"/>
              <a:gd name="connsiteY79" fmla="*/ 150977 h 1128179"/>
              <a:gd name="connsiteX80" fmla="*/ 4866030 w 12192000"/>
              <a:gd name="connsiteY80" fmla="*/ 153545 h 1128179"/>
              <a:gd name="connsiteX81" fmla="*/ 4868987 w 12192000"/>
              <a:gd name="connsiteY81" fmla="*/ 151567 h 1128179"/>
              <a:gd name="connsiteX82" fmla="*/ 4891068 w 12192000"/>
              <a:gd name="connsiteY82" fmla="*/ 162141 h 1128179"/>
              <a:gd name="connsiteX83" fmla="*/ 4909920 w 12192000"/>
              <a:gd name="connsiteY83" fmla="*/ 181223 h 1128179"/>
              <a:gd name="connsiteX84" fmla="*/ 5133538 w 12192000"/>
              <a:gd name="connsiteY84" fmla="*/ 171046 h 1128179"/>
              <a:gd name="connsiteX85" fmla="*/ 5467747 w 12192000"/>
              <a:gd name="connsiteY85" fmla="*/ 211498 h 1128179"/>
              <a:gd name="connsiteX86" fmla="*/ 5792606 w 12192000"/>
              <a:gd name="connsiteY86" fmla="*/ 221512 h 1128179"/>
              <a:gd name="connsiteX87" fmla="*/ 5869247 w 12192000"/>
              <a:gd name="connsiteY87" fmla="*/ 207069 h 1128179"/>
              <a:gd name="connsiteX88" fmla="*/ 5938156 w 12192000"/>
              <a:gd name="connsiteY88" fmla="*/ 236733 h 1128179"/>
              <a:gd name="connsiteX89" fmla="*/ 5965800 w 12192000"/>
              <a:gd name="connsiteY89" fmla="*/ 221624 h 1128179"/>
              <a:gd name="connsiteX90" fmla="*/ 5970550 w 12192000"/>
              <a:gd name="connsiteY90" fmla="*/ 218554 h 1128179"/>
              <a:gd name="connsiteX91" fmla="*/ 5989910 w 12192000"/>
              <a:gd name="connsiteY91" fmla="*/ 216383 h 1128179"/>
              <a:gd name="connsiteX92" fmla="*/ 5994937 w 12192000"/>
              <a:gd name="connsiteY92" fmla="*/ 203125 h 1128179"/>
              <a:gd name="connsiteX93" fmla="*/ 6023765 w 12192000"/>
              <a:gd name="connsiteY93" fmla="*/ 190797 h 1128179"/>
              <a:gd name="connsiteX94" fmla="*/ 6059520 w 12192000"/>
              <a:gd name="connsiteY94" fmla="*/ 190331 h 1128179"/>
              <a:gd name="connsiteX95" fmla="*/ 6229716 w 12192000"/>
              <a:gd name="connsiteY95" fmla="*/ 202251 h 1128179"/>
              <a:gd name="connsiteX96" fmla="*/ 6331381 w 12192000"/>
              <a:gd name="connsiteY96" fmla="*/ 201324 h 1128179"/>
              <a:gd name="connsiteX97" fmla="*/ 6369749 w 12192000"/>
              <a:gd name="connsiteY97" fmla="*/ 188311 h 1128179"/>
              <a:gd name="connsiteX98" fmla="*/ 6423498 w 12192000"/>
              <a:gd name="connsiteY98" fmla="*/ 178651 h 1128179"/>
              <a:gd name="connsiteX99" fmla="*/ 6645685 w 12192000"/>
              <a:gd name="connsiteY99" fmla="*/ 176840 h 1128179"/>
              <a:gd name="connsiteX100" fmla="*/ 6739636 w 12192000"/>
              <a:gd name="connsiteY100" fmla="*/ 172969 h 1128179"/>
              <a:gd name="connsiteX101" fmla="*/ 6820599 w 12192000"/>
              <a:gd name="connsiteY101" fmla="*/ 197012 h 1128179"/>
              <a:gd name="connsiteX102" fmla="*/ 7038226 w 12192000"/>
              <a:gd name="connsiteY102" fmla="*/ 234745 h 1128179"/>
              <a:gd name="connsiteX103" fmla="*/ 7163894 w 12192000"/>
              <a:gd name="connsiteY103" fmla="*/ 235638 h 1128179"/>
              <a:gd name="connsiteX104" fmla="*/ 7208349 w 12192000"/>
              <a:gd name="connsiteY104" fmla="*/ 225443 h 1128179"/>
              <a:gd name="connsiteX105" fmla="*/ 7282840 w 12192000"/>
              <a:gd name="connsiteY105" fmla="*/ 209016 h 1128179"/>
              <a:gd name="connsiteX106" fmla="*/ 7338153 w 12192000"/>
              <a:gd name="connsiteY106" fmla="*/ 170853 h 1128179"/>
              <a:gd name="connsiteX107" fmla="*/ 7400583 w 12192000"/>
              <a:gd name="connsiteY107" fmla="*/ 167375 h 1128179"/>
              <a:gd name="connsiteX108" fmla="*/ 7415556 w 12192000"/>
              <a:gd name="connsiteY108" fmla="*/ 200044 h 1128179"/>
              <a:gd name="connsiteX109" fmla="*/ 7482186 w 12192000"/>
              <a:gd name="connsiteY109" fmla="*/ 185458 h 1128179"/>
              <a:gd name="connsiteX110" fmla="*/ 7583207 w 12192000"/>
              <a:gd name="connsiteY110" fmla="*/ 159660 h 1128179"/>
              <a:gd name="connsiteX111" fmla="*/ 7641594 w 12192000"/>
              <a:gd name="connsiteY111" fmla="*/ 153426 h 1128179"/>
              <a:gd name="connsiteX112" fmla="*/ 7800943 w 12192000"/>
              <a:gd name="connsiteY112" fmla="*/ 127008 h 1128179"/>
              <a:gd name="connsiteX113" fmla="*/ 7960450 w 12192000"/>
              <a:gd name="connsiteY113" fmla="*/ 93391 h 1128179"/>
              <a:gd name="connsiteX114" fmla="*/ 8185539 w 12192000"/>
              <a:gd name="connsiteY114" fmla="*/ 9813 h 1128179"/>
              <a:gd name="connsiteX115" fmla="*/ 8207409 w 12192000"/>
              <a:gd name="connsiteY115" fmla="*/ 0 h 1128179"/>
              <a:gd name="connsiteX116" fmla="*/ 8238081 w 12192000"/>
              <a:gd name="connsiteY116" fmla="*/ 5133 h 1128179"/>
              <a:gd name="connsiteX117" fmla="*/ 8361058 w 12192000"/>
              <a:gd name="connsiteY117" fmla="*/ 27576 h 1128179"/>
              <a:gd name="connsiteX118" fmla="*/ 8458208 w 12192000"/>
              <a:gd name="connsiteY118" fmla="*/ 61981 h 1128179"/>
              <a:gd name="connsiteX119" fmla="*/ 8645033 w 12192000"/>
              <a:gd name="connsiteY119" fmla="*/ 78141 h 1128179"/>
              <a:gd name="connsiteX120" fmla="*/ 8772056 w 12192000"/>
              <a:gd name="connsiteY120" fmla="*/ 88351 h 1128179"/>
              <a:gd name="connsiteX121" fmla="*/ 8929686 w 12192000"/>
              <a:gd name="connsiteY121" fmla="*/ 70976 h 1128179"/>
              <a:gd name="connsiteX122" fmla="*/ 8966892 w 12192000"/>
              <a:gd name="connsiteY122"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23680 w 12192000"/>
              <a:gd name="connsiteY39" fmla="*/ 687582 h 1128179"/>
              <a:gd name="connsiteX40" fmla="*/ 1698214 w 12192000"/>
              <a:gd name="connsiteY40" fmla="*/ 649129 h 1128179"/>
              <a:gd name="connsiteX41" fmla="*/ 2002933 w 12192000"/>
              <a:gd name="connsiteY41" fmla="*/ 666487 h 1128179"/>
              <a:gd name="connsiteX42" fmla="*/ 2147463 w 12192000"/>
              <a:gd name="connsiteY42" fmla="*/ 645844 h 1128179"/>
              <a:gd name="connsiteX43" fmla="*/ 2421837 w 12192000"/>
              <a:gd name="connsiteY43" fmla="*/ 617227 h 1128179"/>
              <a:gd name="connsiteX44" fmla="*/ 2562174 w 12192000"/>
              <a:gd name="connsiteY44" fmla="*/ 572725 h 1128179"/>
              <a:gd name="connsiteX45" fmla="*/ 2627821 w 12192000"/>
              <a:gd name="connsiteY45" fmla="*/ 594803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44574 w 12192000"/>
              <a:gd name="connsiteY53" fmla="*/ 435962 h 1128179"/>
              <a:gd name="connsiteX54" fmla="*/ 3402455 w 12192000"/>
              <a:gd name="connsiteY54" fmla="*/ 430487 h 1128179"/>
              <a:gd name="connsiteX55" fmla="*/ 3614450 w 12192000"/>
              <a:gd name="connsiteY55" fmla="*/ 475834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891068 w 12192000"/>
              <a:gd name="connsiteY81" fmla="*/ 162141 h 1128179"/>
              <a:gd name="connsiteX82" fmla="*/ 4909920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458208 w 12192000"/>
              <a:gd name="connsiteY117" fmla="*/ 6198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216594 w 12192000"/>
              <a:gd name="connsiteY38" fmla="*/ 711296 h 1128179"/>
              <a:gd name="connsiteX39" fmla="*/ 1479778 w 12192000"/>
              <a:gd name="connsiteY39" fmla="*/ 693191 h 1128179"/>
              <a:gd name="connsiteX40" fmla="*/ 1698214 w 12192000"/>
              <a:gd name="connsiteY40" fmla="*/ 649129 h 1128179"/>
              <a:gd name="connsiteX41" fmla="*/ 2002933 w 12192000"/>
              <a:gd name="connsiteY41" fmla="*/ 666487 h 1128179"/>
              <a:gd name="connsiteX42" fmla="*/ 2147463 w 12192000"/>
              <a:gd name="connsiteY42" fmla="*/ 645844 h 1128179"/>
              <a:gd name="connsiteX43" fmla="*/ 2421837 w 12192000"/>
              <a:gd name="connsiteY43" fmla="*/ 617227 h 1128179"/>
              <a:gd name="connsiteX44" fmla="*/ 2562174 w 12192000"/>
              <a:gd name="connsiteY44" fmla="*/ 572725 h 1128179"/>
              <a:gd name="connsiteX45" fmla="*/ 2627821 w 12192000"/>
              <a:gd name="connsiteY45" fmla="*/ 594803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44574 w 12192000"/>
              <a:gd name="connsiteY53" fmla="*/ 435962 h 1128179"/>
              <a:gd name="connsiteX54" fmla="*/ 3402455 w 12192000"/>
              <a:gd name="connsiteY54" fmla="*/ 430487 h 1128179"/>
              <a:gd name="connsiteX55" fmla="*/ 3614450 w 12192000"/>
              <a:gd name="connsiteY55" fmla="*/ 475834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891068 w 12192000"/>
              <a:gd name="connsiteY81" fmla="*/ 162141 h 1128179"/>
              <a:gd name="connsiteX82" fmla="*/ 4909920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458208 w 12192000"/>
              <a:gd name="connsiteY117" fmla="*/ 6198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154923 w 12192000"/>
              <a:gd name="connsiteY37" fmla="*/ 767172 h 1128179"/>
              <a:gd name="connsiteX38" fmla="*/ 1345620 w 12192000"/>
              <a:gd name="connsiteY38" fmla="*/ 711296 h 1128179"/>
              <a:gd name="connsiteX39" fmla="*/ 1479778 w 12192000"/>
              <a:gd name="connsiteY39" fmla="*/ 693191 h 1128179"/>
              <a:gd name="connsiteX40" fmla="*/ 1698214 w 12192000"/>
              <a:gd name="connsiteY40" fmla="*/ 649129 h 1128179"/>
              <a:gd name="connsiteX41" fmla="*/ 2002933 w 12192000"/>
              <a:gd name="connsiteY41" fmla="*/ 666487 h 1128179"/>
              <a:gd name="connsiteX42" fmla="*/ 2147463 w 12192000"/>
              <a:gd name="connsiteY42" fmla="*/ 645844 h 1128179"/>
              <a:gd name="connsiteX43" fmla="*/ 2421837 w 12192000"/>
              <a:gd name="connsiteY43" fmla="*/ 617227 h 1128179"/>
              <a:gd name="connsiteX44" fmla="*/ 2562174 w 12192000"/>
              <a:gd name="connsiteY44" fmla="*/ 572725 h 1128179"/>
              <a:gd name="connsiteX45" fmla="*/ 2627821 w 12192000"/>
              <a:gd name="connsiteY45" fmla="*/ 594803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44574 w 12192000"/>
              <a:gd name="connsiteY53" fmla="*/ 435962 h 1128179"/>
              <a:gd name="connsiteX54" fmla="*/ 3402455 w 12192000"/>
              <a:gd name="connsiteY54" fmla="*/ 430487 h 1128179"/>
              <a:gd name="connsiteX55" fmla="*/ 3614450 w 12192000"/>
              <a:gd name="connsiteY55" fmla="*/ 475834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891068 w 12192000"/>
              <a:gd name="connsiteY81" fmla="*/ 162141 h 1128179"/>
              <a:gd name="connsiteX82" fmla="*/ 4909920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458208 w 12192000"/>
              <a:gd name="connsiteY117" fmla="*/ 6198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02332 w 12192000"/>
              <a:gd name="connsiteY36" fmla="*/ 768355 h 1128179"/>
              <a:gd name="connsiteX37" fmla="*/ 1244680 w 12192000"/>
              <a:gd name="connsiteY37" fmla="*/ 733513 h 1128179"/>
              <a:gd name="connsiteX38" fmla="*/ 1345620 w 12192000"/>
              <a:gd name="connsiteY38" fmla="*/ 711296 h 1128179"/>
              <a:gd name="connsiteX39" fmla="*/ 1479778 w 12192000"/>
              <a:gd name="connsiteY39" fmla="*/ 693191 h 1128179"/>
              <a:gd name="connsiteX40" fmla="*/ 1698214 w 12192000"/>
              <a:gd name="connsiteY40" fmla="*/ 649129 h 1128179"/>
              <a:gd name="connsiteX41" fmla="*/ 2002933 w 12192000"/>
              <a:gd name="connsiteY41" fmla="*/ 666487 h 1128179"/>
              <a:gd name="connsiteX42" fmla="*/ 2147463 w 12192000"/>
              <a:gd name="connsiteY42" fmla="*/ 645844 h 1128179"/>
              <a:gd name="connsiteX43" fmla="*/ 2421837 w 12192000"/>
              <a:gd name="connsiteY43" fmla="*/ 617227 h 1128179"/>
              <a:gd name="connsiteX44" fmla="*/ 2562174 w 12192000"/>
              <a:gd name="connsiteY44" fmla="*/ 572725 h 1128179"/>
              <a:gd name="connsiteX45" fmla="*/ 2627821 w 12192000"/>
              <a:gd name="connsiteY45" fmla="*/ 594803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44574 w 12192000"/>
              <a:gd name="connsiteY53" fmla="*/ 435962 h 1128179"/>
              <a:gd name="connsiteX54" fmla="*/ 3402455 w 12192000"/>
              <a:gd name="connsiteY54" fmla="*/ 430487 h 1128179"/>
              <a:gd name="connsiteX55" fmla="*/ 3614450 w 12192000"/>
              <a:gd name="connsiteY55" fmla="*/ 475834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891068 w 12192000"/>
              <a:gd name="connsiteY81" fmla="*/ 162141 h 1128179"/>
              <a:gd name="connsiteX82" fmla="*/ 4909920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458208 w 12192000"/>
              <a:gd name="connsiteY117" fmla="*/ 6198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44355 w 12192000"/>
              <a:gd name="connsiteY34" fmla="*/ 807183 h 1128179"/>
              <a:gd name="connsiteX35" fmla="*/ 1063705 w 12192000"/>
              <a:gd name="connsiteY35" fmla="*/ 809009 h 1128179"/>
              <a:gd name="connsiteX36" fmla="*/ 1169650 w 12192000"/>
              <a:gd name="connsiteY36" fmla="*/ 751525 h 1128179"/>
              <a:gd name="connsiteX37" fmla="*/ 1244680 w 12192000"/>
              <a:gd name="connsiteY37" fmla="*/ 733513 h 1128179"/>
              <a:gd name="connsiteX38" fmla="*/ 1345620 w 12192000"/>
              <a:gd name="connsiteY38" fmla="*/ 711296 h 1128179"/>
              <a:gd name="connsiteX39" fmla="*/ 1479778 w 12192000"/>
              <a:gd name="connsiteY39" fmla="*/ 693191 h 1128179"/>
              <a:gd name="connsiteX40" fmla="*/ 1698214 w 12192000"/>
              <a:gd name="connsiteY40" fmla="*/ 649129 h 1128179"/>
              <a:gd name="connsiteX41" fmla="*/ 2002933 w 12192000"/>
              <a:gd name="connsiteY41" fmla="*/ 666487 h 1128179"/>
              <a:gd name="connsiteX42" fmla="*/ 2147463 w 12192000"/>
              <a:gd name="connsiteY42" fmla="*/ 645844 h 1128179"/>
              <a:gd name="connsiteX43" fmla="*/ 2421837 w 12192000"/>
              <a:gd name="connsiteY43" fmla="*/ 617227 h 1128179"/>
              <a:gd name="connsiteX44" fmla="*/ 2562174 w 12192000"/>
              <a:gd name="connsiteY44" fmla="*/ 572725 h 1128179"/>
              <a:gd name="connsiteX45" fmla="*/ 2627821 w 12192000"/>
              <a:gd name="connsiteY45" fmla="*/ 594803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44574 w 12192000"/>
              <a:gd name="connsiteY53" fmla="*/ 435962 h 1128179"/>
              <a:gd name="connsiteX54" fmla="*/ 3402455 w 12192000"/>
              <a:gd name="connsiteY54" fmla="*/ 430487 h 1128179"/>
              <a:gd name="connsiteX55" fmla="*/ 3614450 w 12192000"/>
              <a:gd name="connsiteY55" fmla="*/ 475834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891068 w 12192000"/>
              <a:gd name="connsiteY81" fmla="*/ 162141 h 1128179"/>
              <a:gd name="connsiteX82" fmla="*/ 4909920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458208 w 12192000"/>
              <a:gd name="connsiteY117" fmla="*/ 6198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44355 w 12192000"/>
              <a:gd name="connsiteY34" fmla="*/ 807183 h 1128179"/>
              <a:gd name="connsiteX35" fmla="*/ 1119803 w 12192000"/>
              <a:gd name="connsiteY35" fmla="*/ 769740 h 1128179"/>
              <a:gd name="connsiteX36" fmla="*/ 1169650 w 12192000"/>
              <a:gd name="connsiteY36" fmla="*/ 751525 h 1128179"/>
              <a:gd name="connsiteX37" fmla="*/ 1244680 w 12192000"/>
              <a:gd name="connsiteY37" fmla="*/ 733513 h 1128179"/>
              <a:gd name="connsiteX38" fmla="*/ 1345620 w 12192000"/>
              <a:gd name="connsiteY38" fmla="*/ 711296 h 1128179"/>
              <a:gd name="connsiteX39" fmla="*/ 1479778 w 12192000"/>
              <a:gd name="connsiteY39" fmla="*/ 693191 h 1128179"/>
              <a:gd name="connsiteX40" fmla="*/ 1698214 w 12192000"/>
              <a:gd name="connsiteY40" fmla="*/ 649129 h 1128179"/>
              <a:gd name="connsiteX41" fmla="*/ 2002933 w 12192000"/>
              <a:gd name="connsiteY41" fmla="*/ 666487 h 1128179"/>
              <a:gd name="connsiteX42" fmla="*/ 2147463 w 12192000"/>
              <a:gd name="connsiteY42" fmla="*/ 645844 h 1128179"/>
              <a:gd name="connsiteX43" fmla="*/ 2421837 w 12192000"/>
              <a:gd name="connsiteY43" fmla="*/ 617227 h 1128179"/>
              <a:gd name="connsiteX44" fmla="*/ 2562174 w 12192000"/>
              <a:gd name="connsiteY44" fmla="*/ 572725 h 1128179"/>
              <a:gd name="connsiteX45" fmla="*/ 2627821 w 12192000"/>
              <a:gd name="connsiteY45" fmla="*/ 594803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44574 w 12192000"/>
              <a:gd name="connsiteY53" fmla="*/ 435962 h 1128179"/>
              <a:gd name="connsiteX54" fmla="*/ 3402455 w 12192000"/>
              <a:gd name="connsiteY54" fmla="*/ 430487 h 1128179"/>
              <a:gd name="connsiteX55" fmla="*/ 3614450 w 12192000"/>
              <a:gd name="connsiteY55" fmla="*/ 475834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891068 w 12192000"/>
              <a:gd name="connsiteY81" fmla="*/ 162141 h 1128179"/>
              <a:gd name="connsiteX82" fmla="*/ 4909920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458208 w 12192000"/>
              <a:gd name="connsiteY117" fmla="*/ 6198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55575 w 12192000"/>
              <a:gd name="connsiteY34" fmla="*/ 779134 h 1128179"/>
              <a:gd name="connsiteX35" fmla="*/ 1119803 w 12192000"/>
              <a:gd name="connsiteY35" fmla="*/ 769740 h 1128179"/>
              <a:gd name="connsiteX36" fmla="*/ 1169650 w 12192000"/>
              <a:gd name="connsiteY36" fmla="*/ 751525 h 1128179"/>
              <a:gd name="connsiteX37" fmla="*/ 1244680 w 12192000"/>
              <a:gd name="connsiteY37" fmla="*/ 733513 h 1128179"/>
              <a:gd name="connsiteX38" fmla="*/ 1345620 w 12192000"/>
              <a:gd name="connsiteY38" fmla="*/ 711296 h 1128179"/>
              <a:gd name="connsiteX39" fmla="*/ 1479778 w 12192000"/>
              <a:gd name="connsiteY39" fmla="*/ 693191 h 1128179"/>
              <a:gd name="connsiteX40" fmla="*/ 1698214 w 12192000"/>
              <a:gd name="connsiteY40" fmla="*/ 649129 h 1128179"/>
              <a:gd name="connsiteX41" fmla="*/ 2002933 w 12192000"/>
              <a:gd name="connsiteY41" fmla="*/ 666487 h 1128179"/>
              <a:gd name="connsiteX42" fmla="*/ 2147463 w 12192000"/>
              <a:gd name="connsiteY42" fmla="*/ 645844 h 1128179"/>
              <a:gd name="connsiteX43" fmla="*/ 2421837 w 12192000"/>
              <a:gd name="connsiteY43" fmla="*/ 617227 h 1128179"/>
              <a:gd name="connsiteX44" fmla="*/ 2562174 w 12192000"/>
              <a:gd name="connsiteY44" fmla="*/ 572725 h 1128179"/>
              <a:gd name="connsiteX45" fmla="*/ 2627821 w 12192000"/>
              <a:gd name="connsiteY45" fmla="*/ 594803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44574 w 12192000"/>
              <a:gd name="connsiteY53" fmla="*/ 435962 h 1128179"/>
              <a:gd name="connsiteX54" fmla="*/ 3402455 w 12192000"/>
              <a:gd name="connsiteY54" fmla="*/ 430487 h 1128179"/>
              <a:gd name="connsiteX55" fmla="*/ 3614450 w 12192000"/>
              <a:gd name="connsiteY55" fmla="*/ 475834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891068 w 12192000"/>
              <a:gd name="connsiteY81" fmla="*/ 162141 h 1128179"/>
              <a:gd name="connsiteX82" fmla="*/ 4909920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458208 w 12192000"/>
              <a:gd name="connsiteY117" fmla="*/ 6198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55575 w 12192000"/>
              <a:gd name="connsiteY34" fmla="*/ 779134 h 1128179"/>
              <a:gd name="connsiteX35" fmla="*/ 1119803 w 12192000"/>
              <a:gd name="connsiteY35" fmla="*/ 769740 h 1128179"/>
              <a:gd name="connsiteX36" fmla="*/ 1169650 w 12192000"/>
              <a:gd name="connsiteY36" fmla="*/ 751525 h 1128179"/>
              <a:gd name="connsiteX37" fmla="*/ 1244680 w 12192000"/>
              <a:gd name="connsiteY37" fmla="*/ 733513 h 1128179"/>
              <a:gd name="connsiteX38" fmla="*/ 1345620 w 12192000"/>
              <a:gd name="connsiteY38" fmla="*/ 711296 h 1128179"/>
              <a:gd name="connsiteX39" fmla="*/ 1479778 w 12192000"/>
              <a:gd name="connsiteY39" fmla="*/ 693191 h 1128179"/>
              <a:gd name="connsiteX40" fmla="*/ 1698214 w 12192000"/>
              <a:gd name="connsiteY40" fmla="*/ 649129 h 1128179"/>
              <a:gd name="connsiteX41" fmla="*/ 2002933 w 12192000"/>
              <a:gd name="connsiteY41" fmla="*/ 666487 h 1128179"/>
              <a:gd name="connsiteX42" fmla="*/ 2147463 w 12192000"/>
              <a:gd name="connsiteY42" fmla="*/ 645844 h 1128179"/>
              <a:gd name="connsiteX43" fmla="*/ 2421837 w 12192000"/>
              <a:gd name="connsiteY43" fmla="*/ 617227 h 1128179"/>
              <a:gd name="connsiteX44" fmla="*/ 2562174 w 12192000"/>
              <a:gd name="connsiteY44" fmla="*/ 572725 h 1128179"/>
              <a:gd name="connsiteX45" fmla="*/ 2627821 w 12192000"/>
              <a:gd name="connsiteY45" fmla="*/ 594803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10915 w 12192000"/>
              <a:gd name="connsiteY53" fmla="*/ 447181 h 1128179"/>
              <a:gd name="connsiteX54" fmla="*/ 3402455 w 12192000"/>
              <a:gd name="connsiteY54" fmla="*/ 430487 h 1128179"/>
              <a:gd name="connsiteX55" fmla="*/ 3614450 w 12192000"/>
              <a:gd name="connsiteY55" fmla="*/ 475834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891068 w 12192000"/>
              <a:gd name="connsiteY81" fmla="*/ 162141 h 1128179"/>
              <a:gd name="connsiteX82" fmla="*/ 4909920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458208 w 12192000"/>
              <a:gd name="connsiteY117" fmla="*/ 6198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55575 w 12192000"/>
              <a:gd name="connsiteY34" fmla="*/ 779134 h 1128179"/>
              <a:gd name="connsiteX35" fmla="*/ 1119803 w 12192000"/>
              <a:gd name="connsiteY35" fmla="*/ 769740 h 1128179"/>
              <a:gd name="connsiteX36" fmla="*/ 1169650 w 12192000"/>
              <a:gd name="connsiteY36" fmla="*/ 751525 h 1128179"/>
              <a:gd name="connsiteX37" fmla="*/ 1244680 w 12192000"/>
              <a:gd name="connsiteY37" fmla="*/ 733513 h 1128179"/>
              <a:gd name="connsiteX38" fmla="*/ 1345620 w 12192000"/>
              <a:gd name="connsiteY38" fmla="*/ 711296 h 1128179"/>
              <a:gd name="connsiteX39" fmla="*/ 1479778 w 12192000"/>
              <a:gd name="connsiteY39" fmla="*/ 693191 h 1128179"/>
              <a:gd name="connsiteX40" fmla="*/ 1698214 w 12192000"/>
              <a:gd name="connsiteY40" fmla="*/ 649129 h 1128179"/>
              <a:gd name="connsiteX41" fmla="*/ 2002933 w 12192000"/>
              <a:gd name="connsiteY41" fmla="*/ 666487 h 1128179"/>
              <a:gd name="connsiteX42" fmla="*/ 2147463 w 12192000"/>
              <a:gd name="connsiteY42" fmla="*/ 645844 h 1128179"/>
              <a:gd name="connsiteX43" fmla="*/ 2421837 w 12192000"/>
              <a:gd name="connsiteY43" fmla="*/ 617227 h 1128179"/>
              <a:gd name="connsiteX44" fmla="*/ 2562174 w 12192000"/>
              <a:gd name="connsiteY44" fmla="*/ 572725 h 1128179"/>
              <a:gd name="connsiteX45" fmla="*/ 2627821 w 12192000"/>
              <a:gd name="connsiteY45" fmla="*/ 594803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10915 w 12192000"/>
              <a:gd name="connsiteY53" fmla="*/ 447181 h 1128179"/>
              <a:gd name="connsiteX54" fmla="*/ 3436114 w 12192000"/>
              <a:gd name="connsiteY54" fmla="*/ 458536 h 1128179"/>
              <a:gd name="connsiteX55" fmla="*/ 3614450 w 12192000"/>
              <a:gd name="connsiteY55" fmla="*/ 475834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891068 w 12192000"/>
              <a:gd name="connsiteY81" fmla="*/ 162141 h 1128179"/>
              <a:gd name="connsiteX82" fmla="*/ 4909920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458208 w 12192000"/>
              <a:gd name="connsiteY117" fmla="*/ 6198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55575 w 12192000"/>
              <a:gd name="connsiteY34" fmla="*/ 779134 h 1128179"/>
              <a:gd name="connsiteX35" fmla="*/ 1119803 w 12192000"/>
              <a:gd name="connsiteY35" fmla="*/ 769740 h 1128179"/>
              <a:gd name="connsiteX36" fmla="*/ 1169650 w 12192000"/>
              <a:gd name="connsiteY36" fmla="*/ 751525 h 1128179"/>
              <a:gd name="connsiteX37" fmla="*/ 1244680 w 12192000"/>
              <a:gd name="connsiteY37" fmla="*/ 733513 h 1128179"/>
              <a:gd name="connsiteX38" fmla="*/ 1345620 w 12192000"/>
              <a:gd name="connsiteY38" fmla="*/ 711296 h 1128179"/>
              <a:gd name="connsiteX39" fmla="*/ 1479778 w 12192000"/>
              <a:gd name="connsiteY39" fmla="*/ 693191 h 1128179"/>
              <a:gd name="connsiteX40" fmla="*/ 1698214 w 12192000"/>
              <a:gd name="connsiteY40" fmla="*/ 649129 h 1128179"/>
              <a:gd name="connsiteX41" fmla="*/ 2002933 w 12192000"/>
              <a:gd name="connsiteY41" fmla="*/ 666487 h 1128179"/>
              <a:gd name="connsiteX42" fmla="*/ 2147463 w 12192000"/>
              <a:gd name="connsiteY42" fmla="*/ 645844 h 1128179"/>
              <a:gd name="connsiteX43" fmla="*/ 2421837 w 12192000"/>
              <a:gd name="connsiteY43" fmla="*/ 617227 h 1128179"/>
              <a:gd name="connsiteX44" fmla="*/ 2562174 w 12192000"/>
              <a:gd name="connsiteY44" fmla="*/ 572725 h 1128179"/>
              <a:gd name="connsiteX45" fmla="*/ 2627821 w 12192000"/>
              <a:gd name="connsiteY45" fmla="*/ 594803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10915 w 12192000"/>
              <a:gd name="connsiteY53" fmla="*/ 447181 h 1128179"/>
              <a:gd name="connsiteX54" fmla="*/ 3436114 w 12192000"/>
              <a:gd name="connsiteY54" fmla="*/ 458536 h 1128179"/>
              <a:gd name="connsiteX55" fmla="*/ 3614450 w 12192000"/>
              <a:gd name="connsiteY55" fmla="*/ 475834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891068 w 12192000"/>
              <a:gd name="connsiteY81" fmla="*/ 162141 h 1128179"/>
              <a:gd name="connsiteX82" fmla="*/ 4988458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458208 w 12192000"/>
              <a:gd name="connsiteY117" fmla="*/ 6198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55575 w 12192000"/>
              <a:gd name="connsiteY34" fmla="*/ 779134 h 1128179"/>
              <a:gd name="connsiteX35" fmla="*/ 1119803 w 12192000"/>
              <a:gd name="connsiteY35" fmla="*/ 769740 h 1128179"/>
              <a:gd name="connsiteX36" fmla="*/ 1169650 w 12192000"/>
              <a:gd name="connsiteY36" fmla="*/ 751525 h 1128179"/>
              <a:gd name="connsiteX37" fmla="*/ 1244680 w 12192000"/>
              <a:gd name="connsiteY37" fmla="*/ 733513 h 1128179"/>
              <a:gd name="connsiteX38" fmla="*/ 1345620 w 12192000"/>
              <a:gd name="connsiteY38" fmla="*/ 711296 h 1128179"/>
              <a:gd name="connsiteX39" fmla="*/ 1479778 w 12192000"/>
              <a:gd name="connsiteY39" fmla="*/ 693191 h 1128179"/>
              <a:gd name="connsiteX40" fmla="*/ 1698214 w 12192000"/>
              <a:gd name="connsiteY40" fmla="*/ 649129 h 1128179"/>
              <a:gd name="connsiteX41" fmla="*/ 2002933 w 12192000"/>
              <a:gd name="connsiteY41" fmla="*/ 666487 h 1128179"/>
              <a:gd name="connsiteX42" fmla="*/ 2147463 w 12192000"/>
              <a:gd name="connsiteY42" fmla="*/ 645844 h 1128179"/>
              <a:gd name="connsiteX43" fmla="*/ 2421837 w 12192000"/>
              <a:gd name="connsiteY43" fmla="*/ 617227 h 1128179"/>
              <a:gd name="connsiteX44" fmla="*/ 2562174 w 12192000"/>
              <a:gd name="connsiteY44" fmla="*/ 572725 h 1128179"/>
              <a:gd name="connsiteX45" fmla="*/ 2627821 w 12192000"/>
              <a:gd name="connsiteY45" fmla="*/ 594803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10915 w 12192000"/>
              <a:gd name="connsiteY53" fmla="*/ 447181 h 1128179"/>
              <a:gd name="connsiteX54" fmla="*/ 3436114 w 12192000"/>
              <a:gd name="connsiteY54" fmla="*/ 458536 h 1128179"/>
              <a:gd name="connsiteX55" fmla="*/ 3614450 w 12192000"/>
              <a:gd name="connsiteY55" fmla="*/ 475834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930337 w 12192000"/>
              <a:gd name="connsiteY81" fmla="*/ 173360 h 1128179"/>
              <a:gd name="connsiteX82" fmla="*/ 4988458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458208 w 12192000"/>
              <a:gd name="connsiteY117" fmla="*/ 6198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55575 w 12192000"/>
              <a:gd name="connsiteY34" fmla="*/ 779134 h 1128179"/>
              <a:gd name="connsiteX35" fmla="*/ 1119803 w 12192000"/>
              <a:gd name="connsiteY35" fmla="*/ 769740 h 1128179"/>
              <a:gd name="connsiteX36" fmla="*/ 1169650 w 12192000"/>
              <a:gd name="connsiteY36" fmla="*/ 751525 h 1128179"/>
              <a:gd name="connsiteX37" fmla="*/ 1244680 w 12192000"/>
              <a:gd name="connsiteY37" fmla="*/ 733513 h 1128179"/>
              <a:gd name="connsiteX38" fmla="*/ 1345620 w 12192000"/>
              <a:gd name="connsiteY38" fmla="*/ 711296 h 1128179"/>
              <a:gd name="connsiteX39" fmla="*/ 1479778 w 12192000"/>
              <a:gd name="connsiteY39" fmla="*/ 693191 h 1128179"/>
              <a:gd name="connsiteX40" fmla="*/ 1698214 w 12192000"/>
              <a:gd name="connsiteY40" fmla="*/ 649129 h 1128179"/>
              <a:gd name="connsiteX41" fmla="*/ 2002933 w 12192000"/>
              <a:gd name="connsiteY41" fmla="*/ 666487 h 1128179"/>
              <a:gd name="connsiteX42" fmla="*/ 2147463 w 12192000"/>
              <a:gd name="connsiteY42" fmla="*/ 645844 h 1128179"/>
              <a:gd name="connsiteX43" fmla="*/ 2421837 w 12192000"/>
              <a:gd name="connsiteY43" fmla="*/ 617227 h 1128179"/>
              <a:gd name="connsiteX44" fmla="*/ 2562174 w 12192000"/>
              <a:gd name="connsiteY44" fmla="*/ 572725 h 1128179"/>
              <a:gd name="connsiteX45" fmla="*/ 2627821 w 12192000"/>
              <a:gd name="connsiteY45" fmla="*/ 594803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10915 w 12192000"/>
              <a:gd name="connsiteY53" fmla="*/ 447181 h 1128179"/>
              <a:gd name="connsiteX54" fmla="*/ 3436114 w 12192000"/>
              <a:gd name="connsiteY54" fmla="*/ 458536 h 1128179"/>
              <a:gd name="connsiteX55" fmla="*/ 3608840 w 12192000"/>
              <a:gd name="connsiteY55" fmla="*/ 453395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930337 w 12192000"/>
              <a:gd name="connsiteY81" fmla="*/ 173360 h 1128179"/>
              <a:gd name="connsiteX82" fmla="*/ 4988458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458208 w 12192000"/>
              <a:gd name="connsiteY117" fmla="*/ 6198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55575 w 12192000"/>
              <a:gd name="connsiteY34" fmla="*/ 779134 h 1128179"/>
              <a:gd name="connsiteX35" fmla="*/ 1119803 w 12192000"/>
              <a:gd name="connsiteY35" fmla="*/ 769740 h 1128179"/>
              <a:gd name="connsiteX36" fmla="*/ 1169650 w 12192000"/>
              <a:gd name="connsiteY36" fmla="*/ 751525 h 1128179"/>
              <a:gd name="connsiteX37" fmla="*/ 1244680 w 12192000"/>
              <a:gd name="connsiteY37" fmla="*/ 733513 h 1128179"/>
              <a:gd name="connsiteX38" fmla="*/ 1345620 w 12192000"/>
              <a:gd name="connsiteY38" fmla="*/ 711296 h 1128179"/>
              <a:gd name="connsiteX39" fmla="*/ 1479778 w 12192000"/>
              <a:gd name="connsiteY39" fmla="*/ 693191 h 1128179"/>
              <a:gd name="connsiteX40" fmla="*/ 1698214 w 12192000"/>
              <a:gd name="connsiteY40" fmla="*/ 649129 h 1128179"/>
              <a:gd name="connsiteX41" fmla="*/ 2002933 w 12192000"/>
              <a:gd name="connsiteY41" fmla="*/ 666487 h 1128179"/>
              <a:gd name="connsiteX42" fmla="*/ 2147463 w 12192000"/>
              <a:gd name="connsiteY42" fmla="*/ 645844 h 1128179"/>
              <a:gd name="connsiteX43" fmla="*/ 2393788 w 12192000"/>
              <a:gd name="connsiteY43" fmla="*/ 617227 h 1128179"/>
              <a:gd name="connsiteX44" fmla="*/ 2562174 w 12192000"/>
              <a:gd name="connsiteY44" fmla="*/ 572725 h 1128179"/>
              <a:gd name="connsiteX45" fmla="*/ 2627821 w 12192000"/>
              <a:gd name="connsiteY45" fmla="*/ 594803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10915 w 12192000"/>
              <a:gd name="connsiteY53" fmla="*/ 447181 h 1128179"/>
              <a:gd name="connsiteX54" fmla="*/ 3436114 w 12192000"/>
              <a:gd name="connsiteY54" fmla="*/ 458536 h 1128179"/>
              <a:gd name="connsiteX55" fmla="*/ 3608840 w 12192000"/>
              <a:gd name="connsiteY55" fmla="*/ 453395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930337 w 12192000"/>
              <a:gd name="connsiteY81" fmla="*/ 173360 h 1128179"/>
              <a:gd name="connsiteX82" fmla="*/ 4988458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458208 w 12192000"/>
              <a:gd name="connsiteY117" fmla="*/ 6198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55575 w 12192000"/>
              <a:gd name="connsiteY34" fmla="*/ 779134 h 1128179"/>
              <a:gd name="connsiteX35" fmla="*/ 1119803 w 12192000"/>
              <a:gd name="connsiteY35" fmla="*/ 769740 h 1128179"/>
              <a:gd name="connsiteX36" fmla="*/ 1169650 w 12192000"/>
              <a:gd name="connsiteY36" fmla="*/ 751525 h 1128179"/>
              <a:gd name="connsiteX37" fmla="*/ 1244680 w 12192000"/>
              <a:gd name="connsiteY37" fmla="*/ 733513 h 1128179"/>
              <a:gd name="connsiteX38" fmla="*/ 1345620 w 12192000"/>
              <a:gd name="connsiteY38" fmla="*/ 711296 h 1128179"/>
              <a:gd name="connsiteX39" fmla="*/ 1479778 w 12192000"/>
              <a:gd name="connsiteY39" fmla="*/ 693191 h 1128179"/>
              <a:gd name="connsiteX40" fmla="*/ 1698214 w 12192000"/>
              <a:gd name="connsiteY40" fmla="*/ 649129 h 1128179"/>
              <a:gd name="connsiteX41" fmla="*/ 2002933 w 12192000"/>
              <a:gd name="connsiteY41" fmla="*/ 666487 h 1128179"/>
              <a:gd name="connsiteX42" fmla="*/ 2147463 w 12192000"/>
              <a:gd name="connsiteY42" fmla="*/ 645844 h 1128179"/>
              <a:gd name="connsiteX43" fmla="*/ 2393788 w 12192000"/>
              <a:gd name="connsiteY43" fmla="*/ 617227 h 1128179"/>
              <a:gd name="connsiteX44" fmla="*/ 2562174 w 12192000"/>
              <a:gd name="connsiteY44" fmla="*/ 572725 h 1128179"/>
              <a:gd name="connsiteX45" fmla="*/ 2627821 w 12192000"/>
              <a:gd name="connsiteY45" fmla="*/ 594803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10915 w 12192000"/>
              <a:gd name="connsiteY53" fmla="*/ 447181 h 1128179"/>
              <a:gd name="connsiteX54" fmla="*/ 3436114 w 12192000"/>
              <a:gd name="connsiteY54" fmla="*/ 458536 h 1128179"/>
              <a:gd name="connsiteX55" fmla="*/ 3608840 w 12192000"/>
              <a:gd name="connsiteY55" fmla="*/ 453395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930337 w 12192000"/>
              <a:gd name="connsiteY81" fmla="*/ 173360 h 1128179"/>
              <a:gd name="connsiteX82" fmla="*/ 4988458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458208 w 12192000"/>
              <a:gd name="connsiteY117" fmla="*/ 6198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55575 w 12192000"/>
              <a:gd name="connsiteY34" fmla="*/ 779134 h 1128179"/>
              <a:gd name="connsiteX35" fmla="*/ 1119803 w 12192000"/>
              <a:gd name="connsiteY35" fmla="*/ 769740 h 1128179"/>
              <a:gd name="connsiteX36" fmla="*/ 1169650 w 12192000"/>
              <a:gd name="connsiteY36" fmla="*/ 751525 h 1128179"/>
              <a:gd name="connsiteX37" fmla="*/ 1244680 w 12192000"/>
              <a:gd name="connsiteY37" fmla="*/ 733513 h 1128179"/>
              <a:gd name="connsiteX38" fmla="*/ 1345620 w 12192000"/>
              <a:gd name="connsiteY38" fmla="*/ 711296 h 1128179"/>
              <a:gd name="connsiteX39" fmla="*/ 1479778 w 12192000"/>
              <a:gd name="connsiteY39" fmla="*/ 693191 h 1128179"/>
              <a:gd name="connsiteX40" fmla="*/ 1698214 w 12192000"/>
              <a:gd name="connsiteY40" fmla="*/ 649129 h 1128179"/>
              <a:gd name="connsiteX41" fmla="*/ 2002933 w 12192000"/>
              <a:gd name="connsiteY41" fmla="*/ 666487 h 1128179"/>
              <a:gd name="connsiteX42" fmla="*/ 2147463 w 12192000"/>
              <a:gd name="connsiteY42" fmla="*/ 645844 h 1128179"/>
              <a:gd name="connsiteX43" fmla="*/ 2393788 w 12192000"/>
              <a:gd name="connsiteY43" fmla="*/ 617227 h 1128179"/>
              <a:gd name="connsiteX44" fmla="*/ 2539735 w 12192000"/>
              <a:gd name="connsiteY44" fmla="*/ 583945 h 1128179"/>
              <a:gd name="connsiteX45" fmla="*/ 2627821 w 12192000"/>
              <a:gd name="connsiteY45" fmla="*/ 594803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10915 w 12192000"/>
              <a:gd name="connsiteY53" fmla="*/ 447181 h 1128179"/>
              <a:gd name="connsiteX54" fmla="*/ 3436114 w 12192000"/>
              <a:gd name="connsiteY54" fmla="*/ 458536 h 1128179"/>
              <a:gd name="connsiteX55" fmla="*/ 3608840 w 12192000"/>
              <a:gd name="connsiteY55" fmla="*/ 453395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930337 w 12192000"/>
              <a:gd name="connsiteY81" fmla="*/ 173360 h 1128179"/>
              <a:gd name="connsiteX82" fmla="*/ 4988458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458208 w 12192000"/>
              <a:gd name="connsiteY117" fmla="*/ 6198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55575 w 12192000"/>
              <a:gd name="connsiteY34" fmla="*/ 779134 h 1128179"/>
              <a:gd name="connsiteX35" fmla="*/ 1119803 w 12192000"/>
              <a:gd name="connsiteY35" fmla="*/ 769740 h 1128179"/>
              <a:gd name="connsiteX36" fmla="*/ 1169650 w 12192000"/>
              <a:gd name="connsiteY36" fmla="*/ 751525 h 1128179"/>
              <a:gd name="connsiteX37" fmla="*/ 1244680 w 12192000"/>
              <a:gd name="connsiteY37" fmla="*/ 733513 h 1128179"/>
              <a:gd name="connsiteX38" fmla="*/ 1345620 w 12192000"/>
              <a:gd name="connsiteY38" fmla="*/ 711296 h 1128179"/>
              <a:gd name="connsiteX39" fmla="*/ 1479778 w 12192000"/>
              <a:gd name="connsiteY39" fmla="*/ 693191 h 1128179"/>
              <a:gd name="connsiteX40" fmla="*/ 1698214 w 12192000"/>
              <a:gd name="connsiteY40" fmla="*/ 649129 h 1128179"/>
              <a:gd name="connsiteX41" fmla="*/ 2002933 w 12192000"/>
              <a:gd name="connsiteY41" fmla="*/ 666487 h 1128179"/>
              <a:gd name="connsiteX42" fmla="*/ 2147463 w 12192000"/>
              <a:gd name="connsiteY42" fmla="*/ 645844 h 1128179"/>
              <a:gd name="connsiteX43" fmla="*/ 2393788 w 12192000"/>
              <a:gd name="connsiteY43" fmla="*/ 617227 h 1128179"/>
              <a:gd name="connsiteX44" fmla="*/ 2539735 w 12192000"/>
              <a:gd name="connsiteY44" fmla="*/ 583945 h 1128179"/>
              <a:gd name="connsiteX45" fmla="*/ 2650260 w 12192000"/>
              <a:gd name="connsiteY45" fmla="*/ 572364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10915 w 12192000"/>
              <a:gd name="connsiteY53" fmla="*/ 447181 h 1128179"/>
              <a:gd name="connsiteX54" fmla="*/ 3436114 w 12192000"/>
              <a:gd name="connsiteY54" fmla="*/ 458536 h 1128179"/>
              <a:gd name="connsiteX55" fmla="*/ 3608840 w 12192000"/>
              <a:gd name="connsiteY55" fmla="*/ 453395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930337 w 12192000"/>
              <a:gd name="connsiteY81" fmla="*/ 173360 h 1128179"/>
              <a:gd name="connsiteX82" fmla="*/ 4988458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458208 w 12192000"/>
              <a:gd name="connsiteY117" fmla="*/ 6198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55575 w 12192000"/>
              <a:gd name="connsiteY34" fmla="*/ 779134 h 1128179"/>
              <a:gd name="connsiteX35" fmla="*/ 1119803 w 12192000"/>
              <a:gd name="connsiteY35" fmla="*/ 769740 h 1128179"/>
              <a:gd name="connsiteX36" fmla="*/ 1169650 w 12192000"/>
              <a:gd name="connsiteY36" fmla="*/ 751525 h 1128179"/>
              <a:gd name="connsiteX37" fmla="*/ 1244680 w 12192000"/>
              <a:gd name="connsiteY37" fmla="*/ 733513 h 1128179"/>
              <a:gd name="connsiteX38" fmla="*/ 1345620 w 12192000"/>
              <a:gd name="connsiteY38" fmla="*/ 711296 h 1128179"/>
              <a:gd name="connsiteX39" fmla="*/ 1479778 w 12192000"/>
              <a:gd name="connsiteY39" fmla="*/ 693191 h 1128179"/>
              <a:gd name="connsiteX40" fmla="*/ 1698214 w 12192000"/>
              <a:gd name="connsiteY40" fmla="*/ 649129 h 1128179"/>
              <a:gd name="connsiteX41" fmla="*/ 2002933 w 12192000"/>
              <a:gd name="connsiteY41" fmla="*/ 666487 h 1128179"/>
              <a:gd name="connsiteX42" fmla="*/ 2147463 w 12192000"/>
              <a:gd name="connsiteY42" fmla="*/ 645844 h 1128179"/>
              <a:gd name="connsiteX43" fmla="*/ 2393788 w 12192000"/>
              <a:gd name="connsiteY43" fmla="*/ 617227 h 1128179"/>
              <a:gd name="connsiteX44" fmla="*/ 2539735 w 12192000"/>
              <a:gd name="connsiteY44" fmla="*/ 583945 h 1128179"/>
              <a:gd name="connsiteX45" fmla="*/ 2650260 w 12192000"/>
              <a:gd name="connsiteY45" fmla="*/ 572364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10915 w 12192000"/>
              <a:gd name="connsiteY53" fmla="*/ 447181 h 1128179"/>
              <a:gd name="connsiteX54" fmla="*/ 3436114 w 12192000"/>
              <a:gd name="connsiteY54" fmla="*/ 458536 h 1128179"/>
              <a:gd name="connsiteX55" fmla="*/ 3608840 w 12192000"/>
              <a:gd name="connsiteY55" fmla="*/ 453395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930337 w 12192000"/>
              <a:gd name="connsiteY81" fmla="*/ 173360 h 1128179"/>
              <a:gd name="connsiteX82" fmla="*/ 4988458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458208 w 12192000"/>
              <a:gd name="connsiteY117" fmla="*/ 6198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55575 w 12192000"/>
              <a:gd name="connsiteY34" fmla="*/ 779134 h 1128179"/>
              <a:gd name="connsiteX35" fmla="*/ 1119803 w 12192000"/>
              <a:gd name="connsiteY35" fmla="*/ 769740 h 1128179"/>
              <a:gd name="connsiteX36" fmla="*/ 1169650 w 12192000"/>
              <a:gd name="connsiteY36" fmla="*/ 751525 h 1128179"/>
              <a:gd name="connsiteX37" fmla="*/ 1244680 w 12192000"/>
              <a:gd name="connsiteY37" fmla="*/ 733513 h 1128179"/>
              <a:gd name="connsiteX38" fmla="*/ 1345620 w 12192000"/>
              <a:gd name="connsiteY38" fmla="*/ 711296 h 1128179"/>
              <a:gd name="connsiteX39" fmla="*/ 1479778 w 12192000"/>
              <a:gd name="connsiteY39" fmla="*/ 693191 h 1128179"/>
              <a:gd name="connsiteX40" fmla="*/ 1698214 w 12192000"/>
              <a:gd name="connsiteY40" fmla="*/ 649129 h 1128179"/>
              <a:gd name="connsiteX41" fmla="*/ 1946835 w 12192000"/>
              <a:gd name="connsiteY41" fmla="*/ 666487 h 1128179"/>
              <a:gd name="connsiteX42" fmla="*/ 2147463 w 12192000"/>
              <a:gd name="connsiteY42" fmla="*/ 645844 h 1128179"/>
              <a:gd name="connsiteX43" fmla="*/ 2393788 w 12192000"/>
              <a:gd name="connsiteY43" fmla="*/ 617227 h 1128179"/>
              <a:gd name="connsiteX44" fmla="*/ 2539735 w 12192000"/>
              <a:gd name="connsiteY44" fmla="*/ 583945 h 1128179"/>
              <a:gd name="connsiteX45" fmla="*/ 2650260 w 12192000"/>
              <a:gd name="connsiteY45" fmla="*/ 572364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10915 w 12192000"/>
              <a:gd name="connsiteY53" fmla="*/ 447181 h 1128179"/>
              <a:gd name="connsiteX54" fmla="*/ 3436114 w 12192000"/>
              <a:gd name="connsiteY54" fmla="*/ 458536 h 1128179"/>
              <a:gd name="connsiteX55" fmla="*/ 3608840 w 12192000"/>
              <a:gd name="connsiteY55" fmla="*/ 453395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930337 w 12192000"/>
              <a:gd name="connsiteY81" fmla="*/ 173360 h 1128179"/>
              <a:gd name="connsiteX82" fmla="*/ 4988458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458208 w 12192000"/>
              <a:gd name="connsiteY117" fmla="*/ 6198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55575 w 12192000"/>
              <a:gd name="connsiteY34" fmla="*/ 779134 h 1128179"/>
              <a:gd name="connsiteX35" fmla="*/ 1119803 w 12192000"/>
              <a:gd name="connsiteY35" fmla="*/ 769740 h 1128179"/>
              <a:gd name="connsiteX36" fmla="*/ 1169650 w 12192000"/>
              <a:gd name="connsiteY36" fmla="*/ 751525 h 1128179"/>
              <a:gd name="connsiteX37" fmla="*/ 1244680 w 12192000"/>
              <a:gd name="connsiteY37" fmla="*/ 733513 h 1128179"/>
              <a:gd name="connsiteX38" fmla="*/ 1345620 w 12192000"/>
              <a:gd name="connsiteY38" fmla="*/ 711296 h 1128179"/>
              <a:gd name="connsiteX39" fmla="*/ 1479778 w 12192000"/>
              <a:gd name="connsiteY39" fmla="*/ 693191 h 1128179"/>
              <a:gd name="connsiteX40" fmla="*/ 1698214 w 12192000"/>
              <a:gd name="connsiteY40" fmla="*/ 649129 h 1128179"/>
              <a:gd name="connsiteX41" fmla="*/ 1946835 w 12192000"/>
              <a:gd name="connsiteY41" fmla="*/ 666487 h 1128179"/>
              <a:gd name="connsiteX42" fmla="*/ 2147463 w 12192000"/>
              <a:gd name="connsiteY42" fmla="*/ 645844 h 1128179"/>
              <a:gd name="connsiteX43" fmla="*/ 2393788 w 12192000"/>
              <a:gd name="connsiteY43" fmla="*/ 617227 h 1128179"/>
              <a:gd name="connsiteX44" fmla="*/ 2539735 w 12192000"/>
              <a:gd name="connsiteY44" fmla="*/ 583945 h 1128179"/>
              <a:gd name="connsiteX45" fmla="*/ 2650260 w 12192000"/>
              <a:gd name="connsiteY45" fmla="*/ 572364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10915 w 12192000"/>
              <a:gd name="connsiteY53" fmla="*/ 447181 h 1128179"/>
              <a:gd name="connsiteX54" fmla="*/ 3436114 w 12192000"/>
              <a:gd name="connsiteY54" fmla="*/ 458536 h 1128179"/>
              <a:gd name="connsiteX55" fmla="*/ 3608840 w 12192000"/>
              <a:gd name="connsiteY55" fmla="*/ 453395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930337 w 12192000"/>
              <a:gd name="connsiteY81" fmla="*/ 173360 h 1128179"/>
              <a:gd name="connsiteX82" fmla="*/ 4988458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458208 w 12192000"/>
              <a:gd name="connsiteY117" fmla="*/ 6198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55575 w 12192000"/>
              <a:gd name="connsiteY34" fmla="*/ 779134 h 1128179"/>
              <a:gd name="connsiteX35" fmla="*/ 1119803 w 12192000"/>
              <a:gd name="connsiteY35" fmla="*/ 769740 h 1128179"/>
              <a:gd name="connsiteX36" fmla="*/ 1169650 w 12192000"/>
              <a:gd name="connsiteY36" fmla="*/ 751525 h 1128179"/>
              <a:gd name="connsiteX37" fmla="*/ 1244680 w 12192000"/>
              <a:gd name="connsiteY37" fmla="*/ 733513 h 1128179"/>
              <a:gd name="connsiteX38" fmla="*/ 1345620 w 12192000"/>
              <a:gd name="connsiteY38" fmla="*/ 711296 h 1128179"/>
              <a:gd name="connsiteX39" fmla="*/ 1479778 w 12192000"/>
              <a:gd name="connsiteY39" fmla="*/ 693191 h 1128179"/>
              <a:gd name="connsiteX40" fmla="*/ 1698214 w 12192000"/>
              <a:gd name="connsiteY40" fmla="*/ 649129 h 1128179"/>
              <a:gd name="connsiteX41" fmla="*/ 1946835 w 12192000"/>
              <a:gd name="connsiteY41" fmla="*/ 666487 h 1128179"/>
              <a:gd name="connsiteX42" fmla="*/ 2147463 w 12192000"/>
              <a:gd name="connsiteY42" fmla="*/ 645844 h 1128179"/>
              <a:gd name="connsiteX43" fmla="*/ 2393788 w 12192000"/>
              <a:gd name="connsiteY43" fmla="*/ 617227 h 1128179"/>
              <a:gd name="connsiteX44" fmla="*/ 2539735 w 12192000"/>
              <a:gd name="connsiteY44" fmla="*/ 583945 h 1128179"/>
              <a:gd name="connsiteX45" fmla="*/ 2650260 w 12192000"/>
              <a:gd name="connsiteY45" fmla="*/ 572364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10915 w 12192000"/>
              <a:gd name="connsiteY53" fmla="*/ 447181 h 1128179"/>
              <a:gd name="connsiteX54" fmla="*/ 3436114 w 12192000"/>
              <a:gd name="connsiteY54" fmla="*/ 458536 h 1128179"/>
              <a:gd name="connsiteX55" fmla="*/ 3608840 w 12192000"/>
              <a:gd name="connsiteY55" fmla="*/ 453395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930337 w 12192000"/>
              <a:gd name="connsiteY81" fmla="*/ 173360 h 1128179"/>
              <a:gd name="connsiteX82" fmla="*/ 4988458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458208 w 12192000"/>
              <a:gd name="connsiteY117" fmla="*/ 6198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55575 w 12192000"/>
              <a:gd name="connsiteY34" fmla="*/ 779134 h 1128179"/>
              <a:gd name="connsiteX35" fmla="*/ 1119803 w 12192000"/>
              <a:gd name="connsiteY35" fmla="*/ 769740 h 1128179"/>
              <a:gd name="connsiteX36" fmla="*/ 1169650 w 12192000"/>
              <a:gd name="connsiteY36" fmla="*/ 751525 h 1128179"/>
              <a:gd name="connsiteX37" fmla="*/ 1244680 w 12192000"/>
              <a:gd name="connsiteY37" fmla="*/ 733513 h 1128179"/>
              <a:gd name="connsiteX38" fmla="*/ 1345620 w 12192000"/>
              <a:gd name="connsiteY38" fmla="*/ 711296 h 1128179"/>
              <a:gd name="connsiteX39" fmla="*/ 1479778 w 12192000"/>
              <a:gd name="connsiteY39" fmla="*/ 693191 h 1128179"/>
              <a:gd name="connsiteX40" fmla="*/ 1698214 w 12192000"/>
              <a:gd name="connsiteY40" fmla="*/ 649129 h 1128179"/>
              <a:gd name="connsiteX41" fmla="*/ 1946835 w 12192000"/>
              <a:gd name="connsiteY41" fmla="*/ 666487 h 1128179"/>
              <a:gd name="connsiteX42" fmla="*/ 2147463 w 12192000"/>
              <a:gd name="connsiteY42" fmla="*/ 645844 h 1128179"/>
              <a:gd name="connsiteX43" fmla="*/ 2393788 w 12192000"/>
              <a:gd name="connsiteY43" fmla="*/ 617227 h 1128179"/>
              <a:gd name="connsiteX44" fmla="*/ 2539735 w 12192000"/>
              <a:gd name="connsiteY44" fmla="*/ 583945 h 1128179"/>
              <a:gd name="connsiteX45" fmla="*/ 2650260 w 12192000"/>
              <a:gd name="connsiteY45" fmla="*/ 572364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10915 w 12192000"/>
              <a:gd name="connsiteY53" fmla="*/ 447181 h 1128179"/>
              <a:gd name="connsiteX54" fmla="*/ 3436114 w 12192000"/>
              <a:gd name="connsiteY54" fmla="*/ 458536 h 1128179"/>
              <a:gd name="connsiteX55" fmla="*/ 3608840 w 12192000"/>
              <a:gd name="connsiteY55" fmla="*/ 453395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930337 w 12192000"/>
              <a:gd name="connsiteY81" fmla="*/ 173360 h 1128179"/>
              <a:gd name="connsiteX82" fmla="*/ 4988458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458208 w 12192000"/>
              <a:gd name="connsiteY117" fmla="*/ 6198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55575 w 12192000"/>
              <a:gd name="connsiteY34" fmla="*/ 779134 h 1128179"/>
              <a:gd name="connsiteX35" fmla="*/ 1119803 w 12192000"/>
              <a:gd name="connsiteY35" fmla="*/ 769740 h 1128179"/>
              <a:gd name="connsiteX36" fmla="*/ 1169650 w 12192000"/>
              <a:gd name="connsiteY36" fmla="*/ 751525 h 1128179"/>
              <a:gd name="connsiteX37" fmla="*/ 1244680 w 12192000"/>
              <a:gd name="connsiteY37" fmla="*/ 733513 h 1128179"/>
              <a:gd name="connsiteX38" fmla="*/ 1345620 w 12192000"/>
              <a:gd name="connsiteY38" fmla="*/ 711296 h 1128179"/>
              <a:gd name="connsiteX39" fmla="*/ 1479778 w 12192000"/>
              <a:gd name="connsiteY39" fmla="*/ 693191 h 1128179"/>
              <a:gd name="connsiteX40" fmla="*/ 1698214 w 12192000"/>
              <a:gd name="connsiteY40" fmla="*/ 649129 h 1128179"/>
              <a:gd name="connsiteX41" fmla="*/ 1946835 w 12192000"/>
              <a:gd name="connsiteY41" fmla="*/ 666487 h 1128179"/>
              <a:gd name="connsiteX42" fmla="*/ 2147463 w 12192000"/>
              <a:gd name="connsiteY42" fmla="*/ 645844 h 1128179"/>
              <a:gd name="connsiteX43" fmla="*/ 2393788 w 12192000"/>
              <a:gd name="connsiteY43" fmla="*/ 617227 h 1128179"/>
              <a:gd name="connsiteX44" fmla="*/ 2539735 w 12192000"/>
              <a:gd name="connsiteY44" fmla="*/ 583945 h 1128179"/>
              <a:gd name="connsiteX45" fmla="*/ 2650260 w 12192000"/>
              <a:gd name="connsiteY45" fmla="*/ 572364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10915 w 12192000"/>
              <a:gd name="connsiteY53" fmla="*/ 447181 h 1128179"/>
              <a:gd name="connsiteX54" fmla="*/ 3436114 w 12192000"/>
              <a:gd name="connsiteY54" fmla="*/ 458536 h 1128179"/>
              <a:gd name="connsiteX55" fmla="*/ 3608840 w 12192000"/>
              <a:gd name="connsiteY55" fmla="*/ 453395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930337 w 12192000"/>
              <a:gd name="connsiteY81" fmla="*/ 173360 h 1128179"/>
              <a:gd name="connsiteX82" fmla="*/ 4988458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38081 w 12192000"/>
              <a:gd name="connsiteY115" fmla="*/ 5133 h 1128179"/>
              <a:gd name="connsiteX116" fmla="*/ 8361058 w 12192000"/>
              <a:gd name="connsiteY116" fmla="*/ 27576 h 1128179"/>
              <a:gd name="connsiteX117" fmla="*/ 8531136 w 12192000"/>
              <a:gd name="connsiteY117" fmla="*/ 5637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67602 h 1128179"/>
              <a:gd name="connsiteX1" fmla="*/ 9024264 w 12192000"/>
              <a:gd name="connsiteY1" fmla="*/ 59218 h 1128179"/>
              <a:gd name="connsiteX2" fmla="*/ 9162332 w 12192000"/>
              <a:gd name="connsiteY2" fmla="*/ 109761 h 1128179"/>
              <a:gd name="connsiteX3" fmla="*/ 9231104 w 12192000"/>
              <a:gd name="connsiteY3" fmla="*/ 126980 h 1128179"/>
              <a:gd name="connsiteX4" fmla="*/ 9337856 w 12192000"/>
              <a:gd name="connsiteY4" fmla="*/ 137521 h 1128179"/>
              <a:gd name="connsiteX5" fmla="*/ 9398481 w 12192000"/>
              <a:gd name="connsiteY5" fmla="*/ 166039 h 1128179"/>
              <a:gd name="connsiteX6" fmla="*/ 9695185 w 12192000"/>
              <a:gd name="connsiteY6" fmla="*/ 191950 h 1128179"/>
              <a:gd name="connsiteX7" fmla="*/ 9865404 w 12192000"/>
              <a:gd name="connsiteY7" fmla="*/ 189190 h 1128179"/>
              <a:gd name="connsiteX8" fmla="*/ 10035421 w 12192000"/>
              <a:gd name="connsiteY8" fmla="*/ 171231 h 1128179"/>
              <a:gd name="connsiteX9" fmla="*/ 10159413 w 12192000"/>
              <a:gd name="connsiteY9" fmla="*/ 174726 h 1128179"/>
              <a:gd name="connsiteX10" fmla="*/ 10191921 w 12192000"/>
              <a:gd name="connsiteY10" fmla="*/ 172915 h 1128179"/>
              <a:gd name="connsiteX11" fmla="*/ 10245241 w 12192000"/>
              <a:gd name="connsiteY11" fmla="*/ 165561 h 1128179"/>
              <a:gd name="connsiteX12" fmla="*/ 10327894 w 12192000"/>
              <a:gd name="connsiteY12" fmla="*/ 182531 h 1128179"/>
              <a:gd name="connsiteX13" fmla="*/ 10522293 w 12192000"/>
              <a:gd name="connsiteY13" fmla="*/ 204121 h 1128179"/>
              <a:gd name="connsiteX14" fmla="*/ 10772996 w 12192000"/>
              <a:gd name="connsiteY14" fmla="*/ 246845 h 1128179"/>
              <a:gd name="connsiteX15" fmla="*/ 11029627 w 12192000"/>
              <a:gd name="connsiteY15" fmla="*/ 227288 h 1128179"/>
              <a:gd name="connsiteX16" fmla="*/ 11118024 w 12192000"/>
              <a:gd name="connsiteY16" fmla="*/ 224292 h 1128179"/>
              <a:gd name="connsiteX17" fmla="*/ 11326842 w 12192000"/>
              <a:gd name="connsiteY17" fmla="*/ 185853 h 1128179"/>
              <a:gd name="connsiteX18" fmla="*/ 11442963 w 12192000"/>
              <a:gd name="connsiteY18" fmla="*/ 162412 h 1128179"/>
              <a:gd name="connsiteX19" fmla="*/ 11603159 w 12192000"/>
              <a:gd name="connsiteY19" fmla="*/ 129213 h 1128179"/>
              <a:gd name="connsiteX20" fmla="*/ 11642383 w 12192000"/>
              <a:gd name="connsiteY20" fmla="*/ 118256 h 1128179"/>
              <a:gd name="connsiteX21" fmla="*/ 11856150 w 12192000"/>
              <a:gd name="connsiteY21" fmla="*/ 130756 h 1128179"/>
              <a:gd name="connsiteX22" fmla="*/ 11993769 w 12192000"/>
              <a:gd name="connsiteY22" fmla="*/ 153864 h 1128179"/>
              <a:gd name="connsiteX23" fmla="*/ 12102516 w 12192000"/>
              <a:gd name="connsiteY23" fmla="*/ 99819 h 1128179"/>
              <a:gd name="connsiteX24" fmla="*/ 12191056 w 12192000"/>
              <a:gd name="connsiteY24" fmla="*/ 86116 h 1128179"/>
              <a:gd name="connsiteX25" fmla="*/ 12192000 w 12192000"/>
              <a:gd name="connsiteY25" fmla="*/ 86722 h 1128179"/>
              <a:gd name="connsiteX26" fmla="*/ 12192000 w 12192000"/>
              <a:gd name="connsiteY26" fmla="*/ 1128179 h 1128179"/>
              <a:gd name="connsiteX27" fmla="*/ 0 w 12192000"/>
              <a:gd name="connsiteY27" fmla="*/ 1128179 h 1128179"/>
              <a:gd name="connsiteX28" fmla="*/ 0 w 12192000"/>
              <a:gd name="connsiteY28" fmla="*/ 923495 h 1128179"/>
              <a:gd name="connsiteX29" fmla="*/ 246660 w 12192000"/>
              <a:gd name="connsiteY29" fmla="*/ 889262 h 1128179"/>
              <a:gd name="connsiteX30" fmla="*/ 372960 w 12192000"/>
              <a:gd name="connsiteY30" fmla="*/ 925322 h 1128179"/>
              <a:gd name="connsiteX31" fmla="*/ 586367 w 12192000"/>
              <a:gd name="connsiteY31" fmla="*/ 861717 h 1128179"/>
              <a:gd name="connsiteX32" fmla="*/ 856325 w 12192000"/>
              <a:gd name="connsiteY32" fmla="*/ 787711 h 1128179"/>
              <a:gd name="connsiteX33" fmla="*/ 991881 w 12192000"/>
              <a:gd name="connsiteY33" fmla="*/ 768827 h 1128179"/>
              <a:gd name="connsiteX34" fmla="*/ 1055575 w 12192000"/>
              <a:gd name="connsiteY34" fmla="*/ 779134 h 1128179"/>
              <a:gd name="connsiteX35" fmla="*/ 1119803 w 12192000"/>
              <a:gd name="connsiteY35" fmla="*/ 769740 h 1128179"/>
              <a:gd name="connsiteX36" fmla="*/ 1169650 w 12192000"/>
              <a:gd name="connsiteY36" fmla="*/ 751525 h 1128179"/>
              <a:gd name="connsiteX37" fmla="*/ 1244680 w 12192000"/>
              <a:gd name="connsiteY37" fmla="*/ 733513 h 1128179"/>
              <a:gd name="connsiteX38" fmla="*/ 1345620 w 12192000"/>
              <a:gd name="connsiteY38" fmla="*/ 711296 h 1128179"/>
              <a:gd name="connsiteX39" fmla="*/ 1479778 w 12192000"/>
              <a:gd name="connsiteY39" fmla="*/ 693191 h 1128179"/>
              <a:gd name="connsiteX40" fmla="*/ 1698214 w 12192000"/>
              <a:gd name="connsiteY40" fmla="*/ 649129 h 1128179"/>
              <a:gd name="connsiteX41" fmla="*/ 1946835 w 12192000"/>
              <a:gd name="connsiteY41" fmla="*/ 666487 h 1128179"/>
              <a:gd name="connsiteX42" fmla="*/ 2147463 w 12192000"/>
              <a:gd name="connsiteY42" fmla="*/ 645844 h 1128179"/>
              <a:gd name="connsiteX43" fmla="*/ 2393788 w 12192000"/>
              <a:gd name="connsiteY43" fmla="*/ 617227 h 1128179"/>
              <a:gd name="connsiteX44" fmla="*/ 2539735 w 12192000"/>
              <a:gd name="connsiteY44" fmla="*/ 583945 h 1128179"/>
              <a:gd name="connsiteX45" fmla="*/ 2650260 w 12192000"/>
              <a:gd name="connsiteY45" fmla="*/ 572364 h 1128179"/>
              <a:gd name="connsiteX46" fmla="*/ 2730710 w 12192000"/>
              <a:gd name="connsiteY46" fmla="*/ 535894 h 1128179"/>
              <a:gd name="connsiteX47" fmla="*/ 2884932 w 12192000"/>
              <a:gd name="connsiteY47" fmla="*/ 529610 h 1128179"/>
              <a:gd name="connsiteX48" fmla="*/ 2976019 w 12192000"/>
              <a:gd name="connsiteY48" fmla="*/ 517878 h 1128179"/>
              <a:gd name="connsiteX49" fmla="*/ 3008759 w 12192000"/>
              <a:gd name="connsiteY49" fmla="*/ 500898 h 1128179"/>
              <a:gd name="connsiteX50" fmla="*/ 3055731 w 12192000"/>
              <a:gd name="connsiteY50" fmla="*/ 485604 h 1128179"/>
              <a:gd name="connsiteX51" fmla="*/ 3137188 w 12192000"/>
              <a:gd name="connsiteY51" fmla="*/ 448921 h 1128179"/>
              <a:gd name="connsiteX52" fmla="*/ 3338608 w 12192000"/>
              <a:gd name="connsiteY52" fmla="*/ 446350 h 1128179"/>
              <a:gd name="connsiteX53" fmla="*/ 3310915 w 12192000"/>
              <a:gd name="connsiteY53" fmla="*/ 447181 h 1128179"/>
              <a:gd name="connsiteX54" fmla="*/ 3436114 w 12192000"/>
              <a:gd name="connsiteY54" fmla="*/ 458536 h 1128179"/>
              <a:gd name="connsiteX55" fmla="*/ 3608840 w 12192000"/>
              <a:gd name="connsiteY55" fmla="*/ 453395 h 1128179"/>
              <a:gd name="connsiteX56" fmla="*/ 3727304 w 12192000"/>
              <a:gd name="connsiteY56" fmla="*/ 463354 h 1128179"/>
              <a:gd name="connsiteX57" fmla="*/ 3765869 w 12192000"/>
              <a:gd name="connsiteY57" fmla="*/ 448520 h 1128179"/>
              <a:gd name="connsiteX58" fmla="*/ 3830576 w 12192000"/>
              <a:gd name="connsiteY58" fmla="*/ 424312 h 1128179"/>
              <a:gd name="connsiteX59" fmla="*/ 3875271 w 12192000"/>
              <a:gd name="connsiteY59" fmla="*/ 380597 h 1128179"/>
              <a:gd name="connsiteX60" fmla="*/ 3948478 w 12192000"/>
              <a:gd name="connsiteY60" fmla="*/ 401303 h 1128179"/>
              <a:gd name="connsiteX61" fmla="*/ 4006369 w 12192000"/>
              <a:gd name="connsiteY61" fmla="*/ 379758 h 1128179"/>
              <a:gd name="connsiteX62" fmla="*/ 4093666 w 12192000"/>
              <a:gd name="connsiteY62" fmla="*/ 343437 h 1128179"/>
              <a:gd name="connsiteX63" fmla="*/ 4145241 w 12192000"/>
              <a:gd name="connsiteY63" fmla="*/ 331048 h 1128179"/>
              <a:gd name="connsiteX64" fmla="*/ 4284785 w 12192000"/>
              <a:gd name="connsiteY64" fmla="*/ 287911 h 1128179"/>
              <a:gd name="connsiteX65" fmla="*/ 4423539 w 12192000"/>
              <a:gd name="connsiteY65" fmla="*/ 237622 h 1128179"/>
              <a:gd name="connsiteX66" fmla="*/ 4535774 w 12192000"/>
              <a:gd name="connsiteY66" fmla="*/ 174767 h 1128179"/>
              <a:gd name="connsiteX67" fmla="*/ 4536053 w 12192000"/>
              <a:gd name="connsiteY67" fmla="*/ 174235 h 1128179"/>
              <a:gd name="connsiteX68" fmla="*/ 4547385 w 12192000"/>
              <a:gd name="connsiteY68" fmla="*/ 175275 h 1128179"/>
              <a:gd name="connsiteX69" fmla="*/ 4603054 w 12192000"/>
              <a:gd name="connsiteY69" fmla="*/ 187089 h 1128179"/>
              <a:gd name="connsiteX70" fmla="*/ 4674354 w 12192000"/>
              <a:gd name="connsiteY70" fmla="*/ 136635 h 1128179"/>
              <a:gd name="connsiteX71" fmla="*/ 4704259 w 12192000"/>
              <a:gd name="connsiteY71" fmla="*/ 127953 h 1128179"/>
              <a:gd name="connsiteX72" fmla="*/ 4720133 w 12192000"/>
              <a:gd name="connsiteY72" fmla="*/ 120475 h 1128179"/>
              <a:gd name="connsiteX73" fmla="*/ 4721058 w 12192000"/>
              <a:gd name="connsiteY73" fmla="*/ 118174 h 1128179"/>
              <a:gd name="connsiteX74" fmla="*/ 4774434 w 12192000"/>
              <a:gd name="connsiteY74" fmla="*/ 129767 h 1128179"/>
              <a:gd name="connsiteX75" fmla="*/ 4781376 w 12192000"/>
              <a:gd name="connsiteY75" fmla="*/ 127026 h 1128179"/>
              <a:gd name="connsiteX76" fmla="*/ 4816353 w 12192000"/>
              <a:gd name="connsiteY76" fmla="*/ 140061 h 1128179"/>
              <a:gd name="connsiteX77" fmla="*/ 4834325 w 12192000"/>
              <a:gd name="connsiteY77" fmla="*/ 143873 h 1128179"/>
              <a:gd name="connsiteX78" fmla="*/ 4839606 w 12192000"/>
              <a:gd name="connsiteY78" fmla="*/ 150977 h 1128179"/>
              <a:gd name="connsiteX79" fmla="*/ 4866030 w 12192000"/>
              <a:gd name="connsiteY79" fmla="*/ 153545 h 1128179"/>
              <a:gd name="connsiteX80" fmla="*/ 4868987 w 12192000"/>
              <a:gd name="connsiteY80" fmla="*/ 151567 h 1128179"/>
              <a:gd name="connsiteX81" fmla="*/ 4930337 w 12192000"/>
              <a:gd name="connsiteY81" fmla="*/ 173360 h 1128179"/>
              <a:gd name="connsiteX82" fmla="*/ 4988458 w 12192000"/>
              <a:gd name="connsiteY82" fmla="*/ 181223 h 1128179"/>
              <a:gd name="connsiteX83" fmla="*/ 5133538 w 12192000"/>
              <a:gd name="connsiteY83" fmla="*/ 171046 h 1128179"/>
              <a:gd name="connsiteX84" fmla="*/ 5467747 w 12192000"/>
              <a:gd name="connsiteY84" fmla="*/ 211498 h 1128179"/>
              <a:gd name="connsiteX85" fmla="*/ 5792606 w 12192000"/>
              <a:gd name="connsiteY85" fmla="*/ 221512 h 1128179"/>
              <a:gd name="connsiteX86" fmla="*/ 5869247 w 12192000"/>
              <a:gd name="connsiteY86" fmla="*/ 207069 h 1128179"/>
              <a:gd name="connsiteX87" fmla="*/ 5938156 w 12192000"/>
              <a:gd name="connsiteY87" fmla="*/ 236733 h 1128179"/>
              <a:gd name="connsiteX88" fmla="*/ 5965800 w 12192000"/>
              <a:gd name="connsiteY88" fmla="*/ 221624 h 1128179"/>
              <a:gd name="connsiteX89" fmla="*/ 5970550 w 12192000"/>
              <a:gd name="connsiteY89" fmla="*/ 218554 h 1128179"/>
              <a:gd name="connsiteX90" fmla="*/ 5989910 w 12192000"/>
              <a:gd name="connsiteY90" fmla="*/ 216383 h 1128179"/>
              <a:gd name="connsiteX91" fmla="*/ 5994937 w 12192000"/>
              <a:gd name="connsiteY91" fmla="*/ 203125 h 1128179"/>
              <a:gd name="connsiteX92" fmla="*/ 6023765 w 12192000"/>
              <a:gd name="connsiteY92" fmla="*/ 190797 h 1128179"/>
              <a:gd name="connsiteX93" fmla="*/ 6059520 w 12192000"/>
              <a:gd name="connsiteY93" fmla="*/ 190331 h 1128179"/>
              <a:gd name="connsiteX94" fmla="*/ 6229716 w 12192000"/>
              <a:gd name="connsiteY94" fmla="*/ 202251 h 1128179"/>
              <a:gd name="connsiteX95" fmla="*/ 6331381 w 12192000"/>
              <a:gd name="connsiteY95" fmla="*/ 201324 h 1128179"/>
              <a:gd name="connsiteX96" fmla="*/ 6369749 w 12192000"/>
              <a:gd name="connsiteY96" fmla="*/ 188311 h 1128179"/>
              <a:gd name="connsiteX97" fmla="*/ 6423498 w 12192000"/>
              <a:gd name="connsiteY97" fmla="*/ 178651 h 1128179"/>
              <a:gd name="connsiteX98" fmla="*/ 6645685 w 12192000"/>
              <a:gd name="connsiteY98" fmla="*/ 176840 h 1128179"/>
              <a:gd name="connsiteX99" fmla="*/ 6739636 w 12192000"/>
              <a:gd name="connsiteY99" fmla="*/ 172969 h 1128179"/>
              <a:gd name="connsiteX100" fmla="*/ 6820599 w 12192000"/>
              <a:gd name="connsiteY100" fmla="*/ 197012 h 1128179"/>
              <a:gd name="connsiteX101" fmla="*/ 7038226 w 12192000"/>
              <a:gd name="connsiteY101" fmla="*/ 234745 h 1128179"/>
              <a:gd name="connsiteX102" fmla="*/ 7163894 w 12192000"/>
              <a:gd name="connsiteY102" fmla="*/ 235638 h 1128179"/>
              <a:gd name="connsiteX103" fmla="*/ 7208349 w 12192000"/>
              <a:gd name="connsiteY103" fmla="*/ 225443 h 1128179"/>
              <a:gd name="connsiteX104" fmla="*/ 7282840 w 12192000"/>
              <a:gd name="connsiteY104" fmla="*/ 209016 h 1128179"/>
              <a:gd name="connsiteX105" fmla="*/ 7338153 w 12192000"/>
              <a:gd name="connsiteY105" fmla="*/ 170853 h 1128179"/>
              <a:gd name="connsiteX106" fmla="*/ 7400583 w 12192000"/>
              <a:gd name="connsiteY106" fmla="*/ 167375 h 1128179"/>
              <a:gd name="connsiteX107" fmla="*/ 7415556 w 12192000"/>
              <a:gd name="connsiteY107" fmla="*/ 200044 h 1128179"/>
              <a:gd name="connsiteX108" fmla="*/ 7482186 w 12192000"/>
              <a:gd name="connsiteY108" fmla="*/ 185458 h 1128179"/>
              <a:gd name="connsiteX109" fmla="*/ 7583207 w 12192000"/>
              <a:gd name="connsiteY109" fmla="*/ 159660 h 1128179"/>
              <a:gd name="connsiteX110" fmla="*/ 7641594 w 12192000"/>
              <a:gd name="connsiteY110" fmla="*/ 153426 h 1128179"/>
              <a:gd name="connsiteX111" fmla="*/ 7800943 w 12192000"/>
              <a:gd name="connsiteY111" fmla="*/ 127008 h 1128179"/>
              <a:gd name="connsiteX112" fmla="*/ 7960450 w 12192000"/>
              <a:gd name="connsiteY112" fmla="*/ 93391 h 1128179"/>
              <a:gd name="connsiteX113" fmla="*/ 8185539 w 12192000"/>
              <a:gd name="connsiteY113" fmla="*/ 9813 h 1128179"/>
              <a:gd name="connsiteX114" fmla="*/ 8207409 w 12192000"/>
              <a:gd name="connsiteY114" fmla="*/ 0 h 1128179"/>
              <a:gd name="connsiteX115" fmla="*/ 8260520 w 12192000"/>
              <a:gd name="connsiteY115" fmla="*/ 10743 h 1128179"/>
              <a:gd name="connsiteX116" fmla="*/ 8361058 w 12192000"/>
              <a:gd name="connsiteY116" fmla="*/ 27576 h 1128179"/>
              <a:gd name="connsiteX117" fmla="*/ 8531136 w 12192000"/>
              <a:gd name="connsiteY117" fmla="*/ 56371 h 1128179"/>
              <a:gd name="connsiteX118" fmla="*/ 8645033 w 12192000"/>
              <a:gd name="connsiteY118" fmla="*/ 78141 h 1128179"/>
              <a:gd name="connsiteX119" fmla="*/ 8772056 w 12192000"/>
              <a:gd name="connsiteY119" fmla="*/ 88351 h 1128179"/>
              <a:gd name="connsiteX120" fmla="*/ 8929686 w 12192000"/>
              <a:gd name="connsiteY120" fmla="*/ 70976 h 1128179"/>
              <a:gd name="connsiteX121" fmla="*/ 8966892 w 12192000"/>
              <a:gd name="connsiteY121" fmla="*/ 67602 h 1128179"/>
              <a:gd name="connsiteX0" fmla="*/ 8966892 w 12192000"/>
              <a:gd name="connsiteY0" fmla="*/ 57811 h 1118388"/>
              <a:gd name="connsiteX1" fmla="*/ 9024264 w 12192000"/>
              <a:gd name="connsiteY1" fmla="*/ 49427 h 1118388"/>
              <a:gd name="connsiteX2" fmla="*/ 9162332 w 12192000"/>
              <a:gd name="connsiteY2" fmla="*/ 99970 h 1118388"/>
              <a:gd name="connsiteX3" fmla="*/ 9231104 w 12192000"/>
              <a:gd name="connsiteY3" fmla="*/ 117189 h 1118388"/>
              <a:gd name="connsiteX4" fmla="*/ 9337856 w 12192000"/>
              <a:gd name="connsiteY4" fmla="*/ 127730 h 1118388"/>
              <a:gd name="connsiteX5" fmla="*/ 9398481 w 12192000"/>
              <a:gd name="connsiteY5" fmla="*/ 156248 h 1118388"/>
              <a:gd name="connsiteX6" fmla="*/ 9695185 w 12192000"/>
              <a:gd name="connsiteY6" fmla="*/ 182159 h 1118388"/>
              <a:gd name="connsiteX7" fmla="*/ 9865404 w 12192000"/>
              <a:gd name="connsiteY7" fmla="*/ 179399 h 1118388"/>
              <a:gd name="connsiteX8" fmla="*/ 10035421 w 12192000"/>
              <a:gd name="connsiteY8" fmla="*/ 161440 h 1118388"/>
              <a:gd name="connsiteX9" fmla="*/ 10159413 w 12192000"/>
              <a:gd name="connsiteY9" fmla="*/ 164935 h 1118388"/>
              <a:gd name="connsiteX10" fmla="*/ 10191921 w 12192000"/>
              <a:gd name="connsiteY10" fmla="*/ 163124 h 1118388"/>
              <a:gd name="connsiteX11" fmla="*/ 10245241 w 12192000"/>
              <a:gd name="connsiteY11" fmla="*/ 155770 h 1118388"/>
              <a:gd name="connsiteX12" fmla="*/ 10327894 w 12192000"/>
              <a:gd name="connsiteY12" fmla="*/ 172740 h 1118388"/>
              <a:gd name="connsiteX13" fmla="*/ 10522293 w 12192000"/>
              <a:gd name="connsiteY13" fmla="*/ 194330 h 1118388"/>
              <a:gd name="connsiteX14" fmla="*/ 10772996 w 12192000"/>
              <a:gd name="connsiteY14" fmla="*/ 237054 h 1118388"/>
              <a:gd name="connsiteX15" fmla="*/ 11029627 w 12192000"/>
              <a:gd name="connsiteY15" fmla="*/ 217497 h 1118388"/>
              <a:gd name="connsiteX16" fmla="*/ 11118024 w 12192000"/>
              <a:gd name="connsiteY16" fmla="*/ 214501 h 1118388"/>
              <a:gd name="connsiteX17" fmla="*/ 11326842 w 12192000"/>
              <a:gd name="connsiteY17" fmla="*/ 176062 h 1118388"/>
              <a:gd name="connsiteX18" fmla="*/ 11442963 w 12192000"/>
              <a:gd name="connsiteY18" fmla="*/ 152621 h 1118388"/>
              <a:gd name="connsiteX19" fmla="*/ 11603159 w 12192000"/>
              <a:gd name="connsiteY19" fmla="*/ 119422 h 1118388"/>
              <a:gd name="connsiteX20" fmla="*/ 11642383 w 12192000"/>
              <a:gd name="connsiteY20" fmla="*/ 108465 h 1118388"/>
              <a:gd name="connsiteX21" fmla="*/ 11856150 w 12192000"/>
              <a:gd name="connsiteY21" fmla="*/ 120965 h 1118388"/>
              <a:gd name="connsiteX22" fmla="*/ 11993769 w 12192000"/>
              <a:gd name="connsiteY22" fmla="*/ 144073 h 1118388"/>
              <a:gd name="connsiteX23" fmla="*/ 12102516 w 12192000"/>
              <a:gd name="connsiteY23" fmla="*/ 90028 h 1118388"/>
              <a:gd name="connsiteX24" fmla="*/ 12191056 w 12192000"/>
              <a:gd name="connsiteY24" fmla="*/ 76325 h 1118388"/>
              <a:gd name="connsiteX25" fmla="*/ 12192000 w 12192000"/>
              <a:gd name="connsiteY25" fmla="*/ 76931 h 1118388"/>
              <a:gd name="connsiteX26" fmla="*/ 12192000 w 12192000"/>
              <a:gd name="connsiteY26" fmla="*/ 1118388 h 1118388"/>
              <a:gd name="connsiteX27" fmla="*/ 0 w 12192000"/>
              <a:gd name="connsiteY27" fmla="*/ 1118388 h 1118388"/>
              <a:gd name="connsiteX28" fmla="*/ 0 w 12192000"/>
              <a:gd name="connsiteY28" fmla="*/ 913704 h 1118388"/>
              <a:gd name="connsiteX29" fmla="*/ 246660 w 12192000"/>
              <a:gd name="connsiteY29" fmla="*/ 879471 h 1118388"/>
              <a:gd name="connsiteX30" fmla="*/ 372960 w 12192000"/>
              <a:gd name="connsiteY30" fmla="*/ 915531 h 1118388"/>
              <a:gd name="connsiteX31" fmla="*/ 586367 w 12192000"/>
              <a:gd name="connsiteY31" fmla="*/ 851926 h 1118388"/>
              <a:gd name="connsiteX32" fmla="*/ 856325 w 12192000"/>
              <a:gd name="connsiteY32" fmla="*/ 777920 h 1118388"/>
              <a:gd name="connsiteX33" fmla="*/ 991881 w 12192000"/>
              <a:gd name="connsiteY33" fmla="*/ 759036 h 1118388"/>
              <a:gd name="connsiteX34" fmla="*/ 1055575 w 12192000"/>
              <a:gd name="connsiteY34" fmla="*/ 769343 h 1118388"/>
              <a:gd name="connsiteX35" fmla="*/ 1119803 w 12192000"/>
              <a:gd name="connsiteY35" fmla="*/ 759949 h 1118388"/>
              <a:gd name="connsiteX36" fmla="*/ 1169650 w 12192000"/>
              <a:gd name="connsiteY36" fmla="*/ 741734 h 1118388"/>
              <a:gd name="connsiteX37" fmla="*/ 1244680 w 12192000"/>
              <a:gd name="connsiteY37" fmla="*/ 723722 h 1118388"/>
              <a:gd name="connsiteX38" fmla="*/ 1345620 w 12192000"/>
              <a:gd name="connsiteY38" fmla="*/ 701505 h 1118388"/>
              <a:gd name="connsiteX39" fmla="*/ 1479778 w 12192000"/>
              <a:gd name="connsiteY39" fmla="*/ 683400 h 1118388"/>
              <a:gd name="connsiteX40" fmla="*/ 1698214 w 12192000"/>
              <a:gd name="connsiteY40" fmla="*/ 639338 h 1118388"/>
              <a:gd name="connsiteX41" fmla="*/ 1946835 w 12192000"/>
              <a:gd name="connsiteY41" fmla="*/ 656696 h 1118388"/>
              <a:gd name="connsiteX42" fmla="*/ 2147463 w 12192000"/>
              <a:gd name="connsiteY42" fmla="*/ 636053 h 1118388"/>
              <a:gd name="connsiteX43" fmla="*/ 2393788 w 12192000"/>
              <a:gd name="connsiteY43" fmla="*/ 607436 h 1118388"/>
              <a:gd name="connsiteX44" fmla="*/ 2539735 w 12192000"/>
              <a:gd name="connsiteY44" fmla="*/ 574154 h 1118388"/>
              <a:gd name="connsiteX45" fmla="*/ 2650260 w 12192000"/>
              <a:gd name="connsiteY45" fmla="*/ 562573 h 1118388"/>
              <a:gd name="connsiteX46" fmla="*/ 2730710 w 12192000"/>
              <a:gd name="connsiteY46" fmla="*/ 526103 h 1118388"/>
              <a:gd name="connsiteX47" fmla="*/ 2884932 w 12192000"/>
              <a:gd name="connsiteY47" fmla="*/ 519819 h 1118388"/>
              <a:gd name="connsiteX48" fmla="*/ 2976019 w 12192000"/>
              <a:gd name="connsiteY48" fmla="*/ 508087 h 1118388"/>
              <a:gd name="connsiteX49" fmla="*/ 3008759 w 12192000"/>
              <a:gd name="connsiteY49" fmla="*/ 491107 h 1118388"/>
              <a:gd name="connsiteX50" fmla="*/ 3055731 w 12192000"/>
              <a:gd name="connsiteY50" fmla="*/ 475813 h 1118388"/>
              <a:gd name="connsiteX51" fmla="*/ 3137188 w 12192000"/>
              <a:gd name="connsiteY51" fmla="*/ 439130 h 1118388"/>
              <a:gd name="connsiteX52" fmla="*/ 3338608 w 12192000"/>
              <a:gd name="connsiteY52" fmla="*/ 436559 h 1118388"/>
              <a:gd name="connsiteX53" fmla="*/ 3310915 w 12192000"/>
              <a:gd name="connsiteY53" fmla="*/ 437390 h 1118388"/>
              <a:gd name="connsiteX54" fmla="*/ 3436114 w 12192000"/>
              <a:gd name="connsiteY54" fmla="*/ 448745 h 1118388"/>
              <a:gd name="connsiteX55" fmla="*/ 3608840 w 12192000"/>
              <a:gd name="connsiteY55" fmla="*/ 443604 h 1118388"/>
              <a:gd name="connsiteX56" fmla="*/ 3727304 w 12192000"/>
              <a:gd name="connsiteY56" fmla="*/ 453563 h 1118388"/>
              <a:gd name="connsiteX57" fmla="*/ 3765869 w 12192000"/>
              <a:gd name="connsiteY57" fmla="*/ 438729 h 1118388"/>
              <a:gd name="connsiteX58" fmla="*/ 3830576 w 12192000"/>
              <a:gd name="connsiteY58" fmla="*/ 414521 h 1118388"/>
              <a:gd name="connsiteX59" fmla="*/ 3875271 w 12192000"/>
              <a:gd name="connsiteY59" fmla="*/ 370806 h 1118388"/>
              <a:gd name="connsiteX60" fmla="*/ 3948478 w 12192000"/>
              <a:gd name="connsiteY60" fmla="*/ 391512 h 1118388"/>
              <a:gd name="connsiteX61" fmla="*/ 4006369 w 12192000"/>
              <a:gd name="connsiteY61" fmla="*/ 369967 h 1118388"/>
              <a:gd name="connsiteX62" fmla="*/ 4093666 w 12192000"/>
              <a:gd name="connsiteY62" fmla="*/ 333646 h 1118388"/>
              <a:gd name="connsiteX63" fmla="*/ 4145241 w 12192000"/>
              <a:gd name="connsiteY63" fmla="*/ 321257 h 1118388"/>
              <a:gd name="connsiteX64" fmla="*/ 4284785 w 12192000"/>
              <a:gd name="connsiteY64" fmla="*/ 278120 h 1118388"/>
              <a:gd name="connsiteX65" fmla="*/ 4423539 w 12192000"/>
              <a:gd name="connsiteY65" fmla="*/ 227831 h 1118388"/>
              <a:gd name="connsiteX66" fmla="*/ 4535774 w 12192000"/>
              <a:gd name="connsiteY66" fmla="*/ 164976 h 1118388"/>
              <a:gd name="connsiteX67" fmla="*/ 4536053 w 12192000"/>
              <a:gd name="connsiteY67" fmla="*/ 164444 h 1118388"/>
              <a:gd name="connsiteX68" fmla="*/ 4547385 w 12192000"/>
              <a:gd name="connsiteY68" fmla="*/ 165484 h 1118388"/>
              <a:gd name="connsiteX69" fmla="*/ 4603054 w 12192000"/>
              <a:gd name="connsiteY69" fmla="*/ 177298 h 1118388"/>
              <a:gd name="connsiteX70" fmla="*/ 4674354 w 12192000"/>
              <a:gd name="connsiteY70" fmla="*/ 126844 h 1118388"/>
              <a:gd name="connsiteX71" fmla="*/ 4704259 w 12192000"/>
              <a:gd name="connsiteY71" fmla="*/ 118162 h 1118388"/>
              <a:gd name="connsiteX72" fmla="*/ 4720133 w 12192000"/>
              <a:gd name="connsiteY72" fmla="*/ 110684 h 1118388"/>
              <a:gd name="connsiteX73" fmla="*/ 4721058 w 12192000"/>
              <a:gd name="connsiteY73" fmla="*/ 108383 h 1118388"/>
              <a:gd name="connsiteX74" fmla="*/ 4774434 w 12192000"/>
              <a:gd name="connsiteY74" fmla="*/ 119976 h 1118388"/>
              <a:gd name="connsiteX75" fmla="*/ 4781376 w 12192000"/>
              <a:gd name="connsiteY75" fmla="*/ 117235 h 1118388"/>
              <a:gd name="connsiteX76" fmla="*/ 4816353 w 12192000"/>
              <a:gd name="connsiteY76" fmla="*/ 130270 h 1118388"/>
              <a:gd name="connsiteX77" fmla="*/ 4834325 w 12192000"/>
              <a:gd name="connsiteY77" fmla="*/ 134082 h 1118388"/>
              <a:gd name="connsiteX78" fmla="*/ 4839606 w 12192000"/>
              <a:gd name="connsiteY78" fmla="*/ 141186 h 1118388"/>
              <a:gd name="connsiteX79" fmla="*/ 4866030 w 12192000"/>
              <a:gd name="connsiteY79" fmla="*/ 143754 h 1118388"/>
              <a:gd name="connsiteX80" fmla="*/ 4868987 w 12192000"/>
              <a:gd name="connsiteY80" fmla="*/ 141776 h 1118388"/>
              <a:gd name="connsiteX81" fmla="*/ 4930337 w 12192000"/>
              <a:gd name="connsiteY81" fmla="*/ 163569 h 1118388"/>
              <a:gd name="connsiteX82" fmla="*/ 4988458 w 12192000"/>
              <a:gd name="connsiteY82" fmla="*/ 171432 h 1118388"/>
              <a:gd name="connsiteX83" fmla="*/ 5133538 w 12192000"/>
              <a:gd name="connsiteY83" fmla="*/ 161255 h 1118388"/>
              <a:gd name="connsiteX84" fmla="*/ 5467747 w 12192000"/>
              <a:gd name="connsiteY84" fmla="*/ 201707 h 1118388"/>
              <a:gd name="connsiteX85" fmla="*/ 5792606 w 12192000"/>
              <a:gd name="connsiteY85" fmla="*/ 211721 h 1118388"/>
              <a:gd name="connsiteX86" fmla="*/ 5869247 w 12192000"/>
              <a:gd name="connsiteY86" fmla="*/ 197278 h 1118388"/>
              <a:gd name="connsiteX87" fmla="*/ 5938156 w 12192000"/>
              <a:gd name="connsiteY87" fmla="*/ 226942 h 1118388"/>
              <a:gd name="connsiteX88" fmla="*/ 5965800 w 12192000"/>
              <a:gd name="connsiteY88" fmla="*/ 211833 h 1118388"/>
              <a:gd name="connsiteX89" fmla="*/ 5970550 w 12192000"/>
              <a:gd name="connsiteY89" fmla="*/ 208763 h 1118388"/>
              <a:gd name="connsiteX90" fmla="*/ 5989910 w 12192000"/>
              <a:gd name="connsiteY90" fmla="*/ 206592 h 1118388"/>
              <a:gd name="connsiteX91" fmla="*/ 5994937 w 12192000"/>
              <a:gd name="connsiteY91" fmla="*/ 193334 h 1118388"/>
              <a:gd name="connsiteX92" fmla="*/ 6023765 w 12192000"/>
              <a:gd name="connsiteY92" fmla="*/ 181006 h 1118388"/>
              <a:gd name="connsiteX93" fmla="*/ 6059520 w 12192000"/>
              <a:gd name="connsiteY93" fmla="*/ 180540 h 1118388"/>
              <a:gd name="connsiteX94" fmla="*/ 6229716 w 12192000"/>
              <a:gd name="connsiteY94" fmla="*/ 192460 h 1118388"/>
              <a:gd name="connsiteX95" fmla="*/ 6331381 w 12192000"/>
              <a:gd name="connsiteY95" fmla="*/ 191533 h 1118388"/>
              <a:gd name="connsiteX96" fmla="*/ 6369749 w 12192000"/>
              <a:gd name="connsiteY96" fmla="*/ 178520 h 1118388"/>
              <a:gd name="connsiteX97" fmla="*/ 6423498 w 12192000"/>
              <a:gd name="connsiteY97" fmla="*/ 168860 h 1118388"/>
              <a:gd name="connsiteX98" fmla="*/ 6645685 w 12192000"/>
              <a:gd name="connsiteY98" fmla="*/ 167049 h 1118388"/>
              <a:gd name="connsiteX99" fmla="*/ 6739636 w 12192000"/>
              <a:gd name="connsiteY99" fmla="*/ 163178 h 1118388"/>
              <a:gd name="connsiteX100" fmla="*/ 6820599 w 12192000"/>
              <a:gd name="connsiteY100" fmla="*/ 187221 h 1118388"/>
              <a:gd name="connsiteX101" fmla="*/ 7038226 w 12192000"/>
              <a:gd name="connsiteY101" fmla="*/ 224954 h 1118388"/>
              <a:gd name="connsiteX102" fmla="*/ 7163894 w 12192000"/>
              <a:gd name="connsiteY102" fmla="*/ 225847 h 1118388"/>
              <a:gd name="connsiteX103" fmla="*/ 7208349 w 12192000"/>
              <a:gd name="connsiteY103" fmla="*/ 215652 h 1118388"/>
              <a:gd name="connsiteX104" fmla="*/ 7282840 w 12192000"/>
              <a:gd name="connsiteY104" fmla="*/ 199225 h 1118388"/>
              <a:gd name="connsiteX105" fmla="*/ 7338153 w 12192000"/>
              <a:gd name="connsiteY105" fmla="*/ 161062 h 1118388"/>
              <a:gd name="connsiteX106" fmla="*/ 7400583 w 12192000"/>
              <a:gd name="connsiteY106" fmla="*/ 157584 h 1118388"/>
              <a:gd name="connsiteX107" fmla="*/ 7415556 w 12192000"/>
              <a:gd name="connsiteY107" fmla="*/ 190253 h 1118388"/>
              <a:gd name="connsiteX108" fmla="*/ 7482186 w 12192000"/>
              <a:gd name="connsiteY108" fmla="*/ 175667 h 1118388"/>
              <a:gd name="connsiteX109" fmla="*/ 7583207 w 12192000"/>
              <a:gd name="connsiteY109" fmla="*/ 149869 h 1118388"/>
              <a:gd name="connsiteX110" fmla="*/ 7641594 w 12192000"/>
              <a:gd name="connsiteY110" fmla="*/ 143635 h 1118388"/>
              <a:gd name="connsiteX111" fmla="*/ 7800943 w 12192000"/>
              <a:gd name="connsiteY111" fmla="*/ 117217 h 1118388"/>
              <a:gd name="connsiteX112" fmla="*/ 7960450 w 12192000"/>
              <a:gd name="connsiteY112" fmla="*/ 83600 h 1118388"/>
              <a:gd name="connsiteX113" fmla="*/ 8185539 w 12192000"/>
              <a:gd name="connsiteY113" fmla="*/ 22 h 1118388"/>
              <a:gd name="connsiteX114" fmla="*/ 8252287 w 12192000"/>
              <a:gd name="connsiteY114" fmla="*/ 57526 h 1118388"/>
              <a:gd name="connsiteX115" fmla="*/ 8260520 w 12192000"/>
              <a:gd name="connsiteY115" fmla="*/ 952 h 1118388"/>
              <a:gd name="connsiteX116" fmla="*/ 8361058 w 12192000"/>
              <a:gd name="connsiteY116" fmla="*/ 17785 h 1118388"/>
              <a:gd name="connsiteX117" fmla="*/ 8531136 w 12192000"/>
              <a:gd name="connsiteY117" fmla="*/ 46580 h 1118388"/>
              <a:gd name="connsiteX118" fmla="*/ 8645033 w 12192000"/>
              <a:gd name="connsiteY118" fmla="*/ 68350 h 1118388"/>
              <a:gd name="connsiteX119" fmla="*/ 8772056 w 12192000"/>
              <a:gd name="connsiteY119" fmla="*/ 78560 h 1118388"/>
              <a:gd name="connsiteX120" fmla="*/ 8929686 w 12192000"/>
              <a:gd name="connsiteY120" fmla="*/ 61185 h 1118388"/>
              <a:gd name="connsiteX121" fmla="*/ 8966892 w 12192000"/>
              <a:gd name="connsiteY121" fmla="*/ 57811 h 1118388"/>
              <a:gd name="connsiteX0" fmla="*/ 8966892 w 12192000"/>
              <a:gd name="connsiteY0" fmla="*/ 57811 h 1118388"/>
              <a:gd name="connsiteX1" fmla="*/ 9024264 w 12192000"/>
              <a:gd name="connsiteY1" fmla="*/ 49427 h 1118388"/>
              <a:gd name="connsiteX2" fmla="*/ 9162332 w 12192000"/>
              <a:gd name="connsiteY2" fmla="*/ 99970 h 1118388"/>
              <a:gd name="connsiteX3" fmla="*/ 9231104 w 12192000"/>
              <a:gd name="connsiteY3" fmla="*/ 117189 h 1118388"/>
              <a:gd name="connsiteX4" fmla="*/ 9337856 w 12192000"/>
              <a:gd name="connsiteY4" fmla="*/ 127730 h 1118388"/>
              <a:gd name="connsiteX5" fmla="*/ 9398481 w 12192000"/>
              <a:gd name="connsiteY5" fmla="*/ 156248 h 1118388"/>
              <a:gd name="connsiteX6" fmla="*/ 9695185 w 12192000"/>
              <a:gd name="connsiteY6" fmla="*/ 182159 h 1118388"/>
              <a:gd name="connsiteX7" fmla="*/ 9865404 w 12192000"/>
              <a:gd name="connsiteY7" fmla="*/ 179399 h 1118388"/>
              <a:gd name="connsiteX8" fmla="*/ 10035421 w 12192000"/>
              <a:gd name="connsiteY8" fmla="*/ 161440 h 1118388"/>
              <a:gd name="connsiteX9" fmla="*/ 10159413 w 12192000"/>
              <a:gd name="connsiteY9" fmla="*/ 164935 h 1118388"/>
              <a:gd name="connsiteX10" fmla="*/ 10191921 w 12192000"/>
              <a:gd name="connsiteY10" fmla="*/ 163124 h 1118388"/>
              <a:gd name="connsiteX11" fmla="*/ 10245241 w 12192000"/>
              <a:gd name="connsiteY11" fmla="*/ 155770 h 1118388"/>
              <a:gd name="connsiteX12" fmla="*/ 10327894 w 12192000"/>
              <a:gd name="connsiteY12" fmla="*/ 172740 h 1118388"/>
              <a:gd name="connsiteX13" fmla="*/ 10522293 w 12192000"/>
              <a:gd name="connsiteY13" fmla="*/ 194330 h 1118388"/>
              <a:gd name="connsiteX14" fmla="*/ 10772996 w 12192000"/>
              <a:gd name="connsiteY14" fmla="*/ 237054 h 1118388"/>
              <a:gd name="connsiteX15" fmla="*/ 11029627 w 12192000"/>
              <a:gd name="connsiteY15" fmla="*/ 217497 h 1118388"/>
              <a:gd name="connsiteX16" fmla="*/ 11118024 w 12192000"/>
              <a:gd name="connsiteY16" fmla="*/ 214501 h 1118388"/>
              <a:gd name="connsiteX17" fmla="*/ 11326842 w 12192000"/>
              <a:gd name="connsiteY17" fmla="*/ 176062 h 1118388"/>
              <a:gd name="connsiteX18" fmla="*/ 11442963 w 12192000"/>
              <a:gd name="connsiteY18" fmla="*/ 152621 h 1118388"/>
              <a:gd name="connsiteX19" fmla="*/ 11603159 w 12192000"/>
              <a:gd name="connsiteY19" fmla="*/ 119422 h 1118388"/>
              <a:gd name="connsiteX20" fmla="*/ 11642383 w 12192000"/>
              <a:gd name="connsiteY20" fmla="*/ 108465 h 1118388"/>
              <a:gd name="connsiteX21" fmla="*/ 11856150 w 12192000"/>
              <a:gd name="connsiteY21" fmla="*/ 120965 h 1118388"/>
              <a:gd name="connsiteX22" fmla="*/ 11993769 w 12192000"/>
              <a:gd name="connsiteY22" fmla="*/ 144073 h 1118388"/>
              <a:gd name="connsiteX23" fmla="*/ 12102516 w 12192000"/>
              <a:gd name="connsiteY23" fmla="*/ 90028 h 1118388"/>
              <a:gd name="connsiteX24" fmla="*/ 12191056 w 12192000"/>
              <a:gd name="connsiteY24" fmla="*/ 76325 h 1118388"/>
              <a:gd name="connsiteX25" fmla="*/ 12192000 w 12192000"/>
              <a:gd name="connsiteY25" fmla="*/ 76931 h 1118388"/>
              <a:gd name="connsiteX26" fmla="*/ 12192000 w 12192000"/>
              <a:gd name="connsiteY26" fmla="*/ 1118388 h 1118388"/>
              <a:gd name="connsiteX27" fmla="*/ 0 w 12192000"/>
              <a:gd name="connsiteY27" fmla="*/ 1118388 h 1118388"/>
              <a:gd name="connsiteX28" fmla="*/ 0 w 12192000"/>
              <a:gd name="connsiteY28" fmla="*/ 913704 h 1118388"/>
              <a:gd name="connsiteX29" fmla="*/ 246660 w 12192000"/>
              <a:gd name="connsiteY29" fmla="*/ 879471 h 1118388"/>
              <a:gd name="connsiteX30" fmla="*/ 372960 w 12192000"/>
              <a:gd name="connsiteY30" fmla="*/ 915531 h 1118388"/>
              <a:gd name="connsiteX31" fmla="*/ 586367 w 12192000"/>
              <a:gd name="connsiteY31" fmla="*/ 851926 h 1118388"/>
              <a:gd name="connsiteX32" fmla="*/ 856325 w 12192000"/>
              <a:gd name="connsiteY32" fmla="*/ 777920 h 1118388"/>
              <a:gd name="connsiteX33" fmla="*/ 991881 w 12192000"/>
              <a:gd name="connsiteY33" fmla="*/ 759036 h 1118388"/>
              <a:gd name="connsiteX34" fmla="*/ 1055575 w 12192000"/>
              <a:gd name="connsiteY34" fmla="*/ 769343 h 1118388"/>
              <a:gd name="connsiteX35" fmla="*/ 1119803 w 12192000"/>
              <a:gd name="connsiteY35" fmla="*/ 759949 h 1118388"/>
              <a:gd name="connsiteX36" fmla="*/ 1169650 w 12192000"/>
              <a:gd name="connsiteY36" fmla="*/ 741734 h 1118388"/>
              <a:gd name="connsiteX37" fmla="*/ 1244680 w 12192000"/>
              <a:gd name="connsiteY37" fmla="*/ 723722 h 1118388"/>
              <a:gd name="connsiteX38" fmla="*/ 1345620 w 12192000"/>
              <a:gd name="connsiteY38" fmla="*/ 701505 h 1118388"/>
              <a:gd name="connsiteX39" fmla="*/ 1479778 w 12192000"/>
              <a:gd name="connsiteY39" fmla="*/ 683400 h 1118388"/>
              <a:gd name="connsiteX40" fmla="*/ 1698214 w 12192000"/>
              <a:gd name="connsiteY40" fmla="*/ 639338 h 1118388"/>
              <a:gd name="connsiteX41" fmla="*/ 1946835 w 12192000"/>
              <a:gd name="connsiteY41" fmla="*/ 656696 h 1118388"/>
              <a:gd name="connsiteX42" fmla="*/ 2147463 w 12192000"/>
              <a:gd name="connsiteY42" fmla="*/ 636053 h 1118388"/>
              <a:gd name="connsiteX43" fmla="*/ 2393788 w 12192000"/>
              <a:gd name="connsiteY43" fmla="*/ 607436 h 1118388"/>
              <a:gd name="connsiteX44" fmla="*/ 2539735 w 12192000"/>
              <a:gd name="connsiteY44" fmla="*/ 574154 h 1118388"/>
              <a:gd name="connsiteX45" fmla="*/ 2650260 w 12192000"/>
              <a:gd name="connsiteY45" fmla="*/ 562573 h 1118388"/>
              <a:gd name="connsiteX46" fmla="*/ 2730710 w 12192000"/>
              <a:gd name="connsiteY46" fmla="*/ 526103 h 1118388"/>
              <a:gd name="connsiteX47" fmla="*/ 2884932 w 12192000"/>
              <a:gd name="connsiteY47" fmla="*/ 519819 h 1118388"/>
              <a:gd name="connsiteX48" fmla="*/ 2976019 w 12192000"/>
              <a:gd name="connsiteY48" fmla="*/ 508087 h 1118388"/>
              <a:gd name="connsiteX49" fmla="*/ 3008759 w 12192000"/>
              <a:gd name="connsiteY49" fmla="*/ 491107 h 1118388"/>
              <a:gd name="connsiteX50" fmla="*/ 3055731 w 12192000"/>
              <a:gd name="connsiteY50" fmla="*/ 475813 h 1118388"/>
              <a:gd name="connsiteX51" fmla="*/ 3137188 w 12192000"/>
              <a:gd name="connsiteY51" fmla="*/ 439130 h 1118388"/>
              <a:gd name="connsiteX52" fmla="*/ 3338608 w 12192000"/>
              <a:gd name="connsiteY52" fmla="*/ 436559 h 1118388"/>
              <a:gd name="connsiteX53" fmla="*/ 3310915 w 12192000"/>
              <a:gd name="connsiteY53" fmla="*/ 437390 h 1118388"/>
              <a:gd name="connsiteX54" fmla="*/ 3436114 w 12192000"/>
              <a:gd name="connsiteY54" fmla="*/ 448745 h 1118388"/>
              <a:gd name="connsiteX55" fmla="*/ 3608840 w 12192000"/>
              <a:gd name="connsiteY55" fmla="*/ 443604 h 1118388"/>
              <a:gd name="connsiteX56" fmla="*/ 3727304 w 12192000"/>
              <a:gd name="connsiteY56" fmla="*/ 453563 h 1118388"/>
              <a:gd name="connsiteX57" fmla="*/ 3765869 w 12192000"/>
              <a:gd name="connsiteY57" fmla="*/ 438729 h 1118388"/>
              <a:gd name="connsiteX58" fmla="*/ 3830576 w 12192000"/>
              <a:gd name="connsiteY58" fmla="*/ 414521 h 1118388"/>
              <a:gd name="connsiteX59" fmla="*/ 3875271 w 12192000"/>
              <a:gd name="connsiteY59" fmla="*/ 370806 h 1118388"/>
              <a:gd name="connsiteX60" fmla="*/ 3948478 w 12192000"/>
              <a:gd name="connsiteY60" fmla="*/ 391512 h 1118388"/>
              <a:gd name="connsiteX61" fmla="*/ 4006369 w 12192000"/>
              <a:gd name="connsiteY61" fmla="*/ 369967 h 1118388"/>
              <a:gd name="connsiteX62" fmla="*/ 4093666 w 12192000"/>
              <a:gd name="connsiteY62" fmla="*/ 333646 h 1118388"/>
              <a:gd name="connsiteX63" fmla="*/ 4145241 w 12192000"/>
              <a:gd name="connsiteY63" fmla="*/ 321257 h 1118388"/>
              <a:gd name="connsiteX64" fmla="*/ 4284785 w 12192000"/>
              <a:gd name="connsiteY64" fmla="*/ 278120 h 1118388"/>
              <a:gd name="connsiteX65" fmla="*/ 4423539 w 12192000"/>
              <a:gd name="connsiteY65" fmla="*/ 227831 h 1118388"/>
              <a:gd name="connsiteX66" fmla="*/ 4535774 w 12192000"/>
              <a:gd name="connsiteY66" fmla="*/ 164976 h 1118388"/>
              <a:gd name="connsiteX67" fmla="*/ 4536053 w 12192000"/>
              <a:gd name="connsiteY67" fmla="*/ 164444 h 1118388"/>
              <a:gd name="connsiteX68" fmla="*/ 4547385 w 12192000"/>
              <a:gd name="connsiteY68" fmla="*/ 165484 h 1118388"/>
              <a:gd name="connsiteX69" fmla="*/ 4603054 w 12192000"/>
              <a:gd name="connsiteY69" fmla="*/ 177298 h 1118388"/>
              <a:gd name="connsiteX70" fmla="*/ 4674354 w 12192000"/>
              <a:gd name="connsiteY70" fmla="*/ 126844 h 1118388"/>
              <a:gd name="connsiteX71" fmla="*/ 4704259 w 12192000"/>
              <a:gd name="connsiteY71" fmla="*/ 118162 h 1118388"/>
              <a:gd name="connsiteX72" fmla="*/ 4720133 w 12192000"/>
              <a:gd name="connsiteY72" fmla="*/ 110684 h 1118388"/>
              <a:gd name="connsiteX73" fmla="*/ 4721058 w 12192000"/>
              <a:gd name="connsiteY73" fmla="*/ 108383 h 1118388"/>
              <a:gd name="connsiteX74" fmla="*/ 4774434 w 12192000"/>
              <a:gd name="connsiteY74" fmla="*/ 119976 h 1118388"/>
              <a:gd name="connsiteX75" fmla="*/ 4781376 w 12192000"/>
              <a:gd name="connsiteY75" fmla="*/ 117235 h 1118388"/>
              <a:gd name="connsiteX76" fmla="*/ 4816353 w 12192000"/>
              <a:gd name="connsiteY76" fmla="*/ 130270 h 1118388"/>
              <a:gd name="connsiteX77" fmla="*/ 4834325 w 12192000"/>
              <a:gd name="connsiteY77" fmla="*/ 134082 h 1118388"/>
              <a:gd name="connsiteX78" fmla="*/ 4839606 w 12192000"/>
              <a:gd name="connsiteY78" fmla="*/ 141186 h 1118388"/>
              <a:gd name="connsiteX79" fmla="*/ 4866030 w 12192000"/>
              <a:gd name="connsiteY79" fmla="*/ 143754 h 1118388"/>
              <a:gd name="connsiteX80" fmla="*/ 4868987 w 12192000"/>
              <a:gd name="connsiteY80" fmla="*/ 141776 h 1118388"/>
              <a:gd name="connsiteX81" fmla="*/ 4930337 w 12192000"/>
              <a:gd name="connsiteY81" fmla="*/ 163569 h 1118388"/>
              <a:gd name="connsiteX82" fmla="*/ 4988458 w 12192000"/>
              <a:gd name="connsiteY82" fmla="*/ 171432 h 1118388"/>
              <a:gd name="connsiteX83" fmla="*/ 5133538 w 12192000"/>
              <a:gd name="connsiteY83" fmla="*/ 161255 h 1118388"/>
              <a:gd name="connsiteX84" fmla="*/ 5467747 w 12192000"/>
              <a:gd name="connsiteY84" fmla="*/ 201707 h 1118388"/>
              <a:gd name="connsiteX85" fmla="*/ 5792606 w 12192000"/>
              <a:gd name="connsiteY85" fmla="*/ 211721 h 1118388"/>
              <a:gd name="connsiteX86" fmla="*/ 5869247 w 12192000"/>
              <a:gd name="connsiteY86" fmla="*/ 197278 h 1118388"/>
              <a:gd name="connsiteX87" fmla="*/ 5938156 w 12192000"/>
              <a:gd name="connsiteY87" fmla="*/ 226942 h 1118388"/>
              <a:gd name="connsiteX88" fmla="*/ 5965800 w 12192000"/>
              <a:gd name="connsiteY88" fmla="*/ 211833 h 1118388"/>
              <a:gd name="connsiteX89" fmla="*/ 5970550 w 12192000"/>
              <a:gd name="connsiteY89" fmla="*/ 208763 h 1118388"/>
              <a:gd name="connsiteX90" fmla="*/ 5989910 w 12192000"/>
              <a:gd name="connsiteY90" fmla="*/ 206592 h 1118388"/>
              <a:gd name="connsiteX91" fmla="*/ 5994937 w 12192000"/>
              <a:gd name="connsiteY91" fmla="*/ 193334 h 1118388"/>
              <a:gd name="connsiteX92" fmla="*/ 6023765 w 12192000"/>
              <a:gd name="connsiteY92" fmla="*/ 181006 h 1118388"/>
              <a:gd name="connsiteX93" fmla="*/ 6059520 w 12192000"/>
              <a:gd name="connsiteY93" fmla="*/ 180540 h 1118388"/>
              <a:gd name="connsiteX94" fmla="*/ 6229716 w 12192000"/>
              <a:gd name="connsiteY94" fmla="*/ 192460 h 1118388"/>
              <a:gd name="connsiteX95" fmla="*/ 6331381 w 12192000"/>
              <a:gd name="connsiteY95" fmla="*/ 191533 h 1118388"/>
              <a:gd name="connsiteX96" fmla="*/ 6369749 w 12192000"/>
              <a:gd name="connsiteY96" fmla="*/ 178520 h 1118388"/>
              <a:gd name="connsiteX97" fmla="*/ 6423498 w 12192000"/>
              <a:gd name="connsiteY97" fmla="*/ 168860 h 1118388"/>
              <a:gd name="connsiteX98" fmla="*/ 6645685 w 12192000"/>
              <a:gd name="connsiteY98" fmla="*/ 167049 h 1118388"/>
              <a:gd name="connsiteX99" fmla="*/ 6739636 w 12192000"/>
              <a:gd name="connsiteY99" fmla="*/ 163178 h 1118388"/>
              <a:gd name="connsiteX100" fmla="*/ 6820599 w 12192000"/>
              <a:gd name="connsiteY100" fmla="*/ 187221 h 1118388"/>
              <a:gd name="connsiteX101" fmla="*/ 7038226 w 12192000"/>
              <a:gd name="connsiteY101" fmla="*/ 224954 h 1118388"/>
              <a:gd name="connsiteX102" fmla="*/ 7163894 w 12192000"/>
              <a:gd name="connsiteY102" fmla="*/ 225847 h 1118388"/>
              <a:gd name="connsiteX103" fmla="*/ 7208349 w 12192000"/>
              <a:gd name="connsiteY103" fmla="*/ 215652 h 1118388"/>
              <a:gd name="connsiteX104" fmla="*/ 7282840 w 12192000"/>
              <a:gd name="connsiteY104" fmla="*/ 199225 h 1118388"/>
              <a:gd name="connsiteX105" fmla="*/ 7338153 w 12192000"/>
              <a:gd name="connsiteY105" fmla="*/ 161062 h 1118388"/>
              <a:gd name="connsiteX106" fmla="*/ 7400583 w 12192000"/>
              <a:gd name="connsiteY106" fmla="*/ 157584 h 1118388"/>
              <a:gd name="connsiteX107" fmla="*/ 7415556 w 12192000"/>
              <a:gd name="connsiteY107" fmla="*/ 190253 h 1118388"/>
              <a:gd name="connsiteX108" fmla="*/ 7482186 w 12192000"/>
              <a:gd name="connsiteY108" fmla="*/ 175667 h 1118388"/>
              <a:gd name="connsiteX109" fmla="*/ 7583207 w 12192000"/>
              <a:gd name="connsiteY109" fmla="*/ 149869 h 1118388"/>
              <a:gd name="connsiteX110" fmla="*/ 7641594 w 12192000"/>
              <a:gd name="connsiteY110" fmla="*/ 143635 h 1118388"/>
              <a:gd name="connsiteX111" fmla="*/ 7800943 w 12192000"/>
              <a:gd name="connsiteY111" fmla="*/ 117217 h 1118388"/>
              <a:gd name="connsiteX112" fmla="*/ 7960450 w 12192000"/>
              <a:gd name="connsiteY112" fmla="*/ 83600 h 1118388"/>
              <a:gd name="connsiteX113" fmla="*/ 8118222 w 12192000"/>
              <a:gd name="connsiteY113" fmla="*/ 44900 h 1118388"/>
              <a:gd name="connsiteX114" fmla="*/ 8252287 w 12192000"/>
              <a:gd name="connsiteY114" fmla="*/ 57526 h 1118388"/>
              <a:gd name="connsiteX115" fmla="*/ 8260520 w 12192000"/>
              <a:gd name="connsiteY115" fmla="*/ 952 h 1118388"/>
              <a:gd name="connsiteX116" fmla="*/ 8361058 w 12192000"/>
              <a:gd name="connsiteY116" fmla="*/ 17785 h 1118388"/>
              <a:gd name="connsiteX117" fmla="*/ 8531136 w 12192000"/>
              <a:gd name="connsiteY117" fmla="*/ 46580 h 1118388"/>
              <a:gd name="connsiteX118" fmla="*/ 8645033 w 12192000"/>
              <a:gd name="connsiteY118" fmla="*/ 68350 h 1118388"/>
              <a:gd name="connsiteX119" fmla="*/ 8772056 w 12192000"/>
              <a:gd name="connsiteY119" fmla="*/ 78560 h 1118388"/>
              <a:gd name="connsiteX120" fmla="*/ 8929686 w 12192000"/>
              <a:gd name="connsiteY120" fmla="*/ 61185 h 1118388"/>
              <a:gd name="connsiteX121" fmla="*/ 8966892 w 12192000"/>
              <a:gd name="connsiteY121" fmla="*/ 57811 h 1118388"/>
              <a:gd name="connsiteX0" fmla="*/ 8966892 w 12192000"/>
              <a:gd name="connsiteY0" fmla="*/ 57811 h 1118388"/>
              <a:gd name="connsiteX1" fmla="*/ 9024264 w 12192000"/>
              <a:gd name="connsiteY1" fmla="*/ 49427 h 1118388"/>
              <a:gd name="connsiteX2" fmla="*/ 9162332 w 12192000"/>
              <a:gd name="connsiteY2" fmla="*/ 99970 h 1118388"/>
              <a:gd name="connsiteX3" fmla="*/ 9231104 w 12192000"/>
              <a:gd name="connsiteY3" fmla="*/ 117189 h 1118388"/>
              <a:gd name="connsiteX4" fmla="*/ 9337856 w 12192000"/>
              <a:gd name="connsiteY4" fmla="*/ 127730 h 1118388"/>
              <a:gd name="connsiteX5" fmla="*/ 9398481 w 12192000"/>
              <a:gd name="connsiteY5" fmla="*/ 156248 h 1118388"/>
              <a:gd name="connsiteX6" fmla="*/ 9695185 w 12192000"/>
              <a:gd name="connsiteY6" fmla="*/ 182159 h 1118388"/>
              <a:gd name="connsiteX7" fmla="*/ 9865404 w 12192000"/>
              <a:gd name="connsiteY7" fmla="*/ 179399 h 1118388"/>
              <a:gd name="connsiteX8" fmla="*/ 10035421 w 12192000"/>
              <a:gd name="connsiteY8" fmla="*/ 161440 h 1118388"/>
              <a:gd name="connsiteX9" fmla="*/ 10159413 w 12192000"/>
              <a:gd name="connsiteY9" fmla="*/ 164935 h 1118388"/>
              <a:gd name="connsiteX10" fmla="*/ 10191921 w 12192000"/>
              <a:gd name="connsiteY10" fmla="*/ 163124 h 1118388"/>
              <a:gd name="connsiteX11" fmla="*/ 10245241 w 12192000"/>
              <a:gd name="connsiteY11" fmla="*/ 155770 h 1118388"/>
              <a:gd name="connsiteX12" fmla="*/ 10327894 w 12192000"/>
              <a:gd name="connsiteY12" fmla="*/ 172740 h 1118388"/>
              <a:gd name="connsiteX13" fmla="*/ 10522293 w 12192000"/>
              <a:gd name="connsiteY13" fmla="*/ 194330 h 1118388"/>
              <a:gd name="connsiteX14" fmla="*/ 10772996 w 12192000"/>
              <a:gd name="connsiteY14" fmla="*/ 237054 h 1118388"/>
              <a:gd name="connsiteX15" fmla="*/ 11029627 w 12192000"/>
              <a:gd name="connsiteY15" fmla="*/ 217497 h 1118388"/>
              <a:gd name="connsiteX16" fmla="*/ 11118024 w 12192000"/>
              <a:gd name="connsiteY16" fmla="*/ 214501 h 1118388"/>
              <a:gd name="connsiteX17" fmla="*/ 11326842 w 12192000"/>
              <a:gd name="connsiteY17" fmla="*/ 176062 h 1118388"/>
              <a:gd name="connsiteX18" fmla="*/ 11442963 w 12192000"/>
              <a:gd name="connsiteY18" fmla="*/ 152621 h 1118388"/>
              <a:gd name="connsiteX19" fmla="*/ 11603159 w 12192000"/>
              <a:gd name="connsiteY19" fmla="*/ 119422 h 1118388"/>
              <a:gd name="connsiteX20" fmla="*/ 11642383 w 12192000"/>
              <a:gd name="connsiteY20" fmla="*/ 108465 h 1118388"/>
              <a:gd name="connsiteX21" fmla="*/ 11856150 w 12192000"/>
              <a:gd name="connsiteY21" fmla="*/ 120965 h 1118388"/>
              <a:gd name="connsiteX22" fmla="*/ 11993769 w 12192000"/>
              <a:gd name="connsiteY22" fmla="*/ 144073 h 1118388"/>
              <a:gd name="connsiteX23" fmla="*/ 12102516 w 12192000"/>
              <a:gd name="connsiteY23" fmla="*/ 90028 h 1118388"/>
              <a:gd name="connsiteX24" fmla="*/ 12191056 w 12192000"/>
              <a:gd name="connsiteY24" fmla="*/ 76325 h 1118388"/>
              <a:gd name="connsiteX25" fmla="*/ 12192000 w 12192000"/>
              <a:gd name="connsiteY25" fmla="*/ 76931 h 1118388"/>
              <a:gd name="connsiteX26" fmla="*/ 12192000 w 12192000"/>
              <a:gd name="connsiteY26" fmla="*/ 1118388 h 1118388"/>
              <a:gd name="connsiteX27" fmla="*/ 0 w 12192000"/>
              <a:gd name="connsiteY27" fmla="*/ 1118388 h 1118388"/>
              <a:gd name="connsiteX28" fmla="*/ 0 w 12192000"/>
              <a:gd name="connsiteY28" fmla="*/ 913704 h 1118388"/>
              <a:gd name="connsiteX29" fmla="*/ 246660 w 12192000"/>
              <a:gd name="connsiteY29" fmla="*/ 879471 h 1118388"/>
              <a:gd name="connsiteX30" fmla="*/ 372960 w 12192000"/>
              <a:gd name="connsiteY30" fmla="*/ 915531 h 1118388"/>
              <a:gd name="connsiteX31" fmla="*/ 586367 w 12192000"/>
              <a:gd name="connsiteY31" fmla="*/ 851926 h 1118388"/>
              <a:gd name="connsiteX32" fmla="*/ 856325 w 12192000"/>
              <a:gd name="connsiteY32" fmla="*/ 777920 h 1118388"/>
              <a:gd name="connsiteX33" fmla="*/ 991881 w 12192000"/>
              <a:gd name="connsiteY33" fmla="*/ 759036 h 1118388"/>
              <a:gd name="connsiteX34" fmla="*/ 1055575 w 12192000"/>
              <a:gd name="connsiteY34" fmla="*/ 769343 h 1118388"/>
              <a:gd name="connsiteX35" fmla="*/ 1119803 w 12192000"/>
              <a:gd name="connsiteY35" fmla="*/ 759949 h 1118388"/>
              <a:gd name="connsiteX36" fmla="*/ 1169650 w 12192000"/>
              <a:gd name="connsiteY36" fmla="*/ 741734 h 1118388"/>
              <a:gd name="connsiteX37" fmla="*/ 1244680 w 12192000"/>
              <a:gd name="connsiteY37" fmla="*/ 723722 h 1118388"/>
              <a:gd name="connsiteX38" fmla="*/ 1345620 w 12192000"/>
              <a:gd name="connsiteY38" fmla="*/ 701505 h 1118388"/>
              <a:gd name="connsiteX39" fmla="*/ 1479778 w 12192000"/>
              <a:gd name="connsiteY39" fmla="*/ 683400 h 1118388"/>
              <a:gd name="connsiteX40" fmla="*/ 1698214 w 12192000"/>
              <a:gd name="connsiteY40" fmla="*/ 639338 h 1118388"/>
              <a:gd name="connsiteX41" fmla="*/ 1946835 w 12192000"/>
              <a:gd name="connsiteY41" fmla="*/ 656696 h 1118388"/>
              <a:gd name="connsiteX42" fmla="*/ 2147463 w 12192000"/>
              <a:gd name="connsiteY42" fmla="*/ 636053 h 1118388"/>
              <a:gd name="connsiteX43" fmla="*/ 2393788 w 12192000"/>
              <a:gd name="connsiteY43" fmla="*/ 607436 h 1118388"/>
              <a:gd name="connsiteX44" fmla="*/ 2539735 w 12192000"/>
              <a:gd name="connsiteY44" fmla="*/ 574154 h 1118388"/>
              <a:gd name="connsiteX45" fmla="*/ 2650260 w 12192000"/>
              <a:gd name="connsiteY45" fmla="*/ 562573 h 1118388"/>
              <a:gd name="connsiteX46" fmla="*/ 2730710 w 12192000"/>
              <a:gd name="connsiteY46" fmla="*/ 526103 h 1118388"/>
              <a:gd name="connsiteX47" fmla="*/ 2884932 w 12192000"/>
              <a:gd name="connsiteY47" fmla="*/ 519819 h 1118388"/>
              <a:gd name="connsiteX48" fmla="*/ 2976019 w 12192000"/>
              <a:gd name="connsiteY48" fmla="*/ 508087 h 1118388"/>
              <a:gd name="connsiteX49" fmla="*/ 3008759 w 12192000"/>
              <a:gd name="connsiteY49" fmla="*/ 491107 h 1118388"/>
              <a:gd name="connsiteX50" fmla="*/ 3055731 w 12192000"/>
              <a:gd name="connsiteY50" fmla="*/ 475813 h 1118388"/>
              <a:gd name="connsiteX51" fmla="*/ 3137188 w 12192000"/>
              <a:gd name="connsiteY51" fmla="*/ 439130 h 1118388"/>
              <a:gd name="connsiteX52" fmla="*/ 3338608 w 12192000"/>
              <a:gd name="connsiteY52" fmla="*/ 436559 h 1118388"/>
              <a:gd name="connsiteX53" fmla="*/ 3310915 w 12192000"/>
              <a:gd name="connsiteY53" fmla="*/ 437390 h 1118388"/>
              <a:gd name="connsiteX54" fmla="*/ 3436114 w 12192000"/>
              <a:gd name="connsiteY54" fmla="*/ 448745 h 1118388"/>
              <a:gd name="connsiteX55" fmla="*/ 3608840 w 12192000"/>
              <a:gd name="connsiteY55" fmla="*/ 443604 h 1118388"/>
              <a:gd name="connsiteX56" fmla="*/ 3727304 w 12192000"/>
              <a:gd name="connsiteY56" fmla="*/ 453563 h 1118388"/>
              <a:gd name="connsiteX57" fmla="*/ 3765869 w 12192000"/>
              <a:gd name="connsiteY57" fmla="*/ 438729 h 1118388"/>
              <a:gd name="connsiteX58" fmla="*/ 3830576 w 12192000"/>
              <a:gd name="connsiteY58" fmla="*/ 414521 h 1118388"/>
              <a:gd name="connsiteX59" fmla="*/ 3875271 w 12192000"/>
              <a:gd name="connsiteY59" fmla="*/ 370806 h 1118388"/>
              <a:gd name="connsiteX60" fmla="*/ 3948478 w 12192000"/>
              <a:gd name="connsiteY60" fmla="*/ 391512 h 1118388"/>
              <a:gd name="connsiteX61" fmla="*/ 4006369 w 12192000"/>
              <a:gd name="connsiteY61" fmla="*/ 369967 h 1118388"/>
              <a:gd name="connsiteX62" fmla="*/ 4093666 w 12192000"/>
              <a:gd name="connsiteY62" fmla="*/ 333646 h 1118388"/>
              <a:gd name="connsiteX63" fmla="*/ 4145241 w 12192000"/>
              <a:gd name="connsiteY63" fmla="*/ 321257 h 1118388"/>
              <a:gd name="connsiteX64" fmla="*/ 4284785 w 12192000"/>
              <a:gd name="connsiteY64" fmla="*/ 278120 h 1118388"/>
              <a:gd name="connsiteX65" fmla="*/ 4423539 w 12192000"/>
              <a:gd name="connsiteY65" fmla="*/ 227831 h 1118388"/>
              <a:gd name="connsiteX66" fmla="*/ 4535774 w 12192000"/>
              <a:gd name="connsiteY66" fmla="*/ 164976 h 1118388"/>
              <a:gd name="connsiteX67" fmla="*/ 4536053 w 12192000"/>
              <a:gd name="connsiteY67" fmla="*/ 164444 h 1118388"/>
              <a:gd name="connsiteX68" fmla="*/ 4547385 w 12192000"/>
              <a:gd name="connsiteY68" fmla="*/ 165484 h 1118388"/>
              <a:gd name="connsiteX69" fmla="*/ 4603054 w 12192000"/>
              <a:gd name="connsiteY69" fmla="*/ 177298 h 1118388"/>
              <a:gd name="connsiteX70" fmla="*/ 4674354 w 12192000"/>
              <a:gd name="connsiteY70" fmla="*/ 126844 h 1118388"/>
              <a:gd name="connsiteX71" fmla="*/ 4704259 w 12192000"/>
              <a:gd name="connsiteY71" fmla="*/ 118162 h 1118388"/>
              <a:gd name="connsiteX72" fmla="*/ 4720133 w 12192000"/>
              <a:gd name="connsiteY72" fmla="*/ 110684 h 1118388"/>
              <a:gd name="connsiteX73" fmla="*/ 4721058 w 12192000"/>
              <a:gd name="connsiteY73" fmla="*/ 108383 h 1118388"/>
              <a:gd name="connsiteX74" fmla="*/ 4774434 w 12192000"/>
              <a:gd name="connsiteY74" fmla="*/ 119976 h 1118388"/>
              <a:gd name="connsiteX75" fmla="*/ 4781376 w 12192000"/>
              <a:gd name="connsiteY75" fmla="*/ 117235 h 1118388"/>
              <a:gd name="connsiteX76" fmla="*/ 4816353 w 12192000"/>
              <a:gd name="connsiteY76" fmla="*/ 130270 h 1118388"/>
              <a:gd name="connsiteX77" fmla="*/ 4834325 w 12192000"/>
              <a:gd name="connsiteY77" fmla="*/ 134082 h 1118388"/>
              <a:gd name="connsiteX78" fmla="*/ 4839606 w 12192000"/>
              <a:gd name="connsiteY78" fmla="*/ 141186 h 1118388"/>
              <a:gd name="connsiteX79" fmla="*/ 4866030 w 12192000"/>
              <a:gd name="connsiteY79" fmla="*/ 143754 h 1118388"/>
              <a:gd name="connsiteX80" fmla="*/ 4868987 w 12192000"/>
              <a:gd name="connsiteY80" fmla="*/ 141776 h 1118388"/>
              <a:gd name="connsiteX81" fmla="*/ 4930337 w 12192000"/>
              <a:gd name="connsiteY81" fmla="*/ 163569 h 1118388"/>
              <a:gd name="connsiteX82" fmla="*/ 4988458 w 12192000"/>
              <a:gd name="connsiteY82" fmla="*/ 171432 h 1118388"/>
              <a:gd name="connsiteX83" fmla="*/ 5133538 w 12192000"/>
              <a:gd name="connsiteY83" fmla="*/ 161255 h 1118388"/>
              <a:gd name="connsiteX84" fmla="*/ 5467747 w 12192000"/>
              <a:gd name="connsiteY84" fmla="*/ 201707 h 1118388"/>
              <a:gd name="connsiteX85" fmla="*/ 5792606 w 12192000"/>
              <a:gd name="connsiteY85" fmla="*/ 211721 h 1118388"/>
              <a:gd name="connsiteX86" fmla="*/ 5869247 w 12192000"/>
              <a:gd name="connsiteY86" fmla="*/ 197278 h 1118388"/>
              <a:gd name="connsiteX87" fmla="*/ 5938156 w 12192000"/>
              <a:gd name="connsiteY87" fmla="*/ 226942 h 1118388"/>
              <a:gd name="connsiteX88" fmla="*/ 5965800 w 12192000"/>
              <a:gd name="connsiteY88" fmla="*/ 211833 h 1118388"/>
              <a:gd name="connsiteX89" fmla="*/ 5970550 w 12192000"/>
              <a:gd name="connsiteY89" fmla="*/ 208763 h 1118388"/>
              <a:gd name="connsiteX90" fmla="*/ 5989910 w 12192000"/>
              <a:gd name="connsiteY90" fmla="*/ 206592 h 1118388"/>
              <a:gd name="connsiteX91" fmla="*/ 5994937 w 12192000"/>
              <a:gd name="connsiteY91" fmla="*/ 193334 h 1118388"/>
              <a:gd name="connsiteX92" fmla="*/ 6023765 w 12192000"/>
              <a:gd name="connsiteY92" fmla="*/ 181006 h 1118388"/>
              <a:gd name="connsiteX93" fmla="*/ 6059520 w 12192000"/>
              <a:gd name="connsiteY93" fmla="*/ 180540 h 1118388"/>
              <a:gd name="connsiteX94" fmla="*/ 6229716 w 12192000"/>
              <a:gd name="connsiteY94" fmla="*/ 192460 h 1118388"/>
              <a:gd name="connsiteX95" fmla="*/ 6331381 w 12192000"/>
              <a:gd name="connsiteY95" fmla="*/ 191533 h 1118388"/>
              <a:gd name="connsiteX96" fmla="*/ 6369749 w 12192000"/>
              <a:gd name="connsiteY96" fmla="*/ 178520 h 1118388"/>
              <a:gd name="connsiteX97" fmla="*/ 6423498 w 12192000"/>
              <a:gd name="connsiteY97" fmla="*/ 168860 h 1118388"/>
              <a:gd name="connsiteX98" fmla="*/ 6645685 w 12192000"/>
              <a:gd name="connsiteY98" fmla="*/ 167049 h 1118388"/>
              <a:gd name="connsiteX99" fmla="*/ 6739636 w 12192000"/>
              <a:gd name="connsiteY99" fmla="*/ 163178 h 1118388"/>
              <a:gd name="connsiteX100" fmla="*/ 6820599 w 12192000"/>
              <a:gd name="connsiteY100" fmla="*/ 187221 h 1118388"/>
              <a:gd name="connsiteX101" fmla="*/ 7038226 w 12192000"/>
              <a:gd name="connsiteY101" fmla="*/ 224954 h 1118388"/>
              <a:gd name="connsiteX102" fmla="*/ 7163894 w 12192000"/>
              <a:gd name="connsiteY102" fmla="*/ 225847 h 1118388"/>
              <a:gd name="connsiteX103" fmla="*/ 7208349 w 12192000"/>
              <a:gd name="connsiteY103" fmla="*/ 215652 h 1118388"/>
              <a:gd name="connsiteX104" fmla="*/ 7282840 w 12192000"/>
              <a:gd name="connsiteY104" fmla="*/ 199225 h 1118388"/>
              <a:gd name="connsiteX105" fmla="*/ 7338153 w 12192000"/>
              <a:gd name="connsiteY105" fmla="*/ 161062 h 1118388"/>
              <a:gd name="connsiteX106" fmla="*/ 7400583 w 12192000"/>
              <a:gd name="connsiteY106" fmla="*/ 157584 h 1118388"/>
              <a:gd name="connsiteX107" fmla="*/ 7415556 w 12192000"/>
              <a:gd name="connsiteY107" fmla="*/ 190253 h 1118388"/>
              <a:gd name="connsiteX108" fmla="*/ 7482186 w 12192000"/>
              <a:gd name="connsiteY108" fmla="*/ 175667 h 1118388"/>
              <a:gd name="connsiteX109" fmla="*/ 7583207 w 12192000"/>
              <a:gd name="connsiteY109" fmla="*/ 149869 h 1118388"/>
              <a:gd name="connsiteX110" fmla="*/ 7641594 w 12192000"/>
              <a:gd name="connsiteY110" fmla="*/ 143635 h 1118388"/>
              <a:gd name="connsiteX111" fmla="*/ 7800943 w 12192000"/>
              <a:gd name="connsiteY111" fmla="*/ 117217 h 1118388"/>
              <a:gd name="connsiteX112" fmla="*/ 7960450 w 12192000"/>
              <a:gd name="connsiteY112" fmla="*/ 83600 h 1118388"/>
              <a:gd name="connsiteX113" fmla="*/ 8118222 w 12192000"/>
              <a:gd name="connsiteY113" fmla="*/ 44900 h 1118388"/>
              <a:gd name="connsiteX114" fmla="*/ 8179360 w 12192000"/>
              <a:gd name="connsiteY114" fmla="*/ 29476 h 1118388"/>
              <a:gd name="connsiteX115" fmla="*/ 8260520 w 12192000"/>
              <a:gd name="connsiteY115" fmla="*/ 952 h 1118388"/>
              <a:gd name="connsiteX116" fmla="*/ 8361058 w 12192000"/>
              <a:gd name="connsiteY116" fmla="*/ 17785 h 1118388"/>
              <a:gd name="connsiteX117" fmla="*/ 8531136 w 12192000"/>
              <a:gd name="connsiteY117" fmla="*/ 46580 h 1118388"/>
              <a:gd name="connsiteX118" fmla="*/ 8645033 w 12192000"/>
              <a:gd name="connsiteY118" fmla="*/ 68350 h 1118388"/>
              <a:gd name="connsiteX119" fmla="*/ 8772056 w 12192000"/>
              <a:gd name="connsiteY119" fmla="*/ 78560 h 1118388"/>
              <a:gd name="connsiteX120" fmla="*/ 8929686 w 12192000"/>
              <a:gd name="connsiteY120" fmla="*/ 61185 h 1118388"/>
              <a:gd name="connsiteX121" fmla="*/ 8966892 w 12192000"/>
              <a:gd name="connsiteY121" fmla="*/ 57811 h 1118388"/>
              <a:gd name="connsiteX0" fmla="*/ 8966892 w 12192000"/>
              <a:gd name="connsiteY0" fmla="*/ 57811 h 1118388"/>
              <a:gd name="connsiteX1" fmla="*/ 9057923 w 12192000"/>
              <a:gd name="connsiteY1" fmla="*/ 88696 h 1118388"/>
              <a:gd name="connsiteX2" fmla="*/ 9162332 w 12192000"/>
              <a:gd name="connsiteY2" fmla="*/ 99970 h 1118388"/>
              <a:gd name="connsiteX3" fmla="*/ 9231104 w 12192000"/>
              <a:gd name="connsiteY3" fmla="*/ 117189 h 1118388"/>
              <a:gd name="connsiteX4" fmla="*/ 9337856 w 12192000"/>
              <a:gd name="connsiteY4" fmla="*/ 127730 h 1118388"/>
              <a:gd name="connsiteX5" fmla="*/ 9398481 w 12192000"/>
              <a:gd name="connsiteY5" fmla="*/ 156248 h 1118388"/>
              <a:gd name="connsiteX6" fmla="*/ 9695185 w 12192000"/>
              <a:gd name="connsiteY6" fmla="*/ 182159 h 1118388"/>
              <a:gd name="connsiteX7" fmla="*/ 9865404 w 12192000"/>
              <a:gd name="connsiteY7" fmla="*/ 179399 h 1118388"/>
              <a:gd name="connsiteX8" fmla="*/ 10035421 w 12192000"/>
              <a:gd name="connsiteY8" fmla="*/ 161440 h 1118388"/>
              <a:gd name="connsiteX9" fmla="*/ 10159413 w 12192000"/>
              <a:gd name="connsiteY9" fmla="*/ 164935 h 1118388"/>
              <a:gd name="connsiteX10" fmla="*/ 10191921 w 12192000"/>
              <a:gd name="connsiteY10" fmla="*/ 163124 h 1118388"/>
              <a:gd name="connsiteX11" fmla="*/ 10245241 w 12192000"/>
              <a:gd name="connsiteY11" fmla="*/ 155770 h 1118388"/>
              <a:gd name="connsiteX12" fmla="*/ 10327894 w 12192000"/>
              <a:gd name="connsiteY12" fmla="*/ 172740 h 1118388"/>
              <a:gd name="connsiteX13" fmla="*/ 10522293 w 12192000"/>
              <a:gd name="connsiteY13" fmla="*/ 194330 h 1118388"/>
              <a:gd name="connsiteX14" fmla="*/ 10772996 w 12192000"/>
              <a:gd name="connsiteY14" fmla="*/ 237054 h 1118388"/>
              <a:gd name="connsiteX15" fmla="*/ 11029627 w 12192000"/>
              <a:gd name="connsiteY15" fmla="*/ 217497 h 1118388"/>
              <a:gd name="connsiteX16" fmla="*/ 11118024 w 12192000"/>
              <a:gd name="connsiteY16" fmla="*/ 214501 h 1118388"/>
              <a:gd name="connsiteX17" fmla="*/ 11326842 w 12192000"/>
              <a:gd name="connsiteY17" fmla="*/ 176062 h 1118388"/>
              <a:gd name="connsiteX18" fmla="*/ 11442963 w 12192000"/>
              <a:gd name="connsiteY18" fmla="*/ 152621 h 1118388"/>
              <a:gd name="connsiteX19" fmla="*/ 11603159 w 12192000"/>
              <a:gd name="connsiteY19" fmla="*/ 119422 h 1118388"/>
              <a:gd name="connsiteX20" fmla="*/ 11642383 w 12192000"/>
              <a:gd name="connsiteY20" fmla="*/ 108465 h 1118388"/>
              <a:gd name="connsiteX21" fmla="*/ 11856150 w 12192000"/>
              <a:gd name="connsiteY21" fmla="*/ 120965 h 1118388"/>
              <a:gd name="connsiteX22" fmla="*/ 11993769 w 12192000"/>
              <a:gd name="connsiteY22" fmla="*/ 144073 h 1118388"/>
              <a:gd name="connsiteX23" fmla="*/ 12102516 w 12192000"/>
              <a:gd name="connsiteY23" fmla="*/ 90028 h 1118388"/>
              <a:gd name="connsiteX24" fmla="*/ 12191056 w 12192000"/>
              <a:gd name="connsiteY24" fmla="*/ 76325 h 1118388"/>
              <a:gd name="connsiteX25" fmla="*/ 12192000 w 12192000"/>
              <a:gd name="connsiteY25" fmla="*/ 76931 h 1118388"/>
              <a:gd name="connsiteX26" fmla="*/ 12192000 w 12192000"/>
              <a:gd name="connsiteY26" fmla="*/ 1118388 h 1118388"/>
              <a:gd name="connsiteX27" fmla="*/ 0 w 12192000"/>
              <a:gd name="connsiteY27" fmla="*/ 1118388 h 1118388"/>
              <a:gd name="connsiteX28" fmla="*/ 0 w 12192000"/>
              <a:gd name="connsiteY28" fmla="*/ 913704 h 1118388"/>
              <a:gd name="connsiteX29" fmla="*/ 246660 w 12192000"/>
              <a:gd name="connsiteY29" fmla="*/ 879471 h 1118388"/>
              <a:gd name="connsiteX30" fmla="*/ 372960 w 12192000"/>
              <a:gd name="connsiteY30" fmla="*/ 915531 h 1118388"/>
              <a:gd name="connsiteX31" fmla="*/ 586367 w 12192000"/>
              <a:gd name="connsiteY31" fmla="*/ 851926 h 1118388"/>
              <a:gd name="connsiteX32" fmla="*/ 856325 w 12192000"/>
              <a:gd name="connsiteY32" fmla="*/ 777920 h 1118388"/>
              <a:gd name="connsiteX33" fmla="*/ 991881 w 12192000"/>
              <a:gd name="connsiteY33" fmla="*/ 759036 h 1118388"/>
              <a:gd name="connsiteX34" fmla="*/ 1055575 w 12192000"/>
              <a:gd name="connsiteY34" fmla="*/ 769343 h 1118388"/>
              <a:gd name="connsiteX35" fmla="*/ 1119803 w 12192000"/>
              <a:gd name="connsiteY35" fmla="*/ 759949 h 1118388"/>
              <a:gd name="connsiteX36" fmla="*/ 1169650 w 12192000"/>
              <a:gd name="connsiteY36" fmla="*/ 741734 h 1118388"/>
              <a:gd name="connsiteX37" fmla="*/ 1244680 w 12192000"/>
              <a:gd name="connsiteY37" fmla="*/ 723722 h 1118388"/>
              <a:gd name="connsiteX38" fmla="*/ 1345620 w 12192000"/>
              <a:gd name="connsiteY38" fmla="*/ 701505 h 1118388"/>
              <a:gd name="connsiteX39" fmla="*/ 1479778 w 12192000"/>
              <a:gd name="connsiteY39" fmla="*/ 683400 h 1118388"/>
              <a:gd name="connsiteX40" fmla="*/ 1698214 w 12192000"/>
              <a:gd name="connsiteY40" fmla="*/ 639338 h 1118388"/>
              <a:gd name="connsiteX41" fmla="*/ 1946835 w 12192000"/>
              <a:gd name="connsiteY41" fmla="*/ 656696 h 1118388"/>
              <a:gd name="connsiteX42" fmla="*/ 2147463 w 12192000"/>
              <a:gd name="connsiteY42" fmla="*/ 636053 h 1118388"/>
              <a:gd name="connsiteX43" fmla="*/ 2393788 w 12192000"/>
              <a:gd name="connsiteY43" fmla="*/ 607436 h 1118388"/>
              <a:gd name="connsiteX44" fmla="*/ 2539735 w 12192000"/>
              <a:gd name="connsiteY44" fmla="*/ 574154 h 1118388"/>
              <a:gd name="connsiteX45" fmla="*/ 2650260 w 12192000"/>
              <a:gd name="connsiteY45" fmla="*/ 562573 h 1118388"/>
              <a:gd name="connsiteX46" fmla="*/ 2730710 w 12192000"/>
              <a:gd name="connsiteY46" fmla="*/ 526103 h 1118388"/>
              <a:gd name="connsiteX47" fmla="*/ 2884932 w 12192000"/>
              <a:gd name="connsiteY47" fmla="*/ 519819 h 1118388"/>
              <a:gd name="connsiteX48" fmla="*/ 2976019 w 12192000"/>
              <a:gd name="connsiteY48" fmla="*/ 508087 h 1118388"/>
              <a:gd name="connsiteX49" fmla="*/ 3008759 w 12192000"/>
              <a:gd name="connsiteY49" fmla="*/ 491107 h 1118388"/>
              <a:gd name="connsiteX50" fmla="*/ 3055731 w 12192000"/>
              <a:gd name="connsiteY50" fmla="*/ 475813 h 1118388"/>
              <a:gd name="connsiteX51" fmla="*/ 3137188 w 12192000"/>
              <a:gd name="connsiteY51" fmla="*/ 439130 h 1118388"/>
              <a:gd name="connsiteX52" fmla="*/ 3338608 w 12192000"/>
              <a:gd name="connsiteY52" fmla="*/ 436559 h 1118388"/>
              <a:gd name="connsiteX53" fmla="*/ 3310915 w 12192000"/>
              <a:gd name="connsiteY53" fmla="*/ 437390 h 1118388"/>
              <a:gd name="connsiteX54" fmla="*/ 3436114 w 12192000"/>
              <a:gd name="connsiteY54" fmla="*/ 448745 h 1118388"/>
              <a:gd name="connsiteX55" fmla="*/ 3608840 w 12192000"/>
              <a:gd name="connsiteY55" fmla="*/ 443604 h 1118388"/>
              <a:gd name="connsiteX56" fmla="*/ 3727304 w 12192000"/>
              <a:gd name="connsiteY56" fmla="*/ 453563 h 1118388"/>
              <a:gd name="connsiteX57" fmla="*/ 3765869 w 12192000"/>
              <a:gd name="connsiteY57" fmla="*/ 438729 h 1118388"/>
              <a:gd name="connsiteX58" fmla="*/ 3830576 w 12192000"/>
              <a:gd name="connsiteY58" fmla="*/ 414521 h 1118388"/>
              <a:gd name="connsiteX59" fmla="*/ 3875271 w 12192000"/>
              <a:gd name="connsiteY59" fmla="*/ 370806 h 1118388"/>
              <a:gd name="connsiteX60" fmla="*/ 3948478 w 12192000"/>
              <a:gd name="connsiteY60" fmla="*/ 391512 h 1118388"/>
              <a:gd name="connsiteX61" fmla="*/ 4006369 w 12192000"/>
              <a:gd name="connsiteY61" fmla="*/ 369967 h 1118388"/>
              <a:gd name="connsiteX62" fmla="*/ 4093666 w 12192000"/>
              <a:gd name="connsiteY62" fmla="*/ 333646 h 1118388"/>
              <a:gd name="connsiteX63" fmla="*/ 4145241 w 12192000"/>
              <a:gd name="connsiteY63" fmla="*/ 321257 h 1118388"/>
              <a:gd name="connsiteX64" fmla="*/ 4284785 w 12192000"/>
              <a:gd name="connsiteY64" fmla="*/ 278120 h 1118388"/>
              <a:gd name="connsiteX65" fmla="*/ 4423539 w 12192000"/>
              <a:gd name="connsiteY65" fmla="*/ 227831 h 1118388"/>
              <a:gd name="connsiteX66" fmla="*/ 4535774 w 12192000"/>
              <a:gd name="connsiteY66" fmla="*/ 164976 h 1118388"/>
              <a:gd name="connsiteX67" fmla="*/ 4536053 w 12192000"/>
              <a:gd name="connsiteY67" fmla="*/ 164444 h 1118388"/>
              <a:gd name="connsiteX68" fmla="*/ 4547385 w 12192000"/>
              <a:gd name="connsiteY68" fmla="*/ 165484 h 1118388"/>
              <a:gd name="connsiteX69" fmla="*/ 4603054 w 12192000"/>
              <a:gd name="connsiteY69" fmla="*/ 177298 h 1118388"/>
              <a:gd name="connsiteX70" fmla="*/ 4674354 w 12192000"/>
              <a:gd name="connsiteY70" fmla="*/ 126844 h 1118388"/>
              <a:gd name="connsiteX71" fmla="*/ 4704259 w 12192000"/>
              <a:gd name="connsiteY71" fmla="*/ 118162 h 1118388"/>
              <a:gd name="connsiteX72" fmla="*/ 4720133 w 12192000"/>
              <a:gd name="connsiteY72" fmla="*/ 110684 h 1118388"/>
              <a:gd name="connsiteX73" fmla="*/ 4721058 w 12192000"/>
              <a:gd name="connsiteY73" fmla="*/ 108383 h 1118388"/>
              <a:gd name="connsiteX74" fmla="*/ 4774434 w 12192000"/>
              <a:gd name="connsiteY74" fmla="*/ 119976 h 1118388"/>
              <a:gd name="connsiteX75" fmla="*/ 4781376 w 12192000"/>
              <a:gd name="connsiteY75" fmla="*/ 117235 h 1118388"/>
              <a:gd name="connsiteX76" fmla="*/ 4816353 w 12192000"/>
              <a:gd name="connsiteY76" fmla="*/ 130270 h 1118388"/>
              <a:gd name="connsiteX77" fmla="*/ 4834325 w 12192000"/>
              <a:gd name="connsiteY77" fmla="*/ 134082 h 1118388"/>
              <a:gd name="connsiteX78" fmla="*/ 4839606 w 12192000"/>
              <a:gd name="connsiteY78" fmla="*/ 141186 h 1118388"/>
              <a:gd name="connsiteX79" fmla="*/ 4866030 w 12192000"/>
              <a:gd name="connsiteY79" fmla="*/ 143754 h 1118388"/>
              <a:gd name="connsiteX80" fmla="*/ 4868987 w 12192000"/>
              <a:gd name="connsiteY80" fmla="*/ 141776 h 1118388"/>
              <a:gd name="connsiteX81" fmla="*/ 4930337 w 12192000"/>
              <a:gd name="connsiteY81" fmla="*/ 163569 h 1118388"/>
              <a:gd name="connsiteX82" fmla="*/ 4988458 w 12192000"/>
              <a:gd name="connsiteY82" fmla="*/ 171432 h 1118388"/>
              <a:gd name="connsiteX83" fmla="*/ 5133538 w 12192000"/>
              <a:gd name="connsiteY83" fmla="*/ 161255 h 1118388"/>
              <a:gd name="connsiteX84" fmla="*/ 5467747 w 12192000"/>
              <a:gd name="connsiteY84" fmla="*/ 201707 h 1118388"/>
              <a:gd name="connsiteX85" fmla="*/ 5792606 w 12192000"/>
              <a:gd name="connsiteY85" fmla="*/ 211721 h 1118388"/>
              <a:gd name="connsiteX86" fmla="*/ 5869247 w 12192000"/>
              <a:gd name="connsiteY86" fmla="*/ 197278 h 1118388"/>
              <a:gd name="connsiteX87" fmla="*/ 5938156 w 12192000"/>
              <a:gd name="connsiteY87" fmla="*/ 226942 h 1118388"/>
              <a:gd name="connsiteX88" fmla="*/ 5965800 w 12192000"/>
              <a:gd name="connsiteY88" fmla="*/ 211833 h 1118388"/>
              <a:gd name="connsiteX89" fmla="*/ 5970550 w 12192000"/>
              <a:gd name="connsiteY89" fmla="*/ 208763 h 1118388"/>
              <a:gd name="connsiteX90" fmla="*/ 5989910 w 12192000"/>
              <a:gd name="connsiteY90" fmla="*/ 206592 h 1118388"/>
              <a:gd name="connsiteX91" fmla="*/ 5994937 w 12192000"/>
              <a:gd name="connsiteY91" fmla="*/ 193334 h 1118388"/>
              <a:gd name="connsiteX92" fmla="*/ 6023765 w 12192000"/>
              <a:gd name="connsiteY92" fmla="*/ 181006 h 1118388"/>
              <a:gd name="connsiteX93" fmla="*/ 6059520 w 12192000"/>
              <a:gd name="connsiteY93" fmla="*/ 180540 h 1118388"/>
              <a:gd name="connsiteX94" fmla="*/ 6229716 w 12192000"/>
              <a:gd name="connsiteY94" fmla="*/ 192460 h 1118388"/>
              <a:gd name="connsiteX95" fmla="*/ 6331381 w 12192000"/>
              <a:gd name="connsiteY95" fmla="*/ 191533 h 1118388"/>
              <a:gd name="connsiteX96" fmla="*/ 6369749 w 12192000"/>
              <a:gd name="connsiteY96" fmla="*/ 178520 h 1118388"/>
              <a:gd name="connsiteX97" fmla="*/ 6423498 w 12192000"/>
              <a:gd name="connsiteY97" fmla="*/ 168860 h 1118388"/>
              <a:gd name="connsiteX98" fmla="*/ 6645685 w 12192000"/>
              <a:gd name="connsiteY98" fmla="*/ 167049 h 1118388"/>
              <a:gd name="connsiteX99" fmla="*/ 6739636 w 12192000"/>
              <a:gd name="connsiteY99" fmla="*/ 163178 h 1118388"/>
              <a:gd name="connsiteX100" fmla="*/ 6820599 w 12192000"/>
              <a:gd name="connsiteY100" fmla="*/ 187221 h 1118388"/>
              <a:gd name="connsiteX101" fmla="*/ 7038226 w 12192000"/>
              <a:gd name="connsiteY101" fmla="*/ 224954 h 1118388"/>
              <a:gd name="connsiteX102" fmla="*/ 7163894 w 12192000"/>
              <a:gd name="connsiteY102" fmla="*/ 225847 h 1118388"/>
              <a:gd name="connsiteX103" fmla="*/ 7208349 w 12192000"/>
              <a:gd name="connsiteY103" fmla="*/ 215652 h 1118388"/>
              <a:gd name="connsiteX104" fmla="*/ 7282840 w 12192000"/>
              <a:gd name="connsiteY104" fmla="*/ 199225 h 1118388"/>
              <a:gd name="connsiteX105" fmla="*/ 7338153 w 12192000"/>
              <a:gd name="connsiteY105" fmla="*/ 161062 h 1118388"/>
              <a:gd name="connsiteX106" fmla="*/ 7400583 w 12192000"/>
              <a:gd name="connsiteY106" fmla="*/ 157584 h 1118388"/>
              <a:gd name="connsiteX107" fmla="*/ 7415556 w 12192000"/>
              <a:gd name="connsiteY107" fmla="*/ 190253 h 1118388"/>
              <a:gd name="connsiteX108" fmla="*/ 7482186 w 12192000"/>
              <a:gd name="connsiteY108" fmla="*/ 175667 h 1118388"/>
              <a:gd name="connsiteX109" fmla="*/ 7583207 w 12192000"/>
              <a:gd name="connsiteY109" fmla="*/ 149869 h 1118388"/>
              <a:gd name="connsiteX110" fmla="*/ 7641594 w 12192000"/>
              <a:gd name="connsiteY110" fmla="*/ 143635 h 1118388"/>
              <a:gd name="connsiteX111" fmla="*/ 7800943 w 12192000"/>
              <a:gd name="connsiteY111" fmla="*/ 117217 h 1118388"/>
              <a:gd name="connsiteX112" fmla="*/ 7960450 w 12192000"/>
              <a:gd name="connsiteY112" fmla="*/ 83600 h 1118388"/>
              <a:gd name="connsiteX113" fmla="*/ 8118222 w 12192000"/>
              <a:gd name="connsiteY113" fmla="*/ 44900 h 1118388"/>
              <a:gd name="connsiteX114" fmla="*/ 8179360 w 12192000"/>
              <a:gd name="connsiteY114" fmla="*/ 29476 h 1118388"/>
              <a:gd name="connsiteX115" fmla="*/ 8260520 w 12192000"/>
              <a:gd name="connsiteY115" fmla="*/ 952 h 1118388"/>
              <a:gd name="connsiteX116" fmla="*/ 8361058 w 12192000"/>
              <a:gd name="connsiteY116" fmla="*/ 17785 h 1118388"/>
              <a:gd name="connsiteX117" fmla="*/ 8531136 w 12192000"/>
              <a:gd name="connsiteY117" fmla="*/ 46580 h 1118388"/>
              <a:gd name="connsiteX118" fmla="*/ 8645033 w 12192000"/>
              <a:gd name="connsiteY118" fmla="*/ 68350 h 1118388"/>
              <a:gd name="connsiteX119" fmla="*/ 8772056 w 12192000"/>
              <a:gd name="connsiteY119" fmla="*/ 78560 h 1118388"/>
              <a:gd name="connsiteX120" fmla="*/ 8929686 w 12192000"/>
              <a:gd name="connsiteY120" fmla="*/ 61185 h 1118388"/>
              <a:gd name="connsiteX121" fmla="*/ 8966892 w 12192000"/>
              <a:gd name="connsiteY121" fmla="*/ 57811 h 1118388"/>
              <a:gd name="connsiteX0" fmla="*/ 8966892 w 12192000"/>
              <a:gd name="connsiteY0" fmla="*/ 57811 h 1118388"/>
              <a:gd name="connsiteX1" fmla="*/ 9057923 w 12192000"/>
              <a:gd name="connsiteY1" fmla="*/ 88696 h 1118388"/>
              <a:gd name="connsiteX2" fmla="*/ 9162332 w 12192000"/>
              <a:gd name="connsiteY2" fmla="*/ 99970 h 1118388"/>
              <a:gd name="connsiteX3" fmla="*/ 9231104 w 12192000"/>
              <a:gd name="connsiteY3" fmla="*/ 117189 h 1118388"/>
              <a:gd name="connsiteX4" fmla="*/ 9337856 w 12192000"/>
              <a:gd name="connsiteY4" fmla="*/ 127730 h 1118388"/>
              <a:gd name="connsiteX5" fmla="*/ 9398481 w 12192000"/>
              <a:gd name="connsiteY5" fmla="*/ 156248 h 1118388"/>
              <a:gd name="connsiteX6" fmla="*/ 9695185 w 12192000"/>
              <a:gd name="connsiteY6" fmla="*/ 182159 h 1118388"/>
              <a:gd name="connsiteX7" fmla="*/ 9865404 w 12192000"/>
              <a:gd name="connsiteY7" fmla="*/ 179399 h 1118388"/>
              <a:gd name="connsiteX8" fmla="*/ 10035421 w 12192000"/>
              <a:gd name="connsiteY8" fmla="*/ 161440 h 1118388"/>
              <a:gd name="connsiteX9" fmla="*/ 10159413 w 12192000"/>
              <a:gd name="connsiteY9" fmla="*/ 164935 h 1118388"/>
              <a:gd name="connsiteX10" fmla="*/ 10191921 w 12192000"/>
              <a:gd name="connsiteY10" fmla="*/ 163124 h 1118388"/>
              <a:gd name="connsiteX11" fmla="*/ 10245241 w 12192000"/>
              <a:gd name="connsiteY11" fmla="*/ 155770 h 1118388"/>
              <a:gd name="connsiteX12" fmla="*/ 10327894 w 12192000"/>
              <a:gd name="connsiteY12" fmla="*/ 172740 h 1118388"/>
              <a:gd name="connsiteX13" fmla="*/ 10522293 w 12192000"/>
              <a:gd name="connsiteY13" fmla="*/ 194330 h 1118388"/>
              <a:gd name="connsiteX14" fmla="*/ 10772996 w 12192000"/>
              <a:gd name="connsiteY14" fmla="*/ 237054 h 1118388"/>
              <a:gd name="connsiteX15" fmla="*/ 11029627 w 12192000"/>
              <a:gd name="connsiteY15" fmla="*/ 217497 h 1118388"/>
              <a:gd name="connsiteX16" fmla="*/ 11118024 w 12192000"/>
              <a:gd name="connsiteY16" fmla="*/ 214501 h 1118388"/>
              <a:gd name="connsiteX17" fmla="*/ 11326842 w 12192000"/>
              <a:gd name="connsiteY17" fmla="*/ 176062 h 1118388"/>
              <a:gd name="connsiteX18" fmla="*/ 11442963 w 12192000"/>
              <a:gd name="connsiteY18" fmla="*/ 152621 h 1118388"/>
              <a:gd name="connsiteX19" fmla="*/ 11603159 w 12192000"/>
              <a:gd name="connsiteY19" fmla="*/ 119422 h 1118388"/>
              <a:gd name="connsiteX20" fmla="*/ 11642383 w 12192000"/>
              <a:gd name="connsiteY20" fmla="*/ 108465 h 1118388"/>
              <a:gd name="connsiteX21" fmla="*/ 11856150 w 12192000"/>
              <a:gd name="connsiteY21" fmla="*/ 120965 h 1118388"/>
              <a:gd name="connsiteX22" fmla="*/ 11993769 w 12192000"/>
              <a:gd name="connsiteY22" fmla="*/ 144073 h 1118388"/>
              <a:gd name="connsiteX23" fmla="*/ 12102516 w 12192000"/>
              <a:gd name="connsiteY23" fmla="*/ 90028 h 1118388"/>
              <a:gd name="connsiteX24" fmla="*/ 12191056 w 12192000"/>
              <a:gd name="connsiteY24" fmla="*/ 76325 h 1118388"/>
              <a:gd name="connsiteX25" fmla="*/ 12192000 w 12192000"/>
              <a:gd name="connsiteY25" fmla="*/ 76931 h 1118388"/>
              <a:gd name="connsiteX26" fmla="*/ 12192000 w 12192000"/>
              <a:gd name="connsiteY26" fmla="*/ 1118388 h 1118388"/>
              <a:gd name="connsiteX27" fmla="*/ 0 w 12192000"/>
              <a:gd name="connsiteY27" fmla="*/ 1118388 h 1118388"/>
              <a:gd name="connsiteX28" fmla="*/ 0 w 12192000"/>
              <a:gd name="connsiteY28" fmla="*/ 913704 h 1118388"/>
              <a:gd name="connsiteX29" fmla="*/ 246660 w 12192000"/>
              <a:gd name="connsiteY29" fmla="*/ 879471 h 1118388"/>
              <a:gd name="connsiteX30" fmla="*/ 372960 w 12192000"/>
              <a:gd name="connsiteY30" fmla="*/ 915531 h 1118388"/>
              <a:gd name="connsiteX31" fmla="*/ 586367 w 12192000"/>
              <a:gd name="connsiteY31" fmla="*/ 851926 h 1118388"/>
              <a:gd name="connsiteX32" fmla="*/ 856325 w 12192000"/>
              <a:gd name="connsiteY32" fmla="*/ 777920 h 1118388"/>
              <a:gd name="connsiteX33" fmla="*/ 991881 w 12192000"/>
              <a:gd name="connsiteY33" fmla="*/ 759036 h 1118388"/>
              <a:gd name="connsiteX34" fmla="*/ 1055575 w 12192000"/>
              <a:gd name="connsiteY34" fmla="*/ 769343 h 1118388"/>
              <a:gd name="connsiteX35" fmla="*/ 1119803 w 12192000"/>
              <a:gd name="connsiteY35" fmla="*/ 759949 h 1118388"/>
              <a:gd name="connsiteX36" fmla="*/ 1169650 w 12192000"/>
              <a:gd name="connsiteY36" fmla="*/ 741734 h 1118388"/>
              <a:gd name="connsiteX37" fmla="*/ 1244680 w 12192000"/>
              <a:gd name="connsiteY37" fmla="*/ 723722 h 1118388"/>
              <a:gd name="connsiteX38" fmla="*/ 1345620 w 12192000"/>
              <a:gd name="connsiteY38" fmla="*/ 701505 h 1118388"/>
              <a:gd name="connsiteX39" fmla="*/ 1479778 w 12192000"/>
              <a:gd name="connsiteY39" fmla="*/ 683400 h 1118388"/>
              <a:gd name="connsiteX40" fmla="*/ 1698214 w 12192000"/>
              <a:gd name="connsiteY40" fmla="*/ 639338 h 1118388"/>
              <a:gd name="connsiteX41" fmla="*/ 1946835 w 12192000"/>
              <a:gd name="connsiteY41" fmla="*/ 656696 h 1118388"/>
              <a:gd name="connsiteX42" fmla="*/ 2147463 w 12192000"/>
              <a:gd name="connsiteY42" fmla="*/ 636053 h 1118388"/>
              <a:gd name="connsiteX43" fmla="*/ 2393788 w 12192000"/>
              <a:gd name="connsiteY43" fmla="*/ 607436 h 1118388"/>
              <a:gd name="connsiteX44" fmla="*/ 2539735 w 12192000"/>
              <a:gd name="connsiteY44" fmla="*/ 574154 h 1118388"/>
              <a:gd name="connsiteX45" fmla="*/ 2650260 w 12192000"/>
              <a:gd name="connsiteY45" fmla="*/ 562573 h 1118388"/>
              <a:gd name="connsiteX46" fmla="*/ 2730710 w 12192000"/>
              <a:gd name="connsiteY46" fmla="*/ 526103 h 1118388"/>
              <a:gd name="connsiteX47" fmla="*/ 2884932 w 12192000"/>
              <a:gd name="connsiteY47" fmla="*/ 519819 h 1118388"/>
              <a:gd name="connsiteX48" fmla="*/ 2976019 w 12192000"/>
              <a:gd name="connsiteY48" fmla="*/ 508087 h 1118388"/>
              <a:gd name="connsiteX49" fmla="*/ 3008759 w 12192000"/>
              <a:gd name="connsiteY49" fmla="*/ 491107 h 1118388"/>
              <a:gd name="connsiteX50" fmla="*/ 3055731 w 12192000"/>
              <a:gd name="connsiteY50" fmla="*/ 475813 h 1118388"/>
              <a:gd name="connsiteX51" fmla="*/ 3137188 w 12192000"/>
              <a:gd name="connsiteY51" fmla="*/ 439130 h 1118388"/>
              <a:gd name="connsiteX52" fmla="*/ 3338608 w 12192000"/>
              <a:gd name="connsiteY52" fmla="*/ 436559 h 1118388"/>
              <a:gd name="connsiteX53" fmla="*/ 3310915 w 12192000"/>
              <a:gd name="connsiteY53" fmla="*/ 437390 h 1118388"/>
              <a:gd name="connsiteX54" fmla="*/ 3436114 w 12192000"/>
              <a:gd name="connsiteY54" fmla="*/ 448745 h 1118388"/>
              <a:gd name="connsiteX55" fmla="*/ 3608840 w 12192000"/>
              <a:gd name="connsiteY55" fmla="*/ 443604 h 1118388"/>
              <a:gd name="connsiteX56" fmla="*/ 3727304 w 12192000"/>
              <a:gd name="connsiteY56" fmla="*/ 453563 h 1118388"/>
              <a:gd name="connsiteX57" fmla="*/ 3765869 w 12192000"/>
              <a:gd name="connsiteY57" fmla="*/ 438729 h 1118388"/>
              <a:gd name="connsiteX58" fmla="*/ 3830576 w 12192000"/>
              <a:gd name="connsiteY58" fmla="*/ 414521 h 1118388"/>
              <a:gd name="connsiteX59" fmla="*/ 3875271 w 12192000"/>
              <a:gd name="connsiteY59" fmla="*/ 370806 h 1118388"/>
              <a:gd name="connsiteX60" fmla="*/ 3948478 w 12192000"/>
              <a:gd name="connsiteY60" fmla="*/ 391512 h 1118388"/>
              <a:gd name="connsiteX61" fmla="*/ 4006369 w 12192000"/>
              <a:gd name="connsiteY61" fmla="*/ 369967 h 1118388"/>
              <a:gd name="connsiteX62" fmla="*/ 4093666 w 12192000"/>
              <a:gd name="connsiteY62" fmla="*/ 333646 h 1118388"/>
              <a:gd name="connsiteX63" fmla="*/ 4145241 w 12192000"/>
              <a:gd name="connsiteY63" fmla="*/ 321257 h 1118388"/>
              <a:gd name="connsiteX64" fmla="*/ 4284785 w 12192000"/>
              <a:gd name="connsiteY64" fmla="*/ 278120 h 1118388"/>
              <a:gd name="connsiteX65" fmla="*/ 4423539 w 12192000"/>
              <a:gd name="connsiteY65" fmla="*/ 227831 h 1118388"/>
              <a:gd name="connsiteX66" fmla="*/ 4535774 w 12192000"/>
              <a:gd name="connsiteY66" fmla="*/ 164976 h 1118388"/>
              <a:gd name="connsiteX67" fmla="*/ 4536053 w 12192000"/>
              <a:gd name="connsiteY67" fmla="*/ 164444 h 1118388"/>
              <a:gd name="connsiteX68" fmla="*/ 4547385 w 12192000"/>
              <a:gd name="connsiteY68" fmla="*/ 165484 h 1118388"/>
              <a:gd name="connsiteX69" fmla="*/ 4603054 w 12192000"/>
              <a:gd name="connsiteY69" fmla="*/ 177298 h 1118388"/>
              <a:gd name="connsiteX70" fmla="*/ 4674354 w 12192000"/>
              <a:gd name="connsiteY70" fmla="*/ 126844 h 1118388"/>
              <a:gd name="connsiteX71" fmla="*/ 4704259 w 12192000"/>
              <a:gd name="connsiteY71" fmla="*/ 118162 h 1118388"/>
              <a:gd name="connsiteX72" fmla="*/ 4720133 w 12192000"/>
              <a:gd name="connsiteY72" fmla="*/ 110684 h 1118388"/>
              <a:gd name="connsiteX73" fmla="*/ 4721058 w 12192000"/>
              <a:gd name="connsiteY73" fmla="*/ 108383 h 1118388"/>
              <a:gd name="connsiteX74" fmla="*/ 4774434 w 12192000"/>
              <a:gd name="connsiteY74" fmla="*/ 119976 h 1118388"/>
              <a:gd name="connsiteX75" fmla="*/ 4781376 w 12192000"/>
              <a:gd name="connsiteY75" fmla="*/ 117235 h 1118388"/>
              <a:gd name="connsiteX76" fmla="*/ 4816353 w 12192000"/>
              <a:gd name="connsiteY76" fmla="*/ 130270 h 1118388"/>
              <a:gd name="connsiteX77" fmla="*/ 4834325 w 12192000"/>
              <a:gd name="connsiteY77" fmla="*/ 134082 h 1118388"/>
              <a:gd name="connsiteX78" fmla="*/ 4839606 w 12192000"/>
              <a:gd name="connsiteY78" fmla="*/ 141186 h 1118388"/>
              <a:gd name="connsiteX79" fmla="*/ 4866030 w 12192000"/>
              <a:gd name="connsiteY79" fmla="*/ 143754 h 1118388"/>
              <a:gd name="connsiteX80" fmla="*/ 4868987 w 12192000"/>
              <a:gd name="connsiteY80" fmla="*/ 141776 h 1118388"/>
              <a:gd name="connsiteX81" fmla="*/ 4930337 w 12192000"/>
              <a:gd name="connsiteY81" fmla="*/ 163569 h 1118388"/>
              <a:gd name="connsiteX82" fmla="*/ 4988458 w 12192000"/>
              <a:gd name="connsiteY82" fmla="*/ 171432 h 1118388"/>
              <a:gd name="connsiteX83" fmla="*/ 5133538 w 12192000"/>
              <a:gd name="connsiteY83" fmla="*/ 161255 h 1118388"/>
              <a:gd name="connsiteX84" fmla="*/ 5467747 w 12192000"/>
              <a:gd name="connsiteY84" fmla="*/ 201707 h 1118388"/>
              <a:gd name="connsiteX85" fmla="*/ 5792606 w 12192000"/>
              <a:gd name="connsiteY85" fmla="*/ 211721 h 1118388"/>
              <a:gd name="connsiteX86" fmla="*/ 5869247 w 12192000"/>
              <a:gd name="connsiteY86" fmla="*/ 197278 h 1118388"/>
              <a:gd name="connsiteX87" fmla="*/ 5938156 w 12192000"/>
              <a:gd name="connsiteY87" fmla="*/ 226942 h 1118388"/>
              <a:gd name="connsiteX88" fmla="*/ 5965800 w 12192000"/>
              <a:gd name="connsiteY88" fmla="*/ 211833 h 1118388"/>
              <a:gd name="connsiteX89" fmla="*/ 5970550 w 12192000"/>
              <a:gd name="connsiteY89" fmla="*/ 208763 h 1118388"/>
              <a:gd name="connsiteX90" fmla="*/ 5989910 w 12192000"/>
              <a:gd name="connsiteY90" fmla="*/ 206592 h 1118388"/>
              <a:gd name="connsiteX91" fmla="*/ 5994937 w 12192000"/>
              <a:gd name="connsiteY91" fmla="*/ 193334 h 1118388"/>
              <a:gd name="connsiteX92" fmla="*/ 6023765 w 12192000"/>
              <a:gd name="connsiteY92" fmla="*/ 181006 h 1118388"/>
              <a:gd name="connsiteX93" fmla="*/ 6059520 w 12192000"/>
              <a:gd name="connsiteY93" fmla="*/ 180540 h 1118388"/>
              <a:gd name="connsiteX94" fmla="*/ 6229716 w 12192000"/>
              <a:gd name="connsiteY94" fmla="*/ 192460 h 1118388"/>
              <a:gd name="connsiteX95" fmla="*/ 6331381 w 12192000"/>
              <a:gd name="connsiteY95" fmla="*/ 191533 h 1118388"/>
              <a:gd name="connsiteX96" fmla="*/ 6369749 w 12192000"/>
              <a:gd name="connsiteY96" fmla="*/ 178520 h 1118388"/>
              <a:gd name="connsiteX97" fmla="*/ 6423498 w 12192000"/>
              <a:gd name="connsiteY97" fmla="*/ 168860 h 1118388"/>
              <a:gd name="connsiteX98" fmla="*/ 6645685 w 12192000"/>
              <a:gd name="connsiteY98" fmla="*/ 167049 h 1118388"/>
              <a:gd name="connsiteX99" fmla="*/ 6739636 w 12192000"/>
              <a:gd name="connsiteY99" fmla="*/ 163178 h 1118388"/>
              <a:gd name="connsiteX100" fmla="*/ 6820599 w 12192000"/>
              <a:gd name="connsiteY100" fmla="*/ 187221 h 1118388"/>
              <a:gd name="connsiteX101" fmla="*/ 7038226 w 12192000"/>
              <a:gd name="connsiteY101" fmla="*/ 224954 h 1118388"/>
              <a:gd name="connsiteX102" fmla="*/ 7163894 w 12192000"/>
              <a:gd name="connsiteY102" fmla="*/ 225847 h 1118388"/>
              <a:gd name="connsiteX103" fmla="*/ 7208349 w 12192000"/>
              <a:gd name="connsiteY103" fmla="*/ 215652 h 1118388"/>
              <a:gd name="connsiteX104" fmla="*/ 7282840 w 12192000"/>
              <a:gd name="connsiteY104" fmla="*/ 199225 h 1118388"/>
              <a:gd name="connsiteX105" fmla="*/ 7338153 w 12192000"/>
              <a:gd name="connsiteY105" fmla="*/ 161062 h 1118388"/>
              <a:gd name="connsiteX106" fmla="*/ 7400583 w 12192000"/>
              <a:gd name="connsiteY106" fmla="*/ 157584 h 1118388"/>
              <a:gd name="connsiteX107" fmla="*/ 7415556 w 12192000"/>
              <a:gd name="connsiteY107" fmla="*/ 190253 h 1118388"/>
              <a:gd name="connsiteX108" fmla="*/ 7482186 w 12192000"/>
              <a:gd name="connsiteY108" fmla="*/ 175667 h 1118388"/>
              <a:gd name="connsiteX109" fmla="*/ 7583207 w 12192000"/>
              <a:gd name="connsiteY109" fmla="*/ 149869 h 1118388"/>
              <a:gd name="connsiteX110" fmla="*/ 7641594 w 12192000"/>
              <a:gd name="connsiteY110" fmla="*/ 143635 h 1118388"/>
              <a:gd name="connsiteX111" fmla="*/ 7800943 w 12192000"/>
              <a:gd name="connsiteY111" fmla="*/ 117217 h 1118388"/>
              <a:gd name="connsiteX112" fmla="*/ 7960450 w 12192000"/>
              <a:gd name="connsiteY112" fmla="*/ 83600 h 1118388"/>
              <a:gd name="connsiteX113" fmla="*/ 8118222 w 12192000"/>
              <a:gd name="connsiteY113" fmla="*/ 44900 h 1118388"/>
              <a:gd name="connsiteX114" fmla="*/ 8179360 w 12192000"/>
              <a:gd name="connsiteY114" fmla="*/ 29476 h 1118388"/>
              <a:gd name="connsiteX115" fmla="*/ 8260520 w 12192000"/>
              <a:gd name="connsiteY115" fmla="*/ 952 h 1118388"/>
              <a:gd name="connsiteX116" fmla="*/ 8361058 w 12192000"/>
              <a:gd name="connsiteY116" fmla="*/ 17785 h 1118388"/>
              <a:gd name="connsiteX117" fmla="*/ 8531136 w 12192000"/>
              <a:gd name="connsiteY117" fmla="*/ 46580 h 1118388"/>
              <a:gd name="connsiteX118" fmla="*/ 8645033 w 12192000"/>
              <a:gd name="connsiteY118" fmla="*/ 68350 h 1118388"/>
              <a:gd name="connsiteX119" fmla="*/ 8777666 w 12192000"/>
              <a:gd name="connsiteY119" fmla="*/ 56121 h 1118388"/>
              <a:gd name="connsiteX120" fmla="*/ 8929686 w 12192000"/>
              <a:gd name="connsiteY120" fmla="*/ 61185 h 1118388"/>
              <a:gd name="connsiteX121" fmla="*/ 8966892 w 12192000"/>
              <a:gd name="connsiteY121" fmla="*/ 57811 h 1118388"/>
              <a:gd name="connsiteX0" fmla="*/ 8966892 w 12192000"/>
              <a:gd name="connsiteY0" fmla="*/ 57811 h 1118388"/>
              <a:gd name="connsiteX1" fmla="*/ 9057923 w 12192000"/>
              <a:gd name="connsiteY1" fmla="*/ 88696 h 1118388"/>
              <a:gd name="connsiteX2" fmla="*/ 9162332 w 12192000"/>
              <a:gd name="connsiteY2" fmla="*/ 99970 h 1118388"/>
              <a:gd name="connsiteX3" fmla="*/ 9231104 w 12192000"/>
              <a:gd name="connsiteY3" fmla="*/ 117189 h 1118388"/>
              <a:gd name="connsiteX4" fmla="*/ 9337856 w 12192000"/>
              <a:gd name="connsiteY4" fmla="*/ 127730 h 1118388"/>
              <a:gd name="connsiteX5" fmla="*/ 9398481 w 12192000"/>
              <a:gd name="connsiteY5" fmla="*/ 156248 h 1118388"/>
              <a:gd name="connsiteX6" fmla="*/ 9695185 w 12192000"/>
              <a:gd name="connsiteY6" fmla="*/ 182159 h 1118388"/>
              <a:gd name="connsiteX7" fmla="*/ 9865404 w 12192000"/>
              <a:gd name="connsiteY7" fmla="*/ 179399 h 1118388"/>
              <a:gd name="connsiteX8" fmla="*/ 10035421 w 12192000"/>
              <a:gd name="connsiteY8" fmla="*/ 161440 h 1118388"/>
              <a:gd name="connsiteX9" fmla="*/ 10159413 w 12192000"/>
              <a:gd name="connsiteY9" fmla="*/ 164935 h 1118388"/>
              <a:gd name="connsiteX10" fmla="*/ 10191921 w 12192000"/>
              <a:gd name="connsiteY10" fmla="*/ 163124 h 1118388"/>
              <a:gd name="connsiteX11" fmla="*/ 10245241 w 12192000"/>
              <a:gd name="connsiteY11" fmla="*/ 155770 h 1118388"/>
              <a:gd name="connsiteX12" fmla="*/ 10327894 w 12192000"/>
              <a:gd name="connsiteY12" fmla="*/ 172740 h 1118388"/>
              <a:gd name="connsiteX13" fmla="*/ 10522293 w 12192000"/>
              <a:gd name="connsiteY13" fmla="*/ 194330 h 1118388"/>
              <a:gd name="connsiteX14" fmla="*/ 10772996 w 12192000"/>
              <a:gd name="connsiteY14" fmla="*/ 237054 h 1118388"/>
              <a:gd name="connsiteX15" fmla="*/ 11029627 w 12192000"/>
              <a:gd name="connsiteY15" fmla="*/ 217497 h 1118388"/>
              <a:gd name="connsiteX16" fmla="*/ 11118024 w 12192000"/>
              <a:gd name="connsiteY16" fmla="*/ 214501 h 1118388"/>
              <a:gd name="connsiteX17" fmla="*/ 11326842 w 12192000"/>
              <a:gd name="connsiteY17" fmla="*/ 176062 h 1118388"/>
              <a:gd name="connsiteX18" fmla="*/ 11442963 w 12192000"/>
              <a:gd name="connsiteY18" fmla="*/ 152621 h 1118388"/>
              <a:gd name="connsiteX19" fmla="*/ 11603159 w 12192000"/>
              <a:gd name="connsiteY19" fmla="*/ 119422 h 1118388"/>
              <a:gd name="connsiteX20" fmla="*/ 11642383 w 12192000"/>
              <a:gd name="connsiteY20" fmla="*/ 108465 h 1118388"/>
              <a:gd name="connsiteX21" fmla="*/ 11856150 w 12192000"/>
              <a:gd name="connsiteY21" fmla="*/ 120965 h 1118388"/>
              <a:gd name="connsiteX22" fmla="*/ 11993769 w 12192000"/>
              <a:gd name="connsiteY22" fmla="*/ 144073 h 1118388"/>
              <a:gd name="connsiteX23" fmla="*/ 12102516 w 12192000"/>
              <a:gd name="connsiteY23" fmla="*/ 90028 h 1118388"/>
              <a:gd name="connsiteX24" fmla="*/ 12191056 w 12192000"/>
              <a:gd name="connsiteY24" fmla="*/ 76325 h 1118388"/>
              <a:gd name="connsiteX25" fmla="*/ 12192000 w 12192000"/>
              <a:gd name="connsiteY25" fmla="*/ 76931 h 1118388"/>
              <a:gd name="connsiteX26" fmla="*/ 12192000 w 12192000"/>
              <a:gd name="connsiteY26" fmla="*/ 1118388 h 1118388"/>
              <a:gd name="connsiteX27" fmla="*/ 0 w 12192000"/>
              <a:gd name="connsiteY27" fmla="*/ 1118388 h 1118388"/>
              <a:gd name="connsiteX28" fmla="*/ 0 w 12192000"/>
              <a:gd name="connsiteY28" fmla="*/ 913704 h 1118388"/>
              <a:gd name="connsiteX29" fmla="*/ 246660 w 12192000"/>
              <a:gd name="connsiteY29" fmla="*/ 879471 h 1118388"/>
              <a:gd name="connsiteX30" fmla="*/ 372960 w 12192000"/>
              <a:gd name="connsiteY30" fmla="*/ 915531 h 1118388"/>
              <a:gd name="connsiteX31" fmla="*/ 586367 w 12192000"/>
              <a:gd name="connsiteY31" fmla="*/ 851926 h 1118388"/>
              <a:gd name="connsiteX32" fmla="*/ 856325 w 12192000"/>
              <a:gd name="connsiteY32" fmla="*/ 777920 h 1118388"/>
              <a:gd name="connsiteX33" fmla="*/ 991881 w 12192000"/>
              <a:gd name="connsiteY33" fmla="*/ 759036 h 1118388"/>
              <a:gd name="connsiteX34" fmla="*/ 1055575 w 12192000"/>
              <a:gd name="connsiteY34" fmla="*/ 769343 h 1118388"/>
              <a:gd name="connsiteX35" fmla="*/ 1119803 w 12192000"/>
              <a:gd name="connsiteY35" fmla="*/ 759949 h 1118388"/>
              <a:gd name="connsiteX36" fmla="*/ 1169650 w 12192000"/>
              <a:gd name="connsiteY36" fmla="*/ 741734 h 1118388"/>
              <a:gd name="connsiteX37" fmla="*/ 1244680 w 12192000"/>
              <a:gd name="connsiteY37" fmla="*/ 723722 h 1118388"/>
              <a:gd name="connsiteX38" fmla="*/ 1345620 w 12192000"/>
              <a:gd name="connsiteY38" fmla="*/ 701505 h 1118388"/>
              <a:gd name="connsiteX39" fmla="*/ 1479778 w 12192000"/>
              <a:gd name="connsiteY39" fmla="*/ 683400 h 1118388"/>
              <a:gd name="connsiteX40" fmla="*/ 1698214 w 12192000"/>
              <a:gd name="connsiteY40" fmla="*/ 639338 h 1118388"/>
              <a:gd name="connsiteX41" fmla="*/ 1946835 w 12192000"/>
              <a:gd name="connsiteY41" fmla="*/ 656696 h 1118388"/>
              <a:gd name="connsiteX42" fmla="*/ 2147463 w 12192000"/>
              <a:gd name="connsiteY42" fmla="*/ 636053 h 1118388"/>
              <a:gd name="connsiteX43" fmla="*/ 2393788 w 12192000"/>
              <a:gd name="connsiteY43" fmla="*/ 607436 h 1118388"/>
              <a:gd name="connsiteX44" fmla="*/ 2539735 w 12192000"/>
              <a:gd name="connsiteY44" fmla="*/ 574154 h 1118388"/>
              <a:gd name="connsiteX45" fmla="*/ 2650260 w 12192000"/>
              <a:gd name="connsiteY45" fmla="*/ 562573 h 1118388"/>
              <a:gd name="connsiteX46" fmla="*/ 2730710 w 12192000"/>
              <a:gd name="connsiteY46" fmla="*/ 526103 h 1118388"/>
              <a:gd name="connsiteX47" fmla="*/ 2884932 w 12192000"/>
              <a:gd name="connsiteY47" fmla="*/ 519819 h 1118388"/>
              <a:gd name="connsiteX48" fmla="*/ 2976019 w 12192000"/>
              <a:gd name="connsiteY48" fmla="*/ 508087 h 1118388"/>
              <a:gd name="connsiteX49" fmla="*/ 3008759 w 12192000"/>
              <a:gd name="connsiteY49" fmla="*/ 491107 h 1118388"/>
              <a:gd name="connsiteX50" fmla="*/ 3055731 w 12192000"/>
              <a:gd name="connsiteY50" fmla="*/ 475813 h 1118388"/>
              <a:gd name="connsiteX51" fmla="*/ 3137188 w 12192000"/>
              <a:gd name="connsiteY51" fmla="*/ 439130 h 1118388"/>
              <a:gd name="connsiteX52" fmla="*/ 3338608 w 12192000"/>
              <a:gd name="connsiteY52" fmla="*/ 436559 h 1118388"/>
              <a:gd name="connsiteX53" fmla="*/ 3310915 w 12192000"/>
              <a:gd name="connsiteY53" fmla="*/ 437390 h 1118388"/>
              <a:gd name="connsiteX54" fmla="*/ 3436114 w 12192000"/>
              <a:gd name="connsiteY54" fmla="*/ 448745 h 1118388"/>
              <a:gd name="connsiteX55" fmla="*/ 3608840 w 12192000"/>
              <a:gd name="connsiteY55" fmla="*/ 443604 h 1118388"/>
              <a:gd name="connsiteX56" fmla="*/ 3727304 w 12192000"/>
              <a:gd name="connsiteY56" fmla="*/ 453563 h 1118388"/>
              <a:gd name="connsiteX57" fmla="*/ 3765869 w 12192000"/>
              <a:gd name="connsiteY57" fmla="*/ 438729 h 1118388"/>
              <a:gd name="connsiteX58" fmla="*/ 3830576 w 12192000"/>
              <a:gd name="connsiteY58" fmla="*/ 414521 h 1118388"/>
              <a:gd name="connsiteX59" fmla="*/ 3875271 w 12192000"/>
              <a:gd name="connsiteY59" fmla="*/ 370806 h 1118388"/>
              <a:gd name="connsiteX60" fmla="*/ 3948478 w 12192000"/>
              <a:gd name="connsiteY60" fmla="*/ 391512 h 1118388"/>
              <a:gd name="connsiteX61" fmla="*/ 4006369 w 12192000"/>
              <a:gd name="connsiteY61" fmla="*/ 369967 h 1118388"/>
              <a:gd name="connsiteX62" fmla="*/ 4093666 w 12192000"/>
              <a:gd name="connsiteY62" fmla="*/ 333646 h 1118388"/>
              <a:gd name="connsiteX63" fmla="*/ 4145241 w 12192000"/>
              <a:gd name="connsiteY63" fmla="*/ 321257 h 1118388"/>
              <a:gd name="connsiteX64" fmla="*/ 4284785 w 12192000"/>
              <a:gd name="connsiteY64" fmla="*/ 278120 h 1118388"/>
              <a:gd name="connsiteX65" fmla="*/ 4423539 w 12192000"/>
              <a:gd name="connsiteY65" fmla="*/ 227831 h 1118388"/>
              <a:gd name="connsiteX66" fmla="*/ 4535774 w 12192000"/>
              <a:gd name="connsiteY66" fmla="*/ 164976 h 1118388"/>
              <a:gd name="connsiteX67" fmla="*/ 4536053 w 12192000"/>
              <a:gd name="connsiteY67" fmla="*/ 164444 h 1118388"/>
              <a:gd name="connsiteX68" fmla="*/ 4547385 w 12192000"/>
              <a:gd name="connsiteY68" fmla="*/ 165484 h 1118388"/>
              <a:gd name="connsiteX69" fmla="*/ 4603054 w 12192000"/>
              <a:gd name="connsiteY69" fmla="*/ 177298 h 1118388"/>
              <a:gd name="connsiteX70" fmla="*/ 4674354 w 12192000"/>
              <a:gd name="connsiteY70" fmla="*/ 126844 h 1118388"/>
              <a:gd name="connsiteX71" fmla="*/ 4704259 w 12192000"/>
              <a:gd name="connsiteY71" fmla="*/ 118162 h 1118388"/>
              <a:gd name="connsiteX72" fmla="*/ 4720133 w 12192000"/>
              <a:gd name="connsiteY72" fmla="*/ 110684 h 1118388"/>
              <a:gd name="connsiteX73" fmla="*/ 4721058 w 12192000"/>
              <a:gd name="connsiteY73" fmla="*/ 108383 h 1118388"/>
              <a:gd name="connsiteX74" fmla="*/ 4774434 w 12192000"/>
              <a:gd name="connsiteY74" fmla="*/ 119976 h 1118388"/>
              <a:gd name="connsiteX75" fmla="*/ 4781376 w 12192000"/>
              <a:gd name="connsiteY75" fmla="*/ 117235 h 1118388"/>
              <a:gd name="connsiteX76" fmla="*/ 4816353 w 12192000"/>
              <a:gd name="connsiteY76" fmla="*/ 130270 h 1118388"/>
              <a:gd name="connsiteX77" fmla="*/ 4834325 w 12192000"/>
              <a:gd name="connsiteY77" fmla="*/ 134082 h 1118388"/>
              <a:gd name="connsiteX78" fmla="*/ 4839606 w 12192000"/>
              <a:gd name="connsiteY78" fmla="*/ 141186 h 1118388"/>
              <a:gd name="connsiteX79" fmla="*/ 4866030 w 12192000"/>
              <a:gd name="connsiteY79" fmla="*/ 143754 h 1118388"/>
              <a:gd name="connsiteX80" fmla="*/ 4868987 w 12192000"/>
              <a:gd name="connsiteY80" fmla="*/ 141776 h 1118388"/>
              <a:gd name="connsiteX81" fmla="*/ 4930337 w 12192000"/>
              <a:gd name="connsiteY81" fmla="*/ 163569 h 1118388"/>
              <a:gd name="connsiteX82" fmla="*/ 4988458 w 12192000"/>
              <a:gd name="connsiteY82" fmla="*/ 171432 h 1118388"/>
              <a:gd name="connsiteX83" fmla="*/ 5133538 w 12192000"/>
              <a:gd name="connsiteY83" fmla="*/ 161255 h 1118388"/>
              <a:gd name="connsiteX84" fmla="*/ 5467747 w 12192000"/>
              <a:gd name="connsiteY84" fmla="*/ 201707 h 1118388"/>
              <a:gd name="connsiteX85" fmla="*/ 5792606 w 12192000"/>
              <a:gd name="connsiteY85" fmla="*/ 211721 h 1118388"/>
              <a:gd name="connsiteX86" fmla="*/ 5869247 w 12192000"/>
              <a:gd name="connsiteY86" fmla="*/ 197278 h 1118388"/>
              <a:gd name="connsiteX87" fmla="*/ 5938156 w 12192000"/>
              <a:gd name="connsiteY87" fmla="*/ 226942 h 1118388"/>
              <a:gd name="connsiteX88" fmla="*/ 5965800 w 12192000"/>
              <a:gd name="connsiteY88" fmla="*/ 211833 h 1118388"/>
              <a:gd name="connsiteX89" fmla="*/ 5970550 w 12192000"/>
              <a:gd name="connsiteY89" fmla="*/ 208763 h 1118388"/>
              <a:gd name="connsiteX90" fmla="*/ 5989910 w 12192000"/>
              <a:gd name="connsiteY90" fmla="*/ 206592 h 1118388"/>
              <a:gd name="connsiteX91" fmla="*/ 5994937 w 12192000"/>
              <a:gd name="connsiteY91" fmla="*/ 193334 h 1118388"/>
              <a:gd name="connsiteX92" fmla="*/ 6023765 w 12192000"/>
              <a:gd name="connsiteY92" fmla="*/ 181006 h 1118388"/>
              <a:gd name="connsiteX93" fmla="*/ 6059520 w 12192000"/>
              <a:gd name="connsiteY93" fmla="*/ 180540 h 1118388"/>
              <a:gd name="connsiteX94" fmla="*/ 6229716 w 12192000"/>
              <a:gd name="connsiteY94" fmla="*/ 192460 h 1118388"/>
              <a:gd name="connsiteX95" fmla="*/ 6331381 w 12192000"/>
              <a:gd name="connsiteY95" fmla="*/ 191533 h 1118388"/>
              <a:gd name="connsiteX96" fmla="*/ 6369749 w 12192000"/>
              <a:gd name="connsiteY96" fmla="*/ 178520 h 1118388"/>
              <a:gd name="connsiteX97" fmla="*/ 6423498 w 12192000"/>
              <a:gd name="connsiteY97" fmla="*/ 168860 h 1118388"/>
              <a:gd name="connsiteX98" fmla="*/ 6645685 w 12192000"/>
              <a:gd name="connsiteY98" fmla="*/ 167049 h 1118388"/>
              <a:gd name="connsiteX99" fmla="*/ 6739636 w 12192000"/>
              <a:gd name="connsiteY99" fmla="*/ 163178 h 1118388"/>
              <a:gd name="connsiteX100" fmla="*/ 6820599 w 12192000"/>
              <a:gd name="connsiteY100" fmla="*/ 187221 h 1118388"/>
              <a:gd name="connsiteX101" fmla="*/ 7038226 w 12192000"/>
              <a:gd name="connsiteY101" fmla="*/ 224954 h 1118388"/>
              <a:gd name="connsiteX102" fmla="*/ 7163894 w 12192000"/>
              <a:gd name="connsiteY102" fmla="*/ 225847 h 1118388"/>
              <a:gd name="connsiteX103" fmla="*/ 7208349 w 12192000"/>
              <a:gd name="connsiteY103" fmla="*/ 215652 h 1118388"/>
              <a:gd name="connsiteX104" fmla="*/ 7282840 w 12192000"/>
              <a:gd name="connsiteY104" fmla="*/ 199225 h 1118388"/>
              <a:gd name="connsiteX105" fmla="*/ 7338153 w 12192000"/>
              <a:gd name="connsiteY105" fmla="*/ 161062 h 1118388"/>
              <a:gd name="connsiteX106" fmla="*/ 7400583 w 12192000"/>
              <a:gd name="connsiteY106" fmla="*/ 157584 h 1118388"/>
              <a:gd name="connsiteX107" fmla="*/ 7415556 w 12192000"/>
              <a:gd name="connsiteY107" fmla="*/ 190253 h 1118388"/>
              <a:gd name="connsiteX108" fmla="*/ 7482186 w 12192000"/>
              <a:gd name="connsiteY108" fmla="*/ 175667 h 1118388"/>
              <a:gd name="connsiteX109" fmla="*/ 7583207 w 12192000"/>
              <a:gd name="connsiteY109" fmla="*/ 149869 h 1118388"/>
              <a:gd name="connsiteX110" fmla="*/ 7641594 w 12192000"/>
              <a:gd name="connsiteY110" fmla="*/ 143635 h 1118388"/>
              <a:gd name="connsiteX111" fmla="*/ 7800943 w 12192000"/>
              <a:gd name="connsiteY111" fmla="*/ 117217 h 1118388"/>
              <a:gd name="connsiteX112" fmla="*/ 7960450 w 12192000"/>
              <a:gd name="connsiteY112" fmla="*/ 83600 h 1118388"/>
              <a:gd name="connsiteX113" fmla="*/ 8118222 w 12192000"/>
              <a:gd name="connsiteY113" fmla="*/ 44900 h 1118388"/>
              <a:gd name="connsiteX114" fmla="*/ 8179360 w 12192000"/>
              <a:gd name="connsiteY114" fmla="*/ 29476 h 1118388"/>
              <a:gd name="connsiteX115" fmla="*/ 8260520 w 12192000"/>
              <a:gd name="connsiteY115" fmla="*/ 952 h 1118388"/>
              <a:gd name="connsiteX116" fmla="*/ 8361058 w 12192000"/>
              <a:gd name="connsiteY116" fmla="*/ 17785 h 1118388"/>
              <a:gd name="connsiteX117" fmla="*/ 8531136 w 12192000"/>
              <a:gd name="connsiteY117" fmla="*/ 46580 h 1118388"/>
              <a:gd name="connsiteX118" fmla="*/ 8650643 w 12192000"/>
              <a:gd name="connsiteY118" fmla="*/ 34691 h 1118388"/>
              <a:gd name="connsiteX119" fmla="*/ 8777666 w 12192000"/>
              <a:gd name="connsiteY119" fmla="*/ 56121 h 1118388"/>
              <a:gd name="connsiteX120" fmla="*/ 8929686 w 12192000"/>
              <a:gd name="connsiteY120" fmla="*/ 61185 h 1118388"/>
              <a:gd name="connsiteX121" fmla="*/ 8966892 w 12192000"/>
              <a:gd name="connsiteY121" fmla="*/ 57811 h 1118388"/>
              <a:gd name="connsiteX0" fmla="*/ 8966892 w 12192000"/>
              <a:gd name="connsiteY0" fmla="*/ 46759 h 1107336"/>
              <a:gd name="connsiteX1" fmla="*/ 9057923 w 12192000"/>
              <a:gd name="connsiteY1" fmla="*/ 77644 h 1107336"/>
              <a:gd name="connsiteX2" fmla="*/ 9162332 w 12192000"/>
              <a:gd name="connsiteY2" fmla="*/ 88918 h 1107336"/>
              <a:gd name="connsiteX3" fmla="*/ 9231104 w 12192000"/>
              <a:gd name="connsiteY3" fmla="*/ 106137 h 1107336"/>
              <a:gd name="connsiteX4" fmla="*/ 9337856 w 12192000"/>
              <a:gd name="connsiteY4" fmla="*/ 116678 h 1107336"/>
              <a:gd name="connsiteX5" fmla="*/ 9398481 w 12192000"/>
              <a:gd name="connsiteY5" fmla="*/ 145196 h 1107336"/>
              <a:gd name="connsiteX6" fmla="*/ 9695185 w 12192000"/>
              <a:gd name="connsiteY6" fmla="*/ 171107 h 1107336"/>
              <a:gd name="connsiteX7" fmla="*/ 9865404 w 12192000"/>
              <a:gd name="connsiteY7" fmla="*/ 168347 h 1107336"/>
              <a:gd name="connsiteX8" fmla="*/ 10035421 w 12192000"/>
              <a:gd name="connsiteY8" fmla="*/ 150388 h 1107336"/>
              <a:gd name="connsiteX9" fmla="*/ 10159413 w 12192000"/>
              <a:gd name="connsiteY9" fmla="*/ 153883 h 1107336"/>
              <a:gd name="connsiteX10" fmla="*/ 10191921 w 12192000"/>
              <a:gd name="connsiteY10" fmla="*/ 152072 h 1107336"/>
              <a:gd name="connsiteX11" fmla="*/ 10245241 w 12192000"/>
              <a:gd name="connsiteY11" fmla="*/ 144718 h 1107336"/>
              <a:gd name="connsiteX12" fmla="*/ 10327894 w 12192000"/>
              <a:gd name="connsiteY12" fmla="*/ 161688 h 1107336"/>
              <a:gd name="connsiteX13" fmla="*/ 10522293 w 12192000"/>
              <a:gd name="connsiteY13" fmla="*/ 183278 h 1107336"/>
              <a:gd name="connsiteX14" fmla="*/ 10772996 w 12192000"/>
              <a:gd name="connsiteY14" fmla="*/ 226002 h 1107336"/>
              <a:gd name="connsiteX15" fmla="*/ 11029627 w 12192000"/>
              <a:gd name="connsiteY15" fmla="*/ 206445 h 1107336"/>
              <a:gd name="connsiteX16" fmla="*/ 11118024 w 12192000"/>
              <a:gd name="connsiteY16" fmla="*/ 203449 h 1107336"/>
              <a:gd name="connsiteX17" fmla="*/ 11326842 w 12192000"/>
              <a:gd name="connsiteY17" fmla="*/ 165010 h 1107336"/>
              <a:gd name="connsiteX18" fmla="*/ 11442963 w 12192000"/>
              <a:gd name="connsiteY18" fmla="*/ 141569 h 1107336"/>
              <a:gd name="connsiteX19" fmla="*/ 11603159 w 12192000"/>
              <a:gd name="connsiteY19" fmla="*/ 108370 h 1107336"/>
              <a:gd name="connsiteX20" fmla="*/ 11642383 w 12192000"/>
              <a:gd name="connsiteY20" fmla="*/ 97413 h 1107336"/>
              <a:gd name="connsiteX21" fmla="*/ 11856150 w 12192000"/>
              <a:gd name="connsiteY21" fmla="*/ 109913 h 1107336"/>
              <a:gd name="connsiteX22" fmla="*/ 11993769 w 12192000"/>
              <a:gd name="connsiteY22" fmla="*/ 133021 h 1107336"/>
              <a:gd name="connsiteX23" fmla="*/ 12102516 w 12192000"/>
              <a:gd name="connsiteY23" fmla="*/ 78976 h 1107336"/>
              <a:gd name="connsiteX24" fmla="*/ 12191056 w 12192000"/>
              <a:gd name="connsiteY24" fmla="*/ 65273 h 1107336"/>
              <a:gd name="connsiteX25" fmla="*/ 12192000 w 12192000"/>
              <a:gd name="connsiteY25" fmla="*/ 65879 h 1107336"/>
              <a:gd name="connsiteX26" fmla="*/ 12192000 w 12192000"/>
              <a:gd name="connsiteY26" fmla="*/ 1107336 h 1107336"/>
              <a:gd name="connsiteX27" fmla="*/ 0 w 12192000"/>
              <a:gd name="connsiteY27" fmla="*/ 1107336 h 1107336"/>
              <a:gd name="connsiteX28" fmla="*/ 0 w 12192000"/>
              <a:gd name="connsiteY28" fmla="*/ 902652 h 1107336"/>
              <a:gd name="connsiteX29" fmla="*/ 246660 w 12192000"/>
              <a:gd name="connsiteY29" fmla="*/ 868419 h 1107336"/>
              <a:gd name="connsiteX30" fmla="*/ 372960 w 12192000"/>
              <a:gd name="connsiteY30" fmla="*/ 904479 h 1107336"/>
              <a:gd name="connsiteX31" fmla="*/ 586367 w 12192000"/>
              <a:gd name="connsiteY31" fmla="*/ 840874 h 1107336"/>
              <a:gd name="connsiteX32" fmla="*/ 856325 w 12192000"/>
              <a:gd name="connsiteY32" fmla="*/ 766868 h 1107336"/>
              <a:gd name="connsiteX33" fmla="*/ 991881 w 12192000"/>
              <a:gd name="connsiteY33" fmla="*/ 747984 h 1107336"/>
              <a:gd name="connsiteX34" fmla="*/ 1055575 w 12192000"/>
              <a:gd name="connsiteY34" fmla="*/ 758291 h 1107336"/>
              <a:gd name="connsiteX35" fmla="*/ 1119803 w 12192000"/>
              <a:gd name="connsiteY35" fmla="*/ 748897 h 1107336"/>
              <a:gd name="connsiteX36" fmla="*/ 1169650 w 12192000"/>
              <a:gd name="connsiteY36" fmla="*/ 730682 h 1107336"/>
              <a:gd name="connsiteX37" fmla="*/ 1244680 w 12192000"/>
              <a:gd name="connsiteY37" fmla="*/ 712670 h 1107336"/>
              <a:gd name="connsiteX38" fmla="*/ 1345620 w 12192000"/>
              <a:gd name="connsiteY38" fmla="*/ 690453 h 1107336"/>
              <a:gd name="connsiteX39" fmla="*/ 1479778 w 12192000"/>
              <a:gd name="connsiteY39" fmla="*/ 672348 h 1107336"/>
              <a:gd name="connsiteX40" fmla="*/ 1698214 w 12192000"/>
              <a:gd name="connsiteY40" fmla="*/ 628286 h 1107336"/>
              <a:gd name="connsiteX41" fmla="*/ 1946835 w 12192000"/>
              <a:gd name="connsiteY41" fmla="*/ 645644 h 1107336"/>
              <a:gd name="connsiteX42" fmla="*/ 2147463 w 12192000"/>
              <a:gd name="connsiteY42" fmla="*/ 625001 h 1107336"/>
              <a:gd name="connsiteX43" fmla="*/ 2393788 w 12192000"/>
              <a:gd name="connsiteY43" fmla="*/ 596384 h 1107336"/>
              <a:gd name="connsiteX44" fmla="*/ 2539735 w 12192000"/>
              <a:gd name="connsiteY44" fmla="*/ 563102 h 1107336"/>
              <a:gd name="connsiteX45" fmla="*/ 2650260 w 12192000"/>
              <a:gd name="connsiteY45" fmla="*/ 551521 h 1107336"/>
              <a:gd name="connsiteX46" fmla="*/ 2730710 w 12192000"/>
              <a:gd name="connsiteY46" fmla="*/ 515051 h 1107336"/>
              <a:gd name="connsiteX47" fmla="*/ 2884932 w 12192000"/>
              <a:gd name="connsiteY47" fmla="*/ 508767 h 1107336"/>
              <a:gd name="connsiteX48" fmla="*/ 2976019 w 12192000"/>
              <a:gd name="connsiteY48" fmla="*/ 497035 h 1107336"/>
              <a:gd name="connsiteX49" fmla="*/ 3008759 w 12192000"/>
              <a:gd name="connsiteY49" fmla="*/ 480055 h 1107336"/>
              <a:gd name="connsiteX50" fmla="*/ 3055731 w 12192000"/>
              <a:gd name="connsiteY50" fmla="*/ 464761 h 1107336"/>
              <a:gd name="connsiteX51" fmla="*/ 3137188 w 12192000"/>
              <a:gd name="connsiteY51" fmla="*/ 428078 h 1107336"/>
              <a:gd name="connsiteX52" fmla="*/ 3338608 w 12192000"/>
              <a:gd name="connsiteY52" fmla="*/ 425507 h 1107336"/>
              <a:gd name="connsiteX53" fmla="*/ 3310915 w 12192000"/>
              <a:gd name="connsiteY53" fmla="*/ 426338 h 1107336"/>
              <a:gd name="connsiteX54" fmla="*/ 3436114 w 12192000"/>
              <a:gd name="connsiteY54" fmla="*/ 437693 h 1107336"/>
              <a:gd name="connsiteX55" fmla="*/ 3608840 w 12192000"/>
              <a:gd name="connsiteY55" fmla="*/ 432552 h 1107336"/>
              <a:gd name="connsiteX56" fmla="*/ 3727304 w 12192000"/>
              <a:gd name="connsiteY56" fmla="*/ 442511 h 1107336"/>
              <a:gd name="connsiteX57" fmla="*/ 3765869 w 12192000"/>
              <a:gd name="connsiteY57" fmla="*/ 427677 h 1107336"/>
              <a:gd name="connsiteX58" fmla="*/ 3830576 w 12192000"/>
              <a:gd name="connsiteY58" fmla="*/ 403469 h 1107336"/>
              <a:gd name="connsiteX59" fmla="*/ 3875271 w 12192000"/>
              <a:gd name="connsiteY59" fmla="*/ 359754 h 1107336"/>
              <a:gd name="connsiteX60" fmla="*/ 3948478 w 12192000"/>
              <a:gd name="connsiteY60" fmla="*/ 380460 h 1107336"/>
              <a:gd name="connsiteX61" fmla="*/ 4006369 w 12192000"/>
              <a:gd name="connsiteY61" fmla="*/ 358915 h 1107336"/>
              <a:gd name="connsiteX62" fmla="*/ 4093666 w 12192000"/>
              <a:gd name="connsiteY62" fmla="*/ 322594 h 1107336"/>
              <a:gd name="connsiteX63" fmla="*/ 4145241 w 12192000"/>
              <a:gd name="connsiteY63" fmla="*/ 310205 h 1107336"/>
              <a:gd name="connsiteX64" fmla="*/ 4284785 w 12192000"/>
              <a:gd name="connsiteY64" fmla="*/ 267068 h 1107336"/>
              <a:gd name="connsiteX65" fmla="*/ 4423539 w 12192000"/>
              <a:gd name="connsiteY65" fmla="*/ 216779 h 1107336"/>
              <a:gd name="connsiteX66" fmla="*/ 4535774 w 12192000"/>
              <a:gd name="connsiteY66" fmla="*/ 153924 h 1107336"/>
              <a:gd name="connsiteX67" fmla="*/ 4536053 w 12192000"/>
              <a:gd name="connsiteY67" fmla="*/ 153392 h 1107336"/>
              <a:gd name="connsiteX68" fmla="*/ 4547385 w 12192000"/>
              <a:gd name="connsiteY68" fmla="*/ 154432 h 1107336"/>
              <a:gd name="connsiteX69" fmla="*/ 4603054 w 12192000"/>
              <a:gd name="connsiteY69" fmla="*/ 166246 h 1107336"/>
              <a:gd name="connsiteX70" fmla="*/ 4674354 w 12192000"/>
              <a:gd name="connsiteY70" fmla="*/ 115792 h 1107336"/>
              <a:gd name="connsiteX71" fmla="*/ 4704259 w 12192000"/>
              <a:gd name="connsiteY71" fmla="*/ 107110 h 1107336"/>
              <a:gd name="connsiteX72" fmla="*/ 4720133 w 12192000"/>
              <a:gd name="connsiteY72" fmla="*/ 99632 h 1107336"/>
              <a:gd name="connsiteX73" fmla="*/ 4721058 w 12192000"/>
              <a:gd name="connsiteY73" fmla="*/ 97331 h 1107336"/>
              <a:gd name="connsiteX74" fmla="*/ 4774434 w 12192000"/>
              <a:gd name="connsiteY74" fmla="*/ 108924 h 1107336"/>
              <a:gd name="connsiteX75" fmla="*/ 4781376 w 12192000"/>
              <a:gd name="connsiteY75" fmla="*/ 106183 h 1107336"/>
              <a:gd name="connsiteX76" fmla="*/ 4816353 w 12192000"/>
              <a:gd name="connsiteY76" fmla="*/ 119218 h 1107336"/>
              <a:gd name="connsiteX77" fmla="*/ 4834325 w 12192000"/>
              <a:gd name="connsiteY77" fmla="*/ 123030 h 1107336"/>
              <a:gd name="connsiteX78" fmla="*/ 4839606 w 12192000"/>
              <a:gd name="connsiteY78" fmla="*/ 130134 h 1107336"/>
              <a:gd name="connsiteX79" fmla="*/ 4866030 w 12192000"/>
              <a:gd name="connsiteY79" fmla="*/ 132702 h 1107336"/>
              <a:gd name="connsiteX80" fmla="*/ 4868987 w 12192000"/>
              <a:gd name="connsiteY80" fmla="*/ 130724 h 1107336"/>
              <a:gd name="connsiteX81" fmla="*/ 4930337 w 12192000"/>
              <a:gd name="connsiteY81" fmla="*/ 152517 h 1107336"/>
              <a:gd name="connsiteX82" fmla="*/ 4988458 w 12192000"/>
              <a:gd name="connsiteY82" fmla="*/ 160380 h 1107336"/>
              <a:gd name="connsiteX83" fmla="*/ 5133538 w 12192000"/>
              <a:gd name="connsiteY83" fmla="*/ 150203 h 1107336"/>
              <a:gd name="connsiteX84" fmla="*/ 5467747 w 12192000"/>
              <a:gd name="connsiteY84" fmla="*/ 190655 h 1107336"/>
              <a:gd name="connsiteX85" fmla="*/ 5792606 w 12192000"/>
              <a:gd name="connsiteY85" fmla="*/ 200669 h 1107336"/>
              <a:gd name="connsiteX86" fmla="*/ 5869247 w 12192000"/>
              <a:gd name="connsiteY86" fmla="*/ 186226 h 1107336"/>
              <a:gd name="connsiteX87" fmla="*/ 5938156 w 12192000"/>
              <a:gd name="connsiteY87" fmla="*/ 215890 h 1107336"/>
              <a:gd name="connsiteX88" fmla="*/ 5965800 w 12192000"/>
              <a:gd name="connsiteY88" fmla="*/ 200781 h 1107336"/>
              <a:gd name="connsiteX89" fmla="*/ 5970550 w 12192000"/>
              <a:gd name="connsiteY89" fmla="*/ 197711 h 1107336"/>
              <a:gd name="connsiteX90" fmla="*/ 5989910 w 12192000"/>
              <a:gd name="connsiteY90" fmla="*/ 195540 h 1107336"/>
              <a:gd name="connsiteX91" fmla="*/ 5994937 w 12192000"/>
              <a:gd name="connsiteY91" fmla="*/ 182282 h 1107336"/>
              <a:gd name="connsiteX92" fmla="*/ 6023765 w 12192000"/>
              <a:gd name="connsiteY92" fmla="*/ 169954 h 1107336"/>
              <a:gd name="connsiteX93" fmla="*/ 6059520 w 12192000"/>
              <a:gd name="connsiteY93" fmla="*/ 169488 h 1107336"/>
              <a:gd name="connsiteX94" fmla="*/ 6229716 w 12192000"/>
              <a:gd name="connsiteY94" fmla="*/ 181408 h 1107336"/>
              <a:gd name="connsiteX95" fmla="*/ 6331381 w 12192000"/>
              <a:gd name="connsiteY95" fmla="*/ 180481 h 1107336"/>
              <a:gd name="connsiteX96" fmla="*/ 6369749 w 12192000"/>
              <a:gd name="connsiteY96" fmla="*/ 167468 h 1107336"/>
              <a:gd name="connsiteX97" fmla="*/ 6423498 w 12192000"/>
              <a:gd name="connsiteY97" fmla="*/ 157808 h 1107336"/>
              <a:gd name="connsiteX98" fmla="*/ 6645685 w 12192000"/>
              <a:gd name="connsiteY98" fmla="*/ 155997 h 1107336"/>
              <a:gd name="connsiteX99" fmla="*/ 6739636 w 12192000"/>
              <a:gd name="connsiteY99" fmla="*/ 152126 h 1107336"/>
              <a:gd name="connsiteX100" fmla="*/ 6820599 w 12192000"/>
              <a:gd name="connsiteY100" fmla="*/ 176169 h 1107336"/>
              <a:gd name="connsiteX101" fmla="*/ 7038226 w 12192000"/>
              <a:gd name="connsiteY101" fmla="*/ 213902 h 1107336"/>
              <a:gd name="connsiteX102" fmla="*/ 7163894 w 12192000"/>
              <a:gd name="connsiteY102" fmla="*/ 214795 h 1107336"/>
              <a:gd name="connsiteX103" fmla="*/ 7208349 w 12192000"/>
              <a:gd name="connsiteY103" fmla="*/ 204600 h 1107336"/>
              <a:gd name="connsiteX104" fmla="*/ 7282840 w 12192000"/>
              <a:gd name="connsiteY104" fmla="*/ 188173 h 1107336"/>
              <a:gd name="connsiteX105" fmla="*/ 7338153 w 12192000"/>
              <a:gd name="connsiteY105" fmla="*/ 150010 h 1107336"/>
              <a:gd name="connsiteX106" fmla="*/ 7400583 w 12192000"/>
              <a:gd name="connsiteY106" fmla="*/ 146532 h 1107336"/>
              <a:gd name="connsiteX107" fmla="*/ 7415556 w 12192000"/>
              <a:gd name="connsiteY107" fmla="*/ 179201 h 1107336"/>
              <a:gd name="connsiteX108" fmla="*/ 7482186 w 12192000"/>
              <a:gd name="connsiteY108" fmla="*/ 164615 h 1107336"/>
              <a:gd name="connsiteX109" fmla="*/ 7583207 w 12192000"/>
              <a:gd name="connsiteY109" fmla="*/ 138817 h 1107336"/>
              <a:gd name="connsiteX110" fmla="*/ 7641594 w 12192000"/>
              <a:gd name="connsiteY110" fmla="*/ 132583 h 1107336"/>
              <a:gd name="connsiteX111" fmla="*/ 7800943 w 12192000"/>
              <a:gd name="connsiteY111" fmla="*/ 106165 h 1107336"/>
              <a:gd name="connsiteX112" fmla="*/ 7960450 w 12192000"/>
              <a:gd name="connsiteY112" fmla="*/ 72548 h 1107336"/>
              <a:gd name="connsiteX113" fmla="*/ 8118222 w 12192000"/>
              <a:gd name="connsiteY113" fmla="*/ 33848 h 1107336"/>
              <a:gd name="connsiteX114" fmla="*/ 8179360 w 12192000"/>
              <a:gd name="connsiteY114" fmla="*/ 18424 h 1107336"/>
              <a:gd name="connsiteX115" fmla="*/ 8260520 w 12192000"/>
              <a:gd name="connsiteY115" fmla="*/ 17949 h 1107336"/>
              <a:gd name="connsiteX116" fmla="*/ 8361058 w 12192000"/>
              <a:gd name="connsiteY116" fmla="*/ 6733 h 1107336"/>
              <a:gd name="connsiteX117" fmla="*/ 8531136 w 12192000"/>
              <a:gd name="connsiteY117" fmla="*/ 35528 h 1107336"/>
              <a:gd name="connsiteX118" fmla="*/ 8650643 w 12192000"/>
              <a:gd name="connsiteY118" fmla="*/ 23639 h 1107336"/>
              <a:gd name="connsiteX119" fmla="*/ 8777666 w 12192000"/>
              <a:gd name="connsiteY119" fmla="*/ 45069 h 1107336"/>
              <a:gd name="connsiteX120" fmla="*/ 8929686 w 12192000"/>
              <a:gd name="connsiteY120" fmla="*/ 50133 h 1107336"/>
              <a:gd name="connsiteX121" fmla="*/ 8966892 w 12192000"/>
              <a:gd name="connsiteY121" fmla="*/ 46759 h 1107336"/>
              <a:gd name="connsiteX0" fmla="*/ 8966892 w 12192000"/>
              <a:gd name="connsiteY0" fmla="*/ 46759 h 1107336"/>
              <a:gd name="connsiteX1" fmla="*/ 9057923 w 12192000"/>
              <a:gd name="connsiteY1" fmla="*/ 77644 h 1107336"/>
              <a:gd name="connsiteX2" fmla="*/ 9162332 w 12192000"/>
              <a:gd name="connsiteY2" fmla="*/ 88918 h 1107336"/>
              <a:gd name="connsiteX3" fmla="*/ 9231104 w 12192000"/>
              <a:gd name="connsiteY3" fmla="*/ 106137 h 1107336"/>
              <a:gd name="connsiteX4" fmla="*/ 9337856 w 12192000"/>
              <a:gd name="connsiteY4" fmla="*/ 116678 h 1107336"/>
              <a:gd name="connsiteX5" fmla="*/ 9398481 w 12192000"/>
              <a:gd name="connsiteY5" fmla="*/ 145196 h 1107336"/>
              <a:gd name="connsiteX6" fmla="*/ 9695185 w 12192000"/>
              <a:gd name="connsiteY6" fmla="*/ 171107 h 1107336"/>
              <a:gd name="connsiteX7" fmla="*/ 9865404 w 12192000"/>
              <a:gd name="connsiteY7" fmla="*/ 168347 h 1107336"/>
              <a:gd name="connsiteX8" fmla="*/ 10035421 w 12192000"/>
              <a:gd name="connsiteY8" fmla="*/ 150388 h 1107336"/>
              <a:gd name="connsiteX9" fmla="*/ 10159413 w 12192000"/>
              <a:gd name="connsiteY9" fmla="*/ 153883 h 1107336"/>
              <a:gd name="connsiteX10" fmla="*/ 10191921 w 12192000"/>
              <a:gd name="connsiteY10" fmla="*/ 152072 h 1107336"/>
              <a:gd name="connsiteX11" fmla="*/ 10245241 w 12192000"/>
              <a:gd name="connsiteY11" fmla="*/ 144718 h 1107336"/>
              <a:gd name="connsiteX12" fmla="*/ 10327894 w 12192000"/>
              <a:gd name="connsiteY12" fmla="*/ 161688 h 1107336"/>
              <a:gd name="connsiteX13" fmla="*/ 10522293 w 12192000"/>
              <a:gd name="connsiteY13" fmla="*/ 183278 h 1107336"/>
              <a:gd name="connsiteX14" fmla="*/ 10772996 w 12192000"/>
              <a:gd name="connsiteY14" fmla="*/ 226002 h 1107336"/>
              <a:gd name="connsiteX15" fmla="*/ 11029627 w 12192000"/>
              <a:gd name="connsiteY15" fmla="*/ 206445 h 1107336"/>
              <a:gd name="connsiteX16" fmla="*/ 11118024 w 12192000"/>
              <a:gd name="connsiteY16" fmla="*/ 203449 h 1107336"/>
              <a:gd name="connsiteX17" fmla="*/ 11326842 w 12192000"/>
              <a:gd name="connsiteY17" fmla="*/ 165010 h 1107336"/>
              <a:gd name="connsiteX18" fmla="*/ 11442963 w 12192000"/>
              <a:gd name="connsiteY18" fmla="*/ 141569 h 1107336"/>
              <a:gd name="connsiteX19" fmla="*/ 11603159 w 12192000"/>
              <a:gd name="connsiteY19" fmla="*/ 108370 h 1107336"/>
              <a:gd name="connsiteX20" fmla="*/ 11704091 w 12192000"/>
              <a:gd name="connsiteY20" fmla="*/ 119852 h 1107336"/>
              <a:gd name="connsiteX21" fmla="*/ 11856150 w 12192000"/>
              <a:gd name="connsiteY21" fmla="*/ 109913 h 1107336"/>
              <a:gd name="connsiteX22" fmla="*/ 11993769 w 12192000"/>
              <a:gd name="connsiteY22" fmla="*/ 133021 h 1107336"/>
              <a:gd name="connsiteX23" fmla="*/ 12102516 w 12192000"/>
              <a:gd name="connsiteY23" fmla="*/ 78976 h 1107336"/>
              <a:gd name="connsiteX24" fmla="*/ 12191056 w 12192000"/>
              <a:gd name="connsiteY24" fmla="*/ 65273 h 1107336"/>
              <a:gd name="connsiteX25" fmla="*/ 12192000 w 12192000"/>
              <a:gd name="connsiteY25" fmla="*/ 65879 h 1107336"/>
              <a:gd name="connsiteX26" fmla="*/ 12192000 w 12192000"/>
              <a:gd name="connsiteY26" fmla="*/ 1107336 h 1107336"/>
              <a:gd name="connsiteX27" fmla="*/ 0 w 12192000"/>
              <a:gd name="connsiteY27" fmla="*/ 1107336 h 1107336"/>
              <a:gd name="connsiteX28" fmla="*/ 0 w 12192000"/>
              <a:gd name="connsiteY28" fmla="*/ 902652 h 1107336"/>
              <a:gd name="connsiteX29" fmla="*/ 246660 w 12192000"/>
              <a:gd name="connsiteY29" fmla="*/ 868419 h 1107336"/>
              <a:gd name="connsiteX30" fmla="*/ 372960 w 12192000"/>
              <a:gd name="connsiteY30" fmla="*/ 904479 h 1107336"/>
              <a:gd name="connsiteX31" fmla="*/ 586367 w 12192000"/>
              <a:gd name="connsiteY31" fmla="*/ 840874 h 1107336"/>
              <a:gd name="connsiteX32" fmla="*/ 856325 w 12192000"/>
              <a:gd name="connsiteY32" fmla="*/ 766868 h 1107336"/>
              <a:gd name="connsiteX33" fmla="*/ 991881 w 12192000"/>
              <a:gd name="connsiteY33" fmla="*/ 747984 h 1107336"/>
              <a:gd name="connsiteX34" fmla="*/ 1055575 w 12192000"/>
              <a:gd name="connsiteY34" fmla="*/ 758291 h 1107336"/>
              <a:gd name="connsiteX35" fmla="*/ 1119803 w 12192000"/>
              <a:gd name="connsiteY35" fmla="*/ 748897 h 1107336"/>
              <a:gd name="connsiteX36" fmla="*/ 1169650 w 12192000"/>
              <a:gd name="connsiteY36" fmla="*/ 730682 h 1107336"/>
              <a:gd name="connsiteX37" fmla="*/ 1244680 w 12192000"/>
              <a:gd name="connsiteY37" fmla="*/ 712670 h 1107336"/>
              <a:gd name="connsiteX38" fmla="*/ 1345620 w 12192000"/>
              <a:gd name="connsiteY38" fmla="*/ 690453 h 1107336"/>
              <a:gd name="connsiteX39" fmla="*/ 1479778 w 12192000"/>
              <a:gd name="connsiteY39" fmla="*/ 672348 h 1107336"/>
              <a:gd name="connsiteX40" fmla="*/ 1698214 w 12192000"/>
              <a:gd name="connsiteY40" fmla="*/ 628286 h 1107336"/>
              <a:gd name="connsiteX41" fmla="*/ 1946835 w 12192000"/>
              <a:gd name="connsiteY41" fmla="*/ 645644 h 1107336"/>
              <a:gd name="connsiteX42" fmla="*/ 2147463 w 12192000"/>
              <a:gd name="connsiteY42" fmla="*/ 625001 h 1107336"/>
              <a:gd name="connsiteX43" fmla="*/ 2393788 w 12192000"/>
              <a:gd name="connsiteY43" fmla="*/ 596384 h 1107336"/>
              <a:gd name="connsiteX44" fmla="*/ 2539735 w 12192000"/>
              <a:gd name="connsiteY44" fmla="*/ 563102 h 1107336"/>
              <a:gd name="connsiteX45" fmla="*/ 2650260 w 12192000"/>
              <a:gd name="connsiteY45" fmla="*/ 551521 h 1107336"/>
              <a:gd name="connsiteX46" fmla="*/ 2730710 w 12192000"/>
              <a:gd name="connsiteY46" fmla="*/ 515051 h 1107336"/>
              <a:gd name="connsiteX47" fmla="*/ 2884932 w 12192000"/>
              <a:gd name="connsiteY47" fmla="*/ 508767 h 1107336"/>
              <a:gd name="connsiteX48" fmla="*/ 2976019 w 12192000"/>
              <a:gd name="connsiteY48" fmla="*/ 497035 h 1107336"/>
              <a:gd name="connsiteX49" fmla="*/ 3008759 w 12192000"/>
              <a:gd name="connsiteY49" fmla="*/ 480055 h 1107336"/>
              <a:gd name="connsiteX50" fmla="*/ 3055731 w 12192000"/>
              <a:gd name="connsiteY50" fmla="*/ 464761 h 1107336"/>
              <a:gd name="connsiteX51" fmla="*/ 3137188 w 12192000"/>
              <a:gd name="connsiteY51" fmla="*/ 428078 h 1107336"/>
              <a:gd name="connsiteX52" fmla="*/ 3338608 w 12192000"/>
              <a:gd name="connsiteY52" fmla="*/ 425507 h 1107336"/>
              <a:gd name="connsiteX53" fmla="*/ 3310915 w 12192000"/>
              <a:gd name="connsiteY53" fmla="*/ 426338 h 1107336"/>
              <a:gd name="connsiteX54" fmla="*/ 3436114 w 12192000"/>
              <a:gd name="connsiteY54" fmla="*/ 437693 h 1107336"/>
              <a:gd name="connsiteX55" fmla="*/ 3608840 w 12192000"/>
              <a:gd name="connsiteY55" fmla="*/ 432552 h 1107336"/>
              <a:gd name="connsiteX56" fmla="*/ 3727304 w 12192000"/>
              <a:gd name="connsiteY56" fmla="*/ 442511 h 1107336"/>
              <a:gd name="connsiteX57" fmla="*/ 3765869 w 12192000"/>
              <a:gd name="connsiteY57" fmla="*/ 427677 h 1107336"/>
              <a:gd name="connsiteX58" fmla="*/ 3830576 w 12192000"/>
              <a:gd name="connsiteY58" fmla="*/ 403469 h 1107336"/>
              <a:gd name="connsiteX59" fmla="*/ 3875271 w 12192000"/>
              <a:gd name="connsiteY59" fmla="*/ 359754 h 1107336"/>
              <a:gd name="connsiteX60" fmla="*/ 3948478 w 12192000"/>
              <a:gd name="connsiteY60" fmla="*/ 380460 h 1107336"/>
              <a:gd name="connsiteX61" fmla="*/ 4006369 w 12192000"/>
              <a:gd name="connsiteY61" fmla="*/ 358915 h 1107336"/>
              <a:gd name="connsiteX62" fmla="*/ 4093666 w 12192000"/>
              <a:gd name="connsiteY62" fmla="*/ 322594 h 1107336"/>
              <a:gd name="connsiteX63" fmla="*/ 4145241 w 12192000"/>
              <a:gd name="connsiteY63" fmla="*/ 310205 h 1107336"/>
              <a:gd name="connsiteX64" fmla="*/ 4284785 w 12192000"/>
              <a:gd name="connsiteY64" fmla="*/ 267068 h 1107336"/>
              <a:gd name="connsiteX65" fmla="*/ 4423539 w 12192000"/>
              <a:gd name="connsiteY65" fmla="*/ 216779 h 1107336"/>
              <a:gd name="connsiteX66" fmla="*/ 4535774 w 12192000"/>
              <a:gd name="connsiteY66" fmla="*/ 153924 h 1107336"/>
              <a:gd name="connsiteX67" fmla="*/ 4536053 w 12192000"/>
              <a:gd name="connsiteY67" fmla="*/ 153392 h 1107336"/>
              <a:gd name="connsiteX68" fmla="*/ 4547385 w 12192000"/>
              <a:gd name="connsiteY68" fmla="*/ 154432 h 1107336"/>
              <a:gd name="connsiteX69" fmla="*/ 4603054 w 12192000"/>
              <a:gd name="connsiteY69" fmla="*/ 166246 h 1107336"/>
              <a:gd name="connsiteX70" fmla="*/ 4674354 w 12192000"/>
              <a:gd name="connsiteY70" fmla="*/ 115792 h 1107336"/>
              <a:gd name="connsiteX71" fmla="*/ 4704259 w 12192000"/>
              <a:gd name="connsiteY71" fmla="*/ 107110 h 1107336"/>
              <a:gd name="connsiteX72" fmla="*/ 4720133 w 12192000"/>
              <a:gd name="connsiteY72" fmla="*/ 99632 h 1107336"/>
              <a:gd name="connsiteX73" fmla="*/ 4721058 w 12192000"/>
              <a:gd name="connsiteY73" fmla="*/ 97331 h 1107336"/>
              <a:gd name="connsiteX74" fmla="*/ 4774434 w 12192000"/>
              <a:gd name="connsiteY74" fmla="*/ 108924 h 1107336"/>
              <a:gd name="connsiteX75" fmla="*/ 4781376 w 12192000"/>
              <a:gd name="connsiteY75" fmla="*/ 106183 h 1107336"/>
              <a:gd name="connsiteX76" fmla="*/ 4816353 w 12192000"/>
              <a:gd name="connsiteY76" fmla="*/ 119218 h 1107336"/>
              <a:gd name="connsiteX77" fmla="*/ 4834325 w 12192000"/>
              <a:gd name="connsiteY77" fmla="*/ 123030 h 1107336"/>
              <a:gd name="connsiteX78" fmla="*/ 4839606 w 12192000"/>
              <a:gd name="connsiteY78" fmla="*/ 130134 h 1107336"/>
              <a:gd name="connsiteX79" fmla="*/ 4866030 w 12192000"/>
              <a:gd name="connsiteY79" fmla="*/ 132702 h 1107336"/>
              <a:gd name="connsiteX80" fmla="*/ 4868987 w 12192000"/>
              <a:gd name="connsiteY80" fmla="*/ 130724 h 1107336"/>
              <a:gd name="connsiteX81" fmla="*/ 4930337 w 12192000"/>
              <a:gd name="connsiteY81" fmla="*/ 152517 h 1107336"/>
              <a:gd name="connsiteX82" fmla="*/ 4988458 w 12192000"/>
              <a:gd name="connsiteY82" fmla="*/ 160380 h 1107336"/>
              <a:gd name="connsiteX83" fmla="*/ 5133538 w 12192000"/>
              <a:gd name="connsiteY83" fmla="*/ 150203 h 1107336"/>
              <a:gd name="connsiteX84" fmla="*/ 5467747 w 12192000"/>
              <a:gd name="connsiteY84" fmla="*/ 190655 h 1107336"/>
              <a:gd name="connsiteX85" fmla="*/ 5792606 w 12192000"/>
              <a:gd name="connsiteY85" fmla="*/ 200669 h 1107336"/>
              <a:gd name="connsiteX86" fmla="*/ 5869247 w 12192000"/>
              <a:gd name="connsiteY86" fmla="*/ 186226 h 1107336"/>
              <a:gd name="connsiteX87" fmla="*/ 5938156 w 12192000"/>
              <a:gd name="connsiteY87" fmla="*/ 215890 h 1107336"/>
              <a:gd name="connsiteX88" fmla="*/ 5965800 w 12192000"/>
              <a:gd name="connsiteY88" fmla="*/ 200781 h 1107336"/>
              <a:gd name="connsiteX89" fmla="*/ 5970550 w 12192000"/>
              <a:gd name="connsiteY89" fmla="*/ 197711 h 1107336"/>
              <a:gd name="connsiteX90" fmla="*/ 5989910 w 12192000"/>
              <a:gd name="connsiteY90" fmla="*/ 195540 h 1107336"/>
              <a:gd name="connsiteX91" fmla="*/ 5994937 w 12192000"/>
              <a:gd name="connsiteY91" fmla="*/ 182282 h 1107336"/>
              <a:gd name="connsiteX92" fmla="*/ 6023765 w 12192000"/>
              <a:gd name="connsiteY92" fmla="*/ 169954 h 1107336"/>
              <a:gd name="connsiteX93" fmla="*/ 6059520 w 12192000"/>
              <a:gd name="connsiteY93" fmla="*/ 169488 h 1107336"/>
              <a:gd name="connsiteX94" fmla="*/ 6229716 w 12192000"/>
              <a:gd name="connsiteY94" fmla="*/ 181408 h 1107336"/>
              <a:gd name="connsiteX95" fmla="*/ 6331381 w 12192000"/>
              <a:gd name="connsiteY95" fmla="*/ 180481 h 1107336"/>
              <a:gd name="connsiteX96" fmla="*/ 6369749 w 12192000"/>
              <a:gd name="connsiteY96" fmla="*/ 167468 h 1107336"/>
              <a:gd name="connsiteX97" fmla="*/ 6423498 w 12192000"/>
              <a:gd name="connsiteY97" fmla="*/ 157808 h 1107336"/>
              <a:gd name="connsiteX98" fmla="*/ 6645685 w 12192000"/>
              <a:gd name="connsiteY98" fmla="*/ 155997 h 1107336"/>
              <a:gd name="connsiteX99" fmla="*/ 6739636 w 12192000"/>
              <a:gd name="connsiteY99" fmla="*/ 152126 h 1107336"/>
              <a:gd name="connsiteX100" fmla="*/ 6820599 w 12192000"/>
              <a:gd name="connsiteY100" fmla="*/ 176169 h 1107336"/>
              <a:gd name="connsiteX101" fmla="*/ 7038226 w 12192000"/>
              <a:gd name="connsiteY101" fmla="*/ 213902 h 1107336"/>
              <a:gd name="connsiteX102" fmla="*/ 7163894 w 12192000"/>
              <a:gd name="connsiteY102" fmla="*/ 214795 h 1107336"/>
              <a:gd name="connsiteX103" fmla="*/ 7208349 w 12192000"/>
              <a:gd name="connsiteY103" fmla="*/ 204600 h 1107336"/>
              <a:gd name="connsiteX104" fmla="*/ 7282840 w 12192000"/>
              <a:gd name="connsiteY104" fmla="*/ 188173 h 1107336"/>
              <a:gd name="connsiteX105" fmla="*/ 7338153 w 12192000"/>
              <a:gd name="connsiteY105" fmla="*/ 150010 h 1107336"/>
              <a:gd name="connsiteX106" fmla="*/ 7400583 w 12192000"/>
              <a:gd name="connsiteY106" fmla="*/ 146532 h 1107336"/>
              <a:gd name="connsiteX107" fmla="*/ 7415556 w 12192000"/>
              <a:gd name="connsiteY107" fmla="*/ 179201 h 1107336"/>
              <a:gd name="connsiteX108" fmla="*/ 7482186 w 12192000"/>
              <a:gd name="connsiteY108" fmla="*/ 164615 h 1107336"/>
              <a:gd name="connsiteX109" fmla="*/ 7583207 w 12192000"/>
              <a:gd name="connsiteY109" fmla="*/ 138817 h 1107336"/>
              <a:gd name="connsiteX110" fmla="*/ 7641594 w 12192000"/>
              <a:gd name="connsiteY110" fmla="*/ 132583 h 1107336"/>
              <a:gd name="connsiteX111" fmla="*/ 7800943 w 12192000"/>
              <a:gd name="connsiteY111" fmla="*/ 106165 h 1107336"/>
              <a:gd name="connsiteX112" fmla="*/ 7960450 w 12192000"/>
              <a:gd name="connsiteY112" fmla="*/ 72548 h 1107336"/>
              <a:gd name="connsiteX113" fmla="*/ 8118222 w 12192000"/>
              <a:gd name="connsiteY113" fmla="*/ 33848 h 1107336"/>
              <a:gd name="connsiteX114" fmla="*/ 8179360 w 12192000"/>
              <a:gd name="connsiteY114" fmla="*/ 18424 h 1107336"/>
              <a:gd name="connsiteX115" fmla="*/ 8260520 w 12192000"/>
              <a:gd name="connsiteY115" fmla="*/ 17949 h 1107336"/>
              <a:gd name="connsiteX116" fmla="*/ 8361058 w 12192000"/>
              <a:gd name="connsiteY116" fmla="*/ 6733 h 1107336"/>
              <a:gd name="connsiteX117" fmla="*/ 8531136 w 12192000"/>
              <a:gd name="connsiteY117" fmla="*/ 35528 h 1107336"/>
              <a:gd name="connsiteX118" fmla="*/ 8650643 w 12192000"/>
              <a:gd name="connsiteY118" fmla="*/ 23639 h 1107336"/>
              <a:gd name="connsiteX119" fmla="*/ 8777666 w 12192000"/>
              <a:gd name="connsiteY119" fmla="*/ 45069 h 1107336"/>
              <a:gd name="connsiteX120" fmla="*/ 8929686 w 12192000"/>
              <a:gd name="connsiteY120" fmla="*/ 50133 h 1107336"/>
              <a:gd name="connsiteX121" fmla="*/ 8966892 w 12192000"/>
              <a:gd name="connsiteY121" fmla="*/ 46759 h 1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12192000" h="1107336">
                <a:moveTo>
                  <a:pt x="8966892" y="46759"/>
                </a:moveTo>
                <a:cubicBezTo>
                  <a:pt x="8982655" y="44799"/>
                  <a:pt x="9024357" y="62675"/>
                  <a:pt x="9057923" y="77644"/>
                </a:cubicBezTo>
                <a:cubicBezTo>
                  <a:pt x="9101692" y="98360"/>
                  <a:pt x="9125352" y="79638"/>
                  <a:pt x="9162332" y="88918"/>
                </a:cubicBezTo>
                <a:cubicBezTo>
                  <a:pt x="9176666" y="126711"/>
                  <a:pt x="9228796" y="64694"/>
                  <a:pt x="9231104" y="106137"/>
                </a:cubicBezTo>
                <a:cubicBezTo>
                  <a:pt x="9253818" y="78209"/>
                  <a:pt x="9298571" y="119920"/>
                  <a:pt x="9337856" y="116678"/>
                </a:cubicBezTo>
                <a:cubicBezTo>
                  <a:pt x="9346285" y="134978"/>
                  <a:pt x="9383337" y="156038"/>
                  <a:pt x="9398481" y="145196"/>
                </a:cubicBezTo>
                <a:cubicBezTo>
                  <a:pt x="9518529" y="157300"/>
                  <a:pt x="9639180" y="186029"/>
                  <a:pt x="9695185" y="171107"/>
                </a:cubicBezTo>
                <a:cubicBezTo>
                  <a:pt x="9724815" y="167527"/>
                  <a:pt x="9791831" y="158062"/>
                  <a:pt x="9865404" y="168347"/>
                </a:cubicBezTo>
                <a:cubicBezTo>
                  <a:pt x="9899958" y="209923"/>
                  <a:pt x="10000016" y="150081"/>
                  <a:pt x="10035421" y="150388"/>
                </a:cubicBezTo>
                <a:cubicBezTo>
                  <a:pt x="10045680" y="178233"/>
                  <a:pt x="10159068" y="111105"/>
                  <a:pt x="10159413" y="153883"/>
                </a:cubicBezTo>
                <a:cubicBezTo>
                  <a:pt x="10168882" y="170895"/>
                  <a:pt x="10186003" y="168891"/>
                  <a:pt x="10191921" y="152072"/>
                </a:cubicBezTo>
                <a:cubicBezTo>
                  <a:pt x="10212938" y="153533"/>
                  <a:pt x="10228301" y="173199"/>
                  <a:pt x="10245241" y="144718"/>
                </a:cubicBezTo>
                <a:cubicBezTo>
                  <a:pt x="10274017" y="145745"/>
                  <a:pt x="10310662" y="204921"/>
                  <a:pt x="10327894" y="161688"/>
                </a:cubicBezTo>
                <a:cubicBezTo>
                  <a:pt x="10360177" y="222334"/>
                  <a:pt x="10464226" y="178619"/>
                  <a:pt x="10522293" y="183278"/>
                </a:cubicBezTo>
                <a:cubicBezTo>
                  <a:pt x="10631343" y="235087"/>
                  <a:pt x="10703824" y="180667"/>
                  <a:pt x="10772996" y="226002"/>
                </a:cubicBezTo>
                <a:cubicBezTo>
                  <a:pt x="10866433" y="180454"/>
                  <a:pt x="10951313" y="210807"/>
                  <a:pt x="11029627" y="206445"/>
                </a:cubicBezTo>
                <a:cubicBezTo>
                  <a:pt x="11067222" y="216103"/>
                  <a:pt x="11081720" y="170390"/>
                  <a:pt x="11118024" y="203449"/>
                </a:cubicBezTo>
                <a:cubicBezTo>
                  <a:pt x="11172456" y="191647"/>
                  <a:pt x="11272686" y="175323"/>
                  <a:pt x="11326842" y="165010"/>
                </a:cubicBezTo>
                <a:cubicBezTo>
                  <a:pt x="11350424" y="149312"/>
                  <a:pt x="11441140" y="172015"/>
                  <a:pt x="11442963" y="141569"/>
                </a:cubicBezTo>
                <a:cubicBezTo>
                  <a:pt x="11493091" y="186663"/>
                  <a:pt x="11515062" y="113659"/>
                  <a:pt x="11603159" y="108370"/>
                </a:cubicBezTo>
                <a:cubicBezTo>
                  <a:pt x="11612800" y="88538"/>
                  <a:pt x="11685504" y="118784"/>
                  <a:pt x="11704091" y="119852"/>
                </a:cubicBezTo>
                <a:cubicBezTo>
                  <a:pt x="11746256" y="120109"/>
                  <a:pt x="11797586" y="103978"/>
                  <a:pt x="11856150" y="109913"/>
                </a:cubicBezTo>
                <a:cubicBezTo>
                  <a:pt x="11905943" y="119698"/>
                  <a:pt x="11936044" y="153687"/>
                  <a:pt x="11993769" y="133021"/>
                </a:cubicBezTo>
                <a:cubicBezTo>
                  <a:pt x="12058128" y="81025"/>
                  <a:pt x="12045876" y="156503"/>
                  <a:pt x="12102516" y="78976"/>
                </a:cubicBezTo>
                <a:cubicBezTo>
                  <a:pt x="12115773" y="67538"/>
                  <a:pt x="12154591" y="75900"/>
                  <a:pt x="12191056" y="65273"/>
                </a:cubicBezTo>
                <a:lnTo>
                  <a:pt x="12192000" y="65879"/>
                </a:lnTo>
                <a:lnTo>
                  <a:pt x="12192000" y="1107336"/>
                </a:lnTo>
                <a:lnTo>
                  <a:pt x="0" y="1107336"/>
                </a:lnTo>
                <a:lnTo>
                  <a:pt x="0" y="902652"/>
                </a:lnTo>
                <a:lnTo>
                  <a:pt x="246660" y="868419"/>
                </a:lnTo>
                <a:cubicBezTo>
                  <a:pt x="216978" y="884486"/>
                  <a:pt x="360093" y="927107"/>
                  <a:pt x="372960" y="904479"/>
                </a:cubicBezTo>
                <a:cubicBezTo>
                  <a:pt x="461737" y="882842"/>
                  <a:pt x="505739" y="906421"/>
                  <a:pt x="586367" y="840874"/>
                </a:cubicBezTo>
                <a:cubicBezTo>
                  <a:pt x="671197" y="759985"/>
                  <a:pt x="769991" y="824373"/>
                  <a:pt x="856325" y="766868"/>
                </a:cubicBezTo>
                <a:cubicBezTo>
                  <a:pt x="899488" y="767753"/>
                  <a:pt x="949844" y="737013"/>
                  <a:pt x="991881" y="747984"/>
                </a:cubicBezTo>
                <a:cubicBezTo>
                  <a:pt x="1010597" y="758471"/>
                  <a:pt x="1033251" y="728879"/>
                  <a:pt x="1055575" y="758291"/>
                </a:cubicBezTo>
                <a:cubicBezTo>
                  <a:pt x="1056717" y="736544"/>
                  <a:pt x="1110535" y="739010"/>
                  <a:pt x="1119803" y="748897"/>
                </a:cubicBezTo>
                <a:cubicBezTo>
                  <a:pt x="1130095" y="739196"/>
                  <a:pt x="1158316" y="731849"/>
                  <a:pt x="1169650" y="730682"/>
                </a:cubicBezTo>
                <a:cubicBezTo>
                  <a:pt x="1193132" y="777681"/>
                  <a:pt x="1216455" y="686288"/>
                  <a:pt x="1244680" y="712670"/>
                </a:cubicBezTo>
                <a:cubicBezTo>
                  <a:pt x="1256475" y="696288"/>
                  <a:pt x="1317065" y="664132"/>
                  <a:pt x="1345620" y="690453"/>
                </a:cubicBezTo>
                <a:cubicBezTo>
                  <a:pt x="1409027" y="657226"/>
                  <a:pt x="1413347" y="660913"/>
                  <a:pt x="1479778" y="672348"/>
                </a:cubicBezTo>
                <a:cubicBezTo>
                  <a:pt x="1560048" y="661987"/>
                  <a:pt x="1601672" y="631802"/>
                  <a:pt x="1698214" y="628286"/>
                </a:cubicBezTo>
                <a:cubicBezTo>
                  <a:pt x="1798646" y="635594"/>
                  <a:pt x="1864616" y="644967"/>
                  <a:pt x="1946835" y="645644"/>
                </a:cubicBezTo>
                <a:cubicBezTo>
                  <a:pt x="2013881" y="666558"/>
                  <a:pt x="2085314" y="645401"/>
                  <a:pt x="2147463" y="625001"/>
                </a:cubicBezTo>
                <a:cubicBezTo>
                  <a:pt x="2246400" y="576193"/>
                  <a:pt x="2311680" y="605923"/>
                  <a:pt x="2393788" y="596384"/>
                </a:cubicBezTo>
                <a:cubicBezTo>
                  <a:pt x="2447944" y="585983"/>
                  <a:pt x="2493382" y="578992"/>
                  <a:pt x="2539735" y="563102"/>
                </a:cubicBezTo>
                <a:cubicBezTo>
                  <a:pt x="2534874" y="615781"/>
                  <a:pt x="2599023" y="566991"/>
                  <a:pt x="2650260" y="551521"/>
                </a:cubicBezTo>
                <a:cubicBezTo>
                  <a:pt x="2682493" y="532673"/>
                  <a:pt x="2682182" y="509623"/>
                  <a:pt x="2730710" y="515051"/>
                </a:cubicBezTo>
                <a:cubicBezTo>
                  <a:pt x="2774005" y="541188"/>
                  <a:pt x="2831151" y="473498"/>
                  <a:pt x="2884932" y="508767"/>
                </a:cubicBezTo>
                <a:cubicBezTo>
                  <a:pt x="2904618" y="517119"/>
                  <a:pt x="2964966" y="514705"/>
                  <a:pt x="2976019" y="497035"/>
                </a:cubicBezTo>
                <a:cubicBezTo>
                  <a:pt x="2988526" y="492985"/>
                  <a:pt x="3003343" y="498838"/>
                  <a:pt x="3008759" y="480055"/>
                </a:cubicBezTo>
                <a:cubicBezTo>
                  <a:pt x="3017887" y="457394"/>
                  <a:pt x="3062556" y="491114"/>
                  <a:pt x="3055731" y="464761"/>
                </a:cubicBezTo>
                <a:cubicBezTo>
                  <a:pt x="3087431" y="487842"/>
                  <a:pt x="3111218" y="440270"/>
                  <a:pt x="3137188" y="428078"/>
                </a:cubicBezTo>
                <a:cubicBezTo>
                  <a:pt x="3184334" y="421536"/>
                  <a:pt x="3304044" y="427667"/>
                  <a:pt x="3338608" y="425507"/>
                </a:cubicBezTo>
                <a:cubicBezTo>
                  <a:pt x="3340110" y="421757"/>
                  <a:pt x="3294664" y="424307"/>
                  <a:pt x="3310915" y="426338"/>
                </a:cubicBezTo>
                <a:cubicBezTo>
                  <a:pt x="3327166" y="428369"/>
                  <a:pt x="3418416" y="422472"/>
                  <a:pt x="3436114" y="437693"/>
                </a:cubicBezTo>
                <a:cubicBezTo>
                  <a:pt x="3516321" y="483827"/>
                  <a:pt x="3544234" y="426482"/>
                  <a:pt x="3608840" y="432552"/>
                </a:cubicBezTo>
                <a:cubicBezTo>
                  <a:pt x="3681203" y="433653"/>
                  <a:pt x="3631803" y="400043"/>
                  <a:pt x="3727304" y="442511"/>
                </a:cubicBezTo>
                <a:cubicBezTo>
                  <a:pt x="3734286" y="421130"/>
                  <a:pt x="3745494" y="419273"/>
                  <a:pt x="3765869" y="427677"/>
                </a:cubicBezTo>
                <a:cubicBezTo>
                  <a:pt x="3800833" y="426670"/>
                  <a:pt x="3791440" y="374974"/>
                  <a:pt x="3830576" y="403469"/>
                </a:cubicBezTo>
                <a:cubicBezTo>
                  <a:pt x="3820674" y="376074"/>
                  <a:pt x="3895081" y="387486"/>
                  <a:pt x="3875271" y="359754"/>
                </a:cubicBezTo>
                <a:cubicBezTo>
                  <a:pt x="3894921" y="355919"/>
                  <a:pt x="3926628" y="380600"/>
                  <a:pt x="3948478" y="380460"/>
                </a:cubicBezTo>
                <a:cubicBezTo>
                  <a:pt x="3982167" y="375232"/>
                  <a:pt x="3988743" y="426371"/>
                  <a:pt x="4006369" y="358915"/>
                </a:cubicBezTo>
                <a:cubicBezTo>
                  <a:pt x="4044003" y="371660"/>
                  <a:pt x="4047054" y="341737"/>
                  <a:pt x="4093666" y="322594"/>
                </a:cubicBezTo>
                <a:cubicBezTo>
                  <a:pt x="4116155" y="337024"/>
                  <a:pt x="4131403" y="327490"/>
                  <a:pt x="4145241" y="310205"/>
                </a:cubicBezTo>
                <a:cubicBezTo>
                  <a:pt x="4193065" y="309887"/>
                  <a:pt x="4232960" y="281818"/>
                  <a:pt x="4284785" y="267068"/>
                </a:cubicBezTo>
                <a:cubicBezTo>
                  <a:pt x="4344703" y="280042"/>
                  <a:pt x="4368129" y="232357"/>
                  <a:pt x="4423539" y="216779"/>
                </a:cubicBezTo>
                <a:cubicBezTo>
                  <a:pt x="4465371" y="197922"/>
                  <a:pt x="4517022" y="164489"/>
                  <a:pt x="4535774" y="153924"/>
                </a:cubicBezTo>
                <a:lnTo>
                  <a:pt x="4536053" y="153392"/>
                </a:lnTo>
                <a:lnTo>
                  <a:pt x="4547385" y="154432"/>
                </a:lnTo>
                <a:cubicBezTo>
                  <a:pt x="4566549" y="157405"/>
                  <a:pt x="4585231" y="161451"/>
                  <a:pt x="4603054" y="166246"/>
                </a:cubicBezTo>
                <a:cubicBezTo>
                  <a:pt x="4616962" y="136529"/>
                  <a:pt x="4683412" y="171944"/>
                  <a:pt x="4674354" y="115792"/>
                </a:cubicBezTo>
                <a:cubicBezTo>
                  <a:pt x="4698339" y="120595"/>
                  <a:pt x="4713536" y="143955"/>
                  <a:pt x="4704259" y="107110"/>
                </a:cubicBezTo>
                <a:cubicBezTo>
                  <a:pt x="4712115" y="107636"/>
                  <a:pt x="4716839" y="104523"/>
                  <a:pt x="4720133" y="99632"/>
                </a:cubicBezTo>
                <a:lnTo>
                  <a:pt x="4721058" y="97331"/>
                </a:lnTo>
                <a:lnTo>
                  <a:pt x="4774434" y="108924"/>
                </a:lnTo>
                <a:lnTo>
                  <a:pt x="4781376" y="106183"/>
                </a:lnTo>
                <a:lnTo>
                  <a:pt x="4816353" y="119218"/>
                </a:lnTo>
                <a:lnTo>
                  <a:pt x="4834325" y="123030"/>
                </a:lnTo>
                <a:lnTo>
                  <a:pt x="4839606" y="130134"/>
                </a:lnTo>
                <a:cubicBezTo>
                  <a:pt x="4845199" y="134458"/>
                  <a:pt x="4853066" y="136346"/>
                  <a:pt x="4866030" y="132702"/>
                </a:cubicBezTo>
                <a:lnTo>
                  <a:pt x="4868987" y="130724"/>
                </a:lnTo>
                <a:lnTo>
                  <a:pt x="4930337" y="152517"/>
                </a:lnTo>
                <a:cubicBezTo>
                  <a:pt x="4937494" y="157392"/>
                  <a:pt x="4983170" y="152364"/>
                  <a:pt x="4988458" y="160380"/>
                </a:cubicBezTo>
                <a:cubicBezTo>
                  <a:pt x="5060945" y="117928"/>
                  <a:pt x="5053657" y="145157"/>
                  <a:pt x="5133538" y="150203"/>
                </a:cubicBezTo>
                <a:cubicBezTo>
                  <a:pt x="5213420" y="155249"/>
                  <a:pt x="5357902" y="182244"/>
                  <a:pt x="5467747" y="190655"/>
                </a:cubicBezTo>
                <a:cubicBezTo>
                  <a:pt x="5553251" y="242197"/>
                  <a:pt x="5697167" y="177043"/>
                  <a:pt x="5792606" y="200669"/>
                </a:cubicBezTo>
                <a:cubicBezTo>
                  <a:pt x="5842284" y="144578"/>
                  <a:pt x="5816091" y="196554"/>
                  <a:pt x="5869247" y="186226"/>
                </a:cubicBezTo>
                <a:cubicBezTo>
                  <a:pt x="5856381" y="237986"/>
                  <a:pt x="5933229" y="157403"/>
                  <a:pt x="5938156" y="215890"/>
                </a:cubicBezTo>
                <a:cubicBezTo>
                  <a:pt x="5947674" y="212159"/>
                  <a:pt x="5956738" y="206699"/>
                  <a:pt x="5965800" y="200781"/>
                </a:cubicBezTo>
                <a:lnTo>
                  <a:pt x="5970550" y="197711"/>
                </a:lnTo>
                <a:lnTo>
                  <a:pt x="5989910" y="195540"/>
                </a:lnTo>
                <a:lnTo>
                  <a:pt x="5994937" y="182282"/>
                </a:lnTo>
                <a:lnTo>
                  <a:pt x="6023765" y="169954"/>
                </a:lnTo>
                <a:cubicBezTo>
                  <a:pt x="6034628" y="167290"/>
                  <a:pt x="6046397" y="166711"/>
                  <a:pt x="6059520" y="169488"/>
                </a:cubicBezTo>
                <a:cubicBezTo>
                  <a:pt x="6103310" y="200551"/>
                  <a:pt x="6175717" y="140037"/>
                  <a:pt x="6229716" y="181408"/>
                </a:cubicBezTo>
                <a:cubicBezTo>
                  <a:pt x="6250131" y="192023"/>
                  <a:pt x="6316722" y="196732"/>
                  <a:pt x="6331381" y="180481"/>
                </a:cubicBezTo>
                <a:cubicBezTo>
                  <a:pt x="6345691" y="177930"/>
                  <a:pt x="6361119" y="185489"/>
                  <a:pt x="6369749" y="167468"/>
                </a:cubicBezTo>
                <a:cubicBezTo>
                  <a:pt x="6383007" y="146031"/>
                  <a:pt x="6427224" y="184789"/>
                  <a:pt x="6423498" y="157808"/>
                </a:cubicBezTo>
                <a:cubicBezTo>
                  <a:pt x="6469487" y="155896"/>
                  <a:pt x="6592995" y="156944"/>
                  <a:pt x="6645685" y="155997"/>
                </a:cubicBezTo>
                <a:cubicBezTo>
                  <a:pt x="6672170" y="185744"/>
                  <a:pt x="6694243" y="144951"/>
                  <a:pt x="6739636" y="152126"/>
                </a:cubicBezTo>
                <a:cubicBezTo>
                  <a:pt x="6741820" y="148580"/>
                  <a:pt x="6770834" y="165873"/>
                  <a:pt x="6820599" y="176169"/>
                </a:cubicBezTo>
                <a:cubicBezTo>
                  <a:pt x="6870364" y="186465"/>
                  <a:pt x="6968856" y="201855"/>
                  <a:pt x="7038226" y="213902"/>
                </a:cubicBezTo>
                <a:cubicBezTo>
                  <a:pt x="7117504" y="223518"/>
                  <a:pt x="7065129" y="161360"/>
                  <a:pt x="7163894" y="214795"/>
                </a:cubicBezTo>
                <a:cubicBezTo>
                  <a:pt x="7174614" y="194377"/>
                  <a:pt x="7187184" y="193852"/>
                  <a:pt x="7208349" y="204600"/>
                </a:cubicBezTo>
                <a:cubicBezTo>
                  <a:pt x="7246875" y="207717"/>
                  <a:pt x="7243953" y="155257"/>
                  <a:pt x="7282840" y="188173"/>
                </a:cubicBezTo>
                <a:cubicBezTo>
                  <a:pt x="7275888" y="159794"/>
                  <a:pt x="7355935" y="179892"/>
                  <a:pt x="7338153" y="150010"/>
                </a:cubicBezTo>
                <a:cubicBezTo>
                  <a:pt x="7363269" y="125283"/>
                  <a:pt x="7375650" y="167918"/>
                  <a:pt x="7400583" y="146532"/>
                </a:cubicBezTo>
                <a:cubicBezTo>
                  <a:pt x="7428696" y="142336"/>
                  <a:pt x="7384437" y="176023"/>
                  <a:pt x="7415556" y="179201"/>
                </a:cubicBezTo>
                <a:cubicBezTo>
                  <a:pt x="7453285" y="177976"/>
                  <a:pt x="7453194" y="229551"/>
                  <a:pt x="7482186" y="164615"/>
                </a:cubicBezTo>
                <a:cubicBezTo>
                  <a:pt x="7521676" y="181709"/>
                  <a:pt x="7529304" y="152343"/>
                  <a:pt x="7583207" y="138817"/>
                </a:cubicBezTo>
                <a:cubicBezTo>
                  <a:pt x="7605829" y="155799"/>
                  <a:pt x="7623931" y="148124"/>
                  <a:pt x="7641594" y="132583"/>
                </a:cubicBezTo>
                <a:cubicBezTo>
                  <a:pt x="7694139" y="137899"/>
                  <a:pt x="7741945" y="114714"/>
                  <a:pt x="7800943" y="106165"/>
                </a:cubicBezTo>
                <a:cubicBezTo>
                  <a:pt x="7864864" y="126109"/>
                  <a:pt x="7897396" y="81498"/>
                  <a:pt x="7960450" y="72548"/>
                </a:cubicBezTo>
                <a:cubicBezTo>
                  <a:pt x="8024549" y="53016"/>
                  <a:pt x="8077062" y="49413"/>
                  <a:pt x="8118222" y="33848"/>
                </a:cubicBezTo>
                <a:cubicBezTo>
                  <a:pt x="8125813" y="40443"/>
                  <a:pt x="8181171" y="27620"/>
                  <a:pt x="8179360" y="18424"/>
                </a:cubicBezTo>
                <a:cubicBezTo>
                  <a:pt x="8187847" y="21109"/>
                  <a:pt x="8258752" y="32783"/>
                  <a:pt x="8260520" y="17949"/>
                </a:cubicBezTo>
                <a:cubicBezTo>
                  <a:pt x="8302932" y="15288"/>
                  <a:pt x="8322848" y="-10643"/>
                  <a:pt x="8361058" y="6733"/>
                </a:cubicBezTo>
                <a:cubicBezTo>
                  <a:pt x="8442366" y="-20424"/>
                  <a:pt x="8472128" y="43902"/>
                  <a:pt x="8531136" y="35528"/>
                </a:cubicBezTo>
                <a:cubicBezTo>
                  <a:pt x="8583140" y="43955"/>
                  <a:pt x="8598335" y="19244"/>
                  <a:pt x="8650643" y="23639"/>
                </a:cubicBezTo>
                <a:cubicBezTo>
                  <a:pt x="8694277" y="28640"/>
                  <a:pt x="8742017" y="47056"/>
                  <a:pt x="8777666" y="45069"/>
                </a:cubicBezTo>
                <a:cubicBezTo>
                  <a:pt x="8837402" y="33147"/>
                  <a:pt x="8861151" y="69049"/>
                  <a:pt x="8929686" y="50133"/>
                </a:cubicBezTo>
                <a:cubicBezTo>
                  <a:pt x="8933222" y="27133"/>
                  <a:pt x="8932458" y="43942"/>
                  <a:pt x="8966892" y="46759"/>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2191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DEC0A-0D0B-6740-6076-60F302B07C7D}"/>
              </a:ext>
            </a:extLst>
          </p:cNvPr>
          <p:cNvSpPr>
            <a:spLocks noGrp="1"/>
          </p:cNvSpPr>
          <p:nvPr>
            <p:ph type="title"/>
          </p:nvPr>
        </p:nvSpPr>
        <p:spPr/>
        <p:txBody>
          <a:bodyPr/>
          <a:lstStyle/>
          <a:p>
            <a:r>
              <a:rPr lang="en-US" dirty="0"/>
              <a:t>Contents Page </a:t>
            </a:r>
          </a:p>
        </p:txBody>
      </p:sp>
      <p:sp>
        <p:nvSpPr>
          <p:cNvPr id="3" name="Content Placeholder 2">
            <a:extLst>
              <a:ext uri="{FF2B5EF4-FFF2-40B4-BE49-F238E27FC236}">
                <a16:creationId xmlns:a16="http://schemas.microsoft.com/office/drawing/2014/main" id="{F70D7937-37AF-546F-E484-8ACB8BE210B5}"/>
              </a:ext>
            </a:extLst>
          </p:cNvPr>
          <p:cNvSpPr>
            <a:spLocks noGrp="1"/>
          </p:cNvSpPr>
          <p:nvPr>
            <p:ph idx="1"/>
          </p:nvPr>
        </p:nvSpPr>
        <p:spPr/>
        <p:txBody>
          <a:bodyPr/>
          <a:lstStyle/>
          <a:p>
            <a:r>
              <a:rPr lang="en-US" dirty="0"/>
              <a:t>Setting the scene (United Kingdom and Wales) </a:t>
            </a:r>
          </a:p>
          <a:p>
            <a:r>
              <a:rPr lang="en-US" dirty="0"/>
              <a:t>Wellbeing Future Generations Act (2015)</a:t>
            </a:r>
          </a:p>
          <a:p>
            <a:r>
              <a:rPr lang="en-US" dirty="0"/>
              <a:t>Health and Social Care Sector Trends</a:t>
            </a:r>
          </a:p>
          <a:p>
            <a:r>
              <a:rPr lang="en-US" dirty="0"/>
              <a:t>Teaching Practice Influence </a:t>
            </a:r>
          </a:p>
          <a:p>
            <a:r>
              <a:rPr lang="en-US" dirty="0"/>
              <a:t>Conclusion </a:t>
            </a:r>
          </a:p>
          <a:p>
            <a:r>
              <a:rPr lang="en-US" dirty="0"/>
              <a:t>Reference List</a:t>
            </a:r>
          </a:p>
          <a:p>
            <a:endParaRPr lang="en-US" dirty="0"/>
          </a:p>
          <a:p>
            <a:endParaRPr lang="en-US" dirty="0"/>
          </a:p>
        </p:txBody>
      </p:sp>
    </p:spTree>
    <p:extLst>
      <p:ext uri="{BB962C8B-B14F-4D97-AF65-F5344CB8AC3E}">
        <p14:creationId xmlns:p14="http://schemas.microsoft.com/office/powerpoint/2010/main" val="993075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89D10-51D9-59BD-B1BE-5C7EB7724C44}"/>
              </a:ext>
            </a:extLst>
          </p:cNvPr>
          <p:cNvSpPr>
            <a:spLocks noGrp="1"/>
          </p:cNvSpPr>
          <p:nvPr>
            <p:ph type="title"/>
          </p:nvPr>
        </p:nvSpPr>
        <p:spPr/>
        <p:txBody>
          <a:bodyPr/>
          <a:lstStyle/>
          <a:p>
            <a:r>
              <a:rPr lang="en-US" dirty="0"/>
              <a:t>Presentation Aims and Objectives</a:t>
            </a:r>
          </a:p>
        </p:txBody>
      </p:sp>
      <p:sp>
        <p:nvSpPr>
          <p:cNvPr id="3" name="Content Placeholder 2">
            <a:extLst>
              <a:ext uri="{FF2B5EF4-FFF2-40B4-BE49-F238E27FC236}">
                <a16:creationId xmlns:a16="http://schemas.microsoft.com/office/drawing/2014/main" id="{2AF06501-D08B-4B2A-3B27-0453F2F21DE6}"/>
              </a:ext>
            </a:extLst>
          </p:cNvPr>
          <p:cNvSpPr>
            <a:spLocks noGrp="1"/>
          </p:cNvSpPr>
          <p:nvPr>
            <p:ph idx="1"/>
          </p:nvPr>
        </p:nvSpPr>
        <p:spPr/>
        <p:txBody>
          <a:bodyPr>
            <a:normAutofit/>
          </a:bodyPr>
          <a:lstStyle/>
          <a:p>
            <a:pPr marL="0" indent="0">
              <a:buNone/>
            </a:pPr>
            <a:r>
              <a:rPr lang="en-US" sz="2400" b="1" dirty="0">
                <a:latin typeface="Times New Roman" panose="02020603050405020304" pitchFamily="18" charset="0"/>
                <a:cs typeface="Times New Roman" panose="02020603050405020304" pitchFamily="18" charset="0"/>
              </a:rPr>
              <a:t>Aim: </a:t>
            </a:r>
          </a:p>
          <a:p>
            <a:pPr marL="0" indent="0">
              <a:buNone/>
            </a:pPr>
            <a:r>
              <a:rPr lang="en-US" sz="2400" dirty="0">
                <a:latin typeface="Times New Roman" panose="02020603050405020304" pitchFamily="18" charset="0"/>
                <a:cs typeface="Times New Roman" panose="02020603050405020304" pitchFamily="18" charset="0"/>
              </a:rPr>
              <a:t>To present an insight to current Health and Social Care trends within the UK.</a:t>
            </a:r>
          </a:p>
          <a:p>
            <a:pPr marL="0" indent="0">
              <a:buNone/>
            </a:pPr>
            <a:endParaRPr lang="en-US" sz="2400" dirty="0">
              <a:latin typeface="Times New Roman" panose="02020603050405020304" pitchFamily="18" charset="0"/>
              <a:cs typeface="Times New Roman" panose="02020603050405020304" pitchFamily="18" charset="0"/>
            </a:endParaRPr>
          </a:p>
          <a:p>
            <a:pPr marL="0" indent="0">
              <a:buNone/>
            </a:pPr>
            <a:r>
              <a:rPr lang="en-US" sz="2400" b="1" dirty="0">
                <a:latin typeface="Times New Roman" panose="02020603050405020304" pitchFamily="18" charset="0"/>
                <a:cs typeface="Times New Roman" panose="02020603050405020304" pitchFamily="18" charset="0"/>
              </a:rPr>
              <a:t>Objectives: </a:t>
            </a:r>
          </a:p>
          <a:p>
            <a:pPr marL="0" indent="0">
              <a:buNone/>
            </a:pPr>
            <a:r>
              <a:rPr lang="en-US" sz="2400" dirty="0">
                <a:latin typeface="Times New Roman" panose="02020603050405020304" pitchFamily="18" charset="0"/>
                <a:cs typeface="Times New Roman" panose="02020603050405020304" pitchFamily="18" charset="0"/>
              </a:rPr>
              <a:t>Participants should be able to: </a:t>
            </a:r>
          </a:p>
          <a:p>
            <a:pPr marL="0" indent="0">
              <a:buNone/>
            </a:pP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Understand how current trends impact the Health and Social Care sector. </a:t>
            </a:r>
          </a:p>
          <a:p>
            <a:r>
              <a:rPr lang="en-US" sz="2400" dirty="0">
                <a:latin typeface="Times New Roman" panose="02020603050405020304" pitchFamily="18" charset="0"/>
                <a:cs typeface="Times New Roman" panose="02020603050405020304" pitchFamily="18" charset="0"/>
              </a:rPr>
              <a:t>Explain how the Health and Social Care trends impact care provisions. </a:t>
            </a:r>
          </a:p>
        </p:txBody>
      </p:sp>
    </p:spTree>
    <p:extLst>
      <p:ext uri="{BB962C8B-B14F-4D97-AF65-F5344CB8AC3E}">
        <p14:creationId xmlns:p14="http://schemas.microsoft.com/office/powerpoint/2010/main" val="3823749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9" name="Rectangle 10248">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F1D3C0-5C57-8B91-5F2C-FB65102AA07B}"/>
              </a:ext>
            </a:extLst>
          </p:cNvPr>
          <p:cNvSpPr>
            <a:spLocks noGrp="1"/>
          </p:cNvSpPr>
          <p:nvPr>
            <p:ph type="title"/>
          </p:nvPr>
        </p:nvSpPr>
        <p:spPr>
          <a:xfrm>
            <a:off x="612877" y="0"/>
            <a:ext cx="4476464" cy="1216024"/>
          </a:xfrm>
        </p:spPr>
        <p:txBody>
          <a:bodyPr>
            <a:normAutofit/>
          </a:bodyPr>
          <a:lstStyle/>
          <a:p>
            <a:pPr algn="ctr"/>
            <a:r>
              <a:rPr lang="en-US" dirty="0"/>
              <a:t>Setting the SCENE </a:t>
            </a:r>
          </a:p>
        </p:txBody>
      </p:sp>
      <p:sp>
        <p:nvSpPr>
          <p:cNvPr id="3" name="Content Placeholder 2">
            <a:extLst>
              <a:ext uri="{FF2B5EF4-FFF2-40B4-BE49-F238E27FC236}">
                <a16:creationId xmlns:a16="http://schemas.microsoft.com/office/drawing/2014/main" id="{BF44ABD2-972A-8B7E-3042-2116B8CDB365}"/>
              </a:ext>
            </a:extLst>
          </p:cNvPr>
          <p:cNvSpPr>
            <a:spLocks noGrp="1"/>
          </p:cNvSpPr>
          <p:nvPr>
            <p:ph idx="1"/>
          </p:nvPr>
        </p:nvSpPr>
        <p:spPr>
          <a:xfrm>
            <a:off x="0" y="1121664"/>
            <a:ext cx="5352287" cy="5736335"/>
          </a:xfrm>
        </p:spPr>
        <p:txBody>
          <a:bodyPr>
            <a:normAutofit fontScale="92500" lnSpcReduction="20000"/>
          </a:bodyPr>
          <a:lstStyle/>
          <a:p>
            <a:pPr marL="0" indent="0">
              <a:lnSpc>
                <a:spcPct val="150000"/>
              </a:lnSpc>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population of the UK is projected to increase by 3.2% (69.2 million) by 2030 (Office of National Statistics, 2021)</a:t>
            </a:r>
            <a:r>
              <a:rPr lang="en-GB" sz="1800" dirty="0">
                <a:effectLst/>
                <a:latin typeface="Times New Roman" panose="02020603050405020304" pitchFamily="18" charset="0"/>
                <a:cs typeface="Times New Roman" panose="02020603050405020304" pitchFamily="18" charset="0"/>
              </a:rPr>
              <a:t>. </a:t>
            </a:r>
          </a:p>
          <a:p>
            <a:pPr marL="0" indent="0">
              <a:lnSpc>
                <a:spcPct val="150000"/>
              </a:lnSpc>
              <a:buNone/>
            </a:pPr>
            <a:r>
              <a:rPr lang="en-GB" sz="1800" dirty="0">
                <a:latin typeface="Times New Roman" panose="02020603050405020304" pitchFamily="18" charset="0"/>
                <a:cs typeface="Times New Roman" panose="02020603050405020304" pitchFamily="18" charset="0"/>
              </a:rPr>
              <a:t>Within Wales by 2030:</a:t>
            </a:r>
          </a:p>
          <a:p>
            <a:pPr>
              <a:lnSpc>
                <a:spcPct val="150000"/>
              </a:lnSpc>
            </a:pPr>
            <a:r>
              <a:rPr lang="en-GB" sz="1800" b="0" i="0" dirty="0">
                <a:effectLst/>
                <a:latin typeface="Times New Roman" panose="02020603050405020304" pitchFamily="18" charset="0"/>
                <a:cs typeface="Times New Roman" panose="02020603050405020304" pitchFamily="18" charset="0"/>
              </a:rPr>
              <a:t>1 in 4 will be over 65. </a:t>
            </a:r>
          </a:p>
          <a:p>
            <a:pPr>
              <a:lnSpc>
                <a:spcPct val="150000"/>
              </a:lnSpc>
            </a:pPr>
            <a:r>
              <a:rPr lang="en-GB" sz="1800" b="0" i="0" dirty="0">
                <a:effectLst/>
                <a:latin typeface="Times New Roman" panose="02020603050405020304" pitchFamily="18" charset="0"/>
                <a:cs typeface="Times New Roman" panose="02020603050405020304" pitchFamily="18" charset="0"/>
              </a:rPr>
              <a:t>Over 75 population wi</a:t>
            </a:r>
            <a:r>
              <a:rPr lang="en-GB" sz="1800" dirty="0">
                <a:latin typeface="Times New Roman" panose="02020603050405020304" pitchFamily="18" charset="0"/>
                <a:cs typeface="Times New Roman" panose="02020603050405020304" pitchFamily="18" charset="0"/>
              </a:rPr>
              <a:t>ll increase from 9.3% to 13.7% (Welsh Government, 2021)</a:t>
            </a:r>
            <a:endParaRPr lang="en-GB" sz="1800" b="0" i="0" dirty="0">
              <a:effectLst/>
              <a:latin typeface="Times New Roman" panose="02020603050405020304" pitchFamily="18" charset="0"/>
              <a:cs typeface="Times New Roman" panose="02020603050405020304" pitchFamily="18" charset="0"/>
            </a:endParaRPr>
          </a:p>
          <a:p>
            <a:pPr marL="0" indent="0">
              <a:lnSpc>
                <a:spcPct val="150000"/>
              </a:lnSpc>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long-term conditions are more prevalent in older people (</a:t>
            </a: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58 per cent of people over 60 compared to 14 per cent under 40)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Kings Fund, 2023)</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nSpc>
                <a:spcPct val="150000"/>
              </a:lnSpc>
              <a:buNone/>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D</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eprived groups </a:t>
            </a: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(people in the poorest social class have a 60 per cent higher prevalence than those in the richest social class and 30 per cent more severity of disease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(Kings Fund, 2023) </a:t>
            </a:r>
          </a:p>
        </p:txBody>
      </p:sp>
      <p:pic>
        <p:nvPicPr>
          <p:cNvPr id="10242" name="Picture 2" descr="Union Jack 'must always' be flown in 'superior position' to Welsh flag,  says UK Government">
            <a:extLst>
              <a:ext uri="{FF2B5EF4-FFF2-40B4-BE49-F238E27FC236}">
                <a16:creationId xmlns:a16="http://schemas.microsoft.com/office/drawing/2014/main" id="{BDFE4725-3354-C819-FAD7-883F55DF0A8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530" r="11280" b="1"/>
          <a:stretch/>
        </p:blipFill>
        <p:spPr bwMode="auto">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0809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Freeform: Shape 308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162A273-A1F6-59AD-45F7-968D7391AA9F}"/>
              </a:ext>
            </a:extLst>
          </p:cNvPr>
          <p:cNvSpPr>
            <a:spLocks noGrp="1"/>
          </p:cNvSpPr>
          <p:nvPr>
            <p:ph type="title"/>
          </p:nvPr>
        </p:nvSpPr>
        <p:spPr>
          <a:xfrm>
            <a:off x="1050879" y="609601"/>
            <a:ext cx="9810604" cy="1216024"/>
          </a:xfrm>
        </p:spPr>
        <p:txBody>
          <a:bodyPr>
            <a:normAutofit/>
          </a:bodyPr>
          <a:lstStyle/>
          <a:p>
            <a:r>
              <a:rPr lang="en-US" dirty="0"/>
              <a:t>Cause and Effect Analysis(Fishbone Diagram)</a:t>
            </a:r>
            <a:endParaRPr lang="en-US"/>
          </a:p>
        </p:txBody>
      </p:sp>
      <p:sp>
        <p:nvSpPr>
          <p:cNvPr id="3078" name="Content Placeholder 3077">
            <a:extLst>
              <a:ext uri="{FF2B5EF4-FFF2-40B4-BE49-F238E27FC236}">
                <a16:creationId xmlns:a16="http://schemas.microsoft.com/office/drawing/2014/main" id="{36298F67-CCE5-51F8-9612-D9E5C1372080}"/>
              </a:ext>
            </a:extLst>
          </p:cNvPr>
          <p:cNvSpPr>
            <a:spLocks noGrp="1"/>
          </p:cNvSpPr>
          <p:nvPr>
            <p:ph idx="1"/>
          </p:nvPr>
        </p:nvSpPr>
        <p:spPr>
          <a:xfrm>
            <a:off x="1050879" y="2296161"/>
            <a:ext cx="4788505" cy="3846012"/>
          </a:xfrm>
        </p:spPr>
        <p:txBody>
          <a:bodyPr>
            <a:normAutofit/>
          </a:bodyPr>
          <a:lstStyle/>
          <a:p>
            <a:r>
              <a:rPr lang="en-US" dirty="0"/>
              <a:t>Recruitment: </a:t>
            </a:r>
          </a:p>
          <a:p>
            <a:endParaRPr lang="en-US" dirty="0"/>
          </a:p>
          <a:p>
            <a:r>
              <a:rPr lang="en-US" dirty="0"/>
              <a:t>Workforce Gender Imbalance</a:t>
            </a:r>
          </a:p>
          <a:p>
            <a:endParaRPr lang="en-US" dirty="0"/>
          </a:p>
          <a:p>
            <a:endParaRPr lang="en-US" dirty="0"/>
          </a:p>
          <a:p>
            <a:r>
              <a:rPr lang="en-US" dirty="0"/>
              <a:t>Digitalization </a:t>
            </a:r>
          </a:p>
          <a:p>
            <a:endParaRPr lang="en-US" dirty="0"/>
          </a:p>
        </p:txBody>
      </p:sp>
      <p:pic>
        <p:nvPicPr>
          <p:cNvPr id="3074" name="Picture 2" descr="Blank Cause Effect | Free Blank Cause Effect Templates">
            <a:extLst>
              <a:ext uri="{FF2B5EF4-FFF2-40B4-BE49-F238E27FC236}">
                <a16:creationId xmlns:a16="http://schemas.microsoft.com/office/drawing/2014/main" id="{2CC2EA2B-BF68-C815-9803-4F6F66578E4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50426" y="2243158"/>
            <a:ext cx="4788505" cy="3316039"/>
          </a:xfrm>
          <a:prstGeom prst="rect">
            <a:avLst/>
          </a:prstGeom>
          <a:noFill/>
          <a:extLst>
            <a:ext uri="{909E8E84-426E-40DD-AFC4-6F175D3DCCD1}">
              <a14:hiddenFill xmlns:a14="http://schemas.microsoft.com/office/drawing/2010/main">
                <a:solidFill>
                  <a:srgbClr val="FFFFFF"/>
                </a:solidFill>
              </a14:hiddenFill>
            </a:ext>
          </a:extLst>
        </p:spPr>
      </p:pic>
      <p:sp>
        <p:nvSpPr>
          <p:cNvPr id="3085" name="Freeform: Shape 3084">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39486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7F5ECD3-2056-F6E5-CE73-AC094BA42084}"/>
              </a:ext>
            </a:extLst>
          </p:cNvPr>
          <p:cNvSpPr>
            <a:spLocks noGrp="1"/>
          </p:cNvSpPr>
          <p:nvPr>
            <p:ph type="title"/>
          </p:nvPr>
        </p:nvSpPr>
        <p:spPr>
          <a:xfrm>
            <a:off x="1650954" y="107815"/>
            <a:ext cx="9810604" cy="1216024"/>
          </a:xfrm>
        </p:spPr>
        <p:txBody>
          <a:bodyPr>
            <a:normAutofit/>
          </a:bodyPr>
          <a:lstStyle/>
          <a:p>
            <a:pPr algn="ctr"/>
            <a:r>
              <a:rPr lang="en-US" dirty="0"/>
              <a:t>7 core pillars of the Wellbeing Future Generations Act(2015)  </a:t>
            </a:r>
          </a:p>
        </p:txBody>
      </p:sp>
      <p:sp>
        <p:nvSpPr>
          <p:cNvPr id="3" name="Content Placeholder 2">
            <a:extLst>
              <a:ext uri="{FF2B5EF4-FFF2-40B4-BE49-F238E27FC236}">
                <a16:creationId xmlns:a16="http://schemas.microsoft.com/office/drawing/2014/main" id="{EA7B9D1A-B980-0510-F32E-B5545E0B3BEB}"/>
              </a:ext>
            </a:extLst>
          </p:cNvPr>
          <p:cNvSpPr>
            <a:spLocks noGrp="1"/>
          </p:cNvSpPr>
          <p:nvPr>
            <p:ph idx="1"/>
          </p:nvPr>
        </p:nvSpPr>
        <p:spPr>
          <a:xfrm>
            <a:off x="190529" y="2259812"/>
            <a:ext cx="5648856" cy="4316548"/>
          </a:xfrm>
        </p:spPr>
        <p:txBody>
          <a:bodyPr>
            <a:normAutofit/>
          </a:bodyPr>
          <a:lstStyle/>
          <a:p>
            <a:pPr marL="0" indent="0">
              <a:lnSpc>
                <a:spcPct val="90000"/>
              </a:lnSpc>
              <a:buNone/>
            </a:pPr>
            <a:r>
              <a:rPr lang="en-GB" b="1" dirty="0">
                <a:effectLst/>
                <a:latin typeface="Times New Roman" panose="02020603050405020304" pitchFamily="18" charset="0"/>
                <a:ea typeface="Times New Roman" panose="02020603050405020304" pitchFamily="18" charset="0"/>
              </a:rPr>
              <a:t>The goals are as follows: </a:t>
            </a:r>
            <a:endParaRPr lang="en-GB" dirty="0">
              <a:effectLst/>
              <a:latin typeface="Times New Roman" panose="02020603050405020304" pitchFamily="18" charset="0"/>
              <a:ea typeface="Times New Roman" panose="02020603050405020304" pitchFamily="18" charset="0"/>
            </a:endParaRPr>
          </a:p>
          <a:p>
            <a:pPr marL="342900" lvl="0" indent="-342900">
              <a:lnSpc>
                <a:spcPct val="90000"/>
              </a:lnSpc>
              <a:buFont typeface="Symbol" pitchFamily="2"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A prosperous Wales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buFont typeface="Symbol" pitchFamily="2"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A resilient Wales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buFont typeface="Symbol" pitchFamily="2"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A healthier Wales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buFont typeface="Symbol" pitchFamily="2"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A more equal Wales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buFont typeface="Symbol" pitchFamily="2"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A Wales of more cohesive communities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buFont typeface="Symbol" pitchFamily="2"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A Wales of vibrant culture and thriving Welsh language</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90000"/>
              </a:lnSpc>
              <a:buFont typeface="Symbol" pitchFamily="2"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A globally responsible Wales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US" dirty="0"/>
          </a:p>
        </p:txBody>
      </p:sp>
      <p:pic>
        <p:nvPicPr>
          <p:cNvPr id="4" name="Picture 2" descr="The Well-being of Future Generations | GOV.WALES">
            <a:extLst>
              <a:ext uri="{FF2B5EF4-FFF2-40B4-BE49-F238E27FC236}">
                <a16:creationId xmlns:a16="http://schemas.microsoft.com/office/drawing/2014/main" id="{3D3DE656-AB2D-013D-72DC-E735C79A4A0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470" r="11606"/>
          <a:stretch/>
        </p:blipFill>
        <p:spPr bwMode="auto">
          <a:xfrm>
            <a:off x="6450426" y="2062576"/>
            <a:ext cx="4788505" cy="3677202"/>
          </a:xfrm>
          <a:prstGeom prst="rect">
            <a:avLst/>
          </a:prstGeom>
          <a:noFill/>
          <a:extLst>
            <a:ext uri="{909E8E84-426E-40DD-AFC4-6F175D3DCCD1}">
              <a14:hiddenFill xmlns:a14="http://schemas.microsoft.com/office/drawing/2010/main">
                <a:solidFill>
                  <a:srgbClr val="FFFFFF"/>
                </a:solidFill>
              </a14:hiddenFill>
            </a:ext>
          </a:extLst>
        </p:spPr>
      </p:pic>
      <p:sp>
        <p:nvSpPr>
          <p:cNvPr id="13" name="Freeform: Shape 12">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2138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4" name="Rectangle 5143">
            <a:extLst>
              <a:ext uri="{FF2B5EF4-FFF2-40B4-BE49-F238E27FC236}">
                <a16:creationId xmlns:a16="http://schemas.microsoft.com/office/drawing/2014/main" id="{9CBA58E7-9A9C-4C81-A025-88F5595B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6" name="Freeform: Shape 5145">
            <a:extLst>
              <a:ext uri="{FF2B5EF4-FFF2-40B4-BE49-F238E27FC236}">
                <a16:creationId xmlns:a16="http://schemas.microsoft.com/office/drawing/2014/main" id="{BAD1FD00-072F-41B1-A5C3-D9E51FFF2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0768629"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560151 w 10768629"/>
              <a:gd name="connsiteY167" fmla="*/ 1963609 h 1978172"/>
              <a:gd name="connsiteX168" fmla="*/ 2367221 w 10768629"/>
              <a:gd name="connsiteY168" fmla="*/ 1971884 h 1978172"/>
              <a:gd name="connsiteX169" fmla="*/ 2272130 w 10768629"/>
              <a:gd name="connsiteY169" fmla="*/ 1961162 h 1978172"/>
              <a:gd name="connsiteX170" fmla="*/ 2189404 w 10768629"/>
              <a:gd name="connsiteY170" fmla="*/ 1978172 h 1978172"/>
              <a:gd name="connsiteX171" fmla="*/ 2077704 w 10768629"/>
              <a:gd name="connsiteY171" fmla="*/ 1965002 h 1978172"/>
              <a:gd name="connsiteX172" fmla="*/ 1967996 w 10768629"/>
              <a:gd name="connsiteY172" fmla="*/ 1953187 h 1978172"/>
              <a:gd name="connsiteX173" fmla="*/ 1855805 w 10768629"/>
              <a:gd name="connsiteY173" fmla="*/ 1926082 h 1978172"/>
              <a:gd name="connsiteX174" fmla="*/ 1790957 w 10768629"/>
              <a:gd name="connsiteY174" fmla="*/ 1919460 h 1978172"/>
              <a:gd name="connsiteX175" fmla="*/ 1613978 w 10768629"/>
              <a:gd name="connsiteY175" fmla="*/ 1891581 h 1978172"/>
              <a:gd name="connsiteX176" fmla="*/ 1436831 w 10768629"/>
              <a:gd name="connsiteY176" fmla="*/ 1856201 h 1978172"/>
              <a:gd name="connsiteX177" fmla="*/ 1332568 w 10768629"/>
              <a:gd name="connsiteY177" fmla="*/ 1793149 h 1978172"/>
              <a:gd name="connsiteX178" fmla="*/ 1186881 w 10768629"/>
              <a:gd name="connsiteY178" fmla="*/ 1768613 h 1978172"/>
              <a:gd name="connsiteX179" fmla="*/ 1162595 w 10768629"/>
              <a:gd name="connsiteY179" fmla="*/ 1758337 h 1978172"/>
              <a:gd name="connsiteX180" fmla="*/ 1128523 w 10768629"/>
              <a:gd name="connsiteY180" fmla="*/ 1763621 h 1978172"/>
              <a:gd name="connsiteX181" fmla="*/ 991903 w 10768629"/>
              <a:gd name="connsiteY181" fmla="*/ 1786741 h 1978172"/>
              <a:gd name="connsiteX182" fmla="*/ 883960 w 10768629"/>
              <a:gd name="connsiteY182" fmla="*/ 1822386 h 1978172"/>
              <a:gd name="connsiteX183" fmla="*/ 766531 w 10768629"/>
              <a:gd name="connsiteY183" fmla="*/ 1805053 h 1978172"/>
              <a:gd name="connsiteX184" fmla="*/ 669779 w 10768629"/>
              <a:gd name="connsiteY184" fmla="*/ 1800537 h 1978172"/>
              <a:gd name="connsiteX185" fmla="*/ 523898 w 10768629"/>
              <a:gd name="connsiteY185" fmla="*/ 1811085 h 1978172"/>
              <a:gd name="connsiteX186" fmla="*/ 360251 w 10768629"/>
              <a:gd name="connsiteY186" fmla="*/ 1830735 h 1978172"/>
              <a:gd name="connsiteX187" fmla="*/ 255207 w 10768629"/>
              <a:gd name="connsiteY187" fmla="*/ 1818275 h 1978172"/>
              <a:gd name="connsiteX188" fmla="*/ 101803 w 10768629"/>
              <a:gd name="connsiteY188" fmla="*/ 1870647 h 1978172"/>
              <a:gd name="connsiteX189" fmla="*/ 25397 w 10768629"/>
              <a:gd name="connsiteY189" fmla="*/ 1888443 h 1978172"/>
              <a:gd name="connsiteX190" fmla="*/ 2370 w 10768629"/>
              <a:gd name="connsiteY190" fmla="*/ 1878311 h 1978172"/>
              <a:gd name="connsiteX191" fmla="*/ 0 w 10768629"/>
              <a:gd name="connsiteY191" fmla="*/ 1878785 h 1978172"/>
              <a:gd name="connsiteX192" fmla="*/ 0 w 10768629"/>
              <a:gd name="connsiteY192"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31503 w 10768629"/>
              <a:gd name="connsiteY166" fmla="*/ 1931749 h 1978172"/>
              <a:gd name="connsiteX167" fmla="*/ 2560151 w 10768629"/>
              <a:gd name="connsiteY167" fmla="*/ 1963609 h 1978172"/>
              <a:gd name="connsiteX168" fmla="*/ 2367221 w 10768629"/>
              <a:gd name="connsiteY168" fmla="*/ 1971884 h 1978172"/>
              <a:gd name="connsiteX169" fmla="*/ 2272130 w 10768629"/>
              <a:gd name="connsiteY169" fmla="*/ 1961162 h 1978172"/>
              <a:gd name="connsiteX170" fmla="*/ 2189404 w 10768629"/>
              <a:gd name="connsiteY170" fmla="*/ 1978172 h 1978172"/>
              <a:gd name="connsiteX171" fmla="*/ 2077704 w 10768629"/>
              <a:gd name="connsiteY171" fmla="*/ 1965002 h 1978172"/>
              <a:gd name="connsiteX172" fmla="*/ 1967996 w 10768629"/>
              <a:gd name="connsiteY172" fmla="*/ 1953187 h 1978172"/>
              <a:gd name="connsiteX173" fmla="*/ 1855805 w 10768629"/>
              <a:gd name="connsiteY173" fmla="*/ 1926082 h 1978172"/>
              <a:gd name="connsiteX174" fmla="*/ 1790957 w 10768629"/>
              <a:gd name="connsiteY174" fmla="*/ 1919460 h 1978172"/>
              <a:gd name="connsiteX175" fmla="*/ 1613978 w 10768629"/>
              <a:gd name="connsiteY175" fmla="*/ 1891581 h 1978172"/>
              <a:gd name="connsiteX176" fmla="*/ 1436831 w 10768629"/>
              <a:gd name="connsiteY176" fmla="*/ 1856201 h 1978172"/>
              <a:gd name="connsiteX177" fmla="*/ 1332568 w 10768629"/>
              <a:gd name="connsiteY177" fmla="*/ 1793149 h 1978172"/>
              <a:gd name="connsiteX178" fmla="*/ 1186881 w 10768629"/>
              <a:gd name="connsiteY178" fmla="*/ 1768613 h 1978172"/>
              <a:gd name="connsiteX179" fmla="*/ 1162595 w 10768629"/>
              <a:gd name="connsiteY179" fmla="*/ 1758337 h 1978172"/>
              <a:gd name="connsiteX180" fmla="*/ 1128523 w 10768629"/>
              <a:gd name="connsiteY180" fmla="*/ 1763621 h 1978172"/>
              <a:gd name="connsiteX181" fmla="*/ 991903 w 10768629"/>
              <a:gd name="connsiteY181" fmla="*/ 1786741 h 1978172"/>
              <a:gd name="connsiteX182" fmla="*/ 883960 w 10768629"/>
              <a:gd name="connsiteY182" fmla="*/ 1822386 h 1978172"/>
              <a:gd name="connsiteX183" fmla="*/ 766531 w 10768629"/>
              <a:gd name="connsiteY183" fmla="*/ 1805053 h 1978172"/>
              <a:gd name="connsiteX184" fmla="*/ 669779 w 10768629"/>
              <a:gd name="connsiteY184" fmla="*/ 1800537 h 1978172"/>
              <a:gd name="connsiteX185" fmla="*/ 523898 w 10768629"/>
              <a:gd name="connsiteY185" fmla="*/ 1811085 h 1978172"/>
              <a:gd name="connsiteX186" fmla="*/ 360251 w 10768629"/>
              <a:gd name="connsiteY186" fmla="*/ 1830735 h 1978172"/>
              <a:gd name="connsiteX187" fmla="*/ 255207 w 10768629"/>
              <a:gd name="connsiteY187" fmla="*/ 1818275 h 1978172"/>
              <a:gd name="connsiteX188" fmla="*/ 101803 w 10768629"/>
              <a:gd name="connsiteY188" fmla="*/ 1870647 h 1978172"/>
              <a:gd name="connsiteX189" fmla="*/ 25397 w 10768629"/>
              <a:gd name="connsiteY189" fmla="*/ 1888443 h 1978172"/>
              <a:gd name="connsiteX190" fmla="*/ 2370 w 10768629"/>
              <a:gd name="connsiteY190" fmla="*/ 1878311 h 1978172"/>
              <a:gd name="connsiteX191" fmla="*/ 0 w 10768629"/>
              <a:gd name="connsiteY191" fmla="*/ 1878785 h 1978172"/>
              <a:gd name="connsiteX192" fmla="*/ 0 w 10768629"/>
              <a:gd name="connsiteY192"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91363 w 10768629"/>
              <a:gd name="connsiteY163" fmla="*/ 1929171 h 1978172"/>
              <a:gd name="connsiteX164" fmla="*/ 3038835 w 10768629"/>
              <a:gd name="connsiteY164" fmla="*/ 1920210 h 1978172"/>
              <a:gd name="connsiteX165" fmla="*/ 2897201 w 10768629"/>
              <a:gd name="connsiteY165" fmla="*/ 1926772 h 1978172"/>
              <a:gd name="connsiteX166" fmla="*/ 2731503 w 10768629"/>
              <a:gd name="connsiteY166" fmla="*/ 1931749 h 1978172"/>
              <a:gd name="connsiteX167" fmla="*/ 2560151 w 10768629"/>
              <a:gd name="connsiteY167" fmla="*/ 1963609 h 1978172"/>
              <a:gd name="connsiteX168" fmla="*/ 2367221 w 10768629"/>
              <a:gd name="connsiteY168" fmla="*/ 1971884 h 1978172"/>
              <a:gd name="connsiteX169" fmla="*/ 2272130 w 10768629"/>
              <a:gd name="connsiteY169" fmla="*/ 1961162 h 1978172"/>
              <a:gd name="connsiteX170" fmla="*/ 2189404 w 10768629"/>
              <a:gd name="connsiteY170" fmla="*/ 1978172 h 1978172"/>
              <a:gd name="connsiteX171" fmla="*/ 2077704 w 10768629"/>
              <a:gd name="connsiteY171" fmla="*/ 1965002 h 1978172"/>
              <a:gd name="connsiteX172" fmla="*/ 1967996 w 10768629"/>
              <a:gd name="connsiteY172" fmla="*/ 1953187 h 1978172"/>
              <a:gd name="connsiteX173" fmla="*/ 1855805 w 10768629"/>
              <a:gd name="connsiteY173" fmla="*/ 1926082 h 1978172"/>
              <a:gd name="connsiteX174" fmla="*/ 1790957 w 10768629"/>
              <a:gd name="connsiteY174" fmla="*/ 1919460 h 1978172"/>
              <a:gd name="connsiteX175" fmla="*/ 1613978 w 10768629"/>
              <a:gd name="connsiteY175" fmla="*/ 1891581 h 1978172"/>
              <a:gd name="connsiteX176" fmla="*/ 1436831 w 10768629"/>
              <a:gd name="connsiteY176" fmla="*/ 1856201 h 1978172"/>
              <a:gd name="connsiteX177" fmla="*/ 1332568 w 10768629"/>
              <a:gd name="connsiteY177" fmla="*/ 1793149 h 1978172"/>
              <a:gd name="connsiteX178" fmla="*/ 1186881 w 10768629"/>
              <a:gd name="connsiteY178" fmla="*/ 1768613 h 1978172"/>
              <a:gd name="connsiteX179" fmla="*/ 1162595 w 10768629"/>
              <a:gd name="connsiteY179" fmla="*/ 1758337 h 1978172"/>
              <a:gd name="connsiteX180" fmla="*/ 1128523 w 10768629"/>
              <a:gd name="connsiteY180" fmla="*/ 1763621 h 1978172"/>
              <a:gd name="connsiteX181" fmla="*/ 991903 w 10768629"/>
              <a:gd name="connsiteY181" fmla="*/ 1786741 h 1978172"/>
              <a:gd name="connsiteX182" fmla="*/ 883960 w 10768629"/>
              <a:gd name="connsiteY182" fmla="*/ 1822386 h 1978172"/>
              <a:gd name="connsiteX183" fmla="*/ 766531 w 10768629"/>
              <a:gd name="connsiteY183" fmla="*/ 1805053 h 1978172"/>
              <a:gd name="connsiteX184" fmla="*/ 669779 w 10768629"/>
              <a:gd name="connsiteY184" fmla="*/ 1800537 h 1978172"/>
              <a:gd name="connsiteX185" fmla="*/ 523898 w 10768629"/>
              <a:gd name="connsiteY185" fmla="*/ 1811085 h 1978172"/>
              <a:gd name="connsiteX186" fmla="*/ 360251 w 10768629"/>
              <a:gd name="connsiteY186" fmla="*/ 1830735 h 1978172"/>
              <a:gd name="connsiteX187" fmla="*/ 255207 w 10768629"/>
              <a:gd name="connsiteY187" fmla="*/ 1818275 h 1978172"/>
              <a:gd name="connsiteX188" fmla="*/ 101803 w 10768629"/>
              <a:gd name="connsiteY188" fmla="*/ 1870647 h 1978172"/>
              <a:gd name="connsiteX189" fmla="*/ 25397 w 10768629"/>
              <a:gd name="connsiteY189" fmla="*/ 1888443 h 1978172"/>
              <a:gd name="connsiteX190" fmla="*/ 2370 w 10768629"/>
              <a:gd name="connsiteY190" fmla="*/ 1878311 h 1978172"/>
              <a:gd name="connsiteX191" fmla="*/ 0 w 10768629"/>
              <a:gd name="connsiteY191" fmla="*/ 1878785 h 1978172"/>
              <a:gd name="connsiteX192" fmla="*/ 0 w 10768629"/>
              <a:gd name="connsiteY192"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28929 w 10768629"/>
              <a:gd name="connsiteY162" fmla="*/ 1938226 h 1978172"/>
              <a:gd name="connsiteX163" fmla="*/ 3091363 w 10768629"/>
              <a:gd name="connsiteY163" fmla="*/ 1929171 h 1978172"/>
              <a:gd name="connsiteX164" fmla="*/ 3038835 w 10768629"/>
              <a:gd name="connsiteY164" fmla="*/ 1920210 h 1978172"/>
              <a:gd name="connsiteX165" fmla="*/ 2897201 w 10768629"/>
              <a:gd name="connsiteY165" fmla="*/ 1926772 h 1978172"/>
              <a:gd name="connsiteX166" fmla="*/ 2731503 w 10768629"/>
              <a:gd name="connsiteY166" fmla="*/ 1931749 h 1978172"/>
              <a:gd name="connsiteX167" fmla="*/ 2560151 w 10768629"/>
              <a:gd name="connsiteY167" fmla="*/ 1963609 h 1978172"/>
              <a:gd name="connsiteX168" fmla="*/ 2367221 w 10768629"/>
              <a:gd name="connsiteY168" fmla="*/ 1971884 h 1978172"/>
              <a:gd name="connsiteX169" fmla="*/ 2272130 w 10768629"/>
              <a:gd name="connsiteY169" fmla="*/ 1961162 h 1978172"/>
              <a:gd name="connsiteX170" fmla="*/ 2189404 w 10768629"/>
              <a:gd name="connsiteY170" fmla="*/ 1978172 h 1978172"/>
              <a:gd name="connsiteX171" fmla="*/ 2077704 w 10768629"/>
              <a:gd name="connsiteY171" fmla="*/ 1965002 h 1978172"/>
              <a:gd name="connsiteX172" fmla="*/ 1967996 w 10768629"/>
              <a:gd name="connsiteY172" fmla="*/ 1953187 h 1978172"/>
              <a:gd name="connsiteX173" fmla="*/ 1855805 w 10768629"/>
              <a:gd name="connsiteY173" fmla="*/ 1926082 h 1978172"/>
              <a:gd name="connsiteX174" fmla="*/ 1790957 w 10768629"/>
              <a:gd name="connsiteY174" fmla="*/ 1919460 h 1978172"/>
              <a:gd name="connsiteX175" fmla="*/ 1613978 w 10768629"/>
              <a:gd name="connsiteY175" fmla="*/ 1891581 h 1978172"/>
              <a:gd name="connsiteX176" fmla="*/ 1436831 w 10768629"/>
              <a:gd name="connsiteY176" fmla="*/ 1856201 h 1978172"/>
              <a:gd name="connsiteX177" fmla="*/ 1332568 w 10768629"/>
              <a:gd name="connsiteY177" fmla="*/ 1793149 h 1978172"/>
              <a:gd name="connsiteX178" fmla="*/ 1186881 w 10768629"/>
              <a:gd name="connsiteY178" fmla="*/ 1768613 h 1978172"/>
              <a:gd name="connsiteX179" fmla="*/ 1162595 w 10768629"/>
              <a:gd name="connsiteY179" fmla="*/ 1758337 h 1978172"/>
              <a:gd name="connsiteX180" fmla="*/ 1128523 w 10768629"/>
              <a:gd name="connsiteY180" fmla="*/ 1763621 h 1978172"/>
              <a:gd name="connsiteX181" fmla="*/ 991903 w 10768629"/>
              <a:gd name="connsiteY181" fmla="*/ 1786741 h 1978172"/>
              <a:gd name="connsiteX182" fmla="*/ 883960 w 10768629"/>
              <a:gd name="connsiteY182" fmla="*/ 1822386 h 1978172"/>
              <a:gd name="connsiteX183" fmla="*/ 766531 w 10768629"/>
              <a:gd name="connsiteY183" fmla="*/ 1805053 h 1978172"/>
              <a:gd name="connsiteX184" fmla="*/ 669779 w 10768629"/>
              <a:gd name="connsiteY184" fmla="*/ 1800537 h 1978172"/>
              <a:gd name="connsiteX185" fmla="*/ 523898 w 10768629"/>
              <a:gd name="connsiteY185" fmla="*/ 1811085 h 1978172"/>
              <a:gd name="connsiteX186" fmla="*/ 360251 w 10768629"/>
              <a:gd name="connsiteY186" fmla="*/ 1830735 h 1978172"/>
              <a:gd name="connsiteX187" fmla="*/ 255207 w 10768629"/>
              <a:gd name="connsiteY187" fmla="*/ 1818275 h 1978172"/>
              <a:gd name="connsiteX188" fmla="*/ 101803 w 10768629"/>
              <a:gd name="connsiteY188" fmla="*/ 1870647 h 1978172"/>
              <a:gd name="connsiteX189" fmla="*/ 25397 w 10768629"/>
              <a:gd name="connsiteY189" fmla="*/ 1888443 h 1978172"/>
              <a:gd name="connsiteX190" fmla="*/ 2370 w 10768629"/>
              <a:gd name="connsiteY190" fmla="*/ 1878311 h 1978172"/>
              <a:gd name="connsiteX191" fmla="*/ 0 w 10768629"/>
              <a:gd name="connsiteY191" fmla="*/ 1878785 h 1978172"/>
              <a:gd name="connsiteX192" fmla="*/ 0 w 10768629"/>
              <a:gd name="connsiteY192"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686411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28929 w 10768629"/>
              <a:gd name="connsiteY162" fmla="*/ 1938226 h 1978172"/>
              <a:gd name="connsiteX163" fmla="*/ 3091363 w 10768629"/>
              <a:gd name="connsiteY163" fmla="*/ 1929171 h 1978172"/>
              <a:gd name="connsiteX164" fmla="*/ 3038835 w 10768629"/>
              <a:gd name="connsiteY164" fmla="*/ 1920210 h 1978172"/>
              <a:gd name="connsiteX165" fmla="*/ 2897201 w 10768629"/>
              <a:gd name="connsiteY165" fmla="*/ 1926772 h 1978172"/>
              <a:gd name="connsiteX166" fmla="*/ 2731503 w 10768629"/>
              <a:gd name="connsiteY166" fmla="*/ 1931749 h 1978172"/>
              <a:gd name="connsiteX167" fmla="*/ 2560151 w 10768629"/>
              <a:gd name="connsiteY167" fmla="*/ 1963609 h 1978172"/>
              <a:gd name="connsiteX168" fmla="*/ 2367221 w 10768629"/>
              <a:gd name="connsiteY168" fmla="*/ 1971884 h 1978172"/>
              <a:gd name="connsiteX169" fmla="*/ 2272130 w 10768629"/>
              <a:gd name="connsiteY169" fmla="*/ 1961162 h 1978172"/>
              <a:gd name="connsiteX170" fmla="*/ 2189404 w 10768629"/>
              <a:gd name="connsiteY170" fmla="*/ 1978172 h 1978172"/>
              <a:gd name="connsiteX171" fmla="*/ 2077704 w 10768629"/>
              <a:gd name="connsiteY171" fmla="*/ 1965002 h 1978172"/>
              <a:gd name="connsiteX172" fmla="*/ 1967996 w 10768629"/>
              <a:gd name="connsiteY172" fmla="*/ 1953187 h 1978172"/>
              <a:gd name="connsiteX173" fmla="*/ 1855805 w 10768629"/>
              <a:gd name="connsiteY173" fmla="*/ 1926082 h 1978172"/>
              <a:gd name="connsiteX174" fmla="*/ 1790957 w 10768629"/>
              <a:gd name="connsiteY174" fmla="*/ 1919460 h 1978172"/>
              <a:gd name="connsiteX175" fmla="*/ 1613978 w 10768629"/>
              <a:gd name="connsiteY175" fmla="*/ 1891581 h 1978172"/>
              <a:gd name="connsiteX176" fmla="*/ 1436831 w 10768629"/>
              <a:gd name="connsiteY176" fmla="*/ 1856201 h 1978172"/>
              <a:gd name="connsiteX177" fmla="*/ 1332568 w 10768629"/>
              <a:gd name="connsiteY177" fmla="*/ 1793149 h 1978172"/>
              <a:gd name="connsiteX178" fmla="*/ 1186881 w 10768629"/>
              <a:gd name="connsiteY178" fmla="*/ 1768613 h 1978172"/>
              <a:gd name="connsiteX179" fmla="*/ 1162595 w 10768629"/>
              <a:gd name="connsiteY179" fmla="*/ 1758337 h 1978172"/>
              <a:gd name="connsiteX180" fmla="*/ 1128523 w 10768629"/>
              <a:gd name="connsiteY180" fmla="*/ 1763621 h 1978172"/>
              <a:gd name="connsiteX181" fmla="*/ 991903 w 10768629"/>
              <a:gd name="connsiteY181" fmla="*/ 1786741 h 1978172"/>
              <a:gd name="connsiteX182" fmla="*/ 883960 w 10768629"/>
              <a:gd name="connsiteY182" fmla="*/ 1822386 h 1978172"/>
              <a:gd name="connsiteX183" fmla="*/ 766531 w 10768629"/>
              <a:gd name="connsiteY183" fmla="*/ 1805053 h 1978172"/>
              <a:gd name="connsiteX184" fmla="*/ 669779 w 10768629"/>
              <a:gd name="connsiteY184" fmla="*/ 1800537 h 1978172"/>
              <a:gd name="connsiteX185" fmla="*/ 523898 w 10768629"/>
              <a:gd name="connsiteY185" fmla="*/ 1811085 h 1978172"/>
              <a:gd name="connsiteX186" fmla="*/ 360251 w 10768629"/>
              <a:gd name="connsiteY186" fmla="*/ 1830735 h 1978172"/>
              <a:gd name="connsiteX187" fmla="*/ 255207 w 10768629"/>
              <a:gd name="connsiteY187" fmla="*/ 1818275 h 1978172"/>
              <a:gd name="connsiteX188" fmla="*/ 101803 w 10768629"/>
              <a:gd name="connsiteY188" fmla="*/ 1870647 h 1978172"/>
              <a:gd name="connsiteX189" fmla="*/ 25397 w 10768629"/>
              <a:gd name="connsiteY189" fmla="*/ 1888443 h 1978172"/>
              <a:gd name="connsiteX190" fmla="*/ 2370 w 10768629"/>
              <a:gd name="connsiteY190" fmla="*/ 1878311 h 1978172"/>
              <a:gd name="connsiteX191" fmla="*/ 0 w 10768629"/>
              <a:gd name="connsiteY191" fmla="*/ 1878785 h 1978172"/>
              <a:gd name="connsiteX192" fmla="*/ 0 w 10768629"/>
              <a:gd name="connsiteY192"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2238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2238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2238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2238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2238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48487 w 10768629"/>
              <a:gd name="connsiteY140" fmla="*/ 1660781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48487 w 10768629"/>
              <a:gd name="connsiteY140" fmla="*/ 1660781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96112 w 10768629"/>
              <a:gd name="connsiteY140" fmla="*/ 1636968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96112 w 10768629"/>
              <a:gd name="connsiteY140" fmla="*/ 1636968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66262" y="1643128"/>
                  <a:pt x="5596112" y="1636968"/>
                </a:cubicBezTo>
                <a:cubicBezTo>
                  <a:pt x="5561981" y="1612826"/>
                  <a:pt x="5429171" y="1655721"/>
                  <a:pt x="5388466" y="1653195"/>
                </a:cubicBezTo>
                <a:cubicBezTo>
                  <a:pt x="5288041" y="1668530"/>
                  <a:pt x="5074771" y="1739921"/>
                  <a:pt x="4945936" y="1713743"/>
                </a:cubicBezTo>
                <a:cubicBezTo>
                  <a:pt x="4914142" y="1717597"/>
                  <a:pt x="4870655" y="1726609"/>
                  <a:pt x="4851784" y="1726895"/>
                </a:cubicBezTo>
                <a:lnTo>
                  <a:pt x="4789844" y="1730706"/>
                </a:lnTo>
                <a:lnTo>
                  <a:pt x="4686411" y="1771811"/>
                </a:lnTo>
                <a:cubicBezTo>
                  <a:pt x="4633697"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28929" y="1938226"/>
                </a:lnTo>
                <a:lnTo>
                  <a:pt x="3091363" y="1929171"/>
                </a:lnTo>
                <a:cubicBezTo>
                  <a:pt x="3071584" y="1922993"/>
                  <a:pt x="3080878" y="1929976"/>
                  <a:pt x="3038835" y="1920210"/>
                </a:cubicBezTo>
                <a:cubicBezTo>
                  <a:pt x="3011900" y="1947086"/>
                  <a:pt x="2967972" y="1927319"/>
                  <a:pt x="2897201" y="1926772"/>
                </a:cubicBezTo>
                <a:lnTo>
                  <a:pt x="2731503" y="1931749"/>
                </a:lnTo>
                <a:cubicBezTo>
                  <a:pt x="2675328" y="1937888"/>
                  <a:pt x="2629596" y="1956920"/>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93437" y="1790584"/>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39976" y="1793141"/>
                  <a:pt x="883960" y="1803336"/>
                </a:cubicBezTo>
                <a:cubicBezTo>
                  <a:pt x="831931" y="177181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40CD0B0-2BA9-30AD-D9F4-EBC06D8D3A86}"/>
              </a:ext>
            </a:extLst>
          </p:cNvPr>
          <p:cNvSpPr>
            <a:spLocks noGrp="1"/>
          </p:cNvSpPr>
          <p:nvPr>
            <p:ph type="title"/>
          </p:nvPr>
        </p:nvSpPr>
        <p:spPr>
          <a:xfrm>
            <a:off x="1361469" y="-2"/>
            <a:ext cx="6001356" cy="1216024"/>
          </a:xfrm>
        </p:spPr>
        <p:txBody>
          <a:bodyPr>
            <a:normAutofit/>
          </a:bodyPr>
          <a:lstStyle/>
          <a:p>
            <a:pPr algn="ctr">
              <a:lnSpc>
                <a:spcPct val="100000"/>
              </a:lnSpc>
            </a:pPr>
            <a:r>
              <a:rPr lang="en-US" sz="2400" dirty="0"/>
              <a:t>Retention and Recruitment:</a:t>
            </a:r>
            <a:br>
              <a:rPr lang="en-US" sz="2400" dirty="0"/>
            </a:br>
            <a:r>
              <a:rPr lang="en-US" sz="2400" dirty="0"/>
              <a:t>Funding  </a:t>
            </a:r>
          </a:p>
        </p:txBody>
      </p:sp>
      <p:sp>
        <p:nvSpPr>
          <p:cNvPr id="5148" name="Freeform: Shape 5147">
            <a:extLst>
              <a:ext uri="{FF2B5EF4-FFF2-40B4-BE49-F238E27FC236}">
                <a16:creationId xmlns:a16="http://schemas.microsoft.com/office/drawing/2014/main" id="{3B9FD11D-7561-43C8-BE54-00D7DCF0E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5391" y="5800300"/>
            <a:ext cx="5736610" cy="1057702"/>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AAEDCC-A33B-8DB0-75DE-2571B7FF8081}"/>
              </a:ext>
            </a:extLst>
          </p:cNvPr>
          <p:cNvSpPr>
            <a:spLocks noGrp="1"/>
          </p:cNvSpPr>
          <p:nvPr>
            <p:ph idx="1"/>
          </p:nvPr>
        </p:nvSpPr>
        <p:spPr>
          <a:xfrm>
            <a:off x="254553" y="2091745"/>
            <a:ext cx="6884895" cy="4652682"/>
          </a:xfrm>
        </p:spPr>
        <p:txBody>
          <a:bodyPr>
            <a:normAutofit/>
          </a:bodyPr>
          <a:lstStyle/>
          <a:p>
            <a:pPr fontAlgn="base">
              <a:lnSpc>
                <a:spcPct val="90000"/>
              </a:lnSpc>
            </a:pPr>
            <a:r>
              <a:rPr lang="en-GB" dirty="0">
                <a:latin typeface="Calibri" panose="020F0502020204030204" pitchFamily="34" charset="0"/>
                <a:ea typeface="Times New Roman" panose="02020603050405020304" pitchFamily="18" charset="0"/>
              </a:rPr>
              <a:t>In </a:t>
            </a:r>
            <a:r>
              <a:rPr lang="en-GB" dirty="0">
                <a:effectLst/>
                <a:latin typeface="Calibri" panose="020F0502020204030204" pitchFamily="34" charset="0"/>
                <a:ea typeface="Times New Roman" panose="02020603050405020304" pitchFamily="18" charset="0"/>
              </a:rPr>
              <a:t>April 2022, The UK Government published plans for the UK Shared Prosperity Fund (UKSPF), which replaces the European Regional Development and European Social Funds. </a:t>
            </a:r>
            <a:endParaRPr lang="en-GB" dirty="0">
              <a:effectLst/>
              <a:latin typeface="Times New Roman" panose="02020603050405020304" pitchFamily="18" charset="0"/>
              <a:ea typeface="Times New Roman" panose="02020603050405020304" pitchFamily="18" charset="0"/>
            </a:endParaRPr>
          </a:p>
          <a:p>
            <a:pPr>
              <a:lnSpc>
                <a:spcPct val="90000"/>
              </a:lnSpc>
            </a:pPr>
            <a:r>
              <a:rPr lang="en-GB" dirty="0">
                <a:effectLst/>
                <a:latin typeface="Calibri" panose="020F0502020204030204" pitchFamily="34" charset="0"/>
                <a:ea typeface="Calibri" panose="020F0502020204030204" pitchFamily="34" charset="0"/>
              </a:rPr>
              <a:t>The EU Regional Development and Social Funds would have been worth approx. £1.404bn for the period 2021 to  2025</a:t>
            </a:r>
            <a:r>
              <a:rPr lang="en-GB" dirty="0">
                <a:effectLst/>
              </a:rPr>
              <a:t> </a:t>
            </a:r>
          </a:p>
          <a:p>
            <a:pPr fontAlgn="base">
              <a:lnSpc>
                <a:spcPct val="90000"/>
              </a:lnSpc>
            </a:pPr>
            <a:r>
              <a:rPr lang="en-GB" dirty="0">
                <a:effectLst/>
                <a:latin typeface="Calibri" panose="020F0502020204030204" pitchFamily="34" charset="0"/>
                <a:ea typeface="Times New Roman" panose="02020603050405020304" pitchFamily="18" charset="0"/>
              </a:rPr>
              <a:t>UK government has confirmed a £585m contribution(Welsh Government 2022). </a:t>
            </a:r>
            <a:endParaRPr lang="en-GB" dirty="0">
              <a:effectLst/>
              <a:latin typeface="Times New Roman" panose="02020603050405020304" pitchFamily="18" charset="0"/>
              <a:ea typeface="Times New Roman" panose="02020603050405020304" pitchFamily="18" charset="0"/>
            </a:endParaRPr>
          </a:p>
          <a:p>
            <a:pPr fontAlgn="base">
              <a:lnSpc>
                <a:spcPct val="90000"/>
              </a:lnSpc>
            </a:pPr>
            <a:r>
              <a:rPr lang="en-GB" dirty="0">
                <a:effectLst/>
                <a:latin typeface="Calibri" panose="020F0502020204030204" pitchFamily="34" charset="0"/>
                <a:ea typeface="Times New Roman" panose="02020603050405020304" pitchFamily="18" charset="0"/>
              </a:rPr>
              <a:t>An estimated 6.4% of staff employed by registered social care settings in Wales are non-UK EU nationals (2,900</a:t>
            </a:r>
            <a:r>
              <a:rPr lang="en-GB">
                <a:effectLst/>
                <a:latin typeface="Calibri" panose="020F0502020204030204" pitchFamily="34" charset="0"/>
                <a:ea typeface="Times New Roman" panose="02020603050405020304" pitchFamily="18" charset="0"/>
              </a:rPr>
              <a:t>) (</a:t>
            </a:r>
            <a:r>
              <a:rPr lang="en-GB">
                <a:latin typeface="Calibri" panose="020F0502020204030204" pitchFamily="34" charset="0"/>
                <a:ea typeface="Times New Roman" panose="02020603050405020304" pitchFamily="18" charset="0"/>
              </a:rPr>
              <a:t>W</a:t>
            </a:r>
            <a:r>
              <a:rPr lang="en-GB">
                <a:effectLst/>
                <a:latin typeface="Calibri" panose="020F0502020204030204" pitchFamily="34" charset="0"/>
                <a:ea typeface="Times New Roman" panose="02020603050405020304" pitchFamily="18" charset="0"/>
              </a:rPr>
              <a:t>elsh </a:t>
            </a:r>
            <a:r>
              <a:rPr lang="en-GB" dirty="0">
                <a:effectLst/>
                <a:latin typeface="Calibri" panose="020F0502020204030204" pitchFamily="34" charset="0"/>
                <a:ea typeface="Times New Roman" panose="02020603050405020304" pitchFamily="18" charset="0"/>
              </a:rPr>
              <a:t>Government, 2019b) </a:t>
            </a:r>
          </a:p>
          <a:p>
            <a:pPr fontAlgn="base">
              <a:lnSpc>
                <a:spcPct val="90000"/>
              </a:lnSpc>
            </a:pPr>
            <a:endParaRPr lang="en-GB" dirty="0">
              <a:latin typeface="Calibri" panose="020F0502020204030204" pitchFamily="34" charset="0"/>
              <a:ea typeface="Times New Roman" panose="02020603050405020304" pitchFamily="18" charset="0"/>
            </a:endParaRPr>
          </a:p>
          <a:p>
            <a:pPr fontAlgn="base">
              <a:lnSpc>
                <a:spcPct val="90000"/>
              </a:lnSpc>
            </a:pPr>
            <a:endParaRPr lang="en-GB" dirty="0">
              <a:latin typeface="Calibri" panose="020F0502020204030204" pitchFamily="34" charset="0"/>
              <a:ea typeface="Times New Roman" panose="02020603050405020304" pitchFamily="18" charset="0"/>
            </a:endParaRPr>
          </a:p>
          <a:p>
            <a:pPr fontAlgn="base">
              <a:lnSpc>
                <a:spcPct val="90000"/>
              </a:lnSpc>
            </a:pPr>
            <a:endParaRPr lang="en-GB" dirty="0">
              <a:latin typeface="Calibri" panose="020F0502020204030204" pitchFamily="34" charset="0"/>
              <a:ea typeface="Times New Roman" panose="02020603050405020304" pitchFamily="18" charset="0"/>
            </a:endParaRPr>
          </a:p>
          <a:p>
            <a:pPr fontAlgn="base">
              <a:lnSpc>
                <a:spcPct val="90000"/>
              </a:lnSpc>
            </a:pPr>
            <a:endParaRPr lang="en-GB" dirty="0">
              <a:latin typeface="Calibri" panose="020F0502020204030204" pitchFamily="34" charset="0"/>
              <a:ea typeface="Times New Roman" panose="02020603050405020304" pitchFamily="18" charset="0"/>
            </a:endParaRPr>
          </a:p>
          <a:p>
            <a:pPr fontAlgn="base">
              <a:lnSpc>
                <a:spcPct val="90000"/>
              </a:lnSpc>
            </a:pPr>
            <a:endParaRPr lang="en-GB" dirty="0">
              <a:latin typeface="Calibri" panose="020F0502020204030204" pitchFamily="34" charset="0"/>
              <a:ea typeface="Times New Roman" panose="02020603050405020304" pitchFamily="18" charset="0"/>
            </a:endParaRPr>
          </a:p>
          <a:p>
            <a:pPr fontAlgn="base">
              <a:lnSpc>
                <a:spcPct val="90000"/>
              </a:lnSpc>
            </a:pPr>
            <a:endParaRPr lang="en-GB" dirty="0">
              <a:latin typeface="Calibri" panose="020F0502020204030204" pitchFamily="34" charset="0"/>
              <a:ea typeface="Times New Roman" panose="02020603050405020304" pitchFamily="18" charset="0"/>
            </a:endParaRPr>
          </a:p>
        </p:txBody>
      </p:sp>
      <p:sp>
        <p:nvSpPr>
          <p:cNvPr id="5150" name="Freeform: Shape 5149">
            <a:extLst>
              <a:ext uri="{FF2B5EF4-FFF2-40B4-BE49-F238E27FC236}">
                <a16:creationId xmlns:a16="http://schemas.microsoft.com/office/drawing/2014/main" id="{6BFFEA99-E831-4C3B-8D16-0EA4AB33F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4000" y="753529"/>
            <a:ext cx="4010943" cy="535094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2" name="Picture 2" descr="What Brexit Means | Council on Foreign Relations">
            <a:extLst>
              <a:ext uri="{FF2B5EF4-FFF2-40B4-BE49-F238E27FC236}">
                <a16:creationId xmlns:a16="http://schemas.microsoft.com/office/drawing/2014/main" id="{2FEEAB1A-8975-14DD-E616-F724C6E94EA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649" r="20598"/>
          <a:stretch/>
        </p:blipFill>
        <p:spPr bwMode="auto">
          <a:xfrm>
            <a:off x="7559508" y="914394"/>
            <a:ext cx="3684567" cy="50292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74211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Freeform: Shape 4104">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7D7A83-A1B2-062E-5BC3-BEBBF407A431}"/>
              </a:ext>
            </a:extLst>
          </p:cNvPr>
          <p:cNvSpPr>
            <a:spLocks noGrp="1"/>
          </p:cNvSpPr>
          <p:nvPr>
            <p:ph type="title"/>
          </p:nvPr>
        </p:nvSpPr>
        <p:spPr>
          <a:xfrm>
            <a:off x="1050879" y="46410"/>
            <a:ext cx="5562706" cy="1426234"/>
          </a:xfrm>
        </p:spPr>
        <p:txBody>
          <a:bodyPr>
            <a:normAutofit/>
          </a:bodyPr>
          <a:lstStyle/>
          <a:p>
            <a:pPr algn="ctr"/>
            <a:r>
              <a:rPr lang="en-US" dirty="0"/>
              <a:t>Recruitment and Retention</a:t>
            </a:r>
          </a:p>
        </p:txBody>
      </p:sp>
      <p:sp>
        <p:nvSpPr>
          <p:cNvPr id="3" name="Content Placeholder 2">
            <a:extLst>
              <a:ext uri="{FF2B5EF4-FFF2-40B4-BE49-F238E27FC236}">
                <a16:creationId xmlns:a16="http://schemas.microsoft.com/office/drawing/2014/main" id="{1ADFAE18-627B-D44C-731B-9AA6D7730224}"/>
              </a:ext>
            </a:extLst>
          </p:cNvPr>
          <p:cNvSpPr>
            <a:spLocks noGrp="1"/>
          </p:cNvSpPr>
          <p:nvPr>
            <p:ph idx="1"/>
          </p:nvPr>
        </p:nvSpPr>
        <p:spPr>
          <a:xfrm>
            <a:off x="0" y="1747966"/>
            <a:ext cx="6510528" cy="5063623"/>
          </a:xfrm>
        </p:spPr>
        <p:txBody>
          <a:bodyPr>
            <a:normAutofit fontScale="77500" lnSpcReduction="20000"/>
          </a:bodyPr>
          <a:lstStyle/>
          <a:p>
            <a:pPr marL="342900" lvl="0" indent="-342900" fontAlgn="base">
              <a:lnSpc>
                <a:spcPct val="150000"/>
              </a:lnSpc>
              <a:buFont typeface="Symbol" pitchFamily="2" charset="2"/>
              <a:buChar char=""/>
            </a:pPr>
            <a:r>
              <a:rPr lang="en-GB" sz="2200" dirty="0">
                <a:latin typeface="Times New Roman" panose="02020603050405020304" pitchFamily="18" charset="0"/>
                <a:ea typeface="Times New Roman" panose="02020603050405020304" pitchFamily="18" charset="0"/>
                <a:cs typeface="Times New Roman" panose="02020603050405020304" pitchFamily="18" charset="0"/>
              </a:rPr>
              <a:t>1 in 3 </a:t>
            </a:r>
            <a:r>
              <a:rPr lang="en-GB" sz="2200" dirty="0">
                <a:effectLst/>
                <a:latin typeface="Times New Roman" panose="02020603050405020304" pitchFamily="18" charset="0"/>
                <a:ea typeface="Times New Roman" panose="02020603050405020304" pitchFamily="18" charset="0"/>
                <a:cs typeface="Times New Roman" panose="02020603050405020304" pitchFamily="18" charset="0"/>
              </a:rPr>
              <a:t>care workers left their jobs last year (UK Parliament, 2022)</a:t>
            </a:r>
          </a:p>
          <a:p>
            <a:pPr marL="342900" lvl="0" indent="-342900" fontAlgn="base">
              <a:lnSpc>
                <a:spcPct val="150000"/>
              </a:lnSpc>
              <a:buFont typeface="Symbol" pitchFamily="2" charset="2"/>
              <a:buChar char=""/>
            </a:pPr>
            <a:r>
              <a:rPr lang="en-GB" sz="2200" dirty="0">
                <a:effectLst/>
                <a:latin typeface="Times New Roman" panose="02020603050405020304" pitchFamily="18" charset="0"/>
                <a:ea typeface="Times New Roman" panose="02020603050405020304" pitchFamily="18" charset="0"/>
                <a:cs typeface="Times New Roman" panose="02020603050405020304" pitchFamily="18" charset="0"/>
              </a:rPr>
              <a:t>95% of care providers are struggling to recruit staff</a:t>
            </a:r>
            <a:r>
              <a:rPr lang="en-GB" sz="2200" dirty="0">
                <a:latin typeface="Times New Roman" panose="02020603050405020304" pitchFamily="18" charset="0"/>
                <a:ea typeface="Times New Roman" panose="02020603050405020304" pitchFamily="18" charset="0"/>
                <a:cs typeface="Times New Roman" panose="02020603050405020304" pitchFamily="18" charset="0"/>
              </a:rPr>
              <a:t> (UK Parliament, 2022)</a:t>
            </a:r>
            <a:endParaRPr lang="en-GB" sz="2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lnSpc>
                <a:spcPct val="150000"/>
              </a:lnSpc>
              <a:buFont typeface="Symbol" pitchFamily="2" charset="2"/>
              <a:buChar char=""/>
            </a:pPr>
            <a:r>
              <a:rPr lang="en-GB" sz="2200" dirty="0">
                <a:latin typeface="Times New Roman" panose="02020603050405020304" pitchFamily="18" charset="0"/>
                <a:ea typeface="Times New Roman" panose="02020603050405020304" pitchFamily="18" charset="0"/>
                <a:cs typeface="Times New Roman" panose="02020603050405020304" pitchFamily="18" charset="0"/>
              </a:rPr>
              <a:t>V</a:t>
            </a:r>
            <a:r>
              <a:rPr lang="en-GB" sz="2200" dirty="0">
                <a:effectLst/>
                <a:latin typeface="Times New Roman" panose="02020603050405020304" pitchFamily="18" charset="0"/>
                <a:ea typeface="Times New Roman" panose="02020603050405020304" pitchFamily="18" charset="0"/>
                <a:cs typeface="Times New Roman" panose="02020603050405020304" pitchFamily="18" charset="0"/>
              </a:rPr>
              <a:t>acancy rate increased by 52% (to 165,000 vacant posts).</a:t>
            </a:r>
          </a:p>
          <a:p>
            <a:pPr marL="342900" lvl="0" indent="-342900" fontAlgn="base">
              <a:lnSpc>
                <a:spcPct val="150000"/>
              </a:lnSpc>
              <a:buFont typeface="Symbol" pitchFamily="2" charset="2"/>
              <a:buChar char=""/>
            </a:pPr>
            <a:r>
              <a:rPr lang="en-GB" sz="2200" dirty="0">
                <a:latin typeface="Times New Roman" panose="02020603050405020304" pitchFamily="18" charset="0"/>
                <a:ea typeface="Times New Roman" panose="02020603050405020304" pitchFamily="18" charset="0"/>
                <a:cs typeface="Times New Roman" panose="02020603050405020304" pitchFamily="18" charset="0"/>
              </a:rPr>
              <a:t>P</a:t>
            </a:r>
            <a:r>
              <a:rPr lang="en-GB" sz="2200" dirty="0">
                <a:effectLst/>
                <a:latin typeface="Times New Roman" panose="02020603050405020304" pitchFamily="18" charset="0"/>
                <a:ea typeface="Times New Roman" panose="02020603050405020304" pitchFamily="18" charset="0"/>
                <a:cs typeface="Times New Roman" panose="02020603050405020304" pitchFamily="18" charset="0"/>
              </a:rPr>
              <a:t>osts  filled decreased by 3% (50,000 posts) (</a:t>
            </a:r>
            <a:r>
              <a:rPr lang="en-GB" sz="2200" dirty="0" err="1">
                <a:effectLst/>
                <a:latin typeface="Times New Roman" panose="02020603050405020304" pitchFamily="18" charset="0"/>
                <a:ea typeface="Times New Roman" panose="02020603050405020304" pitchFamily="18" charset="0"/>
                <a:cs typeface="Times New Roman" panose="02020603050405020304" pitchFamily="18" charset="0"/>
              </a:rPr>
              <a:t>DfHSC</a:t>
            </a:r>
            <a:r>
              <a:rPr lang="en-GB" sz="2200" dirty="0">
                <a:latin typeface="Times New Roman" panose="02020603050405020304" pitchFamily="18" charset="0"/>
                <a:ea typeface="Times New Roman" panose="02020603050405020304" pitchFamily="18" charset="0"/>
                <a:cs typeface="Times New Roman" panose="02020603050405020304" pitchFamily="18" charset="0"/>
              </a:rPr>
              <a:t>, 2021)</a:t>
            </a:r>
            <a:endParaRPr lang="en-GB" sz="2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lnSpc>
                <a:spcPct val="150000"/>
              </a:lnSpc>
              <a:buFont typeface="Symbol" pitchFamily="2" charset="2"/>
              <a:buChar char=""/>
            </a:pPr>
            <a:r>
              <a:rPr lang="en-GB" sz="2200" dirty="0">
                <a:latin typeface="Times New Roman" panose="02020603050405020304" pitchFamily="18" charset="0"/>
                <a:ea typeface="Times New Roman" panose="02020603050405020304" pitchFamily="18" charset="0"/>
                <a:cs typeface="Times New Roman" panose="02020603050405020304" pitchFamily="18" charset="0"/>
              </a:rPr>
              <a:t>500,000 adult social care positions to rise by 2030 </a:t>
            </a:r>
            <a:r>
              <a:rPr lang="en-GB" sz="2200" dirty="0">
                <a:effectLst/>
                <a:latin typeface="Times New Roman" panose="02020603050405020304" pitchFamily="18" charset="0"/>
                <a:ea typeface="Times New Roman" panose="02020603050405020304" pitchFamily="18" charset="0"/>
                <a:cs typeface="Times New Roman" panose="02020603050405020304" pitchFamily="18" charset="0"/>
              </a:rPr>
              <a:t>(British Medical Association, 2022)​.</a:t>
            </a:r>
          </a:p>
          <a:p>
            <a:pPr marL="342900" indent="-342900" fontAlgn="base">
              <a:lnSpc>
                <a:spcPct val="150000"/>
              </a:lnSpc>
              <a:buFont typeface="Symbol" pitchFamily="2" charset="2"/>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10,423 people started a new role in social care in Wales and 7,987 left  (Social Care </a:t>
            </a:r>
            <a:r>
              <a:rPr lang="en-GB" sz="2200" dirty="0">
                <a:effectLst/>
                <a:latin typeface="Times New Roman" panose="02020603050405020304" pitchFamily="18" charset="0"/>
                <a:cs typeface="Times New Roman" panose="02020603050405020304" pitchFamily="18" charset="0"/>
              </a:rPr>
              <a:t>Wales , 2022). </a:t>
            </a:r>
            <a:endParaRPr lang="en-GB" sz="2200" dirty="0">
              <a:latin typeface="Times New Roman" panose="02020603050405020304" pitchFamily="18" charset="0"/>
              <a:cs typeface="Times New Roman" panose="02020603050405020304" pitchFamily="18" charset="0"/>
            </a:endParaRPr>
          </a:p>
          <a:p>
            <a:pPr marL="342900" indent="-342900" fontAlgn="base">
              <a:lnSpc>
                <a:spcPct val="150000"/>
              </a:lnSpc>
              <a:buFont typeface="Symbol" pitchFamily="2" charset="2"/>
              <a:buChar char=""/>
            </a:pP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7% pay gap between nurses in adult social care</a:t>
            </a:r>
            <a:r>
              <a:rPr lang="en-GB" sz="2200" dirty="0">
                <a:effectLst/>
                <a:latin typeface="Times New Roman" panose="02020603050405020304" pitchFamily="18" charset="0"/>
                <a:cs typeface="Times New Roman" panose="02020603050405020304" pitchFamily="18" charset="0"/>
              </a:rPr>
              <a:t> (within England).</a:t>
            </a:r>
          </a:p>
          <a:p>
            <a:pPr marL="0" indent="0">
              <a:lnSpc>
                <a:spcPct val="90000"/>
              </a:lnSpc>
              <a:buNone/>
            </a:pPr>
            <a:endParaRPr lang="en-US" sz="1400" dirty="0"/>
          </a:p>
        </p:txBody>
      </p:sp>
      <p:pic>
        <p:nvPicPr>
          <p:cNvPr id="4098" name="Picture 2" descr="Health and social care leaders unite to improve public involvement in  research - GOV.UK">
            <a:extLst>
              <a:ext uri="{FF2B5EF4-FFF2-40B4-BE49-F238E27FC236}">
                <a16:creationId xmlns:a16="http://schemas.microsoft.com/office/drawing/2014/main" id="{C237240B-F8BC-D04C-21A2-58FB5977A34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53784" y="2121861"/>
            <a:ext cx="3951737" cy="26297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1531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BAB0BC72-1C3A-421F-AB0A-D480DA93F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28763" cy="6858000"/>
          </a:xfrm>
          <a:custGeom>
            <a:avLst/>
            <a:gdLst>
              <a:gd name="connsiteX0" fmla="*/ 0 w 7228763"/>
              <a:gd name="connsiteY0" fmla="*/ 0 h 6858000"/>
              <a:gd name="connsiteX1" fmla="*/ 501961 w 7228763"/>
              <a:gd name="connsiteY1" fmla="*/ 0 h 6858000"/>
              <a:gd name="connsiteX2" fmla="*/ 723901 w 7228763"/>
              <a:gd name="connsiteY2" fmla="*/ 0 h 6858000"/>
              <a:gd name="connsiteX3" fmla="*/ 7228583 w 7228763"/>
              <a:gd name="connsiteY3" fmla="*/ 0 h 6858000"/>
              <a:gd name="connsiteX4" fmla="*/ 7228763 w 7228763"/>
              <a:gd name="connsiteY4" fmla="*/ 1 h 6858000"/>
              <a:gd name="connsiteX5" fmla="*/ 7221350 w 7228763"/>
              <a:gd name="connsiteY5" fmla="*/ 30700 h 6858000"/>
              <a:gd name="connsiteX6" fmla="*/ 7199900 w 7228763"/>
              <a:gd name="connsiteY6" fmla="*/ 310025 h 6858000"/>
              <a:gd name="connsiteX7" fmla="*/ 7214938 w 7228763"/>
              <a:gd name="connsiteY7" fmla="*/ 443960 h 6858000"/>
              <a:gd name="connsiteX8" fmla="*/ 7174238 w 7228763"/>
              <a:gd name="connsiteY8" fmla="*/ 642659 h 6858000"/>
              <a:gd name="connsiteX9" fmla="*/ 7166213 w 7228763"/>
              <a:gd name="connsiteY9" fmla="*/ 673307 h 6858000"/>
              <a:gd name="connsiteX10" fmla="*/ 7128963 w 7228763"/>
              <a:gd name="connsiteY10" fmla="*/ 839641 h 6858000"/>
              <a:gd name="connsiteX11" fmla="*/ 7066183 w 7228763"/>
              <a:gd name="connsiteY11" fmla="*/ 958357 h 6858000"/>
              <a:gd name="connsiteX12" fmla="*/ 7070620 w 7228763"/>
              <a:gd name="connsiteY12" fmla="*/ 963398 h 6858000"/>
              <a:gd name="connsiteX13" fmla="*/ 7022851 w 7228763"/>
              <a:gd name="connsiteY13" fmla="*/ 1117169 h 6858000"/>
              <a:gd name="connsiteX14" fmla="*/ 7019920 w 7228763"/>
              <a:gd name="connsiteY14" fmla="*/ 1144352 h 6858000"/>
              <a:gd name="connsiteX15" fmla="*/ 7021476 w 7228763"/>
              <a:gd name="connsiteY15" fmla="*/ 1164484 h 6858000"/>
              <a:gd name="connsiteX16" fmla="*/ 7005576 w 7228763"/>
              <a:gd name="connsiteY16" fmla="*/ 1213829 h 6858000"/>
              <a:gd name="connsiteX17" fmla="*/ 6970919 w 7228763"/>
              <a:gd name="connsiteY17" fmla="*/ 1294823 h 6858000"/>
              <a:gd name="connsiteX18" fmla="*/ 6965413 w 7228763"/>
              <a:gd name="connsiteY18" fmla="*/ 1312193 h 6858000"/>
              <a:gd name="connsiteX19" fmla="*/ 6968106 w 7228763"/>
              <a:gd name="connsiteY19" fmla="*/ 1327626 h 6858000"/>
              <a:gd name="connsiteX20" fmla="*/ 6975202 w 7228763"/>
              <a:gd name="connsiteY20" fmla="*/ 1331644 h 6858000"/>
              <a:gd name="connsiteX21" fmla="*/ 6973366 w 7228763"/>
              <a:gd name="connsiteY21" fmla="*/ 1341276 h 6858000"/>
              <a:gd name="connsiteX22" fmla="*/ 6974428 w 7228763"/>
              <a:gd name="connsiteY22" fmla="*/ 1343945 h 6858000"/>
              <a:gd name="connsiteX23" fmla="*/ 6978971 w 7228763"/>
              <a:gd name="connsiteY23" fmla="*/ 1359134 h 6858000"/>
              <a:gd name="connsiteX24" fmla="*/ 6946335 w 7228763"/>
              <a:gd name="connsiteY24" fmla="*/ 1427803 h 6858000"/>
              <a:gd name="connsiteX25" fmla="*/ 6907208 w 7228763"/>
              <a:gd name="connsiteY25" fmla="*/ 1540278 h 6858000"/>
              <a:gd name="connsiteX26" fmla="*/ 6901698 w 7228763"/>
              <a:gd name="connsiteY26" fmla="*/ 1547262 h 6858000"/>
              <a:gd name="connsiteX27" fmla="*/ 6902877 w 7228763"/>
              <a:gd name="connsiteY27" fmla="*/ 1577056 h 6858000"/>
              <a:gd name="connsiteX28" fmla="*/ 6904067 w 7228763"/>
              <a:gd name="connsiteY28" fmla="*/ 1595898 h 6858000"/>
              <a:gd name="connsiteX29" fmla="*/ 6891817 w 7228763"/>
              <a:gd name="connsiteY29" fmla="*/ 1703726 h 6858000"/>
              <a:gd name="connsiteX30" fmla="*/ 6898520 w 7228763"/>
              <a:gd name="connsiteY30" fmla="*/ 1809535 h 6858000"/>
              <a:gd name="connsiteX31" fmla="*/ 6897783 w 7228763"/>
              <a:gd name="connsiteY31" fmla="*/ 2018310 h 6858000"/>
              <a:gd name="connsiteX32" fmla="*/ 6887647 w 7228763"/>
              <a:gd name="connsiteY32" fmla="*/ 2071355 h 6858000"/>
              <a:gd name="connsiteX33" fmla="*/ 6888952 w 7228763"/>
              <a:gd name="connsiteY33" fmla="*/ 2141166 h 6858000"/>
              <a:gd name="connsiteX34" fmla="*/ 6887101 w 7228763"/>
              <a:gd name="connsiteY34" fmla="*/ 2154548 h 6858000"/>
              <a:gd name="connsiteX35" fmla="*/ 6880519 w 7228763"/>
              <a:gd name="connsiteY35" fmla="*/ 2158153 h 6858000"/>
              <a:gd name="connsiteX36" fmla="*/ 6873389 w 7228763"/>
              <a:gd name="connsiteY36" fmla="*/ 2178174 h 6858000"/>
              <a:gd name="connsiteX37" fmla="*/ 6871679 w 7228763"/>
              <a:gd name="connsiteY37" fmla="*/ 2202858 h 6858000"/>
              <a:gd name="connsiteX38" fmla="*/ 6870321 w 7228763"/>
              <a:gd name="connsiteY38" fmla="*/ 2320214 h 6858000"/>
              <a:gd name="connsiteX39" fmla="*/ 6857787 w 7228763"/>
              <a:gd name="connsiteY39" fmla="*/ 2417011 h 6858000"/>
              <a:gd name="connsiteX40" fmla="*/ 6850905 w 7228763"/>
              <a:gd name="connsiteY40" fmla="*/ 2454207 h 6858000"/>
              <a:gd name="connsiteX41" fmla="*/ 6848900 w 7228763"/>
              <a:gd name="connsiteY41" fmla="*/ 2487203 h 6858000"/>
              <a:gd name="connsiteX42" fmla="*/ 6837487 w 7228763"/>
              <a:gd name="connsiteY42" fmla="*/ 2512282 h 6858000"/>
              <a:gd name="connsiteX43" fmla="*/ 6838494 w 7228763"/>
              <a:gd name="connsiteY43" fmla="*/ 2514318 h 6858000"/>
              <a:gd name="connsiteX44" fmla="*/ 6863982 w 7228763"/>
              <a:gd name="connsiteY44" fmla="*/ 2574334 h 6858000"/>
              <a:gd name="connsiteX45" fmla="*/ 6862893 w 7228763"/>
              <a:gd name="connsiteY45" fmla="*/ 2579877 h 6858000"/>
              <a:gd name="connsiteX46" fmla="*/ 6863047 w 7228763"/>
              <a:gd name="connsiteY46" fmla="*/ 2608928 h 6858000"/>
              <a:gd name="connsiteX47" fmla="*/ 6862462 w 7228763"/>
              <a:gd name="connsiteY47" fmla="*/ 2613111 h 6858000"/>
              <a:gd name="connsiteX48" fmla="*/ 6854084 w 7228763"/>
              <a:gd name="connsiteY48" fmla="*/ 2621996 h 6858000"/>
              <a:gd name="connsiteX49" fmla="*/ 6856559 w 7228763"/>
              <a:gd name="connsiteY49" fmla="*/ 2634265 h 6858000"/>
              <a:gd name="connsiteX50" fmla="*/ 6847985 w 7228763"/>
              <a:gd name="connsiteY50" fmla="*/ 2647237 h 6858000"/>
              <a:gd name="connsiteX51" fmla="*/ 6854115 w 7228763"/>
              <a:gd name="connsiteY51" fmla="*/ 2650786 h 6858000"/>
              <a:gd name="connsiteX52" fmla="*/ 6859942 w 7228763"/>
              <a:gd name="connsiteY52" fmla="*/ 2661993 h 6858000"/>
              <a:gd name="connsiteX53" fmla="*/ 6851884 w 7228763"/>
              <a:gd name="connsiteY53" fmla="*/ 2670949 h 6858000"/>
              <a:gd name="connsiteX54" fmla="*/ 6846115 w 7228763"/>
              <a:gd name="connsiteY54" fmla="*/ 2690255 h 6858000"/>
              <a:gd name="connsiteX55" fmla="*/ 6846964 w 7228763"/>
              <a:gd name="connsiteY55" fmla="*/ 2695683 h 6858000"/>
              <a:gd name="connsiteX56" fmla="*/ 6836011 w 7228763"/>
              <a:gd name="connsiteY56" fmla="*/ 2713964 h 6858000"/>
              <a:gd name="connsiteX57" fmla="*/ 6830478 w 7228763"/>
              <a:gd name="connsiteY57" fmla="*/ 2730175 h 6858000"/>
              <a:gd name="connsiteX58" fmla="*/ 6841091 w 7228763"/>
              <a:gd name="connsiteY58" fmla="*/ 2763497 h 6858000"/>
              <a:gd name="connsiteX59" fmla="*/ 6803520 w 7228763"/>
              <a:gd name="connsiteY59" fmla="*/ 3051539 h 6858000"/>
              <a:gd name="connsiteX60" fmla="*/ 6733280 w 7228763"/>
              <a:gd name="connsiteY60" fmla="*/ 3335396 h 6858000"/>
              <a:gd name="connsiteX61" fmla="*/ 6735884 w 7228763"/>
              <a:gd name="connsiteY61" fmla="*/ 3456509 h 6858000"/>
              <a:gd name="connsiteX62" fmla="*/ 6715764 w 7228763"/>
              <a:gd name="connsiteY62" fmla="*/ 3531827 h 6858000"/>
              <a:gd name="connsiteX63" fmla="*/ 6730329 w 7228763"/>
              <a:gd name="connsiteY63" fmla="*/ 3570877 h 6858000"/>
              <a:gd name="connsiteX64" fmla="*/ 6727426 w 7228763"/>
              <a:gd name="connsiteY64" fmla="*/ 3583849 h 6858000"/>
              <a:gd name="connsiteX65" fmla="*/ 6718706 w 7228763"/>
              <a:gd name="connsiteY65" fmla="*/ 3592763 h 6858000"/>
              <a:gd name="connsiteX66" fmla="*/ 6693350 w 7228763"/>
              <a:gd name="connsiteY66" fmla="*/ 3653485 h 6858000"/>
              <a:gd name="connsiteX67" fmla="*/ 6685983 w 7228763"/>
              <a:gd name="connsiteY67" fmla="*/ 3670528 h 6858000"/>
              <a:gd name="connsiteX68" fmla="*/ 6687033 w 7228763"/>
              <a:gd name="connsiteY68" fmla="*/ 3685990 h 6858000"/>
              <a:gd name="connsiteX69" fmla="*/ 6693711 w 7228763"/>
              <a:gd name="connsiteY69" fmla="*/ 3690283 h 6858000"/>
              <a:gd name="connsiteX70" fmla="*/ 6690843 w 7228763"/>
              <a:gd name="connsiteY70" fmla="*/ 3699787 h 6858000"/>
              <a:gd name="connsiteX71" fmla="*/ 6691624 w 7228763"/>
              <a:gd name="connsiteY71" fmla="*/ 3702486 h 6858000"/>
              <a:gd name="connsiteX72" fmla="*/ 6694549 w 7228763"/>
              <a:gd name="connsiteY72" fmla="*/ 3717784 h 6858000"/>
              <a:gd name="connsiteX73" fmla="*/ 6662489 w 7228763"/>
              <a:gd name="connsiteY73" fmla="*/ 3746229 h 6858000"/>
              <a:gd name="connsiteX74" fmla="*/ 6575429 w 7228763"/>
              <a:gd name="connsiteY74" fmla="*/ 3924910 h 6858000"/>
              <a:gd name="connsiteX75" fmla="*/ 6538994 w 7228763"/>
              <a:gd name="connsiteY75" fmla="*/ 3989353 h 6858000"/>
              <a:gd name="connsiteX76" fmla="*/ 6535698 w 7228763"/>
              <a:gd name="connsiteY76" fmla="*/ 4033899 h 6858000"/>
              <a:gd name="connsiteX77" fmla="*/ 6527053 w 7228763"/>
              <a:gd name="connsiteY77" fmla="*/ 4142250 h 6858000"/>
              <a:gd name="connsiteX78" fmla="*/ 6501843 w 7228763"/>
              <a:gd name="connsiteY78" fmla="*/ 4329442 h 6858000"/>
              <a:gd name="connsiteX79" fmla="*/ 6489841 w 7228763"/>
              <a:gd name="connsiteY79" fmla="*/ 4456184 h 6858000"/>
              <a:gd name="connsiteX80" fmla="*/ 6482918 w 7228763"/>
              <a:gd name="connsiteY80" fmla="*/ 4468478 h 6858000"/>
              <a:gd name="connsiteX81" fmla="*/ 6484019 w 7228763"/>
              <a:gd name="connsiteY81" fmla="*/ 4469862 h 6858000"/>
              <a:gd name="connsiteX82" fmla="*/ 6481759 w 7228763"/>
              <a:gd name="connsiteY82" fmla="*/ 4483797 h 6858000"/>
              <a:gd name="connsiteX83" fmla="*/ 6477370 w 7228763"/>
              <a:gd name="connsiteY83" fmla="*/ 4487091 h 6858000"/>
              <a:gd name="connsiteX84" fmla="*/ 6474598 w 7228763"/>
              <a:gd name="connsiteY84" fmla="*/ 4496728 h 6858000"/>
              <a:gd name="connsiteX85" fmla="*/ 6465848 w 7228763"/>
              <a:gd name="connsiteY85" fmla="*/ 4515918 h 6858000"/>
              <a:gd name="connsiteX86" fmla="*/ 6467296 w 7228763"/>
              <a:gd name="connsiteY86" fmla="*/ 4519316 h 6858000"/>
              <a:gd name="connsiteX87" fmla="*/ 6458903 w 7228763"/>
              <a:gd name="connsiteY87" fmla="*/ 4547957 h 6858000"/>
              <a:gd name="connsiteX88" fmla="*/ 6460248 w 7228763"/>
              <a:gd name="connsiteY88" fmla="*/ 4548262 h 6858000"/>
              <a:gd name="connsiteX89" fmla="*/ 6464276 w 7228763"/>
              <a:gd name="connsiteY89" fmla="*/ 4555939 h 6858000"/>
              <a:gd name="connsiteX90" fmla="*/ 6468635 w 7228763"/>
              <a:gd name="connsiteY90" fmla="*/ 4570815 h 6858000"/>
              <a:gd name="connsiteX91" fmla="*/ 6488206 w 7228763"/>
              <a:gd name="connsiteY91" fmla="*/ 4633846 h 6858000"/>
              <a:gd name="connsiteX92" fmla="*/ 6487272 w 7228763"/>
              <a:gd name="connsiteY92" fmla="*/ 4639816 h 6858000"/>
              <a:gd name="connsiteX93" fmla="*/ 6487581 w 7228763"/>
              <a:gd name="connsiteY93" fmla="*/ 4639923 h 6858000"/>
              <a:gd name="connsiteX94" fmla="*/ 6487249 w 7228763"/>
              <a:gd name="connsiteY94" fmla="*/ 4646192 h 6858000"/>
              <a:gd name="connsiteX95" fmla="*/ 6485570 w 7228763"/>
              <a:gd name="connsiteY95" fmla="*/ 4650706 h 6858000"/>
              <a:gd name="connsiteX96" fmla="*/ 6483759 w 7228763"/>
              <a:gd name="connsiteY96" fmla="*/ 4662290 h 6858000"/>
              <a:gd name="connsiteX97" fmla="*/ 6485315 w 7228763"/>
              <a:gd name="connsiteY97" fmla="*/ 4666180 h 6858000"/>
              <a:gd name="connsiteX98" fmla="*/ 6489077 w 7228763"/>
              <a:gd name="connsiteY98" fmla="*/ 4667585 h 6858000"/>
              <a:gd name="connsiteX99" fmla="*/ 6488467 w 7228763"/>
              <a:gd name="connsiteY99" fmla="*/ 4668660 h 6858000"/>
              <a:gd name="connsiteX100" fmla="*/ 6496179 w 7228763"/>
              <a:gd name="connsiteY100" fmla="*/ 4689807 h 6858000"/>
              <a:gd name="connsiteX101" fmla="*/ 6500957 w 7228763"/>
              <a:gd name="connsiteY101" fmla="*/ 4737890 h 6858000"/>
              <a:gd name="connsiteX102" fmla="*/ 6498641 w 7228763"/>
              <a:gd name="connsiteY102" fmla="*/ 4765657 h 6858000"/>
              <a:gd name="connsiteX103" fmla="*/ 6497829 w 7228763"/>
              <a:gd name="connsiteY103" fmla="*/ 4841463 h 6858000"/>
              <a:gd name="connsiteX104" fmla="*/ 6521578 w 7228763"/>
              <a:gd name="connsiteY104" fmla="*/ 4969863 h 6858000"/>
              <a:gd name="connsiteX105" fmla="*/ 6518695 w 7228763"/>
              <a:gd name="connsiteY105" fmla="*/ 4974028 h 6858000"/>
              <a:gd name="connsiteX106" fmla="*/ 6516513 w 7228763"/>
              <a:gd name="connsiteY106" fmla="*/ 4980318 h 6858000"/>
              <a:gd name="connsiteX107" fmla="*/ 6516763 w 7228763"/>
              <a:gd name="connsiteY107" fmla="*/ 4980501 h 6858000"/>
              <a:gd name="connsiteX108" fmla="*/ 6514121 w 7228763"/>
              <a:gd name="connsiteY108" fmla="*/ 4986338 h 6858000"/>
              <a:gd name="connsiteX109" fmla="*/ 6511173 w 7228763"/>
              <a:gd name="connsiteY109" fmla="*/ 4991296 h 6858000"/>
              <a:gd name="connsiteX110" fmla="*/ 6546537 w 7228763"/>
              <a:gd name="connsiteY110" fmla="*/ 5076895 h 6858000"/>
              <a:gd name="connsiteX111" fmla="*/ 6544581 w 7228763"/>
              <a:gd name="connsiteY111" fmla="*/ 5081568 h 6858000"/>
              <a:gd name="connsiteX112" fmla="*/ 6543750 w 7228763"/>
              <a:gd name="connsiteY112" fmla="*/ 5088173 h 6858000"/>
              <a:gd name="connsiteX113" fmla="*/ 6544034 w 7228763"/>
              <a:gd name="connsiteY113" fmla="*/ 5088300 h 6858000"/>
              <a:gd name="connsiteX114" fmla="*/ 6542660 w 7228763"/>
              <a:gd name="connsiteY114" fmla="*/ 5094558 h 6858000"/>
              <a:gd name="connsiteX115" fmla="*/ 6532096 w 7228763"/>
              <a:gd name="connsiteY115" fmla="*/ 5125620 h 6858000"/>
              <a:gd name="connsiteX116" fmla="*/ 6533049 w 7228763"/>
              <a:gd name="connsiteY116" fmla="*/ 5268004 h 6858000"/>
              <a:gd name="connsiteX117" fmla="*/ 6533970 w 7228763"/>
              <a:gd name="connsiteY117" fmla="*/ 5269530 h 6858000"/>
              <a:gd name="connsiteX118" fmla="*/ 6502603 w 7228763"/>
              <a:gd name="connsiteY118" fmla="*/ 5390941 h 6858000"/>
              <a:gd name="connsiteX119" fmla="*/ 6477660 w 7228763"/>
              <a:gd name="connsiteY119" fmla="*/ 5539927 h 6858000"/>
              <a:gd name="connsiteX120" fmla="*/ 6456458 w 7228763"/>
              <a:gd name="connsiteY120" fmla="*/ 5791594 h 6858000"/>
              <a:gd name="connsiteX121" fmla="*/ 6434556 w 7228763"/>
              <a:gd name="connsiteY121" fmla="*/ 5855206 h 6858000"/>
              <a:gd name="connsiteX122" fmla="*/ 6418454 w 7228763"/>
              <a:gd name="connsiteY122" fmla="*/ 5873582 h 6858000"/>
              <a:gd name="connsiteX123" fmla="*/ 6419875 w 7228763"/>
              <a:gd name="connsiteY123" fmla="*/ 5876037 h 6858000"/>
              <a:gd name="connsiteX124" fmla="*/ 6419775 w 7228763"/>
              <a:gd name="connsiteY124" fmla="*/ 5886534 h 6858000"/>
              <a:gd name="connsiteX125" fmla="*/ 6426971 w 7228763"/>
              <a:gd name="connsiteY125" fmla="*/ 5888644 h 6858000"/>
              <a:gd name="connsiteX126" fmla="*/ 6431999 w 7228763"/>
              <a:gd name="connsiteY126" fmla="*/ 5903832 h 6858000"/>
              <a:gd name="connsiteX127" fmla="*/ 6429798 w 7228763"/>
              <a:gd name="connsiteY127" fmla="*/ 5923391 h 6858000"/>
              <a:gd name="connsiteX128" fmla="*/ 6434072 w 7228763"/>
              <a:gd name="connsiteY128" fmla="*/ 6013205 h 6858000"/>
              <a:gd name="connsiteX129" fmla="*/ 6439333 w 7228763"/>
              <a:gd name="connsiteY129" fmla="*/ 6074018 h 6858000"/>
              <a:gd name="connsiteX130" fmla="*/ 6463083 w 7228763"/>
              <a:gd name="connsiteY130" fmla="*/ 6130837 h 6858000"/>
              <a:gd name="connsiteX131" fmla="*/ 6457360 w 7228763"/>
              <a:gd name="connsiteY131" fmla="*/ 6152982 h 6858000"/>
              <a:gd name="connsiteX132" fmla="*/ 6495529 w 7228763"/>
              <a:gd name="connsiteY132" fmla="*/ 6221100 h 6858000"/>
              <a:gd name="connsiteX133" fmla="*/ 6514948 w 7228763"/>
              <a:gd name="connsiteY133" fmla="*/ 6287550 h 6858000"/>
              <a:gd name="connsiteX134" fmla="*/ 6545124 w 7228763"/>
              <a:gd name="connsiteY134" fmla="*/ 6401595 h 6858000"/>
              <a:gd name="connsiteX135" fmla="*/ 6525833 w 7228763"/>
              <a:gd name="connsiteY135" fmla="*/ 6487110 h 6858000"/>
              <a:gd name="connsiteX136" fmla="*/ 6554825 w 7228763"/>
              <a:gd name="connsiteY136" fmla="*/ 6588589 h 6858000"/>
              <a:gd name="connsiteX137" fmla="*/ 6601569 w 7228763"/>
              <a:gd name="connsiteY137" fmla="*/ 6769963 h 6858000"/>
              <a:gd name="connsiteX138" fmla="*/ 6620945 w 7228763"/>
              <a:gd name="connsiteY138" fmla="*/ 6835814 h 6858000"/>
              <a:gd name="connsiteX139" fmla="*/ 6625906 w 7228763"/>
              <a:gd name="connsiteY139" fmla="*/ 6858000 h 6858000"/>
              <a:gd name="connsiteX140" fmla="*/ 723901 w 7228763"/>
              <a:gd name="connsiteY140" fmla="*/ 6858000 h 6858000"/>
              <a:gd name="connsiteX141" fmla="*/ 501961 w 7228763"/>
              <a:gd name="connsiteY141" fmla="*/ 6858000 h 6858000"/>
              <a:gd name="connsiteX142" fmla="*/ 0 w 7228763"/>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7228763" h="6858000">
                <a:moveTo>
                  <a:pt x="0" y="0"/>
                </a:moveTo>
                <a:lnTo>
                  <a:pt x="501961" y="0"/>
                </a:lnTo>
                <a:lnTo>
                  <a:pt x="723901" y="0"/>
                </a:lnTo>
                <a:lnTo>
                  <a:pt x="7228583" y="0"/>
                </a:lnTo>
                <a:lnTo>
                  <a:pt x="7228763" y="1"/>
                </a:lnTo>
                <a:lnTo>
                  <a:pt x="7221350" y="30700"/>
                </a:lnTo>
                <a:cubicBezTo>
                  <a:pt x="7216059" y="84364"/>
                  <a:pt x="7200969" y="241149"/>
                  <a:pt x="7199900" y="310025"/>
                </a:cubicBezTo>
                <a:cubicBezTo>
                  <a:pt x="7203643" y="367544"/>
                  <a:pt x="7214102" y="408251"/>
                  <a:pt x="7214938" y="443960"/>
                </a:cubicBezTo>
                <a:cubicBezTo>
                  <a:pt x="7210660" y="499397"/>
                  <a:pt x="7182360" y="604434"/>
                  <a:pt x="7174238" y="642659"/>
                </a:cubicBezTo>
                <a:cubicBezTo>
                  <a:pt x="7182965" y="657287"/>
                  <a:pt x="7155519" y="658191"/>
                  <a:pt x="7166213" y="673307"/>
                </a:cubicBezTo>
                <a:cubicBezTo>
                  <a:pt x="7166618" y="693769"/>
                  <a:pt x="7143764" y="797295"/>
                  <a:pt x="7128963" y="839641"/>
                </a:cubicBezTo>
                <a:cubicBezTo>
                  <a:pt x="7112293" y="887148"/>
                  <a:pt x="7075906" y="937731"/>
                  <a:pt x="7066183" y="958357"/>
                </a:cubicBezTo>
                <a:cubicBezTo>
                  <a:pt x="7056459" y="978983"/>
                  <a:pt x="7077843" y="936930"/>
                  <a:pt x="7070620" y="963398"/>
                </a:cubicBezTo>
                <a:cubicBezTo>
                  <a:pt x="7063399" y="989867"/>
                  <a:pt x="7031301" y="1087010"/>
                  <a:pt x="7022851" y="1117169"/>
                </a:cubicBezTo>
                <a:cubicBezTo>
                  <a:pt x="7039554" y="1118586"/>
                  <a:pt x="7009272" y="1135372"/>
                  <a:pt x="7019920" y="1144352"/>
                </a:cubicBezTo>
                <a:cubicBezTo>
                  <a:pt x="7029274" y="1150681"/>
                  <a:pt x="7022270" y="1157251"/>
                  <a:pt x="7021476" y="1164484"/>
                </a:cubicBezTo>
                <a:cubicBezTo>
                  <a:pt x="7028800" y="1173524"/>
                  <a:pt x="7015215" y="1205209"/>
                  <a:pt x="7005576" y="1213829"/>
                </a:cubicBezTo>
                <a:cubicBezTo>
                  <a:pt x="6972150" y="1235037"/>
                  <a:pt x="6996546" y="1277327"/>
                  <a:pt x="6970919" y="1294823"/>
                </a:cubicBezTo>
                <a:cubicBezTo>
                  <a:pt x="6967139" y="1300845"/>
                  <a:pt x="6965581" y="1306615"/>
                  <a:pt x="6965413" y="1312193"/>
                </a:cubicBezTo>
                <a:lnTo>
                  <a:pt x="6968106" y="1327626"/>
                </a:lnTo>
                <a:lnTo>
                  <a:pt x="6975202" y="1331644"/>
                </a:lnTo>
                <a:lnTo>
                  <a:pt x="6973366" y="1341276"/>
                </a:lnTo>
                <a:cubicBezTo>
                  <a:pt x="6973720" y="1342166"/>
                  <a:pt x="6974074" y="1343055"/>
                  <a:pt x="6974428" y="1343945"/>
                </a:cubicBezTo>
                <a:cubicBezTo>
                  <a:pt x="6976493" y="1349040"/>
                  <a:pt x="6978286" y="1354080"/>
                  <a:pt x="6978971" y="1359134"/>
                </a:cubicBezTo>
                <a:cubicBezTo>
                  <a:pt x="6974288" y="1373109"/>
                  <a:pt x="6958295" y="1397612"/>
                  <a:pt x="6946335" y="1427803"/>
                </a:cubicBezTo>
                <a:cubicBezTo>
                  <a:pt x="6924178" y="1460349"/>
                  <a:pt x="6924483" y="1505076"/>
                  <a:pt x="6907208" y="1540278"/>
                </a:cubicBezTo>
                <a:lnTo>
                  <a:pt x="6901698" y="1547262"/>
                </a:lnTo>
                <a:lnTo>
                  <a:pt x="6902877" y="1577056"/>
                </a:lnTo>
                <a:cubicBezTo>
                  <a:pt x="6907187" y="1582205"/>
                  <a:pt x="6908314" y="1589568"/>
                  <a:pt x="6904067" y="1595898"/>
                </a:cubicBezTo>
                <a:lnTo>
                  <a:pt x="6891817" y="1703726"/>
                </a:lnTo>
                <a:cubicBezTo>
                  <a:pt x="6890892" y="1739332"/>
                  <a:pt x="6882506" y="1754453"/>
                  <a:pt x="6898520" y="1809535"/>
                </a:cubicBezTo>
                <a:cubicBezTo>
                  <a:pt x="6919736" y="1868036"/>
                  <a:pt x="6890400" y="1952670"/>
                  <a:pt x="6897783" y="2018310"/>
                </a:cubicBezTo>
                <a:cubicBezTo>
                  <a:pt x="6868750" y="2053162"/>
                  <a:pt x="6894827" y="2034561"/>
                  <a:pt x="6887647" y="2071355"/>
                </a:cubicBezTo>
                <a:lnTo>
                  <a:pt x="6888952" y="2141166"/>
                </a:lnTo>
                <a:lnTo>
                  <a:pt x="6887101" y="2154548"/>
                </a:lnTo>
                <a:lnTo>
                  <a:pt x="6880519" y="2158153"/>
                </a:lnTo>
                <a:lnTo>
                  <a:pt x="6873389" y="2178174"/>
                </a:lnTo>
                <a:cubicBezTo>
                  <a:pt x="6871658" y="2185696"/>
                  <a:pt x="6870890" y="2193828"/>
                  <a:pt x="6871679" y="2202858"/>
                </a:cubicBezTo>
                <a:cubicBezTo>
                  <a:pt x="6884787" y="2232772"/>
                  <a:pt x="6852680" y="2283357"/>
                  <a:pt x="6870321" y="2320214"/>
                </a:cubicBezTo>
                <a:cubicBezTo>
                  <a:pt x="6868006" y="2355906"/>
                  <a:pt x="6861023" y="2394678"/>
                  <a:pt x="6857787" y="2417011"/>
                </a:cubicBezTo>
                <a:cubicBezTo>
                  <a:pt x="6846931" y="2426377"/>
                  <a:pt x="6863720" y="2456509"/>
                  <a:pt x="6850905" y="2454207"/>
                </a:cubicBezTo>
                <a:cubicBezTo>
                  <a:pt x="6856659" y="2464947"/>
                  <a:pt x="6853850" y="2476105"/>
                  <a:pt x="6848900" y="2487203"/>
                </a:cubicBezTo>
                <a:lnTo>
                  <a:pt x="6837487" y="2512282"/>
                </a:lnTo>
                <a:cubicBezTo>
                  <a:pt x="6837823" y="2512961"/>
                  <a:pt x="6838158" y="2513640"/>
                  <a:pt x="6838494" y="2514318"/>
                </a:cubicBezTo>
                <a:cubicBezTo>
                  <a:pt x="6846991" y="2534324"/>
                  <a:pt x="6855486" y="2554328"/>
                  <a:pt x="6863982" y="2574334"/>
                </a:cubicBezTo>
                <a:lnTo>
                  <a:pt x="6862893" y="2579877"/>
                </a:lnTo>
                <a:cubicBezTo>
                  <a:pt x="6862738" y="2585644"/>
                  <a:pt x="6863120" y="2603388"/>
                  <a:pt x="6863047" y="2608928"/>
                </a:cubicBezTo>
                <a:lnTo>
                  <a:pt x="6862462" y="2613111"/>
                </a:lnTo>
                <a:lnTo>
                  <a:pt x="6854084" y="2621996"/>
                </a:lnTo>
                <a:lnTo>
                  <a:pt x="6856559" y="2634265"/>
                </a:lnTo>
                <a:lnTo>
                  <a:pt x="6847985" y="2647237"/>
                </a:lnTo>
                <a:cubicBezTo>
                  <a:pt x="6850226" y="2648158"/>
                  <a:pt x="6852294" y="2649356"/>
                  <a:pt x="6854115" y="2650786"/>
                </a:cubicBezTo>
                <a:lnTo>
                  <a:pt x="6859942" y="2661993"/>
                </a:lnTo>
                <a:lnTo>
                  <a:pt x="6851884" y="2670949"/>
                </a:lnTo>
                <a:cubicBezTo>
                  <a:pt x="6864376" y="2672007"/>
                  <a:pt x="6849871" y="2681695"/>
                  <a:pt x="6846115" y="2690255"/>
                </a:cubicBezTo>
                <a:lnTo>
                  <a:pt x="6846964" y="2695683"/>
                </a:lnTo>
                <a:lnTo>
                  <a:pt x="6836011" y="2713964"/>
                </a:lnTo>
                <a:lnTo>
                  <a:pt x="6830478" y="2730175"/>
                </a:lnTo>
                <a:lnTo>
                  <a:pt x="6841091" y="2763497"/>
                </a:lnTo>
                <a:lnTo>
                  <a:pt x="6803520" y="3051539"/>
                </a:lnTo>
                <a:cubicBezTo>
                  <a:pt x="6790420" y="3165645"/>
                  <a:pt x="6749912" y="3216611"/>
                  <a:pt x="6733280" y="3335396"/>
                </a:cubicBezTo>
                <a:lnTo>
                  <a:pt x="6735884" y="3456509"/>
                </a:lnTo>
                <a:lnTo>
                  <a:pt x="6715764" y="3531827"/>
                </a:lnTo>
                <a:lnTo>
                  <a:pt x="6730329" y="3570877"/>
                </a:lnTo>
                <a:lnTo>
                  <a:pt x="6727426" y="3583849"/>
                </a:lnTo>
                <a:lnTo>
                  <a:pt x="6718706" y="3592763"/>
                </a:lnTo>
                <a:cubicBezTo>
                  <a:pt x="6707946" y="3613948"/>
                  <a:pt x="6713985" y="3641245"/>
                  <a:pt x="6693350" y="3653485"/>
                </a:cubicBezTo>
                <a:cubicBezTo>
                  <a:pt x="6688922" y="3659316"/>
                  <a:pt x="6686748" y="3664985"/>
                  <a:pt x="6685983" y="3670528"/>
                </a:cubicBezTo>
                <a:lnTo>
                  <a:pt x="6687033" y="3685990"/>
                </a:lnTo>
                <a:lnTo>
                  <a:pt x="6693711" y="3690283"/>
                </a:lnTo>
                <a:lnTo>
                  <a:pt x="6690843" y="3699787"/>
                </a:lnTo>
                <a:cubicBezTo>
                  <a:pt x="6691104" y="3700686"/>
                  <a:pt x="6691364" y="3701586"/>
                  <a:pt x="6691624" y="3702486"/>
                </a:cubicBezTo>
                <a:cubicBezTo>
                  <a:pt x="6693145" y="3707637"/>
                  <a:pt x="6694400" y="3712728"/>
                  <a:pt x="6694549" y="3717784"/>
                </a:cubicBezTo>
                <a:cubicBezTo>
                  <a:pt x="6659304" y="3711701"/>
                  <a:pt x="6689997" y="3759789"/>
                  <a:pt x="6662489" y="3746229"/>
                </a:cubicBezTo>
                <a:cubicBezTo>
                  <a:pt x="6642637" y="3780750"/>
                  <a:pt x="6605132" y="3867558"/>
                  <a:pt x="6575429" y="3924910"/>
                </a:cubicBezTo>
                <a:lnTo>
                  <a:pt x="6538994" y="3989353"/>
                </a:lnTo>
                <a:lnTo>
                  <a:pt x="6535698" y="4033899"/>
                </a:lnTo>
                <a:cubicBezTo>
                  <a:pt x="6533175" y="4070470"/>
                  <a:pt x="6530536" y="4110146"/>
                  <a:pt x="6527053" y="4142250"/>
                </a:cubicBezTo>
                <a:cubicBezTo>
                  <a:pt x="6519001" y="4200007"/>
                  <a:pt x="6506061" y="4278998"/>
                  <a:pt x="6501843" y="4329442"/>
                </a:cubicBezTo>
                <a:cubicBezTo>
                  <a:pt x="6495642" y="4381764"/>
                  <a:pt x="6492993" y="4433012"/>
                  <a:pt x="6489841" y="4456184"/>
                </a:cubicBezTo>
                <a:lnTo>
                  <a:pt x="6482918" y="4468478"/>
                </a:lnTo>
                <a:lnTo>
                  <a:pt x="6484019" y="4469862"/>
                </a:lnTo>
                <a:cubicBezTo>
                  <a:pt x="6485835" y="4476321"/>
                  <a:pt x="6484493" y="4480555"/>
                  <a:pt x="6481759" y="4483797"/>
                </a:cubicBezTo>
                <a:lnTo>
                  <a:pt x="6477370" y="4487091"/>
                </a:lnTo>
                <a:lnTo>
                  <a:pt x="6474598" y="4496728"/>
                </a:lnTo>
                <a:lnTo>
                  <a:pt x="6465848" y="4515918"/>
                </a:lnTo>
                <a:cubicBezTo>
                  <a:pt x="6466332" y="4517049"/>
                  <a:pt x="6466814" y="4518182"/>
                  <a:pt x="6467296" y="4519316"/>
                </a:cubicBezTo>
                <a:lnTo>
                  <a:pt x="6458903" y="4547957"/>
                </a:lnTo>
                <a:lnTo>
                  <a:pt x="6460248" y="4548262"/>
                </a:lnTo>
                <a:cubicBezTo>
                  <a:pt x="6463078" y="4549595"/>
                  <a:pt x="6464808" y="4551811"/>
                  <a:pt x="6464276" y="4555939"/>
                </a:cubicBezTo>
                <a:cubicBezTo>
                  <a:pt x="6486531" y="4548276"/>
                  <a:pt x="6472165" y="4557977"/>
                  <a:pt x="6468635" y="4570815"/>
                </a:cubicBezTo>
                <a:cubicBezTo>
                  <a:pt x="6472622" y="4583801"/>
                  <a:pt x="6485098" y="4622347"/>
                  <a:pt x="6488206" y="4633846"/>
                </a:cubicBezTo>
                <a:lnTo>
                  <a:pt x="6487272" y="4639816"/>
                </a:lnTo>
                <a:lnTo>
                  <a:pt x="6487581" y="4639923"/>
                </a:lnTo>
                <a:cubicBezTo>
                  <a:pt x="6488082" y="4641190"/>
                  <a:pt x="6488037" y="4643141"/>
                  <a:pt x="6487249" y="4646192"/>
                </a:cubicBezTo>
                <a:lnTo>
                  <a:pt x="6485570" y="4650706"/>
                </a:lnTo>
                <a:lnTo>
                  <a:pt x="6483759" y="4662290"/>
                </a:lnTo>
                <a:cubicBezTo>
                  <a:pt x="6484278" y="4663587"/>
                  <a:pt x="6484797" y="4664883"/>
                  <a:pt x="6485315" y="4666180"/>
                </a:cubicBezTo>
                <a:lnTo>
                  <a:pt x="6489077" y="4667585"/>
                </a:lnTo>
                <a:lnTo>
                  <a:pt x="6488467" y="4668660"/>
                </a:lnTo>
                <a:cubicBezTo>
                  <a:pt x="6480300" y="4676831"/>
                  <a:pt x="6469898" y="4679345"/>
                  <a:pt x="6496179" y="4689807"/>
                </a:cubicBezTo>
                <a:cubicBezTo>
                  <a:pt x="6482141" y="4708535"/>
                  <a:pt x="6498545" y="4712235"/>
                  <a:pt x="6500957" y="4737890"/>
                </a:cubicBezTo>
                <a:cubicBezTo>
                  <a:pt x="6488706" y="4748600"/>
                  <a:pt x="6491350" y="4757223"/>
                  <a:pt x="6498641" y="4765657"/>
                </a:cubicBezTo>
                <a:cubicBezTo>
                  <a:pt x="6490164" y="4790618"/>
                  <a:pt x="6498852" y="4813399"/>
                  <a:pt x="6497829" y="4841463"/>
                </a:cubicBezTo>
                <a:lnTo>
                  <a:pt x="6521578" y="4969863"/>
                </a:lnTo>
                <a:lnTo>
                  <a:pt x="6518695" y="4974028"/>
                </a:lnTo>
                <a:cubicBezTo>
                  <a:pt x="6517064" y="4976933"/>
                  <a:pt x="6516439" y="4978909"/>
                  <a:pt x="6516513" y="4980318"/>
                </a:cubicBezTo>
                <a:lnTo>
                  <a:pt x="6516763" y="4980501"/>
                </a:lnTo>
                <a:lnTo>
                  <a:pt x="6514121" y="4986338"/>
                </a:lnTo>
                <a:lnTo>
                  <a:pt x="6511173" y="4991296"/>
                </a:lnTo>
                <a:cubicBezTo>
                  <a:pt x="6522961" y="5019829"/>
                  <a:pt x="6534748" y="5048361"/>
                  <a:pt x="6546537" y="5076895"/>
                </a:cubicBezTo>
                <a:lnTo>
                  <a:pt x="6544581" y="5081568"/>
                </a:lnTo>
                <a:cubicBezTo>
                  <a:pt x="6543589" y="5084748"/>
                  <a:pt x="6543387" y="5086810"/>
                  <a:pt x="6543750" y="5088173"/>
                </a:cubicBezTo>
                <a:lnTo>
                  <a:pt x="6544034" y="5088300"/>
                </a:lnTo>
                <a:lnTo>
                  <a:pt x="6542660" y="5094558"/>
                </a:lnTo>
                <a:cubicBezTo>
                  <a:pt x="6539647" y="5105196"/>
                  <a:pt x="6536055" y="5115626"/>
                  <a:pt x="6532096" y="5125620"/>
                </a:cubicBezTo>
                <a:cubicBezTo>
                  <a:pt x="6530494" y="5154527"/>
                  <a:pt x="6532737" y="5244020"/>
                  <a:pt x="6533049" y="5268004"/>
                </a:cubicBezTo>
                <a:cubicBezTo>
                  <a:pt x="6533356" y="5268513"/>
                  <a:pt x="6533664" y="5269021"/>
                  <a:pt x="6533970" y="5269530"/>
                </a:cubicBezTo>
                <a:lnTo>
                  <a:pt x="6502603" y="5390941"/>
                </a:lnTo>
                <a:cubicBezTo>
                  <a:pt x="6487576" y="5438194"/>
                  <a:pt x="6471524" y="5465286"/>
                  <a:pt x="6477660" y="5539927"/>
                </a:cubicBezTo>
                <a:cubicBezTo>
                  <a:pt x="6469926" y="5610775"/>
                  <a:pt x="6461800" y="5740573"/>
                  <a:pt x="6456458" y="5791594"/>
                </a:cubicBezTo>
                <a:cubicBezTo>
                  <a:pt x="6427890" y="5787060"/>
                  <a:pt x="6468179" y="5849672"/>
                  <a:pt x="6434556" y="5855206"/>
                </a:cubicBezTo>
                <a:cubicBezTo>
                  <a:pt x="6436026" y="5860240"/>
                  <a:pt x="6415712" y="5868910"/>
                  <a:pt x="6418454" y="5873582"/>
                </a:cubicBezTo>
                <a:cubicBezTo>
                  <a:pt x="6418927" y="5874401"/>
                  <a:pt x="6419401" y="5875218"/>
                  <a:pt x="6419875" y="5876037"/>
                </a:cubicBezTo>
                <a:lnTo>
                  <a:pt x="6419775" y="5886534"/>
                </a:lnTo>
                <a:lnTo>
                  <a:pt x="6426971" y="5888644"/>
                </a:lnTo>
                <a:cubicBezTo>
                  <a:pt x="6428647" y="5893707"/>
                  <a:pt x="6430322" y="5898769"/>
                  <a:pt x="6431999" y="5903832"/>
                </a:cubicBezTo>
                <a:cubicBezTo>
                  <a:pt x="6432764" y="5909651"/>
                  <a:pt x="6432285" y="5916068"/>
                  <a:pt x="6429798" y="5923391"/>
                </a:cubicBezTo>
                <a:cubicBezTo>
                  <a:pt x="6409104" y="5948880"/>
                  <a:pt x="6461339" y="5981626"/>
                  <a:pt x="6434072" y="6013205"/>
                </a:cubicBezTo>
                <a:cubicBezTo>
                  <a:pt x="6426624" y="6024901"/>
                  <a:pt x="6431095" y="6066777"/>
                  <a:pt x="6439333" y="6074018"/>
                </a:cubicBezTo>
                <a:cubicBezTo>
                  <a:pt x="6439795" y="6081731"/>
                  <a:pt x="6453428" y="6126985"/>
                  <a:pt x="6463083" y="6130837"/>
                </a:cubicBezTo>
                <a:cubicBezTo>
                  <a:pt x="6474368" y="6137057"/>
                  <a:pt x="6441750" y="6156330"/>
                  <a:pt x="6457360" y="6152982"/>
                </a:cubicBezTo>
                <a:cubicBezTo>
                  <a:pt x="6454563" y="6186619"/>
                  <a:pt x="6497804" y="6191636"/>
                  <a:pt x="6495529" y="6221100"/>
                </a:cubicBezTo>
                <a:cubicBezTo>
                  <a:pt x="6497396" y="6222126"/>
                  <a:pt x="6506682" y="6257468"/>
                  <a:pt x="6514948" y="6287550"/>
                </a:cubicBezTo>
                <a:cubicBezTo>
                  <a:pt x="6523215" y="6317632"/>
                  <a:pt x="6556102" y="6391312"/>
                  <a:pt x="6545124" y="6401595"/>
                </a:cubicBezTo>
                <a:cubicBezTo>
                  <a:pt x="6546214" y="6423902"/>
                  <a:pt x="6525024" y="6432919"/>
                  <a:pt x="6525833" y="6487110"/>
                </a:cubicBezTo>
                <a:cubicBezTo>
                  <a:pt x="6547115" y="6574474"/>
                  <a:pt x="6547900" y="6553611"/>
                  <a:pt x="6554825" y="6588589"/>
                </a:cubicBezTo>
                <a:cubicBezTo>
                  <a:pt x="6583783" y="6637976"/>
                  <a:pt x="6536155" y="6687723"/>
                  <a:pt x="6601569" y="6769963"/>
                </a:cubicBezTo>
                <a:cubicBezTo>
                  <a:pt x="6623036" y="6819284"/>
                  <a:pt x="6607516" y="6817955"/>
                  <a:pt x="6620945" y="6835814"/>
                </a:cubicBezTo>
                <a:lnTo>
                  <a:pt x="6625906" y="6858000"/>
                </a:lnTo>
                <a:lnTo>
                  <a:pt x="723901" y="6858000"/>
                </a:lnTo>
                <a:lnTo>
                  <a:pt x="50196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A9A8E8-63C7-4CC5-FEC4-82463BD1A00A}"/>
              </a:ext>
            </a:extLst>
          </p:cNvPr>
          <p:cNvSpPr>
            <a:spLocks noGrp="1"/>
          </p:cNvSpPr>
          <p:nvPr>
            <p:ph type="title"/>
          </p:nvPr>
        </p:nvSpPr>
        <p:spPr>
          <a:xfrm>
            <a:off x="575799" y="231648"/>
            <a:ext cx="6037786" cy="916655"/>
          </a:xfrm>
        </p:spPr>
        <p:txBody>
          <a:bodyPr>
            <a:normAutofit fontScale="90000"/>
          </a:bodyPr>
          <a:lstStyle/>
          <a:p>
            <a:pPr algn="ctr">
              <a:lnSpc>
                <a:spcPct val="100000"/>
              </a:lnSpc>
            </a:pPr>
            <a:r>
              <a:rPr lang="en-US" sz="2000" dirty="0"/>
              <a:t>Retention and Recruitment: Why are people leaving the sector? </a:t>
            </a:r>
            <a:br>
              <a:rPr lang="en-US" sz="2000" dirty="0"/>
            </a:br>
            <a:br>
              <a:rPr lang="en-US" sz="1500" dirty="0"/>
            </a:br>
            <a:endParaRPr lang="en-US" sz="1500" dirty="0"/>
          </a:p>
        </p:txBody>
      </p:sp>
      <p:sp>
        <p:nvSpPr>
          <p:cNvPr id="3" name="Content Placeholder 2">
            <a:extLst>
              <a:ext uri="{FF2B5EF4-FFF2-40B4-BE49-F238E27FC236}">
                <a16:creationId xmlns:a16="http://schemas.microsoft.com/office/drawing/2014/main" id="{7035B57C-7AAA-B518-F62E-29E3BC9C3938}"/>
              </a:ext>
            </a:extLst>
          </p:cNvPr>
          <p:cNvSpPr>
            <a:spLocks noGrp="1"/>
          </p:cNvSpPr>
          <p:nvPr>
            <p:ph idx="1"/>
          </p:nvPr>
        </p:nvSpPr>
        <p:spPr>
          <a:xfrm>
            <a:off x="0" y="1379951"/>
            <a:ext cx="6669641" cy="5812757"/>
          </a:xfrm>
        </p:spPr>
        <p:txBody>
          <a:bodyPr>
            <a:normAutofit fontScale="85000" lnSpcReduction="10000"/>
          </a:bodyPr>
          <a:lstStyle/>
          <a:p>
            <a:pPr marL="0" indent="0">
              <a:lnSpc>
                <a:spcPct val="150000"/>
              </a:lnSpc>
              <a:buNone/>
            </a:pPr>
            <a:r>
              <a:rPr lang="en-GB" b="1" dirty="0">
                <a:effectLst/>
                <a:latin typeface="Times New Roman" panose="02020603050405020304" pitchFamily="18" charset="0"/>
                <a:ea typeface="Times New Roman" panose="02020603050405020304" pitchFamily="18" charset="0"/>
                <a:cs typeface="Times New Roman" panose="02020603050405020304" pitchFamily="18" charset="0"/>
              </a:rPr>
              <a:t>Unpaid Care: </a:t>
            </a: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a:lnSpc>
                <a:spcPct val="150000"/>
              </a:lnSpc>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On average, 600 people a day leave work to care</a:t>
            </a:r>
          </a:p>
          <a:p>
            <a:pPr>
              <a:lnSpc>
                <a:spcPct val="150000"/>
              </a:lnSpc>
            </a:pPr>
            <a:r>
              <a:rPr lang="en-GB" dirty="0">
                <a:latin typeface="Times New Roman" panose="02020603050405020304" pitchFamily="18" charset="0"/>
                <a:ea typeface="Times New Roman" panose="02020603050405020304" pitchFamily="18" charset="0"/>
                <a:cs typeface="Times New Roman" panose="02020603050405020304" pitchFamily="18" charset="0"/>
              </a:rPr>
              <a:t>O</a:t>
            </a: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ver 500,000 left employment work to provide unpaid care (Carers UK, Juggling Work and Care). </a:t>
            </a:r>
          </a:p>
          <a:p>
            <a:pPr>
              <a:lnSpc>
                <a:spcPct val="150000"/>
              </a:lnSpc>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75% of carers in employment worry about work and care (Carers UK, State of Caring 2022). </a:t>
            </a:r>
          </a:p>
          <a:p>
            <a:pPr marL="342900" lvl="0" indent="-342900" fontAlgn="base">
              <a:lnSpc>
                <a:spcPct val="150000"/>
              </a:lnSpc>
              <a:buSzPts val="1000"/>
              <a:buFont typeface="Symbol" pitchFamily="2" charset="2"/>
              <a:buChar char=""/>
              <a:tabLst>
                <a:tab pos="457200" algn="l"/>
              </a:tabLst>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1 in 3 NHS staff provide unpaid care (NHS staff survey, 2021). </a:t>
            </a:r>
          </a:p>
          <a:p>
            <a:pPr marL="342900" lvl="0" indent="-342900" fontAlgn="base">
              <a:lnSpc>
                <a:spcPct val="150000"/>
              </a:lnSpc>
              <a:buSzPts val="1000"/>
              <a:buFont typeface="Symbol" pitchFamily="2" charset="2"/>
              <a:buChar char=""/>
              <a:tabLst>
                <a:tab pos="457200" algn="l"/>
              </a:tabLst>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Between 2010 and 2020, 1.9 million people in paid employment became unpaid carers every year (Petrillo and Bennett, 2022) </a:t>
            </a:r>
          </a:p>
          <a:p>
            <a:pPr marL="0" indent="0" fontAlgn="base">
              <a:lnSpc>
                <a:spcPct val="150000"/>
              </a:lnSpc>
              <a:buSzPts val="1000"/>
              <a:buNone/>
              <a:tabLst>
                <a:tab pos="457200" algn="l"/>
              </a:tabLst>
            </a:pPr>
            <a:r>
              <a:rPr lang="en-GB" b="1" dirty="0">
                <a:effectLst/>
                <a:latin typeface="Times New Roman" panose="02020603050405020304" pitchFamily="18" charset="0"/>
                <a:ea typeface="Times New Roman" panose="02020603050405020304" pitchFamily="18" charset="0"/>
                <a:cs typeface="Times New Roman" panose="02020603050405020304" pitchFamily="18" charset="0"/>
              </a:rPr>
              <a:t>Pay and conditions:</a:t>
            </a:r>
          </a:p>
          <a:p>
            <a:pPr fontAlgn="base">
              <a:lnSpc>
                <a:spcPct val="150000"/>
              </a:lnSpc>
              <a:buSzPts val="1000"/>
              <a:tabLst>
                <a:tab pos="457200" algn="l"/>
              </a:tabLst>
            </a:pPr>
            <a:r>
              <a:rPr lang="en-GB" dirty="0">
                <a:latin typeface="Times New Roman" panose="02020603050405020304" pitchFamily="18" charset="0"/>
                <a:ea typeface="Times New Roman" panose="02020603050405020304" pitchFamily="18" charset="0"/>
                <a:cs typeface="Times New Roman" panose="02020603050405020304" pitchFamily="18" charset="0"/>
              </a:rPr>
              <a:t>Low wages (Unable to support themselves financially)</a:t>
            </a:r>
          </a:p>
          <a:p>
            <a:pPr fontAlgn="base">
              <a:lnSpc>
                <a:spcPct val="150000"/>
              </a:lnSpc>
              <a:buSzPts val="1000"/>
              <a:tabLst>
                <a:tab pos="457200" algn="l"/>
              </a:tabLst>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Unclear progression </a:t>
            </a:r>
            <a:r>
              <a:rPr lang="en-GB" dirty="0">
                <a:effectLst/>
                <a:latin typeface="Times New Roman" panose="02020603050405020304" pitchFamily="18" charset="0"/>
                <a:ea typeface="Calibri" panose="020F0502020204030204" pitchFamily="34" charset="0"/>
                <a:cs typeface="Times New Roman" panose="02020603050405020304" pitchFamily="18" charset="0"/>
              </a:rPr>
              <a:t>​(</a:t>
            </a:r>
            <a:r>
              <a:rPr lang="en-GB" dirty="0" err="1">
                <a:effectLst/>
                <a:latin typeface="Times New Roman" panose="02020603050405020304" pitchFamily="18" charset="0"/>
                <a:ea typeface="Calibri" panose="020F0502020204030204" pitchFamily="34" charset="0"/>
                <a:cs typeface="Times New Roman" panose="02020603050405020304" pitchFamily="18" charset="0"/>
              </a:rPr>
              <a:t>Nutfield</a:t>
            </a:r>
            <a:r>
              <a:rPr lang="en-GB" dirty="0">
                <a:effectLst/>
                <a:latin typeface="Times New Roman" panose="02020603050405020304" pitchFamily="18" charset="0"/>
                <a:ea typeface="Calibri" panose="020F0502020204030204" pitchFamily="34" charset="0"/>
                <a:cs typeface="Times New Roman" panose="02020603050405020304" pitchFamily="18" charset="0"/>
              </a:rPr>
              <a:t> Trust , 2021)​.  </a:t>
            </a:r>
            <a:r>
              <a:rPr lang="en-GB" dirty="0">
                <a:effectLst/>
                <a:latin typeface="Times New Roman" panose="02020603050405020304" pitchFamily="18" charset="0"/>
                <a:cs typeface="Times New Roman" panose="02020603050405020304" pitchFamily="18" charset="0"/>
              </a:rPr>
              <a:t> </a:t>
            </a:r>
          </a:p>
          <a:p>
            <a:pPr marL="0" indent="0">
              <a:lnSpc>
                <a:spcPct val="90000"/>
              </a:lnSpc>
              <a:buNone/>
            </a:pPr>
            <a:endParaRPr lang="en-GB" sz="1400" dirty="0">
              <a:effectLst/>
              <a:latin typeface="Times New Roman" panose="02020603050405020304" pitchFamily="18" charset="0"/>
              <a:ea typeface="Times New Roman" panose="02020603050405020304" pitchFamily="18" charset="0"/>
            </a:endParaRPr>
          </a:p>
          <a:p>
            <a:pPr marL="0" indent="0" fontAlgn="base">
              <a:lnSpc>
                <a:spcPct val="90000"/>
              </a:lnSpc>
              <a:buNone/>
            </a:pPr>
            <a:endParaRPr lang="en-GB" sz="500" dirty="0">
              <a:effectLst/>
              <a:latin typeface="Times New Roman" panose="02020603050405020304" pitchFamily="18" charset="0"/>
              <a:ea typeface="Times New Roman" panose="02020603050405020304" pitchFamily="18" charset="0"/>
            </a:endParaRPr>
          </a:p>
          <a:p>
            <a:pPr>
              <a:lnSpc>
                <a:spcPct val="90000"/>
              </a:lnSpc>
            </a:pPr>
            <a:endParaRPr lang="en-GB" sz="500" dirty="0">
              <a:latin typeface="Calibri" panose="020F0502020204030204" pitchFamily="34" charset="0"/>
              <a:ea typeface="Times New Roman" panose="02020603050405020304" pitchFamily="18" charset="0"/>
            </a:endParaRPr>
          </a:p>
          <a:p>
            <a:pPr>
              <a:lnSpc>
                <a:spcPct val="90000"/>
              </a:lnSpc>
            </a:pPr>
            <a:endParaRPr lang="en-GB" sz="500" dirty="0">
              <a:latin typeface="Calibri" panose="020F0502020204030204" pitchFamily="34" charset="0"/>
              <a:ea typeface="Times New Roman" panose="02020603050405020304" pitchFamily="18" charset="0"/>
            </a:endParaRPr>
          </a:p>
          <a:p>
            <a:pPr>
              <a:lnSpc>
                <a:spcPct val="90000"/>
              </a:lnSpc>
            </a:pPr>
            <a:endParaRPr lang="en-GB" sz="500" dirty="0">
              <a:effectLst/>
              <a:latin typeface="Times New Roman" panose="02020603050405020304" pitchFamily="18" charset="0"/>
              <a:ea typeface="Times New Roman" panose="02020603050405020304" pitchFamily="18" charset="0"/>
            </a:endParaRPr>
          </a:p>
          <a:p>
            <a:pPr marL="0" indent="0" fontAlgn="base">
              <a:lnSpc>
                <a:spcPct val="90000"/>
              </a:lnSpc>
              <a:buSzPts val="1000"/>
              <a:buNone/>
              <a:tabLst>
                <a:tab pos="457200" algn="l"/>
              </a:tabLst>
            </a:pPr>
            <a:endParaRPr lang="en-GB" sz="500" dirty="0">
              <a:effectLst/>
              <a:latin typeface="Times New Roman" panose="02020603050405020304" pitchFamily="18" charset="0"/>
              <a:ea typeface="Times New Roman" panose="02020603050405020304" pitchFamily="18" charset="0"/>
            </a:endParaRPr>
          </a:p>
          <a:p>
            <a:pPr marL="0" lvl="0" indent="0" fontAlgn="base">
              <a:lnSpc>
                <a:spcPct val="90000"/>
              </a:lnSpc>
              <a:buSzPts val="1000"/>
              <a:buNone/>
              <a:tabLst>
                <a:tab pos="457200" algn="l"/>
              </a:tabLst>
            </a:pPr>
            <a:endParaRPr lang="en-GB" sz="500" dirty="0">
              <a:effectLst/>
              <a:latin typeface="Times New Roman" panose="02020603050405020304" pitchFamily="18" charset="0"/>
              <a:ea typeface="Times New Roman" panose="02020603050405020304" pitchFamily="18" charset="0"/>
            </a:endParaRPr>
          </a:p>
          <a:p>
            <a:pPr marL="0" indent="0">
              <a:lnSpc>
                <a:spcPct val="90000"/>
              </a:lnSpc>
              <a:buNone/>
            </a:pPr>
            <a:endParaRPr lang="en-GB" sz="500" dirty="0">
              <a:effectLst/>
              <a:latin typeface="Times New Roman" panose="02020603050405020304" pitchFamily="18" charset="0"/>
              <a:ea typeface="Times New Roman" panose="02020603050405020304" pitchFamily="18" charset="0"/>
            </a:endParaRPr>
          </a:p>
        </p:txBody>
      </p:sp>
      <p:pic>
        <p:nvPicPr>
          <p:cNvPr id="4" name="Picture 2" descr="Health and social care leaders unite to improve public involvement in  research - GOV.UK">
            <a:extLst>
              <a:ext uri="{FF2B5EF4-FFF2-40B4-BE49-F238E27FC236}">
                <a16:creationId xmlns:a16="http://schemas.microsoft.com/office/drawing/2014/main" id="{91AE54BC-A510-B69E-BC2B-9CF0CC6586A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103" r="29143"/>
          <a:stretch/>
        </p:blipFill>
        <p:spPr bwMode="auto">
          <a:xfrm>
            <a:off x="7664464" y="0"/>
            <a:ext cx="3951737" cy="6729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69167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80" name="Rectangle 11279">
            <a:extLst>
              <a:ext uri="{FF2B5EF4-FFF2-40B4-BE49-F238E27FC236}">
                <a16:creationId xmlns:a16="http://schemas.microsoft.com/office/drawing/2014/main" id="{7A18B8F2-142B-4003-B90D-359297705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2" name="Freeform: Shape 11281">
            <a:extLst>
              <a:ext uri="{FF2B5EF4-FFF2-40B4-BE49-F238E27FC236}">
                <a16:creationId xmlns:a16="http://schemas.microsoft.com/office/drawing/2014/main" id="{DA653340-0C91-436D-8939-E9746D4B6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 y="-15106"/>
            <a:ext cx="6958758" cy="6263354"/>
          </a:xfrm>
          <a:custGeom>
            <a:avLst/>
            <a:gdLst>
              <a:gd name="connsiteX0" fmla="*/ 0 w 6950807"/>
              <a:gd name="connsiteY0" fmla="*/ 0 h 6263354"/>
              <a:gd name="connsiteX1" fmla="*/ 6940404 w 6950807"/>
              <a:gd name="connsiteY1" fmla="*/ 0 h 6263354"/>
              <a:gd name="connsiteX2" fmla="*/ 6950807 w 6950807"/>
              <a:gd name="connsiteY2" fmla="*/ 57269 h 6263354"/>
              <a:gd name="connsiteX3" fmla="*/ 6935789 w 6950807"/>
              <a:gd name="connsiteY3" fmla="*/ 111727 h 6263354"/>
              <a:gd name="connsiteX4" fmla="*/ 6926163 w 6950807"/>
              <a:gd name="connsiteY4" fmla="*/ 122319 h 6263354"/>
              <a:gd name="connsiteX5" fmla="*/ 6879726 w 6950807"/>
              <a:gd name="connsiteY5" fmla="*/ 153502 h 6263354"/>
              <a:gd name="connsiteX6" fmla="*/ 6878416 w 6950807"/>
              <a:gd name="connsiteY6" fmla="*/ 197479 h 6263354"/>
              <a:gd name="connsiteX7" fmla="*/ 6844672 w 6950807"/>
              <a:gd name="connsiteY7" fmla="*/ 235660 h 6263354"/>
              <a:gd name="connsiteX8" fmla="*/ 6843548 w 6950807"/>
              <a:gd name="connsiteY8" fmla="*/ 243659 h 6263354"/>
              <a:gd name="connsiteX9" fmla="*/ 6832960 w 6950807"/>
              <a:gd name="connsiteY9" fmla="*/ 274879 h 6263354"/>
              <a:gd name="connsiteX10" fmla="*/ 6817103 w 6950807"/>
              <a:gd name="connsiteY10" fmla="*/ 310247 h 6263354"/>
              <a:gd name="connsiteX11" fmla="*/ 6754862 w 6950807"/>
              <a:gd name="connsiteY11" fmla="*/ 362877 h 6263354"/>
              <a:gd name="connsiteX12" fmla="*/ 6729472 w 6950807"/>
              <a:gd name="connsiteY12" fmla="*/ 442939 h 6263354"/>
              <a:gd name="connsiteX13" fmla="*/ 6667299 w 6950807"/>
              <a:gd name="connsiteY13" fmla="*/ 619761 h 6263354"/>
              <a:gd name="connsiteX14" fmla="*/ 6655038 w 6950807"/>
              <a:gd name="connsiteY14" fmla="*/ 691556 h 6263354"/>
              <a:gd name="connsiteX15" fmla="*/ 6648865 w 6950807"/>
              <a:gd name="connsiteY15" fmla="*/ 787174 h 6263354"/>
              <a:gd name="connsiteX16" fmla="*/ 6560353 w 6950807"/>
              <a:gd name="connsiteY16" fmla="*/ 925327 h 6263354"/>
              <a:gd name="connsiteX17" fmla="*/ 6435425 w 6950807"/>
              <a:gd name="connsiteY17" fmla="*/ 1171290 h 6263354"/>
              <a:gd name="connsiteX18" fmla="*/ 6364558 w 6950807"/>
              <a:gd name="connsiteY18" fmla="*/ 1261205 h 6263354"/>
              <a:gd name="connsiteX19" fmla="*/ 6311247 w 6950807"/>
              <a:gd name="connsiteY19" fmla="*/ 1322003 h 6263354"/>
              <a:gd name="connsiteX20" fmla="*/ 6283544 w 6950807"/>
              <a:gd name="connsiteY20" fmla="*/ 1371053 h 6263354"/>
              <a:gd name="connsiteX21" fmla="*/ 6254261 w 6950807"/>
              <a:gd name="connsiteY21" fmla="*/ 1443811 h 6263354"/>
              <a:gd name="connsiteX22" fmla="*/ 6220029 w 6950807"/>
              <a:gd name="connsiteY22" fmla="*/ 1535820 h 6263354"/>
              <a:gd name="connsiteX23" fmla="*/ 6212575 w 6950807"/>
              <a:gd name="connsiteY23" fmla="*/ 1599591 h 6263354"/>
              <a:gd name="connsiteX24" fmla="*/ 6209141 w 6950807"/>
              <a:gd name="connsiteY24" fmla="*/ 1628086 h 6263354"/>
              <a:gd name="connsiteX25" fmla="*/ 6208823 w 6950807"/>
              <a:gd name="connsiteY25" fmla="*/ 1628513 h 6263354"/>
              <a:gd name="connsiteX26" fmla="*/ 6190100 w 6950807"/>
              <a:gd name="connsiteY26" fmla="*/ 1654874 h 6263354"/>
              <a:gd name="connsiteX27" fmla="*/ 6148233 w 6950807"/>
              <a:gd name="connsiteY27" fmla="*/ 1725417 h 6263354"/>
              <a:gd name="connsiteX28" fmla="*/ 6123002 w 6950807"/>
              <a:gd name="connsiteY28" fmla="*/ 1767427 h 6263354"/>
              <a:gd name="connsiteX29" fmla="*/ 6070380 w 6950807"/>
              <a:gd name="connsiteY29" fmla="*/ 1892939 h 6263354"/>
              <a:gd name="connsiteX30" fmla="*/ 6018708 w 6950807"/>
              <a:gd name="connsiteY30" fmla="*/ 2134444 h 6263354"/>
              <a:gd name="connsiteX31" fmla="*/ 5992354 w 6950807"/>
              <a:gd name="connsiteY31" fmla="*/ 2198892 h 6263354"/>
              <a:gd name="connsiteX32" fmla="*/ 5982901 w 6950807"/>
              <a:gd name="connsiteY32" fmla="*/ 2204718 h 6263354"/>
              <a:gd name="connsiteX33" fmla="*/ 5976085 w 6950807"/>
              <a:gd name="connsiteY33" fmla="*/ 2223345 h 6263354"/>
              <a:gd name="connsiteX34" fmla="*/ 5968612 w 6950807"/>
              <a:gd name="connsiteY34" fmla="*/ 2244929 h 6263354"/>
              <a:gd name="connsiteX35" fmla="*/ 5948134 w 6950807"/>
              <a:gd name="connsiteY35" fmla="*/ 2265228 h 6263354"/>
              <a:gd name="connsiteX36" fmla="*/ 5946387 w 6950807"/>
              <a:gd name="connsiteY36" fmla="*/ 2273755 h 6263354"/>
              <a:gd name="connsiteX37" fmla="*/ 5940768 w 6950807"/>
              <a:gd name="connsiteY37" fmla="*/ 2284532 h 6263354"/>
              <a:gd name="connsiteX38" fmla="*/ 5940171 w 6950807"/>
              <a:gd name="connsiteY38" fmla="*/ 2284543 h 6263354"/>
              <a:gd name="connsiteX39" fmla="*/ 5919217 w 6950807"/>
              <a:gd name="connsiteY39" fmla="*/ 2328308 h 6263354"/>
              <a:gd name="connsiteX40" fmla="*/ 5895354 w 6950807"/>
              <a:gd name="connsiteY40" fmla="*/ 2375061 h 6263354"/>
              <a:gd name="connsiteX41" fmla="*/ 5846917 w 6950807"/>
              <a:gd name="connsiteY41" fmla="*/ 2403673 h 6263354"/>
              <a:gd name="connsiteX42" fmla="*/ 5828950 w 6950807"/>
              <a:gd name="connsiteY42" fmla="*/ 2467946 h 6263354"/>
              <a:gd name="connsiteX43" fmla="*/ 5778751 w 6950807"/>
              <a:gd name="connsiteY43" fmla="*/ 2558153 h 6263354"/>
              <a:gd name="connsiteX44" fmla="*/ 5766677 w 6950807"/>
              <a:gd name="connsiteY44" fmla="*/ 2618352 h 6263354"/>
              <a:gd name="connsiteX45" fmla="*/ 5711691 w 6950807"/>
              <a:gd name="connsiteY45" fmla="*/ 2813181 h 6263354"/>
              <a:gd name="connsiteX46" fmla="*/ 5632865 w 6950807"/>
              <a:gd name="connsiteY46" fmla="*/ 3016049 h 6263354"/>
              <a:gd name="connsiteX47" fmla="*/ 5593801 w 6950807"/>
              <a:gd name="connsiteY47" fmla="*/ 3111205 h 6263354"/>
              <a:gd name="connsiteX48" fmla="*/ 5502533 w 6950807"/>
              <a:gd name="connsiteY48" fmla="*/ 3259056 h 6263354"/>
              <a:gd name="connsiteX49" fmla="*/ 5393573 w 6950807"/>
              <a:gd name="connsiteY49" fmla="*/ 3436601 h 6263354"/>
              <a:gd name="connsiteX50" fmla="*/ 5370905 w 6950807"/>
              <a:gd name="connsiteY50" fmla="*/ 3536371 h 6263354"/>
              <a:gd name="connsiteX51" fmla="*/ 5315748 w 6950807"/>
              <a:gd name="connsiteY51" fmla="*/ 3583316 h 6263354"/>
              <a:gd name="connsiteX52" fmla="*/ 5310843 w 6950807"/>
              <a:gd name="connsiteY52" fmla="*/ 3586184 h 6263354"/>
              <a:gd name="connsiteX53" fmla="*/ 5285951 w 6950807"/>
              <a:gd name="connsiteY53" fmla="*/ 3601045 h 6263354"/>
              <a:gd name="connsiteX54" fmla="*/ 5261707 w 6950807"/>
              <a:gd name="connsiteY54" fmla="*/ 3621267 h 6263354"/>
              <a:gd name="connsiteX55" fmla="*/ 5244645 w 6950807"/>
              <a:gd name="connsiteY55" fmla="*/ 3653006 h 6263354"/>
              <a:gd name="connsiteX56" fmla="*/ 5196556 w 6950807"/>
              <a:gd name="connsiteY56" fmla="*/ 3760667 h 6263354"/>
              <a:gd name="connsiteX57" fmla="*/ 5140091 w 6950807"/>
              <a:gd name="connsiteY57" fmla="*/ 3851089 h 6263354"/>
              <a:gd name="connsiteX58" fmla="*/ 5098366 w 6950807"/>
              <a:gd name="connsiteY58" fmla="*/ 3929294 h 6263354"/>
              <a:gd name="connsiteX59" fmla="*/ 5064858 w 6950807"/>
              <a:gd name="connsiteY59" fmla="*/ 3972981 h 6263354"/>
              <a:gd name="connsiteX60" fmla="*/ 5061745 w 6950807"/>
              <a:gd name="connsiteY60" fmla="*/ 3993492 h 6263354"/>
              <a:gd name="connsiteX61" fmla="*/ 5046631 w 6950807"/>
              <a:gd name="connsiteY61" fmla="*/ 3999129 h 6263354"/>
              <a:gd name="connsiteX62" fmla="*/ 5018715 w 6950807"/>
              <a:gd name="connsiteY62" fmla="*/ 4022829 h 6263354"/>
              <a:gd name="connsiteX63" fmla="*/ 4916132 w 6950807"/>
              <a:gd name="connsiteY63" fmla="*/ 4073446 h 6263354"/>
              <a:gd name="connsiteX64" fmla="*/ 4887899 w 6950807"/>
              <a:gd name="connsiteY64" fmla="*/ 4084508 h 6263354"/>
              <a:gd name="connsiteX65" fmla="*/ 4829160 w 6950807"/>
              <a:gd name="connsiteY65" fmla="*/ 4132817 h 6263354"/>
              <a:gd name="connsiteX66" fmla="*/ 4737273 w 6950807"/>
              <a:gd name="connsiteY66" fmla="*/ 4221326 h 6263354"/>
              <a:gd name="connsiteX67" fmla="*/ 4716550 w 6950807"/>
              <a:gd name="connsiteY67" fmla="*/ 4238238 h 6263354"/>
              <a:gd name="connsiteX68" fmla="*/ 4694116 w 6950807"/>
              <a:gd name="connsiteY68" fmla="*/ 4245104 h 6263354"/>
              <a:gd name="connsiteX69" fmla="*/ 4684883 w 6950807"/>
              <a:gd name="connsiteY69" fmla="*/ 4240009 h 6263354"/>
              <a:gd name="connsiteX70" fmla="*/ 4672744 w 6950807"/>
              <a:gd name="connsiteY70" fmla="*/ 4248081 h 6263354"/>
              <a:gd name="connsiteX71" fmla="*/ 4668551 w 6950807"/>
              <a:gd name="connsiteY71" fmla="*/ 4248624 h 6263354"/>
              <a:gd name="connsiteX72" fmla="*/ 4645463 w 6950807"/>
              <a:gd name="connsiteY72" fmla="*/ 4253346 h 6263354"/>
              <a:gd name="connsiteX73" fmla="*/ 4620155 w 6950807"/>
              <a:gd name="connsiteY73" fmla="*/ 4303247 h 6263354"/>
              <a:gd name="connsiteX74" fmla="*/ 4569293 w 6950807"/>
              <a:gd name="connsiteY74" fmla="*/ 4331884 h 6263354"/>
              <a:gd name="connsiteX75" fmla="*/ 4362878 w 6950807"/>
              <a:gd name="connsiteY75" fmla="*/ 4483674 h 6263354"/>
              <a:gd name="connsiteX76" fmla="*/ 4215533 w 6950807"/>
              <a:gd name="connsiteY76" fmla="*/ 4677057 h 6263354"/>
              <a:gd name="connsiteX77" fmla="*/ 4082433 w 6950807"/>
              <a:gd name="connsiteY77" fmla="*/ 4778716 h 6263354"/>
              <a:gd name="connsiteX78" fmla="*/ 3944222 w 6950807"/>
              <a:gd name="connsiteY78" fmla="*/ 4888264 h 6263354"/>
              <a:gd name="connsiteX79" fmla="*/ 3265354 w 6950807"/>
              <a:gd name="connsiteY79" fmla="*/ 5018367 h 6263354"/>
              <a:gd name="connsiteX80" fmla="*/ 2929449 w 6950807"/>
              <a:gd name="connsiteY80" fmla="*/ 5063084 h 6263354"/>
              <a:gd name="connsiteX81" fmla="*/ 2809178 w 6950807"/>
              <a:gd name="connsiteY81" fmla="*/ 5074031 h 6263354"/>
              <a:gd name="connsiteX82" fmla="*/ 2537607 w 6950807"/>
              <a:gd name="connsiteY82" fmla="*/ 5248799 h 6263354"/>
              <a:gd name="connsiteX83" fmla="*/ 2035212 w 6950807"/>
              <a:gd name="connsiteY83" fmla="*/ 5444792 h 6263354"/>
              <a:gd name="connsiteX84" fmla="*/ 1792070 w 6950807"/>
              <a:gd name="connsiteY84" fmla="*/ 5751012 h 6263354"/>
              <a:gd name="connsiteX85" fmla="*/ 1484566 w 6950807"/>
              <a:gd name="connsiteY85" fmla="*/ 5795703 h 6263354"/>
              <a:gd name="connsiteX86" fmla="*/ 1406155 w 6950807"/>
              <a:gd name="connsiteY86" fmla="*/ 5805381 h 6263354"/>
              <a:gd name="connsiteX87" fmla="*/ 1300798 w 6950807"/>
              <a:gd name="connsiteY87" fmla="*/ 5821755 h 6263354"/>
              <a:gd name="connsiteX88" fmla="*/ 1263745 w 6950807"/>
              <a:gd name="connsiteY88" fmla="*/ 5831133 h 6263354"/>
              <a:gd name="connsiteX89" fmla="*/ 1192887 w 6950807"/>
              <a:gd name="connsiteY89" fmla="*/ 5832643 h 6263354"/>
              <a:gd name="connsiteX90" fmla="*/ 1147244 w 6950807"/>
              <a:gd name="connsiteY90" fmla="*/ 5836022 h 6263354"/>
              <a:gd name="connsiteX91" fmla="*/ 1153132 w 6950807"/>
              <a:gd name="connsiteY91" fmla="*/ 5872012 h 6263354"/>
              <a:gd name="connsiteX92" fmla="*/ 1114941 w 6950807"/>
              <a:gd name="connsiteY92" fmla="*/ 5885161 h 6263354"/>
              <a:gd name="connsiteX93" fmla="*/ 1065349 w 6950807"/>
              <a:gd name="connsiteY93" fmla="*/ 5862431 h 6263354"/>
              <a:gd name="connsiteX94" fmla="*/ 1014267 w 6950807"/>
              <a:gd name="connsiteY94" fmla="*/ 5866091 h 6263354"/>
              <a:gd name="connsiteX95" fmla="*/ 983606 w 6950807"/>
              <a:gd name="connsiteY95" fmla="*/ 5867891 h 6263354"/>
              <a:gd name="connsiteX96" fmla="*/ 907443 w 6950807"/>
              <a:gd name="connsiteY96" fmla="*/ 5924222 h 6263354"/>
              <a:gd name="connsiteX97" fmla="*/ 808988 w 6950807"/>
              <a:gd name="connsiteY97" fmla="*/ 6030723 h 6263354"/>
              <a:gd name="connsiteX98" fmla="*/ 771869 w 6950807"/>
              <a:gd name="connsiteY98" fmla="*/ 6049136 h 6263354"/>
              <a:gd name="connsiteX99" fmla="*/ 762837 w 6950807"/>
              <a:gd name="connsiteY99" fmla="*/ 6041841 h 6263354"/>
              <a:gd name="connsiteX100" fmla="*/ 725766 w 6950807"/>
              <a:gd name="connsiteY100" fmla="*/ 6106158 h 6263354"/>
              <a:gd name="connsiteX101" fmla="*/ 642403 w 6950807"/>
              <a:gd name="connsiteY101" fmla="*/ 6121330 h 6263354"/>
              <a:gd name="connsiteX102" fmla="*/ 574806 w 6950807"/>
              <a:gd name="connsiteY102" fmla="*/ 6120127 h 6263354"/>
              <a:gd name="connsiteX103" fmla="*/ 538930 w 6950807"/>
              <a:gd name="connsiteY103" fmla="*/ 6124917 h 6263354"/>
              <a:gd name="connsiteX104" fmla="*/ 510574 w 6950807"/>
              <a:gd name="connsiteY104" fmla="*/ 6122341 h 6263354"/>
              <a:gd name="connsiteX105" fmla="*/ 450510 w 6950807"/>
              <a:gd name="connsiteY105" fmla="*/ 6148398 h 6263354"/>
              <a:gd name="connsiteX106" fmla="*/ 356013 w 6950807"/>
              <a:gd name="connsiteY106" fmla="*/ 6205222 h 6263354"/>
              <a:gd name="connsiteX107" fmla="*/ 236857 w 6950807"/>
              <a:gd name="connsiteY107" fmla="*/ 6239286 h 6263354"/>
              <a:gd name="connsiteX108" fmla="*/ 185407 w 6950807"/>
              <a:gd name="connsiteY108" fmla="*/ 6245463 h 6263354"/>
              <a:gd name="connsiteX109" fmla="*/ 0 w 6950807"/>
              <a:gd name="connsiteY109" fmla="*/ 6228236 h 6263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Lst>
            <a:rect l="l" t="t" r="r" b="b"/>
            <a:pathLst>
              <a:path w="6950807" h="6263354">
                <a:moveTo>
                  <a:pt x="0" y="0"/>
                </a:moveTo>
                <a:lnTo>
                  <a:pt x="6940404" y="0"/>
                </a:lnTo>
                <a:lnTo>
                  <a:pt x="6950807" y="57269"/>
                </a:lnTo>
                <a:lnTo>
                  <a:pt x="6935789" y="111727"/>
                </a:lnTo>
                <a:lnTo>
                  <a:pt x="6926163" y="122319"/>
                </a:lnTo>
                <a:lnTo>
                  <a:pt x="6879726" y="153502"/>
                </a:lnTo>
                <a:cubicBezTo>
                  <a:pt x="6916212" y="185737"/>
                  <a:pt x="6838837" y="179343"/>
                  <a:pt x="6878416" y="197479"/>
                </a:cubicBezTo>
                <a:cubicBezTo>
                  <a:pt x="6869118" y="214628"/>
                  <a:pt x="6852557" y="226581"/>
                  <a:pt x="6844672" y="235660"/>
                </a:cubicBezTo>
                <a:lnTo>
                  <a:pt x="6843548" y="243659"/>
                </a:lnTo>
                <a:lnTo>
                  <a:pt x="6832960" y="274879"/>
                </a:lnTo>
                <a:lnTo>
                  <a:pt x="6817103" y="310247"/>
                </a:lnTo>
                <a:cubicBezTo>
                  <a:pt x="6805621" y="325743"/>
                  <a:pt x="6767159" y="347668"/>
                  <a:pt x="6754862" y="362877"/>
                </a:cubicBezTo>
                <a:cubicBezTo>
                  <a:pt x="6742330" y="398815"/>
                  <a:pt x="6749000" y="389979"/>
                  <a:pt x="6729472" y="442939"/>
                </a:cubicBezTo>
                <a:cubicBezTo>
                  <a:pt x="6698994" y="494707"/>
                  <a:pt x="6694052" y="559653"/>
                  <a:pt x="6667299" y="619761"/>
                </a:cubicBezTo>
                <a:lnTo>
                  <a:pt x="6655038" y="691556"/>
                </a:lnTo>
                <a:lnTo>
                  <a:pt x="6648865" y="787174"/>
                </a:lnTo>
                <a:cubicBezTo>
                  <a:pt x="6635949" y="858107"/>
                  <a:pt x="6589857" y="879276"/>
                  <a:pt x="6560353" y="925327"/>
                </a:cubicBezTo>
                <a:lnTo>
                  <a:pt x="6435425" y="1171290"/>
                </a:lnTo>
                <a:lnTo>
                  <a:pt x="6364558" y="1261205"/>
                </a:lnTo>
                <a:lnTo>
                  <a:pt x="6311247" y="1322003"/>
                </a:lnTo>
                <a:cubicBezTo>
                  <a:pt x="6312259" y="1331636"/>
                  <a:pt x="6287426" y="1362963"/>
                  <a:pt x="6283544" y="1371053"/>
                </a:cubicBezTo>
                <a:cubicBezTo>
                  <a:pt x="6278885" y="1392046"/>
                  <a:pt x="6265370" y="1430765"/>
                  <a:pt x="6254261" y="1443811"/>
                </a:cubicBezTo>
                <a:cubicBezTo>
                  <a:pt x="6243675" y="1471273"/>
                  <a:pt x="6226285" y="1520224"/>
                  <a:pt x="6220029" y="1535820"/>
                </a:cubicBezTo>
                <a:lnTo>
                  <a:pt x="6212575" y="1599591"/>
                </a:lnTo>
                <a:lnTo>
                  <a:pt x="6209141" y="1628086"/>
                </a:lnTo>
                <a:lnTo>
                  <a:pt x="6208823" y="1628513"/>
                </a:lnTo>
                <a:cubicBezTo>
                  <a:pt x="6201578" y="1638330"/>
                  <a:pt x="6195013" y="1647437"/>
                  <a:pt x="6190100" y="1654874"/>
                </a:cubicBezTo>
                <a:cubicBezTo>
                  <a:pt x="6194363" y="1701134"/>
                  <a:pt x="6162576" y="1686294"/>
                  <a:pt x="6148233" y="1725417"/>
                </a:cubicBezTo>
                <a:cubicBezTo>
                  <a:pt x="6146043" y="1748964"/>
                  <a:pt x="6140392" y="1761381"/>
                  <a:pt x="6123002" y="1767427"/>
                </a:cubicBezTo>
                <a:cubicBezTo>
                  <a:pt x="6114841" y="1878058"/>
                  <a:pt x="6097878" y="1811703"/>
                  <a:pt x="6070380" y="1892939"/>
                </a:cubicBezTo>
                <a:cubicBezTo>
                  <a:pt x="6049318" y="1965893"/>
                  <a:pt x="6018384" y="2040658"/>
                  <a:pt x="6018708" y="2134444"/>
                </a:cubicBezTo>
                <a:cubicBezTo>
                  <a:pt x="6022239" y="2155556"/>
                  <a:pt x="6010438" y="2184412"/>
                  <a:pt x="5992354" y="2198892"/>
                </a:cubicBezTo>
                <a:cubicBezTo>
                  <a:pt x="5989241" y="2201384"/>
                  <a:pt x="5986057" y="2203347"/>
                  <a:pt x="5982901" y="2204718"/>
                </a:cubicBezTo>
                <a:cubicBezTo>
                  <a:pt x="5981029" y="2209541"/>
                  <a:pt x="5978726" y="2215866"/>
                  <a:pt x="5976085" y="2223345"/>
                </a:cubicBezTo>
                <a:lnTo>
                  <a:pt x="5968612" y="2244929"/>
                </a:lnTo>
                <a:lnTo>
                  <a:pt x="5948134" y="2265228"/>
                </a:lnTo>
                <a:lnTo>
                  <a:pt x="5946387" y="2273755"/>
                </a:lnTo>
                <a:cubicBezTo>
                  <a:pt x="5944649" y="2279331"/>
                  <a:pt x="5942802" y="2282657"/>
                  <a:pt x="5940768" y="2284532"/>
                </a:cubicBezTo>
                <a:lnTo>
                  <a:pt x="5940171" y="2284543"/>
                </a:lnTo>
                <a:lnTo>
                  <a:pt x="5919217" y="2328308"/>
                </a:lnTo>
                <a:cubicBezTo>
                  <a:pt x="5912897" y="2346767"/>
                  <a:pt x="5899449" y="2356984"/>
                  <a:pt x="5895354" y="2375061"/>
                </a:cubicBezTo>
                <a:cubicBezTo>
                  <a:pt x="5862809" y="2374144"/>
                  <a:pt x="5862040" y="2388484"/>
                  <a:pt x="5846917" y="2403673"/>
                </a:cubicBezTo>
                <a:lnTo>
                  <a:pt x="5828950" y="2467946"/>
                </a:lnTo>
                <a:lnTo>
                  <a:pt x="5778751" y="2558153"/>
                </a:lnTo>
                <a:cubicBezTo>
                  <a:pt x="5760079" y="2589441"/>
                  <a:pt x="5779236" y="2571701"/>
                  <a:pt x="5766677" y="2618352"/>
                </a:cubicBezTo>
                <a:cubicBezTo>
                  <a:pt x="5767618" y="2626937"/>
                  <a:pt x="5707125" y="2804857"/>
                  <a:pt x="5711691" y="2813181"/>
                </a:cubicBezTo>
                <a:cubicBezTo>
                  <a:pt x="5661053" y="2925285"/>
                  <a:pt x="5665779" y="2930841"/>
                  <a:pt x="5632865" y="3016049"/>
                </a:cubicBezTo>
                <a:cubicBezTo>
                  <a:pt x="5585911" y="3106332"/>
                  <a:pt x="5622362" y="3008442"/>
                  <a:pt x="5593801" y="3111205"/>
                </a:cubicBezTo>
                <a:cubicBezTo>
                  <a:pt x="5557486" y="3266636"/>
                  <a:pt x="5540320" y="3199468"/>
                  <a:pt x="5502533" y="3259056"/>
                </a:cubicBezTo>
                <a:cubicBezTo>
                  <a:pt x="5471662" y="3294848"/>
                  <a:pt x="5398363" y="3402035"/>
                  <a:pt x="5393573" y="3436601"/>
                </a:cubicBezTo>
                <a:cubicBezTo>
                  <a:pt x="5411790" y="3460787"/>
                  <a:pt x="5363370" y="3505709"/>
                  <a:pt x="5370905" y="3536371"/>
                </a:cubicBezTo>
                <a:cubicBezTo>
                  <a:pt x="5363197" y="3543201"/>
                  <a:pt x="5325158" y="3577878"/>
                  <a:pt x="5315748" y="3583316"/>
                </a:cubicBezTo>
                <a:lnTo>
                  <a:pt x="5310843" y="3586184"/>
                </a:lnTo>
                <a:lnTo>
                  <a:pt x="5285951" y="3601045"/>
                </a:lnTo>
                <a:lnTo>
                  <a:pt x="5261707" y="3621267"/>
                </a:lnTo>
                <a:cubicBezTo>
                  <a:pt x="5254311" y="3629779"/>
                  <a:pt x="5248323" y="3640033"/>
                  <a:pt x="5244645" y="3653006"/>
                </a:cubicBezTo>
                <a:cubicBezTo>
                  <a:pt x="5251494" y="3706080"/>
                  <a:pt x="5185420" y="3693844"/>
                  <a:pt x="5196556" y="3760667"/>
                </a:cubicBezTo>
                <a:cubicBezTo>
                  <a:pt x="5196355" y="3783674"/>
                  <a:pt x="5161174" y="3845291"/>
                  <a:pt x="5140091" y="3851089"/>
                </a:cubicBezTo>
                <a:cubicBezTo>
                  <a:pt x="5131190" y="3862729"/>
                  <a:pt x="5118192" y="3929673"/>
                  <a:pt x="5098366" y="3929294"/>
                </a:cubicBezTo>
                <a:cubicBezTo>
                  <a:pt x="5073388" y="3931514"/>
                  <a:pt x="5086786" y="3988425"/>
                  <a:pt x="5064858" y="3972981"/>
                </a:cubicBezTo>
                <a:lnTo>
                  <a:pt x="5061745" y="3993492"/>
                </a:lnTo>
                <a:lnTo>
                  <a:pt x="5046631" y="3999129"/>
                </a:lnTo>
                <a:cubicBezTo>
                  <a:pt x="5030855" y="4004669"/>
                  <a:pt x="5019475" y="4009692"/>
                  <a:pt x="5018715" y="4022829"/>
                </a:cubicBezTo>
                <a:cubicBezTo>
                  <a:pt x="4996965" y="4035215"/>
                  <a:pt x="4937934" y="4063166"/>
                  <a:pt x="4916132" y="4073446"/>
                </a:cubicBezTo>
                <a:cubicBezTo>
                  <a:pt x="4902556" y="4067386"/>
                  <a:pt x="4897329" y="4079077"/>
                  <a:pt x="4887899" y="4084508"/>
                </a:cubicBezTo>
                <a:cubicBezTo>
                  <a:pt x="4871715" y="4082346"/>
                  <a:pt x="4835784" y="4117000"/>
                  <a:pt x="4829160" y="4132817"/>
                </a:cubicBezTo>
                <a:cubicBezTo>
                  <a:pt x="4818005" y="4182187"/>
                  <a:pt x="4747512" y="4182697"/>
                  <a:pt x="4737273" y="4221326"/>
                </a:cubicBezTo>
                <a:cubicBezTo>
                  <a:pt x="4731077" y="4229203"/>
                  <a:pt x="4724052" y="4234528"/>
                  <a:pt x="4716550" y="4238238"/>
                </a:cubicBezTo>
                <a:lnTo>
                  <a:pt x="4694116" y="4245104"/>
                </a:lnTo>
                <a:lnTo>
                  <a:pt x="4684883" y="4240009"/>
                </a:lnTo>
                <a:lnTo>
                  <a:pt x="4672744" y="4248081"/>
                </a:lnTo>
                <a:lnTo>
                  <a:pt x="4668551" y="4248624"/>
                </a:lnTo>
                <a:cubicBezTo>
                  <a:pt x="4660522" y="4249625"/>
                  <a:pt x="4652707" y="4250888"/>
                  <a:pt x="4645463" y="4253346"/>
                </a:cubicBezTo>
                <a:cubicBezTo>
                  <a:pt x="4670644" y="4288836"/>
                  <a:pt x="4587995" y="4280114"/>
                  <a:pt x="4620155" y="4303247"/>
                </a:cubicBezTo>
                <a:cubicBezTo>
                  <a:pt x="4584730" y="4322934"/>
                  <a:pt x="4624634" y="4339786"/>
                  <a:pt x="4569293" y="4331884"/>
                </a:cubicBezTo>
                <a:cubicBezTo>
                  <a:pt x="4526413" y="4361955"/>
                  <a:pt x="4421838" y="4426145"/>
                  <a:pt x="4362878" y="4483674"/>
                </a:cubicBezTo>
                <a:cubicBezTo>
                  <a:pt x="4330889" y="4514627"/>
                  <a:pt x="4262274" y="4627883"/>
                  <a:pt x="4215533" y="4677057"/>
                </a:cubicBezTo>
                <a:cubicBezTo>
                  <a:pt x="4166258" y="4711482"/>
                  <a:pt x="4144325" y="4767937"/>
                  <a:pt x="4082433" y="4778716"/>
                </a:cubicBezTo>
                <a:cubicBezTo>
                  <a:pt x="4037215" y="4813916"/>
                  <a:pt x="4080401" y="4848321"/>
                  <a:pt x="3944222" y="4888264"/>
                </a:cubicBezTo>
                <a:cubicBezTo>
                  <a:pt x="3684918" y="4942348"/>
                  <a:pt x="3434483" y="4989230"/>
                  <a:pt x="3265354" y="5018367"/>
                </a:cubicBezTo>
                <a:cubicBezTo>
                  <a:pt x="3096225" y="5047503"/>
                  <a:pt x="3019654" y="5060895"/>
                  <a:pt x="2929449" y="5063084"/>
                </a:cubicBezTo>
                <a:cubicBezTo>
                  <a:pt x="2839243" y="5065272"/>
                  <a:pt x="2844050" y="5079411"/>
                  <a:pt x="2809178" y="5074031"/>
                </a:cubicBezTo>
                <a:lnTo>
                  <a:pt x="2537607" y="5248799"/>
                </a:lnTo>
                <a:cubicBezTo>
                  <a:pt x="2410199" y="5268996"/>
                  <a:pt x="2159469" y="5361090"/>
                  <a:pt x="2035212" y="5444792"/>
                </a:cubicBezTo>
                <a:cubicBezTo>
                  <a:pt x="1910957" y="5528494"/>
                  <a:pt x="1889099" y="5643213"/>
                  <a:pt x="1792070" y="5751012"/>
                </a:cubicBezTo>
                <a:lnTo>
                  <a:pt x="1484566" y="5795703"/>
                </a:lnTo>
                <a:cubicBezTo>
                  <a:pt x="1454923" y="5790900"/>
                  <a:pt x="1427565" y="5778005"/>
                  <a:pt x="1406155" y="5805381"/>
                </a:cubicBezTo>
                <a:cubicBezTo>
                  <a:pt x="1367700" y="5812651"/>
                  <a:pt x="1329241" y="5802607"/>
                  <a:pt x="1300798" y="5821755"/>
                </a:cubicBezTo>
                <a:cubicBezTo>
                  <a:pt x="1283458" y="5811210"/>
                  <a:pt x="1269389" y="5808489"/>
                  <a:pt x="1263745" y="5831133"/>
                </a:cubicBezTo>
                <a:cubicBezTo>
                  <a:pt x="1226042" y="5832175"/>
                  <a:pt x="1208377" y="5805418"/>
                  <a:pt x="1192887" y="5832643"/>
                </a:cubicBezTo>
                <a:cubicBezTo>
                  <a:pt x="1146712" y="5776695"/>
                  <a:pt x="1169930" y="5827215"/>
                  <a:pt x="1147244" y="5836022"/>
                </a:cubicBezTo>
                <a:cubicBezTo>
                  <a:pt x="1130414" y="5847391"/>
                  <a:pt x="1171508" y="5868669"/>
                  <a:pt x="1153132" y="5872012"/>
                </a:cubicBezTo>
                <a:cubicBezTo>
                  <a:pt x="1128898" y="5857667"/>
                  <a:pt x="1140784" y="5902732"/>
                  <a:pt x="1114941" y="5885161"/>
                </a:cubicBezTo>
                <a:cubicBezTo>
                  <a:pt x="1111955" y="5851159"/>
                  <a:pt x="1074015" y="5892089"/>
                  <a:pt x="1065349" y="5862431"/>
                </a:cubicBezTo>
                <a:cubicBezTo>
                  <a:pt x="1057315" y="5905008"/>
                  <a:pt x="1035470" y="5852818"/>
                  <a:pt x="1014267" y="5866091"/>
                </a:cubicBezTo>
                <a:cubicBezTo>
                  <a:pt x="1006678" y="5882238"/>
                  <a:pt x="999065" y="5885057"/>
                  <a:pt x="983606" y="5867891"/>
                </a:cubicBezTo>
                <a:cubicBezTo>
                  <a:pt x="949657" y="5946457"/>
                  <a:pt x="949637" y="5893769"/>
                  <a:pt x="907443" y="5924222"/>
                </a:cubicBezTo>
                <a:cubicBezTo>
                  <a:pt x="872468" y="5956169"/>
                  <a:pt x="831950" y="5954949"/>
                  <a:pt x="808988" y="6030723"/>
                </a:cubicBezTo>
                <a:cubicBezTo>
                  <a:pt x="806594" y="6052160"/>
                  <a:pt x="789972" y="6060404"/>
                  <a:pt x="771869" y="6049136"/>
                </a:cubicBezTo>
                <a:cubicBezTo>
                  <a:pt x="768753" y="6047195"/>
                  <a:pt x="765711" y="6044739"/>
                  <a:pt x="762837" y="6041841"/>
                </a:cubicBezTo>
                <a:cubicBezTo>
                  <a:pt x="751252" y="6095388"/>
                  <a:pt x="727945" y="6069978"/>
                  <a:pt x="725766" y="6106158"/>
                </a:cubicBezTo>
                <a:cubicBezTo>
                  <a:pt x="688209" y="6122672"/>
                  <a:pt x="645012" y="6089580"/>
                  <a:pt x="642403" y="6121330"/>
                </a:cubicBezTo>
                <a:cubicBezTo>
                  <a:pt x="620588" y="6120482"/>
                  <a:pt x="581312" y="6085641"/>
                  <a:pt x="574806" y="6120127"/>
                </a:cubicBezTo>
                <a:cubicBezTo>
                  <a:pt x="564871" y="6092697"/>
                  <a:pt x="556339" y="6142408"/>
                  <a:pt x="538930" y="6124917"/>
                </a:cubicBezTo>
                <a:cubicBezTo>
                  <a:pt x="525774" y="6109542"/>
                  <a:pt x="520118" y="6121045"/>
                  <a:pt x="510574" y="6122341"/>
                </a:cubicBezTo>
                <a:cubicBezTo>
                  <a:pt x="494678" y="6110300"/>
                  <a:pt x="457722" y="6132578"/>
                  <a:pt x="450510" y="6148398"/>
                </a:cubicBezTo>
                <a:cubicBezTo>
                  <a:pt x="437411" y="6203264"/>
                  <a:pt x="367751" y="6163165"/>
                  <a:pt x="356013" y="6205222"/>
                </a:cubicBezTo>
                <a:cubicBezTo>
                  <a:pt x="320401" y="6220372"/>
                  <a:pt x="265291" y="6232581"/>
                  <a:pt x="236857" y="6239286"/>
                </a:cubicBezTo>
                <a:cubicBezTo>
                  <a:pt x="201034" y="6243266"/>
                  <a:pt x="239743" y="6287256"/>
                  <a:pt x="185407" y="6245463"/>
                </a:cubicBezTo>
                <a:lnTo>
                  <a:pt x="0" y="6228236"/>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42C3B6D-F631-DC50-938B-FFE33A7300FB}"/>
              </a:ext>
            </a:extLst>
          </p:cNvPr>
          <p:cNvSpPr>
            <a:spLocks noGrp="1"/>
          </p:cNvSpPr>
          <p:nvPr>
            <p:ph type="title"/>
          </p:nvPr>
        </p:nvSpPr>
        <p:spPr>
          <a:xfrm>
            <a:off x="552734" y="6927"/>
            <a:ext cx="5281684" cy="2322205"/>
          </a:xfrm>
        </p:spPr>
        <p:txBody>
          <a:bodyPr anchor="b">
            <a:normAutofit/>
          </a:bodyPr>
          <a:lstStyle/>
          <a:p>
            <a:pPr algn="ctr">
              <a:lnSpc>
                <a:spcPct val="100000"/>
              </a:lnSpc>
            </a:pPr>
            <a:r>
              <a:rPr lang="en-US" sz="2400" dirty="0"/>
              <a:t>Retention and Recruitment: Why are people leaving the sector? </a:t>
            </a:r>
            <a:br>
              <a:rPr lang="en-US" sz="1800" dirty="0"/>
            </a:br>
            <a:endParaRPr lang="en-US" sz="1800" dirty="0"/>
          </a:p>
        </p:txBody>
      </p:sp>
      <p:sp>
        <p:nvSpPr>
          <p:cNvPr id="11284" name="Freeform: Shape 11283">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490" y="3017047"/>
            <a:ext cx="3945709" cy="299528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F274B1DD-68BD-8AAF-C9C2-74823367FB97}"/>
              </a:ext>
            </a:extLst>
          </p:cNvPr>
          <p:cNvSpPr>
            <a:spLocks noGrp="1"/>
          </p:cNvSpPr>
          <p:nvPr>
            <p:ph idx="1"/>
          </p:nvPr>
        </p:nvSpPr>
        <p:spPr>
          <a:xfrm>
            <a:off x="6696091" y="297323"/>
            <a:ext cx="5597634" cy="6263354"/>
          </a:xfrm>
        </p:spPr>
        <p:txBody>
          <a:bodyPr anchor="ctr">
            <a:normAutofit fontScale="92500" lnSpcReduction="20000"/>
          </a:bodyPr>
          <a:lstStyle/>
          <a:p>
            <a:pPr marL="0" indent="0">
              <a:lnSpc>
                <a:spcPct val="150000"/>
              </a:lnSpc>
              <a:buNone/>
            </a:pPr>
            <a:r>
              <a:rPr lang="en-US" sz="2400" b="1" dirty="0">
                <a:latin typeface="Times New Roman" panose="02020603050405020304" pitchFamily="18" charset="0"/>
                <a:cs typeface="Times New Roman" panose="02020603050405020304" pitchFamily="18" charset="0"/>
              </a:rPr>
              <a:t>Wellbeing</a:t>
            </a:r>
          </a:p>
          <a:p>
            <a:pPr>
              <a:lnSpc>
                <a:spcPct val="150000"/>
              </a:lnSpc>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Work-related stress, anxiety, and depression is increasingly prevalent among HSC staff (HSE, 2022)​.</a:t>
            </a:r>
          </a:p>
          <a:p>
            <a:pPr>
              <a:lnSpc>
                <a:spcPct val="150000"/>
              </a:lnSpc>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B</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urnout has become increasingly frequent. ​(Department for Health and Social Care , 2021)​. </a:t>
            </a:r>
          </a:p>
          <a:p>
            <a:pPr>
              <a:lnSpc>
                <a:spcPct val="150000"/>
              </a:lnSpc>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Six out of ten report anxiety or depression. </a:t>
            </a:r>
          </a:p>
          <a:p>
            <a:pPr fontAlgn="base">
              <a:lnSpc>
                <a:spcPct val="150000"/>
              </a:lnSpc>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46% reporting this is worsening</a:t>
            </a:r>
            <a:r>
              <a:rPr lang="en-GB" sz="2400"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fontAlgn="base">
              <a:lnSpc>
                <a:spcPct val="150000"/>
              </a:lnSpc>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67% are experience fatigue and exhaustion (Public Health England, 2021).</a:t>
            </a:r>
            <a:r>
              <a:rPr lang="en-GB" sz="2400" b="1"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fontAlgn="base">
              <a:lnSpc>
                <a:spcPct val="150000"/>
              </a:lnSpc>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Increased workload, pressures.</a:t>
            </a:r>
          </a:p>
          <a:p>
            <a:pPr marL="0" indent="0" fontAlgn="base">
              <a:lnSpc>
                <a:spcPct val="90000"/>
              </a:lnSpc>
              <a:buNone/>
            </a:pPr>
            <a:endParaRPr lang="en-GB" dirty="0">
              <a:effectLst/>
              <a:latin typeface="Times New Roman" panose="02020603050405020304" pitchFamily="18" charset="0"/>
              <a:ea typeface="Times New Roman" panose="02020603050405020304" pitchFamily="18" charset="0"/>
            </a:endParaRPr>
          </a:p>
          <a:p>
            <a:pPr>
              <a:lnSpc>
                <a:spcPct val="90000"/>
              </a:lnSpc>
            </a:pPr>
            <a:endParaRPr lang="en-US" dirty="0"/>
          </a:p>
        </p:txBody>
      </p:sp>
      <p:pic>
        <p:nvPicPr>
          <p:cNvPr id="11266" name="Picture 2" descr="Wellbeing | Health Education Yorkshire and Humber">
            <a:extLst>
              <a:ext uri="{FF2B5EF4-FFF2-40B4-BE49-F238E27FC236}">
                <a16:creationId xmlns:a16="http://schemas.microsoft.com/office/drawing/2014/main" id="{91776F7C-E8F5-63FC-882C-910423B2906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74380" y="3831086"/>
            <a:ext cx="3490467" cy="1361282"/>
          </a:xfrm>
          <a:prstGeom prst="rect">
            <a:avLst/>
          </a:prstGeom>
          <a:noFill/>
          <a:extLst>
            <a:ext uri="{909E8E84-426E-40DD-AFC4-6F175D3DCCD1}">
              <a14:hiddenFill xmlns:a14="http://schemas.microsoft.com/office/drawing/2010/main">
                <a:solidFill>
                  <a:srgbClr val="FFFFFF"/>
                </a:solidFill>
              </a14:hiddenFill>
            </a:ext>
          </a:extLst>
        </p:spPr>
      </p:pic>
      <p:sp>
        <p:nvSpPr>
          <p:cNvPr id="11286" name="Rectangle 6">
            <a:extLst>
              <a:ext uri="{FF2B5EF4-FFF2-40B4-BE49-F238E27FC236}">
                <a16:creationId xmlns:a16="http://schemas.microsoft.com/office/drawing/2014/main" id="{8883AD5B-BA1D-4FA6-8AD8-955000251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1126" y="584129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44181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Freeform: Shape 717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8EEA50D-DE1D-7C88-D961-EC9FEC2DEB6B}"/>
              </a:ext>
            </a:extLst>
          </p:cNvPr>
          <p:cNvSpPr>
            <a:spLocks noGrp="1"/>
          </p:cNvSpPr>
          <p:nvPr>
            <p:ph type="title"/>
          </p:nvPr>
        </p:nvSpPr>
        <p:spPr>
          <a:xfrm>
            <a:off x="1545124" y="11065"/>
            <a:ext cx="9810604" cy="1216024"/>
          </a:xfrm>
        </p:spPr>
        <p:txBody>
          <a:bodyPr>
            <a:normAutofit/>
          </a:bodyPr>
          <a:lstStyle/>
          <a:p>
            <a:pPr algn="ctr">
              <a:lnSpc>
                <a:spcPct val="100000"/>
              </a:lnSpc>
            </a:pPr>
            <a:r>
              <a:rPr lang="en-US" sz="2000" dirty="0"/>
              <a:t>Recruitment and Retention: </a:t>
            </a:r>
            <a:br>
              <a:rPr lang="en-US" sz="2000" dirty="0"/>
            </a:br>
            <a:r>
              <a:rPr lang="en-US" sz="2000" dirty="0"/>
              <a:t>Consequences</a:t>
            </a:r>
            <a:br>
              <a:rPr lang="en-US" sz="2000" dirty="0"/>
            </a:br>
            <a:r>
              <a:rPr lang="en-US" sz="2000" dirty="0"/>
              <a:t>(</a:t>
            </a:r>
            <a:r>
              <a:rPr lang="en-GB" sz="2000" dirty="0">
                <a:effectLst/>
                <a:ea typeface="Calibri" panose="020F0502020204030204" pitchFamily="34" charset="0"/>
              </a:rPr>
              <a:t>Gaps between provisions and care quality</a:t>
            </a:r>
            <a:r>
              <a:rPr lang="en-GB" sz="2000" dirty="0">
                <a:ea typeface="Calibri" panose="020F0502020204030204" pitchFamily="34" charset="0"/>
              </a:rPr>
              <a:t>)</a:t>
            </a:r>
            <a:r>
              <a:rPr lang="en-US" sz="2000" dirty="0"/>
              <a:t> </a:t>
            </a:r>
          </a:p>
        </p:txBody>
      </p:sp>
      <p:sp>
        <p:nvSpPr>
          <p:cNvPr id="3" name="Content Placeholder 2">
            <a:extLst>
              <a:ext uri="{FF2B5EF4-FFF2-40B4-BE49-F238E27FC236}">
                <a16:creationId xmlns:a16="http://schemas.microsoft.com/office/drawing/2014/main" id="{5C16432B-2432-D618-BD00-3A149F94A65F}"/>
              </a:ext>
            </a:extLst>
          </p:cNvPr>
          <p:cNvSpPr>
            <a:spLocks noGrp="1"/>
          </p:cNvSpPr>
          <p:nvPr>
            <p:ph idx="1"/>
          </p:nvPr>
        </p:nvSpPr>
        <p:spPr>
          <a:xfrm>
            <a:off x="-1" y="2296161"/>
            <a:ext cx="6291073" cy="4550774"/>
          </a:xfrm>
        </p:spPr>
        <p:txBody>
          <a:bodyPr>
            <a:normAutofit fontScale="92500" lnSpcReduction="10000"/>
          </a:bodyPr>
          <a:lstStyle/>
          <a:p>
            <a:pPr marL="0" indent="0" fontAlgn="base">
              <a:lnSpc>
                <a:spcPct val="150000"/>
              </a:lnSpc>
              <a:buNone/>
            </a:pPr>
            <a:r>
              <a:rPr lang="en-GB" dirty="0">
                <a:latin typeface="Times New Roman" panose="02020603050405020304" pitchFamily="18" charset="0"/>
                <a:ea typeface="Times New Roman" panose="02020603050405020304" pitchFamily="18" charset="0"/>
                <a:cs typeface="Times New Roman" panose="02020603050405020304" pitchFamily="18" charset="0"/>
              </a:rPr>
              <a:t>E</a:t>
            </a: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stimates of  2.1 million people aged 65 and over in England need help (Activity of daily Living), of whom 1.5 million (84%) have unmet needs</a:t>
            </a:r>
            <a:r>
              <a:rPr lang="en-GB" dirty="0">
                <a:latin typeface="Times New Roman" panose="02020603050405020304" pitchFamily="18" charset="0"/>
                <a:ea typeface="Times New Roman" panose="02020603050405020304" pitchFamily="18" charset="0"/>
                <a:cs typeface="Times New Roman" panose="02020603050405020304" pitchFamily="18" charset="0"/>
              </a:rPr>
              <a:t> (British Medical Association </a:t>
            </a:r>
            <a:endParaRPr lang="en-GB" dirty="0">
              <a:effectLst/>
              <a:latin typeface="Times New Roman" panose="02020603050405020304" pitchFamily="18" charset="0"/>
              <a:ea typeface="Times New Roman" panose="02020603050405020304" pitchFamily="18" charset="0"/>
              <a:cs typeface="Times New Roman" panose="02020603050405020304" pitchFamily="18" charset="0"/>
            </a:endParaRPr>
          </a:p>
          <a:p>
            <a:pPr fontAlgn="base">
              <a:lnSpc>
                <a:spcPct val="150000"/>
              </a:lnSpc>
            </a:pPr>
            <a:r>
              <a:rPr lang="en-GB" b="0" i="0" u="none" strike="noStrike" dirty="0">
                <a:solidFill>
                  <a:srgbClr val="212121"/>
                </a:solidFill>
                <a:effectLst/>
                <a:latin typeface="Times New Roman" panose="02020603050405020304" pitchFamily="18" charset="0"/>
                <a:cs typeface="Times New Roman" panose="02020603050405020304" pitchFamily="18" charset="0"/>
              </a:rPr>
              <a:t> 43% of staff in 2021 meet care demands (5-year low) (CQC,2022) </a:t>
            </a:r>
          </a:p>
          <a:p>
            <a:pPr fontAlgn="base">
              <a:lnSpc>
                <a:spcPct val="150000"/>
              </a:lnSpc>
            </a:pPr>
            <a:r>
              <a:rPr lang="en-GB" b="0" i="0" u="none" strike="noStrike" dirty="0">
                <a:solidFill>
                  <a:srgbClr val="333333"/>
                </a:solidFill>
                <a:effectLst/>
                <a:latin typeface="Times New Roman" panose="02020603050405020304" pitchFamily="18" charset="0"/>
                <a:cs typeface="Times New Roman" panose="02020603050405020304" pitchFamily="18" charset="0"/>
              </a:rPr>
              <a:t>Nearly half (48%) inadequate time to support those in need with dignity and compassion</a:t>
            </a: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 (UNISON, 2022) </a:t>
            </a:r>
          </a:p>
          <a:p>
            <a:pPr fontAlgn="base">
              <a:lnSpc>
                <a:spcPct val="150000"/>
              </a:lnSpc>
            </a:pPr>
            <a:r>
              <a:rPr lang="en-GB" b="0" i="0" u="none" strike="noStrike" dirty="0">
                <a:solidFill>
                  <a:srgbClr val="333333"/>
                </a:solidFill>
                <a:effectLst/>
                <a:latin typeface="Times New Roman" panose="02020603050405020304" pitchFamily="18" charset="0"/>
                <a:cs typeface="Times New Roman" panose="02020603050405020304" pitchFamily="18" charset="0"/>
              </a:rPr>
              <a:t>More than two in five (41%) care workers do not have time for a chat (UNISON, 2022)</a:t>
            </a:r>
            <a:endParaRPr lang="en-GB" sz="17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nSpc>
                <a:spcPct val="90000"/>
              </a:lnSpc>
              <a:buNone/>
            </a:pPr>
            <a:endParaRPr lang="en-GB" sz="1700" dirty="0">
              <a:effectLst/>
              <a:latin typeface="Times New Roman" panose="02020603050405020304" pitchFamily="18" charset="0"/>
              <a:ea typeface="Times New Roman" panose="02020603050405020304" pitchFamily="18" charset="0"/>
            </a:endParaRPr>
          </a:p>
          <a:p>
            <a:pPr marL="0" indent="0">
              <a:lnSpc>
                <a:spcPct val="90000"/>
              </a:lnSpc>
              <a:buNone/>
            </a:pPr>
            <a:endParaRPr lang="en-US" sz="1700" dirty="0"/>
          </a:p>
        </p:txBody>
      </p:sp>
      <p:pic>
        <p:nvPicPr>
          <p:cNvPr id="7170" name="Picture 2" descr="The future of recruitment agencies">
            <a:extLst>
              <a:ext uri="{FF2B5EF4-FFF2-40B4-BE49-F238E27FC236}">
                <a16:creationId xmlns:a16="http://schemas.microsoft.com/office/drawing/2014/main" id="{8771F88B-6240-C2EC-CC1F-B8A75708C87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50426" y="2098555"/>
            <a:ext cx="4788505" cy="3605245"/>
          </a:xfrm>
          <a:prstGeom prst="rect">
            <a:avLst/>
          </a:prstGeom>
          <a:noFill/>
          <a:extLst>
            <a:ext uri="{909E8E84-426E-40DD-AFC4-6F175D3DCCD1}">
              <a14:hiddenFill xmlns:a14="http://schemas.microsoft.com/office/drawing/2010/main">
                <a:solidFill>
                  <a:srgbClr val="FFFFFF"/>
                </a:solidFill>
              </a14:hiddenFill>
            </a:ext>
          </a:extLst>
        </p:spPr>
      </p:pic>
      <p:sp>
        <p:nvSpPr>
          <p:cNvPr id="7179" name="Freeform: Shape 7178">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945030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Freeform: Shape 820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21741A5-A4B4-738A-573E-EDDED6623CBD}"/>
              </a:ext>
            </a:extLst>
          </p:cNvPr>
          <p:cNvSpPr>
            <a:spLocks noGrp="1"/>
          </p:cNvSpPr>
          <p:nvPr>
            <p:ph type="title"/>
          </p:nvPr>
        </p:nvSpPr>
        <p:spPr>
          <a:xfrm>
            <a:off x="1050879" y="609601"/>
            <a:ext cx="9810604" cy="1216024"/>
          </a:xfrm>
        </p:spPr>
        <p:txBody>
          <a:bodyPr>
            <a:normAutofit/>
          </a:bodyPr>
          <a:lstStyle/>
          <a:p>
            <a:r>
              <a:rPr lang="en-US" dirty="0"/>
              <a:t>Sector Gender Imbalance </a:t>
            </a:r>
            <a:endParaRPr lang="en-US"/>
          </a:p>
        </p:txBody>
      </p:sp>
      <p:sp>
        <p:nvSpPr>
          <p:cNvPr id="3" name="Content Placeholder 2">
            <a:extLst>
              <a:ext uri="{FF2B5EF4-FFF2-40B4-BE49-F238E27FC236}">
                <a16:creationId xmlns:a16="http://schemas.microsoft.com/office/drawing/2014/main" id="{3281D4A9-DF16-0740-3D33-F0011F298CD8}"/>
              </a:ext>
            </a:extLst>
          </p:cNvPr>
          <p:cNvSpPr>
            <a:spLocks noGrp="1"/>
          </p:cNvSpPr>
          <p:nvPr>
            <p:ph idx="1"/>
          </p:nvPr>
        </p:nvSpPr>
        <p:spPr>
          <a:xfrm>
            <a:off x="1" y="2296160"/>
            <a:ext cx="5839384" cy="4561839"/>
          </a:xfrm>
        </p:spPr>
        <p:txBody>
          <a:bodyPr>
            <a:normAutofit fontScale="92500" lnSpcReduction="10000"/>
          </a:bodyPr>
          <a:lstStyle/>
          <a:p>
            <a:pPr>
              <a:lnSpc>
                <a:spcPct val="200000"/>
              </a:lnSpc>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81% of sector comprises of females compared to 19% males (reference). </a:t>
            </a:r>
          </a:p>
          <a:p>
            <a:pPr>
              <a:lnSpc>
                <a:spcPct val="200000"/>
              </a:lnSpc>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Societal prejudice  </a:t>
            </a:r>
            <a:endParaRPr lang="en-GB" sz="240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200000"/>
              </a:lnSpc>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Stigmatisation </a:t>
            </a:r>
          </a:p>
          <a:p>
            <a:pPr fontAlgn="base">
              <a:lnSpc>
                <a:spcPct val="200000"/>
              </a:lnSpc>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Pay conditions</a:t>
            </a:r>
          </a:p>
          <a:p>
            <a:pPr fontAlgn="base">
              <a:lnSpc>
                <a:spcPct val="200000"/>
              </a:lnSpc>
            </a:pP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Unclear progression</a:t>
            </a:r>
          </a:p>
          <a:p>
            <a:pPr marL="0" indent="0">
              <a:buNone/>
            </a:pPr>
            <a:endParaRPr lang="en-US" dirty="0"/>
          </a:p>
        </p:txBody>
      </p:sp>
      <p:pic>
        <p:nvPicPr>
          <p:cNvPr id="8194" name="Picture 2" descr="Parkopedia launches microsite showing free parking for NHS workers">
            <a:extLst>
              <a:ext uri="{FF2B5EF4-FFF2-40B4-BE49-F238E27FC236}">
                <a16:creationId xmlns:a16="http://schemas.microsoft.com/office/drawing/2014/main" id="{27C99F08-6404-7075-1C15-45CB909F3BB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37072" y="1978172"/>
            <a:ext cx="4615213" cy="3846011"/>
          </a:xfrm>
          <a:prstGeom prst="rect">
            <a:avLst/>
          </a:prstGeom>
          <a:noFill/>
          <a:extLst>
            <a:ext uri="{909E8E84-426E-40DD-AFC4-6F175D3DCCD1}">
              <a14:hiddenFill xmlns:a14="http://schemas.microsoft.com/office/drawing/2010/main">
                <a:solidFill>
                  <a:srgbClr val="FFFFFF"/>
                </a:solidFill>
              </a14:hiddenFill>
            </a:ext>
          </a:extLst>
        </p:spPr>
      </p:pic>
      <p:sp>
        <p:nvSpPr>
          <p:cNvPr id="8203" name="Freeform: Shape 8202">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64992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7311E7C-4BE3-3C42-0C5F-88ED7F59A7B6}"/>
              </a:ext>
            </a:extLst>
          </p:cNvPr>
          <p:cNvSpPr>
            <a:spLocks noGrp="1"/>
          </p:cNvSpPr>
          <p:nvPr>
            <p:ph type="title"/>
          </p:nvPr>
        </p:nvSpPr>
        <p:spPr>
          <a:xfrm>
            <a:off x="1050879" y="609601"/>
            <a:ext cx="9810604" cy="1216024"/>
          </a:xfrm>
        </p:spPr>
        <p:txBody>
          <a:bodyPr>
            <a:normAutofit/>
          </a:bodyPr>
          <a:lstStyle/>
          <a:p>
            <a:r>
              <a:rPr lang="en-US" dirty="0"/>
              <a:t>Gender Imbalance: </a:t>
            </a:r>
            <a:br>
              <a:rPr lang="en-US" dirty="0"/>
            </a:br>
            <a:r>
              <a:rPr lang="en-US" dirty="0"/>
              <a:t>Consequences </a:t>
            </a:r>
            <a:endParaRPr lang="en-US"/>
          </a:p>
        </p:txBody>
      </p:sp>
      <p:sp>
        <p:nvSpPr>
          <p:cNvPr id="3" name="Content Placeholder 2">
            <a:extLst>
              <a:ext uri="{FF2B5EF4-FFF2-40B4-BE49-F238E27FC236}">
                <a16:creationId xmlns:a16="http://schemas.microsoft.com/office/drawing/2014/main" id="{47816C8F-9254-F1C4-AE84-361240E27090}"/>
              </a:ext>
            </a:extLst>
          </p:cNvPr>
          <p:cNvSpPr>
            <a:spLocks noGrp="1"/>
          </p:cNvSpPr>
          <p:nvPr>
            <p:ph idx="1"/>
          </p:nvPr>
        </p:nvSpPr>
        <p:spPr>
          <a:xfrm>
            <a:off x="97811" y="2296160"/>
            <a:ext cx="6352614" cy="4561839"/>
          </a:xfrm>
        </p:spPr>
        <p:txBody>
          <a:bodyPr>
            <a:normAutofit/>
          </a:bodyPr>
          <a:lstStyle/>
          <a:p>
            <a:pPr fontAlgn="base">
              <a:lnSpc>
                <a:spcPct val="150000"/>
              </a:lnSpc>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Heavy Burden and over reliance of female.</a:t>
            </a:r>
          </a:p>
          <a:p>
            <a:pPr fontAlgn="base">
              <a:lnSpc>
                <a:spcPct val="150000"/>
              </a:lnSpc>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Equality and equity of Care. </a:t>
            </a:r>
          </a:p>
          <a:p>
            <a:pPr fontAlgn="base">
              <a:lnSpc>
                <a:spcPct val="150000"/>
              </a:lnSpc>
            </a:pP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Person Centred Care (what happens if service users require male professionals).  </a:t>
            </a:r>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pPr fontAlgn="base">
              <a:lnSpc>
                <a:spcPct val="150000"/>
              </a:lnSpc>
            </a:pPr>
            <a:r>
              <a:rPr lang="en-GB"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dirty="0">
                <a:latin typeface="Times New Roman" panose="02020603050405020304" pitchFamily="18" charset="0"/>
                <a:ea typeface="Calibri" panose="020F0502020204030204" pitchFamily="34" charset="0"/>
                <a:cs typeface="Times New Roman" panose="02020603050405020304" pitchFamily="18" charset="0"/>
              </a:rPr>
              <a:t>e</a:t>
            </a:r>
            <a:r>
              <a:rPr lang="en-GB" dirty="0">
                <a:effectLst/>
                <a:latin typeface="Times New Roman" panose="02020603050405020304" pitchFamily="18" charset="0"/>
                <a:ea typeface="Calibri" panose="020F0502020204030204" pitchFamily="34" charset="0"/>
                <a:cs typeface="Times New Roman" panose="02020603050405020304" pitchFamily="18" charset="0"/>
              </a:rPr>
              <a:t> </a:t>
            </a:r>
            <a:r>
              <a:rPr lang="en-GB" b="1" dirty="0">
                <a:effectLst/>
                <a:latin typeface="Times New Roman" panose="02020603050405020304" pitchFamily="18" charset="0"/>
                <a:ea typeface="Calibri" panose="020F0502020204030204" pitchFamily="34" charset="0"/>
                <a:cs typeface="Times New Roman" panose="02020603050405020304" pitchFamily="18" charset="0"/>
              </a:rPr>
              <a:t>Social Services Well Being Act Wales (2014) </a:t>
            </a:r>
            <a:r>
              <a:rPr lang="en-GB" dirty="0">
                <a:effectLst/>
                <a:latin typeface="Times New Roman" panose="02020603050405020304" pitchFamily="18" charset="0"/>
                <a:ea typeface="Calibri" panose="020F0502020204030204" pitchFamily="34" charset="0"/>
                <a:cs typeface="Times New Roman" panose="02020603050405020304" pitchFamily="18" charset="0"/>
              </a:rPr>
              <a:t>states that all individuals are entitled to '</a:t>
            </a:r>
            <a:r>
              <a:rPr lang="en-GB" b="1" dirty="0">
                <a:effectLst/>
                <a:latin typeface="Times New Roman" panose="02020603050405020304" pitchFamily="18" charset="0"/>
                <a:ea typeface="Calibri" panose="020F0502020204030204" pitchFamily="34" charset="0"/>
                <a:cs typeface="Times New Roman" panose="02020603050405020304" pitchFamily="18" charset="0"/>
              </a:rPr>
              <a:t>Voice, Choice &amp; Control</a:t>
            </a:r>
            <a:r>
              <a:rPr lang="en-GB" b="1" dirty="0">
                <a:latin typeface="Times New Roman" panose="02020603050405020304" pitchFamily="18" charset="0"/>
                <a:ea typeface="Calibri" panose="020F0502020204030204" pitchFamily="34"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p:txBody>
      </p:sp>
      <p:pic>
        <p:nvPicPr>
          <p:cNvPr id="4" name="Picture 2" descr="Parkopedia launches microsite showing free parking for NHS workers">
            <a:extLst>
              <a:ext uri="{FF2B5EF4-FFF2-40B4-BE49-F238E27FC236}">
                <a16:creationId xmlns:a16="http://schemas.microsoft.com/office/drawing/2014/main" id="{C9EF1A43-1A52-2690-4F75-D57E77BC7E9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96586" y="1904172"/>
            <a:ext cx="4615213" cy="3846011"/>
          </a:xfrm>
          <a:prstGeom prst="rect">
            <a:avLst/>
          </a:prstGeom>
          <a:noFill/>
          <a:extLst>
            <a:ext uri="{909E8E84-426E-40DD-AFC4-6F175D3DCCD1}">
              <a14:hiddenFill xmlns:a14="http://schemas.microsoft.com/office/drawing/2010/main">
                <a:solidFill>
                  <a:srgbClr val="FFFFFF"/>
                </a:solidFill>
              </a14:hiddenFill>
            </a:ext>
          </a:extLst>
        </p:spPr>
      </p:pic>
      <p:sp>
        <p:nvSpPr>
          <p:cNvPr id="13" name="Freeform: Shape 12">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04792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4" name="Rectangle 2053">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6" name="Rectangle 2055">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5EB241-B3EF-90C9-2720-58AD5193FAD8}"/>
              </a:ext>
            </a:extLst>
          </p:cNvPr>
          <p:cNvSpPr>
            <a:spLocks noGrp="1"/>
          </p:cNvSpPr>
          <p:nvPr>
            <p:ph type="title"/>
          </p:nvPr>
        </p:nvSpPr>
        <p:spPr>
          <a:xfrm>
            <a:off x="750628" y="85345"/>
            <a:ext cx="4476464" cy="1216024"/>
          </a:xfrm>
        </p:spPr>
        <p:txBody>
          <a:bodyPr>
            <a:normAutofit/>
          </a:bodyPr>
          <a:lstStyle/>
          <a:p>
            <a:r>
              <a:rPr lang="en-US" dirty="0"/>
              <a:t>Digitalization </a:t>
            </a:r>
          </a:p>
        </p:txBody>
      </p:sp>
      <p:sp>
        <p:nvSpPr>
          <p:cNvPr id="3" name="Content Placeholder 2">
            <a:extLst>
              <a:ext uri="{FF2B5EF4-FFF2-40B4-BE49-F238E27FC236}">
                <a16:creationId xmlns:a16="http://schemas.microsoft.com/office/drawing/2014/main" id="{487C1898-A30D-F644-E973-E3320E7CEEC5}"/>
              </a:ext>
            </a:extLst>
          </p:cNvPr>
          <p:cNvSpPr>
            <a:spLocks noGrp="1"/>
          </p:cNvSpPr>
          <p:nvPr>
            <p:ph idx="1"/>
          </p:nvPr>
        </p:nvSpPr>
        <p:spPr>
          <a:xfrm>
            <a:off x="687939" y="1386713"/>
            <a:ext cx="3875963" cy="4107020"/>
          </a:xfrm>
        </p:spPr>
        <p:txBody>
          <a:bodyPr>
            <a:normAutofit/>
          </a:bodyPr>
          <a:lstStyle/>
          <a:p>
            <a:pPr marL="0" indent="0">
              <a:buNone/>
            </a:pPr>
            <a:r>
              <a:rPr lang="en-GB" dirty="0">
                <a:effectLst/>
                <a:latin typeface="Helvetica Neue" panose="02000503000000020004" pitchFamily="2" charset="0"/>
                <a:ea typeface="Times New Roman" panose="02020603050405020304" pitchFamily="18" charset="0"/>
              </a:rPr>
              <a:t>Currently, all care staff working in care homes for children, secure accommodation or domiciliary support services must register with Social Care Wales (SCW) within six months of the date they start employment.</a:t>
            </a:r>
          </a:p>
          <a:p>
            <a:endParaRPr lang="en-GB" dirty="0">
              <a:effectLst/>
              <a:latin typeface="Times New Roman" panose="02020603050405020304" pitchFamily="18" charset="0"/>
              <a:ea typeface="Times New Roman" panose="02020603050405020304" pitchFamily="18" charset="0"/>
            </a:endParaRPr>
          </a:p>
          <a:p>
            <a:pPr marL="0" indent="0">
              <a:buNone/>
            </a:pPr>
            <a:endParaRPr lang="en-US" dirty="0"/>
          </a:p>
        </p:txBody>
      </p:sp>
      <p:pic>
        <p:nvPicPr>
          <p:cNvPr id="2049" name="Picture 1" descr="CIW core values badge">
            <a:extLst>
              <a:ext uri="{FF2B5EF4-FFF2-40B4-BE49-F238E27FC236}">
                <a16:creationId xmlns:a16="http://schemas.microsoft.com/office/drawing/2014/main" id="{20645F97-5209-C401-B6E2-0503CF98C121}"/>
              </a:ext>
            </a:extLst>
          </p:cNvPr>
          <p:cNvPicPr>
            <a:picLocks noChangeAspect="1" noChangeArrowheads="1"/>
          </p:cNvPicPr>
          <p:nvPr/>
        </p:nvPicPr>
        <p:blipFill rotWithShape="1">
          <a:blip r:embed="rId2" r:link="rId3">
            <a:extLst>
              <a:ext uri="{28A0092B-C50C-407E-A947-70E740481C1C}">
                <a14:useLocalDpi xmlns:a14="http://schemas.microsoft.com/office/drawing/2010/main" val="0"/>
              </a:ext>
            </a:extLst>
          </a:blip>
          <a:srcRect l="21857" r="21309" b="-1"/>
          <a:stretch>
            <a:fillRect/>
          </a:stretch>
        </p:blipFill>
        <p:spPr bwMode="auto">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a:noFill/>
          <a:extLst>
            <a:ext uri="{909E8E84-426E-40DD-AFC4-6F175D3DCCD1}">
              <a14:hiddenFill xmlns:a14="http://schemas.microsoft.com/office/drawing/2010/main">
                <a:solidFill>
                  <a:srgbClr val="FFFFFF"/>
                </a:solidFill>
              </a14:hiddenFill>
            </a:ext>
          </a:extLst>
        </p:spPr>
      </p:pic>
      <p:sp>
        <p:nvSpPr>
          <p:cNvPr id="4" name="Rectangle 2">
            <a:extLst>
              <a:ext uri="{FF2B5EF4-FFF2-40B4-BE49-F238E27FC236}">
                <a16:creationId xmlns:a16="http://schemas.microsoft.com/office/drawing/2014/main" id="{DE8E545E-2576-2FDF-97D0-3E3BB24946DE}"/>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24251228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9CBA58E7-9A9C-4C81-A025-88F5595B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1" name="Freeform: Shape 13320">
            <a:extLst>
              <a:ext uri="{FF2B5EF4-FFF2-40B4-BE49-F238E27FC236}">
                <a16:creationId xmlns:a16="http://schemas.microsoft.com/office/drawing/2014/main" id="{BAD1FD00-072F-41B1-A5C3-D9E51FFF2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0768629"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560151 w 10768629"/>
              <a:gd name="connsiteY167" fmla="*/ 1963609 h 1978172"/>
              <a:gd name="connsiteX168" fmla="*/ 2367221 w 10768629"/>
              <a:gd name="connsiteY168" fmla="*/ 1971884 h 1978172"/>
              <a:gd name="connsiteX169" fmla="*/ 2272130 w 10768629"/>
              <a:gd name="connsiteY169" fmla="*/ 1961162 h 1978172"/>
              <a:gd name="connsiteX170" fmla="*/ 2189404 w 10768629"/>
              <a:gd name="connsiteY170" fmla="*/ 1978172 h 1978172"/>
              <a:gd name="connsiteX171" fmla="*/ 2077704 w 10768629"/>
              <a:gd name="connsiteY171" fmla="*/ 1965002 h 1978172"/>
              <a:gd name="connsiteX172" fmla="*/ 1967996 w 10768629"/>
              <a:gd name="connsiteY172" fmla="*/ 1953187 h 1978172"/>
              <a:gd name="connsiteX173" fmla="*/ 1855805 w 10768629"/>
              <a:gd name="connsiteY173" fmla="*/ 1926082 h 1978172"/>
              <a:gd name="connsiteX174" fmla="*/ 1790957 w 10768629"/>
              <a:gd name="connsiteY174" fmla="*/ 1919460 h 1978172"/>
              <a:gd name="connsiteX175" fmla="*/ 1613978 w 10768629"/>
              <a:gd name="connsiteY175" fmla="*/ 1891581 h 1978172"/>
              <a:gd name="connsiteX176" fmla="*/ 1436831 w 10768629"/>
              <a:gd name="connsiteY176" fmla="*/ 1856201 h 1978172"/>
              <a:gd name="connsiteX177" fmla="*/ 1332568 w 10768629"/>
              <a:gd name="connsiteY177" fmla="*/ 1793149 h 1978172"/>
              <a:gd name="connsiteX178" fmla="*/ 1186881 w 10768629"/>
              <a:gd name="connsiteY178" fmla="*/ 1768613 h 1978172"/>
              <a:gd name="connsiteX179" fmla="*/ 1162595 w 10768629"/>
              <a:gd name="connsiteY179" fmla="*/ 1758337 h 1978172"/>
              <a:gd name="connsiteX180" fmla="*/ 1128523 w 10768629"/>
              <a:gd name="connsiteY180" fmla="*/ 1763621 h 1978172"/>
              <a:gd name="connsiteX181" fmla="*/ 991903 w 10768629"/>
              <a:gd name="connsiteY181" fmla="*/ 1786741 h 1978172"/>
              <a:gd name="connsiteX182" fmla="*/ 883960 w 10768629"/>
              <a:gd name="connsiteY182" fmla="*/ 1822386 h 1978172"/>
              <a:gd name="connsiteX183" fmla="*/ 766531 w 10768629"/>
              <a:gd name="connsiteY183" fmla="*/ 1805053 h 1978172"/>
              <a:gd name="connsiteX184" fmla="*/ 669779 w 10768629"/>
              <a:gd name="connsiteY184" fmla="*/ 1800537 h 1978172"/>
              <a:gd name="connsiteX185" fmla="*/ 523898 w 10768629"/>
              <a:gd name="connsiteY185" fmla="*/ 1811085 h 1978172"/>
              <a:gd name="connsiteX186" fmla="*/ 360251 w 10768629"/>
              <a:gd name="connsiteY186" fmla="*/ 1830735 h 1978172"/>
              <a:gd name="connsiteX187" fmla="*/ 255207 w 10768629"/>
              <a:gd name="connsiteY187" fmla="*/ 1818275 h 1978172"/>
              <a:gd name="connsiteX188" fmla="*/ 101803 w 10768629"/>
              <a:gd name="connsiteY188" fmla="*/ 1870647 h 1978172"/>
              <a:gd name="connsiteX189" fmla="*/ 25397 w 10768629"/>
              <a:gd name="connsiteY189" fmla="*/ 1888443 h 1978172"/>
              <a:gd name="connsiteX190" fmla="*/ 2370 w 10768629"/>
              <a:gd name="connsiteY190" fmla="*/ 1878311 h 1978172"/>
              <a:gd name="connsiteX191" fmla="*/ 0 w 10768629"/>
              <a:gd name="connsiteY191" fmla="*/ 1878785 h 1978172"/>
              <a:gd name="connsiteX192" fmla="*/ 0 w 10768629"/>
              <a:gd name="connsiteY192"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31503 w 10768629"/>
              <a:gd name="connsiteY166" fmla="*/ 1931749 h 1978172"/>
              <a:gd name="connsiteX167" fmla="*/ 2560151 w 10768629"/>
              <a:gd name="connsiteY167" fmla="*/ 1963609 h 1978172"/>
              <a:gd name="connsiteX168" fmla="*/ 2367221 w 10768629"/>
              <a:gd name="connsiteY168" fmla="*/ 1971884 h 1978172"/>
              <a:gd name="connsiteX169" fmla="*/ 2272130 w 10768629"/>
              <a:gd name="connsiteY169" fmla="*/ 1961162 h 1978172"/>
              <a:gd name="connsiteX170" fmla="*/ 2189404 w 10768629"/>
              <a:gd name="connsiteY170" fmla="*/ 1978172 h 1978172"/>
              <a:gd name="connsiteX171" fmla="*/ 2077704 w 10768629"/>
              <a:gd name="connsiteY171" fmla="*/ 1965002 h 1978172"/>
              <a:gd name="connsiteX172" fmla="*/ 1967996 w 10768629"/>
              <a:gd name="connsiteY172" fmla="*/ 1953187 h 1978172"/>
              <a:gd name="connsiteX173" fmla="*/ 1855805 w 10768629"/>
              <a:gd name="connsiteY173" fmla="*/ 1926082 h 1978172"/>
              <a:gd name="connsiteX174" fmla="*/ 1790957 w 10768629"/>
              <a:gd name="connsiteY174" fmla="*/ 1919460 h 1978172"/>
              <a:gd name="connsiteX175" fmla="*/ 1613978 w 10768629"/>
              <a:gd name="connsiteY175" fmla="*/ 1891581 h 1978172"/>
              <a:gd name="connsiteX176" fmla="*/ 1436831 w 10768629"/>
              <a:gd name="connsiteY176" fmla="*/ 1856201 h 1978172"/>
              <a:gd name="connsiteX177" fmla="*/ 1332568 w 10768629"/>
              <a:gd name="connsiteY177" fmla="*/ 1793149 h 1978172"/>
              <a:gd name="connsiteX178" fmla="*/ 1186881 w 10768629"/>
              <a:gd name="connsiteY178" fmla="*/ 1768613 h 1978172"/>
              <a:gd name="connsiteX179" fmla="*/ 1162595 w 10768629"/>
              <a:gd name="connsiteY179" fmla="*/ 1758337 h 1978172"/>
              <a:gd name="connsiteX180" fmla="*/ 1128523 w 10768629"/>
              <a:gd name="connsiteY180" fmla="*/ 1763621 h 1978172"/>
              <a:gd name="connsiteX181" fmla="*/ 991903 w 10768629"/>
              <a:gd name="connsiteY181" fmla="*/ 1786741 h 1978172"/>
              <a:gd name="connsiteX182" fmla="*/ 883960 w 10768629"/>
              <a:gd name="connsiteY182" fmla="*/ 1822386 h 1978172"/>
              <a:gd name="connsiteX183" fmla="*/ 766531 w 10768629"/>
              <a:gd name="connsiteY183" fmla="*/ 1805053 h 1978172"/>
              <a:gd name="connsiteX184" fmla="*/ 669779 w 10768629"/>
              <a:gd name="connsiteY184" fmla="*/ 1800537 h 1978172"/>
              <a:gd name="connsiteX185" fmla="*/ 523898 w 10768629"/>
              <a:gd name="connsiteY185" fmla="*/ 1811085 h 1978172"/>
              <a:gd name="connsiteX186" fmla="*/ 360251 w 10768629"/>
              <a:gd name="connsiteY186" fmla="*/ 1830735 h 1978172"/>
              <a:gd name="connsiteX187" fmla="*/ 255207 w 10768629"/>
              <a:gd name="connsiteY187" fmla="*/ 1818275 h 1978172"/>
              <a:gd name="connsiteX188" fmla="*/ 101803 w 10768629"/>
              <a:gd name="connsiteY188" fmla="*/ 1870647 h 1978172"/>
              <a:gd name="connsiteX189" fmla="*/ 25397 w 10768629"/>
              <a:gd name="connsiteY189" fmla="*/ 1888443 h 1978172"/>
              <a:gd name="connsiteX190" fmla="*/ 2370 w 10768629"/>
              <a:gd name="connsiteY190" fmla="*/ 1878311 h 1978172"/>
              <a:gd name="connsiteX191" fmla="*/ 0 w 10768629"/>
              <a:gd name="connsiteY191" fmla="*/ 1878785 h 1978172"/>
              <a:gd name="connsiteX192" fmla="*/ 0 w 10768629"/>
              <a:gd name="connsiteY192"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91363 w 10768629"/>
              <a:gd name="connsiteY163" fmla="*/ 1929171 h 1978172"/>
              <a:gd name="connsiteX164" fmla="*/ 3038835 w 10768629"/>
              <a:gd name="connsiteY164" fmla="*/ 1920210 h 1978172"/>
              <a:gd name="connsiteX165" fmla="*/ 2897201 w 10768629"/>
              <a:gd name="connsiteY165" fmla="*/ 1926772 h 1978172"/>
              <a:gd name="connsiteX166" fmla="*/ 2731503 w 10768629"/>
              <a:gd name="connsiteY166" fmla="*/ 1931749 h 1978172"/>
              <a:gd name="connsiteX167" fmla="*/ 2560151 w 10768629"/>
              <a:gd name="connsiteY167" fmla="*/ 1963609 h 1978172"/>
              <a:gd name="connsiteX168" fmla="*/ 2367221 w 10768629"/>
              <a:gd name="connsiteY168" fmla="*/ 1971884 h 1978172"/>
              <a:gd name="connsiteX169" fmla="*/ 2272130 w 10768629"/>
              <a:gd name="connsiteY169" fmla="*/ 1961162 h 1978172"/>
              <a:gd name="connsiteX170" fmla="*/ 2189404 w 10768629"/>
              <a:gd name="connsiteY170" fmla="*/ 1978172 h 1978172"/>
              <a:gd name="connsiteX171" fmla="*/ 2077704 w 10768629"/>
              <a:gd name="connsiteY171" fmla="*/ 1965002 h 1978172"/>
              <a:gd name="connsiteX172" fmla="*/ 1967996 w 10768629"/>
              <a:gd name="connsiteY172" fmla="*/ 1953187 h 1978172"/>
              <a:gd name="connsiteX173" fmla="*/ 1855805 w 10768629"/>
              <a:gd name="connsiteY173" fmla="*/ 1926082 h 1978172"/>
              <a:gd name="connsiteX174" fmla="*/ 1790957 w 10768629"/>
              <a:gd name="connsiteY174" fmla="*/ 1919460 h 1978172"/>
              <a:gd name="connsiteX175" fmla="*/ 1613978 w 10768629"/>
              <a:gd name="connsiteY175" fmla="*/ 1891581 h 1978172"/>
              <a:gd name="connsiteX176" fmla="*/ 1436831 w 10768629"/>
              <a:gd name="connsiteY176" fmla="*/ 1856201 h 1978172"/>
              <a:gd name="connsiteX177" fmla="*/ 1332568 w 10768629"/>
              <a:gd name="connsiteY177" fmla="*/ 1793149 h 1978172"/>
              <a:gd name="connsiteX178" fmla="*/ 1186881 w 10768629"/>
              <a:gd name="connsiteY178" fmla="*/ 1768613 h 1978172"/>
              <a:gd name="connsiteX179" fmla="*/ 1162595 w 10768629"/>
              <a:gd name="connsiteY179" fmla="*/ 1758337 h 1978172"/>
              <a:gd name="connsiteX180" fmla="*/ 1128523 w 10768629"/>
              <a:gd name="connsiteY180" fmla="*/ 1763621 h 1978172"/>
              <a:gd name="connsiteX181" fmla="*/ 991903 w 10768629"/>
              <a:gd name="connsiteY181" fmla="*/ 1786741 h 1978172"/>
              <a:gd name="connsiteX182" fmla="*/ 883960 w 10768629"/>
              <a:gd name="connsiteY182" fmla="*/ 1822386 h 1978172"/>
              <a:gd name="connsiteX183" fmla="*/ 766531 w 10768629"/>
              <a:gd name="connsiteY183" fmla="*/ 1805053 h 1978172"/>
              <a:gd name="connsiteX184" fmla="*/ 669779 w 10768629"/>
              <a:gd name="connsiteY184" fmla="*/ 1800537 h 1978172"/>
              <a:gd name="connsiteX185" fmla="*/ 523898 w 10768629"/>
              <a:gd name="connsiteY185" fmla="*/ 1811085 h 1978172"/>
              <a:gd name="connsiteX186" fmla="*/ 360251 w 10768629"/>
              <a:gd name="connsiteY186" fmla="*/ 1830735 h 1978172"/>
              <a:gd name="connsiteX187" fmla="*/ 255207 w 10768629"/>
              <a:gd name="connsiteY187" fmla="*/ 1818275 h 1978172"/>
              <a:gd name="connsiteX188" fmla="*/ 101803 w 10768629"/>
              <a:gd name="connsiteY188" fmla="*/ 1870647 h 1978172"/>
              <a:gd name="connsiteX189" fmla="*/ 25397 w 10768629"/>
              <a:gd name="connsiteY189" fmla="*/ 1888443 h 1978172"/>
              <a:gd name="connsiteX190" fmla="*/ 2370 w 10768629"/>
              <a:gd name="connsiteY190" fmla="*/ 1878311 h 1978172"/>
              <a:gd name="connsiteX191" fmla="*/ 0 w 10768629"/>
              <a:gd name="connsiteY191" fmla="*/ 1878785 h 1978172"/>
              <a:gd name="connsiteX192" fmla="*/ 0 w 10768629"/>
              <a:gd name="connsiteY192"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28929 w 10768629"/>
              <a:gd name="connsiteY162" fmla="*/ 1938226 h 1978172"/>
              <a:gd name="connsiteX163" fmla="*/ 3091363 w 10768629"/>
              <a:gd name="connsiteY163" fmla="*/ 1929171 h 1978172"/>
              <a:gd name="connsiteX164" fmla="*/ 3038835 w 10768629"/>
              <a:gd name="connsiteY164" fmla="*/ 1920210 h 1978172"/>
              <a:gd name="connsiteX165" fmla="*/ 2897201 w 10768629"/>
              <a:gd name="connsiteY165" fmla="*/ 1926772 h 1978172"/>
              <a:gd name="connsiteX166" fmla="*/ 2731503 w 10768629"/>
              <a:gd name="connsiteY166" fmla="*/ 1931749 h 1978172"/>
              <a:gd name="connsiteX167" fmla="*/ 2560151 w 10768629"/>
              <a:gd name="connsiteY167" fmla="*/ 1963609 h 1978172"/>
              <a:gd name="connsiteX168" fmla="*/ 2367221 w 10768629"/>
              <a:gd name="connsiteY168" fmla="*/ 1971884 h 1978172"/>
              <a:gd name="connsiteX169" fmla="*/ 2272130 w 10768629"/>
              <a:gd name="connsiteY169" fmla="*/ 1961162 h 1978172"/>
              <a:gd name="connsiteX170" fmla="*/ 2189404 w 10768629"/>
              <a:gd name="connsiteY170" fmla="*/ 1978172 h 1978172"/>
              <a:gd name="connsiteX171" fmla="*/ 2077704 w 10768629"/>
              <a:gd name="connsiteY171" fmla="*/ 1965002 h 1978172"/>
              <a:gd name="connsiteX172" fmla="*/ 1967996 w 10768629"/>
              <a:gd name="connsiteY172" fmla="*/ 1953187 h 1978172"/>
              <a:gd name="connsiteX173" fmla="*/ 1855805 w 10768629"/>
              <a:gd name="connsiteY173" fmla="*/ 1926082 h 1978172"/>
              <a:gd name="connsiteX174" fmla="*/ 1790957 w 10768629"/>
              <a:gd name="connsiteY174" fmla="*/ 1919460 h 1978172"/>
              <a:gd name="connsiteX175" fmla="*/ 1613978 w 10768629"/>
              <a:gd name="connsiteY175" fmla="*/ 1891581 h 1978172"/>
              <a:gd name="connsiteX176" fmla="*/ 1436831 w 10768629"/>
              <a:gd name="connsiteY176" fmla="*/ 1856201 h 1978172"/>
              <a:gd name="connsiteX177" fmla="*/ 1332568 w 10768629"/>
              <a:gd name="connsiteY177" fmla="*/ 1793149 h 1978172"/>
              <a:gd name="connsiteX178" fmla="*/ 1186881 w 10768629"/>
              <a:gd name="connsiteY178" fmla="*/ 1768613 h 1978172"/>
              <a:gd name="connsiteX179" fmla="*/ 1162595 w 10768629"/>
              <a:gd name="connsiteY179" fmla="*/ 1758337 h 1978172"/>
              <a:gd name="connsiteX180" fmla="*/ 1128523 w 10768629"/>
              <a:gd name="connsiteY180" fmla="*/ 1763621 h 1978172"/>
              <a:gd name="connsiteX181" fmla="*/ 991903 w 10768629"/>
              <a:gd name="connsiteY181" fmla="*/ 1786741 h 1978172"/>
              <a:gd name="connsiteX182" fmla="*/ 883960 w 10768629"/>
              <a:gd name="connsiteY182" fmla="*/ 1822386 h 1978172"/>
              <a:gd name="connsiteX183" fmla="*/ 766531 w 10768629"/>
              <a:gd name="connsiteY183" fmla="*/ 1805053 h 1978172"/>
              <a:gd name="connsiteX184" fmla="*/ 669779 w 10768629"/>
              <a:gd name="connsiteY184" fmla="*/ 1800537 h 1978172"/>
              <a:gd name="connsiteX185" fmla="*/ 523898 w 10768629"/>
              <a:gd name="connsiteY185" fmla="*/ 1811085 h 1978172"/>
              <a:gd name="connsiteX186" fmla="*/ 360251 w 10768629"/>
              <a:gd name="connsiteY186" fmla="*/ 1830735 h 1978172"/>
              <a:gd name="connsiteX187" fmla="*/ 255207 w 10768629"/>
              <a:gd name="connsiteY187" fmla="*/ 1818275 h 1978172"/>
              <a:gd name="connsiteX188" fmla="*/ 101803 w 10768629"/>
              <a:gd name="connsiteY188" fmla="*/ 1870647 h 1978172"/>
              <a:gd name="connsiteX189" fmla="*/ 25397 w 10768629"/>
              <a:gd name="connsiteY189" fmla="*/ 1888443 h 1978172"/>
              <a:gd name="connsiteX190" fmla="*/ 2370 w 10768629"/>
              <a:gd name="connsiteY190" fmla="*/ 1878311 h 1978172"/>
              <a:gd name="connsiteX191" fmla="*/ 0 w 10768629"/>
              <a:gd name="connsiteY191" fmla="*/ 1878785 h 1978172"/>
              <a:gd name="connsiteX192" fmla="*/ 0 w 10768629"/>
              <a:gd name="connsiteY192"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686411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28929 w 10768629"/>
              <a:gd name="connsiteY162" fmla="*/ 1938226 h 1978172"/>
              <a:gd name="connsiteX163" fmla="*/ 3091363 w 10768629"/>
              <a:gd name="connsiteY163" fmla="*/ 1929171 h 1978172"/>
              <a:gd name="connsiteX164" fmla="*/ 3038835 w 10768629"/>
              <a:gd name="connsiteY164" fmla="*/ 1920210 h 1978172"/>
              <a:gd name="connsiteX165" fmla="*/ 2897201 w 10768629"/>
              <a:gd name="connsiteY165" fmla="*/ 1926772 h 1978172"/>
              <a:gd name="connsiteX166" fmla="*/ 2731503 w 10768629"/>
              <a:gd name="connsiteY166" fmla="*/ 1931749 h 1978172"/>
              <a:gd name="connsiteX167" fmla="*/ 2560151 w 10768629"/>
              <a:gd name="connsiteY167" fmla="*/ 1963609 h 1978172"/>
              <a:gd name="connsiteX168" fmla="*/ 2367221 w 10768629"/>
              <a:gd name="connsiteY168" fmla="*/ 1971884 h 1978172"/>
              <a:gd name="connsiteX169" fmla="*/ 2272130 w 10768629"/>
              <a:gd name="connsiteY169" fmla="*/ 1961162 h 1978172"/>
              <a:gd name="connsiteX170" fmla="*/ 2189404 w 10768629"/>
              <a:gd name="connsiteY170" fmla="*/ 1978172 h 1978172"/>
              <a:gd name="connsiteX171" fmla="*/ 2077704 w 10768629"/>
              <a:gd name="connsiteY171" fmla="*/ 1965002 h 1978172"/>
              <a:gd name="connsiteX172" fmla="*/ 1967996 w 10768629"/>
              <a:gd name="connsiteY172" fmla="*/ 1953187 h 1978172"/>
              <a:gd name="connsiteX173" fmla="*/ 1855805 w 10768629"/>
              <a:gd name="connsiteY173" fmla="*/ 1926082 h 1978172"/>
              <a:gd name="connsiteX174" fmla="*/ 1790957 w 10768629"/>
              <a:gd name="connsiteY174" fmla="*/ 1919460 h 1978172"/>
              <a:gd name="connsiteX175" fmla="*/ 1613978 w 10768629"/>
              <a:gd name="connsiteY175" fmla="*/ 1891581 h 1978172"/>
              <a:gd name="connsiteX176" fmla="*/ 1436831 w 10768629"/>
              <a:gd name="connsiteY176" fmla="*/ 1856201 h 1978172"/>
              <a:gd name="connsiteX177" fmla="*/ 1332568 w 10768629"/>
              <a:gd name="connsiteY177" fmla="*/ 1793149 h 1978172"/>
              <a:gd name="connsiteX178" fmla="*/ 1186881 w 10768629"/>
              <a:gd name="connsiteY178" fmla="*/ 1768613 h 1978172"/>
              <a:gd name="connsiteX179" fmla="*/ 1162595 w 10768629"/>
              <a:gd name="connsiteY179" fmla="*/ 1758337 h 1978172"/>
              <a:gd name="connsiteX180" fmla="*/ 1128523 w 10768629"/>
              <a:gd name="connsiteY180" fmla="*/ 1763621 h 1978172"/>
              <a:gd name="connsiteX181" fmla="*/ 991903 w 10768629"/>
              <a:gd name="connsiteY181" fmla="*/ 1786741 h 1978172"/>
              <a:gd name="connsiteX182" fmla="*/ 883960 w 10768629"/>
              <a:gd name="connsiteY182" fmla="*/ 1822386 h 1978172"/>
              <a:gd name="connsiteX183" fmla="*/ 766531 w 10768629"/>
              <a:gd name="connsiteY183" fmla="*/ 1805053 h 1978172"/>
              <a:gd name="connsiteX184" fmla="*/ 669779 w 10768629"/>
              <a:gd name="connsiteY184" fmla="*/ 1800537 h 1978172"/>
              <a:gd name="connsiteX185" fmla="*/ 523898 w 10768629"/>
              <a:gd name="connsiteY185" fmla="*/ 1811085 h 1978172"/>
              <a:gd name="connsiteX186" fmla="*/ 360251 w 10768629"/>
              <a:gd name="connsiteY186" fmla="*/ 1830735 h 1978172"/>
              <a:gd name="connsiteX187" fmla="*/ 255207 w 10768629"/>
              <a:gd name="connsiteY187" fmla="*/ 1818275 h 1978172"/>
              <a:gd name="connsiteX188" fmla="*/ 101803 w 10768629"/>
              <a:gd name="connsiteY188" fmla="*/ 1870647 h 1978172"/>
              <a:gd name="connsiteX189" fmla="*/ 25397 w 10768629"/>
              <a:gd name="connsiteY189" fmla="*/ 1888443 h 1978172"/>
              <a:gd name="connsiteX190" fmla="*/ 2370 w 10768629"/>
              <a:gd name="connsiteY190" fmla="*/ 1878311 h 1978172"/>
              <a:gd name="connsiteX191" fmla="*/ 0 w 10768629"/>
              <a:gd name="connsiteY191" fmla="*/ 1878785 h 1978172"/>
              <a:gd name="connsiteX192" fmla="*/ 0 w 10768629"/>
              <a:gd name="connsiteY192"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2238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2238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2238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2238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2238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48487 w 10768629"/>
              <a:gd name="connsiteY140" fmla="*/ 1660781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48487 w 10768629"/>
              <a:gd name="connsiteY140" fmla="*/ 1660781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96112 w 10768629"/>
              <a:gd name="connsiteY140" fmla="*/ 1636968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96112 w 10768629"/>
              <a:gd name="connsiteY140" fmla="*/ 1636968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66262" y="1643128"/>
                  <a:pt x="5596112" y="1636968"/>
                </a:cubicBezTo>
                <a:cubicBezTo>
                  <a:pt x="5561981" y="1612826"/>
                  <a:pt x="5429171" y="1655721"/>
                  <a:pt x="5388466" y="1653195"/>
                </a:cubicBezTo>
                <a:cubicBezTo>
                  <a:pt x="5288041" y="1668530"/>
                  <a:pt x="5074771" y="1739921"/>
                  <a:pt x="4945936" y="1713743"/>
                </a:cubicBezTo>
                <a:cubicBezTo>
                  <a:pt x="4914142" y="1717597"/>
                  <a:pt x="4870655" y="1726609"/>
                  <a:pt x="4851784" y="1726895"/>
                </a:cubicBezTo>
                <a:lnTo>
                  <a:pt x="4789844" y="1730706"/>
                </a:lnTo>
                <a:lnTo>
                  <a:pt x="4686411" y="1771811"/>
                </a:lnTo>
                <a:cubicBezTo>
                  <a:pt x="4633697"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28929" y="1938226"/>
                </a:lnTo>
                <a:lnTo>
                  <a:pt x="3091363" y="1929171"/>
                </a:lnTo>
                <a:cubicBezTo>
                  <a:pt x="3071584" y="1922993"/>
                  <a:pt x="3080878" y="1929976"/>
                  <a:pt x="3038835" y="1920210"/>
                </a:cubicBezTo>
                <a:cubicBezTo>
                  <a:pt x="3011900" y="1947086"/>
                  <a:pt x="2967972" y="1927319"/>
                  <a:pt x="2897201" y="1926772"/>
                </a:cubicBezTo>
                <a:lnTo>
                  <a:pt x="2731503" y="1931749"/>
                </a:lnTo>
                <a:cubicBezTo>
                  <a:pt x="2675328" y="1937888"/>
                  <a:pt x="2629596" y="1956920"/>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93437" y="1790584"/>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39976" y="1793141"/>
                  <a:pt x="883960" y="1803336"/>
                </a:cubicBezTo>
                <a:cubicBezTo>
                  <a:pt x="831931" y="177181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D693766-CDC0-A2D6-8014-6C89CB3ADBEE}"/>
              </a:ext>
            </a:extLst>
          </p:cNvPr>
          <p:cNvSpPr>
            <a:spLocks noGrp="1"/>
          </p:cNvSpPr>
          <p:nvPr>
            <p:ph type="title"/>
          </p:nvPr>
        </p:nvSpPr>
        <p:spPr>
          <a:xfrm>
            <a:off x="1050879" y="609601"/>
            <a:ext cx="6001356" cy="1216024"/>
          </a:xfrm>
        </p:spPr>
        <p:txBody>
          <a:bodyPr>
            <a:normAutofit/>
          </a:bodyPr>
          <a:lstStyle/>
          <a:p>
            <a:r>
              <a:rPr lang="en-US" dirty="0"/>
              <a:t>Digitalization </a:t>
            </a:r>
          </a:p>
        </p:txBody>
      </p:sp>
      <p:sp>
        <p:nvSpPr>
          <p:cNvPr id="13323" name="Freeform: Shape 13322">
            <a:extLst>
              <a:ext uri="{FF2B5EF4-FFF2-40B4-BE49-F238E27FC236}">
                <a16:creationId xmlns:a16="http://schemas.microsoft.com/office/drawing/2014/main" id="{3B9FD11D-7561-43C8-BE54-00D7DCF0E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5391" y="5800300"/>
            <a:ext cx="5736610" cy="1057702"/>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D5E319-BDCA-BDB6-36B2-80BBAF814843}"/>
              </a:ext>
            </a:extLst>
          </p:cNvPr>
          <p:cNvSpPr>
            <a:spLocks noGrp="1"/>
          </p:cNvSpPr>
          <p:nvPr>
            <p:ph idx="1"/>
          </p:nvPr>
        </p:nvSpPr>
        <p:spPr>
          <a:xfrm>
            <a:off x="-1" y="2205318"/>
            <a:ext cx="6884895" cy="4652682"/>
          </a:xfrm>
        </p:spPr>
        <p:txBody>
          <a:bodyPr>
            <a:normAutofit/>
          </a:bodyPr>
          <a:lstStyle/>
          <a:p>
            <a:pPr marL="0" indent="0">
              <a:lnSpc>
                <a:spcPct val="150000"/>
              </a:lnSpc>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The Informed Health and Care: A Digital Health and Social Care Strategy for Wales (2015): </a:t>
            </a:r>
          </a:p>
          <a:p>
            <a:pPr>
              <a:lnSpc>
                <a:spcPct val="150000"/>
              </a:lnSpc>
            </a:pPr>
            <a:r>
              <a:rPr lang="en-GB" sz="1600" dirty="0">
                <a:effectLst/>
                <a:latin typeface="Times New Roman" panose="02020603050405020304" pitchFamily="18" charset="0"/>
                <a:ea typeface="Times New Roman" panose="02020603050405020304" pitchFamily="18" charset="0"/>
              </a:rPr>
              <a:t>Information for you</a:t>
            </a:r>
          </a:p>
          <a:p>
            <a:pPr>
              <a:lnSpc>
                <a:spcPct val="150000"/>
              </a:lnSpc>
            </a:pPr>
            <a:r>
              <a:rPr lang="en-GB" sz="1600" dirty="0">
                <a:effectLst/>
                <a:latin typeface="Calibri" panose="020F0502020204030204" pitchFamily="34" charset="0"/>
                <a:ea typeface="Times New Roman" panose="02020603050405020304" pitchFamily="18" charset="0"/>
              </a:rPr>
              <a:t>Supporting Individuals</a:t>
            </a:r>
          </a:p>
          <a:p>
            <a:pPr marL="0" indent="0">
              <a:lnSpc>
                <a:spcPct val="150000"/>
              </a:lnSpc>
              <a:buNone/>
            </a:pPr>
            <a:endParaRPr lang="en-GB" sz="1600" dirty="0">
              <a:latin typeface="Calibri" panose="020F0502020204030204" pitchFamily="34" charset="0"/>
              <a:ea typeface="Times New Roman" panose="02020603050405020304" pitchFamily="18" charset="0"/>
            </a:endParaRPr>
          </a:p>
          <a:p>
            <a:pPr marL="0" indent="0">
              <a:lnSpc>
                <a:spcPct val="150000"/>
              </a:lnSpc>
              <a:buNone/>
            </a:pPr>
            <a:r>
              <a:rPr lang="en-GB" sz="1600" b="1" dirty="0">
                <a:effectLst/>
                <a:latin typeface="Times New Roman" panose="02020603050405020304" pitchFamily="18" charset="0"/>
                <a:ea typeface="Times New Roman" panose="02020603050405020304" pitchFamily="18" charset="0"/>
              </a:rPr>
              <a:t>Wales Digital Strategy (2021): </a:t>
            </a:r>
          </a:p>
          <a:p>
            <a:pPr>
              <a:lnSpc>
                <a:spcPct val="150000"/>
              </a:lnSpc>
            </a:pPr>
            <a:r>
              <a:rPr lang="en-GB" sz="1600" dirty="0">
                <a:effectLst/>
                <a:latin typeface="Times New Roman" panose="02020603050405020304" pitchFamily="18" charset="0"/>
                <a:ea typeface="Times New Roman" panose="02020603050405020304" pitchFamily="18" charset="0"/>
              </a:rPr>
              <a:t>Mission 2: digital inclusion (motivation, access, skills and confidence) </a:t>
            </a:r>
          </a:p>
          <a:p>
            <a:pPr>
              <a:lnSpc>
                <a:spcPct val="150000"/>
              </a:lnSpc>
            </a:pPr>
            <a:r>
              <a:rPr lang="en-GB" sz="1600" dirty="0">
                <a:effectLst/>
                <a:latin typeface="Times New Roman" panose="02020603050405020304" pitchFamily="18" charset="0"/>
                <a:ea typeface="Times New Roman" panose="02020603050405020304" pitchFamily="18" charset="0"/>
              </a:rPr>
              <a:t>Mission 3: digital skills (Create a workforce with digital competencies) </a:t>
            </a:r>
          </a:p>
        </p:txBody>
      </p:sp>
      <p:sp>
        <p:nvSpPr>
          <p:cNvPr id="13325" name="Freeform: Shape 13324">
            <a:extLst>
              <a:ext uri="{FF2B5EF4-FFF2-40B4-BE49-F238E27FC236}">
                <a16:creationId xmlns:a16="http://schemas.microsoft.com/office/drawing/2014/main" id="{6BFFEA99-E831-4C3B-8D16-0EA4AB33F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4000" y="753529"/>
            <a:ext cx="4010943" cy="535094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3314" name="Picture 2" descr="What Was The Digital Revolution? - WorldAtlas">
            <a:extLst>
              <a:ext uri="{FF2B5EF4-FFF2-40B4-BE49-F238E27FC236}">
                <a16:creationId xmlns:a16="http://schemas.microsoft.com/office/drawing/2014/main" id="{4A5DD418-BC6C-757E-BFB0-584ED1D09B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043" r="13772" b="1"/>
          <a:stretch/>
        </p:blipFill>
        <p:spPr bwMode="auto">
          <a:xfrm>
            <a:off x="7402219" y="771090"/>
            <a:ext cx="3684567" cy="50292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1856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93766-CDC0-A2D6-8014-6C89CB3ADBEE}"/>
              </a:ext>
            </a:extLst>
          </p:cNvPr>
          <p:cNvSpPr>
            <a:spLocks noGrp="1"/>
          </p:cNvSpPr>
          <p:nvPr>
            <p:ph type="title"/>
          </p:nvPr>
        </p:nvSpPr>
        <p:spPr>
          <a:xfrm>
            <a:off x="746079" y="0"/>
            <a:ext cx="6001356" cy="1216024"/>
          </a:xfrm>
        </p:spPr>
        <p:txBody>
          <a:bodyPr>
            <a:normAutofit/>
          </a:bodyPr>
          <a:lstStyle/>
          <a:p>
            <a:pPr algn="ctr"/>
            <a:r>
              <a:rPr lang="en-US" dirty="0"/>
              <a:t>Digitalization:</a:t>
            </a:r>
            <a:br>
              <a:rPr lang="en-US" dirty="0"/>
            </a:br>
            <a:r>
              <a:rPr lang="en-US" dirty="0"/>
              <a:t>Within Wales</a:t>
            </a:r>
          </a:p>
        </p:txBody>
      </p:sp>
      <p:sp>
        <p:nvSpPr>
          <p:cNvPr id="3" name="Content Placeholder 2">
            <a:extLst>
              <a:ext uri="{FF2B5EF4-FFF2-40B4-BE49-F238E27FC236}">
                <a16:creationId xmlns:a16="http://schemas.microsoft.com/office/drawing/2014/main" id="{A7D5E319-BDCA-BDB6-36B2-80BBAF814843}"/>
              </a:ext>
            </a:extLst>
          </p:cNvPr>
          <p:cNvSpPr>
            <a:spLocks noGrp="1"/>
          </p:cNvSpPr>
          <p:nvPr>
            <p:ph idx="1"/>
          </p:nvPr>
        </p:nvSpPr>
        <p:spPr>
          <a:xfrm>
            <a:off x="189932" y="1362329"/>
            <a:ext cx="6884895" cy="5032375"/>
          </a:xfrm>
        </p:spPr>
        <p:txBody>
          <a:bodyPr>
            <a:normAutofit/>
          </a:bodyPr>
          <a:lstStyle/>
          <a:p>
            <a:pPr marL="0" indent="0">
              <a:lnSpc>
                <a:spcPct val="90000"/>
              </a:lnSpc>
              <a:buNone/>
            </a:pPr>
            <a:r>
              <a:rPr lang="en-GB" sz="1600" b="1" dirty="0">
                <a:effectLst/>
                <a:latin typeface="Times New Roman" panose="02020603050405020304" pitchFamily="18" charset="0"/>
                <a:ea typeface="Calibri" panose="020F0502020204030204" pitchFamily="34" charset="0"/>
                <a:cs typeface="Times New Roman" panose="02020603050405020304" pitchFamily="18" charset="0"/>
              </a:rPr>
              <a:t>Digital Competence Framework: </a:t>
            </a:r>
          </a:p>
          <a:p>
            <a:pPr>
              <a:lnSpc>
                <a:spcPct val="90000"/>
              </a:lnSpc>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The Digital Competence Framework (DCF) is the first element of the new curriculum for Wales to be made available.</a:t>
            </a:r>
          </a:p>
          <a:p>
            <a:pPr>
              <a:lnSpc>
                <a:spcPct val="90000"/>
              </a:lnSpc>
            </a:pPr>
            <a:r>
              <a:rPr lang="en-GB" sz="1600" dirty="0">
                <a:latin typeface="Times New Roman" panose="02020603050405020304" pitchFamily="18" charset="0"/>
                <a:ea typeface="Times New Roman" panose="02020603050405020304" pitchFamily="18" charset="0"/>
                <a:cs typeface="Times New Roman" panose="02020603050405020304" pitchFamily="18" charset="0"/>
              </a:rPr>
              <a:t>Citizenship: Interact with the world around them. </a:t>
            </a:r>
          </a:p>
          <a:p>
            <a:pPr>
              <a:lnSpc>
                <a:spcPct val="90000"/>
              </a:lnSpc>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Interacting and collaborating: </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communication and identify which are the most effective for a given situation</a:t>
            </a:r>
            <a:r>
              <a:rPr lang="en-GB" sz="1600" dirty="0">
                <a:effectLst/>
                <a:latin typeface="Times New Roman" panose="02020603050405020304" pitchFamily="18" charset="0"/>
                <a:cs typeface="Times New Roman" panose="02020603050405020304" pitchFamily="18" charset="0"/>
              </a:rPr>
              <a:t> </a:t>
            </a:r>
          </a:p>
          <a:p>
            <a:pPr>
              <a:lnSpc>
                <a:spcPct val="90000"/>
              </a:lnSpc>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Producing: </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While some of the skills in this strand are applicable in other contexts</a:t>
            </a:r>
          </a:p>
          <a:p>
            <a:pPr marL="0" indent="0">
              <a:lnSpc>
                <a:spcPct val="90000"/>
              </a:lnSpc>
              <a:buNone/>
            </a:pP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marL="0" indent="0">
              <a:lnSpc>
                <a:spcPct val="90000"/>
              </a:lnSpc>
              <a:buNone/>
            </a:pPr>
            <a:r>
              <a:rPr lang="en-GB" sz="1600" b="1" dirty="0">
                <a:effectLst/>
                <a:latin typeface="Times New Roman" panose="02020603050405020304" pitchFamily="18" charset="0"/>
                <a:ea typeface="Times New Roman" panose="02020603050405020304" pitchFamily="18" charset="0"/>
                <a:cs typeface="Times New Roman" panose="02020603050405020304" pitchFamily="18" charset="0"/>
              </a:rPr>
              <a:t>Digital Strategy 2030: </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National Mission for education (Post-16)</a:t>
            </a:r>
          </a:p>
          <a:p>
            <a:pPr>
              <a:lnSpc>
                <a:spcPct val="90000"/>
              </a:lnSpc>
            </a:pPr>
            <a:r>
              <a:rPr lang="en-GB" sz="1600" dirty="0">
                <a:latin typeface="Times New Roman" panose="02020603050405020304" pitchFamily="18" charset="0"/>
                <a:ea typeface="Times New Roman" panose="02020603050405020304" pitchFamily="18" charset="0"/>
                <a:cs typeface="Times New Roman" panose="02020603050405020304" pitchFamily="18" charset="0"/>
              </a:rPr>
              <a:t>To reinforce skills learned from (DCF)</a:t>
            </a:r>
          </a:p>
          <a:p>
            <a:pPr>
              <a:lnSpc>
                <a:spcPct val="90000"/>
              </a:lnSpc>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Support </a:t>
            </a:r>
            <a:r>
              <a:rPr lang="en-GB" sz="1600" dirty="0">
                <a:latin typeface="Times New Roman" panose="02020603050405020304" pitchFamily="18" charset="0"/>
                <a:ea typeface="Times New Roman" panose="02020603050405020304" pitchFamily="18" charset="0"/>
                <a:cs typeface="Times New Roman" panose="02020603050405020304" pitchFamily="18" charset="0"/>
              </a:rPr>
              <a:t>the Future Generations Act (2015)</a:t>
            </a:r>
          </a:p>
          <a:p>
            <a:pPr>
              <a:lnSpc>
                <a:spcPct val="90000"/>
              </a:lnSpc>
            </a:pPr>
            <a:r>
              <a:rPr lang="en-GB" sz="1600" dirty="0">
                <a:latin typeface="Times New Roman" panose="02020603050405020304" pitchFamily="18" charset="0"/>
                <a:ea typeface="Calibri" panose="020F0502020204030204" pitchFamily="34" charset="0"/>
                <a:cs typeface="Times New Roman" panose="02020603050405020304" pitchFamily="18" charset="0"/>
              </a:rPr>
              <a:t>I</a:t>
            </a: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ncrease accessibility and flexibility for all</a:t>
            </a:r>
            <a:r>
              <a:rPr lang="en-GB" sz="1600" dirty="0">
                <a:effectLst/>
                <a:latin typeface="Times New Roman" panose="02020603050405020304" pitchFamily="18" charset="0"/>
                <a:cs typeface="Times New Roman" panose="02020603050405020304" pitchFamily="18" charset="0"/>
              </a:rPr>
              <a:t> </a:t>
            </a:r>
          </a:p>
          <a:p>
            <a:pPr>
              <a:lnSpc>
                <a:spcPct val="90000"/>
              </a:lnSpc>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Promote good health and wellbeing for everyone </a:t>
            </a:r>
          </a:p>
          <a:p>
            <a:pPr>
              <a:lnSpc>
                <a:spcPct val="90000"/>
              </a:lnSpc>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Build healthier communities and better environments</a:t>
            </a:r>
            <a:r>
              <a:rPr lang="en-GB" sz="1600" dirty="0">
                <a:effectLst/>
                <a:latin typeface="Times New Roman" panose="02020603050405020304" pitchFamily="18" charset="0"/>
                <a:cs typeface="Times New Roman" panose="02020603050405020304" pitchFamily="18" charset="0"/>
              </a:rPr>
              <a:t> (Welsh Government, 2019)</a:t>
            </a: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nSpc>
                <a:spcPct val="90000"/>
              </a:lnSpc>
              <a:buNone/>
            </a:pPr>
            <a:endParaRPr lang="en-GB" sz="500" dirty="0">
              <a:effectLst/>
              <a:latin typeface="Times New Roman" panose="02020603050405020304" pitchFamily="18" charset="0"/>
              <a:ea typeface="Times New Roman" panose="02020603050405020304" pitchFamily="18" charset="0"/>
            </a:endParaRPr>
          </a:p>
          <a:p>
            <a:pPr marL="0" indent="0">
              <a:lnSpc>
                <a:spcPct val="90000"/>
              </a:lnSpc>
              <a:buNone/>
            </a:pPr>
            <a:endParaRPr lang="en-GB" sz="500" dirty="0">
              <a:effectLst/>
              <a:latin typeface="Times New Roman" panose="02020603050405020304" pitchFamily="18" charset="0"/>
              <a:ea typeface="Times New Roman" panose="02020603050405020304" pitchFamily="18" charset="0"/>
            </a:endParaRPr>
          </a:p>
        </p:txBody>
      </p:sp>
      <p:pic>
        <p:nvPicPr>
          <p:cNvPr id="13314" name="Picture 2" descr="What Was The Digital Revolution? - WorldAtlas">
            <a:extLst>
              <a:ext uri="{FF2B5EF4-FFF2-40B4-BE49-F238E27FC236}">
                <a16:creationId xmlns:a16="http://schemas.microsoft.com/office/drawing/2014/main" id="{4A5DD418-BC6C-757E-BFB0-584ED1D09B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043" r="13772" b="1"/>
          <a:stretch/>
        </p:blipFill>
        <p:spPr bwMode="auto">
          <a:xfrm>
            <a:off x="7402219" y="771090"/>
            <a:ext cx="3684567" cy="50292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90492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78" name="Rectangle 1537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0" name="Freeform: Shape 1537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40E19B8-223F-B822-FFF5-CA8EFCD62BFC}"/>
              </a:ext>
            </a:extLst>
          </p:cNvPr>
          <p:cNvSpPr>
            <a:spLocks noGrp="1"/>
          </p:cNvSpPr>
          <p:nvPr>
            <p:ph type="title"/>
          </p:nvPr>
        </p:nvSpPr>
        <p:spPr>
          <a:xfrm>
            <a:off x="1050879" y="609601"/>
            <a:ext cx="9810604" cy="1216024"/>
          </a:xfrm>
        </p:spPr>
        <p:txBody>
          <a:bodyPr>
            <a:normAutofit/>
          </a:bodyPr>
          <a:lstStyle/>
          <a:p>
            <a:pPr algn="ctr"/>
            <a:r>
              <a:rPr lang="en-US" dirty="0"/>
              <a:t>gap BETWEEN PROVISION AND NEED</a:t>
            </a:r>
          </a:p>
        </p:txBody>
      </p:sp>
      <p:sp>
        <p:nvSpPr>
          <p:cNvPr id="3" name="Content Placeholder 2">
            <a:extLst>
              <a:ext uri="{FF2B5EF4-FFF2-40B4-BE49-F238E27FC236}">
                <a16:creationId xmlns:a16="http://schemas.microsoft.com/office/drawing/2014/main" id="{339C6DA7-D843-31D2-DAEC-912DE045CCC0}"/>
              </a:ext>
            </a:extLst>
          </p:cNvPr>
          <p:cNvSpPr>
            <a:spLocks noGrp="1"/>
          </p:cNvSpPr>
          <p:nvPr>
            <p:ph idx="1"/>
          </p:nvPr>
        </p:nvSpPr>
        <p:spPr>
          <a:xfrm>
            <a:off x="0" y="2095455"/>
            <a:ext cx="7668768" cy="4762546"/>
          </a:xfrm>
        </p:spPr>
        <p:txBody>
          <a:bodyPr>
            <a:normAutofit/>
          </a:bodyPr>
          <a:lstStyle/>
          <a:p>
            <a:pPr marL="0" indent="0">
              <a:lnSpc>
                <a:spcPct val="90000"/>
              </a:lnSpc>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Sustainable Development Goals (SDGs) </a:t>
            </a:r>
          </a:p>
          <a:p>
            <a:pPr>
              <a:lnSpc>
                <a:spcPct val="90000"/>
              </a:lnSpc>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Goal 3: Good health and Wellbeing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(UNESCO, 2021). </a:t>
            </a:r>
            <a:endParaRPr lang="en-US" sz="1800" dirty="0">
              <a:latin typeface="Times New Roman" panose="02020603050405020304" pitchFamily="18" charset="0"/>
              <a:cs typeface="Times New Roman" panose="02020603050405020304" pitchFamily="18" charset="0"/>
            </a:endParaRPr>
          </a:p>
          <a:p>
            <a:pPr marL="0" indent="0">
              <a:lnSpc>
                <a:spcPct val="90000"/>
              </a:lnSpc>
              <a:buNone/>
            </a:pPr>
            <a:endParaRPr lang="en-US" sz="1800" dirty="0">
              <a:latin typeface="Times New Roman" panose="02020603050405020304" pitchFamily="18" charset="0"/>
              <a:cs typeface="Times New Roman" panose="02020603050405020304" pitchFamily="18" charset="0"/>
            </a:endParaRPr>
          </a:p>
          <a:p>
            <a:pPr marL="0" indent="0">
              <a:lnSpc>
                <a:spcPct val="90000"/>
              </a:lnSpc>
              <a:buNone/>
            </a:pPr>
            <a:r>
              <a:rPr lang="en-US" sz="1800" dirty="0">
                <a:latin typeface="Times New Roman" panose="02020603050405020304" pitchFamily="18" charset="0"/>
                <a:cs typeface="Times New Roman" panose="02020603050405020304" pitchFamily="18" charset="0"/>
              </a:rPr>
              <a:t>Digital Divide: </a:t>
            </a:r>
          </a:p>
          <a:p>
            <a:pPr>
              <a:lnSpc>
                <a:spcPct val="90000"/>
              </a:lnSpc>
            </a:pPr>
            <a:r>
              <a:rPr lang="en-US" sz="1800" dirty="0">
                <a:latin typeface="Times New Roman" panose="02020603050405020304" pitchFamily="18" charset="0"/>
                <a:cs typeface="Times New Roman" panose="02020603050405020304" pitchFamily="18" charset="0"/>
              </a:rPr>
              <a:t>Physical access</a:t>
            </a:r>
          </a:p>
          <a:p>
            <a:pPr>
              <a:lnSpc>
                <a:spcPct val="90000"/>
              </a:lnSpc>
            </a:pPr>
            <a:r>
              <a:rPr lang="en-US" sz="1800" dirty="0">
                <a:latin typeface="Times New Roman" panose="02020603050405020304" pitchFamily="18" charset="0"/>
                <a:cs typeface="Times New Roman" panose="02020603050405020304" pitchFamily="18" charset="0"/>
              </a:rPr>
              <a:t>Competencies and attainment </a:t>
            </a:r>
          </a:p>
          <a:p>
            <a:pPr>
              <a:lnSpc>
                <a:spcPct val="90000"/>
              </a:lnSpc>
            </a:pPr>
            <a:r>
              <a:rPr lang="en-US" sz="1800" dirty="0">
                <a:latin typeface="Times New Roman" panose="02020603050405020304" pitchFamily="18" charset="0"/>
                <a:cs typeface="Times New Roman" panose="02020603050405020304" pitchFamily="18" charset="0"/>
              </a:rPr>
              <a:t>External Factors: Provisions</a:t>
            </a:r>
          </a:p>
          <a:p>
            <a:pPr marL="0" indent="0">
              <a:lnSpc>
                <a:spcPct val="90000"/>
              </a:lnSpc>
              <a:buNone/>
            </a:pPr>
            <a:endParaRPr lang="en-US" sz="1800" dirty="0">
              <a:latin typeface="Times New Roman" panose="02020603050405020304" pitchFamily="18" charset="0"/>
              <a:cs typeface="Times New Roman" panose="02020603050405020304" pitchFamily="18" charset="0"/>
            </a:endParaRPr>
          </a:p>
          <a:p>
            <a:pPr marL="0" indent="0">
              <a:lnSpc>
                <a:spcPct val="90000"/>
              </a:lnSpc>
              <a:buNone/>
            </a:pPr>
            <a:r>
              <a:rPr lang="en-US" sz="1800" dirty="0">
                <a:latin typeface="Times New Roman" panose="02020603050405020304" pitchFamily="18" charset="0"/>
                <a:cs typeface="Times New Roman" panose="02020603050405020304" pitchFamily="18" charset="0"/>
              </a:rPr>
              <a:t>Low socioeconomic position and age contributes towards (digital exclusion) (Santos et al., 2021). </a:t>
            </a:r>
          </a:p>
          <a:p>
            <a:pPr marL="0" indent="0">
              <a:lnSpc>
                <a:spcPct val="90000"/>
              </a:lnSpc>
              <a:buNone/>
            </a:pPr>
            <a:r>
              <a:rPr lang="en-GB" sz="1800" dirty="0">
                <a:latin typeface="Times New Roman" panose="02020603050405020304" pitchFamily="18" charset="0"/>
                <a:cs typeface="Times New Roman" panose="02020603050405020304" pitchFamily="18" charset="0"/>
              </a:rPr>
              <a:t>Data </a:t>
            </a:r>
            <a:r>
              <a:rPr lang="en-GB" sz="1800" dirty="0">
                <a:effectLst/>
                <a:latin typeface="Times New Roman" panose="02020603050405020304" pitchFamily="18" charset="0"/>
                <a:cs typeface="Times New Roman" panose="02020603050405020304" pitchFamily="18" charset="0"/>
              </a:rPr>
              <a:t>finds that those more at risk of digital exclusion were those aged 65+ (18%) Ofcom 2021</a:t>
            </a:r>
          </a:p>
          <a:p>
            <a:pPr marL="0" indent="0">
              <a:lnSpc>
                <a:spcPct val="90000"/>
              </a:lnSpc>
              <a:buNone/>
            </a:pPr>
            <a:endParaRPr lang="en-GB" sz="1400" dirty="0">
              <a:latin typeface="Times New Roman" panose="02020603050405020304" pitchFamily="18" charset="0"/>
              <a:cs typeface="Times New Roman" panose="02020603050405020304" pitchFamily="18" charset="0"/>
            </a:endParaRPr>
          </a:p>
          <a:p>
            <a:pPr marL="0" indent="0">
              <a:lnSpc>
                <a:spcPct val="90000"/>
              </a:lnSpc>
              <a:buNone/>
            </a:pPr>
            <a:endParaRPr lang="en-GB" sz="1400" dirty="0">
              <a:latin typeface="Times New Roman" panose="02020603050405020304" pitchFamily="18" charset="0"/>
              <a:cs typeface="Times New Roman" panose="02020603050405020304" pitchFamily="18" charset="0"/>
            </a:endParaRPr>
          </a:p>
          <a:p>
            <a:pPr marL="0" indent="0">
              <a:lnSpc>
                <a:spcPct val="90000"/>
              </a:lnSpc>
              <a:buNone/>
            </a:pPr>
            <a:endParaRPr lang="en-GB" sz="1400" dirty="0">
              <a:effectLst/>
              <a:latin typeface="Times New Roman" panose="02020603050405020304" pitchFamily="18" charset="0"/>
              <a:cs typeface="Times New Roman" panose="02020603050405020304" pitchFamily="18" charset="0"/>
            </a:endParaRPr>
          </a:p>
          <a:p>
            <a:pPr marL="0" indent="0">
              <a:lnSpc>
                <a:spcPct val="90000"/>
              </a:lnSpc>
              <a:buNone/>
            </a:pPr>
            <a:endParaRPr lang="en-US" sz="1400" dirty="0"/>
          </a:p>
        </p:txBody>
      </p:sp>
      <p:pic>
        <p:nvPicPr>
          <p:cNvPr id="15362" name="Picture 2" descr="What Makes Geisinger's Destination Care Program Tick">
            <a:extLst>
              <a:ext uri="{FF2B5EF4-FFF2-40B4-BE49-F238E27FC236}">
                <a16:creationId xmlns:a16="http://schemas.microsoft.com/office/drawing/2014/main" id="{A68A466E-FCAD-259B-0CC4-4A08A0BB25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309" r="33080" b="1"/>
          <a:stretch/>
        </p:blipFill>
        <p:spPr bwMode="auto">
          <a:xfrm>
            <a:off x="9036097" y="1831282"/>
            <a:ext cx="2817655" cy="3846011"/>
          </a:xfrm>
          <a:prstGeom prst="rect">
            <a:avLst/>
          </a:prstGeom>
          <a:noFill/>
          <a:extLst>
            <a:ext uri="{909E8E84-426E-40DD-AFC4-6F175D3DCCD1}">
              <a14:hiddenFill xmlns:a14="http://schemas.microsoft.com/office/drawing/2010/main">
                <a:solidFill>
                  <a:srgbClr val="FFFFFF"/>
                </a:solidFill>
              </a14:hiddenFill>
            </a:ext>
          </a:extLst>
        </p:spPr>
      </p:pic>
      <p:sp>
        <p:nvSpPr>
          <p:cNvPr id="15382" name="Freeform: Shape 15381">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089774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09" name="Rectangle 12301">
            <a:extLst>
              <a:ext uri="{FF2B5EF4-FFF2-40B4-BE49-F238E27FC236}">
                <a16:creationId xmlns:a16="http://schemas.microsoft.com/office/drawing/2014/main" id="{9CBA58E7-9A9C-4C81-A025-88F5595B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0" name="Freeform: Shape 12303">
            <a:extLst>
              <a:ext uri="{FF2B5EF4-FFF2-40B4-BE49-F238E27FC236}">
                <a16:creationId xmlns:a16="http://schemas.microsoft.com/office/drawing/2014/main" id="{BAD1FD00-072F-41B1-A5C3-D9E51FFF2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0768629"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560151 w 10768629"/>
              <a:gd name="connsiteY167" fmla="*/ 1963609 h 1978172"/>
              <a:gd name="connsiteX168" fmla="*/ 2367221 w 10768629"/>
              <a:gd name="connsiteY168" fmla="*/ 1971884 h 1978172"/>
              <a:gd name="connsiteX169" fmla="*/ 2272130 w 10768629"/>
              <a:gd name="connsiteY169" fmla="*/ 1961162 h 1978172"/>
              <a:gd name="connsiteX170" fmla="*/ 2189404 w 10768629"/>
              <a:gd name="connsiteY170" fmla="*/ 1978172 h 1978172"/>
              <a:gd name="connsiteX171" fmla="*/ 2077704 w 10768629"/>
              <a:gd name="connsiteY171" fmla="*/ 1965002 h 1978172"/>
              <a:gd name="connsiteX172" fmla="*/ 1967996 w 10768629"/>
              <a:gd name="connsiteY172" fmla="*/ 1953187 h 1978172"/>
              <a:gd name="connsiteX173" fmla="*/ 1855805 w 10768629"/>
              <a:gd name="connsiteY173" fmla="*/ 1926082 h 1978172"/>
              <a:gd name="connsiteX174" fmla="*/ 1790957 w 10768629"/>
              <a:gd name="connsiteY174" fmla="*/ 1919460 h 1978172"/>
              <a:gd name="connsiteX175" fmla="*/ 1613978 w 10768629"/>
              <a:gd name="connsiteY175" fmla="*/ 1891581 h 1978172"/>
              <a:gd name="connsiteX176" fmla="*/ 1436831 w 10768629"/>
              <a:gd name="connsiteY176" fmla="*/ 1856201 h 1978172"/>
              <a:gd name="connsiteX177" fmla="*/ 1332568 w 10768629"/>
              <a:gd name="connsiteY177" fmla="*/ 1793149 h 1978172"/>
              <a:gd name="connsiteX178" fmla="*/ 1186881 w 10768629"/>
              <a:gd name="connsiteY178" fmla="*/ 1768613 h 1978172"/>
              <a:gd name="connsiteX179" fmla="*/ 1162595 w 10768629"/>
              <a:gd name="connsiteY179" fmla="*/ 1758337 h 1978172"/>
              <a:gd name="connsiteX180" fmla="*/ 1128523 w 10768629"/>
              <a:gd name="connsiteY180" fmla="*/ 1763621 h 1978172"/>
              <a:gd name="connsiteX181" fmla="*/ 991903 w 10768629"/>
              <a:gd name="connsiteY181" fmla="*/ 1786741 h 1978172"/>
              <a:gd name="connsiteX182" fmla="*/ 883960 w 10768629"/>
              <a:gd name="connsiteY182" fmla="*/ 1822386 h 1978172"/>
              <a:gd name="connsiteX183" fmla="*/ 766531 w 10768629"/>
              <a:gd name="connsiteY183" fmla="*/ 1805053 h 1978172"/>
              <a:gd name="connsiteX184" fmla="*/ 669779 w 10768629"/>
              <a:gd name="connsiteY184" fmla="*/ 1800537 h 1978172"/>
              <a:gd name="connsiteX185" fmla="*/ 523898 w 10768629"/>
              <a:gd name="connsiteY185" fmla="*/ 1811085 h 1978172"/>
              <a:gd name="connsiteX186" fmla="*/ 360251 w 10768629"/>
              <a:gd name="connsiteY186" fmla="*/ 1830735 h 1978172"/>
              <a:gd name="connsiteX187" fmla="*/ 255207 w 10768629"/>
              <a:gd name="connsiteY187" fmla="*/ 1818275 h 1978172"/>
              <a:gd name="connsiteX188" fmla="*/ 101803 w 10768629"/>
              <a:gd name="connsiteY188" fmla="*/ 1870647 h 1978172"/>
              <a:gd name="connsiteX189" fmla="*/ 25397 w 10768629"/>
              <a:gd name="connsiteY189" fmla="*/ 1888443 h 1978172"/>
              <a:gd name="connsiteX190" fmla="*/ 2370 w 10768629"/>
              <a:gd name="connsiteY190" fmla="*/ 1878311 h 1978172"/>
              <a:gd name="connsiteX191" fmla="*/ 0 w 10768629"/>
              <a:gd name="connsiteY191" fmla="*/ 1878785 h 1978172"/>
              <a:gd name="connsiteX192" fmla="*/ 0 w 10768629"/>
              <a:gd name="connsiteY192"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31503 w 10768629"/>
              <a:gd name="connsiteY166" fmla="*/ 1931749 h 1978172"/>
              <a:gd name="connsiteX167" fmla="*/ 2560151 w 10768629"/>
              <a:gd name="connsiteY167" fmla="*/ 1963609 h 1978172"/>
              <a:gd name="connsiteX168" fmla="*/ 2367221 w 10768629"/>
              <a:gd name="connsiteY168" fmla="*/ 1971884 h 1978172"/>
              <a:gd name="connsiteX169" fmla="*/ 2272130 w 10768629"/>
              <a:gd name="connsiteY169" fmla="*/ 1961162 h 1978172"/>
              <a:gd name="connsiteX170" fmla="*/ 2189404 w 10768629"/>
              <a:gd name="connsiteY170" fmla="*/ 1978172 h 1978172"/>
              <a:gd name="connsiteX171" fmla="*/ 2077704 w 10768629"/>
              <a:gd name="connsiteY171" fmla="*/ 1965002 h 1978172"/>
              <a:gd name="connsiteX172" fmla="*/ 1967996 w 10768629"/>
              <a:gd name="connsiteY172" fmla="*/ 1953187 h 1978172"/>
              <a:gd name="connsiteX173" fmla="*/ 1855805 w 10768629"/>
              <a:gd name="connsiteY173" fmla="*/ 1926082 h 1978172"/>
              <a:gd name="connsiteX174" fmla="*/ 1790957 w 10768629"/>
              <a:gd name="connsiteY174" fmla="*/ 1919460 h 1978172"/>
              <a:gd name="connsiteX175" fmla="*/ 1613978 w 10768629"/>
              <a:gd name="connsiteY175" fmla="*/ 1891581 h 1978172"/>
              <a:gd name="connsiteX176" fmla="*/ 1436831 w 10768629"/>
              <a:gd name="connsiteY176" fmla="*/ 1856201 h 1978172"/>
              <a:gd name="connsiteX177" fmla="*/ 1332568 w 10768629"/>
              <a:gd name="connsiteY177" fmla="*/ 1793149 h 1978172"/>
              <a:gd name="connsiteX178" fmla="*/ 1186881 w 10768629"/>
              <a:gd name="connsiteY178" fmla="*/ 1768613 h 1978172"/>
              <a:gd name="connsiteX179" fmla="*/ 1162595 w 10768629"/>
              <a:gd name="connsiteY179" fmla="*/ 1758337 h 1978172"/>
              <a:gd name="connsiteX180" fmla="*/ 1128523 w 10768629"/>
              <a:gd name="connsiteY180" fmla="*/ 1763621 h 1978172"/>
              <a:gd name="connsiteX181" fmla="*/ 991903 w 10768629"/>
              <a:gd name="connsiteY181" fmla="*/ 1786741 h 1978172"/>
              <a:gd name="connsiteX182" fmla="*/ 883960 w 10768629"/>
              <a:gd name="connsiteY182" fmla="*/ 1822386 h 1978172"/>
              <a:gd name="connsiteX183" fmla="*/ 766531 w 10768629"/>
              <a:gd name="connsiteY183" fmla="*/ 1805053 h 1978172"/>
              <a:gd name="connsiteX184" fmla="*/ 669779 w 10768629"/>
              <a:gd name="connsiteY184" fmla="*/ 1800537 h 1978172"/>
              <a:gd name="connsiteX185" fmla="*/ 523898 w 10768629"/>
              <a:gd name="connsiteY185" fmla="*/ 1811085 h 1978172"/>
              <a:gd name="connsiteX186" fmla="*/ 360251 w 10768629"/>
              <a:gd name="connsiteY186" fmla="*/ 1830735 h 1978172"/>
              <a:gd name="connsiteX187" fmla="*/ 255207 w 10768629"/>
              <a:gd name="connsiteY187" fmla="*/ 1818275 h 1978172"/>
              <a:gd name="connsiteX188" fmla="*/ 101803 w 10768629"/>
              <a:gd name="connsiteY188" fmla="*/ 1870647 h 1978172"/>
              <a:gd name="connsiteX189" fmla="*/ 25397 w 10768629"/>
              <a:gd name="connsiteY189" fmla="*/ 1888443 h 1978172"/>
              <a:gd name="connsiteX190" fmla="*/ 2370 w 10768629"/>
              <a:gd name="connsiteY190" fmla="*/ 1878311 h 1978172"/>
              <a:gd name="connsiteX191" fmla="*/ 0 w 10768629"/>
              <a:gd name="connsiteY191" fmla="*/ 1878785 h 1978172"/>
              <a:gd name="connsiteX192" fmla="*/ 0 w 10768629"/>
              <a:gd name="connsiteY192"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91363 w 10768629"/>
              <a:gd name="connsiteY163" fmla="*/ 1929171 h 1978172"/>
              <a:gd name="connsiteX164" fmla="*/ 3038835 w 10768629"/>
              <a:gd name="connsiteY164" fmla="*/ 1920210 h 1978172"/>
              <a:gd name="connsiteX165" fmla="*/ 2897201 w 10768629"/>
              <a:gd name="connsiteY165" fmla="*/ 1926772 h 1978172"/>
              <a:gd name="connsiteX166" fmla="*/ 2731503 w 10768629"/>
              <a:gd name="connsiteY166" fmla="*/ 1931749 h 1978172"/>
              <a:gd name="connsiteX167" fmla="*/ 2560151 w 10768629"/>
              <a:gd name="connsiteY167" fmla="*/ 1963609 h 1978172"/>
              <a:gd name="connsiteX168" fmla="*/ 2367221 w 10768629"/>
              <a:gd name="connsiteY168" fmla="*/ 1971884 h 1978172"/>
              <a:gd name="connsiteX169" fmla="*/ 2272130 w 10768629"/>
              <a:gd name="connsiteY169" fmla="*/ 1961162 h 1978172"/>
              <a:gd name="connsiteX170" fmla="*/ 2189404 w 10768629"/>
              <a:gd name="connsiteY170" fmla="*/ 1978172 h 1978172"/>
              <a:gd name="connsiteX171" fmla="*/ 2077704 w 10768629"/>
              <a:gd name="connsiteY171" fmla="*/ 1965002 h 1978172"/>
              <a:gd name="connsiteX172" fmla="*/ 1967996 w 10768629"/>
              <a:gd name="connsiteY172" fmla="*/ 1953187 h 1978172"/>
              <a:gd name="connsiteX173" fmla="*/ 1855805 w 10768629"/>
              <a:gd name="connsiteY173" fmla="*/ 1926082 h 1978172"/>
              <a:gd name="connsiteX174" fmla="*/ 1790957 w 10768629"/>
              <a:gd name="connsiteY174" fmla="*/ 1919460 h 1978172"/>
              <a:gd name="connsiteX175" fmla="*/ 1613978 w 10768629"/>
              <a:gd name="connsiteY175" fmla="*/ 1891581 h 1978172"/>
              <a:gd name="connsiteX176" fmla="*/ 1436831 w 10768629"/>
              <a:gd name="connsiteY176" fmla="*/ 1856201 h 1978172"/>
              <a:gd name="connsiteX177" fmla="*/ 1332568 w 10768629"/>
              <a:gd name="connsiteY177" fmla="*/ 1793149 h 1978172"/>
              <a:gd name="connsiteX178" fmla="*/ 1186881 w 10768629"/>
              <a:gd name="connsiteY178" fmla="*/ 1768613 h 1978172"/>
              <a:gd name="connsiteX179" fmla="*/ 1162595 w 10768629"/>
              <a:gd name="connsiteY179" fmla="*/ 1758337 h 1978172"/>
              <a:gd name="connsiteX180" fmla="*/ 1128523 w 10768629"/>
              <a:gd name="connsiteY180" fmla="*/ 1763621 h 1978172"/>
              <a:gd name="connsiteX181" fmla="*/ 991903 w 10768629"/>
              <a:gd name="connsiteY181" fmla="*/ 1786741 h 1978172"/>
              <a:gd name="connsiteX182" fmla="*/ 883960 w 10768629"/>
              <a:gd name="connsiteY182" fmla="*/ 1822386 h 1978172"/>
              <a:gd name="connsiteX183" fmla="*/ 766531 w 10768629"/>
              <a:gd name="connsiteY183" fmla="*/ 1805053 h 1978172"/>
              <a:gd name="connsiteX184" fmla="*/ 669779 w 10768629"/>
              <a:gd name="connsiteY184" fmla="*/ 1800537 h 1978172"/>
              <a:gd name="connsiteX185" fmla="*/ 523898 w 10768629"/>
              <a:gd name="connsiteY185" fmla="*/ 1811085 h 1978172"/>
              <a:gd name="connsiteX186" fmla="*/ 360251 w 10768629"/>
              <a:gd name="connsiteY186" fmla="*/ 1830735 h 1978172"/>
              <a:gd name="connsiteX187" fmla="*/ 255207 w 10768629"/>
              <a:gd name="connsiteY187" fmla="*/ 1818275 h 1978172"/>
              <a:gd name="connsiteX188" fmla="*/ 101803 w 10768629"/>
              <a:gd name="connsiteY188" fmla="*/ 1870647 h 1978172"/>
              <a:gd name="connsiteX189" fmla="*/ 25397 w 10768629"/>
              <a:gd name="connsiteY189" fmla="*/ 1888443 h 1978172"/>
              <a:gd name="connsiteX190" fmla="*/ 2370 w 10768629"/>
              <a:gd name="connsiteY190" fmla="*/ 1878311 h 1978172"/>
              <a:gd name="connsiteX191" fmla="*/ 0 w 10768629"/>
              <a:gd name="connsiteY191" fmla="*/ 1878785 h 1978172"/>
              <a:gd name="connsiteX192" fmla="*/ 0 w 10768629"/>
              <a:gd name="connsiteY192"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28929 w 10768629"/>
              <a:gd name="connsiteY162" fmla="*/ 1938226 h 1978172"/>
              <a:gd name="connsiteX163" fmla="*/ 3091363 w 10768629"/>
              <a:gd name="connsiteY163" fmla="*/ 1929171 h 1978172"/>
              <a:gd name="connsiteX164" fmla="*/ 3038835 w 10768629"/>
              <a:gd name="connsiteY164" fmla="*/ 1920210 h 1978172"/>
              <a:gd name="connsiteX165" fmla="*/ 2897201 w 10768629"/>
              <a:gd name="connsiteY165" fmla="*/ 1926772 h 1978172"/>
              <a:gd name="connsiteX166" fmla="*/ 2731503 w 10768629"/>
              <a:gd name="connsiteY166" fmla="*/ 1931749 h 1978172"/>
              <a:gd name="connsiteX167" fmla="*/ 2560151 w 10768629"/>
              <a:gd name="connsiteY167" fmla="*/ 1963609 h 1978172"/>
              <a:gd name="connsiteX168" fmla="*/ 2367221 w 10768629"/>
              <a:gd name="connsiteY168" fmla="*/ 1971884 h 1978172"/>
              <a:gd name="connsiteX169" fmla="*/ 2272130 w 10768629"/>
              <a:gd name="connsiteY169" fmla="*/ 1961162 h 1978172"/>
              <a:gd name="connsiteX170" fmla="*/ 2189404 w 10768629"/>
              <a:gd name="connsiteY170" fmla="*/ 1978172 h 1978172"/>
              <a:gd name="connsiteX171" fmla="*/ 2077704 w 10768629"/>
              <a:gd name="connsiteY171" fmla="*/ 1965002 h 1978172"/>
              <a:gd name="connsiteX172" fmla="*/ 1967996 w 10768629"/>
              <a:gd name="connsiteY172" fmla="*/ 1953187 h 1978172"/>
              <a:gd name="connsiteX173" fmla="*/ 1855805 w 10768629"/>
              <a:gd name="connsiteY173" fmla="*/ 1926082 h 1978172"/>
              <a:gd name="connsiteX174" fmla="*/ 1790957 w 10768629"/>
              <a:gd name="connsiteY174" fmla="*/ 1919460 h 1978172"/>
              <a:gd name="connsiteX175" fmla="*/ 1613978 w 10768629"/>
              <a:gd name="connsiteY175" fmla="*/ 1891581 h 1978172"/>
              <a:gd name="connsiteX176" fmla="*/ 1436831 w 10768629"/>
              <a:gd name="connsiteY176" fmla="*/ 1856201 h 1978172"/>
              <a:gd name="connsiteX177" fmla="*/ 1332568 w 10768629"/>
              <a:gd name="connsiteY177" fmla="*/ 1793149 h 1978172"/>
              <a:gd name="connsiteX178" fmla="*/ 1186881 w 10768629"/>
              <a:gd name="connsiteY178" fmla="*/ 1768613 h 1978172"/>
              <a:gd name="connsiteX179" fmla="*/ 1162595 w 10768629"/>
              <a:gd name="connsiteY179" fmla="*/ 1758337 h 1978172"/>
              <a:gd name="connsiteX180" fmla="*/ 1128523 w 10768629"/>
              <a:gd name="connsiteY180" fmla="*/ 1763621 h 1978172"/>
              <a:gd name="connsiteX181" fmla="*/ 991903 w 10768629"/>
              <a:gd name="connsiteY181" fmla="*/ 1786741 h 1978172"/>
              <a:gd name="connsiteX182" fmla="*/ 883960 w 10768629"/>
              <a:gd name="connsiteY182" fmla="*/ 1822386 h 1978172"/>
              <a:gd name="connsiteX183" fmla="*/ 766531 w 10768629"/>
              <a:gd name="connsiteY183" fmla="*/ 1805053 h 1978172"/>
              <a:gd name="connsiteX184" fmla="*/ 669779 w 10768629"/>
              <a:gd name="connsiteY184" fmla="*/ 1800537 h 1978172"/>
              <a:gd name="connsiteX185" fmla="*/ 523898 w 10768629"/>
              <a:gd name="connsiteY185" fmla="*/ 1811085 h 1978172"/>
              <a:gd name="connsiteX186" fmla="*/ 360251 w 10768629"/>
              <a:gd name="connsiteY186" fmla="*/ 1830735 h 1978172"/>
              <a:gd name="connsiteX187" fmla="*/ 255207 w 10768629"/>
              <a:gd name="connsiteY187" fmla="*/ 1818275 h 1978172"/>
              <a:gd name="connsiteX188" fmla="*/ 101803 w 10768629"/>
              <a:gd name="connsiteY188" fmla="*/ 1870647 h 1978172"/>
              <a:gd name="connsiteX189" fmla="*/ 25397 w 10768629"/>
              <a:gd name="connsiteY189" fmla="*/ 1888443 h 1978172"/>
              <a:gd name="connsiteX190" fmla="*/ 2370 w 10768629"/>
              <a:gd name="connsiteY190" fmla="*/ 1878311 h 1978172"/>
              <a:gd name="connsiteX191" fmla="*/ 0 w 10768629"/>
              <a:gd name="connsiteY191" fmla="*/ 1878785 h 1978172"/>
              <a:gd name="connsiteX192" fmla="*/ 0 w 10768629"/>
              <a:gd name="connsiteY192"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686411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28929 w 10768629"/>
              <a:gd name="connsiteY162" fmla="*/ 1938226 h 1978172"/>
              <a:gd name="connsiteX163" fmla="*/ 3091363 w 10768629"/>
              <a:gd name="connsiteY163" fmla="*/ 1929171 h 1978172"/>
              <a:gd name="connsiteX164" fmla="*/ 3038835 w 10768629"/>
              <a:gd name="connsiteY164" fmla="*/ 1920210 h 1978172"/>
              <a:gd name="connsiteX165" fmla="*/ 2897201 w 10768629"/>
              <a:gd name="connsiteY165" fmla="*/ 1926772 h 1978172"/>
              <a:gd name="connsiteX166" fmla="*/ 2731503 w 10768629"/>
              <a:gd name="connsiteY166" fmla="*/ 1931749 h 1978172"/>
              <a:gd name="connsiteX167" fmla="*/ 2560151 w 10768629"/>
              <a:gd name="connsiteY167" fmla="*/ 1963609 h 1978172"/>
              <a:gd name="connsiteX168" fmla="*/ 2367221 w 10768629"/>
              <a:gd name="connsiteY168" fmla="*/ 1971884 h 1978172"/>
              <a:gd name="connsiteX169" fmla="*/ 2272130 w 10768629"/>
              <a:gd name="connsiteY169" fmla="*/ 1961162 h 1978172"/>
              <a:gd name="connsiteX170" fmla="*/ 2189404 w 10768629"/>
              <a:gd name="connsiteY170" fmla="*/ 1978172 h 1978172"/>
              <a:gd name="connsiteX171" fmla="*/ 2077704 w 10768629"/>
              <a:gd name="connsiteY171" fmla="*/ 1965002 h 1978172"/>
              <a:gd name="connsiteX172" fmla="*/ 1967996 w 10768629"/>
              <a:gd name="connsiteY172" fmla="*/ 1953187 h 1978172"/>
              <a:gd name="connsiteX173" fmla="*/ 1855805 w 10768629"/>
              <a:gd name="connsiteY173" fmla="*/ 1926082 h 1978172"/>
              <a:gd name="connsiteX174" fmla="*/ 1790957 w 10768629"/>
              <a:gd name="connsiteY174" fmla="*/ 1919460 h 1978172"/>
              <a:gd name="connsiteX175" fmla="*/ 1613978 w 10768629"/>
              <a:gd name="connsiteY175" fmla="*/ 1891581 h 1978172"/>
              <a:gd name="connsiteX176" fmla="*/ 1436831 w 10768629"/>
              <a:gd name="connsiteY176" fmla="*/ 1856201 h 1978172"/>
              <a:gd name="connsiteX177" fmla="*/ 1332568 w 10768629"/>
              <a:gd name="connsiteY177" fmla="*/ 1793149 h 1978172"/>
              <a:gd name="connsiteX178" fmla="*/ 1186881 w 10768629"/>
              <a:gd name="connsiteY178" fmla="*/ 1768613 h 1978172"/>
              <a:gd name="connsiteX179" fmla="*/ 1162595 w 10768629"/>
              <a:gd name="connsiteY179" fmla="*/ 1758337 h 1978172"/>
              <a:gd name="connsiteX180" fmla="*/ 1128523 w 10768629"/>
              <a:gd name="connsiteY180" fmla="*/ 1763621 h 1978172"/>
              <a:gd name="connsiteX181" fmla="*/ 991903 w 10768629"/>
              <a:gd name="connsiteY181" fmla="*/ 1786741 h 1978172"/>
              <a:gd name="connsiteX182" fmla="*/ 883960 w 10768629"/>
              <a:gd name="connsiteY182" fmla="*/ 1822386 h 1978172"/>
              <a:gd name="connsiteX183" fmla="*/ 766531 w 10768629"/>
              <a:gd name="connsiteY183" fmla="*/ 1805053 h 1978172"/>
              <a:gd name="connsiteX184" fmla="*/ 669779 w 10768629"/>
              <a:gd name="connsiteY184" fmla="*/ 1800537 h 1978172"/>
              <a:gd name="connsiteX185" fmla="*/ 523898 w 10768629"/>
              <a:gd name="connsiteY185" fmla="*/ 1811085 h 1978172"/>
              <a:gd name="connsiteX186" fmla="*/ 360251 w 10768629"/>
              <a:gd name="connsiteY186" fmla="*/ 1830735 h 1978172"/>
              <a:gd name="connsiteX187" fmla="*/ 255207 w 10768629"/>
              <a:gd name="connsiteY187" fmla="*/ 1818275 h 1978172"/>
              <a:gd name="connsiteX188" fmla="*/ 101803 w 10768629"/>
              <a:gd name="connsiteY188" fmla="*/ 1870647 h 1978172"/>
              <a:gd name="connsiteX189" fmla="*/ 25397 w 10768629"/>
              <a:gd name="connsiteY189" fmla="*/ 1888443 h 1978172"/>
              <a:gd name="connsiteX190" fmla="*/ 2370 w 10768629"/>
              <a:gd name="connsiteY190" fmla="*/ 1878311 h 1978172"/>
              <a:gd name="connsiteX191" fmla="*/ 0 w 10768629"/>
              <a:gd name="connsiteY191" fmla="*/ 1878785 h 1978172"/>
              <a:gd name="connsiteX192" fmla="*/ 0 w 10768629"/>
              <a:gd name="connsiteY192"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2238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2238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2238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2238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2238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48487 w 10768629"/>
              <a:gd name="connsiteY140" fmla="*/ 1660781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48487 w 10768629"/>
              <a:gd name="connsiteY140" fmla="*/ 1660781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96112 w 10768629"/>
              <a:gd name="connsiteY140" fmla="*/ 1636968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96112 w 10768629"/>
              <a:gd name="connsiteY140" fmla="*/ 1636968 h 1978172"/>
              <a:gd name="connsiteX141" fmla="*/ 5388466 w 10768629"/>
              <a:gd name="connsiteY141" fmla="*/ 1653195 h 1978172"/>
              <a:gd name="connsiteX142" fmla="*/ 4945936 w 10768629"/>
              <a:gd name="connsiteY142" fmla="*/ 1713743 h 1978172"/>
              <a:gd name="connsiteX143" fmla="*/ 4851784 w 10768629"/>
              <a:gd name="connsiteY143" fmla="*/ 1726895 h 1978172"/>
              <a:gd name="connsiteX144" fmla="*/ 4789844 w 10768629"/>
              <a:gd name="connsiteY144" fmla="*/ 1730706 h 1978172"/>
              <a:gd name="connsiteX145" fmla="*/ 4686411 w 10768629"/>
              <a:gd name="connsiteY145" fmla="*/ 1771811 h 1978172"/>
              <a:gd name="connsiteX146" fmla="*/ 4568686 w 10768629"/>
              <a:gd name="connsiteY146" fmla="*/ 1786141 h 1978172"/>
              <a:gd name="connsiteX147" fmla="*/ 4418751 w 10768629"/>
              <a:gd name="connsiteY147" fmla="*/ 1796932 h 1978172"/>
              <a:gd name="connsiteX148" fmla="*/ 4378377 w 10768629"/>
              <a:gd name="connsiteY148" fmla="*/ 1815528 h 1978172"/>
              <a:gd name="connsiteX149" fmla="*/ 4320575 w 10768629"/>
              <a:gd name="connsiteY149" fmla="*/ 1832722 h 1978172"/>
              <a:gd name="connsiteX150" fmla="*/ 4220200 w 10768629"/>
              <a:gd name="connsiteY150" fmla="*/ 1873173 h 1978172"/>
              <a:gd name="connsiteX151" fmla="*/ 4105361 w 10768629"/>
              <a:gd name="connsiteY151" fmla="*/ 1894711 h 1978172"/>
              <a:gd name="connsiteX152" fmla="*/ 3973223 w 10768629"/>
              <a:gd name="connsiteY152" fmla="*/ 1881015 h 1978172"/>
              <a:gd name="connsiteX153" fmla="*/ 3900992 w 10768629"/>
              <a:gd name="connsiteY153" fmla="*/ 1880603 h 1978172"/>
              <a:gd name="connsiteX154" fmla="*/ 3662119 w 10768629"/>
              <a:gd name="connsiteY154" fmla="*/ 1876289 h 1978172"/>
              <a:gd name="connsiteX155" fmla="*/ 3496919 w 10768629"/>
              <a:gd name="connsiteY155" fmla="*/ 1873180 h 1978172"/>
              <a:gd name="connsiteX156" fmla="*/ 3449433 w 10768629"/>
              <a:gd name="connsiteY156" fmla="*/ 1889681 h 1978172"/>
              <a:gd name="connsiteX157" fmla="*/ 3369766 w 10768629"/>
              <a:gd name="connsiteY157" fmla="*/ 1916653 h 1978172"/>
              <a:gd name="connsiteX158" fmla="*/ 3290336 w 10768629"/>
              <a:gd name="connsiteY158" fmla="*/ 1925039 h 1978172"/>
              <a:gd name="connsiteX159" fmla="*/ 3224897 w 10768629"/>
              <a:gd name="connsiteY159" fmla="*/ 1943733 h 1978172"/>
              <a:gd name="connsiteX160" fmla="*/ 3161463 w 10768629"/>
              <a:gd name="connsiteY160" fmla="*/ 1946591 h 1978172"/>
              <a:gd name="connsiteX161" fmla="*/ 3128929 w 10768629"/>
              <a:gd name="connsiteY161" fmla="*/ 1938226 h 1978172"/>
              <a:gd name="connsiteX162" fmla="*/ 3091363 w 10768629"/>
              <a:gd name="connsiteY162" fmla="*/ 1929171 h 1978172"/>
              <a:gd name="connsiteX163" fmla="*/ 3038835 w 10768629"/>
              <a:gd name="connsiteY163" fmla="*/ 1920210 h 1978172"/>
              <a:gd name="connsiteX164" fmla="*/ 2897201 w 10768629"/>
              <a:gd name="connsiteY164" fmla="*/ 1926772 h 1978172"/>
              <a:gd name="connsiteX165" fmla="*/ 2731503 w 10768629"/>
              <a:gd name="connsiteY165" fmla="*/ 1931749 h 1978172"/>
              <a:gd name="connsiteX166" fmla="*/ 2560151 w 10768629"/>
              <a:gd name="connsiteY166" fmla="*/ 1963609 h 1978172"/>
              <a:gd name="connsiteX167" fmla="*/ 2367221 w 10768629"/>
              <a:gd name="connsiteY167" fmla="*/ 1971884 h 1978172"/>
              <a:gd name="connsiteX168" fmla="*/ 2272130 w 10768629"/>
              <a:gd name="connsiteY168" fmla="*/ 1961162 h 1978172"/>
              <a:gd name="connsiteX169" fmla="*/ 2189404 w 10768629"/>
              <a:gd name="connsiteY169" fmla="*/ 1978172 h 1978172"/>
              <a:gd name="connsiteX170" fmla="*/ 2077704 w 10768629"/>
              <a:gd name="connsiteY170" fmla="*/ 1965002 h 1978172"/>
              <a:gd name="connsiteX171" fmla="*/ 1967996 w 10768629"/>
              <a:gd name="connsiteY171" fmla="*/ 1953187 h 1978172"/>
              <a:gd name="connsiteX172" fmla="*/ 1855805 w 10768629"/>
              <a:gd name="connsiteY172" fmla="*/ 1926082 h 1978172"/>
              <a:gd name="connsiteX173" fmla="*/ 1790957 w 10768629"/>
              <a:gd name="connsiteY173" fmla="*/ 1919460 h 1978172"/>
              <a:gd name="connsiteX174" fmla="*/ 1613978 w 10768629"/>
              <a:gd name="connsiteY174" fmla="*/ 1891581 h 1978172"/>
              <a:gd name="connsiteX175" fmla="*/ 1436831 w 10768629"/>
              <a:gd name="connsiteY175" fmla="*/ 1856201 h 1978172"/>
              <a:gd name="connsiteX176" fmla="*/ 1332568 w 10768629"/>
              <a:gd name="connsiteY176" fmla="*/ 1793149 h 1978172"/>
              <a:gd name="connsiteX177" fmla="*/ 1186881 w 10768629"/>
              <a:gd name="connsiteY177" fmla="*/ 1768613 h 1978172"/>
              <a:gd name="connsiteX178" fmla="*/ 1162595 w 10768629"/>
              <a:gd name="connsiteY178" fmla="*/ 1758337 h 1978172"/>
              <a:gd name="connsiteX179" fmla="*/ 1128523 w 10768629"/>
              <a:gd name="connsiteY179" fmla="*/ 1763621 h 1978172"/>
              <a:gd name="connsiteX180" fmla="*/ 991903 w 10768629"/>
              <a:gd name="connsiteY180" fmla="*/ 1786741 h 1978172"/>
              <a:gd name="connsiteX181" fmla="*/ 883960 w 10768629"/>
              <a:gd name="connsiteY181" fmla="*/ 1803336 h 1978172"/>
              <a:gd name="connsiteX182" fmla="*/ 766531 w 10768629"/>
              <a:gd name="connsiteY182" fmla="*/ 1805053 h 1978172"/>
              <a:gd name="connsiteX183" fmla="*/ 669779 w 10768629"/>
              <a:gd name="connsiteY183" fmla="*/ 1800537 h 1978172"/>
              <a:gd name="connsiteX184" fmla="*/ 523898 w 10768629"/>
              <a:gd name="connsiteY184" fmla="*/ 1811085 h 1978172"/>
              <a:gd name="connsiteX185" fmla="*/ 360251 w 10768629"/>
              <a:gd name="connsiteY185" fmla="*/ 1830735 h 1978172"/>
              <a:gd name="connsiteX186" fmla="*/ 255207 w 10768629"/>
              <a:gd name="connsiteY186" fmla="*/ 1818275 h 1978172"/>
              <a:gd name="connsiteX187" fmla="*/ 101803 w 10768629"/>
              <a:gd name="connsiteY187" fmla="*/ 1870647 h 1978172"/>
              <a:gd name="connsiteX188" fmla="*/ 25397 w 10768629"/>
              <a:gd name="connsiteY188" fmla="*/ 1888443 h 1978172"/>
              <a:gd name="connsiteX189" fmla="*/ 2370 w 10768629"/>
              <a:gd name="connsiteY189" fmla="*/ 1878311 h 1978172"/>
              <a:gd name="connsiteX190" fmla="*/ 0 w 10768629"/>
              <a:gd name="connsiteY190" fmla="*/ 1878785 h 1978172"/>
              <a:gd name="connsiteX191" fmla="*/ 0 w 10768629"/>
              <a:gd name="connsiteY191"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66262" y="1643128"/>
                  <a:pt x="5596112" y="1636968"/>
                </a:cubicBezTo>
                <a:cubicBezTo>
                  <a:pt x="5561981" y="1612826"/>
                  <a:pt x="5429171" y="1655721"/>
                  <a:pt x="5388466" y="1653195"/>
                </a:cubicBezTo>
                <a:cubicBezTo>
                  <a:pt x="5288041" y="1668530"/>
                  <a:pt x="5074771" y="1739921"/>
                  <a:pt x="4945936" y="1713743"/>
                </a:cubicBezTo>
                <a:cubicBezTo>
                  <a:pt x="4914142" y="1717597"/>
                  <a:pt x="4870655" y="1726609"/>
                  <a:pt x="4851784" y="1726895"/>
                </a:cubicBezTo>
                <a:lnTo>
                  <a:pt x="4789844" y="1730706"/>
                </a:lnTo>
                <a:lnTo>
                  <a:pt x="4686411" y="1771811"/>
                </a:lnTo>
                <a:cubicBezTo>
                  <a:pt x="4633697"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28929" y="1938226"/>
                </a:lnTo>
                <a:lnTo>
                  <a:pt x="3091363" y="1929171"/>
                </a:lnTo>
                <a:cubicBezTo>
                  <a:pt x="3071584" y="1922993"/>
                  <a:pt x="3080878" y="1929976"/>
                  <a:pt x="3038835" y="1920210"/>
                </a:cubicBezTo>
                <a:cubicBezTo>
                  <a:pt x="3011900" y="1947086"/>
                  <a:pt x="2967972" y="1927319"/>
                  <a:pt x="2897201" y="1926772"/>
                </a:cubicBezTo>
                <a:lnTo>
                  <a:pt x="2731503" y="1931749"/>
                </a:lnTo>
                <a:cubicBezTo>
                  <a:pt x="2675328" y="1937888"/>
                  <a:pt x="2629596" y="1956920"/>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93437" y="1790584"/>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39976" y="1793141"/>
                  <a:pt x="883960" y="1803336"/>
                </a:cubicBezTo>
                <a:cubicBezTo>
                  <a:pt x="831931" y="177181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156FDA0-AE12-5AF3-49C8-F3D970489FC1}"/>
              </a:ext>
            </a:extLst>
          </p:cNvPr>
          <p:cNvSpPr>
            <a:spLocks noGrp="1"/>
          </p:cNvSpPr>
          <p:nvPr>
            <p:ph type="title"/>
          </p:nvPr>
        </p:nvSpPr>
        <p:spPr>
          <a:xfrm>
            <a:off x="1050879" y="609601"/>
            <a:ext cx="6001356" cy="1216024"/>
          </a:xfrm>
        </p:spPr>
        <p:txBody>
          <a:bodyPr>
            <a:normAutofit/>
          </a:bodyPr>
          <a:lstStyle/>
          <a:p>
            <a:r>
              <a:rPr lang="en-US"/>
              <a:t>teaching Practice influence </a:t>
            </a:r>
          </a:p>
        </p:txBody>
      </p:sp>
      <p:sp>
        <p:nvSpPr>
          <p:cNvPr id="12311" name="Freeform: Shape 12305">
            <a:extLst>
              <a:ext uri="{FF2B5EF4-FFF2-40B4-BE49-F238E27FC236}">
                <a16:creationId xmlns:a16="http://schemas.microsoft.com/office/drawing/2014/main" id="{3B9FD11D-7561-43C8-BE54-00D7DCF0E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5391" y="5800300"/>
            <a:ext cx="5736610" cy="1057702"/>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102B7E-3E3E-D98F-3D4D-52BAF9CD5941}"/>
              </a:ext>
            </a:extLst>
          </p:cNvPr>
          <p:cNvSpPr>
            <a:spLocks noGrp="1"/>
          </p:cNvSpPr>
          <p:nvPr>
            <p:ph idx="1"/>
          </p:nvPr>
        </p:nvSpPr>
        <p:spPr>
          <a:xfrm>
            <a:off x="1" y="1825626"/>
            <a:ext cx="7393998" cy="5046770"/>
          </a:xfrm>
        </p:spPr>
        <p:txBody>
          <a:bodyPr>
            <a:normAutofit/>
          </a:bodyPr>
          <a:lstStyle/>
          <a:p>
            <a:pPr marL="0" indent="0">
              <a:lnSpc>
                <a:spcPct val="90000"/>
              </a:lnSpc>
              <a:buNone/>
            </a:pPr>
            <a:r>
              <a:rPr lang="en-US" sz="1700" b="1" dirty="0"/>
              <a:t>Recruitment and Retention</a:t>
            </a:r>
          </a:p>
          <a:p>
            <a:pPr>
              <a:lnSpc>
                <a:spcPct val="90000"/>
              </a:lnSpc>
            </a:pPr>
            <a:r>
              <a:rPr lang="en-US" sz="1700" dirty="0"/>
              <a:t>Studying and generating engagement </a:t>
            </a:r>
          </a:p>
          <a:p>
            <a:pPr>
              <a:lnSpc>
                <a:spcPct val="90000"/>
              </a:lnSpc>
            </a:pPr>
            <a:r>
              <a:rPr lang="en-US" sz="1700" dirty="0"/>
              <a:t>Encourage male students to pursue careers</a:t>
            </a:r>
          </a:p>
          <a:p>
            <a:pPr>
              <a:lnSpc>
                <a:spcPct val="90000"/>
              </a:lnSpc>
            </a:pPr>
            <a:r>
              <a:rPr lang="en-US" sz="1700" dirty="0"/>
              <a:t>Lead by example (unpaid caring)</a:t>
            </a:r>
          </a:p>
          <a:p>
            <a:pPr marL="0" indent="0">
              <a:lnSpc>
                <a:spcPct val="90000"/>
              </a:lnSpc>
              <a:buNone/>
            </a:pPr>
            <a:r>
              <a:rPr lang="en-US" sz="1700" b="1" dirty="0"/>
              <a:t>Gender Imbalance</a:t>
            </a:r>
            <a:r>
              <a:rPr lang="en-US" sz="1700" dirty="0"/>
              <a:t>: </a:t>
            </a:r>
          </a:p>
          <a:p>
            <a:pPr>
              <a:lnSpc>
                <a:spcPct val="90000"/>
              </a:lnSpc>
            </a:pPr>
            <a:r>
              <a:rPr lang="en-US" sz="1700" dirty="0"/>
              <a:t>Challenge current stigma and prejudice through debates and discussions</a:t>
            </a:r>
          </a:p>
          <a:p>
            <a:pPr>
              <a:lnSpc>
                <a:spcPct val="90000"/>
              </a:lnSpc>
            </a:pPr>
            <a:r>
              <a:rPr lang="en-US" sz="1700" dirty="0"/>
              <a:t>Being empathetic</a:t>
            </a:r>
          </a:p>
          <a:p>
            <a:pPr>
              <a:lnSpc>
                <a:spcPct val="90000"/>
              </a:lnSpc>
            </a:pPr>
            <a:r>
              <a:rPr lang="en-US" sz="1700" dirty="0"/>
              <a:t>Flexible</a:t>
            </a:r>
          </a:p>
          <a:p>
            <a:pPr marL="0" indent="0">
              <a:lnSpc>
                <a:spcPct val="90000"/>
              </a:lnSpc>
              <a:buNone/>
            </a:pPr>
            <a:r>
              <a:rPr lang="en-US" sz="1700" b="1" dirty="0"/>
              <a:t>Digitalization:</a:t>
            </a:r>
            <a:r>
              <a:rPr lang="en-US" sz="1700" dirty="0"/>
              <a:t> </a:t>
            </a:r>
          </a:p>
          <a:p>
            <a:pPr>
              <a:lnSpc>
                <a:spcPct val="90000"/>
              </a:lnSpc>
            </a:pPr>
            <a:r>
              <a:rPr lang="en-US" sz="1700" dirty="0"/>
              <a:t>Adopting a Blended Learning Approach (Online activities) </a:t>
            </a:r>
          </a:p>
          <a:p>
            <a:pPr>
              <a:lnSpc>
                <a:spcPct val="90000"/>
              </a:lnSpc>
            </a:pPr>
            <a:r>
              <a:rPr lang="en-US" sz="1700" dirty="0"/>
              <a:t>Interactive content </a:t>
            </a:r>
          </a:p>
          <a:p>
            <a:pPr>
              <a:lnSpc>
                <a:spcPct val="90000"/>
              </a:lnSpc>
            </a:pPr>
            <a:r>
              <a:rPr lang="en-US" sz="1700" dirty="0"/>
              <a:t>Accessible who are not digital excluded </a:t>
            </a:r>
          </a:p>
          <a:p>
            <a:pPr>
              <a:lnSpc>
                <a:spcPct val="90000"/>
              </a:lnSpc>
            </a:pPr>
            <a:r>
              <a:rPr lang="en-US" sz="1700" dirty="0"/>
              <a:t>Inclusive </a:t>
            </a:r>
          </a:p>
          <a:p>
            <a:pPr>
              <a:lnSpc>
                <a:spcPct val="90000"/>
              </a:lnSpc>
            </a:pPr>
            <a:r>
              <a:rPr lang="en-US" sz="1700" dirty="0"/>
              <a:t>Challenging and encourage to become self-autonomous learning. </a:t>
            </a:r>
          </a:p>
          <a:p>
            <a:pPr>
              <a:lnSpc>
                <a:spcPct val="90000"/>
              </a:lnSpc>
            </a:pPr>
            <a:endParaRPr lang="en-US" sz="1700" dirty="0"/>
          </a:p>
          <a:p>
            <a:pPr marL="0" indent="0">
              <a:lnSpc>
                <a:spcPct val="90000"/>
              </a:lnSpc>
              <a:buNone/>
            </a:pPr>
            <a:endParaRPr lang="en-US" sz="1700" dirty="0"/>
          </a:p>
          <a:p>
            <a:pPr marL="0" indent="0">
              <a:lnSpc>
                <a:spcPct val="90000"/>
              </a:lnSpc>
              <a:buNone/>
            </a:pPr>
            <a:endParaRPr lang="en-US" sz="1700" dirty="0"/>
          </a:p>
          <a:p>
            <a:pPr marL="0" indent="0">
              <a:lnSpc>
                <a:spcPct val="90000"/>
              </a:lnSpc>
              <a:buNone/>
            </a:pPr>
            <a:endParaRPr lang="en-US" sz="1100" dirty="0"/>
          </a:p>
          <a:p>
            <a:pPr marL="0" indent="0">
              <a:lnSpc>
                <a:spcPct val="90000"/>
              </a:lnSpc>
              <a:buNone/>
            </a:pPr>
            <a:endParaRPr lang="en-US" sz="1100" dirty="0"/>
          </a:p>
          <a:p>
            <a:pPr marL="0" indent="0">
              <a:lnSpc>
                <a:spcPct val="90000"/>
              </a:lnSpc>
              <a:buNone/>
            </a:pPr>
            <a:endParaRPr lang="en-US" sz="1100" dirty="0"/>
          </a:p>
        </p:txBody>
      </p:sp>
      <p:sp>
        <p:nvSpPr>
          <p:cNvPr id="12308" name="Freeform: Shape 12307">
            <a:extLst>
              <a:ext uri="{FF2B5EF4-FFF2-40B4-BE49-F238E27FC236}">
                <a16:creationId xmlns:a16="http://schemas.microsoft.com/office/drawing/2014/main" id="{6BFFEA99-E831-4C3B-8D16-0EA4AB33F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4000" y="753529"/>
            <a:ext cx="4010943" cy="535094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290" name="Picture 2" descr="Teaching Adults newsletter Archives - Oxford University Press">
            <a:extLst>
              <a:ext uri="{FF2B5EF4-FFF2-40B4-BE49-F238E27FC236}">
                <a16:creationId xmlns:a16="http://schemas.microsoft.com/office/drawing/2014/main" id="{B3679B82-EBF9-516C-3F4A-9C23531D3D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8605" r="2492"/>
          <a:stretch/>
        </p:blipFill>
        <p:spPr bwMode="auto">
          <a:xfrm>
            <a:off x="7559508" y="914394"/>
            <a:ext cx="3684567" cy="50292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11289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52190-F4CC-642B-BE93-B07E74FD699C}"/>
              </a:ext>
            </a:extLst>
          </p:cNvPr>
          <p:cNvSpPr>
            <a:spLocks noGrp="1"/>
          </p:cNvSpPr>
          <p:nvPr>
            <p:ph type="title"/>
          </p:nvPr>
        </p:nvSpPr>
        <p:spPr>
          <a:xfrm>
            <a:off x="831423" y="97537"/>
            <a:ext cx="9810604" cy="548639"/>
          </a:xfrm>
        </p:spPr>
        <p:txBody>
          <a:bodyPr/>
          <a:lstStyle/>
          <a:p>
            <a:pPr algn="ctr"/>
            <a:r>
              <a:rPr lang="en-US" dirty="0"/>
              <a:t>Conclusion </a:t>
            </a:r>
          </a:p>
        </p:txBody>
      </p:sp>
      <p:sp>
        <p:nvSpPr>
          <p:cNvPr id="3" name="Content Placeholder 2">
            <a:extLst>
              <a:ext uri="{FF2B5EF4-FFF2-40B4-BE49-F238E27FC236}">
                <a16:creationId xmlns:a16="http://schemas.microsoft.com/office/drawing/2014/main" id="{B35E1828-E3B2-D8D3-0FF9-892C23E75DA3}"/>
              </a:ext>
            </a:extLst>
          </p:cNvPr>
          <p:cNvSpPr>
            <a:spLocks noGrp="1"/>
          </p:cNvSpPr>
          <p:nvPr>
            <p:ph idx="1"/>
          </p:nvPr>
        </p:nvSpPr>
        <p:spPr>
          <a:xfrm>
            <a:off x="0" y="829057"/>
            <a:ext cx="10861483" cy="6211824"/>
          </a:xfrm>
        </p:spPr>
        <p:txBody>
          <a:bodyPr>
            <a:normAutofit/>
          </a:bodyPr>
          <a:lstStyle/>
          <a:p>
            <a:pPr>
              <a:lnSpc>
                <a:spcPct val="150000"/>
              </a:lnSpc>
            </a:pPr>
            <a:r>
              <a:rPr lang="en-US" sz="2400" dirty="0">
                <a:latin typeface="Times New Roman" panose="02020603050405020304" pitchFamily="18" charset="0"/>
                <a:cs typeface="Times New Roman" panose="02020603050405020304" pitchFamily="18" charset="0"/>
              </a:rPr>
              <a:t>Aging population increases contributes towards complex needs and care demands.</a:t>
            </a:r>
          </a:p>
          <a:p>
            <a:pPr>
              <a:lnSpc>
                <a:spcPct val="150000"/>
              </a:lnSpc>
            </a:pPr>
            <a:r>
              <a:rPr lang="en-US" sz="2400" dirty="0">
                <a:latin typeface="Times New Roman" panose="02020603050405020304" pitchFamily="18" charset="0"/>
                <a:cs typeface="Times New Roman" panose="02020603050405020304" pitchFamily="18" charset="0"/>
              </a:rPr>
              <a:t>Recruitment and retention places strain on existing workforce and needs being unmet.</a:t>
            </a:r>
          </a:p>
          <a:p>
            <a:pPr>
              <a:lnSpc>
                <a:spcPct val="150000"/>
              </a:lnSpc>
            </a:pPr>
            <a:r>
              <a:rPr lang="en-US" sz="2400" dirty="0">
                <a:latin typeface="Times New Roman" panose="02020603050405020304" pitchFamily="18" charset="0"/>
                <a:cs typeface="Times New Roman" panose="02020603050405020304" pitchFamily="18" charset="0"/>
              </a:rPr>
              <a:t>Workforce Gender Imbalance contributes towards unmet care (male population). </a:t>
            </a:r>
          </a:p>
          <a:p>
            <a:pPr>
              <a:lnSpc>
                <a:spcPct val="150000"/>
              </a:lnSpc>
            </a:pPr>
            <a:r>
              <a:rPr lang="en-US" sz="2400" dirty="0">
                <a:latin typeface="Times New Roman" panose="02020603050405020304" pitchFamily="18" charset="0"/>
                <a:cs typeface="Times New Roman" panose="02020603050405020304" pitchFamily="18" charset="0"/>
              </a:rPr>
              <a:t>Digitalization contributes towards improved digital population and workforce. </a:t>
            </a:r>
          </a:p>
          <a:p>
            <a:pPr>
              <a:lnSpc>
                <a:spcPct val="150000"/>
              </a:lnSpc>
            </a:pPr>
            <a:r>
              <a:rPr lang="en-US" sz="2400" dirty="0">
                <a:latin typeface="Times New Roman" panose="02020603050405020304" pitchFamily="18" charset="0"/>
                <a:cs typeface="Times New Roman" panose="02020603050405020304" pitchFamily="18" charset="0"/>
              </a:rPr>
              <a:t>Digitalization continues to generate health inequalities and provisions and accessibility</a:t>
            </a:r>
            <a:r>
              <a:rPr lang="en-US" dirty="0"/>
              <a:t>. </a:t>
            </a:r>
          </a:p>
        </p:txBody>
      </p:sp>
    </p:spTree>
    <p:extLst>
      <p:ext uri="{BB962C8B-B14F-4D97-AF65-F5344CB8AC3E}">
        <p14:creationId xmlns:p14="http://schemas.microsoft.com/office/powerpoint/2010/main" val="11082524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8B70A-0BE0-68C6-571B-74197D209B28}"/>
              </a:ext>
            </a:extLst>
          </p:cNvPr>
          <p:cNvSpPr>
            <a:spLocks noGrp="1"/>
          </p:cNvSpPr>
          <p:nvPr>
            <p:ph type="title"/>
          </p:nvPr>
        </p:nvSpPr>
        <p:spPr/>
        <p:txBody>
          <a:bodyPr/>
          <a:lstStyle/>
          <a:p>
            <a:pPr algn="ctr"/>
            <a:r>
              <a:rPr lang="en-US" dirty="0"/>
              <a:t>Reference List </a:t>
            </a:r>
          </a:p>
        </p:txBody>
      </p:sp>
      <p:sp>
        <p:nvSpPr>
          <p:cNvPr id="3" name="Content Placeholder 2">
            <a:extLst>
              <a:ext uri="{FF2B5EF4-FFF2-40B4-BE49-F238E27FC236}">
                <a16:creationId xmlns:a16="http://schemas.microsoft.com/office/drawing/2014/main" id="{9C21C0E4-F5E4-20BA-AF68-11BD655622D9}"/>
              </a:ext>
            </a:extLst>
          </p:cNvPr>
          <p:cNvSpPr>
            <a:spLocks noGrp="1"/>
          </p:cNvSpPr>
          <p:nvPr>
            <p:ph idx="1"/>
          </p:nvPr>
        </p:nvSpPr>
        <p:spPr>
          <a:xfrm>
            <a:off x="0" y="1463040"/>
            <a:ext cx="11058144" cy="5394959"/>
          </a:xfrm>
        </p:spPr>
        <p:txBody>
          <a:bodyPr lIns="90000">
            <a:normAutofit lnSpcReduction="10000"/>
          </a:bodyPr>
          <a:lstStyle/>
          <a:p>
            <a:pPr marL="0" indent="0">
              <a:buNone/>
            </a:pPr>
            <a:r>
              <a:rPr lang="en-GB" sz="800" u="none" strike="noStrike" dirty="0">
                <a:solidFill>
                  <a:srgbClr val="373151"/>
                </a:solidFill>
                <a:effectLst/>
                <a:latin typeface="Times New Roman" panose="02020603050405020304" pitchFamily="18" charset="0"/>
                <a:cs typeface="Times New Roman" panose="02020603050405020304" pitchFamily="18" charset="0"/>
              </a:rPr>
              <a:t>British Medical Association (2021) </a:t>
            </a:r>
            <a:r>
              <a:rPr lang="en-GB" sz="800" dirty="0">
                <a:solidFill>
                  <a:schemeClr val="tx1"/>
                </a:solidFill>
                <a:effectLst/>
                <a:latin typeface="Times New Roman" panose="02020603050405020304" pitchFamily="18" charset="0"/>
                <a:cs typeface="Times New Roman" panose="02020603050405020304" pitchFamily="18" charset="0"/>
              </a:rPr>
              <a:t>Who Cares? Available at: </a:t>
            </a:r>
            <a:r>
              <a:rPr lang="en-GB" sz="800" dirty="0">
                <a:solidFill>
                  <a:schemeClr val="tx1"/>
                </a:solidFill>
                <a:effectLst/>
                <a:latin typeface="Times New Roman" panose="02020603050405020304" pitchFamily="18" charset="0"/>
                <a:cs typeface="Times New Roman" panose="02020603050405020304" pitchFamily="18" charset="0"/>
                <a:hlinkClick r:id="rId2"/>
              </a:rPr>
              <a:t>https://www.bma.org.uk/media/5717/20220217-ccc-social-care-report-june-2022.pdf</a:t>
            </a:r>
            <a:endParaRPr lang="en-GB" sz="800" dirty="0">
              <a:solidFill>
                <a:schemeClr val="tx1"/>
              </a:solidFill>
              <a:effectLst/>
              <a:latin typeface="Times New Roman" panose="02020603050405020304" pitchFamily="18" charset="0"/>
              <a:cs typeface="Times New Roman" panose="02020603050405020304" pitchFamily="18" charset="0"/>
            </a:endParaRPr>
          </a:p>
          <a:p>
            <a:pPr marL="0" indent="0">
              <a:buNone/>
            </a:pPr>
            <a:r>
              <a:rPr lang="en-US" sz="800" u="none" strike="noStrike" dirty="0">
                <a:solidFill>
                  <a:schemeClr val="tx1"/>
                </a:solidFill>
                <a:effectLst/>
                <a:latin typeface="Times New Roman" panose="02020603050405020304" pitchFamily="18" charset="0"/>
                <a:cs typeface="Times New Roman" panose="02020603050405020304" pitchFamily="18" charset="0"/>
              </a:rPr>
              <a:t>Care quality Commission (2022) Workforce. Available at: </a:t>
            </a:r>
            <a:r>
              <a:rPr lang="en-US" sz="800" u="none" strike="noStrike" dirty="0">
                <a:solidFill>
                  <a:schemeClr val="tx1"/>
                </a:solidFill>
                <a:effectLst/>
                <a:latin typeface="Times New Roman" panose="02020603050405020304" pitchFamily="18" charset="0"/>
                <a:cs typeface="Times New Roman" panose="02020603050405020304" pitchFamily="18" charset="0"/>
                <a:hlinkClick r:id="rId3"/>
              </a:rPr>
              <a:t>https://www.cqc.org.uk/publication/state-care-202122/workforce</a:t>
            </a:r>
            <a:r>
              <a:rPr lang="en-US" sz="800" u="none" strike="noStrike" dirty="0">
                <a:solidFill>
                  <a:schemeClr val="tx1"/>
                </a:solidFill>
                <a:effectLst/>
                <a:latin typeface="Times New Roman" panose="02020603050405020304" pitchFamily="18" charset="0"/>
                <a:cs typeface="Times New Roman" panose="02020603050405020304" pitchFamily="18" charset="0"/>
              </a:rPr>
              <a:t> </a:t>
            </a:r>
          </a:p>
          <a:p>
            <a:pPr marL="0" indent="0">
              <a:buNone/>
            </a:pPr>
            <a:r>
              <a:rPr lang="en-US" sz="900" dirty="0">
                <a:solidFill>
                  <a:srgbClr val="000000"/>
                </a:solidFill>
                <a:latin typeface="Times New Roman" panose="02020603050405020304" pitchFamily="18" charset="0"/>
                <a:cs typeface="Times New Roman" panose="02020603050405020304" pitchFamily="18" charset="0"/>
              </a:rPr>
              <a:t>Department for Health and Social Care (2021) (</a:t>
            </a:r>
            <a:r>
              <a:rPr lang="en-GB" sz="800" strike="noStrike" dirty="0">
                <a:solidFill>
                  <a:schemeClr val="tx1"/>
                </a:solidFill>
                <a:effectLst/>
                <a:latin typeface="Times New Roman" panose="02020603050405020304" pitchFamily="18" charset="0"/>
                <a:cs typeface="Times New Roman" panose="02020603050405020304" pitchFamily="18" charset="0"/>
              </a:rPr>
              <a:t>Adult </a:t>
            </a:r>
            <a:r>
              <a:rPr lang="en-GB" sz="800" u="none" strike="noStrike" dirty="0">
                <a:solidFill>
                  <a:schemeClr val="tx1"/>
                </a:solidFill>
                <a:effectLst/>
                <a:latin typeface="Times New Roman" panose="02020603050405020304" pitchFamily="18" charset="0"/>
                <a:cs typeface="Times New Roman" panose="02020603050405020304" pitchFamily="18" charset="0"/>
              </a:rPr>
              <a:t>social care workforce survey: December 2021 report: Available at: </a:t>
            </a:r>
            <a:r>
              <a:rPr lang="en-GB" sz="800" u="none" strike="noStrike" dirty="0">
                <a:solidFill>
                  <a:schemeClr val="tx1"/>
                </a:solidFill>
                <a:effectLst/>
                <a:latin typeface="Times New Roman" panose="02020603050405020304" pitchFamily="18" charset="0"/>
                <a:cs typeface="Times New Roman" panose="02020603050405020304" pitchFamily="18" charset="0"/>
                <a:hlinkClick r:id="rId4"/>
              </a:rPr>
              <a:t>https://www.gov.uk/government/statistics/adult-social-care-workforce-survey-december-2021/adult-social-care-workforce-survey-december-2021-report</a:t>
            </a:r>
            <a:r>
              <a:rPr lang="en-GB" sz="800" u="none" strike="noStrike" dirty="0">
                <a:solidFill>
                  <a:schemeClr val="tx1"/>
                </a:solidFill>
                <a:effectLst/>
                <a:latin typeface="Times New Roman" panose="02020603050405020304" pitchFamily="18" charset="0"/>
                <a:cs typeface="Times New Roman" panose="02020603050405020304" pitchFamily="18" charset="0"/>
              </a:rPr>
              <a:t>. </a:t>
            </a:r>
          </a:p>
          <a:p>
            <a:pPr marL="0" indent="0">
              <a:buNone/>
            </a:pPr>
            <a:r>
              <a:rPr lang="en-US" sz="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HSE (2022</a:t>
            </a:r>
            <a:r>
              <a:rPr lang="en-US"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t>
            </a:r>
            <a:r>
              <a:rPr lang="en-US" sz="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900" dirty="0">
                <a:effectLst/>
                <a:latin typeface="Times New Roman" panose="02020603050405020304" pitchFamily="18" charset="0"/>
                <a:cs typeface="Times New Roman" panose="02020603050405020304" pitchFamily="18" charset="0"/>
              </a:rPr>
              <a:t>Work-related stress, anxiety or depression statistics in Great Britain. </a:t>
            </a:r>
            <a:r>
              <a:rPr lang="en-US" sz="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 https://</a:t>
            </a:r>
            <a:r>
              <a:rPr lang="en-US" sz="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www.hse.gov.uk</a:t>
            </a:r>
            <a:r>
              <a:rPr lang="en-US" sz="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/statistics/</a:t>
            </a:r>
            <a:r>
              <a:rPr lang="en-US" sz="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causdis</a:t>
            </a:r>
            <a:r>
              <a:rPr lang="en-US" sz="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stress.pdf</a:t>
            </a:r>
            <a:r>
              <a:rPr lang="en-US" sz="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br>
              <a:rPr lang="en-US" sz="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US" sz="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Nutfield</a:t>
            </a:r>
            <a:r>
              <a:rPr lang="en-GB" sz="800" dirty="0">
                <a:effectLst/>
                <a:latin typeface="Times New Roman" panose="02020603050405020304" pitchFamily="18" charset="0"/>
                <a:cs typeface="Times New Roman" panose="02020603050405020304" pitchFamily="18" charset="0"/>
              </a:rPr>
              <a:t> Trust (2021) Developing the digital skills of the social care workforce. </a:t>
            </a:r>
            <a:r>
              <a:rPr lang="en-US" sz="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 https://</a:t>
            </a:r>
            <a:r>
              <a:rPr lang="en-US" sz="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www.nuffieldtrust.org.uk</a:t>
            </a:r>
            <a:r>
              <a:rPr lang="en-US" sz="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/research/developing-the-digital-skills-of-the-social-care-workforce?gclid=EAIaIQobChMIt6vOm8ar_QIVEO7tCh1UUw0VEAAYASAAEgJja_D_BwE </a:t>
            </a:r>
          </a:p>
          <a:p>
            <a:pPr marL="0" indent="0">
              <a:buNone/>
            </a:pPr>
            <a:r>
              <a:rPr lang="en-GB" sz="900" dirty="0">
                <a:solidFill>
                  <a:schemeClr val="tx1"/>
                </a:solidFill>
                <a:latin typeface="Times New Roman" panose="02020603050405020304" pitchFamily="18" charset="0"/>
                <a:cs typeface="Times New Roman" panose="02020603050405020304" pitchFamily="18" charset="0"/>
              </a:rPr>
              <a:t>Public Health England (2021) </a:t>
            </a:r>
            <a:r>
              <a:rPr lang="en-US" sz="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Managing stress, Burnout, Fatigue in the </a:t>
            </a:r>
            <a:r>
              <a:rPr lang="en-GB" sz="900" dirty="0">
                <a:effectLst/>
                <a:latin typeface="Times New Roman" panose="02020603050405020304" pitchFamily="18" charset="0"/>
                <a:cs typeface="Times New Roman" panose="02020603050405020304" pitchFamily="18" charset="0"/>
              </a:rPr>
              <a:t>h</a:t>
            </a:r>
            <a:r>
              <a:rPr lang="en-US" sz="9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https://</a:t>
            </a:r>
            <a:r>
              <a:rPr lang="en-US" sz="900"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www.som.org.uk</a:t>
            </a:r>
            <a:r>
              <a:rPr lang="en-US" sz="9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/Managing_stress_burnout_and_fatigue_in_health_and_social_care.pdf</a:t>
            </a:r>
            <a:r>
              <a:rPr lang="en-GB" sz="900" dirty="0" err="1">
                <a:effectLst/>
                <a:latin typeface="Times New Roman" panose="02020603050405020304" pitchFamily="18" charset="0"/>
                <a:cs typeface="Times New Roman" panose="02020603050405020304" pitchFamily="18" charset="0"/>
              </a:rPr>
              <a:t>alth</a:t>
            </a:r>
            <a:r>
              <a:rPr lang="en-GB" sz="900" dirty="0">
                <a:effectLst/>
                <a:latin typeface="Times New Roman" panose="02020603050405020304" pitchFamily="18" charset="0"/>
                <a:cs typeface="Times New Roman" panose="02020603050405020304" pitchFamily="18" charset="0"/>
              </a:rPr>
              <a:t> and social care sector. [Online] </a:t>
            </a:r>
            <a:r>
              <a:rPr lang="en-GB" sz="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9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a:t>
            </a:r>
            <a:endParaRPr lang="en-GB" sz="900" dirty="0">
              <a:solidFill>
                <a:schemeClr val="tx1"/>
              </a:solidFill>
              <a:effectLst/>
              <a:latin typeface="Times New Roman" panose="02020603050405020304" pitchFamily="18" charset="0"/>
              <a:cs typeface="Times New Roman" panose="02020603050405020304" pitchFamily="18" charset="0"/>
            </a:endParaRPr>
          </a:p>
          <a:p>
            <a:pPr marL="0" indent="0">
              <a:buNone/>
            </a:pPr>
            <a:r>
              <a:rPr lang="en-US" sz="800" dirty="0">
                <a:effectLst/>
                <a:latin typeface="Times New Roman" panose="02020603050405020304" pitchFamily="18" charset="0"/>
                <a:ea typeface="Times New Roman" panose="02020603050405020304" pitchFamily="18" charset="0"/>
                <a:cs typeface="Times New Roman" panose="02020603050405020304" pitchFamily="18" charset="0"/>
              </a:rPr>
              <a:t>Santos, S. J., </a:t>
            </a:r>
            <a:r>
              <a:rPr lang="en-US" sz="800" dirty="0" err="1">
                <a:effectLst/>
                <a:latin typeface="Times New Roman" panose="02020603050405020304" pitchFamily="18" charset="0"/>
                <a:ea typeface="Times New Roman" panose="02020603050405020304" pitchFamily="18" charset="0"/>
                <a:cs typeface="Times New Roman" panose="02020603050405020304" pitchFamily="18" charset="0"/>
              </a:rPr>
              <a:t>Serpa</a:t>
            </a:r>
            <a:r>
              <a:rPr lang="en-US" sz="800" dirty="0">
                <a:effectLst/>
                <a:latin typeface="Times New Roman" panose="02020603050405020304" pitchFamily="18" charset="0"/>
                <a:ea typeface="Times New Roman" panose="02020603050405020304" pitchFamily="18" charset="0"/>
                <a:cs typeface="Times New Roman" panose="02020603050405020304" pitchFamily="18" charset="0"/>
              </a:rPr>
              <a:t>, A. I. and Ferreira, M. C. (2021) ‘The Latent Digital Divide and Its Drivers in E-Learning among Bangladeshi Students during the COVID-19 Pandemic’, Sustainability, 13, pp. 1-22.</a:t>
            </a:r>
          </a:p>
          <a:p>
            <a:pPr marL="0" indent="0">
              <a:buNone/>
            </a:pPr>
            <a:r>
              <a:rPr lang="en-US" sz="800" dirty="0">
                <a:latin typeface="Times New Roman" panose="02020603050405020304" pitchFamily="18" charset="0"/>
                <a:cs typeface="Times New Roman" panose="02020603050405020304" pitchFamily="18" charset="0"/>
              </a:rPr>
              <a:t>The Good foundation (2021) Digital Inclusion and Health Inequalities: Available at:  </a:t>
            </a:r>
            <a:r>
              <a:rPr lang="en-US" sz="800" dirty="0">
                <a:latin typeface="Times New Roman" panose="02020603050405020304" pitchFamily="18" charset="0"/>
                <a:cs typeface="Times New Roman" panose="02020603050405020304" pitchFamily="18" charset="0"/>
                <a:hlinkClick r:id="rId5"/>
              </a:rPr>
              <a:t>https://www.goodthingsfoundation.org/wp-content/uploads/2021/08/Good-Things-Foundation-2021-–-Digital-Exclusion-and-Health-Inequalities-Briefing-Paper.pdf</a:t>
            </a:r>
            <a:r>
              <a:rPr lang="en-US" sz="800" dirty="0">
                <a:latin typeface="Times New Roman" panose="02020603050405020304" pitchFamily="18" charset="0"/>
                <a:cs typeface="Times New Roman" panose="02020603050405020304" pitchFamily="18" charset="0"/>
              </a:rPr>
              <a:t>. </a:t>
            </a:r>
          </a:p>
          <a:p>
            <a:pPr marL="0" indent="0">
              <a:buNone/>
            </a:pPr>
            <a:r>
              <a:rPr lang="en-US" sz="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Good Things Foundation (2021) Digital Exclusion and Healt</a:t>
            </a:r>
            <a:r>
              <a:rPr lang="en-US" sz="800" u="sng"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h. Available at: </a:t>
            </a:r>
            <a:r>
              <a:rPr lang="en-US" sz="800" u="sng" dirty="0">
                <a:solidFill>
                  <a:srgbClr val="000000"/>
                </a:solidFill>
                <a:latin typeface="Times New Roman" panose="02020603050405020304" pitchFamily="18" charset="0"/>
                <a:ea typeface="Calibri" panose="020F0502020204030204" pitchFamily="34" charset="0"/>
                <a:cs typeface="Times New Roman" panose="02020603050405020304" pitchFamily="18" charset="0"/>
                <a:hlinkClick r:id="rId5"/>
              </a:rPr>
              <a:t>https://www.goodthingsfoundation.org/wp-content/uploads/2021/08/Good-Things-Foundation-2021-–-Digital-Exclusion-and-Health-Inequalities-Briefing-Paper.pdf</a:t>
            </a:r>
            <a:endParaRPr lang="en-US" sz="800" u="sng"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GB" sz="700" u="sng"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Kings Fund (2023)  </a:t>
            </a:r>
            <a:r>
              <a:rPr lang="en-GB" sz="700" dirty="0">
                <a:effectLst/>
                <a:latin typeface="Times New Roman" panose="02020603050405020304" pitchFamily="18" charset="0"/>
                <a:cs typeface="Times New Roman" panose="02020603050405020304" pitchFamily="18" charset="0"/>
              </a:rPr>
              <a:t>Long-term conditions and multi-morbidity. </a:t>
            </a:r>
            <a:r>
              <a:rPr lang="en-US" sz="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 https://</a:t>
            </a:r>
            <a:r>
              <a:rPr lang="en-US" sz="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www.kingsfund.org.uk</a:t>
            </a:r>
            <a:r>
              <a:rPr lang="en-US" sz="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/projects/time-think-differently/trends-disease-and-disability-long-term-conditions-multi-morbidity#:~:text=About%2015%20million%20people%20in,pulmonary%20disease%2C%20arthritis%20and%20hypertension.  </a:t>
            </a:r>
            <a:endPar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0" indent="0" algn="l">
              <a:buNone/>
            </a:pPr>
            <a:r>
              <a:rPr lang="en-US" sz="800" dirty="0">
                <a:latin typeface="Times New Roman" panose="02020603050405020304" pitchFamily="18" charset="0"/>
                <a:cs typeface="Times New Roman" panose="02020603050405020304" pitchFamily="18" charset="0"/>
              </a:rPr>
              <a:t>UK Parliament (2022) </a:t>
            </a:r>
            <a:r>
              <a:rPr lang="en-GB" sz="800" u="none" strike="noStrike" dirty="0">
                <a:solidFill>
                  <a:srgbClr val="373151"/>
                </a:solidFill>
                <a:effectLst/>
                <a:latin typeface="Times New Roman" panose="02020603050405020304" pitchFamily="18" charset="0"/>
                <a:cs typeface="Times New Roman" panose="02020603050405020304" pitchFamily="18" charset="0"/>
              </a:rPr>
              <a:t>Workforce: recruitment, training and retention in health and social care. Available at: </a:t>
            </a:r>
            <a:r>
              <a:rPr lang="en-GB" sz="800" strike="noStrike" dirty="0">
                <a:solidFill>
                  <a:srgbClr val="373151"/>
                </a:solidFill>
                <a:effectLst/>
                <a:latin typeface="Times New Roman" panose="02020603050405020304" pitchFamily="18" charset="0"/>
                <a:cs typeface="Times New Roman" panose="02020603050405020304" pitchFamily="18" charset="0"/>
                <a:hlinkClick r:id="rId6"/>
              </a:rPr>
              <a:t>https://publications.parliament.uk/pa/cm5803/cmselect/cmhealth/115/report.html</a:t>
            </a:r>
            <a:r>
              <a:rPr lang="en-GB" sz="800" strike="noStrike" dirty="0">
                <a:solidFill>
                  <a:srgbClr val="373151"/>
                </a:solidFill>
                <a:effectLst/>
                <a:latin typeface="Times New Roman" panose="02020603050405020304" pitchFamily="18" charset="0"/>
                <a:cs typeface="Times New Roman" panose="02020603050405020304" pitchFamily="18" charset="0"/>
              </a:rPr>
              <a:t> </a:t>
            </a:r>
            <a:endParaRPr lang="en-US" sz="800" strike="noStrike" dirty="0">
              <a:solidFill>
                <a:schemeClr val="tx1"/>
              </a:solidFill>
              <a:effectLst/>
              <a:latin typeface="Times New Roman" panose="02020603050405020304" pitchFamily="18" charset="0"/>
              <a:cs typeface="Times New Roman" panose="02020603050405020304" pitchFamily="18" charset="0"/>
            </a:endParaRPr>
          </a:p>
          <a:p>
            <a:pPr marL="0" indent="0">
              <a:buNone/>
            </a:pPr>
            <a:r>
              <a:rPr lang="en-US" sz="800" dirty="0">
                <a:solidFill>
                  <a:schemeClr val="tx1"/>
                </a:solidFill>
                <a:latin typeface="Times New Roman" panose="02020603050405020304" pitchFamily="18" charset="0"/>
                <a:cs typeface="Times New Roman" panose="02020603050405020304" pitchFamily="18" charset="0"/>
              </a:rPr>
              <a:t>Unison (2023) </a:t>
            </a:r>
            <a:r>
              <a:rPr lang="en-GB" sz="800" u="none" strike="noStrike" dirty="0">
                <a:solidFill>
                  <a:srgbClr val="43165E"/>
                </a:solidFill>
                <a:effectLst/>
                <a:latin typeface="Times New Roman" panose="02020603050405020304" pitchFamily="18" charset="0"/>
                <a:cs typeface="Times New Roman" panose="02020603050405020304" pitchFamily="18" charset="0"/>
              </a:rPr>
              <a:t>Vulnerable people suffering because care workers are pushed to the limit, says UNISON. Available at https://</a:t>
            </a:r>
            <a:r>
              <a:rPr lang="en-GB" sz="800" u="none" strike="noStrike" dirty="0" err="1">
                <a:solidFill>
                  <a:srgbClr val="43165E"/>
                </a:solidFill>
                <a:effectLst/>
                <a:latin typeface="Times New Roman" panose="02020603050405020304" pitchFamily="18" charset="0"/>
                <a:cs typeface="Times New Roman" panose="02020603050405020304" pitchFamily="18" charset="0"/>
              </a:rPr>
              <a:t>www.unison.org.uk</a:t>
            </a:r>
            <a:r>
              <a:rPr lang="en-GB" sz="800" u="none" strike="noStrike" dirty="0">
                <a:solidFill>
                  <a:srgbClr val="43165E"/>
                </a:solidFill>
                <a:effectLst/>
                <a:latin typeface="Times New Roman" panose="02020603050405020304" pitchFamily="18" charset="0"/>
                <a:cs typeface="Times New Roman" panose="02020603050405020304" pitchFamily="18" charset="0"/>
              </a:rPr>
              <a:t>/news/2018/10/vulnerable-people-suffering-care-workers-pushed-limit-says-unison/</a:t>
            </a:r>
          </a:p>
          <a:p>
            <a:pPr marL="0" indent="0">
              <a:buNone/>
            </a:pPr>
            <a:r>
              <a:rPr lang="en-US" sz="800" dirty="0">
                <a:latin typeface="Times New Roman" panose="02020603050405020304" pitchFamily="18" charset="0"/>
                <a:cs typeface="Times New Roman" panose="02020603050405020304" pitchFamily="18" charset="0"/>
              </a:rPr>
              <a:t>Welsh Government (2021) </a:t>
            </a:r>
            <a:r>
              <a:rPr lang="en-GB" sz="800" dirty="0">
                <a:solidFill>
                  <a:schemeClr val="tx1"/>
                </a:solidFill>
                <a:effectLst/>
                <a:latin typeface="Times New Roman" panose="02020603050405020304" pitchFamily="18" charset="0"/>
                <a:cs typeface="Times New Roman" panose="02020603050405020304" pitchFamily="18" charset="0"/>
              </a:rPr>
              <a:t>Age friendly Wales: our strategy for an ageing society. Available at: </a:t>
            </a:r>
            <a:r>
              <a:rPr lang="en-GB" sz="800" dirty="0">
                <a:solidFill>
                  <a:schemeClr val="tx1"/>
                </a:solidFill>
                <a:effectLst/>
                <a:latin typeface="Times New Roman" panose="02020603050405020304" pitchFamily="18" charset="0"/>
                <a:cs typeface="Times New Roman" panose="02020603050405020304" pitchFamily="18" charset="0"/>
                <a:hlinkClick r:id="rId7"/>
              </a:rPr>
              <a:t>https://www.gov.wales/age-friendly-wales-our-strategy-ageing-society-html</a:t>
            </a:r>
            <a:r>
              <a:rPr lang="en-GB" sz="800" dirty="0">
                <a:solidFill>
                  <a:schemeClr val="tx1"/>
                </a:solidFill>
                <a:effectLst/>
                <a:latin typeface="Times New Roman" panose="02020603050405020304" pitchFamily="18" charset="0"/>
                <a:cs typeface="Times New Roman" panose="02020603050405020304" pitchFamily="18" charset="0"/>
              </a:rPr>
              <a:t>. </a:t>
            </a:r>
          </a:p>
          <a:p>
            <a:pPr marL="0" indent="0">
              <a:buNone/>
            </a:pPr>
            <a:r>
              <a:rPr lang="en-GB" sz="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Welsh Government (2019a) Digital </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2030: A strategic Framework for Post-16 Learning in Wales. Available at: </a:t>
            </a: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hlinkClick r:id="rId8"/>
              </a:rPr>
              <a:t>https://www.gov.wales/sites/default/files/publications/2019-06/digital-2030-a-strategic-framework-for-post-16-digital-learning-in-wales.pdf</a:t>
            </a:r>
            <a:endPar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GB" sz="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Welsh Government (2021) Digital Strategy for Wales: </a:t>
            </a:r>
            <a:r>
              <a:rPr lang="en-GB" sz="700" dirty="0">
                <a:latin typeface="Times New Roman" panose="02020603050405020304" pitchFamily="18" charset="0"/>
                <a:cs typeface="Times New Roman" panose="02020603050405020304" pitchFamily="18" charset="0"/>
              </a:rPr>
              <a:t>How we will use digital, data and technology to improve the lives of people in Wales. Available at: </a:t>
            </a:r>
            <a:r>
              <a:rPr lang="en-GB" sz="700" dirty="0">
                <a:latin typeface="Times New Roman" panose="02020603050405020304" pitchFamily="18" charset="0"/>
                <a:cs typeface="Times New Roman" panose="02020603050405020304" pitchFamily="18" charset="0"/>
                <a:hlinkClick r:id="rId9"/>
              </a:rPr>
              <a:t>https://www.gov.wales/sites/default/files/pdf-versions/2022/3/4/1646322827/digital-strategy-wales.pdf</a:t>
            </a:r>
            <a:r>
              <a:rPr lang="en-GB" sz="700" dirty="0">
                <a:latin typeface="Times New Roman" panose="02020603050405020304" pitchFamily="18" charset="0"/>
                <a:cs typeface="Times New Roman" panose="02020603050405020304" pitchFamily="18" charset="0"/>
              </a:rPr>
              <a:t> </a:t>
            </a:r>
          </a:p>
          <a:p>
            <a:pPr marL="0" indent="0">
              <a:buNone/>
            </a:pPr>
            <a:r>
              <a:rPr lang="en-US" sz="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Welsh Government (2022) </a:t>
            </a:r>
            <a:r>
              <a:rPr lang="en-GB" sz="800" i="0" dirty="0">
                <a:solidFill>
                  <a:srgbClr val="1F1F1F"/>
                </a:solidFill>
                <a:effectLst/>
                <a:latin typeface="Times New Roman" panose="02020603050405020304" pitchFamily="18" charset="0"/>
                <a:cs typeface="Times New Roman" panose="02020603050405020304" pitchFamily="18" charset="0"/>
              </a:rPr>
              <a:t>Written Statement: Loss of funding to Wales as a result of the UK Government’s arrangements for replacement EU funding. Available at: </a:t>
            </a:r>
            <a:r>
              <a:rPr lang="en-GB" sz="800" i="0" dirty="0">
                <a:solidFill>
                  <a:srgbClr val="1F1F1F"/>
                </a:solidFill>
                <a:effectLst/>
                <a:latin typeface="Times New Roman" panose="02020603050405020304" pitchFamily="18" charset="0"/>
                <a:cs typeface="Times New Roman" panose="02020603050405020304" pitchFamily="18" charset="0"/>
                <a:hlinkClick r:id="rId10"/>
              </a:rPr>
              <a:t>https://www.gov.wales/written-statement-loss-funding-wales-result-uk-governments-arrangements-replacement-eu-funding</a:t>
            </a:r>
            <a:endParaRPr lang="en-GB" sz="800" i="0" dirty="0">
              <a:solidFill>
                <a:srgbClr val="1F1F1F"/>
              </a:solidFill>
              <a:effectLst/>
              <a:latin typeface="Times New Roman" panose="02020603050405020304" pitchFamily="18" charset="0"/>
              <a:cs typeface="Times New Roman" panose="02020603050405020304" pitchFamily="18" charset="0"/>
            </a:endParaRPr>
          </a:p>
          <a:p>
            <a:pPr marL="0" indent="0">
              <a:buNone/>
            </a:pPr>
            <a:r>
              <a:rPr lang="en-US" sz="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Welsh Government (2019b) </a:t>
            </a:r>
            <a:r>
              <a:rPr lang="en-GB" sz="800" b="1" i="0" dirty="0">
                <a:solidFill>
                  <a:srgbClr val="1F1F1F"/>
                </a:solidFill>
                <a:effectLst/>
                <a:latin typeface="Arial" panose="020B0604020202020204" pitchFamily="34" charset="0"/>
              </a:rPr>
              <a:t>The impact of Brexit on Welsh social care and childcare workforce. Available at: </a:t>
            </a:r>
            <a:r>
              <a:rPr lang="en-US" sz="8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https://</a:t>
            </a:r>
            <a:r>
              <a:rPr lang="en-US" sz="800" b="1"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www.gov.wales</a:t>
            </a:r>
            <a:r>
              <a:rPr lang="en-US" sz="8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/impact-</a:t>
            </a:r>
            <a:r>
              <a:rPr lang="en-US" sz="800" b="1"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brexit</a:t>
            </a:r>
            <a:r>
              <a:rPr lang="en-US" sz="8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800" b="1"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welsh</a:t>
            </a:r>
            <a:r>
              <a:rPr lang="en-US" sz="8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-social-care-and-childcare-workforce</a:t>
            </a:r>
            <a:br>
              <a:rPr lang="en-US" sz="8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800" b="1"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33018822"/>
      </p:ext>
    </p:extLst>
  </p:cSld>
  <p:clrMapOvr>
    <a:masterClrMapping/>
  </p:clrMapOvr>
</p:sld>
</file>

<file path=ppt/theme/theme1.xml><?xml version="1.0" encoding="utf-8"?>
<a:theme xmlns:a="http://schemas.openxmlformats.org/drawingml/2006/main" name="ArchiveVTI">
  <a:themeElements>
    <a:clrScheme name="Archive">
      <a:dk1>
        <a:sysClr val="windowText" lastClr="000000"/>
      </a:dk1>
      <a:lt1>
        <a:sysClr val="window" lastClr="FFFFFF"/>
      </a:lt1>
      <a:dk2>
        <a:srgbClr val="353B3D"/>
      </a:dk2>
      <a:lt2>
        <a:srgbClr val="EEECEA"/>
      </a:lt2>
      <a:accent1>
        <a:srgbClr val="A65E5E"/>
      </a:accent1>
      <a:accent2>
        <a:srgbClr val="9D6053"/>
      </a:accent2>
      <a:accent3>
        <a:srgbClr val="968274"/>
      </a:accent3>
      <a:accent4>
        <a:srgbClr val="878079"/>
      </a:accent4>
      <a:accent5>
        <a:srgbClr val="6C737A"/>
      </a:accent5>
      <a:accent6>
        <a:srgbClr val="697777"/>
      </a:accent6>
      <a:hlink>
        <a:srgbClr val="A25872"/>
      </a:hlink>
      <a:folHlink>
        <a:srgbClr val="667A7E"/>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11939</TotalTime>
  <Words>2045</Words>
  <Application>Microsoft Macintosh PowerPoint</Application>
  <PresentationFormat>Widescreen</PresentationFormat>
  <Paragraphs>184</Paragraphs>
  <Slides>20</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Bembo</vt:lpstr>
      <vt:lpstr>Calibri</vt:lpstr>
      <vt:lpstr>Helvetica Neue</vt:lpstr>
      <vt:lpstr>Neue Helvetica W01</vt:lpstr>
      <vt:lpstr>Symbol</vt:lpstr>
      <vt:lpstr>Times New Roman</vt:lpstr>
      <vt:lpstr>ArchiveVTI</vt:lpstr>
      <vt:lpstr>What are the key trends in Health and Social Care and How do they influence your teaching practice? </vt:lpstr>
      <vt:lpstr>Contents Page </vt:lpstr>
      <vt:lpstr>Presentation Aims and Objectives</vt:lpstr>
      <vt:lpstr>Setting the SCENE </vt:lpstr>
      <vt:lpstr>Cause and Effect Analysis(Fishbone Diagram)</vt:lpstr>
      <vt:lpstr>7 core pillars of the Wellbeing Future Generations Act(2015)  </vt:lpstr>
      <vt:lpstr>Retention and Recruitment: Funding  </vt:lpstr>
      <vt:lpstr>Recruitment and Retention</vt:lpstr>
      <vt:lpstr>Retention and Recruitment: Why are people leaving the sector?   </vt:lpstr>
      <vt:lpstr>Retention and Recruitment: Why are people leaving the sector?  </vt:lpstr>
      <vt:lpstr>Recruitment and Retention:  Consequences (Gaps between provisions and care quality) </vt:lpstr>
      <vt:lpstr>Sector Gender Imbalance </vt:lpstr>
      <vt:lpstr>Gender Imbalance:  Consequences </vt:lpstr>
      <vt:lpstr>Digitalization </vt:lpstr>
      <vt:lpstr>Digitalization </vt:lpstr>
      <vt:lpstr>Digitalization: Within Wales</vt:lpstr>
      <vt:lpstr>gap BETWEEN PROVISION AND NEED</vt:lpstr>
      <vt:lpstr>teaching Practice influence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are the key trends in Health and Social Care and How do they influence your teaching practice? </dc:title>
  <dc:creator>Jonathan Wyatt (P144511)</dc:creator>
  <cp:lastModifiedBy>Jonathan Wyatt (P144511)</cp:lastModifiedBy>
  <cp:revision>6</cp:revision>
  <dcterms:created xsi:type="dcterms:W3CDTF">2023-02-22T14:52:40Z</dcterms:created>
  <dcterms:modified xsi:type="dcterms:W3CDTF">2023-03-02T21:52:18Z</dcterms:modified>
</cp:coreProperties>
</file>