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8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58C3CF-EDB3-4794-8032-15B2E5E541EF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y-GB"/>
        </a:p>
      </dgm:t>
    </dgm:pt>
    <dgm:pt modelId="{94B5B394-F4B3-4D98-BAB6-43F8D618394A}">
      <dgm:prSet phldrT="[Testun]" custT="1"/>
      <dgm:spPr/>
      <dgm:t>
        <a:bodyPr/>
        <a:lstStyle/>
        <a:p>
          <a:r>
            <a:rPr lang="cy-GB" sz="2800" dirty="0"/>
            <a:t>Fframwaith Llythrennedd</a:t>
          </a:r>
        </a:p>
      </dgm:t>
    </dgm:pt>
    <dgm:pt modelId="{41C90B95-79B9-4648-8447-8F77B23935AA}" type="parTrans" cxnId="{1D4E2546-F658-48BA-9709-75F0C9B7AC12}">
      <dgm:prSet/>
      <dgm:spPr/>
      <dgm:t>
        <a:bodyPr/>
        <a:lstStyle/>
        <a:p>
          <a:endParaRPr lang="cy-GB"/>
        </a:p>
      </dgm:t>
    </dgm:pt>
    <dgm:pt modelId="{0D5B381C-7528-4CB0-A67C-E5D6DA688B73}" type="sibTrans" cxnId="{1D4E2546-F658-48BA-9709-75F0C9B7AC12}">
      <dgm:prSet/>
      <dgm:spPr/>
      <dgm:t>
        <a:bodyPr/>
        <a:lstStyle/>
        <a:p>
          <a:endParaRPr lang="cy-GB"/>
        </a:p>
      </dgm:t>
    </dgm:pt>
    <dgm:pt modelId="{0E7F4C6F-12B0-4491-B937-844D1AADBA5B}">
      <dgm:prSet phldrT="[Testun]" custT="1"/>
      <dgm:spPr/>
      <dgm:t>
        <a:bodyPr/>
        <a:lstStyle/>
        <a:p>
          <a:r>
            <a:rPr lang="cy-GB" sz="2400" dirty="0"/>
            <a:t>Trawsieithu</a:t>
          </a:r>
        </a:p>
      </dgm:t>
    </dgm:pt>
    <dgm:pt modelId="{741AE4FE-352B-49FF-BB1E-A45906D6ACC7}" type="parTrans" cxnId="{9CA0139E-AEC8-4BCD-8ABF-28AD27FB28A4}">
      <dgm:prSet custT="1"/>
      <dgm:spPr/>
      <dgm:t>
        <a:bodyPr/>
        <a:lstStyle/>
        <a:p>
          <a:endParaRPr lang="cy-GB" sz="1100"/>
        </a:p>
      </dgm:t>
    </dgm:pt>
    <dgm:pt modelId="{BAFBF3EF-B621-4505-91AB-92C5CFDABDC3}" type="sibTrans" cxnId="{9CA0139E-AEC8-4BCD-8ABF-28AD27FB28A4}">
      <dgm:prSet/>
      <dgm:spPr/>
      <dgm:t>
        <a:bodyPr/>
        <a:lstStyle/>
        <a:p>
          <a:endParaRPr lang="cy-GB"/>
        </a:p>
      </dgm:t>
    </dgm:pt>
    <dgm:pt modelId="{321CF8EA-7035-4299-B5F6-5BF4F8D30DCE}">
      <dgm:prSet phldrT="[Testun]" custT="1"/>
      <dgm:spPr/>
      <dgm:t>
        <a:bodyPr/>
        <a:lstStyle/>
        <a:p>
          <a:r>
            <a:rPr lang="cy-GB" sz="2400" dirty="0"/>
            <a:t>Gwrando</a:t>
          </a:r>
        </a:p>
      </dgm:t>
    </dgm:pt>
    <dgm:pt modelId="{4C598885-2773-4A56-A220-D2DAD39C85BE}" type="parTrans" cxnId="{FACF6F5F-640E-4840-8845-C971847F84B0}">
      <dgm:prSet custT="1"/>
      <dgm:spPr/>
      <dgm:t>
        <a:bodyPr/>
        <a:lstStyle/>
        <a:p>
          <a:endParaRPr lang="cy-GB" sz="1100"/>
        </a:p>
      </dgm:t>
    </dgm:pt>
    <dgm:pt modelId="{78FBE88C-096F-4862-AC5A-FCD19526ABE5}" type="sibTrans" cxnId="{FACF6F5F-640E-4840-8845-C971847F84B0}">
      <dgm:prSet/>
      <dgm:spPr/>
      <dgm:t>
        <a:bodyPr/>
        <a:lstStyle/>
        <a:p>
          <a:endParaRPr lang="cy-GB"/>
        </a:p>
      </dgm:t>
    </dgm:pt>
    <dgm:pt modelId="{24780A8E-68F6-441E-8D09-F21EA7319F74}">
      <dgm:prSet phldrT="[Testun]" custT="1"/>
      <dgm:spPr/>
      <dgm:t>
        <a:bodyPr/>
        <a:lstStyle/>
        <a:p>
          <a:r>
            <a:rPr lang="cy-GB" sz="1400" dirty="0"/>
            <a:t>1. Gwrando am ystyr</a:t>
          </a:r>
        </a:p>
        <a:p>
          <a:r>
            <a:rPr lang="cy-GB" sz="1400" dirty="0"/>
            <a:t>2. Datblygu geirfa</a:t>
          </a:r>
        </a:p>
        <a:p>
          <a:r>
            <a:rPr lang="cy-GB" sz="1400" dirty="0"/>
            <a:t>3. Gwrando i ddeall</a:t>
          </a:r>
        </a:p>
        <a:p>
          <a:r>
            <a:rPr lang="cy-GB" sz="1400" dirty="0"/>
            <a:t>4. Gwrando fel rhan o siarad cydweithredol</a:t>
          </a:r>
        </a:p>
      </dgm:t>
    </dgm:pt>
    <dgm:pt modelId="{60BE3D5E-34AA-4486-A25C-DE496C484A84}" type="parTrans" cxnId="{95C16D94-6F56-47B2-8563-CE2F34E16CB2}">
      <dgm:prSet custT="1"/>
      <dgm:spPr/>
      <dgm:t>
        <a:bodyPr/>
        <a:lstStyle/>
        <a:p>
          <a:endParaRPr lang="cy-GB" sz="900"/>
        </a:p>
      </dgm:t>
    </dgm:pt>
    <dgm:pt modelId="{8E8EEDCC-0DE5-4D38-95E7-DA1334C4D0D3}" type="sibTrans" cxnId="{95C16D94-6F56-47B2-8563-CE2F34E16CB2}">
      <dgm:prSet/>
      <dgm:spPr/>
      <dgm:t>
        <a:bodyPr/>
        <a:lstStyle/>
        <a:p>
          <a:endParaRPr lang="cy-GB"/>
        </a:p>
      </dgm:t>
    </dgm:pt>
    <dgm:pt modelId="{C2F4D6D4-DC06-4548-B9FB-96DF3167B36C}">
      <dgm:prSet custT="1"/>
      <dgm:spPr/>
      <dgm:t>
        <a:bodyPr/>
        <a:lstStyle/>
        <a:p>
          <a:r>
            <a:rPr lang="cy-GB" sz="2400" dirty="0"/>
            <a:t>Darllen</a:t>
          </a:r>
        </a:p>
      </dgm:t>
    </dgm:pt>
    <dgm:pt modelId="{7E531A52-0009-4094-8FCC-9EA5C3C8F8DF}" type="parTrans" cxnId="{1413C31D-3AE9-4ECD-B7E4-CAED0720D883}">
      <dgm:prSet custT="1"/>
      <dgm:spPr/>
      <dgm:t>
        <a:bodyPr/>
        <a:lstStyle/>
        <a:p>
          <a:endParaRPr lang="cy-GB" sz="1050"/>
        </a:p>
      </dgm:t>
    </dgm:pt>
    <dgm:pt modelId="{AB511ECE-AA0B-4CD1-AE89-71991120D597}" type="sibTrans" cxnId="{1413C31D-3AE9-4ECD-B7E4-CAED0720D883}">
      <dgm:prSet/>
      <dgm:spPr/>
      <dgm:t>
        <a:bodyPr/>
        <a:lstStyle/>
        <a:p>
          <a:endParaRPr lang="cy-GB"/>
        </a:p>
      </dgm:t>
    </dgm:pt>
    <dgm:pt modelId="{68EF239C-B1C2-47AD-919A-CDF42F460637}">
      <dgm:prSet custT="1"/>
      <dgm:spPr/>
      <dgm:t>
        <a:bodyPr/>
        <a:lstStyle/>
        <a:p>
          <a:r>
            <a:rPr lang="cy-GB" sz="2400" dirty="0"/>
            <a:t>Siarad</a:t>
          </a:r>
        </a:p>
      </dgm:t>
    </dgm:pt>
    <dgm:pt modelId="{9C942203-8FBC-4ABF-95FE-9C03B6A2CD76}" type="parTrans" cxnId="{511C2260-49F1-4EBF-B410-A2AA818E44A9}">
      <dgm:prSet custT="1"/>
      <dgm:spPr/>
      <dgm:t>
        <a:bodyPr/>
        <a:lstStyle/>
        <a:p>
          <a:endParaRPr lang="cy-GB" sz="1100"/>
        </a:p>
      </dgm:t>
    </dgm:pt>
    <dgm:pt modelId="{686BB8C5-2013-447E-ACE7-656316659CDC}" type="sibTrans" cxnId="{511C2260-49F1-4EBF-B410-A2AA818E44A9}">
      <dgm:prSet/>
      <dgm:spPr/>
      <dgm:t>
        <a:bodyPr/>
        <a:lstStyle/>
        <a:p>
          <a:endParaRPr lang="cy-GB"/>
        </a:p>
      </dgm:t>
    </dgm:pt>
    <dgm:pt modelId="{CAACD98F-F10A-48D6-988D-8BE2EE16FEB4}">
      <dgm:prSet custT="1"/>
      <dgm:spPr/>
      <dgm:t>
        <a:bodyPr/>
        <a:lstStyle/>
        <a:p>
          <a:r>
            <a:rPr lang="cy-GB" sz="2400" dirty="0"/>
            <a:t>Ysgrifennu</a:t>
          </a:r>
        </a:p>
      </dgm:t>
    </dgm:pt>
    <dgm:pt modelId="{916995B7-D81B-4D6B-90E4-456B5CE1A707}" type="parTrans" cxnId="{E2A4F0CD-3AF1-4C0B-ACE4-05684116BB7D}">
      <dgm:prSet custT="1"/>
      <dgm:spPr/>
      <dgm:t>
        <a:bodyPr/>
        <a:lstStyle/>
        <a:p>
          <a:endParaRPr lang="cy-GB" sz="1100"/>
        </a:p>
      </dgm:t>
    </dgm:pt>
    <dgm:pt modelId="{0ED738F6-9867-4F7B-8061-60AEFD9E3C8A}" type="sibTrans" cxnId="{E2A4F0CD-3AF1-4C0B-ACE4-05684116BB7D}">
      <dgm:prSet/>
      <dgm:spPr/>
      <dgm:t>
        <a:bodyPr/>
        <a:lstStyle/>
        <a:p>
          <a:endParaRPr lang="cy-GB"/>
        </a:p>
      </dgm:t>
    </dgm:pt>
    <dgm:pt modelId="{2FF23AE3-36F7-4B25-9199-6A889F6938C8}">
      <dgm:prSet custT="1"/>
      <dgm:spPr/>
      <dgm:t>
        <a:bodyPr/>
        <a:lstStyle/>
        <a:p>
          <a:r>
            <a:rPr lang="cy-GB" sz="1400" dirty="0"/>
            <a:t>1. Ymwybyddiaeth ffonolegol a </a:t>
          </a:r>
          <a:r>
            <a:rPr lang="cy-GB" sz="1400" dirty="0" err="1"/>
            <a:t>ffonemeg</a:t>
          </a:r>
          <a:r>
            <a:rPr lang="cy-GB" sz="1400" dirty="0"/>
            <a:t> (CC 1 a 2)</a:t>
          </a:r>
        </a:p>
        <a:p>
          <a:r>
            <a:rPr lang="cy-GB" sz="1400" dirty="0"/>
            <a:t>2. Strategaethau darllen</a:t>
          </a:r>
        </a:p>
        <a:p>
          <a:r>
            <a:rPr lang="cy-GB" sz="1400" dirty="0"/>
            <a:t>3. Deall, ymateb a dadansoddi</a:t>
          </a:r>
        </a:p>
      </dgm:t>
    </dgm:pt>
    <dgm:pt modelId="{B7D893A7-6CCC-419B-B963-0F10DDA0B4E5}" type="parTrans" cxnId="{A098D3B6-77B3-4A5E-BB11-2000E6B19D1D}">
      <dgm:prSet custT="1"/>
      <dgm:spPr/>
      <dgm:t>
        <a:bodyPr/>
        <a:lstStyle/>
        <a:p>
          <a:endParaRPr lang="cy-GB" sz="900"/>
        </a:p>
      </dgm:t>
    </dgm:pt>
    <dgm:pt modelId="{83EA0350-C944-4975-8097-B42C2098EEBE}" type="sibTrans" cxnId="{A098D3B6-77B3-4A5E-BB11-2000E6B19D1D}">
      <dgm:prSet/>
      <dgm:spPr/>
      <dgm:t>
        <a:bodyPr/>
        <a:lstStyle/>
        <a:p>
          <a:endParaRPr lang="cy-GB"/>
        </a:p>
      </dgm:t>
    </dgm:pt>
    <dgm:pt modelId="{0E8EE4BF-DF57-4223-9A87-41F2A5E30BD5}">
      <dgm:prSet custT="1"/>
      <dgm:spPr/>
      <dgm:t>
        <a:bodyPr/>
        <a:lstStyle/>
        <a:p>
          <a:r>
            <a:rPr lang="cy-GB" sz="1400" dirty="0"/>
            <a:t>1. Eglurder a geirfa</a:t>
          </a:r>
        </a:p>
        <a:p>
          <a:r>
            <a:rPr lang="cy-GB" sz="1400" dirty="0"/>
            <a:t>2. Diben</a:t>
          </a:r>
        </a:p>
        <a:p>
          <a:r>
            <a:rPr lang="cy-GB" sz="1400" dirty="0"/>
            <a:t>3. Siarad cydweithredol</a:t>
          </a:r>
        </a:p>
        <a:p>
          <a:r>
            <a:rPr lang="cy-GB" sz="1400" dirty="0"/>
            <a:t>4. Gofyn cwestiynau</a:t>
          </a:r>
        </a:p>
      </dgm:t>
    </dgm:pt>
    <dgm:pt modelId="{335AAB10-DDCD-4D67-B522-CA6012CDECDF}" type="parTrans" cxnId="{76C9BEF0-D04F-4172-BC15-C7320F0A036F}">
      <dgm:prSet custT="1"/>
      <dgm:spPr/>
      <dgm:t>
        <a:bodyPr/>
        <a:lstStyle/>
        <a:p>
          <a:endParaRPr lang="cy-GB" sz="900"/>
        </a:p>
      </dgm:t>
    </dgm:pt>
    <dgm:pt modelId="{515D489F-46B7-41A7-9DC9-4AD84D9CC890}" type="sibTrans" cxnId="{76C9BEF0-D04F-4172-BC15-C7320F0A036F}">
      <dgm:prSet/>
      <dgm:spPr/>
      <dgm:t>
        <a:bodyPr/>
        <a:lstStyle/>
        <a:p>
          <a:endParaRPr lang="cy-GB"/>
        </a:p>
      </dgm:t>
    </dgm:pt>
    <dgm:pt modelId="{E73C6DCC-E440-4E0E-A8DE-9BAB26E06607}">
      <dgm:prSet custT="1"/>
      <dgm:spPr/>
      <dgm:t>
        <a:bodyPr/>
        <a:lstStyle/>
        <a:p>
          <a:r>
            <a:rPr lang="cy-GB" sz="1400" dirty="0"/>
            <a:t>1. Geirfa, sillafu, gramadeg</a:t>
          </a:r>
        </a:p>
        <a:p>
          <a:r>
            <a:rPr lang="cy-GB" sz="1400" dirty="0"/>
            <a:t>2. Cysyllteiriau a chystrawen</a:t>
          </a:r>
        </a:p>
        <a:p>
          <a:r>
            <a:rPr lang="cy-GB" sz="1400" dirty="0"/>
            <a:t>3. Atalnodi</a:t>
          </a:r>
        </a:p>
        <a:p>
          <a:r>
            <a:rPr lang="cy-GB" sz="1400" dirty="0"/>
            <a:t>4. Cynllunio a threfnu</a:t>
          </a:r>
        </a:p>
        <a:p>
          <a:r>
            <a:rPr lang="cy-GB" sz="1400" dirty="0"/>
            <a:t>5. </a:t>
          </a:r>
          <a:r>
            <a:rPr lang="cy-GB" sz="1400" dirty="0" err="1"/>
            <a:t>Prawfddarllen</a:t>
          </a:r>
          <a:r>
            <a:rPr lang="cy-GB" sz="1400" dirty="0"/>
            <a:t>, golygu a gwella</a:t>
          </a:r>
        </a:p>
      </dgm:t>
    </dgm:pt>
    <dgm:pt modelId="{9C5A944B-0453-437D-8EC5-8EDF7EFFDD67}" type="parTrans" cxnId="{47D2A21B-A178-4453-BD89-60DB6477FEB5}">
      <dgm:prSet custT="1"/>
      <dgm:spPr/>
      <dgm:t>
        <a:bodyPr/>
        <a:lstStyle/>
        <a:p>
          <a:endParaRPr lang="cy-GB" sz="900"/>
        </a:p>
      </dgm:t>
    </dgm:pt>
    <dgm:pt modelId="{7C61683D-7889-4171-B2C1-108004DDBBCE}" type="sibTrans" cxnId="{47D2A21B-A178-4453-BD89-60DB6477FEB5}">
      <dgm:prSet/>
      <dgm:spPr/>
      <dgm:t>
        <a:bodyPr/>
        <a:lstStyle/>
        <a:p>
          <a:endParaRPr lang="cy-GB"/>
        </a:p>
      </dgm:t>
    </dgm:pt>
    <dgm:pt modelId="{825E9156-517A-4FFF-9F87-23D4157E7FC3}" type="pres">
      <dgm:prSet presAssocID="{0558C3CF-EDB3-4794-8032-15B2E5E541EF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36F938B3-D23A-472E-9EDC-A4BC34E827D8}" type="pres">
      <dgm:prSet presAssocID="{94B5B394-F4B3-4D98-BAB6-43F8D618394A}" presName="root1" presStyleCnt="0"/>
      <dgm:spPr/>
    </dgm:pt>
    <dgm:pt modelId="{F2A155B6-6AB3-4D58-BDA9-38562E747874}" type="pres">
      <dgm:prSet presAssocID="{94B5B394-F4B3-4D98-BAB6-43F8D618394A}" presName="LevelOneTextNode" presStyleLbl="node0" presStyleIdx="0" presStyleCnt="1" custScaleX="102168" custLinFactNeighborX="-80952" custLinFactNeighborY="139">
        <dgm:presLayoutVars>
          <dgm:chPref val="3"/>
        </dgm:presLayoutVars>
      </dgm:prSet>
      <dgm:spPr/>
    </dgm:pt>
    <dgm:pt modelId="{32CB429A-BD23-438B-916C-B3815FA2D3EF}" type="pres">
      <dgm:prSet presAssocID="{94B5B394-F4B3-4D98-BAB6-43F8D618394A}" presName="level2hierChild" presStyleCnt="0"/>
      <dgm:spPr/>
    </dgm:pt>
    <dgm:pt modelId="{7506B999-6B0D-4360-98F4-E677362DB405}" type="pres">
      <dgm:prSet presAssocID="{741AE4FE-352B-49FF-BB1E-A45906D6ACC7}" presName="conn2-1" presStyleLbl="parChTrans1D2" presStyleIdx="0" presStyleCnt="5" custScaleX="2000000"/>
      <dgm:spPr/>
    </dgm:pt>
    <dgm:pt modelId="{FA99E589-0CF8-4A6A-8F48-393D8032E0E9}" type="pres">
      <dgm:prSet presAssocID="{741AE4FE-352B-49FF-BB1E-A45906D6ACC7}" presName="connTx" presStyleLbl="parChTrans1D2" presStyleIdx="0" presStyleCnt="5"/>
      <dgm:spPr/>
    </dgm:pt>
    <dgm:pt modelId="{C13FD2C3-48DE-41BD-9C21-746606E67312}" type="pres">
      <dgm:prSet presAssocID="{0E7F4C6F-12B0-4491-B937-844D1AADBA5B}" presName="root2" presStyleCnt="0"/>
      <dgm:spPr/>
    </dgm:pt>
    <dgm:pt modelId="{0C91D935-CC20-49F4-A2E9-AB726C3CD7D7}" type="pres">
      <dgm:prSet presAssocID="{0E7F4C6F-12B0-4491-B937-844D1AADBA5B}" presName="LevelTwoTextNode" presStyleLbl="node2" presStyleIdx="0" presStyleCnt="5" custScaleX="102168">
        <dgm:presLayoutVars>
          <dgm:chPref val="3"/>
        </dgm:presLayoutVars>
      </dgm:prSet>
      <dgm:spPr/>
    </dgm:pt>
    <dgm:pt modelId="{217E4AD6-F10D-4FA7-B3CC-D8446FA26A65}" type="pres">
      <dgm:prSet presAssocID="{0E7F4C6F-12B0-4491-B937-844D1AADBA5B}" presName="level3hierChild" presStyleCnt="0"/>
      <dgm:spPr/>
    </dgm:pt>
    <dgm:pt modelId="{BD0F62E9-BD94-4FB9-9A06-8C66ACB0FD2A}" type="pres">
      <dgm:prSet presAssocID="{4C598885-2773-4A56-A220-D2DAD39C85BE}" presName="conn2-1" presStyleLbl="parChTrans1D2" presStyleIdx="1" presStyleCnt="5" custScaleX="2000000"/>
      <dgm:spPr/>
    </dgm:pt>
    <dgm:pt modelId="{B31160F1-E501-4792-BA03-B47FBF01AAA6}" type="pres">
      <dgm:prSet presAssocID="{4C598885-2773-4A56-A220-D2DAD39C85BE}" presName="connTx" presStyleLbl="parChTrans1D2" presStyleIdx="1" presStyleCnt="5"/>
      <dgm:spPr/>
    </dgm:pt>
    <dgm:pt modelId="{7F48BF59-0D2D-42C1-8AFA-20273D93CA5C}" type="pres">
      <dgm:prSet presAssocID="{321CF8EA-7035-4299-B5F6-5BF4F8D30DCE}" presName="root2" presStyleCnt="0"/>
      <dgm:spPr/>
    </dgm:pt>
    <dgm:pt modelId="{B652CADB-D8BA-49A5-8982-9724EDDA7058}" type="pres">
      <dgm:prSet presAssocID="{321CF8EA-7035-4299-B5F6-5BF4F8D30DCE}" presName="LevelTwoTextNode" presStyleLbl="node2" presStyleIdx="1" presStyleCnt="5" custScaleX="102168">
        <dgm:presLayoutVars>
          <dgm:chPref val="3"/>
        </dgm:presLayoutVars>
      </dgm:prSet>
      <dgm:spPr/>
    </dgm:pt>
    <dgm:pt modelId="{3EA8C435-F630-4259-BC82-4C25AC848791}" type="pres">
      <dgm:prSet presAssocID="{321CF8EA-7035-4299-B5F6-5BF4F8D30DCE}" presName="level3hierChild" presStyleCnt="0"/>
      <dgm:spPr/>
    </dgm:pt>
    <dgm:pt modelId="{5590E88E-EFA8-493B-B905-2A7589708EE7}" type="pres">
      <dgm:prSet presAssocID="{60BE3D5E-34AA-4486-A25C-DE496C484A84}" presName="conn2-1" presStyleLbl="parChTrans1D3" presStyleIdx="0" presStyleCnt="4" custScaleX="2000000"/>
      <dgm:spPr/>
    </dgm:pt>
    <dgm:pt modelId="{AFA166AC-91D3-4CB1-984A-480B501BD9DF}" type="pres">
      <dgm:prSet presAssocID="{60BE3D5E-34AA-4486-A25C-DE496C484A84}" presName="connTx" presStyleLbl="parChTrans1D3" presStyleIdx="0" presStyleCnt="4"/>
      <dgm:spPr/>
    </dgm:pt>
    <dgm:pt modelId="{90F7C2F4-E250-4560-B5ED-EAA33ADB87DD}" type="pres">
      <dgm:prSet presAssocID="{24780A8E-68F6-441E-8D09-F21EA7319F74}" presName="root2" presStyleCnt="0"/>
      <dgm:spPr/>
    </dgm:pt>
    <dgm:pt modelId="{40B369AB-C3A7-454C-9215-ED406FF58666}" type="pres">
      <dgm:prSet presAssocID="{24780A8E-68F6-441E-8D09-F21EA7319F74}" presName="LevelTwoTextNode" presStyleLbl="node3" presStyleIdx="0" presStyleCnt="4" custScaleX="167598" custLinFactNeighborX="38727" custLinFactNeighborY="-1061">
        <dgm:presLayoutVars>
          <dgm:chPref val="3"/>
        </dgm:presLayoutVars>
      </dgm:prSet>
      <dgm:spPr/>
    </dgm:pt>
    <dgm:pt modelId="{B5E579EE-FE67-449D-8547-83797FE2E6E7}" type="pres">
      <dgm:prSet presAssocID="{24780A8E-68F6-441E-8D09-F21EA7319F74}" presName="level3hierChild" presStyleCnt="0"/>
      <dgm:spPr/>
    </dgm:pt>
    <dgm:pt modelId="{3031C338-E1AE-474B-BE0E-8EEC5E15A087}" type="pres">
      <dgm:prSet presAssocID="{7E531A52-0009-4094-8FCC-9EA5C3C8F8DF}" presName="conn2-1" presStyleLbl="parChTrans1D2" presStyleIdx="2" presStyleCnt="5" custScaleX="2000000"/>
      <dgm:spPr/>
    </dgm:pt>
    <dgm:pt modelId="{48B11893-7CD2-444C-9A80-2AEAA6C112D3}" type="pres">
      <dgm:prSet presAssocID="{7E531A52-0009-4094-8FCC-9EA5C3C8F8DF}" presName="connTx" presStyleLbl="parChTrans1D2" presStyleIdx="2" presStyleCnt="5"/>
      <dgm:spPr/>
    </dgm:pt>
    <dgm:pt modelId="{030E280A-141A-434B-A9C1-19E831D5E160}" type="pres">
      <dgm:prSet presAssocID="{C2F4D6D4-DC06-4548-B9FB-96DF3167B36C}" presName="root2" presStyleCnt="0"/>
      <dgm:spPr/>
    </dgm:pt>
    <dgm:pt modelId="{912AD917-42A2-4158-99FD-87D155DFE086}" type="pres">
      <dgm:prSet presAssocID="{C2F4D6D4-DC06-4548-B9FB-96DF3167B36C}" presName="LevelTwoTextNode" presStyleLbl="node2" presStyleIdx="2" presStyleCnt="5" custScaleX="102168">
        <dgm:presLayoutVars>
          <dgm:chPref val="3"/>
        </dgm:presLayoutVars>
      </dgm:prSet>
      <dgm:spPr/>
    </dgm:pt>
    <dgm:pt modelId="{3AED9332-7350-416B-821E-FB798CAAADC6}" type="pres">
      <dgm:prSet presAssocID="{C2F4D6D4-DC06-4548-B9FB-96DF3167B36C}" presName="level3hierChild" presStyleCnt="0"/>
      <dgm:spPr/>
    </dgm:pt>
    <dgm:pt modelId="{FBB0B77D-733D-47C5-8D21-F3CE6A3987A9}" type="pres">
      <dgm:prSet presAssocID="{B7D893A7-6CCC-419B-B963-0F10DDA0B4E5}" presName="conn2-1" presStyleLbl="parChTrans1D3" presStyleIdx="1" presStyleCnt="4" custScaleX="2000000"/>
      <dgm:spPr/>
    </dgm:pt>
    <dgm:pt modelId="{C272F634-6F0F-49BE-97F7-8D6A5EF96E0D}" type="pres">
      <dgm:prSet presAssocID="{B7D893A7-6CCC-419B-B963-0F10DDA0B4E5}" presName="connTx" presStyleLbl="parChTrans1D3" presStyleIdx="1" presStyleCnt="4"/>
      <dgm:spPr/>
    </dgm:pt>
    <dgm:pt modelId="{4C64EC36-783E-4104-A784-8B04331DC2C7}" type="pres">
      <dgm:prSet presAssocID="{2FF23AE3-36F7-4B25-9199-6A889F6938C8}" presName="root2" presStyleCnt="0"/>
      <dgm:spPr/>
    </dgm:pt>
    <dgm:pt modelId="{5A118408-2C2A-45D7-AC97-A5610D92E54F}" type="pres">
      <dgm:prSet presAssocID="{2FF23AE3-36F7-4B25-9199-6A889F6938C8}" presName="LevelTwoTextNode" presStyleLbl="node3" presStyleIdx="1" presStyleCnt="4" custScaleX="208752" custLinFactNeighborX="36074" custLinFactNeighborY="4775">
        <dgm:presLayoutVars>
          <dgm:chPref val="3"/>
        </dgm:presLayoutVars>
      </dgm:prSet>
      <dgm:spPr/>
    </dgm:pt>
    <dgm:pt modelId="{88177C31-8342-422C-9044-10A9D7EBCCC2}" type="pres">
      <dgm:prSet presAssocID="{2FF23AE3-36F7-4B25-9199-6A889F6938C8}" presName="level3hierChild" presStyleCnt="0"/>
      <dgm:spPr/>
    </dgm:pt>
    <dgm:pt modelId="{EAD536BB-1E7F-43D8-A441-AE25947CC01F}" type="pres">
      <dgm:prSet presAssocID="{9C942203-8FBC-4ABF-95FE-9C03B6A2CD76}" presName="conn2-1" presStyleLbl="parChTrans1D2" presStyleIdx="3" presStyleCnt="5" custScaleX="2000000"/>
      <dgm:spPr/>
    </dgm:pt>
    <dgm:pt modelId="{899EB10C-140C-497A-8014-049EAE2CF31C}" type="pres">
      <dgm:prSet presAssocID="{9C942203-8FBC-4ABF-95FE-9C03B6A2CD76}" presName="connTx" presStyleLbl="parChTrans1D2" presStyleIdx="3" presStyleCnt="5"/>
      <dgm:spPr/>
    </dgm:pt>
    <dgm:pt modelId="{9837BAE3-2CBA-4E06-A21D-456270EF5DAB}" type="pres">
      <dgm:prSet presAssocID="{68EF239C-B1C2-47AD-919A-CDF42F460637}" presName="root2" presStyleCnt="0"/>
      <dgm:spPr/>
    </dgm:pt>
    <dgm:pt modelId="{DD628E4C-9495-44B9-9157-E89D641F17D8}" type="pres">
      <dgm:prSet presAssocID="{68EF239C-B1C2-47AD-919A-CDF42F460637}" presName="LevelTwoTextNode" presStyleLbl="node2" presStyleIdx="3" presStyleCnt="5" custScaleX="102168">
        <dgm:presLayoutVars>
          <dgm:chPref val="3"/>
        </dgm:presLayoutVars>
      </dgm:prSet>
      <dgm:spPr/>
    </dgm:pt>
    <dgm:pt modelId="{201C1246-B03E-4F24-9BDE-CFA35E2E7B13}" type="pres">
      <dgm:prSet presAssocID="{68EF239C-B1C2-47AD-919A-CDF42F460637}" presName="level3hierChild" presStyleCnt="0"/>
      <dgm:spPr/>
    </dgm:pt>
    <dgm:pt modelId="{DD809FDA-3B56-4980-811C-C0BA6D23DC47}" type="pres">
      <dgm:prSet presAssocID="{335AAB10-DDCD-4D67-B522-CA6012CDECDF}" presName="conn2-1" presStyleLbl="parChTrans1D3" presStyleIdx="2" presStyleCnt="4" custScaleX="2000000"/>
      <dgm:spPr/>
    </dgm:pt>
    <dgm:pt modelId="{EDA54A84-B3C6-4C00-925F-C9F8A1A342A2}" type="pres">
      <dgm:prSet presAssocID="{335AAB10-DDCD-4D67-B522-CA6012CDECDF}" presName="connTx" presStyleLbl="parChTrans1D3" presStyleIdx="2" presStyleCnt="4"/>
      <dgm:spPr/>
    </dgm:pt>
    <dgm:pt modelId="{36B54A14-0843-4C85-8667-F91EC1CAB56B}" type="pres">
      <dgm:prSet presAssocID="{0E8EE4BF-DF57-4223-9A87-41F2A5E30BD5}" presName="root2" presStyleCnt="0"/>
      <dgm:spPr/>
    </dgm:pt>
    <dgm:pt modelId="{629E6A9A-FF54-4B7D-9233-9AEFD07D5461}" type="pres">
      <dgm:prSet presAssocID="{0E8EE4BF-DF57-4223-9A87-41F2A5E30BD5}" presName="LevelTwoTextNode" presStyleLbl="node3" presStyleIdx="2" presStyleCnt="4" custScaleX="125585" custLinFactNeighborX="36340" custLinFactNeighborY="-1061">
        <dgm:presLayoutVars>
          <dgm:chPref val="3"/>
        </dgm:presLayoutVars>
      </dgm:prSet>
      <dgm:spPr/>
    </dgm:pt>
    <dgm:pt modelId="{673B9188-FBE6-459B-86F6-5FEB0E5CD881}" type="pres">
      <dgm:prSet presAssocID="{0E8EE4BF-DF57-4223-9A87-41F2A5E30BD5}" presName="level3hierChild" presStyleCnt="0"/>
      <dgm:spPr/>
    </dgm:pt>
    <dgm:pt modelId="{4B1A6275-61C8-4899-BAC0-11B4B109013F}" type="pres">
      <dgm:prSet presAssocID="{916995B7-D81B-4D6B-90E4-456B5CE1A707}" presName="conn2-1" presStyleLbl="parChTrans1D2" presStyleIdx="4" presStyleCnt="5" custScaleX="2000000"/>
      <dgm:spPr/>
    </dgm:pt>
    <dgm:pt modelId="{D84FCF4C-0D55-41EE-B3C7-FB61810CC44C}" type="pres">
      <dgm:prSet presAssocID="{916995B7-D81B-4D6B-90E4-456B5CE1A707}" presName="connTx" presStyleLbl="parChTrans1D2" presStyleIdx="4" presStyleCnt="5"/>
      <dgm:spPr/>
    </dgm:pt>
    <dgm:pt modelId="{695DBBC0-20F3-4164-BE3D-959183D2B891}" type="pres">
      <dgm:prSet presAssocID="{CAACD98F-F10A-48D6-988D-8BE2EE16FEB4}" presName="root2" presStyleCnt="0"/>
      <dgm:spPr/>
    </dgm:pt>
    <dgm:pt modelId="{DCC9EB7E-F9DA-4C86-9437-64484A3A4A01}" type="pres">
      <dgm:prSet presAssocID="{CAACD98F-F10A-48D6-988D-8BE2EE16FEB4}" presName="LevelTwoTextNode" presStyleLbl="node2" presStyleIdx="4" presStyleCnt="5" custScaleX="102168">
        <dgm:presLayoutVars>
          <dgm:chPref val="3"/>
        </dgm:presLayoutVars>
      </dgm:prSet>
      <dgm:spPr/>
    </dgm:pt>
    <dgm:pt modelId="{8595E9A5-7B16-4382-B073-4671A50A68BF}" type="pres">
      <dgm:prSet presAssocID="{CAACD98F-F10A-48D6-988D-8BE2EE16FEB4}" presName="level3hierChild" presStyleCnt="0"/>
      <dgm:spPr/>
    </dgm:pt>
    <dgm:pt modelId="{4043D33D-85FB-41B3-B428-91C8167D5CA6}" type="pres">
      <dgm:prSet presAssocID="{9C5A944B-0453-437D-8EC5-8EDF7EFFDD67}" presName="conn2-1" presStyleLbl="parChTrans1D3" presStyleIdx="3" presStyleCnt="4" custScaleX="2000000"/>
      <dgm:spPr/>
    </dgm:pt>
    <dgm:pt modelId="{B2AF2AE0-DE15-4072-8157-91EA2DB0FAB3}" type="pres">
      <dgm:prSet presAssocID="{9C5A944B-0453-437D-8EC5-8EDF7EFFDD67}" presName="connTx" presStyleLbl="parChTrans1D3" presStyleIdx="3" presStyleCnt="4"/>
      <dgm:spPr/>
    </dgm:pt>
    <dgm:pt modelId="{7086B220-8A8D-475A-9709-5FD06C151386}" type="pres">
      <dgm:prSet presAssocID="{E73C6DCC-E440-4E0E-A8DE-9BAB26E06607}" presName="root2" presStyleCnt="0"/>
      <dgm:spPr/>
    </dgm:pt>
    <dgm:pt modelId="{CF5D85BE-171E-47FA-AC5E-25A651984297}" type="pres">
      <dgm:prSet presAssocID="{E73C6DCC-E440-4E0E-A8DE-9BAB26E06607}" presName="LevelTwoTextNode" presStyleLbl="node3" presStyleIdx="3" presStyleCnt="4" custScaleX="183340" custScaleY="138735" custLinFactNeighborX="36074">
        <dgm:presLayoutVars>
          <dgm:chPref val="3"/>
        </dgm:presLayoutVars>
      </dgm:prSet>
      <dgm:spPr/>
    </dgm:pt>
    <dgm:pt modelId="{7F7C6079-7FAF-432E-8F28-E2D53D3F8E41}" type="pres">
      <dgm:prSet presAssocID="{E73C6DCC-E440-4E0E-A8DE-9BAB26E06607}" presName="level3hierChild" presStyleCnt="0"/>
      <dgm:spPr/>
    </dgm:pt>
  </dgm:ptLst>
  <dgm:cxnLst>
    <dgm:cxn modelId="{9FAAF70F-2E72-44C5-9118-0A937A2A3104}" type="presOf" srcId="{60BE3D5E-34AA-4486-A25C-DE496C484A84}" destId="{5590E88E-EFA8-493B-B905-2A7589708EE7}" srcOrd="0" destOrd="0" presId="urn:microsoft.com/office/officeart/2005/8/layout/hierarchy2"/>
    <dgm:cxn modelId="{D7DE9812-6A31-4B06-A3DF-5A79098A49B1}" type="presOf" srcId="{321CF8EA-7035-4299-B5F6-5BF4F8D30DCE}" destId="{B652CADB-D8BA-49A5-8982-9724EDDA7058}" srcOrd="0" destOrd="0" presId="urn:microsoft.com/office/officeart/2005/8/layout/hierarchy2"/>
    <dgm:cxn modelId="{203F0718-6D1E-4B4F-9F9E-F69E7F647112}" type="presOf" srcId="{24780A8E-68F6-441E-8D09-F21EA7319F74}" destId="{40B369AB-C3A7-454C-9215-ED406FF58666}" srcOrd="0" destOrd="0" presId="urn:microsoft.com/office/officeart/2005/8/layout/hierarchy2"/>
    <dgm:cxn modelId="{47D2A21B-A178-4453-BD89-60DB6477FEB5}" srcId="{CAACD98F-F10A-48D6-988D-8BE2EE16FEB4}" destId="{E73C6DCC-E440-4E0E-A8DE-9BAB26E06607}" srcOrd="0" destOrd="0" parTransId="{9C5A944B-0453-437D-8EC5-8EDF7EFFDD67}" sibTransId="{7C61683D-7889-4171-B2C1-108004DDBBCE}"/>
    <dgm:cxn modelId="{1413C31D-3AE9-4ECD-B7E4-CAED0720D883}" srcId="{94B5B394-F4B3-4D98-BAB6-43F8D618394A}" destId="{C2F4D6D4-DC06-4548-B9FB-96DF3167B36C}" srcOrd="2" destOrd="0" parTransId="{7E531A52-0009-4094-8FCC-9EA5C3C8F8DF}" sibTransId="{AB511ECE-AA0B-4CD1-AE89-71991120D597}"/>
    <dgm:cxn modelId="{D5E0D621-B9EE-4C96-8B0B-FD54F4873B99}" type="presOf" srcId="{2FF23AE3-36F7-4B25-9199-6A889F6938C8}" destId="{5A118408-2C2A-45D7-AC97-A5610D92E54F}" srcOrd="0" destOrd="0" presId="urn:microsoft.com/office/officeart/2005/8/layout/hierarchy2"/>
    <dgm:cxn modelId="{CE3B8C2A-E2A0-4A60-8A92-3FB3EB4ECC45}" type="presOf" srcId="{4C598885-2773-4A56-A220-D2DAD39C85BE}" destId="{B31160F1-E501-4792-BA03-B47FBF01AAA6}" srcOrd="1" destOrd="0" presId="urn:microsoft.com/office/officeart/2005/8/layout/hierarchy2"/>
    <dgm:cxn modelId="{2D0E542E-8F4D-47E2-8429-30E737E28F52}" type="presOf" srcId="{9C942203-8FBC-4ABF-95FE-9C03B6A2CD76}" destId="{EAD536BB-1E7F-43D8-A441-AE25947CC01F}" srcOrd="0" destOrd="0" presId="urn:microsoft.com/office/officeart/2005/8/layout/hierarchy2"/>
    <dgm:cxn modelId="{FACF6F5F-640E-4840-8845-C971847F84B0}" srcId="{94B5B394-F4B3-4D98-BAB6-43F8D618394A}" destId="{321CF8EA-7035-4299-B5F6-5BF4F8D30DCE}" srcOrd="1" destOrd="0" parTransId="{4C598885-2773-4A56-A220-D2DAD39C85BE}" sibTransId="{78FBE88C-096F-4862-AC5A-FCD19526ABE5}"/>
    <dgm:cxn modelId="{511C2260-49F1-4EBF-B410-A2AA818E44A9}" srcId="{94B5B394-F4B3-4D98-BAB6-43F8D618394A}" destId="{68EF239C-B1C2-47AD-919A-CDF42F460637}" srcOrd="3" destOrd="0" parTransId="{9C942203-8FBC-4ABF-95FE-9C03B6A2CD76}" sibTransId="{686BB8C5-2013-447E-ACE7-656316659CDC}"/>
    <dgm:cxn modelId="{1D4E2546-F658-48BA-9709-75F0C9B7AC12}" srcId="{0558C3CF-EDB3-4794-8032-15B2E5E541EF}" destId="{94B5B394-F4B3-4D98-BAB6-43F8D618394A}" srcOrd="0" destOrd="0" parTransId="{41C90B95-79B9-4648-8447-8F77B23935AA}" sibTransId="{0D5B381C-7528-4CB0-A67C-E5D6DA688B73}"/>
    <dgm:cxn modelId="{9009A470-FD07-4F8E-A2D1-B3074809049C}" type="presOf" srcId="{0E7F4C6F-12B0-4491-B937-844D1AADBA5B}" destId="{0C91D935-CC20-49F4-A2E9-AB726C3CD7D7}" srcOrd="0" destOrd="0" presId="urn:microsoft.com/office/officeart/2005/8/layout/hierarchy2"/>
    <dgm:cxn modelId="{BBDBF479-0C00-472B-A44D-D9FBFC463D39}" type="presOf" srcId="{335AAB10-DDCD-4D67-B522-CA6012CDECDF}" destId="{EDA54A84-B3C6-4C00-925F-C9F8A1A342A2}" srcOrd="1" destOrd="0" presId="urn:microsoft.com/office/officeart/2005/8/layout/hierarchy2"/>
    <dgm:cxn modelId="{AB581482-20AE-43BB-B9D4-7AA8E4CB46CC}" type="presOf" srcId="{741AE4FE-352B-49FF-BB1E-A45906D6ACC7}" destId="{FA99E589-0CF8-4A6A-8F48-393D8032E0E9}" srcOrd="1" destOrd="0" presId="urn:microsoft.com/office/officeart/2005/8/layout/hierarchy2"/>
    <dgm:cxn modelId="{D41F3B8D-1BD5-43B6-81A1-AFFAEA9C7ADA}" type="presOf" srcId="{4C598885-2773-4A56-A220-D2DAD39C85BE}" destId="{BD0F62E9-BD94-4FB9-9A06-8C66ACB0FD2A}" srcOrd="0" destOrd="0" presId="urn:microsoft.com/office/officeart/2005/8/layout/hierarchy2"/>
    <dgm:cxn modelId="{5E00488E-CFE3-42A2-852C-C8DB3FD59DB3}" type="presOf" srcId="{68EF239C-B1C2-47AD-919A-CDF42F460637}" destId="{DD628E4C-9495-44B9-9157-E89D641F17D8}" srcOrd="0" destOrd="0" presId="urn:microsoft.com/office/officeart/2005/8/layout/hierarchy2"/>
    <dgm:cxn modelId="{F0886E92-193D-49D7-9EED-19CFCD701E22}" type="presOf" srcId="{B7D893A7-6CCC-419B-B963-0F10DDA0B4E5}" destId="{C272F634-6F0F-49BE-97F7-8D6A5EF96E0D}" srcOrd="1" destOrd="0" presId="urn:microsoft.com/office/officeart/2005/8/layout/hierarchy2"/>
    <dgm:cxn modelId="{95C16D94-6F56-47B2-8563-CE2F34E16CB2}" srcId="{321CF8EA-7035-4299-B5F6-5BF4F8D30DCE}" destId="{24780A8E-68F6-441E-8D09-F21EA7319F74}" srcOrd="0" destOrd="0" parTransId="{60BE3D5E-34AA-4486-A25C-DE496C484A84}" sibTransId="{8E8EEDCC-0DE5-4D38-95E7-DA1334C4D0D3}"/>
    <dgm:cxn modelId="{4B3C8994-6ED8-4C33-8D5E-91CA07204A3A}" type="presOf" srcId="{9C5A944B-0453-437D-8EC5-8EDF7EFFDD67}" destId="{4043D33D-85FB-41B3-B428-91C8167D5CA6}" srcOrd="0" destOrd="0" presId="urn:microsoft.com/office/officeart/2005/8/layout/hierarchy2"/>
    <dgm:cxn modelId="{0F977E98-10EB-46BC-9D98-70C725D759A1}" type="presOf" srcId="{E73C6DCC-E440-4E0E-A8DE-9BAB26E06607}" destId="{CF5D85BE-171E-47FA-AC5E-25A651984297}" srcOrd="0" destOrd="0" presId="urn:microsoft.com/office/officeart/2005/8/layout/hierarchy2"/>
    <dgm:cxn modelId="{9CA0139E-AEC8-4BCD-8ABF-28AD27FB28A4}" srcId="{94B5B394-F4B3-4D98-BAB6-43F8D618394A}" destId="{0E7F4C6F-12B0-4491-B937-844D1AADBA5B}" srcOrd="0" destOrd="0" parTransId="{741AE4FE-352B-49FF-BB1E-A45906D6ACC7}" sibTransId="{BAFBF3EF-B621-4505-91AB-92C5CFDABDC3}"/>
    <dgm:cxn modelId="{29CA4EA1-4803-47D0-A89E-643312A2D4DE}" type="presOf" srcId="{CAACD98F-F10A-48D6-988D-8BE2EE16FEB4}" destId="{DCC9EB7E-F9DA-4C86-9437-64484A3A4A01}" srcOrd="0" destOrd="0" presId="urn:microsoft.com/office/officeart/2005/8/layout/hierarchy2"/>
    <dgm:cxn modelId="{D45DEDA8-D872-4787-8759-FC34F32FABBB}" type="presOf" srcId="{7E531A52-0009-4094-8FCC-9EA5C3C8F8DF}" destId="{3031C338-E1AE-474B-BE0E-8EEC5E15A087}" srcOrd="0" destOrd="0" presId="urn:microsoft.com/office/officeart/2005/8/layout/hierarchy2"/>
    <dgm:cxn modelId="{C20663B6-DD35-442D-9D66-4F7307F587F3}" type="presOf" srcId="{9C5A944B-0453-437D-8EC5-8EDF7EFFDD67}" destId="{B2AF2AE0-DE15-4072-8157-91EA2DB0FAB3}" srcOrd="1" destOrd="0" presId="urn:microsoft.com/office/officeart/2005/8/layout/hierarchy2"/>
    <dgm:cxn modelId="{A098D3B6-77B3-4A5E-BB11-2000E6B19D1D}" srcId="{C2F4D6D4-DC06-4548-B9FB-96DF3167B36C}" destId="{2FF23AE3-36F7-4B25-9199-6A889F6938C8}" srcOrd="0" destOrd="0" parTransId="{B7D893A7-6CCC-419B-B963-0F10DDA0B4E5}" sibTransId="{83EA0350-C944-4975-8097-B42C2098EEBE}"/>
    <dgm:cxn modelId="{77D9C7B8-918F-48FF-ADC5-80A82F5B24C4}" type="presOf" srcId="{9C942203-8FBC-4ABF-95FE-9C03B6A2CD76}" destId="{899EB10C-140C-497A-8014-049EAE2CF31C}" srcOrd="1" destOrd="0" presId="urn:microsoft.com/office/officeart/2005/8/layout/hierarchy2"/>
    <dgm:cxn modelId="{C8262AB9-A28C-432D-A980-A020D38581D0}" type="presOf" srcId="{741AE4FE-352B-49FF-BB1E-A45906D6ACC7}" destId="{7506B999-6B0D-4360-98F4-E677362DB405}" srcOrd="0" destOrd="0" presId="urn:microsoft.com/office/officeart/2005/8/layout/hierarchy2"/>
    <dgm:cxn modelId="{FB0AD4C2-CA95-45DE-8134-0818AD6F962D}" type="presOf" srcId="{B7D893A7-6CCC-419B-B963-0F10DDA0B4E5}" destId="{FBB0B77D-733D-47C5-8D21-F3CE6A3987A9}" srcOrd="0" destOrd="0" presId="urn:microsoft.com/office/officeart/2005/8/layout/hierarchy2"/>
    <dgm:cxn modelId="{19342DC9-5379-4BF2-8E05-77B7FD119861}" type="presOf" srcId="{7E531A52-0009-4094-8FCC-9EA5C3C8F8DF}" destId="{48B11893-7CD2-444C-9A80-2AEAA6C112D3}" srcOrd="1" destOrd="0" presId="urn:microsoft.com/office/officeart/2005/8/layout/hierarchy2"/>
    <dgm:cxn modelId="{E2A4F0CD-3AF1-4C0B-ACE4-05684116BB7D}" srcId="{94B5B394-F4B3-4D98-BAB6-43F8D618394A}" destId="{CAACD98F-F10A-48D6-988D-8BE2EE16FEB4}" srcOrd="4" destOrd="0" parTransId="{916995B7-D81B-4D6B-90E4-456B5CE1A707}" sibTransId="{0ED738F6-9867-4F7B-8061-60AEFD9E3C8A}"/>
    <dgm:cxn modelId="{95566DCF-B5FA-485F-94AB-DC85343241FE}" type="presOf" srcId="{0E8EE4BF-DF57-4223-9A87-41F2A5E30BD5}" destId="{629E6A9A-FF54-4B7D-9233-9AEFD07D5461}" srcOrd="0" destOrd="0" presId="urn:microsoft.com/office/officeart/2005/8/layout/hierarchy2"/>
    <dgm:cxn modelId="{C0F5B7D2-076D-4DF7-9A78-D630A4461B00}" type="presOf" srcId="{94B5B394-F4B3-4D98-BAB6-43F8D618394A}" destId="{F2A155B6-6AB3-4D58-BDA9-38562E747874}" srcOrd="0" destOrd="0" presId="urn:microsoft.com/office/officeart/2005/8/layout/hierarchy2"/>
    <dgm:cxn modelId="{AE19D0DA-49A8-4130-A527-3A9EF5D09427}" type="presOf" srcId="{0558C3CF-EDB3-4794-8032-15B2E5E541EF}" destId="{825E9156-517A-4FFF-9F87-23D4157E7FC3}" srcOrd="0" destOrd="0" presId="urn:microsoft.com/office/officeart/2005/8/layout/hierarchy2"/>
    <dgm:cxn modelId="{FD2B81DB-86CE-4B0E-BAEA-824F449A9C4B}" type="presOf" srcId="{916995B7-D81B-4D6B-90E4-456B5CE1A707}" destId="{D84FCF4C-0D55-41EE-B3C7-FB61810CC44C}" srcOrd="1" destOrd="0" presId="urn:microsoft.com/office/officeart/2005/8/layout/hierarchy2"/>
    <dgm:cxn modelId="{7A9E75DC-FFC4-4019-8C54-3880C741AD58}" type="presOf" srcId="{C2F4D6D4-DC06-4548-B9FB-96DF3167B36C}" destId="{912AD917-42A2-4158-99FD-87D155DFE086}" srcOrd="0" destOrd="0" presId="urn:microsoft.com/office/officeart/2005/8/layout/hierarchy2"/>
    <dgm:cxn modelId="{D47469DD-95B0-427E-8EE8-47A9E6306D82}" type="presOf" srcId="{60BE3D5E-34AA-4486-A25C-DE496C484A84}" destId="{AFA166AC-91D3-4CB1-984A-480B501BD9DF}" srcOrd="1" destOrd="0" presId="urn:microsoft.com/office/officeart/2005/8/layout/hierarchy2"/>
    <dgm:cxn modelId="{1A05DADF-84F4-49AB-8B81-27314B5166D4}" type="presOf" srcId="{916995B7-D81B-4D6B-90E4-456B5CE1A707}" destId="{4B1A6275-61C8-4899-BAC0-11B4B109013F}" srcOrd="0" destOrd="0" presId="urn:microsoft.com/office/officeart/2005/8/layout/hierarchy2"/>
    <dgm:cxn modelId="{C17DEEEC-AA56-443F-8132-68B9D6F0F024}" type="presOf" srcId="{335AAB10-DDCD-4D67-B522-CA6012CDECDF}" destId="{DD809FDA-3B56-4980-811C-C0BA6D23DC47}" srcOrd="0" destOrd="0" presId="urn:microsoft.com/office/officeart/2005/8/layout/hierarchy2"/>
    <dgm:cxn modelId="{76C9BEF0-D04F-4172-BC15-C7320F0A036F}" srcId="{68EF239C-B1C2-47AD-919A-CDF42F460637}" destId="{0E8EE4BF-DF57-4223-9A87-41F2A5E30BD5}" srcOrd="0" destOrd="0" parTransId="{335AAB10-DDCD-4D67-B522-CA6012CDECDF}" sibTransId="{515D489F-46B7-41A7-9DC9-4AD84D9CC890}"/>
    <dgm:cxn modelId="{55004E85-5634-467E-8160-3C8516EFB026}" type="presParOf" srcId="{825E9156-517A-4FFF-9F87-23D4157E7FC3}" destId="{36F938B3-D23A-472E-9EDC-A4BC34E827D8}" srcOrd="0" destOrd="0" presId="urn:microsoft.com/office/officeart/2005/8/layout/hierarchy2"/>
    <dgm:cxn modelId="{F6CAECBA-A059-4192-893F-E8E7A50DBD74}" type="presParOf" srcId="{36F938B3-D23A-472E-9EDC-A4BC34E827D8}" destId="{F2A155B6-6AB3-4D58-BDA9-38562E747874}" srcOrd="0" destOrd="0" presId="urn:microsoft.com/office/officeart/2005/8/layout/hierarchy2"/>
    <dgm:cxn modelId="{EEF6B6CF-BC21-40B0-BD3C-F8A52789DAA5}" type="presParOf" srcId="{36F938B3-D23A-472E-9EDC-A4BC34E827D8}" destId="{32CB429A-BD23-438B-916C-B3815FA2D3EF}" srcOrd="1" destOrd="0" presId="urn:microsoft.com/office/officeart/2005/8/layout/hierarchy2"/>
    <dgm:cxn modelId="{29449AFF-F6F7-4EA2-8930-64311E41C067}" type="presParOf" srcId="{32CB429A-BD23-438B-916C-B3815FA2D3EF}" destId="{7506B999-6B0D-4360-98F4-E677362DB405}" srcOrd="0" destOrd="0" presId="urn:microsoft.com/office/officeart/2005/8/layout/hierarchy2"/>
    <dgm:cxn modelId="{2AB69C3C-1BAB-41C9-AB9A-1E1423120493}" type="presParOf" srcId="{7506B999-6B0D-4360-98F4-E677362DB405}" destId="{FA99E589-0CF8-4A6A-8F48-393D8032E0E9}" srcOrd="0" destOrd="0" presId="urn:microsoft.com/office/officeart/2005/8/layout/hierarchy2"/>
    <dgm:cxn modelId="{2749A439-6F47-4CF0-8D4F-F21E08AD05E5}" type="presParOf" srcId="{32CB429A-BD23-438B-916C-B3815FA2D3EF}" destId="{C13FD2C3-48DE-41BD-9C21-746606E67312}" srcOrd="1" destOrd="0" presId="urn:microsoft.com/office/officeart/2005/8/layout/hierarchy2"/>
    <dgm:cxn modelId="{2CEA99E8-FD37-4C49-88C8-0F77B92A3C37}" type="presParOf" srcId="{C13FD2C3-48DE-41BD-9C21-746606E67312}" destId="{0C91D935-CC20-49F4-A2E9-AB726C3CD7D7}" srcOrd="0" destOrd="0" presId="urn:microsoft.com/office/officeart/2005/8/layout/hierarchy2"/>
    <dgm:cxn modelId="{205AC711-8DFE-4D27-8545-D8A043FB7109}" type="presParOf" srcId="{C13FD2C3-48DE-41BD-9C21-746606E67312}" destId="{217E4AD6-F10D-4FA7-B3CC-D8446FA26A65}" srcOrd="1" destOrd="0" presId="urn:microsoft.com/office/officeart/2005/8/layout/hierarchy2"/>
    <dgm:cxn modelId="{DE4A3ED7-8D56-4D31-B75A-136D4A946614}" type="presParOf" srcId="{32CB429A-BD23-438B-916C-B3815FA2D3EF}" destId="{BD0F62E9-BD94-4FB9-9A06-8C66ACB0FD2A}" srcOrd="2" destOrd="0" presId="urn:microsoft.com/office/officeart/2005/8/layout/hierarchy2"/>
    <dgm:cxn modelId="{871E9E23-6EE7-4676-9ED0-DC6CF85955E8}" type="presParOf" srcId="{BD0F62E9-BD94-4FB9-9A06-8C66ACB0FD2A}" destId="{B31160F1-E501-4792-BA03-B47FBF01AAA6}" srcOrd="0" destOrd="0" presId="urn:microsoft.com/office/officeart/2005/8/layout/hierarchy2"/>
    <dgm:cxn modelId="{A8C270FF-3202-48DB-B82D-8AE45F4747F3}" type="presParOf" srcId="{32CB429A-BD23-438B-916C-B3815FA2D3EF}" destId="{7F48BF59-0D2D-42C1-8AFA-20273D93CA5C}" srcOrd="3" destOrd="0" presId="urn:microsoft.com/office/officeart/2005/8/layout/hierarchy2"/>
    <dgm:cxn modelId="{8ACF1735-F8B1-4169-8109-F9DE7F3EAF4B}" type="presParOf" srcId="{7F48BF59-0D2D-42C1-8AFA-20273D93CA5C}" destId="{B652CADB-D8BA-49A5-8982-9724EDDA7058}" srcOrd="0" destOrd="0" presId="urn:microsoft.com/office/officeart/2005/8/layout/hierarchy2"/>
    <dgm:cxn modelId="{328C8A29-3485-48FF-9CA0-A4D362FBA98C}" type="presParOf" srcId="{7F48BF59-0D2D-42C1-8AFA-20273D93CA5C}" destId="{3EA8C435-F630-4259-BC82-4C25AC848791}" srcOrd="1" destOrd="0" presId="urn:microsoft.com/office/officeart/2005/8/layout/hierarchy2"/>
    <dgm:cxn modelId="{4F05F2F8-C998-4994-9C07-1CB8E15F5874}" type="presParOf" srcId="{3EA8C435-F630-4259-BC82-4C25AC848791}" destId="{5590E88E-EFA8-493B-B905-2A7589708EE7}" srcOrd="0" destOrd="0" presId="urn:microsoft.com/office/officeart/2005/8/layout/hierarchy2"/>
    <dgm:cxn modelId="{57C84F5C-21E8-4090-9654-20BC1EF0FFBF}" type="presParOf" srcId="{5590E88E-EFA8-493B-B905-2A7589708EE7}" destId="{AFA166AC-91D3-4CB1-984A-480B501BD9DF}" srcOrd="0" destOrd="0" presId="urn:microsoft.com/office/officeart/2005/8/layout/hierarchy2"/>
    <dgm:cxn modelId="{0C796D88-B665-4574-8FE2-29ECBC2FAC29}" type="presParOf" srcId="{3EA8C435-F630-4259-BC82-4C25AC848791}" destId="{90F7C2F4-E250-4560-B5ED-EAA33ADB87DD}" srcOrd="1" destOrd="0" presId="urn:microsoft.com/office/officeart/2005/8/layout/hierarchy2"/>
    <dgm:cxn modelId="{D7619529-83B8-4FAB-A178-DB48CCE632CA}" type="presParOf" srcId="{90F7C2F4-E250-4560-B5ED-EAA33ADB87DD}" destId="{40B369AB-C3A7-454C-9215-ED406FF58666}" srcOrd="0" destOrd="0" presId="urn:microsoft.com/office/officeart/2005/8/layout/hierarchy2"/>
    <dgm:cxn modelId="{8A428D1F-EB50-47EC-89DB-6BB4130A0366}" type="presParOf" srcId="{90F7C2F4-E250-4560-B5ED-EAA33ADB87DD}" destId="{B5E579EE-FE67-449D-8547-83797FE2E6E7}" srcOrd="1" destOrd="0" presId="urn:microsoft.com/office/officeart/2005/8/layout/hierarchy2"/>
    <dgm:cxn modelId="{FFB0FB30-FC83-47EC-BBD5-2F408A091127}" type="presParOf" srcId="{32CB429A-BD23-438B-916C-B3815FA2D3EF}" destId="{3031C338-E1AE-474B-BE0E-8EEC5E15A087}" srcOrd="4" destOrd="0" presId="urn:microsoft.com/office/officeart/2005/8/layout/hierarchy2"/>
    <dgm:cxn modelId="{CF952255-6A0F-4D64-BAA6-283DD57DD538}" type="presParOf" srcId="{3031C338-E1AE-474B-BE0E-8EEC5E15A087}" destId="{48B11893-7CD2-444C-9A80-2AEAA6C112D3}" srcOrd="0" destOrd="0" presId="urn:microsoft.com/office/officeart/2005/8/layout/hierarchy2"/>
    <dgm:cxn modelId="{31E1875A-884A-4A56-AE78-957E32EF335C}" type="presParOf" srcId="{32CB429A-BD23-438B-916C-B3815FA2D3EF}" destId="{030E280A-141A-434B-A9C1-19E831D5E160}" srcOrd="5" destOrd="0" presId="urn:microsoft.com/office/officeart/2005/8/layout/hierarchy2"/>
    <dgm:cxn modelId="{047165EA-552C-4F3E-855B-BF8943CC5C4D}" type="presParOf" srcId="{030E280A-141A-434B-A9C1-19E831D5E160}" destId="{912AD917-42A2-4158-99FD-87D155DFE086}" srcOrd="0" destOrd="0" presId="urn:microsoft.com/office/officeart/2005/8/layout/hierarchy2"/>
    <dgm:cxn modelId="{F5296D4D-C3E1-4775-9664-BF95F8B232A9}" type="presParOf" srcId="{030E280A-141A-434B-A9C1-19E831D5E160}" destId="{3AED9332-7350-416B-821E-FB798CAAADC6}" srcOrd="1" destOrd="0" presId="urn:microsoft.com/office/officeart/2005/8/layout/hierarchy2"/>
    <dgm:cxn modelId="{05BAA450-B335-49BD-9BE9-3E4F7F92CCC1}" type="presParOf" srcId="{3AED9332-7350-416B-821E-FB798CAAADC6}" destId="{FBB0B77D-733D-47C5-8D21-F3CE6A3987A9}" srcOrd="0" destOrd="0" presId="urn:microsoft.com/office/officeart/2005/8/layout/hierarchy2"/>
    <dgm:cxn modelId="{88BF75A5-C2AC-474F-A7CE-3F06CD4BD951}" type="presParOf" srcId="{FBB0B77D-733D-47C5-8D21-F3CE6A3987A9}" destId="{C272F634-6F0F-49BE-97F7-8D6A5EF96E0D}" srcOrd="0" destOrd="0" presId="urn:microsoft.com/office/officeart/2005/8/layout/hierarchy2"/>
    <dgm:cxn modelId="{8BA8DE49-67E8-4CAD-B101-8716C4B49848}" type="presParOf" srcId="{3AED9332-7350-416B-821E-FB798CAAADC6}" destId="{4C64EC36-783E-4104-A784-8B04331DC2C7}" srcOrd="1" destOrd="0" presId="urn:microsoft.com/office/officeart/2005/8/layout/hierarchy2"/>
    <dgm:cxn modelId="{DC933E56-BD3C-4EB6-87F5-A00EAF72A329}" type="presParOf" srcId="{4C64EC36-783E-4104-A784-8B04331DC2C7}" destId="{5A118408-2C2A-45D7-AC97-A5610D92E54F}" srcOrd="0" destOrd="0" presId="urn:microsoft.com/office/officeart/2005/8/layout/hierarchy2"/>
    <dgm:cxn modelId="{EBFA89BA-FB73-45E9-A022-6C06FF5ADEDD}" type="presParOf" srcId="{4C64EC36-783E-4104-A784-8B04331DC2C7}" destId="{88177C31-8342-422C-9044-10A9D7EBCCC2}" srcOrd="1" destOrd="0" presId="urn:microsoft.com/office/officeart/2005/8/layout/hierarchy2"/>
    <dgm:cxn modelId="{68FABD5E-238D-4E2E-B5F7-B6D70163A7C4}" type="presParOf" srcId="{32CB429A-BD23-438B-916C-B3815FA2D3EF}" destId="{EAD536BB-1E7F-43D8-A441-AE25947CC01F}" srcOrd="6" destOrd="0" presId="urn:microsoft.com/office/officeart/2005/8/layout/hierarchy2"/>
    <dgm:cxn modelId="{F3B2B575-A94A-4D87-A874-62CE26024B8D}" type="presParOf" srcId="{EAD536BB-1E7F-43D8-A441-AE25947CC01F}" destId="{899EB10C-140C-497A-8014-049EAE2CF31C}" srcOrd="0" destOrd="0" presId="urn:microsoft.com/office/officeart/2005/8/layout/hierarchy2"/>
    <dgm:cxn modelId="{6B874F15-F114-4CD5-BDF3-4059D66275BD}" type="presParOf" srcId="{32CB429A-BD23-438B-916C-B3815FA2D3EF}" destId="{9837BAE3-2CBA-4E06-A21D-456270EF5DAB}" srcOrd="7" destOrd="0" presId="urn:microsoft.com/office/officeart/2005/8/layout/hierarchy2"/>
    <dgm:cxn modelId="{79E6E065-8981-4D10-8EA1-B091280F2B66}" type="presParOf" srcId="{9837BAE3-2CBA-4E06-A21D-456270EF5DAB}" destId="{DD628E4C-9495-44B9-9157-E89D641F17D8}" srcOrd="0" destOrd="0" presId="urn:microsoft.com/office/officeart/2005/8/layout/hierarchy2"/>
    <dgm:cxn modelId="{3F8A6739-C81A-44ED-9FAE-B7B4840982B8}" type="presParOf" srcId="{9837BAE3-2CBA-4E06-A21D-456270EF5DAB}" destId="{201C1246-B03E-4F24-9BDE-CFA35E2E7B13}" srcOrd="1" destOrd="0" presId="urn:microsoft.com/office/officeart/2005/8/layout/hierarchy2"/>
    <dgm:cxn modelId="{0CCDB259-6B4D-41C9-AE14-3AC8D6BD7650}" type="presParOf" srcId="{201C1246-B03E-4F24-9BDE-CFA35E2E7B13}" destId="{DD809FDA-3B56-4980-811C-C0BA6D23DC47}" srcOrd="0" destOrd="0" presId="urn:microsoft.com/office/officeart/2005/8/layout/hierarchy2"/>
    <dgm:cxn modelId="{86BF64F0-0BB7-4163-B545-75C18FD6432E}" type="presParOf" srcId="{DD809FDA-3B56-4980-811C-C0BA6D23DC47}" destId="{EDA54A84-B3C6-4C00-925F-C9F8A1A342A2}" srcOrd="0" destOrd="0" presId="urn:microsoft.com/office/officeart/2005/8/layout/hierarchy2"/>
    <dgm:cxn modelId="{D3F5C625-A792-4933-8225-4DE87554F2DB}" type="presParOf" srcId="{201C1246-B03E-4F24-9BDE-CFA35E2E7B13}" destId="{36B54A14-0843-4C85-8667-F91EC1CAB56B}" srcOrd="1" destOrd="0" presId="urn:microsoft.com/office/officeart/2005/8/layout/hierarchy2"/>
    <dgm:cxn modelId="{ED01E63D-2BEA-4787-BD28-0EBE355C2D92}" type="presParOf" srcId="{36B54A14-0843-4C85-8667-F91EC1CAB56B}" destId="{629E6A9A-FF54-4B7D-9233-9AEFD07D5461}" srcOrd="0" destOrd="0" presId="urn:microsoft.com/office/officeart/2005/8/layout/hierarchy2"/>
    <dgm:cxn modelId="{422360A0-C6A1-4903-91FB-2640BD532BD5}" type="presParOf" srcId="{36B54A14-0843-4C85-8667-F91EC1CAB56B}" destId="{673B9188-FBE6-459B-86F6-5FEB0E5CD881}" srcOrd="1" destOrd="0" presId="urn:microsoft.com/office/officeart/2005/8/layout/hierarchy2"/>
    <dgm:cxn modelId="{A0F65AD8-7D47-477A-ADE3-3B8AC09484BE}" type="presParOf" srcId="{32CB429A-BD23-438B-916C-B3815FA2D3EF}" destId="{4B1A6275-61C8-4899-BAC0-11B4B109013F}" srcOrd="8" destOrd="0" presId="urn:microsoft.com/office/officeart/2005/8/layout/hierarchy2"/>
    <dgm:cxn modelId="{56CF5866-D82B-4E19-AA2C-2C6B602D3EFB}" type="presParOf" srcId="{4B1A6275-61C8-4899-BAC0-11B4B109013F}" destId="{D84FCF4C-0D55-41EE-B3C7-FB61810CC44C}" srcOrd="0" destOrd="0" presId="urn:microsoft.com/office/officeart/2005/8/layout/hierarchy2"/>
    <dgm:cxn modelId="{4FF0CC4A-1C02-4F85-A487-60AF1FDA97A0}" type="presParOf" srcId="{32CB429A-BD23-438B-916C-B3815FA2D3EF}" destId="{695DBBC0-20F3-4164-BE3D-959183D2B891}" srcOrd="9" destOrd="0" presId="urn:microsoft.com/office/officeart/2005/8/layout/hierarchy2"/>
    <dgm:cxn modelId="{6860E700-E1A9-458A-8B02-34670666541F}" type="presParOf" srcId="{695DBBC0-20F3-4164-BE3D-959183D2B891}" destId="{DCC9EB7E-F9DA-4C86-9437-64484A3A4A01}" srcOrd="0" destOrd="0" presId="urn:microsoft.com/office/officeart/2005/8/layout/hierarchy2"/>
    <dgm:cxn modelId="{C5C9D297-9276-4C82-96CE-FE76DE5E1623}" type="presParOf" srcId="{695DBBC0-20F3-4164-BE3D-959183D2B891}" destId="{8595E9A5-7B16-4382-B073-4671A50A68BF}" srcOrd="1" destOrd="0" presId="urn:microsoft.com/office/officeart/2005/8/layout/hierarchy2"/>
    <dgm:cxn modelId="{73403DF3-CEDD-4B60-A56B-AEADDB82FD1F}" type="presParOf" srcId="{8595E9A5-7B16-4382-B073-4671A50A68BF}" destId="{4043D33D-85FB-41B3-B428-91C8167D5CA6}" srcOrd="0" destOrd="0" presId="urn:microsoft.com/office/officeart/2005/8/layout/hierarchy2"/>
    <dgm:cxn modelId="{310BF35A-5D2E-4548-AACB-98CF8D9CE5EB}" type="presParOf" srcId="{4043D33D-85FB-41B3-B428-91C8167D5CA6}" destId="{B2AF2AE0-DE15-4072-8157-91EA2DB0FAB3}" srcOrd="0" destOrd="0" presId="urn:microsoft.com/office/officeart/2005/8/layout/hierarchy2"/>
    <dgm:cxn modelId="{AB79A8FE-04EF-427A-871A-75180DA9C693}" type="presParOf" srcId="{8595E9A5-7B16-4382-B073-4671A50A68BF}" destId="{7086B220-8A8D-475A-9709-5FD06C151386}" srcOrd="1" destOrd="0" presId="urn:microsoft.com/office/officeart/2005/8/layout/hierarchy2"/>
    <dgm:cxn modelId="{49F99557-125D-4C00-B91C-30FA2D5EC301}" type="presParOf" srcId="{7086B220-8A8D-475A-9709-5FD06C151386}" destId="{CF5D85BE-171E-47FA-AC5E-25A651984297}" srcOrd="0" destOrd="0" presId="urn:microsoft.com/office/officeart/2005/8/layout/hierarchy2"/>
    <dgm:cxn modelId="{5F8768E4-6C59-42CE-9A32-089FA3B7A316}" type="presParOf" srcId="{7086B220-8A8D-475A-9709-5FD06C151386}" destId="{7F7C6079-7FAF-432E-8F28-E2D53D3F8E4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58C3CF-EDB3-4794-8032-15B2E5E541EF}" type="doc">
      <dgm:prSet loTypeId="urn:microsoft.com/office/officeart/2005/8/layout/hierarchy2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y-GB"/>
        </a:p>
      </dgm:t>
    </dgm:pt>
    <dgm:pt modelId="{94B5B394-F4B3-4D98-BAB6-43F8D618394A}">
      <dgm:prSet phldrT="[Testun]" custT="1"/>
      <dgm:spPr/>
      <dgm:t>
        <a:bodyPr/>
        <a:lstStyle/>
        <a:p>
          <a:r>
            <a:rPr lang="cy-GB" sz="2800" dirty="0"/>
            <a:t>Fframwaith Rhifedd</a:t>
          </a:r>
        </a:p>
      </dgm:t>
    </dgm:pt>
    <dgm:pt modelId="{41C90B95-79B9-4648-8447-8F77B23935AA}" type="parTrans" cxnId="{1D4E2546-F658-48BA-9709-75F0C9B7AC12}">
      <dgm:prSet/>
      <dgm:spPr/>
      <dgm:t>
        <a:bodyPr/>
        <a:lstStyle/>
        <a:p>
          <a:endParaRPr lang="cy-GB"/>
        </a:p>
      </dgm:t>
    </dgm:pt>
    <dgm:pt modelId="{0D5B381C-7528-4CB0-A67C-E5D6DA688B73}" type="sibTrans" cxnId="{1D4E2546-F658-48BA-9709-75F0C9B7AC12}">
      <dgm:prSet/>
      <dgm:spPr/>
      <dgm:t>
        <a:bodyPr/>
        <a:lstStyle/>
        <a:p>
          <a:endParaRPr lang="cy-GB"/>
        </a:p>
      </dgm:t>
    </dgm:pt>
    <dgm:pt modelId="{0E7F4C6F-12B0-4491-B937-844D1AADBA5B}">
      <dgm:prSet phldrT="[Testun]" custT="1"/>
      <dgm:spPr/>
      <dgm:t>
        <a:bodyPr/>
        <a:lstStyle/>
        <a:p>
          <a:r>
            <a:rPr lang="cy-GB" sz="2400" dirty="0"/>
            <a:t>Hyfedredd mathemategol</a:t>
          </a:r>
        </a:p>
      </dgm:t>
    </dgm:pt>
    <dgm:pt modelId="{741AE4FE-352B-49FF-BB1E-A45906D6ACC7}" type="parTrans" cxnId="{9CA0139E-AEC8-4BCD-8ABF-28AD27FB28A4}">
      <dgm:prSet custT="1"/>
      <dgm:spPr/>
      <dgm:t>
        <a:bodyPr/>
        <a:lstStyle/>
        <a:p>
          <a:endParaRPr lang="cy-GB" sz="1100"/>
        </a:p>
      </dgm:t>
    </dgm:pt>
    <dgm:pt modelId="{BAFBF3EF-B621-4505-91AB-92C5CFDABDC3}" type="sibTrans" cxnId="{9CA0139E-AEC8-4BCD-8ABF-28AD27FB28A4}">
      <dgm:prSet/>
      <dgm:spPr/>
      <dgm:t>
        <a:bodyPr/>
        <a:lstStyle/>
        <a:p>
          <a:endParaRPr lang="cy-GB"/>
        </a:p>
      </dgm:t>
    </dgm:pt>
    <dgm:pt modelId="{321CF8EA-7035-4299-B5F6-5BF4F8D30DCE}">
      <dgm:prSet phldrT="[Testun]" custT="1"/>
      <dgm:spPr/>
      <dgm:t>
        <a:bodyPr/>
        <a:lstStyle/>
        <a:p>
          <a:r>
            <a:rPr lang="cy-GB" sz="2400" dirty="0"/>
            <a:t>Deall y system rif</a:t>
          </a:r>
        </a:p>
      </dgm:t>
    </dgm:pt>
    <dgm:pt modelId="{4C598885-2773-4A56-A220-D2DAD39C85BE}" type="parTrans" cxnId="{FACF6F5F-640E-4840-8845-C971847F84B0}">
      <dgm:prSet custT="1"/>
      <dgm:spPr/>
      <dgm:t>
        <a:bodyPr/>
        <a:lstStyle/>
        <a:p>
          <a:endParaRPr lang="cy-GB" sz="1100"/>
        </a:p>
      </dgm:t>
    </dgm:pt>
    <dgm:pt modelId="{78FBE88C-096F-4862-AC5A-FCD19526ABE5}" type="sibTrans" cxnId="{FACF6F5F-640E-4840-8845-C971847F84B0}">
      <dgm:prSet/>
      <dgm:spPr/>
      <dgm:t>
        <a:bodyPr/>
        <a:lstStyle/>
        <a:p>
          <a:endParaRPr lang="cy-GB"/>
        </a:p>
      </dgm:t>
    </dgm:pt>
    <dgm:pt modelId="{24780A8E-68F6-441E-8D09-F21EA7319F74}">
      <dgm:prSet phldrT="[Testun]" custT="1"/>
      <dgm:spPr/>
      <dgm:t>
        <a:bodyPr/>
        <a:lstStyle/>
        <a:p>
          <a:r>
            <a:rPr lang="cy-GB" sz="1400" dirty="0"/>
            <a:t>1. Y system rif</a:t>
          </a:r>
        </a:p>
        <a:p>
          <a:r>
            <a:rPr lang="cy-GB" sz="1400" dirty="0"/>
            <a:t>2. Perthnasoedd yn y system rif</a:t>
          </a:r>
        </a:p>
        <a:p>
          <a:r>
            <a:rPr lang="cy-GB" sz="1400" dirty="0"/>
            <a:t>3. Cyfrifiad</a:t>
          </a:r>
        </a:p>
        <a:p>
          <a:r>
            <a:rPr lang="cy-GB" sz="1400" dirty="0"/>
            <a:t>4. Llythrennedd ariannol</a:t>
          </a:r>
        </a:p>
      </dgm:t>
    </dgm:pt>
    <dgm:pt modelId="{60BE3D5E-34AA-4486-A25C-DE496C484A84}" type="parTrans" cxnId="{95C16D94-6F56-47B2-8563-CE2F34E16CB2}">
      <dgm:prSet custT="1"/>
      <dgm:spPr/>
      <dgm:t>
        <a:bodyPr/>
        <a:lstStyle/>
        <a:p>
          <a:endParaRPr lang="cy-GB" sz="900"/>
        </a:p>
      </dgm:t>
    </dgm:pt>
    <dgm:pt modelId="{8E8EEDCC-0DE5-4D38-95E7-DA1334C4D0D3}" type="sibTrans" cxnId="{95C16D94-6F56-47B2-8563-CE2F34E16CB2}">
      <dgm:prSet/>
      <dgm:spPr/>
      <dgm:t>
        <a:bodyPr/>
        <a:lstStyle/>
        <a:p>
          <a:endParaRPr lang="cy-GB"/>
        </a:p>
      </dgm:t>
    </dgm:pt>
    <dgm:pt modelId="{C2F4D6D4-DC06-4548-B9FB-96DF3167B36C}">
      <dgm:prSet custT="1"/>
      <dgm:spPr/>
      <dgm:t>
        <a:bodyPr/>
        <a:lstStyle/>
        <a:p>
          <a:r>
            <a:rPr lang="cy-GB" sz="2400" dirty="0"/>
            <a:t>Dysgu am geometreg</a:t>
          </a:r>
        </a:p>
      </dgm:t>
    </dgm:pt>
    <dgm:pt modelId="{7E531A52-0009-4094-8FCC-9EA5C3C8F8DF}" type="parTrans" cxnId="{1413C31D-3AE9-4ECD-B7E4-CAED0720D883}">
      <dgm:prSet custT="1"/>
      <dgm:spPr/>
      <dgm:t>
        <a:bodyPr/>
        <a:lstStyle/>
        <a:p>
          <a:endParaRPr lang="cy-GB" sz="1050"/>
        </a:p>
      </dgm:t>
    </dgm:pt>
    <dgm:pt modelId="{AB511ECE-AA0B-4CD1-AE89-71991120D597}" type="sibTrans" cxnId="{1413C31D-3AE9-4ECD-B7E4-CAED0720D883}">
      <dgm:prSet/>
      <dgm:spPr/>
      <dgm:t>
        <a:bodyPr/>
        <a:lstStyle/>
        <a:p>
          <a:endParaRPr lang="cy-GB"/>
        </a:p>
      </dgm:t>
    </dgm:pt>
    <dgm:pt modelId="{68EF239C-B1C2-47AD-919A-CDF42F460637}">
      <dgm:prSet custT="1"/>
      <dgm:spPr/>
      <dgm:t>
        <a:bodyPr/>
        <a:lstStyle/>
        <a:p>
          <a:r>
            <a:rPr lang="cy-GB" sz="2400" dirty="0"/>
            <a:t>Dysgu am ystadegau a data</a:t>
          </a:r>
        </a:p>
      </dgm:t>
    </dgm:pt>
    <dgm:pt modelId="{9C942203-8FBC-4ABF-95FE-9C03B6A2CD76}" type="parTrans" cxnId="{511C2260-49F1-4EBF-B410-A2AA818E44A9}">
      <dgm:prSet custT="1"/>
      <dgm:spPr/>
      <dgm:t>
        <a:bodyPr/>
        <a:lstStyle/>
        <a:p>
          <a:endParaRPr lang="cy-GB" sz="1100"/>
        </a:p>
      </dgm:t>
    </dgm:pt>
    <dgm:pt modelId="{686BB8C5-2013-447E-ACE7-656316659CDC}" type="sibTrans" cxnId="{511C2260-49F1-4EBF-B410-A2AA818E44A9}">
      <dgm:prSet/>
      <dgm:spPr/>
      <dgm:t>
        <a:bodyPr/>
        <a:lstStyle/>
        <a:p>
          <a:endParaRPr lang="cy-GB"/>
        </a:p>
      </dgm:t>
    </dgm:pt>
    <dgm:pt modelId="{2FF23AE3-36F7-4B25-9199-6A889F6938C8}">
      <dgm:prSet custT="1"/>
      <dgm:spPr/>
      <dgm:t>
        <a:bodyPr/>
        <a:lstStyle/>
        <a:p>
          <a:r>
            <a:rPr lang="cy-GB" sz="1400" dirty="0"/>
            <a:t>1. Mesur</a:t>
          </a:r>
        </a:p>
        <a:p>
          <a:r>
            <a:rPr lang="cy-GB" sz="1400" dirty="0"/>
            <a:t>2. Siâp a gofod</a:t>
          </a:r>
        </a:p>
        <a:p>
          <a:r>
            <a:rPr lang="cy-GB" sz="1400" dirty="0"/>
            <a:t>3. Safle</a:t>
          </a:r>
        </a:p>
        <a:p>
          <a:r>
            <a:rPr lang="cy-GB" sz="1400" dirty="0"/>
            <a:t>4. Ongl</a:t>
          </a:r>
        </a:p>
      </dgm:t>
    </dgm:pt>
    <dgm:pt modelId="{B7D893A7-6CCC-419B-B963-0F10DDA0B4E5}" type="parTrans" cxnId="{A098D3B6-77B3-4A5E-BB11-2000E6B19D1D}">
      <dgm:prSet custT="1"/>
      <dgm:spPr/>
      <dgm:t>
        <a:bodyPr/>
        <a:lstStyle/>
        <a:p>
          <a:endParaRPr lang="cy-GB" sz="900"/>
        </a:p>
      </dgm:t>
    </dgm:pt>
    <dgm:pt modelId="{83EA0350-C944-4975-8097-B42C2098EEBE}" type="sibTrans" cxnId="{A098D3B6-77B3-4A5E-BB11-2000E6B19D1D}">
      <dgm:prSet/>
      <dgm:spPr/>
      <dgm:t>
        <a:bodyPr/>
        <a:lstStyle/>
        <a:p>
          <a:endParaRPr lang="cy-GB"/>
        </a:p>
      </dgm:t>
    </dgm:pt>
    <dgm:pt modelId="{0E8EE4BF-DF57-4223-9A87-41F2A5E30BD5}">
      <dgm:prSet custT="1"/>
      <dgm:spPr/>
      <dgm:t>
        <a:bodyPr/>
        <a:lstStyle/>
        <a:p>
          <a:r>
            <a:rPr lang="cy-GB" sz="1400" dirty="0"/>
            <a:t>1. Casglu data</a:t>
          </a:r>
        </a:p>
        <a:p>
          <a:r>
            <a:rPr lang="cy-GB" sz="1400" dirty="0"/>
            <a:t>2. Cynrychioli data</a:t>
          </a:r>
        </a:p>
        <a:p>
          <a:r>
            <a:rPr lang="cy-GB" sz="1400" dirty="0"/>
            <a:t>3. Dehongli data</a:t>
          </a:r>
        </a:p>
      </dgm:t>
    </dgm:pt>
    <dgm:pt modelId="{335AAB10-DDCD-4D67-B522-CA6012CDECDF}" type="parTrans" cxnId="{76C9BEF0-D04F-4172-BC15-C7320F0A036F}">
      <dgm:prSet custT="1"/>
      <dgm:spPr/>
      <dgm:t>
        <a:bodyPr/>
        <a:lstStyle/>
        <a:p>
          <a:endParaRPr lang="cy-GB" sz="900"/>
        </a:p>
      </dgm:t>
    </dgm:pt>
    <dgm:pt modelId="{515D489F-46B7-41A7-9DC9-4AD84D9CC890}" type="sibTrans" cxnId="{76C9BEF0-D04F-4172-BC15-C7320F0A036F}">
      <dgm:prSet/>
      <dgm:spPr/>
      <dgm:t>
        <a:bodyPr/>
        <a:lstStyle/>
        <a:p>
          <a:endParaRPr lang="cy-GB"/>
        </a:p>
      </dgm:t>
    </dgm:pt>
    <dgm:pt modelId="{6B5965A3-3EB5-440A-9D1D-888725AD60BE}">
      <dgm:prSet/>
      <dgm:spPr/>
      <dgm:t>
        <a:bodyPr/>
        <a:lstStyle/>
        <a:p>
          <a:r>
            <a:rPr lang="cy-GB" dirty="0"/>
            <a:t>1. Dealltwriaeth gysyniadol</a:t>
          </a:r>
        </a:p>
        <a:p>
          <a:r>
            <a:rPr lang="cy-GB" dirty="0"/>
            <a:t>2. Rhesymu</a:t>
          </a:r>
        </a:p>
        <a:p>
          <a:r>
            <a:rPr lang="cy-GB" dirty="0"/>
            <a:t>3. Rhuglder</a:t>
          </a:r>
        </a:p>
        <a:p>
          <a:r>
            <a:rPr lang="cy-GB" dirty="0"/>
            <a:t>4. Cymhwysedd strategol</a:t>
          </a:r>
        </a:p>
        <a:p>
          <a:r>
            <a:rPr lang="cy-GB" dirty="0"/>
            <a:t>5. Cyfathrebu a symbolau</a:t>
          </a:r>
        </a:p>
      </dgm:t>
    </dgm:pt>
    <dgm:pt modelId="{AD3D2814-922D-4D3C-93DD-93021C481FAD}" type="parTrans" cxnId="{D202370A-BEEC-4D46-9072-4BD21C91B2CE}">
      <dgm:prSet/>
      <dgm:spPr/>
      <dgm:t>
        <a:bodyPr/>
        <a:lstStyle/>
        <a:p>
          <a:endParaRPr lang="cy-GB"/>
        </a:p>
      </dgm:t>
    </dgm:pt>
    <dgm:pt modelId="{8E7AE6F9-4C9F-410A-A888-D6B808716607}" type="sibTrans" cxnId="{D202370A-BEEC-4D46-9072-4BD21C91B2CE}">
      <dgm:prSet/>
      <dgm:spPr/>
      <dgm:t>
        <a:bodyPr/>
        <a:lstStyle/>
        <a:p>
          <a:endParaRPr lang="cy-GB"/>
        </a:p>
      </dgm:t>
    </dgm:pt>
    <dgm:pt modelId="{825E9156-517A-4FFF-9F87-23D4157E7FC3}" type="pres">
      <dgm:prSet presAssocID="{0558C3CF-EDB3-4794-8032-15B2E5E541EF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36F938B3-D23A-472E-9EDC-A4BC34E827D8}" type="pres">
      <dgm:prSet presAssocID="{94B5B394-F4B3-4D98-BAB6-43F8D618394A}" presName="root1" presStyleCnt="0"/>
      <dgm:spPr/>
    </dgm:pt>
    <dgm:pt modelId="{F2A155B6-6AB3-4D58-BDA9-38562E747874}" type="pres">
      <dgm:prSet presAssocID="{94B5B394-F4B3-4D98-BAB6-43F8D618394A}" presName="LevelOneTextNode" presStyleLbl="node0" presStyleIdx="0" presStyleCnt="1" custScaleX="102168" custLinFactNeighborX="-80952" custLinFactNeighborY="139">
        <dgm:presLayoutVars>
          <dgm:chPref val="3"/>
        </dgm:presLayoutVars>
      </dgm:prSet>
      <dgm:spPr/>
    </dgm:pt>
    <dgm:pt modelId="{32CB429A-BD23-438B-916C-B3815FA2D3EF}" type="pres">
      <dgm:prSet presAssocID="{94B5B394-F4B3-4D98-BAB6-43F8D618394A}" presName="level2hierChild" presStyleCnt="0"/>
      <dgm:spPr/>
    </dgm:pt>
    <dgm:pt modelId="{7506B999-6B0D-4360-98F4-E677362DB405}" type="pres">
      <dgm:prSet presAssocID="{741AE4FE-352B-49FF-BB1E-A45906D6ACC7}" presName="conn2-1" presStyleLbl="parChTrans1D2" presStyleIdx="0" presStyleCnt="4" custScaleX="2000000"/>
      <dgm:spPr/>
    </dgm:pt>
    <dgm:pt modelId="{FA99E589-0CF8-4A6A-8F48-393D8032E0E9}" type="pres">
      <dgm:prSet presAssocID="{741AE4FE-352B-49FF-BB1E-A45906D6ACC7}" presName="connTx" presStyleLbl="parChTrans1D2" presStyleIdx="0" presStyleCnt="4"/>
      <dgm:spPr/>
    </dgm:pt>
    <dgm:pt modelId="{C13FD2C3-48DE-41BD-9C21-746606E67312}" type="pres">
      <dgm:prSet presAssocID="{0E7F4C6F-12B0-4491-B937-844D1AADBA5B}" presName="root2" presStyleCnt="0"/>
      <dgm:spPr/>
    </dgm:pt>
    <dgm:pt modelId="{0C91D935-CC20-49F4-A2E9-AB726C3CD7D7}" type="pres">
      <dgm:prSet presAssocID="{0E7F4C6F-12B0-4491-B937-844D1AADBA5B}" presName="LevelTwoTextNode" presStyleLbl="node2" presStyleIdx="0" presStyleCnt="4" custScaleX="102168">
        <dgm:presLayoutVars>
          <dgm:chPref val="3"/>
        </dgm:presLayoutVars>
      </dgm:prSet>
      <dgm:spPr/>
    </dgm:pt>
    <dgm:pt modelId="{217E4AD6-F10D-4FA7-B3CC-D8446FA26A65}" type="pres">
      <dgm:prSet presAssocID="{0E7F4C6F-12B0-4491-B937-844D1AADBA5B}" presName="level3hierChild" presStyleCnt="0"/>
      <dgm:spPr/>
    </dgm:pt>
    <dgm:pt modelId="{B4D8CA1C-4F6B-4BAD-9508-3F9FB225B0FD}" type="pres">
      <dgm:prSet presAssocID="{AD3D2814-922D-4D3C-93DD-93021C481FAD}" presName="conn2-1" presStyleLbl="parChTrans1D3" presStyleIdx="0" presStyleCnt="4"/>
      <dgm:spPr/>
    </dgm:pt>
    <dgm:pt modelId="{292364BF-4122-4FA3-A2F0-7EE9ECF09C07}" type="pres">
      <dgm:prSet presAssocID="{AD3D2814-922D-4D3C-93DD-93021C481FAD}" presName="connTx" presStyleLbl="parChTrans1D3" presStyleIdx="0" presStyleCnt="4"/>
      <dgm:spPr/>
    </dgm:pt>
    <dgm:pt modelId="{1B8BC9A5-F5EC-494B-9B6B-21FD82457CE4}" type="pres">
      <dgm:prSet presAssocID="{6B5965A3-3EB5-440A-9D1D-888725AD60BE}" presName="root2" presStyleCnt="0"/>
      <dgm:spPr/>
    </dgm:pt>
    <dgm:pt modelId="{0176AD81-9BF3-47B2-A5E4-B4B419036035}" type="pres">
      <dgm:prSet presAssocID="{6B5965A3-3EB5-440A-9D1D-888725AD60BE}" presName="LevelTwoTextNode" presStyleLbl="node3" presStyleIdx="0" presStyleCnt="4" custScaleX="115772" custLinFactNeighborX="5691" custLinFactNeighborY="843">
        <dgm:presLayoutVars>
          <dgm:chPref val="3"/>
        </dgm:presLayoutVars>
      </dgm:prSet>
      <dgm:spPr/>
    </dgm:pt>
    <dgm:pt modelId="{5094CD45-F25D-428F-BA42-7F2E3536CEFC}" type="pres">
      <dgm:prSet presAssocID="{6B5965A3-3EB5-440A-9D1D-888725AD60BE}" presName="level3hierChild" presStyleCnt="0"/>
      <dgm:spPr/>
    </dgm:pt>
    <dgm:pt modelId="{BD0F62E9-BD94-4FB9-9A06-8C66ACB0FD2A}" type="pres">
      <dgm:prSet presAssocID="{4C598885-2773-4A56-A220-D2DAD39C85BE}" presName="conn2-1" presStyleLbl="parChTrans1D2" presStyleIdx="1" presStyleCnt="4" custScaleX="2000000"/>
      <dgm:spPr/>
    </dgm:pt>
    <dgm:pt modelId="{B31160F1-E501-4792-BA03-B47FBF01AAA6}" type="pres">
      <dgm:prSet presAssocID="{4C598885-2773-4A56-A220-D2DAD39C85BE}" presName="connTx" presStyleLbl="parChTrans1D2" presStyleIdx="1" presStyleCnt="4"/>
      <dgm:spPr/>
    </dgm:pt>
    <dgm:pt modelId="{7F48BF59-0D2D-42C1-8AFA-20273D93CA5C}" type="pres">
      <dgm:prSet presAssocID="{321CF8EA-7035-4299-B5F6-5BF4F8D30DCE}" presName="root2" presStyleCnt="0"/>
      <dgm:spPr/>
    </dgm:pt>
    <dgm:pt modelId="{B652CADB-D8BA-49A5-8982-9724EDDA7058}" type="pres">
      <dgm:prSet presAssocID="{321CF8EA-7035-4299-B5F6-5BF4F8D30DCE}" presName="LevelTwoTextNode" presStyleLbl="node2" presStyleIdx="1" presStyleCnt="4" custScaleX="102168">
        <dgm:presLayoutVars>
          <dgm:chPref val="3"/>
        </dgm:presLayoutVars>
      </dgm:prSet>
      <dgm:spPr/>
    </dgm:pt>
    <dgm:pt modelId="{3EA8C435-F630-4259-BC82-4C25AC848791}" type="pres">
      <dgm:prSet presAssocID="{321CF8EA-7035-4299-B5F6-5BF4F8D30DCE}" presName="level3hierChild" presStyleCnt="0"/>
      <dgm:spPr/>
    </dgm:pt>
    <dgm:pt modelId="{5590E88E-EFA8-493B-B905-2A7589708EE7}" type="pres">
      <dgm:prSet presAssocID="{60BE3D5E-34AA-4486-A25C-DE496C484A84}" presName="conn2-1" presStyleLbl="parChTrans1D3" presStyleIdx="1" presStyleCnt="4" custScaleX="2000000"/>
      <dgm:spPr/>
    </dgm:pt>
    <dgm:pt modelId="{AFA166AC-91D3-4CB1-984A-480B501BD9DF}" type="pres">
      <dgm:prSet presAssocID="{60BE3D5E-34AA-4486-A25C-DE496C484A84}" presName="connTx" presStyleLbl="parChTrans1D3" presStyleIdx="1" presStyleCnt="4"/>
      <dgm:spPr/>
    </dgm:pt>
    <dgm:pt modelId="{90F7C2F4-E250-4560-B5ED-EAA33ADB87DD}" type="pres">
      <dgm:prSet presAssocID="{24780A8E-68F6-441E-8D09-F21EA7319F74}" presName="root2" presStyleCnt="0"/>
      <dgm:spPr/>
    </dgm:pt>
    <dgm:pt modelId="{40B369AB-C3A7-454C-9215-ED406FF58666}" type="pres">
      <dgm:prSet presAssocID="{24780A8E-68F6-441E-8D09-F21EA7319F74}" presName="LevelTwoTextNode" presStyleLbl="node3" presStyleIdx="1" presStyleCnt="4" custScaleX="124549" custLinFactNeighborX="13962" custLinFactNeighborY="-1061">
        <dgm:presLayoutVars>
          <dgm:chPref val="3"/>
        </dgm:presLayoutVars>
      </dgm:prSet>
      <dgm:spPr/>
    </dgm:pt>
    <dgm:pt modelId="{B5E579EE-FE67-449D-8547-83797FE2E6E7}" type="pres">
      <dgm:prSet presAssocID="{24780A8E-68F6-441E-8D09-F21EA7319F74}" presName="level3hierChild" presStyleCnt="0"/>
      <dgm:spPr/>
    </dgm:pt>
    <dgm:pt modelId="{3031C338-E1AE-474B-BE0E-8EEC5E15A087}" type="pres">
      <dgm:prSet presAssocID="{7E531A52-0009-4094-8FCC-9EA5C3C8F8DF}" presName="conn2-1" presStyleLbl="parChTrans1D2" presStyleIdx="2" presStyleCnt="4" custScaleX="2000000"/>
      <dgm:spPr/>
    </dgm:pt>
    <dgm:pt modelId="{48B11893-7CD2-444C-9A80-2AEAA6C112D3}" type="pres">
      <dgm:prSet presAssocID="{7E531A52-0009-4094-8FCC-9EA5C3C8F8DF}" presName="connTx" presStyleLbl="parChTrans1D2" presStyleIdx="2" presStyleCnt="4"/>
      <dgm:spPr/>
    </dgm:pt>
    <dgm:pt modelId="{030E280A-141A-434B-A9C1-19E831D5E160}" type="pres">
      <dgm:prSet presAssocID="{C2F4D6D4-DC06-4548-B9FB-96DF3167B36C}" presName="root2" presStyleCnt="0"/>
      <dgm:spPr/>
    </dgm:pt>
    <dgm:pt modelId="{912AD917-42A2-4158-99FD-87D155DFE086}" type="pres">
      <dgm:prSet presAssocID="{C2F4D6D4-DC06-4548-B9FB-96DF3167B36C}" presName="LevelTwoTextNode" presStyleLbl="node2" presStyleIdx="2" presStyleCnt="4" custScaleX="102168">
        <dgm:presLayoutVars>
          <dgm:chPref val="3"/>
        </dgm:presLayoutVars>
      </dgm:prSet>
      <dgm:spPr/>
    </dgm:pt>
    <dgm:pt modelId="{3AED9332-7350-416B-821E-FB798CAAADC6}" type="pres">
      <dgm:prSet presAssocID="{C2F4D6D4-DC06-4548-B9FB-96DF3167B36C}" presName="level3hierChild" presStyleCnt="0"/>
      <dgm:spPr/>
    </dgm:pt>
    <dgm:pt modelId="{FBB0B77D-733D-47C5-8D21-F3CE6A3987A9}" type="pres">
      <dgm:prSet presAssocID="{B7D893A7-6CCC-419B-B963-0F10DDA0B4E5}" presName="conn2-1" presStyleLbl="parChTrans1D3" presStyleIdx="2" presStyleCnt="4" custScaleX="2000000"/>
      <dgm:spPr/>
    </dgm:pt>
    <dgm:pt modelId="{C272F634-6F0F-49BE-97F7-8D6A5EF96E0D}" type="pres">
      <dgm:prSet presAssocID="{B7D893A7-6CCC-419B-B963-0F10DDA0B4E5}" presName="connTx" presStyleLbl="parChTrans1D3" presStyleIdx="2" presStyleCnt="4"/>
      <dgm:spPr/>
    </dgm:pt>
    <dgm:pt modelId="{4C64EC36-783E-4104-A784-8B04331DC2C7}" type="pres">
      <dgm:prSet presAssocID="{2FF23AE3-36F7-4B25-9199-6A889F6938C8}" presName="root2" presStyleCnt="0"/>
      <dgm:spPr/>
    </dgm:pt>
    <dgm:pt modelId="{5A118408-2C2A-45D7-AC97-A5610D92E54F}" type="pres">
      <dgm:prSet presAssocID="{2FF23AE3-36F7-4B25-9199-6A889F6938C8}" presName="LevelTwoTextNode" presStyleLbl="node3" presStyleIdx="2" presStyleCnt="4" custScaleX="110190" custLinFactNeighborX="17926" custLinFactNeighborY="-705">
        <dgm:presLayoutVars>
          <dgm:chPref val="3"/>
        </dgm:presLayoutVars>
      </dgm:prSet>
      <dgm:spPr/>
    </dgm:pt>
    <dgm:pt modelId="{88177C31-8342-422C-9044-10A9D7EBCCC2}" type="pres">
      <dgm:prSet presAssocID="{2FF23AE3-36F7-4B25-9199-6A889F6938C8}" presName="level3hierChild" presStyleCnt="0"/>
      <dgm:spPr/>
    </dgm:pt>
    <dgm:pt modelId="{EAD536BB-1E7F-43D8-A441-AE25947CC01F}" type="pres">
      <dgm:prSet presAssocID="{9C942203-8FBC-4ABF-95FE-9C03B6A2CD76}" presName="conn2-1" presStyleLbl="parChTrans1D2" presStyleIdx="3" presStyleCnt="4" custScaleX="2000000"/>
      <dgm:spPr/>
    </dgm:pt>
    <dgm:pt modelId="{899EB10C-140C-497A-8014-049EAE2CF31C}" type="pres">
      <dgm:prSet presAssocID="{9C942203-8FBC-4ABF-95FE-9C03B6A2CD76}" presName="connTx" presStyleLbl="parChTrans1D2" presStyleIdx="3" presStyleCnt="4"/>
      <dgm:spPr/>
    </dgm:pt>
    <dgm:pt modelId="{9837BAE3-2CBA-4E06-A21D-456270EF5DAB}" type="pres">
      <dgm:prSet presAssocID="{68EF239C-B1C2-47AD-919A-CDF42F460637}" presName="root2" presStyleCnt="0"/>
      <dgm:spPr/>
    </dgm:pt>
    <dgm:pt modelId="{DD628E4C-9495-44B9-9157-E89D641F17D8}" type="pres">
      <dgm:prSet presAssocID="{68EF239C-B1C2-47AD-919A-CDF42F460637}" presName="LevelTwoTextNode" presStyleLbl="node2" presStyleIdx="3" presStyleCnt="4" custScaleX="102168">
        <dgm:presLayoutVars>
          <dgm:chPref val="3"/>
        </dgm:presLayoutVars>
      </dgm:prSet>
      <dgm:spPr/>
    </dgm:pt>
    <dgm:pt modelId="{201C1246-B03E-4F24-9BDE-CFA35E2E7B13}" type="pres">
      <dgm:prSet presAssocID="{68EF239C-B1C2-47AD-919A-CDF42F460637}" presName="level3hierChild" presStyleCnt="0"/>
      <dgm:spPr/>
    </dgm:pt>
    <dgm:pt modelId="{DD809FDA-3B56-4980-811C-C0BA6D23DC47}" type="pres">
      <dgm:prSet presAssocID="{335AAB10-DDCD-4D67-B522-CA6012CDECDF}" presName="conn2-1" presStyleLbl="parChTrans1D3" presStyleIdx="3" presStyleCnt="4" custScaleX="2000000"/>
      <dgm:spPr/>
    </dgm:pt>
    <dgm:pt modelId="{EDA54A84-B3C6-4C00-925F-C9F8A1A342A2}" type="pres">
      <dgm:prSet presAssocID="{335AAB10-DDCD-4D67-B522-CA6012CDECDF}" presName="connTx" presStyleLbl="parChTrans1D3" presStyleIdx="3" presStyleCnt="4"/>
      <dgm:spPr/>
    </dgm:pt>
    <dgm:pt modelId="{36B54A14-0843-4C85-8667-F91EC1CAB56B}" type="pres">
      <dgm:prSet presAssocID="{0E8EE4BF-DF57-4223-9A87-41F2A5E30BD5}" presName="root2" presStyleCnt="0"/>
      <dgm:spPr/>
    </dgm:pt>
    <dgm:pt modelId="{629E6A9A-FF54-4B7D-9233-9AEFD07D5461}" type="pres">
      <dgm:prSet presAssocID="{0E8EE4BF-DF57-4223-9A87-41F2A5E30BD5}" presName="LevelTwoTextNode" presStyleLbl="node3" presStyleIdx="3" presStyleCnt="4" custScaleX="125585" custLinFactNeighborX="36340" custLinFactNeighborY="-1061">
        <dgm:presLayoutVars>
          <dgm:chPref val="3"/>
        </dgm:presLayoutVars>
      </dgm:prSet>
      <dgm:spPr/>
    </dgm:pt>
    <dgm:pt modelId="{673B9188-FBE6-459B-86F6-5FEB0E5CD881}" type="pres">
      <dgm:prSet presAssocID="{0E8EE4BF-DF57-4223-9A87-41F2A5E30BD5}" presName="level3hierChild" presStyleCnt="0"/>
      <dgm:spPr/>
    </dgm:pt>
  </dgm:ptLst>
  <dgm:cxnLst>
    <dgm:cxn modelId="{D202370A-BEEC-4D46-9072-4BD21C91B2CE}" srcId="{0E7F4C6F-12B0-4491-B937-844D1AADBA5B}" destId="{6B5965A3-3EB5-440A-9D1D-888725AD60BE}" srcOrd="0" destOrd="0" parTransId="{AD3D2814-922D-4D3C-93DD-93021C481FAD}" sibTransId="{8E7AE6F9-4C9F-410A-A888-D6B808716607}"/>
    <dgm:cxn modelId="{9FAAF70F-2E72-44C5-9118-0A937A2A3104}" type="presOf" srcId="{60BE3D5E-34AA-4486-A25C-DE496C484A84}" destId="{5590E88E-EFA8-493B-B905-2A7589708EE7}" srcOrd="0" destOrd="0" presId="urn:microsoft.com/office/officeart/2005/8/layout/hierarchy2"/>
    <dgm:cxn modelId="{D7DE9812-6A31-4B06-A3DF-5A79098A49B1}" type="presOf" srcId="{321CF8EA-7035-4299-B5F6-5BF4F8D30DCE}" destId="{B652CADB-D8BA-49A5-8982-9724EDDA7058}" srcOrd="0" destOrd="0" presId="urn:microsoft.com/office/officeart/2005/8/layout/hierarchy2"/>
    <dgm:cxn modelId="{203F0718-6D1E-4B4F-9F9E-F69E7F647112}" type="presOf" srcId="{24780A8E-68F6-441E-8D09-F21EA7319F74}" destId="{40B369AB-C3A7-454C-9215-ED406FF58666}" srcOrd="0" destOrd="0" presId="urn:microsoft.com/office/officeart/2005/8/layout/hierarchy2"/>
    <dgm:cxn modelId="{1413C31D-3AE9-4ECD-B7E4-CAED0720D883}" srcId="{94B5B394-F4B3-4D98-BAB6-43F8D618394A}" destId="{C2F4D6D4-DC06-4548-B9FB-96DF3167B36C}" srcOrd="2" destOrd="0" parTransId="{7E531A52-0009-4094-8FCC-9EA5C3C8F8DF}" sibTransId="{AB511ECE-AA0B-4CD1-AE89-71991120D597}"/>
    <dgm:cxn modelId="{D5E0D621-B9EE-4C96-8B0B-FD54F4873B99}" type="presOf" srcId="{2FF23AE3-36F7-4B25-9199-6A889F6938C8}" destId="{5A118408-2C2A-45D7-AC97-A5610D92E54F}" srcOrd="0" destOrd="0" presId="urn:microsoft.com/office/officeart/2005/8/layout/hierarchy2"/>
    <dgm:cxn modelId="{CE3B8C2A-E2A0-4A60-8A92-3FB3EB4ECC45}" type="presOf" srcId="{4C598885-2773-4A56-A220-D2DAD39C85BE}" destId="{B31160F1-E501-4792-BA03-B47FBF01AAA6}" srcOrd="1" destOrd="0" presId="urn:microsoft.com/office/officeart/2005/8/layout/hierarchy2"/>
    <dgm:cxn modelId="{2D0E542E-8F4D-47E2-8429-30E737E28F52}" type="presOf" srcId="{9C942203-8FBC-4ABF-95FE-9C03B6A2CD76}" destId="{EAD536BB-1E7F-43D8-A441-AE25947CC01F}" srcOrd="0" destOrd="0" presId="urn:microsoft.com/office/officeart/2005/8/layout/hierarchy2"/>
    <dgm:cxn modelId="{FACF6F5F-640E-4840-8845-C971847F84B0}" srcId="{94B5B394-F4B3-4D98-BAB6-43F8D618394A}" destId="{321CF8EA-7035-4299-B5F6-5BF4F8D30DCE}" srcOrd="1" destOrd="0" parTransId="{4C598885-2773-4A56-A220-D2DAD39C85BE}" sibTransId="{78FBE88C-096F-4862-AC5A-FCD19526ABE5}"/>
    <dgm:cxn modelId="{511C2260-49F1-4EBF-B410-A2AA818E44A9}" srcId="{94B5B394-F4B3-4D98-BAB6-43F8D618394A}" destId="{68EF239C-B1C2-47AD-919A-CDF42F460637}" srcOrd="3" destOrd="0" parTransId="{9C942203-8FBC-4ABF-95FE-9C03B6A2CD76}" sibTransId="{686BB8C5-2013-447E-ACE7-656316659CDC}"/>
    <dgm:cxn modelId="{1D4E2546-F658-48BA-9709-75F0C9B7AC12}" srcId="{0558C3CF-EDB3-4794-8032-15B2E5E541EF}" destId="{94B5B394-F4B3-4D98-BAB6-43F8D618394A}" srcOrd="0" destOrd="0" parTransId="{41C90B95-79B9-4648-8447-8F77B23935AA}" sibTransId="{0D5B381C-7528-4CB0-A67C-E5D6DA688B73}"/>
    <dgm:cxn modelId="{9009A470-FD07-4F8E-A2D1-B3074809049C}" type="presOf" srcId="{0E7F4C6F-12B0-4491-B937-844D1AADBA5B}" destId="{0C91D935-CC20-49F4-A2E9-AB726C3CD7D7}" srcOrd="0" destOrd="0" presId="urn:microsoft.com/office/officeart/2005/8/layout/hierarchy2"/>
    <dgm:cxn modelId="{C1BF1556-C701-471B-9F2B-31D2FE188767}" type="presOf" srcId="{AD3D2814-922D-4D3C-93DD-93021C481FAD}" destId="{B4D8CA1C-4F6B-4BAD-9508-3F9FB225B0FD}" srcOrd="0" destOrd="0" presId="urn:microsoft.com/office/officeart/2005/8/layout/hierarchy2"/>
    <dgm:cxn modelId="{BBDBF479-0C00-472B-A44D-D9FBFC463D39}" type="presOf" srcId="{335AAB10-DDCD-4D67-B522-CA6012CDECDF}" destId="{EDA54A84-B3C6-4C00-925F-C9F8A1A342A2}" srcOrd="1" destOrd="0" presId="urn:microsoft.com/office/officeart/2005/8/layout/hierarchy2"/>
    <dgm:cxn modelId="{AB581482-20AE-43BB-B9D4-7AA8E4CB46CC}" type="presOf" srcId="{741AE4FE-352B-49FF-BB1E-A45906D6ACC7}" destId="{FA99E589-0CF8-4A6A-8F48-393D8032E0E9}" srcOrd="1" destOrd="0" presId="urn:microsoft.com/office/officeart/2005/8/layout/hierarchy2"/>
    <dgm:cxn modelId="{D41F3B8D-1BD5-43B6-81A1-AFFAEA9C7ADA}" type="presOf" srcId="{4C598885-2773-4A56-A220-D2DAD39C85BE}" destId="{BD0F62E9-BD94-4FB9-9A06-8C66ACB0FD2A}" srcOrd="0" destOrd="0" presId="urn:microsoft.com/office/officeart/2005/8/layout/hierarchy2"/>
    <dgm:cxn modelId="{5E00488E-CFE3-42A2-852C-C8DB3FD59DB3}" type="presOf" srcId="{68EF239C-B1C2-47AD-919A-CDF42F460637}" destId="{DD628E4C-9495-44B9-9157-E89D641F17D8}" srcOrd="0" destOrd="0" presId="urn:microsoft.com/office/officeart/2005/8/layout/hierarchy2"/>
    <dgm:cxn modelId="{F0886E92-193D-49D7-9EED-19CFCD701E22}" type="presOf" srcId="{B7D893A7-6CCC-419B-B963-0F10DDA0B4E5}" destId="{C272F634-6F0F-49BE-97F7-8D6A5EF96E0D}" srcOrd="1" destOrd="0" presId="urn:microsoft.com/office/officeart/2005/8/layout/hierarchy2"/>
    <dgm:cxn modelId="{95C16D94-6F56-47B2-8563-CE2F34E16CB2}" srcId="{321CF8EA-7035-4299-B5F6-5BF4F8D30DCE}" destId="{24780A8E-68F6-441E-8D09-F21EA7319F74}" srcOrd="0" destOrd="0" parTransId="{60BE3D5E-34AA-4486-A25C-DE496C484A84}" sibTransId="{8E8EEDCC-0DE5-4D38-95E7-DA1334C4D0D3}"/>
    <dgm:cxn modelId="{9CA0139E-AEC8-4BCD-8ABF-28AD27FB28A4}" srcId="{94B5B394-F4B3-4D98-BAB6-43F8D618394A}" destId="{0E7F4C6F-12B0-4491-B937-844D1AADBA5B}" srcOrd="0" destOrd="0" parTransId="{741AE4FE-352B-49FF-BB1E-A45906D6ACC7}" sibTransId="{BAFBF3EF-B621-4505-91AB-92C5CFDABDC3}"/>
    <dgm:cxn modelId="{D45DEDA8-D872-4787-8759-FC34F32FABBB}" type="presOf" srcId="{7E531A52-0009-4094-8FCC-9EA5C3C8F8DF}" destId="{3031C338-E1AE-474B-BE0E-8EEC5E15A087}" srcOrd="0" destOrd="0" presId="urn:microsoft.com/office/officeart/2005/8/layout/hierarchy2"/>
    <dgm:cxn modelId="{A098D3B6-77B3-4A5E-BB11-2000E6B19D1D}" srcId="{C2F4D6D4-DC06-4548-B9FB-96DF3167B36C}" destId="{2FF23AE3-36F7-4B25-9199-6A889F6938C8}" srcOrd="0" destOrd="0" parTransId="{B7D893A7-6CCC-419B-B963-0F10DDA0B4E5}" sibTransId="{83EA0350-C944-4975-8097-B42C2098EEBE}"/>
    <dgm:cxn modelId="{77D9C7B8-918F-48FF-ADC5-80A82F5B24C4}" type="presOf" srcId="{9C942203-8FBC-4ABF-95FE-9C03B6A2CD76}" destId="{899EB10C-140C-497A-8014-049EAE2CF31C}" srcOrd="1" destOrd="0" presId="urn:microsoft.com/office/officeart/2005/8/layout/hierarchy2"/>
    <dgm:cxn modelId="{C8262AB9-A28C-432D-A980-A020D38581D0}" type="presOf" srcId="{741AE4FE-352B-49FF-BB1E-A45906D6ACC7}" destId="{7506B999-6B0D-4360-98F4-E677362DB405}" srcOrd="0" destOrd="0" presId="urn:microsoft.com/office/officeart/2005/8/layout/hierarchy2"/>
    <dgm:cxn modelId="{4EBB30B9-DF3B-4E84-A7ED-A273A311EBE4}" type="presOf" srcId="{AD3D2814-922D-4D3C-93DD-93021C481FAD}" destId="{292364BF-4122-4FA3-A2F0-7EE9ECF09C07}" srcOrd="1" destOrd="0" presId="urn:microsoft.com/office/officeart/2005/8/layout/hierarchy2"/>
    <dgm:cxn modelId="{0755BDC2-B5E1-44A6-9126-BF47B7DE71DC}" type="presOf" srcId="{6B5965A3-3EB5-440A-9D1D-888725AD60BE}" destId="{0176AD81-9BF3-47B2-A5E4-B4B419036035}" srcOrd="0" destOrd="0" presId="urn:microsoft.com/office/officeart/2005/8/layout/hierarchy2"/>
    <dgm:cxn modelId="{FB0AD4C2-CA95-45DE-8134-0818AD6F962D}" type="presOf" srcId="{B7D893A7-6CCC-419B-B963-0F10DDA0B4E5}" destId="{FBB0B77D-733D-47C5-8D21-F3CE6A3987A9}" srcOrd="0" destOrd="0" presId="urn:microsoft.com/office/officeart/2005/8/layout/hierarchy2"/>
    <dgm:cxn modelId="{19342DC9-5379-4BF2-8E05-77B7FD119861}" type="presOf" srcId="{7E531A52-0009-4094-8FCC-9EA5C3C8F8DF}" destId="{48B11893-7CD2-444C-9A80-2AEAA6C112D3}" srcOrd="1" destOrd="0" presId="urn:microsoft.com/office/officeart/2005/8/layout/hierarchy2"/>
    <dgm:cxn modelId="{95566DCF-B5FA-485F-94AB-DC85343241FE}" type="presOf" srcId="{0E8EE4BF-DF57-4223-9A87-41F2A5E30BD5}" destId="{629E6A9A-FF54-4B7D-9233-9AEFD07D5461}" srcOrd="0" destOrd="0" presId="urn:microsoft.com/office/officeart/2005/8/layout/hierarchy2"/>
    <dgm:cxn modelId="{C0F5B7D2-076D-4DF7-9A78-D630A4461B00}" type="presOf" srcId="{94B5B394-F4B3-4D98-BAB6-43F8D618394A}" destId="{F2A155B6-6AB3-4D58-BDA9-38562E747874}" srcOrd="0" destOrd="0" presId="urn:microsoft.com/office/officeart/2005/8/layout/hierarchy2"/>
    <dgm:cxn modelId="{AE19D0DA-49A8-4130-A527-3A9EF5D09427}" type="presOf" srcId="{0558C3CF-EDB3-4794-8032-15B2E5E541EF}" destId="{825E9156-517A-4FFF-9F87-23D4157E7FC3}" srcOrd="0" destOrd="0" presId="urn:microsoft.com/office/officeart/2005/8/layout/hierarchy2"/>
    <dgm:cxn modelId="{7A9E75DC-FFC4-4019-8C54-3880C741AD58}" type="presOf" srcId="{C2F4D6D4-DC06-4548-B9FB-96DF3167B36C}" destId="{912AD917-42A2-4158-99FD-87D155DFE086}" srcOrd="0" destOrd="0" presId="urn:microsoft.com/office/officeart/2005/8/layout/hierarchy2"/>
    <dgm:cxn modelId="{D47469DD-95B0-427E-8EE8-47A9E6306D82}" type="presOf" srcId="{60BE3D5E-34AA-4486-A25C-DE496C484A84}" destId="{AFA166AC-91D3-4CB1-984A-480B501BD9DF}" srcOrd="1" destOrd="0" presId="urn:microsoft.com/office/officeart/2005/8/layout/hierarchy2"/>
    <dgm:cxn modelId="{C17DEEEC-AA56-443F-8132-68B9D6F0F024}" type="presOf" srcId="{335AAB10-DDCD-4D67-B522-CA6012CDECDF}" destId="{DD809FDA-3B56-4980-811C-C0BA6D23DC47}" srcOrd="0" destOrd="0" presId="urn:microsoft.com/office/officeart/2005/8/layout/hierarchy2"/>
    <dgm:cxn modelId="{76C9BEF0-D04F-4172-BC15-C7320F0A036F}" srcId="{68EF239C-B1C2-47AD-919A-CDF42F460637}" destId="{0E8EE4BF-DF57-4223-9A87-41F2A5E30BD5}" srcOrd="0" destOrd="0" parTransId="{335AAB10-DDCD-4D67-B522-CA6012CDECDF}" sibTransId="{515D489F-46B7-41A7-9DC9-4AD84D9CC890}"/>
    <dgm:cxn modelId="{55004E85-5634-467E-8160-3C8516EFB026}" type="presParOf" srcId="{825E9156-517A-4FFF-9F87-23D4157E7FC3}" destId="{36F938B3-D23A-472E-9EDC-A4BC34E827D8}" srcOrd="0" destOrd="0" presId="urn:microsoft.com/office/officeart/2005/8/layout/hierarchy2"/>
    <dgm:cxn modelId="{F6CAECBA-A059-4192-893F-E8E7A50DBD74}" type="presParOf" srcId="{36F938B3-D23A-472E-9EDC-A4BC34E827D8}" destId="{F2A155B6-6AB3-4D58-BDA9-38562E747874}" srcOrd="0" destOrd="0" presId="urn:microsoft.com/office/officeart/2005/8/layout/hierarchy2"/>
    <dgm:cxn modelId="{EEF6B6CF-BC21-40B0-BD3C-F8A52789DAA5}" type="presParOf" srcId="{36F938B3-D23A-472E-9EDC-A4BC34E827D8}" destId="{32CB429A-BD23-438B-916C-B3815FA2D3EF}" srcOrd="1" destOrd="0" presId="urn:microsoft.com/office/officeart/2005/8/layout/hierarchy2"/>
    <dgm:cxn modelId="{29449AFF-F6F7-4EA2-8930-64311E41C067}" type="presParOf" srcId="{32CB429A-BD23-438B-916C-B3815FA2D3EF}" destId="{7506B999-6B0D-4360-98F4-E677362DB405}" srcOrd="0" destOrd="0" presId="urn:microsoft.com/office/officeart/2005/8/layout/hierarchy2"/>
    <dgm:cxn modelId="{2AB69C3C-1BAB-41C9-AB9A-1E1423120493}" type="presParOf" srcId="{7506B999-6B0D-4360-98F4-E677362DB405}" destId="{FA99E589-0CF8-4A6A-8F48-393D8032E0E9}" srcOrd="0" destOrd="0" presId="urn:microsoft.com/office/officeart/2005/8/layout/hierarchy2"/>
    <dgm:cxn modelId="{2749A439-6F47-4CF0-8D4F-F21E08AD05E5}" type="presParOf" srcId="{32CB429A-BD23-438B-916C-B3815FA2D3EF}" destId="{C13FD2C3-48DE-41BD-9C21-746606E67312}" srcOrd="1" destOrd="0" presId="urn:microsoft.com/office/officeart/2005/8/layout/hierarchy2"/>
    <dgm:cxn modelId="{2CEA99E8-FD37-4C49-88C8-0F77B92A3C37}" type="presParOf" srcId="{C13FD2C3-48DE-41BD-9C21-746606E67312}" destId="{0C91D935-CC20-49F4-A2E9-AB726C3CD7D7}" srcOrd="0" destOrd="0" presId="urn:microsoft.com/office/officeart/2005/8/layout/hierarchy2"/>
    <dgm:cxn modelId="{205AC711-8DFE-4D27-8545-D8A043FB7109}" type="presParOf" srcId="{C13FD2C3-48DE-41BD-9C21-746606E67312}" destId="{217E4AD6-F10D-4FA7-B3CC-D8446FA26A65}" srcOrd="1" destOrd="0" presId="urn:microsoft.com/office/officeart/2005/8/layout/hierarchy2"/>
    <dgm:cxn modelId="{EA2AAD93-5F04-42A8-ACEA-05B430E5FD6A}" type="presParOf" srcId="{217E4AD6-F10D-4FA7-B3CC-D8446FA26A65}" destId="{B4D8CA1C-4F6B-4BAD-9508-3F9FB225B0FD}" srcOrd="0" destOrd="0" presId="urn:microsoft.com/office/officeart/2005/8/layout/hierarchy2"/>
    <dgm:cxn modelId="{F77F179D-EECC-409C-A1BF-FEE91B044714}" type="presParOf" srcId="{B4D8CA1C-4F6B-4BAD-9508-3F9FB225B0FD}" destId="{292364BF-4122-4FA3-A2F0-7EE9ECF09C07}" srcOrd="0" destOrd="0" presId="urn:microsoft.com/office/officeart/2005/8/layout/hierarchy2"/>
    <dgm:cxn modelId="{D14F4AB7-D0DA-4C2E-A9D4-3BA679CF8082}" type="presParOf" srcId="{217E4AD6-F10D-4FA7-B3CC-D8446FA26A65}" destId="{1B8BC9A5-F5EC-494B-9B6B-21FD82457CE4}" srcOrd="1" destOrd="0" presId="urn:microsoft.com/office/officeart/2005/8/layout/hierarchy2"/>
    <dgm:cxn modelId="{2F52AB4B-03A3-4A7E-9784-204A1716A088}" type="presParOf" srcId="{1B8BC9A5-F5EC-494B-9B6B-21FD82457CE4}" destId="{0176AD81-9BF3-47B2-A5E4-B4B419036035}" srcOrd="0" destOrd="0" presId="urn:microsoft.com/office/officeart/2005/8/layout/hierarchy2"/>
    <dgm:cxn modelId="{53CC1DA3-96A1-4713-8B52-45C306F9E4F1}" type="presParOf" srcId="{1B8BC9A5-F5EC-494B-9B6B-21FD82457CE4}" destId="{5094CD45-F25D-428F-BA42-7F2E3536CEFC}" srcOrd="1" destOrd="0" presId="urn:microsoft.com/office/officeart/2005/8/layout/hierarchy2"/>
    <dgm:cxn modelId="{DE4A3ED7-8D56-4D31-B75A-136D4A946614}" type="presParOf" srcId="{32CB429A-BD23-438B-916C-B3815FA2D3EF}" destId="{BD0F62E9-BD94-4FB9-9A06-8C66ACB0FD2A}" srcOrd="2" destOrd="0" presId="urn:microsoft.com/office/officeart/2005/8/layout/hierarchy2"/>
    <dgm:cxn modelId="{871E9E23-6EE7-4676-9ED0-DC6CF85955E8}" type="presParOf" srcId="{BD0F62E9-BD94-4FB9-9A06-8C66ACB0FD2A}" destId="{B31160F1-E501-4792-BA03-B47FBF01AAA6}" srcOrd="0" destOrd="0" presId="urn:microsoft.com/office/officeart/2005/8/layout/hierarchy2"/>
    <dgm:cxn modelId="{A8C270FF-3202-48DB-B82D-8AE45F4747F3}" type="presParOf" srcId="{32CB429A-BD23-438B-916C-B3815FA2D3EF}" destId="{7F48BF59-0D2D-42C1-8AFA-20273D93CA5C}" srcOrd="3" destOrd="0" presId="urn:microsoft.com/office/officeart/2005/8/layout/hierarchy2"/>
    <dgm:cxn modelId="{8ACF1735-F8B1-4169-8109-F9DE7F3EAF4B}" type="presParOf" srcId="{7F48BF59-0D2D-42C1-8AFA-20273D93CA5C}" destId="{B652CADB-D8BA-49A5-8982-9724EDDA7058}" srcOrd="0" destOrd="0" presId="urn:microsoft.com/office/officeart/2005/8/layout/hierarchy2"/>
    <dgm:cxn modelId="{328C8A29-3485-48FF-9CA0-A4D362FBA98C}" type="presParOf" srcId="{7F48BF59-0D2D-42C1-8AFA-20273D93CA5C}" destId="{3EA8C435-F630-4259-BC82-4C25AC848791}" srcOrd="1" destOrd="0" presId="urn:microsoft.com/office/officeart/2005/8/layout/hierarchy2"/>
    <dgm:cxn modelId="{4F05F2F8-C998-4994-9C07-1CB8E15F5874}" type="presParOf" srcId="{3EA8C435-F630-4259-BC82-4C25AC848791}" destId="{5590E88E-EFA8-493B-B905-2A7589708EE7}" srcOrd="0" destOrd="0" presId="urn:microsoft.com/office/officeart/2005/8/layout/hierarchy2"/>
    <dgm:cxn modelId="{57C84F5C-21E8-4090-9654-20BC1EF0FFBF}" type="presParOf" srcId="{5590E88E-EFA8-493B-B905-2A7589708EE7}" destId="{AFA166AC-91D3-4CB1-984A-480B501BD9DF}" srcOrd="0" destOrd="0" presId="urn:microsoft.com/office/officeart/2005/8/layout/hierarchy2"/>
    <dgm:cxn modelId="{0C796D88-B665-4574-8FE2-29ECBC2FAC29}" type="presParOf" srcId="{3EA8C435-F630-4259-BC82-4C25AC848791}" destId="{90F7C2F4-E250-4560-B5ED-EAA33ADB87DD}" srcOrd="1" destOrd="0" presId="urn:microsoft.com/office/officeart/2005/8/layout/hierarchy2"/>
    <dgm:cxn modelId="{D7619529-83B8-4FAB-A178-DB48CCE632CA}" type="presParOf" srcId="{90F7C2F4-E250-4560-B5ED-EAA33ADB87DD}" destId="{40B369AB-C3A7-454C-9215-ED406FF58666}" srcOrd="0" destOrd="0" presId="urn:microsoft.com/office/officeart/2005/8/layout/hierarchy2"/>
    <dgm:cxn modelId="{8A428D1F-EB50-47EC-89DB-6BB4130A0366}" type="presParOf" srcId="{90F7C2F4-E250-4560-B5ED-EAA33ADB87DD}" destId="{B5E579EE-FE67-449D-8547-83797FE2E6E7}" srcOrd="1" destOrd="0" presId="urn:microsoft.com/office/officeart/2005/8/layout/hierarchy2"/>
    <dgm:cxn modelId="{FFB0FB30-FC83-47EC-BBD5-2F408A091127}" type="presParOf" srcId="{32CB429A-BD23-438B-916C-B3815FA2D3EF}" destId="{3031C338-E1AE-474B-BE0E-8EEC5E15A087}" srcOrd="4" destOrd="0" presId="urn:microsoft.com/office/officeart/2005/8/layout/hierarchy2"/>
    <dgm:cxn modelId="{CF952255-6A0F-4D64-BAA6-283DD57DD538}" type="presParOf" srcId="{3031C338-E1AE-474B-BE0E-8EEC5E15A087}" destId="{48B11893-7CD2-444C-9A80-2AEAA6C112D3}" srcOrd="0" destOrd="0" presId="urn:microsoft.com/office/officeart/2005/8/layout/hierarchy2"/>
    <dgm:cxn modelId="{31E1875A-884A-4A56-AE78-957E32EF335C}" type="presParOf" srcId="{32CB429A-BD23-438B-916C-B3815FA2D3EF}" destId="{030E280A-141A-434B-A9C1-19E831D5E160}" srcOrd="5" destOrd="0" presId="urn:microsoft.com/office/officeart/2005/8/layout/hierarchy2"/>
    <dgm:cxn modelId="{047165EA-552C-4F3E-855B-BF8943CC5C4D}" type="presParOf" srcId="{030E280A-141A-434B-A9C1-19E831D5E160}" destId="{912AD917-42A2-4158-99FD-87D155DFE086}" srcOrd="0" destOrd="0" presId="urn:microsoft.com/office/officeart/2005/8/layout/hierarchy2"/>
    <dgm:cxn modelId="{F5296D4D-C3E1-4775-9664-BF95F8B232A9}" type="presParOf" srcId="{030E280A-141A-434B-A9C1-19E831D5E160}" destId="{3AED9332-7350-416B-821E-FB798CAAADC6}" srcOrd="1" destOrd="0" presId="urn:microsoft.com/office/officeart/2005/8/layout/hierarchy2"/>
    <dgm:cxn modelId="{05BAA450-B335-49BD-9BE9-3E4F7F92CCC1}" type="presParOf" srcId="{3AED9332-7350-416B-821E-FB798CAAADC6}" destId="{FBB0B77D-733D-47C5-8D21-F3CE6A3987A9}" srcOrd="0" destOrd="0" presId="urn:microsoft.com/office/officeart/2005/8/layout/hierarchy2"/>
    <dgm:cxn modelId="{88BF75A5-C2AC-474F-A7CE-3F06CD4BD951}" type="presParOf" srcId="{FBB0B77D-733D-47C5-8D21-F3CE6A3987A9}" destId="{C272F634-6F0F-49BE-97F7-8D6A5EF96E0D}" srcOrd="0" destOrd="0" presId="urn:microsoft.com/office/officeart/2005/8/layout/hierarchy2"/>
    <dgm:cxn modelId="{8BA8DE49-67E8-4CAD-B101-8716C4B49848}" type="presParOf" srcId="{3AED9332-7350-416B-821E-FB798CAAADC6}" destId="{4C64EC36-783E-4104-A784-8B04331DC2C7}" srcOrd="1" destOrd="0" presId="urn:microsoft.com/office/officeart/2005/8/layout/hierarchy2"/>
    <dgm:cxn modelId="{DC933E56-BD3C-4EB6-87F5-A00EAF72A329}" type="presParOf" srcId="{4C64EC36-783E-4104-A784-8B04331DC2C7}" destId="{5A118408-2C2A-45D7-AC97-A5610D92E54F}" srcOrd="0" destOrd="0" presId="urn:microsoft.com/office/officeart/2005/8/layout/hierarchy2"/>
    <dgm:cxn modelId="{EBFA89BA-FB73-45E9-A022-6C06FF5ADEDD}" type="presParOf" srcId="{4C64EC36-783E-4104-A784-8B04331DC2C7}" destId="{88177C31-8342-422C-9044-10A9D7EBCCC2}" srcOrd="1" destOrd="0" presId="urn:microsoft.com/office/officeart/2005/8/layout/hierarchy2"/>
    <dgm:cxn modelId="{68FABD5E-238D-4E2E-B5F7-B6D70163A7C4}" type="presParOf" srcId="{32CB429A-BD23-438B-916C-B3815FA2D3EF}" destId="{EAD536BB-1E7F-43D8-A441-AE25947CC01F}" srcOrd="6" destOrd="0" presId="urn:microsoft.com/office/officeart/2005/8/layout/hierarchy2"/>
    <dgm:cxn modelId="{F3B2B575-A94A-4D87-A874-62CE26024B8D}" type="presParOf" srcId="{EAD536BB-1E7F-43D8-A441-AE25947CC01F}" destId="{899EB10C-140C-497A-8014-049EAE2CF31C}" srcOrd="0" destOrd="0" presId="urn:microsoft.com/office/officeart/2005/8/layout/hierarchy2"/>
    <dgm:cxn modelId="{6B874F15-F114-4CD5-BDF3-4059D66275BD}" type="presParOf" srcId="{32CB429A-BD23-438B-916C-B3815FA2D3EF}" destId="{9837BAE3-2CBA-4E06-A21D-456270EF5DAB}" srcOrd="7" destOrd="0" presId="urn:microsoft.com/office/officeart/2005/8/layout/hierarchy2"/>
    <dgm:cxn modelId="{79E6E065-8981-4D10-8EA1-B091280F2B66}" type="presParOf" srcId="{9837BAE3-2CBA-4E06-A21D-456270EF5DAB}" destId="{DD628E4C-9495-44B9-9157-E89D641F17D8}" srcOrd="0" destOrd="0" presId="urn:microsoft.com/office/officeart/2005/8/layout/hierarchy2"/>
    <dgm:cxn modelId="{3F8A6739-C81A-44ED-9FAE-B7B4840982B8}" type="presParOf" srcId="{9837BAE3-2CBA-4E06-A21D-456270EF5DAB}" destId="{201C1246-B03E-4F24-9BDE-CFA35E2E7B13}" srcOrd="1" destOrd="0" presId="urn:microsoft.com/office/officeart/2005/8/layout/hierarchy2"/>
    <dgm:cxn modelId="{0CCDB259-6B4D-41C9-AE14-3AC8D6BD7650}" type="presParOf" srcId="{201C1246-B03E-4F24-9BDE-CFA35E2E7B13}" destId="{DD809FDA-3B56-4980-811C-C0BA6D23DC47}" srcOrd="0" destOrd="0" presId="urn:microsoft.com/office/officeart/2005/8/layout/hierarchy2"/>
    <dgm:cxn modelId="{86BF64F0-0BB7-4163-B545-75C18FD6432E}" type="presParOf" srcId="{DD809FDA-3B56-4980-811C-C0BA6D23DC47}" destId="{EDA54A84-B3C6-4C00-925F-C9F8A1A342A2}" srcOrd="0" destOrd="0" presId="urn:microsoft.com/office/officeart/2005/8/layout/hierarchy2"/>
    <dgm:cxn modelId="{D3F5C625-A792-4933-8225-4DE87554F2DB}" type="presParOf" srcId="{201C1246-B03E-4F24-9BDE-CFA35E2E7B13}" destId="{36B54A14-0843-4C85-8667-F91EC1CAB56B}" srcOrd="1" destOrd="0" presId="urn:microsoft.com/office/officeart/2005/8/layout/hierarchy2"/>
    <dgm:cxn modelId="{ED01E63D-2BEA-4787-BD28-0EBE355C2D92}" type="presParOf" srcId="{36B54A14-0843-4C85-8667-F91EC1CAB56B}" destId="{629E6A9A-FF54-4B7D-9233-9AEFD07D5461}" srcOrd="0" destOrd="0" presId="urn:microsoft.com/office/officeart/2005/8/layout/hierarchy2"/>
    <dgm:cxn modelId="{422360A0-C6A1-4903-91FB-2640BD532BD5}" type="presParOf" srcId="{36B54A14-0843-4C85-8667-F91EC1CAB56B}" destId="{673B9188-FBE6-459B-86F6-5FEB0E5CD88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558C3CF-EDB3-4794-8032-15B2E5E541EF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y-GB"/>
        </a:p>
      </dgm:t>
    </dgm:pt>
    <dgm:pt modelId="{94B5B394-F4B3-4D98-BAB6-43F8D618394A}">
      <dgm:prSet phldrT="[Testun]" custT="1"/>
      <dgm:spPr/>
      <dgm:t>
        <a:bodyPr/>
        <a:lstStyle/>
        <a:p>
          <a:r>
            <a:rPr lang="cy-GB" sz="2800" dirty="0"/>
            <a:t>Fframwaith Cymhwysedd Digidol</a:t>
          </a:r>
        </a:p>
      </dgm:t>
    </dgm:pt>
    <dgm:pt modelId="{41C90B95-79B9-4648-8447-8F77B23935AA}" type="parTrans" cxnId="{1D4E2546-F658-48BA-9709-75F0C9B7AC12}">
      <dgm:prSet/>
      <dgm:spPr/>
      <dgm:t>
        <a:bodyPr/>
        <a:lstStyle/>
        <a:p>
          <a:endParaRPr lang="cy-GB"/>
        </a:p>
      </dgm:t>
    </dgm:pt>
    <dgm:pt modelId="{0D5B381C-7528-4CB0-A67C-E5D6DA688B73}" type="sibTrans" cxnId="{1D4E2546-F658-48BA-9709-75F0C9B7AC12}">
      <dgm:prSet/>
      <dgm:spPr/>
      <dgm:t>
        <a:bodyPr/>
        <a:lstStyle/>
        <a:p>
          <a:endParaRPr lang="cy-GB"/>
        </a:p>
      </dgm:t>
    </dgm:pt>
    <dgm:pt modelId="{0E7F4C6F-12B0-4491-B937-844D1AADBA5B}">
      <dgm:prSet phldrT="[Testun]" custT="1"/>
      <dgm:spPr/>
      <dgm:t>
        <a:bodyPr/>
        <a:lstStyle/>
        <a:p>
          <a:r>
            <a:rPr lang="cy-GB" sz="2400" dirty="0"/>
            <a:t>Dinasyddiaeth</a:t>
          </a:r>
        </a:p>
      </dgm:t>
    </dgm:pt>
    <dgm:pt modelId="{741AE4FE-352B-49FF-BB1E-A45906D6ACC7}" type="parTrans" cxnId="{9CA0139E-AEC8-4BCD-8ABF-28AD27FB28A4}">
      <dgm:prSet custT="1"/>
      <dgm:spPr/>
      <dgm:t>
        <a:bodyPr/>
        <a:lstStyle/>
        <a:p>
          <a:endParaRPr lang="cy-GB" sz="1100"/>
        </a:p>
      </dgm:t>
    </dgm:pt>
    <dgm:pt modelId="{BAFBF3EF-B621-4505-91AB-92C5CFDABDC3}" type="sibTrans" cxnId="{9CA0139E-AEC8-4BCD-8ABF-28AD27FB28A4}">
      <dgm:prSet/>
      <dgm:spPr/>
      <dgm:t>
        <a:bodyPr/>
        <a:lstStyle/>
        <a:p>
          <a:endParaRPr lang="cy-GB"/>
        </a:p>
      </dgm:t>
    </dgm:pt>
    <dgm:pt modelId="{321CF8EA-7035-4299-B5F6-5BF4F8D30DCE}">
      <dgm:prSet phldrT="[Testun]" custT="1"/>
      <dgm:spPr/>
      <dgm:t>
        <a:bodyPr/>
        <a:lstStyle/>
        <a:p>
          <a:r>
            <a:rPr lang="cy-GB" sz="2400" dirty="0"/>
            <a:t>Rhyngweithio a chydweithio</a:t>
          </a:r>
        </a:p>
      </dgm:t>
    </dgm:pt>
    <dgm:pt modelId="{4C598885-2773-4A56-A220-D2DAD39C85BE}" type="parTrans" cxnId="{FACF6F5F-640E-4840-8845-C971847F84B0}">
      <dgm:prSet custT="1"/>
      <dgm:spPr/>
      <dgm:t>
        <a:bodyPr/>
        <a:lstStyle/>
        <a:p>
          <a:endParaRPr lang="cy-GB" sz="1100"/>
        </a:p>
      </dgm:t>
    </dgm:pt>
    <dgm:pt modelId="{78FBE88C-096F-4862-AC5A-FCD19526ABE5}" type="sibTrans" cxnId="{FACF6F5F-640E-4840-8845-C971847F84B0}">
      <dgm:prSet/>
      <dgm:spPr/>
      <dgm:t>
        <a:bodyPr/>
        <a:lstStyle/>
        <a:p>
          <a:endParaRPr lang="cy-GB"/>
        </a:p>
      </dgm:t>
    </dgm:pt>
    <dgm:pt modelId="{24780A8E-68F6-441E-8D09-F21EA7319F74}">
      <dgm:prSet phldrT="[Testun]" custT="1"/>
      <dgm:spPr/>
      <dgm:t>
        <a:bodyPr/>
        <a:lstStyle/>
        <a:p>
          <a:r>
            <a:rPr lang="cy-GB" sz="1400" dirty="0"/>
            <a:t>1. Cyfathrebu</a:t>
          </a:r>
        </a:p>
        <a:p>
          <a:r>
            <a:rPr lang="cy-GB" sz="1400" dirty="0"/>
            <a:t>2. Cydweithredu</a:t>
          </a:r>
        </a:p>
        <a:p>
          <a:r>
            <a:rPr lang="cy-GB" sz="1400" dirty="0"/>
            <a:t>3. Cyfnewid a rhannu gwybodaeth</a:t>
          </a:r>
        </a:p>
      </dgm:t>
    </dgm:pt>
    <dgm:pt modelId="{60BE3D5E-34AA-4486-A25C-DE496C484A84}" type="parTrans" cxnId="{95C16D94-6F56-47B2-8563-CE2F34E16CB2}">
      <dgm:prSet custT="1"/>
      <dgm:spPr/>
      <dgm:t>
        <a:bodyPr/>
        <a:lstStyle/>
        <a:p>
          <a:endParaRPr lang="cy-GB" sz="900"/>
        </a:p>
      </dgm:t>
    </dgm:pt>
    <dgm:pt modelId="{8E8EEDCC-0DE5-4D38-95E7-DA1334C4D0D3}" type="sibTrans" cxnId="{95C16D94-6F56-47B2-8563-CE2F34E16CB2}">
      <dgm:prSet/>
      <dgm:spPr/>
      <dgm:t>
        <a:bodyPr/>
        <a:lstStyle/>
        <a:p>
          <a:endParaRPr lang="cy-GB"/>
        </a:p>
      </dgm:t>
    </dgm:pt>
    <dgm:pt modelId="{C2F4D6D4-DC06-4548-B9FB-96DF3167B36C}">
      <dgm:prSet custT="1"/>
      <dgm:spPr/>
      <dgm:t>
        <a:bodyPr/>
        <a:lstStyle/>
        <a:p>
          <a:r>
            <a:rPr lang="cy-GB" sz="2400" dirty="0"/>
            <a:t>Cynhyrchu</a:t>
          </a:r>
        </a:p>
      </dgm:t>
    </dgm:pt>
    <dgm:pt modelId="{7E531A52-0009-4094-8FCC-9EA5C3C8F8DF}" type="parTrans" cxnId="{1413C31D-3AE9-4ECD-B7E4-CAED0720D883}">
      <dgm:prSet custT="1"/>
      <dgm:spPr/>
      <dgm:t>
        <a:bodyPr/>
        <a:lstStyle/>
        <a:p>
          <a:endParaRPr lang="cy-GB" sz="1050"/>
        </a:p>
      </dgm:t>
    </dgm:pt>
    <dgm:pt modelId="{AB511ECE-AA0B-4CD1-AE89-71991120D597}" type="sibTrans" cxnId="{1413C31D-3AE9-4ECD-B7E4-CAED0720D883}">
      <dgm:prSet/>
      <dgm:spPr/>
      <dgm:t>
        <a:bodyPr/>
        <a:lstStyle/>
        <a:p>
          <a:endParaRPr lang="cy-GB"/>
        </a:p>
      </dgm:t>
    </dgm:pt>
    <dgm:pt modelId="{68EF239C-B1C2-47AD-919A-CDF42F460637}">
      <dgm:prSet custT="1"/>
      <dgm:spPr/>
      <dgm:t>
        <a:bodyPr/>
        <a:lstStyle/>
        <a:p>
          <a:r>
            <a:rPr lang="cy-GB" sz="2400" dirty="0"/>
            <a:t>Data a meddwl cyfrifiadurol</a:t>
          </a:r>
        </a:p>
      </dgm:t>
    </dgm:pt>
    <dgm:pt modelId="{9C942203-8FBC-4ABF-95FE-9C03B6A2CD76}" type="parTrans" cxnId="{511C2260-49F1-4EBF-B410-A2AA818E44A9}">
      <dgm:prSet custT="1"/>
      <dgm:spPr/>
      <dgm:t>
        <a:bodyPr/>
        <a:lstStyle/>
        <a:p>
          <a:endParaRPr lang="cy-GB" sz="1100"/>
        </a:p>
      </dgm:t>
    </dgm:pt>
    <dgm:pt modelId="{686BB8C5-2013-447E-ACE7-656316659CDC}" type="sibTrans" cxnId="{511C2260-49F1-4EBF-B410-A2AA818E44A9}">
      <dgm:prSet/>
      <dgm:spPr/>
      <dgm:t>
        <a:bodyPr/>
        <a:lstStyle/>
        <a:p>
          <a:endParaRPr lang="cy-GB"/>
        </a:p>
      </dgm:t>
    </dgm:pt>
    <dgm:pt modelId="{2FF23AE3-36F7-4B25-9199-6A889F6938C8}">
      <dgm:prSet custT="1"/>
      <dgm:spPr/>
      <dgm:t>
        <a:bodyPr/>
        <a:lstStyle/>
        <a:p>
          <a:r>
            <a:rPr lang="cy-GB" sz="1400" dirty="0"/>
            <a:t>1. Cyrchu, chwilio a chynllunio cynnwys digidol</a:t>
          </a:r>
        </a:p>
        <a:p>
          <a:r>
            <a:rPr lang="cy-GB" sz="1400" dirty="0"/>
            <a:t>2. Creu cynnwys digidol</a:t>
          </a:r>
        </a:p>
        <a:p>
          <a:r>
            <a:rPr lang="cy-GB" sz="1400" dirty="0"/>
            <a:t>3. Gwerthuso a gwella cynnwys digidol</a:t>
          </a:r>
        </a:p>
      </dgm:t>
    </dgm:pt>
    <dgm:pt modelId="{B7D893A7-6CCC-419B-B963-0F10DDA0B4E5}" type="parTrans" cxnId="{A098D3B6-77B3-4A5E-BB11-2000E6B19D1D}">
      <dgm:prSet custT="1"/>
      <dgm:spPr/>
      <dgm:t>
        <a:bodyPr/>
        <a:lstStyle/>
        <a:p>
          <a:endParaRPr lang="cy-GB" sz="900"/>
        </a:p>
      </dgm:t>
    </dgm:pt>
    <dgm:pt modelId="{83EA0350-C944-4975-8097-B42C2098EEBE}" type="sibTrans" cxnId="{A098D3B6-77B3-4A5E-BB11-2000E6B19D1D}">
      <dgm:prSet/>
      <dgm:spPr/>
      <dgm:t>
        <a:bodyPr/>
        <a:lstStyle/>
        <a:p>
          <a:endParaRPr lang="cy-GB"/>
        </a:p>
      </dgm:t>
    </dgm:pt>
    <dgm:pt modelId="{0E8EE4BF-DF57-4223-9A87-41F2A5E30BD5}">
      <dgm:prSet custT="1"/>
      <dgm:spPr/>
      <dgm:t>
        <a:bodyPr/>
        <a:lstStyle/>
        <a:p>
          <a:r>
            <a:rPr lang="cy-GB" sz="1400" dirty="0"/>
            <a:t>1. Datrys problemau a modelu</a:t>
          </a:r>
        </a:p>
        <a:p>
          <a:r>
            <a:rPr lang="cy-GB" sz="1400" dirty="0"/>
            <a:t>2. Llythrennedd gwybodaeth a data</a:t>
          </a:r>
        </a:p>
      </dgm:t>
    </dgm:pt>
    <dgm:pt modelId="{335AAB10-DDCD-4D67-B522-CA6012CDECDF}" type="parTrans" cxnId="{76C9BEF0-D04F-4172-BC15-C7320F0A036F}">
      <dgm:prSet custT="1"/>
      <dgm:spPr/>
      <dgm:t>
        <a:bodyPr/>
        <a:lstStyle/>
        <a:p>
          <a:endParaRPr lang="cy-GB" sz="900"/>
        </a:p>
      </dgm:t>
    </dgm:pt>
    <dgm:pt modelId="{515D489F-46B7-41A7-9DC9-4AD84D9CC890}" type="sibTrans" cxnId="{76C9BEF0-D04F-4172-BC15-C7320F0A036F}">
      <dgm:prSet/>
      <dgm:spPr/>
      <dgm:t>
        <a:bodyPr/>
        <a:lstStyle/>
        <a:p>
          <a:endParaRPr lang="cy-GB"/>
        </a:p>
      </dgm:t>
    </dgm:pt>
    <dgm:pt modelId="{6B5965A3-3EB5-440A-9D1D-888725AD60BE}">
      <dgm:prSet/>
      <dgm:spPr/>
      <dgm:t>
        <a:bodyPr/>
        <a:lstStyle/>
        <a:p>
          <a:r>
            <a:rPr lang="cy-GB" dirty="0"/>
            <a:t>1. Hunaniaeth, delwedd ac enw da</a:t>
          </a:r>
        </a:p>
        <a:p>
          <a:r>
            <a:rPr lang="cy-GB" dirty="0"/>
            <a:t>2.Iechyd a lles</a:t>
          </a:r>
        </a:p>
        <a:p>
          <a:r>
            <a:rPr lang="cy-GB" dirty="0"/>
            <a:t>3. Hawliau digidol</a:t>
          </a:r>
        </a:p>
        <a:p>
          <a:r>
            <a:rPr lang="cy-GB" dirty="0"/>
            <a:t>4. Ymddygiad </a:t>
          </a:r>
          <a:r>
            <a:rPr lang="cy-GB" dirty="0" err="1"/>
            <a:t>arlein</a:t>
          </a:r>
          <a:r>
            <a:rPr lang="cy-GB" dirty="0"/>
            <a:t> a bwlio </a:t>
          </a:r>
          <a:r>
            <a:rPr lang="cy-GB" dirty="0" err="1"/>
            <a:t>arlein</a:t>
          </a:r>
          <a:endParaRPr lang="cy-GB" dirty="0"/>
        </a:p>
      </dgm:t>
    </dgm:pt>
    <dgm:pt modelId="{AD3D2814-922D-4D3C-93DD-93021C481FAD}" type="parTrans" cxnId="{D202370A-BEEC-4D46-9072-4BD21C91B2CE}">
      <dgm:prSet/>
      <dgm:spPr/>
      <dgm:t>
        <a:bodyPr/>
        <a:lstStyle/>
        <a:p>
          <a:endParaRPr lang="cy-GB"/>
        </a:p>
      </dgm:t>
    </dgm:pt>
    <dgm:pt modelId="{8E7AE6F9-4C9F-410A-A888-D6B808716607}" type="sibTrans" cxnId="{D202370A-BEEC-4D46-9072-4BD21C91B2CE}">
      <dgm:prSet/>
      <dgm:spPr/>
      <dgm:t>
        <a:bodyPr/>
        <a:lstStyle/>
        <a:p>
          <a:endParaRPr lang="cy-GB"/>
        </a:p>
      </dgm:t>
    </dgm:pt>
    <dgm:pt modelId="{825E9156-517A-4FFF-9F87-23D4157E7FC3}" type="pres">
      <dgm:prSet presAssocID="{0558C3CF-EDB3-4794-8032-15B2E5E541EF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36F938B3-D23A-472E-9EDC-A4BC34E827D8}" type="pres">
      <dgm:prSet presAssocID="{94B5B394-F4B3-4D98-BAB6-43F8D618394A}" presName="root1" presStyleCnt="0"/>
      <dgm:spPr/>
    </dgm:pt>
    <dgm:pt modelId="{F2A155B6-6AB3-4D58-BDA9-38562E747874}" type="pres">
      <dgm:prSet presAssocID="{94B5B394-F4B3-4D98-BAB6-43F8D618394A}" presName="LevelOneTextNode" presStyleLbl="node0" presStyleIdx="0" presStyleCnt="1" custScaleX="102168" custLinFactNeighborX="-80952" custLinFactNeighborY="139">
        <dgm:presLayoutVars>
          <dgm:chPref val="3"/>
        </dgm:presLayoutVars>
      </dgm:prSet>
      <dgm:spPr/>
    </dgm:pt>
    <dgm:pt modelId="{32CB429A-BD23-438B-916C-B3815FA2D3EF}" type="pres">
      <dgm:prSet presAssocID="{94B5B394-F4B3-4D98-BAB6-43F8D618394A}" presName="level2hierChild" presStyleCnt="0"/>
      <dgm:spPr/>
    </dgm:pt>
    <dgm:pt modelId="{7506B999-6B0D-4360-98F4-E677362DB405}" type="pres">
      <dgm:prSet presAssocID="{741AE4FE-352B-49FF-BB1E-A45906D6ACC7}" presName="conn2-1" presStyleLbl="parChTrans1D2" presStyleIdx="0" presStyleCnt="4" custScaleX="2000000"/>
      <dgm:spPr/>
    </dgm:pt>
    <dgm:pt modelId="{FA99E589-0CF8-4A6A-8F48-393D8032E0E9}" type="pres">
      <dgm:prSet presAssocID="{741AE4FE-352B-49FF-BB1E-A45906D6ACC7}" presName="connTx" presStyleLbl="parChTrans1D2" presStyleIdx="0" presStyleCnt="4"/>
      <dgm:spPr/>
    </dgm:pt>
    <dgm:pt modelId="{C13FD2C3-48DE-41BD-9C21-746606E67312}" type="pres">
      <dgm:prSet presAssocID="{0E7F4C6F-12B0-4491-B937-844D1AADBA5B}" presName="root2" presStyleCnt="0"/>
      <dgm:spPr/>
    </dgm:pt>
    <dgm:pt modelId="{0C91D935-CC20-49F4-A2E9-AB726C3CD7D7}" type="pres">
      <dgm:prSet presAssocID="{0E7F4C6F-12B0-4491-B937-844D1AADBA5B}" presName="LevelTwoTextNode" presStyleLbl="node2" presStyleIdx="0" presStyleCnt="4" custScaleX="102168">
        <dgm:presLayoutVars>
          <dgm:chPref val="3"/>
        </dgm:presLayoutVars>
      </dgm:prSet>
      <dgm:spPr/>
    </dgm:pt>
    <dgm:pt modelId="{217E4AD6-F10D-4FA7-B3CC-D8446FA26A65}" type="pres">
      <dgm:prSet presAssocID="{0E7F4C6F-12B0-4491-B937-844D1AADBA5B}" presName="level3hierChild" presStyleCnt="0"/>
      <dgm:spPr/>
    </dgm:pt>
    <dgm:pt modelId="{B4D8CA1C-4F6B-4BAD-9508-3F9FB225B0FD}" type="pres">
      <dgm:prSet presAssocID="{AD3D2814-922D-4D3C-93DD-93021C481FAD}" presName="conn2-1" presStyleLbl="parChTrans1D3" presStyleIdx="0" presStyleCnt="4"/>
      <dgm:spPr/>
    </dgm:pt>
    <dgm:pt modelId="{292364BF-4122-4FA3-A2F0-7EE9ECF09C07}" type="pres">
      <dgm:prSet presAssocID="{AD3D2814-922D-4D3C-93DD-93021C481FAD}" presName="connTx" presStyleLbl="parChTrans1D3" presStyleIdx="0" presStyleCnt="4"/>
      <dgm:spPr/>
    </dgm:pt>
    <dgm:pt modelId="{1B8BC9A5-F5EC-494B-9B6B-21FD82457CE4}" type="pres">
      <dgm:prSet presAssocID="{6B5965A3-3EB5-440A-9D1D-888725AD60BE}" presName="root2" presStyleCnt="0"/>
      <dgm:spPr/>
    </dgm:pt>
    <dgm:pt modelId="{0176AD81-9BF3-47B2-A5E4-B4B419036035}" type="pres">
      <dgm:prSet presAssocID="{6B5965A3-3EB5-440A-9D1D-888725AD60BE}" presName="LevelTwoTextNode" presStyleLbl="node3" presStyleIdx="0" presStyleCnt="4" custScaleX="115772" custLinFactNeighborX="5691" custLinFactNeighborY="843">
        <dgm:presLayoutVars>
          <dgm:chPref val="3"/>
        </dgm:presLayoutVars>
      </dgm:prSet>
      <dgm:spPr/>
    </dgm:pt>
    <dgm:pt modelId="{5094CD45-F25D-428F-BA42-7F2E3536CEFC}" type="pres">
      <dgm:prSet presAssocID="{6B5965A3-3EB5-440A-9D1D-888725AD60BE}" presName="level3hierChild" presStyleCnt="0"/>
      <dgm:spPr/>
    </dgm:pt>
    <dgm:pt modelId="{BD0F62E9-BD94-4FB9-9A06-8C66ACB0FD2A}" type="pres">
      <dgm:prSet presAssocID="{4C598885-2773-4A56-A220-D2DAD39C85BE}" presName="conn2-1" presStyleLbl="parChTrans1D2" presStyleIdx="1" presStyleCnt="4" custScaleX="2000000"/>
      <dgm:spPr/>
    </dgm:pt>
    <dgm:pt modelId="{B31160F1-E501-4792-BA03-B47FBF01AAA6}" type="pres">
      <dgm:prSet presAssocID="{4C598885-2773-4A56-A220-D2DAD39C85BE}" presName="connTx" presStyleLbl="parChTrans1D2" presStyleIdx="1" presStyleCnt="4"/>
      <dgm:spPr/>
    </dgm:pt>
    <dgm:pt modelId="{7F48BF59-0D2D-42C1-8AFA-20273D93CA5C}" type="pres">
      <dgm:prSet presAssocID="{321CF8EA-7035-4299-B5F6-5BF4F8D30DCE}" presName="root2" presStyleCnt="0"/>
      <dgm:spPr/>
    </dgm:pt>
    <dgm:pt modelId="{B652CADB-D8BA-49A5-8982-9724EDDA7058}" type="pres">
      <dgm:prSet presAssocID="{321CF8EA-7035-4299-B5F6-5BF4F8D30DCE}" presName="LevelTwoTextNode" presStyleLbl="node2" presStyleIdx="1" presStyleCnt="4" custScaleX="102168">
        <dgm:presLayoutVars>
          <dgm:chPref val="3"/>
        </dgm:presLayoutVars>
      </dgm:prSet>
      <dgm:spPr/>
    </dgm:pt>
    <dgm:pt modelId="{3EA8C435-F630-4259-BC82-4C25AC848791}" type="pres">
      <dgm:prSet presAssocID="{321CF8EA-7035-4299-B5F6-5BF4F8D30DCE}" presName="level3hierChild" presStyleCnt="0"/>
      <dgm:spPr/>
    </dgm:pt>
    <dgm:pt modelId="{5590E88E-EFA8-493B-B905-2A7589708EE7}" type="pres">
      <dgm:prSet presAssocID="{60BE3D5E-34AA-4486-A25C-DE496C484A84}" presName="conn2-1" presStyleLbl="parChTrans1D3" presStyleIdx="1" presStyleCnt="4" custScaleX="2000000"/>
      <dgm:spPr/>
    </dgm:pt>
    <dgm:pt modelId="{AFA166AC-91D3-4CB1-984A-480B501BD9DF}" type="pres">
      <dgm:prSet presAssocID="{60BE3D5E-34AA-4486-A25C-DE496C484A84}" presName="connTx" presStyleLbl="parChTrans1D3" presStyleIdx="1" presStyleCnt="4"/>
      <dgm:spPr/>
    </dgm:pt>
    <dgm:pt modelId="{90F7C2F4-E250-4560-B5ED-EAA33ADB87DD}" type="pres">
      <dgm:prSet presAssocID="{24780A8E-68F6-441E-8D09-F21EA7319F74}" presName="root2" presStyleCnt="0"/>
      <dgm:spPr/>
    </dgm:pt>
    <dgm:pt modelId="{40B369AB-C3A7-454C-9215-ED406FF58666}" type="pres">
      <dgm:prSet presAssocID="{24780A8E-68F6-441E-8D09-F21EA7319F74}" presName="LevelTwoTextNode" presStyleLbl="node3" presStyleIdx="1" presStyleCnt="4" custScaleX="124549" custLinFactNeighborX="13962" custLinFactNeighborY="-1061">
        <dgm:presLayoutVars>
          <dgm:chPref val="3"/>
        </dgm:presLayoutVars>
      </dgm:prSet>
      <dgm:spPr/>
    </dgm:pt>
    <dgm:pt modelId="{B5E579EE-FE67-449D-8547-83797FE2E6E7}" type="pres">
      <dgm:prSet presAssocID="{24780A8E-68F6-441E-8D09-F21EA7319F74}" presName="level3hierChild" presStyleCnt="0"/>
      <dgm:spPr/>
    </dgm:pt>
    <dgm:pt modelId="{3031C338-E1AE-474B-BE0E-8EEC5E15A087}" type="pres">
      <dgm:prSet presAssocID="{7E531A52-0009-4094-8FCC-9EA5C3C8F8DF}" presName="conn2-1" presStyleLbl="parChTrans1D2" presStyleIdx="2" presStyleCnt="4" custScaleX="2000000"/>
      <dgm:spPr/>
    </dgm:pt>
    <dgm:pt modelId="{48B11893-7CD2-444C-9A80-2AEAA6C112D3}" type="pres">
      <dgm:prSet presAssocID="{7E531A52-0009-4094-8FCC-9EA5C3C8F8DF}" presName="connTx" presStyleLbl="parChTrans1D2" presStyleIdx="2" presStyleCnt="4"/>
      <dgm:spPr/>
    </dgm:pt>
    <dgm:pt modelId="{030E280A-141A-434B-A9C1-19E831D5E160}" type="pres">
      <dgm:prSet presAssocID="{C2F4D6D4-DC06-4548-B9FB-96DF3167B36C}" presName="root2" presStyleCnt="0"/>
      <dgm:spPr/>
    </dgm:pt>
    <dgm:pt modelId="{912AD917-42A2-4158-99FD-87D155DFE086}" type="pres">
      <dgm:prSet presAssocID="{C2F4D6D4-DC06-4548-B9FB-96DF3167B36C}" presName="LevelTwoTextNode" presStyleLbl="node2" presStyleIdx="2" presStyleCnt="4" custScaleX="102168">
        <dgm:presLayoutVars>
          <dgm:chPref val="3"/>
        </dgm:presLayoutVars>
      </dgm:prSet>
      <dgm:spPr/>
    </dgm:pt>
    <dgm:pt modelId="{3AED9332-7350-416B-821E-FB798CAAADC6}" type="pres">
      <dgm:prSet presAssocID="{C2F4D6D4-DC06-4548-B9FB-96DF3167B36C}" presName="level3hierChild" presStyleCnt="0"/>
      <dgm:spPr/>
    </dgm:pt>
    <dgm:pt modelId="{FBB0B77D-733D-47C5-8D21-F3CE6A3987A9}" type="pres">
      <dgm:prSet presAssocID="{B7D893A7-6CCC-419B-B963-0F10DDA0B4E5}" presName="conn2-1" presStyleLbl="parChTrans1D3" presStyleIdx="2" presStyleCnt="4" custScaleX="2000000"/>
      <dgm:spPr/>
    </dgm:pt>
    <dgm:pt modelId="{C272F634-6F0F-49BE-97F7-8D6A5EF96E0D}" type="pres">
      <dgm:prSet presAssocID="{B7D893A7-6CCC-419B-B963-0F10DDA0B4E5}" presName="connTx" presStyleLbl="parChTrans1D3" presStyleIdx="2" presStyleCnt="4"/>
      <dgm:spPr/>
    </dgm:pt>
    <dgm:pt modelId="{4C64EC36-783E-4104-A784-8B04331DC2C7}" type="pres">
      <dgm:prSet presAssocID="{2FF23AE3-36F7-4B25-9199-6A889F6938C8}" presName="root2" presStyleCnt="0"/>
      <dgm:spPr/>
    </dgm:pt>
    <dgm:pt modelId="{5A118408-2C2A-45D7-AC97-A5610D92E54F}" type="pres">
      <dgm:prSet presAssocID="{2FF23AE3-36F7-4B25-9199-6A889F6938C8}" presName="LevelTwoTextNode" presStyleLbl="node3" presStyleIdx="2" presStyleCnt="4" custScaleX="110190" custLinFactNeighborX="17926" custLinFactNeighborY="-705">
        <dgm:presLayoutVars>
          <dgm:chPref val="3"/>
        </dgm:presLayoutVars>
      </dgm:prSet>
      <dgm:spPr/>
    </dgm:pt>
    <dgm:pt modelId="{88177C31-8342-422C-9044-10A9D7EBCCC2}" type="pres">
      <dgm:prSet presAssocID="{2FF23AE3-36F7-4B25-9199-6A889F6938C8}" presName="level3hierChild" presStyleCnt="0"/>
      <dgm:spPr/>
    </dgm:pt>
    <dgm:pt modelId="{EAD536BB-1E7F-43D8-A441-AE25947CC01F}" type="pres">
      <dgm:prSet presAssocID="{9C942203-8FBC-4ABF-95FE-9C03B6A2CD76}" presName="conn2-1" presStyleLbl="parChTrans1D2" presStyleIdx="3" presStyleCnt="4" custScaleX="2000000"/>
      <dgm:spPr/>
    </dgm:pt>
    <dgm:pt modelId="{899EB10C-140C-497A-8014-049EAE2CF31C}" type="pres">
      <dgm:prSet presAssocID="{9C942203-8FBC-4ABF-95FE-9C03B6A2CD76}" presName="connTx" presStyleLbl="parChTrans1D2" presStyleIdx="3" presStyleCnt="4"/>
      <dgm:spPr/>
    </dgm:pt>
    <dgm:pt modelId="{9837BAE3-2CBA-4E06-A21D-456270EF5DAB}" type="pres">
      <dgm:prSet presAssocID="{68EF239C-B1C2-47AD-919A-CDF42F460637}" presName="root2" presStyleCnt="0"/>
      <dgm:spPr/>
    </dgm:pt>
    <dgm:pt modelId="{DD628E4C-9495-44B9-9157-E89D641F17D8}" type="pres">
      <dgm:prSet presAssocID="{68EF239C-B1C2-47AD-919A-CDF42F460637}" presName="LevelTwoTextNode" presStyleLbl="node2" presStyleIdx="3" presStyleCnt="4" custScaleX="102168">
        <dgm:presLayoutVars>
          <dgm:chPref val="3"/>
        </dgm:presLayoutVars>
      </dgm:prSet>
      <dgm:spPr/>
    </dgm:pt>
    <dgm:pt modelId="{201C1246-B03E-4F24-9BDE-CFA35E2E7B13}" type="pres">
      <dgm:prSet presAssocID="{68EF239C-B1C2-47AD-919A-CDF42F460637}" presName="level3hierChild" presStyleCnt="0"/>
      <dgm:spPr/>
    </dgm:pt>
    <dgm:pt modelId="{DD809FDA-3B56-4980-811C-C0BA6D23DC47}" type="pres">
      <dgm:prSet presAssocID="{335AAB10-DDCD-4D67-B522-CA6012CDECDF}" presName="conn2-1" presStyleLbl="parChTrans1D3" presStyleIdx="3" presStyleCnt="4" custScaleX="2000000"/>
      <dgm:spPr/>
    </dgm:pt>
    <dgm:pt modelId="{EDA54A84-B3C6-4C00-925F-C9F8A1A342A2}" type="pres">
      <dgm:prSet presAssocID="{335AAB10-DDCD-4D67-B522-CA6012CDECDF}" presName="connTx" presStyleLbl="parChTrans1D3" presStyleIdx="3" presStyleCnt="4"/>
      <dgm:spPr/>
    </dgm:pt>
    <dgm:pt modelId="{36B54A14-0843-4C85-8667-F91EC1CAB56B}" type="pres">
      <dgm:prSet presAssocID="{0E8EE4BF-DF57-4223-9A87-41F2A5E30BD5}" presName="root2" presStyleCnt="0"/>
      <dgm:spPr/>
    </dgm:pt>
    <dgm:pt modelId="{629E6A9A-FF54-4B7D-9233-9AEFD07D5461}" type="pres">
      <dgm:prSet presAssocID="{0E8EE4BF-DF57-4223-9A87-41F2A5E30BD5}" presName="LevelTwoTextNode" presStyleLbl="node3" presStyleIdx="3" presStyleCnt="4" custScaleX="125585" custLinFactNeighborX="14969" custLinFactNeighborY="-1904">
        <dgm:presLayoutVars>
          <dgm:chPref val="3"/>
        </dgm:presLayoutVars>
      </dgm:prSet>
      <dgm:spPr/>
    </dgm:pt>
    <dgm:pt modelId="{673B9188-FBE6-459B-86F6-5FEB0E5CD881}" type="pres">
      <dgm:prSet presAssocID="{0E8EE4BF-DF57-4223-9A87-41F2A5E30BD5}" presName="level3hierChild" presStyleCnt="0"/>
      <dgm:spPr/>
    </dgm:pt>
  </dgm:ptLst>
  <dgm:cxnLst>
    <dgm:cxn modelId="{D202370A-BEEC-4D46-9072-4BD21C91B2CE}" srcId="{0E7F4C6F-12B0-4491-B937-844D1AADBA5B}" destId="{6B5965A3-3EB5-440A-9D1D-888725AD60BE}" srcOrd="0" destOrd="0" parTransId="{AD3D2814-922D-4D3C-93DD-93021C481FAD}" sibTransId="{8E7AE6F9-4C9F-410A-A888-D6B808716607}"/>
    <dgm:cxn modelId="{9FAAF70F-2E72-44C5-9118-0A937A2A3104}" type="presOf" srcId="{60BE3D5E-34AA-4486-A25C-DE496C484A84}" destId="{5590E88E-EFA8-493B-B905-2A7589708EE7}" srcOrd="0" destOrd="0" presId="urn:microsoft.com/office/officeart/2005/8/layout/hierarchy2"/>
    <dgm:cxn modelId="{D7DE9812-6A31-4B06-A3DF-5A79098A49B1}" type="presOf" srcId="{321CF8EA-7035-4299-B5F6-5BF4F8D30DCE}" destId="{B652CADB-D8BA-49A5-8982-9724EDDA7058}" srcOrd="0" destOrd="0" presId="urn:microsoft.com/office/officeart/2005/8/layout/hierarchy2"/>
    <dgm:cxn modelId="{203F0718-6D1E-4B4F-9F9E-F69E7F647112}" type="presOf" srcId="{24780A8E-68F6-441E-8D09-F21EA7319F74}" destId="{40B369AB-C3A7-454C-9215-ED406FF58666}" srcOrd="0" destOrd="0" presId="urn:microsoft.com/office/officeart/2005/8/layout/hierarchy2"/>
    <dgm:cxn modelId="{1413C31D-3AE9-4ECD-B7E4-CAED0720D883}" srcId="{94B5B394-F4B3-4D98-BAB6-43F8D618394A}" destId="{C2F4D6D4-DC06-4548-B9FB-96DF3167B36C}" srcOrd="2" destOrd="0" parTransId="{7E531A52-0009-4094-8FCC-9EA5C3C8F8DF}" sibTransId="{AB511ECE-AA0B-4CD1-AE89-71991120D597}"/>
    <dgm:cxn modelId="{D5E0D621-B9EE-4C96-8B0B-FD54F4873B99}" type="presOf" srcId="{2FF23AE3-36F7-4B25-9199-6A889F6938C8}" destId="{5A118408-2C2A-45D7-AC97-A5610D92E54F}" srcOrd="0" destOrd="0" presId="urn:microsoft.com/office/officeart/2005/8/layout/hierarchy2"/>
    <dgm:cxn modelId="{CE3B8C2A-E2A0-4A60-8A92-3FB3EB4ECC45}" type="presOf" srcId="{4C598885-2773-4A56-A220-D2DAD39C85BE}" destId="{B31160F1-E501-4792-BA03-B47FBF01AAA6}" srcOrd="1" destOrd="0" presId="urn:microsoft.com/office/officeart/2005/8/layout/hierarchy2"/>
    <dgm:cxn modelId="{2D0E542E-8F4D-47E2-8429-30E737E28F52}" type="presOf" srcId="{9C942203-8FBC-4ABF-95FE-9C03B6A2CD76}" destId="{EAD536BB-1E7F-43D8-A441-AE25947CC01F}" srcOrd="0" destOrd="0" presId="urn:microsoft.com/office/officeart/2005/8/layout/hierarchy2"/>
    <dgm:cxn modelId="{FACF6F5F-640E-4840-8845-C971847F84B0}" srcId="{94B5B394-F4B3-4D98-BAB6-43F8D618394A}" destId="{321CF8EA-7035-4299-B5F6-5BF4F8D30DCE}" srcOrd="1" destOrd="0" parTransId="{4C598885-2773-4A56-A220-D2DAD39C85BE}" sibTransId="{78FBE88C-096F-4862-AC5A-FCD19526ABE5}"/>
    <dgm:cxn modelId="{511C2260-49F1-4EBF-B410-A2AA818E44A9}" srcId="{94B5B394-F4B3-4D98-BAB6-43F8D618394A}" destId="{68EF239C-B1C2-47AD-919A-CDF42F460637}" srcOrd="3" destOrd="0" parTransId="{9C942203-8FBC-4ABF-95FE-9C03B6A2CD76}" sibTransId="{686BB8C5-2013-447E-ACE7-656316659CDC}"/>
    <dgm:cxn modelId="{1D4E2546-F658-48BA-9709-75F0C9B7AC12}" srcId="{0558C3CF-EDB3-4794-8032-15B2E5E541EF}" destId="{94B5B394-F4B3-4D98-BAB6-43F8D618394A}" srcOrd="0" destOrd="0" parTransId="{41C90B95-79B9-4648-8447-8F77B23935AA}" sibTransId="{0D5B381C-7528-4CB0-A67C-E5D6DA688B73}"/>
    <dgm:cxn modelId="{9009A470-FD07-4F8E-A2D1-B3074809049C}" type="presOf" srcId="{0E7F4C6F-12B0-4491-B937-844D1AADBA5B}" destId="{0C91D935-CC20-49F4-A2E9-AB726C3CD7D7}" srcOrd="0" destOrd="0" presId="urn:microsoft.com/office/officeart/2005/8/layout/hierarchy2"/>
    <dgm:cxn modelId="{C1BF1556-C701-471B-9F2B-31D2FE188767}" type="presOf" srcId="{AD3D2814-922D-4D3C-93DD-93021C481FAD}" destId="{B4D8CA1C-4F6B-4BAD-9508-3F9FB225B0FD}" srcOrd="0" destOrd="0" presId="urn:microsoft.com/office/officeart/2005/8/layout/hierarchy2"/>
    <dgm:cxn modelId="{BBDBF479-0C00-472B-A44D-D9FBFC463D39}" type="presOf" srcId="{335AAB10-DDCD-4D67-B522-CA6012CDECDF}" destId="{EDA54A84-B3C6-4C00-925F-C9F8A1A342A2}" srcOrd="1" destOrd="0" presId="urn:microsoft.com/office/officeart/2005/8/layout/hierarchy2"/>
    <dgm:cxn modelId="{AB581482-20AE-43BB-B9D4-7AA8E4CB46CC}" type="presOf" srcId="{741AE4FE-352B-49FF-BB1E-A45906D6ACC7}" destId="{FA99E589-0CF8-4A6A-8F48-393D8032E0E9}" srcOrd="1" destOrd="0" presId="urn:microsoft.com/office/officeart/2005/8/layout/hierarchy2"/>
    <dgm:cxn modelId="{D41F3B8D-1BD5-43B6-81A1-AFFAEA9C7ADA}" type="presOf" srcId="{4C598885-2773-4A56-A220-D2DAD39C85BE}" destId="{BD0F62E9-BD94-4FB9-9A06-8C66ACB0FD2A}" srcOrd="0" destOrd="0" presId="urn:microsoft.com/office/officeart/2005/8/layout/hierarchy2"/>
    <dgm:cxn modelId="{5E00488E-CFE3-42A2-852C-C8DB3FD59DB3}" type="presOf" srcId="{68EF239C-B1C2-47AD-919A-CDF42F460637}" destId="{DD628E4C-9495-44B9-9157-E89D641F17D8}" srcOrd="0" destOrd="0" presId="urn:microsoft.com/office/officeart/2005/8/layout/hierarchy2"/>
    <dgm:cxn modelId="{F0886E92-193D-49D7-9EED-19CFCD701E22}" type="presOf" srcId="{B7D893A7-6CCC-419B-B963-0F10DDA0B4E5}" destId="{C272F634-6F0F-49BE-97F7-8D6A5EF96E0D}" srcOrd="1" destOrd="0" presId="urn:microsoft.com/office/officeart/2005/8/layout/hierarchy2"/>
    <dgm:cxn modelId="{95C16D94-6F56-47B2-8563-CE2F34E16CB2}" srcId="{321CF8EA-7035-4299-B5F6-5BF4F8D30DCE}" destId="{24780A8E-68F6-441E-8D09-F21EA7319F74}" srcOrd="0" destOrd="0" parTransId="{60BE3D5E-34AA-4486-A25C-DE496C484A84}" sibTransId="{8E8EEDCC-0DE5-4D38-95E7-DA1334C4D0D3}"/>
    <dgm:cxn modelId="{9CA0139E-AEC8-4BCD-8ABF-28AD27FB28A4}" srcId="{94B5B394-F4B3-4D98-BAB6-43F8D618394A}" destId="{0E7F4C6F-12B0-4491-B937-844D1AADBA5B}" srcOrd="0" destOrd="0" parTransId="{741AE4FE-352B-49FF-BB1E-A45906D6ACC7}" sibTransId="{BAFBF3EF-B621-4505-91AB-92C5CFDABDC3}"/>
    <dgm:cxn modelId="{D45DEDA8-D872-4787-8759-FC34F32FABBB}" type="presOf" srcId="{7E531A52-0009-4094-8FCC-9EA5C3C8F8DF}" destId="{3031C338-E1AE-474B-BE0E-8EEC5E15A087}" srcOrd="0" destOrd="0" presId="urn:microsoft.com/office/officeart/2005/8/layout/hierarchy2"/>
    <dgm:cxn modelId="{A098D3B6-77B3-4A5E-BB11-2000E6B19D1D}" srcId="{C2F4D6D4-DC06-4548-B9FB-96DF3167B36C}" destId="{2FF23AE3-36F7-4B25-9199-6A889F6938C8}" srcOrd="0" destOrd="0" parTransId="{B7D893A7-6CCC-419B-B963-0F10DDA0B4E5}" sibTransId="{83EA0350-C944-4975-8097-B42C2098EEBE}"/>
    <dgm:cxn modelId="{77D9C7B8-918F-48FF-ADC5-80A82F5B24C4}" type="presOf" srcId="{9C942203-8FBC-4ABF-95FE-9C03B6A2CD76}" destId="{899EB10C-140C-497A-8014-049EAE2CF31C}" srcOrd="1" destOrd="0" presId="urn:microsoft.com/office/officeart/2005/8/layout/hierarchy2"/>
    <dgm:cxn modelId="{C8262AB9-A28C-432D-A980-A020D38581D0}" type="presOf" srcId="{741AE4FE-352B-49FF-BB1E-A45906D6ACC7}" destId="{7506B999-6B0D-4360-98F4-E677362DB405}" srcOrd="0" destOrd="0" presId="urn:microsoft.com/office/officeart/2005/8/layout/hierarchy2"/>
    <dgm:cxn modelId="{4EBB30B9-DF3B-4E84-A7ED-A273A311EBE4}" type="presOf" srcId="{AD3D2814-922D-4D3C-93DD-93021C481FAD}" destId="{292364BF-4122-4FA3-A2F0-7EE9ECF09C07}" srcOrd="1" destOrd="0" presId="urn:microsoft.com/office/officeart/2005/8/layout/hierarchy2"/>
    <dgm:cxn modelId="{0755BDC2-B5E1-44A6-9126-BF47B7DE71DC}" type="presOf" srcId="{6B5965A3-3EB5-440A-9D1D-888725AD60BE}" destId="{0176AD81-9BF3-47B2-A5E4-B4B419036035}" srcOrd="0" destOrd="0" presId="urn:microsoft.com/office/officeart/2005/8/layout/hierarchy2"/>
    <dgm:cxn modelId="{FB0AD4C2-CA95-45DE-8134-0818AD6F962D}" type="presOf" srcId="{B7D893A7-6CCC-419B-B963-0F10DDA0B4E5}" destId="{FBB0B77D-733D-47C5-8D21-F3CE6A3987A9}" srcOrd="0" destOrd="0" presId="urn:microsoft.com/office/officeart/2005/8/layout/hierarchy2"/>
    <dgm:cxn modelId="{19342DC9-5379-4BF2-8E05-77B7FD119861}" type="presOf" srcId="{7E531A52-0009-4094-8FCC-9EA5C3C8F8DF}" destId="{48B11893-7CD2-444C-9A80-2AEAA6C112D3}" srcOrd="1" destOrd="0" presId="urn:microsoft.com/office/officeart/2005/8/layout/hierarchy2"/>
    <dgm:cxn modelId="{95566DCF-B5FA-485F-94AB-DC85343241FE}" type="presOf" srcId="{0E8EE4BF-DF57-4223-9A87-41F2A5E30BD5}" destId="{629E6A9A-FF54-4B7D-9233-9AEFD07D5461}" srcOrd="0" destOrd="0" presId="urn:microsoft.com/office/officeart/2005/8/layout/hierarchy2"/>
    <dgm:cxn modelId="{C0F5B7D2-076D-4DF7-9A78-D630A4461B00}" type="presOf" srcId="{94B5B394-F4B3-4D98-BAB6-43F8D618394A}" destId="{F2A155B6-6AB3-4D58-BDA9-38562E747874}" srcOrd="0" destOrd="0" presId="urn:microsoft.com/office/officeart/2005/8/layout/hierarchy2"/>
    <dgm:cxn modelId="{AE19D0DA-49A8-4130-A527-3A9EF5D09427}" type="presOf" srcId="{0558C3CF-EDB3-4794-8032-15B2E5E541EF}" destId="{825E9156-517A-4FFF-9F87-23D4157E7FC3}" srcOrd="0" destOrd="0" presId="urn:microsoft.com/office/officeart/2005/8/layout/hierarchy2"/>
    <dgm:cxn modelId="{7A9E75DC-FFC4-4019-8C54-3880C741AD58}" type="presOf" srcId="{C2F4D6D4-DC06-4548-B9FB-96DF3167B36C}" destId="{912AD917-42A2-4158-99FD-87D155DFE086}" srcOrd="0" destOrd="0" presId="urn:microsoft.com/office/officeart/2005/8/layout/hierarchy2"/>
    <dgm:cxn modelId="{D47469DD-95B0-427E-8EE8-47A9E6306D82}" type="presOf" srcId="{60BE3D5E-34AA-4486-A25C-DE496C484A84}" destId="{AFA166AC-91D3-4CB1-984A-480B501BD9DF}" srcOrd="1" destOrd="0" presId="urn:microsoft.com/office/officeart/2005/8/layout/hierarchy2"/>
    <dgm:cxn modelId="{C17DEEEC-AA56-443F-8132-68B9D6F0F024}" type="presOf" srcId="{335AAB10-DDCD-4D67-B522-CA6012CDECDF}" destId="{DD809FDA-3B56-4980-811C-C0BA6D23DC47}" srcOrd="0" destOrd="0" presId="urn:microsoft.com/office/officeart/2005/8/layout/hierarchy2"/>
    <dgm:cxn modelId="{76C9BEF0-D04F-4172-BC15-C7320F0A036F}" srcId="{68EF239C-B1C2-47AD-919A-CDF42F460637}" destId="{0E8EE4BF-DF57-4223-9A87-41F2A5E30BD5}" srcOrd="0" destOrd="0" parTransId="{335AAB10-DDCD-4D67-B522-CA6012CDECDF}" sibTransId="{515D489F-46B7-41A7-9DC9-4AD84D9CC890}"/>
    <dgm:cxn modelId="{55004E85-5634-467E-8160-3C8516EFB026}" type="presParOf" srcId="{825E9156-517A-4FFF-9F87-23D4157E7FC3}" destId="{36F938B3-D23A-472E-9EDC-A4BC34E827D8}" srcOrd="0" destOrd="0" presId="urn:microsoft.com/office/officeart/2005/8/layout/hierarchy2"/>
    <dgm:cxn modelId="{F6CAECBA-A059-4192-893F-E8E7A50DBD74}" type="presParOf" srcId="{36F938B3-D23A-472E-9EDC-A4BC34E827D8}" destId="{F2A155B6-6AB3-4D58-BDA9-38562E747874}" srcOrd="0" destOrd="0" presId="urn:microsoft.com/office/officeart/2005/8/layout/hierarchy2"/>
    <dgm:cxn modelId="{EEF6B6CF-BC21-40B0-BD3C-F8A52789DAA5}" type="presParOf" srcId="{36F938B3-D23A-472E-9EDC-A4BC34E827D8}" destId="{32CB429A-BD23-438B-916C-B3815FA2D3EF}" srcOrd="1" destOrd="0" presId="urn:microsoft.com/office/officeart/2005/8/layout/hierarchy2"/>
    <dgm:cxn modelId="{29449AFF-F6F7-4EA2-8930-64311E41C067}" type="presParOf" srcId="{32CB429A-BD23-438B-916C-B3815FA2D3EF}" destId="{7506B999-6B0D-4360-98F4-E677362DB405}" srcOrd="0" destOrd="0" presId="urn:microsoft.com/office/officeart/2005/8/layout/hierarchy2"/>
    <dgm:cxn modelId="{2AB69C3C-1BAB-41C9-AB9A-1E1423120493}" type="presParOf" srcId="{7506B999-6B0D-4360-98F4-E677362DB405}" destId="{FA99E589-0CF8-4A6A-8F48-393D8032E0E9}" srcOrd="0" destOrd="0" presId="urn:microsoft.com/office/officeart/2005/8/layout/hierarchy2"/>
    <dgm:cxn modelId="{2749A439-6F47-4CF0-8D4F-F21E08AD05E5}" type="presParOf" srcId="{32CB429A-BD23-438B-916C-B3815FA2D3EF}" destId="{C13FD2C3-48DE-41BD-9C21-746606E67312}" srcOrd="1" destOrd="0" presId="urn:microsoft.com/office/officeart/2005/8/layout/hierarchy2"/>
    <dgm:cxn modelId="{2CEA99E8-FD37-4C49-88C8-0F77B92A3C37}" type="presParOf" srcId="{C13FD2C3-48DE-41BD-9C21-746606E67312}" destId="{0C91D935-CC20-49F4-A2E9-AB726C3CD7D7}" srcOrd="0" destOrd="0" presId="urn:microsoft.com/office/officeart/2005/8/layout/hierarchy2"/>
    <dgm:cxn modelId="{205AC711-8DFE-4D27-8545-D8A043FB7109}" type="presParOf" srcId="{C13FD2C3-48DE-41BD-9C21-746606E67312}" destId="{217E4AD6-F10D-4FA7-B3CC-D8446FA26A65}" srcOrd="1" destOrd="0" presId="urn:microsoft.com/office/officeart/2005/8/layout/hierarchy2"/>
    <dgm:cxn modelId="{EA2AAD93-5F04-42A8-ACEA-05B430E5FD6A}" type="presParOf" srcId="{217E4AD6-F10D-4FA7-B3CC-D8446FA26A65}" destId="{B4D8CA1C-4F6B-4BAD-9508-3F9FB225B0FD}" srcOrd="0" destOrd="0" presId="urn:microsoft.com/office/officeart/2005/8/layout/hierarchy2"/>
    <dgm:cxn modelId="{F77F179D-EECC-409C-A1BF-FEE91B044714}" type="presParOf" srcId="{B4D8CA1C-4F6B-4BAD-9508-3F9FB225B0FD}" destId="{292364BF-4122-4FA3-A2F0-7EE9ECF09C07}" srcOrd="0" destOrd="0" presId="urn:microsoft.com/office/officeart/2005/8/layout/hierarchy2"/>
    <dgm:cxn modelId="{D14F4AB7-D0DA-4C2E-A9D4-3BA679CF8082}" type="presParOf" srcId="{217E4AD6-F10D-4FA7-B3CC-D8446FA26A65}" destId="{1B8BC9A5-F5EC-494B-9B6B-21FD82457CE4}" srcOrd="1" destOrd="0" presId="urn:microsoft.com/office/officeart/2005/8/layout/hierarchy2"/>
    <dgm:cxn modelId="{2F52AB4B-03A3-4A7E-9784-204A1716A088}" type="presParOf" srcId="{1B8BC9A5-F5EC-494B-9B6B-21FD82457CE4}" destId="{0176AD81-9BF3-47B2-A5E4-B4B419036035}" srcOrd="0" destOrd="0" presId="urn:microsoft.com/office/officeart/2005/8/layout/hierarchy2"/>
    <dgm:cxn modelId="{53CC1DA3-96A1-4713-8B52-45C306F9E4F1}" type="presParOf" srcId="{1B8BC9A5-F5EC-494B-9B6B-21FD82457CE4}" destId="{5094CD45-F25D-428F-BA42-7F2E3536CEFC}" srcOrd="1" destOrd="0" presId="urn:microsoft.com/office/officeart/2005/8/layout/hierarchy2"/>
    <dgm:cxn modelId="{DE4A3ED7-8D56-4D31-B75A-136D4A946614}" type="presParOf" srcId="{32CB429A-BD23-438B-916C-B3815FA2D3EF}" destId="{BD0F62E9-BD94-4FB9-9A06-8C66ACB0FD2A}" srcOrd="2" destOrd="0" presId="urn:microsoft.com/office/officeart/2005/8/layout/hierarchy2"/>
    <dgm:cxn modelId="{871E9E23-6EE7-4676-9ED0-DC6CF85955E8}" type="presParOf" srcId="{BD0F62E9-BD94-4FB9-9A06-8C66ACB0FD2A}" destId="{B31160F1-E501-4792-BA03-B47FBF01AAA6}" srcOrd="0" destOrd="0" presId="urn:microsoft.com/office/officeart/2005/8/layout/hierarchy2"/>
    <dgm:cxn modelId="{A8C270FF-3202-48DB-B82D-8AE45F4747F3}" type="presParOf" srcId="{32CB429A-BD23-438B-916C-B3815FA2D3EF}" destId="{7F48BF59-0D2D-42C1-8AFA-20273D93CA5C}" srcOrd="3" destOrd="0" presId="urn:microsoft.com/office/officeart/2005/8/layout/hierarchy2"/>
    <dgm:cxn modelId="{8ACF1735-F8B1-4169-8109-F9DE7F3EAF4B}" type="presParOf" srcId="{7F48BF59-0D2D-42C1-8AFA-20273D93CA5C}" destId="{B652CADB-D8BA-49A5-8982-9724EDDA7058}" srcOrd="0" destOrd="0" presId="urn:microsoft.com/office/officeart/2005/8/layout/hierarchy2"/>
    <dgm:cxn modelId="{328C8A29-3485-48FF-9CA0-A4D362FBA98C}" type="presParOf" srcId="{7F48BF59-0D2D-42C1-8AFA-20273D93CA5C}" destId="{3EA8C435-F630-4259-BC82-4C25AC848791}" srcOrd="1" destOrd="0" presId="urn:microsoft.com/office/officeart/2005/8/layout/hierarchy2"/>
    <dgm:cxn modelId="{4F05F2F8-C998-4994-9C07-1CB8E15F5874}" type="presParOf" srcId="{3EA8C435-F630-4259-BC82-4C25AC848791}" destId="{5590E88E-EFA8-493B-B905-2A7589708EE7}" srcOrd="0" destOrd="0" presId="urn:microsoft.com/office/officeart/2005/8/layout/hierarchy2"/>
    <dgm:cxn modelId="{57C84F5C-21E8-4090-9654-20BC1EF0FFBF}" type="presParOf" srcId="{5590E88E-EFA8-493B-B905-2A7589708EE7}" destId="{AFA166AC-91D3-4CB1-984A-480B501BD9DF}" srcOrd="0" destOrd="0" presId="urn:microsoft.com/office/officeart/2005/8/layout/hierarchy2"/>
    <dgm:cxn modelId="{0C796D88-B665-4574-8FE2-29ECBC2FAC29}" type="presParOf" srcId="{3EA8C435-F630-4259-BC82-4C25AC848791}" destId="{90F7C2F4-E250-4560-B5ED-EAA33ADB87DD}" srcOrd="1" destOrd="0" presId="urn:microsoft.com/office/officeart/2005/8/layout/hierarchy2"/>
    <dgm:cxn modelId="{D7619529-83B8-4FAB-A178-DB48CCE632CA}" type="presParOf" srcId="{90F7C2F4-E250-4560-B5ED-EAA33ADB87DD}" destId="{40B369AB-C3A7-454C-9215-ED406FF58666}" srcOrd="0" destOrd="0" presId="urn:microsoft.com/office/officeart/2005/8/layout/hierarchy2"/>
    <dgm:cxn modelId="{8A428D1F-EB50-47EC-89DB-6BB4130A0366}" type="presParOf" srcId="{90F7C2F4-E250-4560-B5ED-EAA33ADB87DD}" destId="{B5E579EE-FE67-449D-8547-83797FE2E6E7}" srcOrd="1" destOrd="0" presId="urn:microsoft.com/office/officeart/2005/8/layout/hierarchy2"/>
    <dgm:cxn modelId="{FFB0FB30-FC83-47EC-BBD5-2F408A091127}" type="presParOf" srcId="{32CB429A-BD23-438B-916C-B3815FA2D3EF}" destId="{3031C338-E1AE-474B-BE0E-8EEC5E15A087}" srcOrd="4" destOrd="0" presId="urn:microsoft.com/office/officeart/2005/8/layout/hierarchy2"/>
    <dgm:cxn modelId="{CF952255-6A0F-4D64-BAA6-283DD57DD538}" type="presParOf" srcId="{3031C338-E1AE-474B-BE0E-8EEC5E15A087}" destId="{48B11893-7CD2-444C-9A80-2AEAA6C112D3}" srcOrd="0" destOrd="0" presId="urn:microsoft.com/office/officeart/2005/8/layout/hierarchy2"/>
    <dgm:cxn modelId="{31E1875A-884A-4A56-AE78-957E32EF335C}" type="presParOf" srcId="{32CB429A-BD23-438B-916C-B3815FA2D3EF}" destId="{030E280A-141A-434B-A9C1-19E831D5E160}" srcOrd="5" destOrd="0" presId="urn:microsoft.com/office/officeart/2005/8/layout/hierarchy2"/>
    <dgm:cxn modelId="{047165EA-552C-4F3E-855B-BF8943CC5C4D}" type="presParOf" srcId="{030E280A-141A-434B-A9C1-19E831D5E160}" destId="{912AD917-42A2-4158-99FD-87D155DFE086}" srcOrd="0" destOrd="0" presId="urn:microsoft.com/office/officeart/2005/8/layout/hierarchy2"/>
    <dgm:cxn modelId="{F5296D4D-C3E1-4775-9664-BF95F8B232A9}" type="presParOf" srcId="{030E280A-141A-434B-A9C1-19E831D5E160}" destId="{3AED9332-7350-416B-821E-FB798CAAADC6}" srcOrd="1" destOrd="0" presId="urn:microsoft.com/office/officeart/2005/8/layout/hierarchy2"/>
    <dgm:cxn modelId="{05BAA450-B335-49BD-9BE9-3E4F7F92CCC1}" type="presParOf" srcId="{3AED9332-7350-416B-821E-FB798CAAADC6}" destId="{FBB0B77D-733D-47C5-8D21-F3CE6A3987A9}" srcOrd="0" destOrd="0" presId="urn:microsoft.com/office/officeart/2005/8/layout/hierarchy2"/>
    <dgm:cxn modelId="{88BF75A5-C2AC-474F-A7CE-3F06CD4BD951}" type="presParOf" srcId="{FBB0B77D-733D-47C5-8D21-F3CE6A3987A9}" destId="{C272F634-6F0F-49BE-97F7-8D6A5EF96E0D}" srcOrd="0" destOrd="0" presId="urn:microsoft.com/office/officeart/2005/8/layout/hierarchy2"/>
    <dgm:cxn modelId="{8BA8DE49-67E8-4CAD-B101-8716C4B49848}" type="presParOf" srcId="{3AED9332-7350-416B-821E-FB798CAAADC6}" destId="{4C64EC36-783E-4104-A784-8B04331DC2C7}" srcOrd="1" destOrd="0" presId="urn:microsoft.com/office/officeart/2005/8/layout/hierarchy2"/>
    <dgm:cxn modelId="{DC933E56-BD3C-4EB6-87F5-A00EAF72A329}" type="presParOf" srcId="{4C64EC36-783E-4104-A784-8B04331DC2C7}" destId="{5A118408-2C2A-45D7-AC97-A5610D92E54F}" srcOrd="0" destOrd="0" presId="urn:microsoft.com/office/officeart/2005/8/layout/hierarchy2"/>
    <dgm:cxn modelId="{EBFA89BA-FB73-45E9-A022-6C06FF5ADEDD}" type="presParOf" srcId="{4C64EC36-783E-4104-A784-8B04331DC2C7}" destId="{88177C31-8342-422C-9044-10A9D7EBCCC2}" srcOrd="1" destOrd="0" presId="urn:microsoft.com/office/officeart/2005/8/layout/hierarchy2"/>
    <dgm:cxn modelId="{68FABD5E-238D-4E2E-B5F7-B6D70163A7C4}" type="presParOf" srcId="{32CB429A-BD23-438B-916C-B3815FA2D3EF}" destId="{EAD536BB-1E7F-43D8-A441-AE25947CC01F}" srcOrd="6" destOrd="0" presId="urn:microsoft.com/office/officeart/2005/8/layout/hierarchy2"/>
    <dgm:cxn modelId="{F3B2B575-A94A-4D87-A874-62CE26024B8D}" type="presParOf" srcId="{EAD536BB-1E7F-43D8-A441-AE25947CC01F}" destId="{899EB10C-140C-497A-8014-049EAE2CF31C}" srcOrd="0" destOrd="0" presId="urn:microsoft.com/office/officeart/2005/8/layout/hierarchy2"/>
    <dgm:cxn modelId="{6B874F15-F114-4CD5-BDF3-4059D66275BD}" type="presParOf" srcId="{32CB429A-BD23-438B-916C-B3815FA2D3EF}" destId="{9837BAE3-2CBA-4E06-A21D-456270EF5DAB}" srcOrd="7" destOrd="0" presId="urn:microsoft.com/office/officeart/2005/8/layout/hierarchy2"/>
    <dgm:cxn modelId="{79E6E065-8981-4D10-8EA1-B091280F2B66}" type="presParOf" srcId="{9837BAE3-2CBA-4E06-A21D-456270EF5DAB}" destId="{DD628E4C-9495-44B9-9157-E89D641F17D8}" srcOrd="0" destOrd="0" presId="urn:microsoft.com/office/officeart/2005/8/layout/hierarchy2"/>
    <dgm:cxn modelId="{3F8A6739-C81A-44ED-9FAE-B7B4840982B8}" type="presParOf" srcId="{9837BAE3-2CBA-4E06-A21D-456270EF5DAB}" destId="{201C1246-B03E-4F24-9BDE-CFA35E2E7B13}" srcOrd="1" destOrd="0" presId="urn:microsoft.com/office/officeart/2005/8/layout/hierarchy2"/>
    <dgm:cxn modelId="{0CCDB259-6B4D-41C9-AE14-3AC8D6BD7650}" type="presParOf" srcId="{201C1246-B03E-4F24-9BDE-CFA35E2E7B13}" destId="{DD809FDA-3B56-4980-811C-C0BA6D23DC47}" srcOrd="0" destOrd="0" presId="urn:microsoft.com/office/officeart/2005/8/layout/hierarchy2"/>
    <dgm:cxn modelId="{86BF64F0-0BB7-4163-B545-75C18FD6432E}" type="presParOf" srcId="{DD809FDA-3B56-4980-811C-C0BA6D23DC47}" destId="{EDA54A84-B3C6-4C00-925F-C9F8A1A342A2}" srcOrd="0" destOrd="0" presId="urn:microsoft.com/office/officeart/2005/8/layout/hierarchy2"/>
    <dgm:cxn modelId="{D3F5C625-A792-4933-8225-4DE87554F2DB}" type="presParOf" srcId="{201C1246-B03E-4F24-9BDE-CFA35E2E7B13}" destId="{36B54A14-0843-4C85-8667-F91EC1CAB56B}" srcOrd="1" destOrd="0" presId="urn:microsoft.com/office/officeart/2005/8/layout/hierarchy2"/>
    <dgm:cxn modelId="{ED01E63D-2BEA-4787-BD28-0EBE355C2D92}" type="presParOf" srcId="{36B54A14-0843-4C85-8667-F91EC1CAB56B}" destId="{629E6A9A-FF54-4B7D-9233-9AEFD07D5461}" srcOrd="0" destOrd="0" presId="urn:microsoft.com/office/officeart/2005/8/layout/hierarchy2"/>
    <dgm:cxn modelId="{422360A0-C6A1-4903-91FB-2640BD532BD5}" type="presParOf" srcId="{36B54A14-0843-4C85-8667-F91EC1CAB56B}" destId="{673B9188-FBE6-459B-86F6-5FEB0E5CD88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A155B6-6AB3-4D58-BDA9-38562E747874}">
      <dsp:nvSpPr>
        <dsp:cNvPr id="0" name=""/>
        <dsp:cNvSpPr/>
      </dsp:nvSpPr>
      <dsp:spPr>
        <a:xfrm>
          <a:off x="0" y="2373986"/>
          <a:ext cx="2019839" cy="9884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800" kern="1200" dirty="0"/>
            <a:t>Fframwaith Llythrennedd</a:t>
          </a:r>
        </a:p>
      </dsp:txBody>
      <dsp:txXfrm>
        <a:off x="28952" y="2402938"/>
        <a:ext cx="1961935" cy="930585"/>
      </dsp:txXfrm>
    </dsp:sp>
    <dsp:sp modelId="{7506B999-6B0D-4360-98F4-E677362DB405}">
      <dsp:nvSpPr>
        <dsp:cNvPr id="0" name=""/>
        <dsp:cNvSpPr/>
      </dsp:nvSpPr>
      <dsp:spPr>
        <a:xfrm rot="18431229">
          <a:off x="1431280" y="1667905"/>
          <a:ext cx="2975680" cy="30029"/>
        </a:xfrm>
        <a:custGeom>
          <a:avLst/>
          <a:gdLst/>
          <a:ahLst/>
          <a:cxnLst/>
          <a:rect l="0" t="0" r="0" b="0"/>
          <a:pathLst>
            <a:path>
              <a:moveTo>
                <a:pt x="0" y="15014"/>
              </a:moveTo>
              <a:lnTo>
                <a:pt x="2975680" y="15014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100" kern="1200"/>
        </a:p>
      </dsp:txBody>
      <dsp:txXfrm>
        <a:off x="1431280" y="1608528"/>
        <a:ext cx="2975680" cy="148784"/>
      </dsp:txXfrm>
    </dsp:sp>
    <dsp:sp modelId="{0C91D935-CC20-49F4-A2E9-AB726C3CD7D7}">
      <dsp:nvSpPr>
        <dsp:cNvPr id="0" name=""/>
        <dsp:cNvSpPr/>
      </dsp:nvSpPr>
      <dsp:spPr>
        <a:xfrm>
          <a:off x="3818401" y="3364"/>
          <a:ext cx="2019839" cy="9884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/>
            <a:t>Trawsieithu</a:t>
          </a:r>
        </a:p>
      </dsp:txBody>
      <dsp:txXfrm>
        <a:off x="3847353" y="32316"/>
        <a:ext cx="1961935" cy="930585"/>
      </dsp:txXfrm>
    </dsp:sp>
    <dsp:sp modelId="{BD0F62E9-BD94-4FB9-9A06-8C66ACB0FD2A}">
      <dsp:nvSpPr>
        <dsp:cNvPr id="0" name=""/>
        <dsp:cNvSpPr/>
      </dsp:nvSpPr>
      <dsp:spPr>
        <a:xfrm rot="19532933">
          <a:off x="1828566" y="2236286"/>
          <a:ext cx="2181108" cy="30029"/>
        </a:xfrm>
        <a:custGeom>
          <a:avLst/>
          <a:gdLst/>
          <a:ahLst/>
          <a:cxnLst/>
          <a:rect l="0" t="0" r="0" b="0"/>
          <a:pathLst>
            <a:path>
              <a:moveTo>
                <a:pt x="0" y="15014"/>
              </a:moveTo>
              <a:lnTo>
                <a:pt x="2181108" y="15014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100" kern="1200"/>
        </a:p>
      </dsp:txBody>
      <dsp:txXfrm>
        <a:off x="1828566" y="2196773"/>
        <a:ext cx="2181108" cy="109055"/>
      </dsp:txXfrm>
    </dsp:sp>
    <dsp:sp modelId="{B652CADB-D8BA-49A5-8982-9724EDDA7058}">
      <dsp:nvSpPr>
        <dsp:cNvPr id="0" name=""/>
        <dsp:cNvSpPr/>
      </dsp:nvSpPr>
      <dsp:spPr>
        <a:xfrm>
          <a:off x="3818401" y="1140127"/>
          <a:ext cx="2019839" cy="9884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/>
            <a:t>Gwrando</a:t>
          </a:r>
        </a:p>
      </dsp:txBody>
      <dsp:txXfrm>
        <a:off x="3847353" y="1169079"/>
        <a:ext cx="1961935" cy="930585"/>
      </dsp:txXfrm>
    </dsp:sp>
    <dsp:sp modelId="{5590E88E-EFA8-493B-B905-2A7589708EE7}">
      <dsp:nvSpPr>
        <dsp:cNvPr id="0" name=""/>
        <dsp:cNvSpPr/>
      </dsp:nvSpPr>
      <dsp:spPr>
        <a:xfrm rot="21576835">
          <a:off x="5838223" y="1614113"/>
          <a:ext cx="1556451" cy="30029"/>
        </a:xfrm>
        <a:custGeom>
          <a:avLst/>
          <a:gdLst/>
          <a:ahLst/>
          <a:cxnLst/>
          <a:rect l="0" t="0" r="0" b="0"/>
          <a:pathLst>
            <a:path>
              <a:moveTo>
                <a:pt x="0" y="15014"/>
              </a:moveTo>
              <a:lnTo>
                <a:pt x="1556451" y="15014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900" kern="1200"/>
        </a:p>
      </dsp:txBody>
      <dsp:txXfrm>
        <a:off x="5838223" y="1590216"/>
        <a:ext cx="1556451" cy="77822"/>
      </dsp:txXfrm>
    </dsp:sp>
    <dsp:sp modelId="{40B369AB-C3A7-454C-9215-ED406FF58666}">
      <dsp:nvSpPr>
        <dsp:cNvPr id="0" name=""/>
        <dsp:cNvSpPr/>
      </dsp:nvSpPr>
      <dsp:spPr>
        <a:xfrm>
          <a:off x="7394656" y="1129639"/>
          <a:ext cx="3313376" cy="98848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1. Gwrando am ystyr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2. Datblygu geirfa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3. Gwrando i ddeall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4. Gwrando fel rhan o siarad cydweithredol</a:t>
          </a:r>
        </a:p>
      </dsp:txBody>
      <dsp:txXfrm>
        <a:off x="7423608" y="1158591"/>
        <a:ext cx="3255472" cy="930585"/>
      </dsp:txXfrm>
    </dsp:sp>
    <dsp:sp modelId="{3031C338-E1AE-474B-BE0E-8EEC5E15A087}">
      <dsp:nvSpPr>
        <dsp:cNvPr id="0" name=""/>
        <dsp:cNvSpPr/>
      </dsp:nvSpPr>
      <dsp:spPr>
        <a:xfrm rot="21414590">
          <a:off x="2018529" y="2804668"/>
          <a:ext cx="1801181" cy="30029"/>
        </a:xfrm>
        <a:custGeom>
          <a:avLst/>
          <a:gdLst/>
          <a:ahLst/>
          <a:cxnLst/>
          <a:rect l="0" t="0" r="0" b="0"/>
          <a:pathLst>
            <a:path>
              <a:moveTo>
                <a:pt x="0" y="15014"/>
              </a:moveTo>
              <a:lnTo>
                <a:pt x="1801181" y="15014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050" kern="1200"/>
        </a:p>
      </dsp:txBody>
      <dsp:txXfrm>
        <a:off x="2018529" y="2774653"/>
        <a:ext cx="1801181" cy="90059"/>
      </dsp:txXfrm>
    </dsp:sp>
    <dsp:sp modelId="{912AD917-42A2-4158-99FD-87D155DFE086}">
      <dsp:nvSpPr>
        <dsp:cNvPr id="0" name=""/>
        <dsp:cNvSpPr/>
      </dsp:nvSpPr>
      <dsp:spPr>
        <a:xfrm>
          <a:off x="3818401" y="2276889"/>
          <a:ext cx="2019839" cy="9884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/>
            <a:t>Darllen</a:t>
          </a:r>
        </a:p>
      </dsp:txBody>
      <dsp:txXfrm>
        <a:off x="3847353" y="2305841"/>
        <a:ext cx="1961935" cy="930585"/>
      </dsp:txXfrm>
    </dsp:sp>
    <dsp:sp modelId="{FBB0B77D-733D-47C5-8D21-F3CE6A3987A9}">
      <dsp:nvSpPr>
        <dsp:cNvPr id="0" name=""/>
        <dsp:cNvSpPr/>
      </dsp:nvSpPr>
      <dsp:spPr>
        <a:xfrm rot="107855">
          <a:off x="5837870" y="2779719"/>
          <a:ext cx="1504706" cy="30029"/>
        </a:xfrm>
        <a:custGeom>
          <a:avLst/>
          <a:gdLst/>
          <a:ahLst/>
          <a:cxnLst/>
          <a:rect l="0" t="0" r="0" b="0"/>
          <a:pathLst>
            <a:path>
              <a:moveTo>
                <a:pt x="0" y="15014"/>
              </a:moveTo>
              <a:lnTo>
                <a:pt x="1504706" y="15014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900" kern="1200"/>
        </a:p>
      </dsp:txBody>
      <dsp:txXfrm>
        <a:off x="5837870" y="2757116"/>
        <a:ext cx="1504706" cy="75235"/>
      </dsp:txXfrm>
    </dsp:sp>
    <dsp:sp modelId="{5A118408-2C2A-45D7-AC97-A5610D92E54F}">
      <dsp:nvSpPr>
        <dsp:cNvPr id="0" name=""/>
        <dsp:cNvSpPr/>
      </dsp:nvSpPr>
      <dsp:spPr>
        <a:xfrm>
          <a:off x="7342207" y="2324090"/>
          <a:ext cx="4126981" cy="98848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1. Ymwybyddiaeth ffonolegol a </a:t>
          </a:r>
          <a:r>
            <a:rPr lang="cy-GB" sz="1400" kern="1200" dirty="0" err="1"/>
            <a:t>ffonemeg</a:t>
          </a:r>
          <a:r>
            <a:rPr lang="cy-GB" sz="1400" kern="1200" dirty="0"/>
            <a:t> (CC 1 a 2)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2. Strategaethau darllen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3. Deall, ymateb a dadansoddi</a:t>
          </a:r>
        </a:p>
      </dsp:txBody>
      <dsp:txXfrm>
        <a:off x="7371159" y="2353042"/>
        <a:ext cx="4069077" cy="930585"/>
      </dsp:txXfrm>
    </dsp:sp>
    <dsp:sp modelId="{EAD536BB-1E7F-43D8-A441-AE25947CC01F}">
      <dsp:nvSpPr>
        <dsp:cNvPr id="0" name=""/>
        <dsp:cNvSpPr/>
      </dsp:nvSpPr>
      <dsp:spPr>
        <a:xfrm rot="1801813">
          <a:off x="1880403" y="3373049"/>
          <a:ext cx="2077433" cy="30029"/>
        </a:xfrm>
        <a:custGeom>
          <a:avLst/>
          <a:gdLst/>
          <a:ahLst/>
          <a:cxnLst/>
          <a:rect l="0" t="0" r="0" b="0"/>
          <a:pathLst>
            <a:path>
              <a:moveTo>
                <a:pt x="0" y="15014"/>
              </a:moveTo>
              <a:lnTo>
                <a:pt x="2077433" y="15014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100" kern="1200"/>
        </a:p>
      </dsp:txBody>
      <dsp:txXfrm>
        <a:off x="1880403" y="3336128"/>
        <a:ext cx="2077433" cy="103871"/>
      </dsp:txXfrm>
    </dsp:sp>
    <dsp:sp modelId="{DD628E4C-9495-44B9-9157-E89D641F17D8}">
      <dsp:nvSpPr>
        <dsp:cNvPr id="0" name=""/>
        <dsp:cNvSpPr/>
      </dsp:nvSpPr>
      <dsp:spPr>
        <a:xfrm>
          <a:off x="3818401" y="3413652"/>
          <a:ext cx="2019839" cy="9884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/>
            <a:t>Siarad</a:t>
          </a:r>
        </a:p>
      </dsp:txBody>
      <dsp:txXfrm>
        <a:off x="3847353" y="3442604"/>
        <a:ext cx="1961935" cy="930585"/>
      </dsp:txXfrm>
    </dsp:sp>
    <dsp:sp modelId="{DD809FDA-3B56-4980-811C-C0BA6D23DC47}">
      <dsp:nvSpPr>
        <dsp:cNvPr id="0" name=""/>
        <dsp:cNvSpPr/>
      </dsp:nvSpPr>
      <dsp:spPr>
        <a:xfrm rot="21576111">
          <a:off x="5838222" y="3887638"/>
          <a:ext cx="1509261" cy="30029"/>
        </a:xfrm>
        <a:custGeom>
          <a:avLst/>
          <a:gdLst/>
          <a:ahLst/>
          <a:cxnLst/>
          <a:rect l="0" t="0" r="0" b="0"/>
          <a:pathLst>
            <a:path>
              <a:moveTo>
                <a:pt x="0" y="15014"/>
              </a:moveTo>
              <a:lnTo>
                <a:pt x="1509261" y="15014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900" kern="1200"/>
        </a:p>
      </dsp:txBody>
      <dsp:txXfrm>
        <a:off x="5838222" y="3864921"/>
        <a:ext cx="1509261" cy="75463"/>
      </dsp:txXfrm>
    </dsp:sp>
    <dsp:sp modelId="{629E6A9A-FF54-4B7D-9233-9AEFD07D5461}">
      <dsp:nvSpPr>
        <dsp:cNvPr id="0" name=""/>
        <dsp:cNvSpPr/>
      </dsp:nvSpPr>
      <dsp:spPr>
        <a:xfrm>
          <a:off x="7347466" y="3403164"/>
          <a:ext cx="2482788" cy="98848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1. Eglurder a geirfa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2. Diben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3. Siarad cydweithredol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4. Gofyn cwestiynau</a:t>
          </a:r>
        </a:p>
      </dsp:txBody>
      <dsp:txXfrm>
        <a:off x="7376418" y="3432116"/>
        <a:ext cx="2424884" cy="930585"/>
      </dsp:txXfrm>
    </dsp:sp>
    <dsp:sp modelId="{4B1A6275-61C8-4899-BAC0-11B4B109013F}">
      <dsp:nvSpPr>
        <dsp:cNvPr id="0" name=""/>
        <dsp:cNvSpPr/>
      </dsp:nvSpPr>
      <dsp:spPr>
        <a:xfrm rot="3166850">
          <a:off x="1432374" y="4037153"/>
          <a:ext cx="2973491" cy="30029"/>
        </a:xfrm>
        <a:custGeom>
          <a:avLst/>
          <a:gdLst/>
          <a:ahLst/>
          <a:cxnLst/>
          <a:rect l="0" t="0" r="0" b="0"/>
          <a:pathLst>
            <a:path>
              <a:moveTo>
                <a:pt x="0" y="15014"/>
              </a:moveTo>
              <a:lnTo>
                <a:pt x="2973491" y="15014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100" kern="1200"/>
        </a:p>
      </dsp:txBody>
      <dsp:txXfrm>
        <a:off x="1432374" y="3977830"/>
        <a:ext cx="2973491" cy="148674"/>
      </dsp:txXfrm>
    </dsp:sp>
    <dsp:sp modelId="{DCC9EB7E-F9DA-4C86-9437-64484A3A4A01}">
      <dsp:nvSpPr>
        <dsp:cNvPr id="0" name=""/>
        <dsp:cNvSpPr/>
      </dsp:nvSpPr>
      <dsp:spPr>
        <a:xfrm>
          <a:off x="3818401" y="4741860"/>
          <a:ext cx="2019839" cy="9884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/>
            <a:t>Ysgrifennu</a:t>
          </a:r>
        </a:p>
      </dsp:txBody>
      <dsp:txXfrm>
        <a:off x="3847353" y="4770812"/>
        <a:ext cx="1961935" cy="930585"/>
      </dsp:txXfrm>
    </dsp:sp>
    <dsp:sp modelId="{4043D33D-85FB-41B3-B428-91C8167D5CA6}">
      <dsp:nvSpPr>
        <dsp:cNvPr id="0" name=""/>
        <dsp:cNvSpPr/>
      </dsp:nvSpPr>
      <dsp:spPr>
        <a:xfrm>
          <a:off x="5838240" y="5221090"/>
          <a:ext cx="1503966" cy="30029"/>
        </a:xfrm>
        <a:custGeom>
          <a:avLst/>
          <a:gdLst/>
          <a:ahLst/>
          <a:cxnLst/>
          <a:rect l="0" t="0" r="0" b="0"/>
          <a:pathLst>
            <a:path>
              <a:moveTo>
                <a:pt x="0" y="15014"/>
              </a:moveTo>
              <a:lnTo>
                <a:pt x="1503966" y="15014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900" kern="1200"/>
        </a:p>
      </dsp:txBody>
      <dsp:txXfrm>
        <a:off x="5838240" y="5198505"/>
        <a:ext cx="1503966" cy="75198"/>
      </dsp:txXfrm>
    </dsp:sp>
    <dsp:sp modelId="{CF5D85BE-171E-47FA-AC5E-25A651984297}">
      <dsp:nvSpPr>
        <dsp:cNvPr id="0" name=""/>
        <dsp:cNvSpPr/>
      </dsp:nvSpPr>
      <dsp:spPr>
        <a:xfrm>
          <a:off x="7342207" y="4550414"/>
          <a:ext cx="3624592" cy="137138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1. Geirfa, sillafu, gramadeg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2. Cysyllteiriau a chystrawen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3. Atalnodi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4. Cynllunio a threfnu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5. </a:t>
          </a:r>
          <a:r>
            <a:rPr lang="cy-GB" sz="1400" kern="1200" dirty="0" err="1"/>
            <a:t>Prawfddarllen</a:t>
          </a:r>
          <a:r>
            <a:rPr lang="cy-GB" sz="1400" kern="1200" dirty="0"/>
            <a:t>, golygu a gwella</a:t>
          </a:r>
        </a:p>
      </dsp:txBody>
      <dsp:txXfrm>
        <a:off x="7382373" y="4590580"/>
        <a:ext cx="3544260" cy="12910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A155B6-6AB3-4D58-BDA9-38562E747874}">
      <dsp:nvSpPr>
        <dsp:cNvPr id="0" name=""/>
        <dsp:cNvSpPr/>
      </dsp:nvSpPr>
      <dsp:spPr>
        <a:xfrm>
          <a:off x="0" y="2299006"/>
          <a:ext cx="2719398" cy="13308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800" kern="1200" dirty="0"/>
            <a:t>Fframwaith Rhifedd</a:t>
          </a:r>
        </a:p>
      </dsp:txBody>
      <dsp:txXfrm>
        <a:off x="38979" y="2337985"/>
        <a:ext cx="2641440" cy="1252888"/>
      </dsp:txXfrm>
    </dsp:sp>
    <dsp:sp modelId="{7506B999-6B0D-4360-98F4-E677362DB405}">
      <dsp:nvSpPr>
        <dsp:cNvPr id="0" name=""/>
        <dsp:cNvSpPr/>
      </dsp:nvSpPr>
      <dsp:spPr>
        <a:xfrm rot="18179050">
          <a:off x="2095456" y="1795435"/>
          <a:ext cx="2739034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739034" y="20214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100" kern="1200"/>
        </a:p>
      </dsp:txBody>
      <dsp:txXfrm>
        <a:off x="2095456" y="1747173"/>
        <a:ext cx="2739034" cy="136951"/>
      </dsp:txXfrm>
    </dsp:sp>
    <dsp:sp modelId="{0C91D935-CC20-49F4-A2E9-AB726C3CD7D7}">
      <dsp:nvSpPr>
        <dsp:cNvPr id="0" name=""/>
        <dsp:cNvSpPr/>
      </dsp:nvSpPr>
      <dsp:spPr>
        <a:xfrm>
          <a:off x="4210548" y="1446"/>
          <a:ext cx="2719398" cy="133084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/>
            <a:t>Hyfedredd mathemategol</a:t>
          </a:r>
        </a:p>
      </dsp:txBody>
      <dsp:txXfrm>
        <a:off x="4249527" y="40425"/>
        <a:ext cx="2641440" cy="1252888"/>
      </dsp:txXfrm>
    </dsp:sp>
    <dsp:sp modelId="{B4D8CA1C-4F6B-4BAD-9508-3F9FB225B0FD}">
      <dsp:nvSpPr>
        <dsp:cNvPr id="0" name=""/>
        <dsp:cNvSpPr/>
      </dsp:nvSpPr>
      <dsp:spPr>
        <a:xfrm rot="31712">
          <a:off x="6929921" y="652264"/>
          <a:ext cx="1216205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216205" y="20214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500" kern="1200"/>
        </a:p>
      </dsp:txBody>
      <dsp:txXfrm>
        <a:off x="7507619" y="642074"/>
        <a:ext cx="60810" cy="60810"/>
      </dsp:txXfrm>
    </dsp:sp>
    <dsp:sp modelId="{0176AD81-9BF3-47B2-A5E4-B4B419036035}">
      <dsp:nvSpPr>
        <dsp:cNvPr id="0" name=""/>
        <dsp:cNvSpPr/>
      </dsp:nvSpPr>
      <dsp:spPr>
        <a:xfrm>
          <a:off x="8146101" y="12665"/>
          <a:ext cx="3081495" cy="13308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300" kern="1200" dirty="0"/>
            <a:t>1. Dealltwriaeth gysyniadol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300" kern="1200" dirty="0"/>
            <a:t>2. Rhesymu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300" kern="1200" dirty="0"/>
            <a:t>3. Rhuglder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300" kern="1200" dirty="0"/>
            <a:t>4. Cymhwysedd strategol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300" kern="1200" dirty="0"/>
            <a:t>5. Cyfathrebu a symbolau</a:t>
          </a:r>
        </a:p>
      </dsp:txBody>
      <dsp:txXfrm>
        <a:off x="8185080" y="51644"/>
        <a:ext cx="3003537" cy="1252888"/>
      </dsp:txXfrm>
    </dsp:sp>
    <dsp:sp modelId="{BD0F62E9-BD94-4FB9-9A06-8C66ACB0FD2A}">
      <dsp:nvSpPr>
        <dsp:cNvPr id="0" name=""/>
        <dsp:cNvSpPr/>
      </dsp:nvSpPr>
      <dsp:spPr>
        <a:xfrm rot="19966652">
          <a:off x="2626529" y="2560671"/>
          <a:ext cx="1676887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676887" y="20214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100" kern="1200"/>
        </a:p>
      </dsp:txBody>
      <dsp:txXfrm>
        <a:off x="2626529" y="2538964"/>
        <a:ext cx="1676887" cy="83844"/>
      </dsp:txXfrm>
    </dsp:sp>
    <dsp:sp modelId="{B652CADB-D8BA-49A5-8982-9724EDDA7058}">
      <dsp:nvSpPr>
        <dsp:cNvPr id="0" name=""/>
        <dsp:cNvSpPr/>
      </dsp:nvSpPr>
      <dsp:spPr>
        <a:xfrm>
          <a:off x="4210548" y="1531920"/>
          <a:ext cx="2719398" cy="133084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/>
            <a:t>Deall y system rif</a:t>
          </a:r>
        </a:p>
      </dsp:txBody>
      <dsp:txXfrm>
        <a:off x="4249527" y="1570899"/>
        <a:ext cx="2641440" cy="1252888"/>
      </dsp:txXfrm>
    </dsp:sp>
    <dsp:sp modelId="{5590E88E-EFA8-493B-B905-2A7589708EE7}">
      <dsp:nvSpPr>
        <dsp:cNvPr id="0" name=""/>
        <dsp:cNvSpPr/>
      </dsp:nvSpPr>
      <dsp:spPr>
        <a:xfrm rot="21566205">
          <a:off x="6929912" y="2170068"/>
          <a:ext cx="1436372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436372" y="20214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900" kern="1200"/>
        </a:p>
      </dsp:txBody>
      <dsp:txXfrm>
        <a:off x="6929912" y="2154373"/>
        <a:ext cx="1436372" cy="71818"/>
      </dsp:txXfrm>
    </dsp:sp>
    <dsp:sp modelId="{40B369AB-C3A7-454C-9215-ED406FF58666}">
      <dsp:nvSpPr>
        <dsp:cNvPr id="0" name=""/>
        <dsp:cNvSpPr/>
      </dsp:nvSpPr>
      <dsp:spPr>
        <a:xfrm>
          <a:off x="8366250" y="1517799"/>
          <a:ext cx="3315111" cy="13308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1. Y system rif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2. Perthnasoedd yn y system rif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3. Cyfrifiad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4. Llythrennedd ariannol</a:t>
          </a:r>
        </a:p>
      </dsp:txBody>
      <dsp:txXfrm>
        <a:off x="8405229" y="1556778"/>
        <a:ext cx="3237153" cy="1252888"/>
      </dsp:txXfrm>
    </dsp:sp>
    <dsp:sp modelId="{3031C338-E1AE-474B-BE0E-8EEC5E15A087}">
      <dsp:nvSpPr>
        <dsp:cNvPr id="0" name=""/>
        <dsp:cNvSpPr/>
      </dsp:nvSpPr>
      <dsp:spPr>
        <a:xfrm rot="1626597">
          <a:off x="2627374" y="3325908"/>
          <a:ext cx="1675198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675198" y="20214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050" kern="1200"/>
        </a:p>
      </dsp:txBody>
      <dsp:txXfrm>
        <a:off x="2627374" y="3304243"/>
        <a:ext cx="1675198" cy="83759"/>
      </dsp:txXfrm>
    </dsp:sp>
    <dsp:sp modelId="{912AD917-42A2-4158-99FD-87D155DFE086}">
      <dsp:nvSpPr>
        <dsp:cNvPr id="0" name=""/>
        <dsp:cNvSpPr/>
      </dsp:nvSpPr>
      <dsp:spPr>
        <a:xfrm>
          <a:off x="4210548" y="3062393"/>
          <a:ext cx="2719398" cy="133084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/>
            <a:t>Dysgu am geometreg</a:t>
          </a:r>
        </a:p>
      </dsp:txBody>
      <dsp:txXfrm>
        <a:off x="4249527" y="3101372"/>
        <a:ext cx="2641440" cy="1252888"/>
      </dsp:txXfrm>
    </dsp:sp>
    <dsp:sp modelId="{FBB0B77D-733D-47C5-8D21-F3CE6A3987A9}">
      <dsp:nvSpPr>
        <dsp:cNvPr id="0" name=""/>
        <dsp:cNvSpPr/>
      </dsp:nvSpPr>
      <dsp:spPr>
        <a:xfrm rot="21579080">
          <a:off x="6929933" y="3702910"/>
          <a:ext cx="154184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541840" y="20214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900" kern="1200"/>
        </a:p>
      </dsp:txBody>
      <dsp:txXfrm>
        <a:off x="6929933" y="3684579"/>
        <a:ext cx="1541840" cy="77092"/>
      </dsp:txXfrm>
    </dsp:sp>
    <dsp:sp modelId="{5A118408-2C2A-45D7-AC97-A5610D92E54F}">
      <dsp:nvSpPr>
        <dsp:cNvPr id="0" name=""/>
        <dsp:cNvSpPr/>
      </dsp:nvSpPr>
      <dsp:spPr>
        <a:xfrm>
          <a:off x="8471759" y="3053011"/>
          <a:ext cx="2932919" cy="13308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1. Mesur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2. Siâp a gofod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3. Safle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4. Ongl</a:t>
          </a:r>
        </a:p>
      </dsp:txBody>
      <dsp:txXfrm>
        <a:off x="8510738" y="3091990"/>
        <a:ext cx="2854961" cy="1252888"/>
      </dsp:txXfrm>
    </dsp:sp>
    <dsp:sp modelId="{EAD536BB-1E7F-43D8-A441-AE25947CC01F}">
      <dsp:nvSpPr>
        <dsp:cNvPr id="0" name=""/>
        <dsp:cNvSpPr/>
      </dsp:nvSpPr>
      <dsp:spPr>
        <a:xfrm rot="3418419">
          <a:off x="2097007" y="4091145"/>
          <a:ext cx="2735932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735932" y="20214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100" kern="1200"/>
        </a:p>
      </dsp:txBody>
      <dsp:txXfrm>
        <a:off x="2097007" y="4042961"/>
        <a:ext cx="2735932" cy="136796"/>
      </dsp:txXfrm>
    </dsp:sp>
    <dsp:sp modelId="{DD628E4C-9495-44B9-9157-E89D641F17D8}">
      <dsp:nvSpPr>
        <dsp:cNvPr id="0" name=""/>
        <dsp:cNvSpPr/>
      </dsp:nvSpPr>
      <dsp:spPr>
        <a:xfrm>
          <a:off x="4210548" y="4592866"/>
          <a:ext cx="2719398" cy="133084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/>
            <a:t>Dysgu am ystadegau a data</a:t>
          </a:r>
        </a:p>
      </dsp:txBody>
      <dsp:txXfrm>
        <a:off x="4249527" y="4631845"/>
        <a:ext cx="2641440" cy="1252888"/>
      </dsp:txXfrm>
    </dsp:sp>
    <dsp:sp modelId="{DD809FDA-3B56-4980-811C-C0BA6D23DC47}">
      <dsp:nvSpPr>
        <dsp:cNvPr id="0" name=""/>
        <dsp:cNvSpPr/>
      </dsp:nvSpPr>
      <dsp:spPr>
        <a:xfrm rot="21567448">
          <a:off x="6929913" y="5231015"/>
          <a:ext cx="1491217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491217" y="20214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900" kern="1200"/>
        </a:p>
      </dsp:txBody>
      <dsp:txXfrm>
        <a:off x="6929913" y="5213949"/>
        <a:ext cx="1491217" cy="74560"/>
      </dsp:txXfrm>
    </dsp:sp>
    <dsp:sp modelId="{629E6A9A-FF54-4B7D-9233-9AEFD07D5461}">
      <dsp:nvSpPr>
        <dsp:cNvPr id="0" name=""/>
        <dsp:cNvSpPr/>
      </dsp:nvSpPr>
      <dsp:spPr>
        <a:xfrm>
          <a:off x="8421097" y="4578746"/>
          <a:ext cx="3342687" cy="13308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1. Casglu data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2. Cynrychioli data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3. Dehongli data</a:t>
          </a:r>
        </a:p>
      </dsp:txBody>
      <dsp:txXfrm>
        <a:off x="8460076" y="4617725"/>
        <a:ext cx="3264729" cy="12528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A155B6-6AB3-4D58-BDA9-38562E747874}">
      <dsp:nvSpPr>
        <dsp:cNvPr id="0" name=""/>
        <dsp:cNvSpPr/>
      </dsp:nvSpPr>
      <dsp:spPr>
        <a:xfrm>
          <a:off x="0" y="2299006"/>
          <a:ext cx="2719398" cy="13308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800" kern="1200" dirty="0"/>
            <a:t>Fframwaith Cymhwysedd Digidol</a:t>
          </a:r>
        </a:p>
      </dsp:txBody>
      <dsp:txXfrm>
        <a:off x="38979" y="2337985"/>
        <a:ext cx="2641440" cy="1252888"/>
      </dsp:txXfrm>
    </dsp:sp>
    <dsp:sp modelId="{7506B999-6B0D-4360-98F4-E677362DB405}">
      <dsp:nvSpPr>
        <dsp:cNvPr id="0" name=""/>
        <dsp:cNvSpPr/>
      </dsp:nvSpPr>
      <dsp:spPr>
        <a:xfrm rot="18179050">
          <a:off x="2095456" y="1795435"/>
          <a:ext cx="2739034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739034" y="20214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100" kern="1200"/>
        </a:p>
      </dsp:txBody>
      <dsp:txXfrm>
        <a:off x="2095456" y="1747173"/>
        <a:ext cx="2739034" cy="136951"/>
      </dsp:txXfrm>
    </dsp:sp>
    <dsp:sp modelId="{0C91D935-CC20-49F4-A2E9-AB726C3CD7D7}">
      <dsp:nvSpPr>
        <dsp:cNvPr id="0" name=""/>
        <dsp:cNvSpPr/>
      </dsp:nvSpPr>
      <dsp:spPr>
        <a:xfrm>
          <a:off x="4210548" y="1446"/>
          <a:ext cx="2719398" cy="13308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/>
            <a:t>Dinasyddiaeth</a:t>
          </a:r>
        </a:p>
      </dsp:txBody>
      <dsp:txXfrm>
        <a:off x="4249527" y="40425"/>
        <a:ext cx="2641440" cy="1252888"/>
      </dsp:txXfrm>
    </dsp:sp>
    <dsp:sp modelId="{B4D8CA1C-4F6B-4BAD-9508-3F9FB225B0FD}">
      <dsp:nvSpPr>
        <dsp:cNvPr id="0" name=""/>
        <dsp:cNvSpPr/>
      </dsp:nvSpPr>
      <dsp:spPr>
        <a:xfrm rot="31712">
          <a:off x="6929921" y="652264"/>
          <a:ext cx="1216205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216205" y="20214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500" kern="1200"/>
        </a:p>
      </dsp:txBody>
      <dsp:txXfrm>
        <a:off x="7507619" y="642074"/>
        <a:ext cx="60810" cy="60810"/>
      </dsp:txXfrm>
    </dsp:sp>
    <dsp:sp modelId="{0176AD81-9BF3-47B2-A5E4-B4B419036035}">
      <dsp:nvSpPr>
        <dsp:cNvPr id="0" name=""/>
        <dsp:cNvSpPr/>
      </dsp:nvSpPr>
      <dsp:spPr>
        <a:xfrm>
          <a:off x="8146101" y="12665"/>
          <a:ext cx="3081495" cy="13308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dirty="0"/>
            <a:t>1. Hunaniaeth, delwedd ac enw da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dirty="0"/>
            <a:t>2.Iechyd a lles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dirty="0"/>
            <a:t>3. Hawliau digidol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kern="1200" dirty="0"/>
            <a:t>4. Ymddygiad </a:t>
          </a:r>
          <a:r>
            <a:rPr lang="cy-GB" sz="1500" kern="1200" dirty="0" err="1"/>
            <a:t>arlein</a:t>
          </a:r>
          <a:r>
            <a:rPr lang="cy-GB" sz="1500" kern="1200" dirty="0"/>
            <a:t> a bwlio </a:t>
          </a:r>
          <a:r>
            <a:rPr lang="cy-GB" sz="1500" kern="1200" dirty="0" err="1"/>
            <a:t>arlein</a:t>
          </a:r>
          <a:endParaRPr lang="cy-GB" sz="1500" kern="1200" dirty="0"/>
        </a:p>
      </dsp:txBody>
      <dsp:txXfrm>
        <a:off x="8185080" y="51644"/>
        <a:ext cx="3003537" cy="1252888"/>
      </dsp:txXfrm>
    </dsp:sp>
    <dsp:sp modelId="{BD0F62E9-BD94-4FB9-9A06-8C66ACB0FD2A}">
      <dsp:nvSpPr>
        <dsp:cNvPr id="0" name=""/>
        <dsp:cNvSpPr/>
      </dsp:nvSpPr>
      <dsp:spPr>
        <a:xfrm rot="19966652">
          <a:off x="2626529" y="2560671"/>
          <a:ext cx="1676887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676887" y="20214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100" kern="1200"/>
        </a:p>
      </dsp:txBody>
      <dsp:txXfrm>
        <a:off x="2626529" y="2538964"/>
        <a:ext cx="1676887" cy="83844"/>
      </dsp:txXfrm>
    </dsp:sp>
    <dsp:sp modelId="{B652CADB-D8BA-49A5-8982-9724EDDA7058}">
      <dsp:nvSpPr>
        <dsp:cNvPr id="0" name=""/>
        <dsp:cNvSpPr/>
      </dsp:nvSpPr>
      <dsp:spPr>
        <a:xfrm>
          <a:off x="4210548" y="1531920"/>
          <a:ext cx="2719398" cy="13308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/>
            <a:t>Rhyngweithio a chydweithio</a:t>
          </a:r>
        </a:p>
      </dsp:txBody>
      <dsp:txXfrm>
        <a:off x="4249527" y="1570899"/>
        <a:ext cx="2641440" cy="1252888"/>
      </dsp:txXfrm>
    </dsp:sp>
    <dsp:sp modelId="{5590E88E-EFA8-493B-B905-2A7589708EE7}">
      <dsp:nvSpPr>
        <dsp:cNvPr id="0" name=""/>
        <dsp:cNvSpPr/>
      </dsp:nvSpPr>
      <dsp:spPr>
        <a:xfrm rot="21566205">
          <a:off x="6929912" y="2170068"/>
          <a:ext cx="1436372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436372" y="20214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900" kern="1200"/>
        </a:p>
      </dsp:txBody>
      <dsp:txXfrm>
        <a:off x="6929912" y="2154373"/>
        <a:ext cx="1436372" cy="71818"/>
      </dsp:txXfrm>
    </dsp:sp>
    <dsp:sp modelId="{40B369AB-C3A7-454C-9215-ED406FF58666}">
      <dsp:nvSpPr>
        <dsp:cNvPr id="0" name=""/>
        <dsp:cNvSpPr/>
      </dsp:nvSpPr>
      <dsp:spPr>
        <a:xfrm>
          <a:off x="8366250" y="1517799"/>
          <a:ext cx="3315111" cy="13308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1. Cyfathrebu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2. Cydweithredu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3. Cyfnewid a rhannu gwybodaeth</a:t>
          </a:r>
        </a:p>
      </dsp:txBody>
      <dsp:txXfrm>
        <a:off x="8405229" y="1556778"/>
        <a:ext cx="3237153" cy="1252888"/>
      </dsp:txXfrm>
    </dsp:sp>
    <dsp:sp modelId="{3031C338-E1AE-474B-BE0E-8EEC5E15A087}">
      <dsp:nvSpPr>
        <dsp:cNvPr id="0" name=""/>
        <dsp:cNvSpPr/>
      </dsp:nvSpPr>
      <dsp:spPr>
        <a:xfrm rot="1626597">
          <a:off x="2627374" y="3325908"/>
          <a:ext cx="1675198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675198" y="20214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050" kern="1200"/>
        </a:p>
      </dsp:txBody>
      <dsp:txXfrm>
        <a:off x="2627374" y="3304243"/>
        <a:ext cx="1675198" cy="83759"/>
      </dsp:txXfrm>
    </dsp:sp>
    <dsp:sp modelId="{912AD917-42A2-4158-99FD-87D155DFE086}">
      <dsp:nvSpPr>
        <dsp:cNvPr id="0" name=""/>
        <dsp:cNvSpPr/>
      </dsp:nvSpPr>
      <dsp:spPr>
        <a:xfrm>
          <a:off x="4210548" y="3062393"/>
          <a:ext cx="2719398" cy="13308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/>
            <a:t>Cynhyrchu</a:t>
          </a:r>
        </a:p>
      </dsp:txBody>
      <dsp:txXfrm>
        <a:off x="4249527" y="3101372"/>
        <a:ext cx="2641440" cy="1252888"/>
      </dsp:txXfrm>
    </dsp:sp>
    <dsp:sp modelId="{FBB0B77D-733D-47C5-8D21-F3CE6A3987A9}">
      <dsp:nvSpPr>
        <dsp:cNvPr id="0" name=""/>
        <dsp:cNvSpPr/>
      </dsp:nvSpPr>
      <dsp:spPr>
        <a:xfrm rot="21579080">
          <a:off x="6929933" y="3702910"/>
          <a:ext cx="154184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541840" y="20214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900" kern="1200"/>
        </a:p>
      </dsp:txBody>
      <dsp:txXfrm>
        <a:off x="6929933" y="3684579"/>
        <a:ext cx="1541840" cy="77092"/>
      </dsp:txXfrm>
    </dsp:sp>
    <dsp:sp modelId="{5A118408-2C2A-45D7-AC97-A5610D92E54F}">
      <dsp:nvSpPr>
        <dsp:cNvPr id="0" name=""/>
        <dsp:cNvSpPr/>
      </dsp:nvSpPr>
      <dsp:spPr>
        <a:xfrm>
          <a:off x="8471759" y="3053011"/>
          <a:ext cx="2932919" cy="13308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1. Cyrchu, chwilio a chynllunio cynnwys digidol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2. Creu cynnwys digidol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3. Gwerthuso a gwella cynnwys digidol</a:t>
          </a:r>
        </a:p>
      </dsp:txBody>
      <dsp:txXfrm>
        <a:off x="8510738" y="3091990"/>
        <a:ext cx="2854961" cy="1252888"/>
      </dsp:txXfrm>
    </dsp:sp>
    <dsp:sp modelId="{EAD536BB-1E7F-43D8-A441-AE25947CC01F}">
      <dsp:nvSpPr>
        <dsp:cNvPr id="0" name=""/>
        <dsp:cNvSpPr/>
      </dsp:nvSpPr>
      <dsp:spPr>
        <a:xfrm rot="3418419">
          <a:off x="2097007" y="4091145"/>
          <a:ext cx="2735932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735932" y="20214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100" kern="1200"/>
        </a:p>
      </dsp:txBody>
      <dsp:txXfrm>
        <a:off x="2097007" y="4042961"/>
        <a:ext cx="2735932" cy="136796"/>
      </dsp:txXfrm>
    </dsp:sp>
    <dsp:sp modelId="{DD628E4C-9495-44B9-9157-E89D641F17D8}">
      <dsp:nvSpPr>
        <dsp:cNvPr id="0" name=""/>
        <dsp:cNvSpPr/>
      </dsp:nvSpPr>
      <dsp:spPr>
        <a:xfrm>
          <a:off x="4210548" y="4592866"/>
          <a:ext cx="2719398" cy="13308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/>
            <a:t>Data a meddwl cyfrifiadurol</a:t>
          </a:r>
        </a:p>
      </dsp:txBody>
      <dsp:txXfrm>
        <a:off x="4249527" y="4631845"/>
        <a:ext cx="2641440" cy="1252888"/>
      </dsp:txXfrm>
    </dsp:sp>
    <dsp:sp modelId="{DD809FDA-3B56-4980-811C-C0BA6D23DC47}">
      <dsp:nvSpPr>
        <dsp:cNvPr id="0" name=""/>
        <dsp:cNvSpPr/>
      </dsp:nvSpPr>
      <dsp:spPr>
        <a:xfrm rot="21540468">
          <a:off x="6929837" y="5225405"/>
          <a:ext cx="1463325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463325" y="20214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900" kern="1200"/>
        </a:p>
      </dsp:txBody>
      <dsp:txXfrm>
        <a:off x="6929837" y="5209037"/>
        <a:ext cx="1463325" cy="73166"/>
      </dsp:txXfrm>
    </dsp:sp>
    <dsp:sp modelId="{629E6A9A-FF54-4B7D-9233-9AEFD07D5461}">
      <dsp:nvSpPr>
        <dsp:cNvPr id="0" name=""/>
        <dsp:cNvSpPr/>
      </dsp:nvSpPr>
      <dsp:spPr>
        <a:xfrm>
          <a:off x="8393053" y="4567527"/>
          <a:ext cx="3342687" cy="13308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1. Datrys problemau a modelu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2. Llythrennedd gwybodaeth a data</a:t>
          </a:r>
        </a:p>
      </dsp:txBody>
      <dsp:txXfrm>
        <a:off x="8432032" y="4606506"/>
        <a:ext cx="3264729" cy="12528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2544D4B-FDA4-1AD0-852D-87D08ADA77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C297D2A2-3834-D71C-7962-AE33882E1B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FE07D8E1-ADCC-0543-C1AC-1580E8AE32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260F-7EDE-43F3-BE61-19A2564D40D4}" type="datetimeFigureOut">
              <a:rPr lang="cy-GB" smtClean="0"/>
              <a:t>29/09/2022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712011AF-5210-35E2-263A-687F2DA9A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EFC9F155-68B1-AED6-C963-D533D8659A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E0EA-E9EF-4869-979C-95CDEE333F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28118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4F159472-E524-105A-2AA5-EE6D3917C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5BD82BE9-131D-266D-C391-A54F88C03B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8E6BBD16-ADD0-7592-2966-37E8411D1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260F-7EDE-43F3-BE61-19A2564D40D4}" type="datetimeFigureOut">
              <a:rPr lang="cy-GB" smtClean="0"/>
              <a:t>29/09/2022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C12BC542-F5C1-C0E5-66CB-A9268C623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8D48F9A7-83E6-4091-CD69-C3F7E4231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E0EA-E9EF-4869-979C-95CDEE333F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26972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751FB1B-AF39-5C42-D3DF-37034BC66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F04A0D1E-9654-43AB-A0BA-7A88B4147B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AEEB0E2E-AFD7-DEDF-7B85-2F7D7EF62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260F-7EDE-43F3-BE61-19A2564D40D4}" type="datetimeFigureOut">
              <a:rPr lang="cy-GB" smtClean="0"/>
              <a:t>29/09/2022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C0B52254-B17F-DC5C-3588-DCBADEC60F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0B445378-CABE-A4D4-B0C4-6F609C986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E0EA-E9EF-4869-979C-95CDEE333F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43939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74C91EF-EE56-62A1-071B-019039BAF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B3DEB58F-FDA8-DA3E-2D75-0F4C7631B0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308C2FB7-A276-2ADD-AFA6-5519FB9749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D044BE5A-5638-9518-7D9E-BE1B6499E7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260F-7EDE-43F3-BE61-19A2564D40D4}" type="datetimeFigureOut">
              <a:rPr lang="cy-GB" smtClean="0"/>
              <a:t>29/09/2022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CFF73735-A988-90EF-0AEC-DACF9F3B4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83AB975B-D0F2-B783-E511-797AECE94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E0EA-E9EF-4869-979C-95CDEE333F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45415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9DDBA03-71E7-0297-7E88-9366BFF40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3B36F600-EB6D-D30A-22FA-5C12004737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78B0D19A-40B4-D43F-5F48-D5821B21E4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8B7DABD2-D7F2-CC2E-1A48-EF62C1573A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DCC86D38-F7FE-172F-D48D-825DE9CA97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Dalfan Dyddiad 6">
            <a:extLst>
              <a:ext uri="{FF2B5EF4-FFF2-40B4-BE49-F238E27FC236}">
                <a16:creationId xmlns:a16="http://schemas.microsoft.com/office/drawing/2014/main" id="{40C353C7-B06A-4AAC-E0A0-9B6D6BB1E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260F-7EDE-43F3-BE61-19A2564D40D4}" type="datetimeFigureOut">
              <a:rPr lang="cy-GB" smtClean="0"/>
              <a:t>29/09/2022</a:t>
            </a:fld>
            <a:endParaRPr lang="cy-GB"/>
          </a:p>
        </p:txBody>
      </p:sp>
      <p:sp>
        <p:nvSpPr>
          <p:cNvPr id="8" name="Dalfan Troedyn 7">
            <a:extLst>
              <a:ext uri="{FF2B5EF4-FFF2-40B4-BE49-F238E27FC236}">
                <a16:creationId xmlns:a16="http://schemas.microsoft.com/office/drawing/2014/main" id="{D76759D3-0120-F706-63DF-32F741379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Dalfan Rhif y Sleid 8">
            <a:extLst>
              <a:ext uri="{FF2B5EF4-FFF2-40B4-BE49-F238E27FC236}">
                <a16:creationId xmlns:a16="http://schemas.microsoft.com/office/drawing/2014/main" id="{C7A464DD-58AA-502C-029E-467A45580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E0EA-E9EF-4869-979C-95CDEE333F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8462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0B1BB7F-CFF7-2A83-E011-7E6902C79E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4B98AB92-253C-E40F-B40F-37304C32A6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260F-7EDE-43F3-BE61-19A2564D40D4}" type="datetimeFigureOut">
              <a:rPr lang="cy-GB" smtClean="0"/>
              <a:t>29/09/2022</a:t>
            </a:fld>
            <a:endParaRPr lang="cy-GB"/>
          </a:p>
        </p:txBody>
      </p:sp>
      <p:sp>
        <p:nvSpPr>
          <p:cNvPr id="4" name="Dalfan Troedyn 3">
            <a:extLst>
              <a:ext uri="{FF2B5EF4-FFF2-40B4-BE49-F238E27FC236}">
                <a16:creationId xmlns:a16="http://schemas.microsoft.com/office/drawing/2014/main" id="{9B1916C2-2AB8-2A6F-BD7A-2BA1FC9D8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2780BBF0-F03B-8AE2-9B3A-950484BF8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E0EA-E9EF-4869-979C-95CDEE333F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97538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>
            <a:extLst>
              <a:ext uri="{FF2B5EF4-FFF2-40B4-BE49-F238E27FC236}">
                <a16:creationId xmlns:a16="http://schemas.microsoft.com/office/drawing/2014/main" id="{A03DAEFB-EFE1-74FD-FCA8-1032E4674B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260F-7EDE-43F3-BE61-19A2564D40D4}" type="datetimeFigureOut">
              <a:rPr lang="cy-GB" smtClean="0"/>
              <a:t>29/09/2022</a:t>
            </a:fld>
            <a:endParaRPr lang="cy-GB"/>
          </a:p>
        </p:txBody>
      </p:sp>
      <p:sp>
        <p:nvSpPr>
          <p:cNvPr id="3" name="Dalfan Troedyn 2">
            <a:extLst>
              <a:ext uri="{FF2B5EF4-FFF2-40B4-BE49-F238E27FC236}">
                <a16:creationId xmlns:a16="http://schemas.microsoft.com/office/drawing/2014/main" id="{1BCEE8F1-AD23-3237-5925-A69DC7CBA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D4590055-76BC-C0FE-A0F0-CB216DCDD9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E0EA-E9EF-4869-979C-95CDEE333F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30641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F2330A76-1CBC-ACD4-6C12-9140F2581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EB77769A-7380-06D8-3DF5-4835A11BC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986F4BE9-E16A-566D-5B0F-20EE4C42C1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53330A9E-D6D1-4929-047F-C599ADB7F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260F-7EDE-43F3-BE61-19A2564D40D4}" type="datetimeFigureOut">
              <a:rPr lang="cy-GB" smtClean="0"/>
              <a:t>29/09/2022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AD491633-6177-7EB0-9BAF-491E8A3D3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F2ED0317-8F9E-4892-848A-04B1A6907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E0EA-E9EF-4869-979C-95CDEE333F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71726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B94DE7F-22A5-D34E-954F-83BDFD825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E7F06C73-F00E-F7C9-1AA1-9FDEF394F2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66EC8704-03E1-1B1A-DCEA-B072E4027A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B8625F29-3BFE-2455-6EEC-AE9E57C46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260F-7EDE-43F3-BE61-19A2564D40D4}" type="datetimeFigureOut">
              <a:rPr lang="cy-GB" smtClean="0"/>
              <a:t>29/09/2022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690CD85B-680D-41F1-B501-05B83E1C5E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9A3A0CEE-9093-7198-23F5-A7AFDDEAE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E0EA-E9EF-4869-979C-95CDEE333F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76487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4C0C2C66-F2AD-A5C7-3763-74AA66B07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B4E27F44-053F-1BFE-1172-4F69471A90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463CDD48-0729-CF07-A0B9-ACFA3C86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260F-7EDE-43F3-BE61-19A2564D40D4}" type="datetimeFigureOut">
              <a:rPr lang="cy-GB" smtClean="0"/>
              <a:t>29/09/2022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33012611-C1F2-7DAA-81E9-B956BEA2C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02BDC250-44D6-2193-1A61-A6D200660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E0EA-E9EF-4869-979C-95CDEE333F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16055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3DBA396C-398D-3C19-20CA-E65BFA8390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F1CC1646-C854-727D-AA10-85574D540C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8C89F9CE-5F9A-3D4F-1828-7EA3A383DC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3260F-7EDE-43F3-BE61-19A2564D40D4}" type="datetimeFigureOut">
              <a:rPr lang="cy-GB" smtClean="0"/>
              <a:t>29/09/2022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3B0A58C5-BB99-F1D2-FE3C-F9DD08BDCD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BE529069-BB29-4E31-A6D2-8DA5B652D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E0EA-E9EF-4869-979C-95CDEE333F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28113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Teitl 1">
            <a:extLst>
              <a:ext uri="{FF2B5EF4-FFF2-40B4-BE49-F238E27FC236}">
                <a16:creationId xmlns:a16="http://schemas.microsoft.com/office/drawing/2014/main" id="{F2BA8948-25BD-9DB9-C19F-3809A403F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6E72DDDC-52DF-DAA8-9C8B-E862B4AD72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220364F6-13BC-ADB9-4E62-B63B5460DB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3260F-7EDE-43F3-BE61-19A2564D40D4}" type="datetimeFigureOut">
              <a:rPr lang="cy-GB" smtClean="0"/>
              <a:t>29/09/2022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EB819201-307F-FA6E-2B15-BE63694409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42001DB9-5907-BB6F-B408-2F294684D8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97E0EA-E9EF-4869-979C-95CDEE333F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14648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F76D3371-CB77-C41C-0220-9D76ADB7E0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39633" y="4518923"/>
            <a:ext cx="3312734" cy="1141851"/>
          </a:xfrm>
          <a:noFill/>
        </p:spPr>
        <p:txBody>
          <a:bodyPr>
            <a:normAutofit/>
          </a:bodyPr>
          <a:lstStyle/>
          <a:p>
            <a:endParaRPr lang="cy-GB" sz="2000">
              <a:solidFill>
                <a:srgbClr val="080808"/>
              </a:solidFill>
            </a:endParaRPr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B7DBD205-A44A-1C91-2A37-DDBEC0C123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cy-GB" sz="3600">
                <a:solidFill>
                  <a:srgbClr val="080808"/>
                </a:solidFill>
              </a:rPr>
              <a:t>Fframweithiau Llythrennedd, Rhifedd a Chymhwysedd Digidol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715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F325FF6-2C7E-D2E3-1AEF-8B5C22E95C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19889314"/>
              </p:ext>
            </p:extLst>
          </p:nvPr>
        </p:nvGraphicFramePr>
        <p:xfrm>
          <a:off x="297319" y="740497"/>
          <a:ext cx="11763785" cy="5925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Blwch Testun 4">
            <a:extLst>
              <a:ext uri="{FF2B5EF4-FFF2-40B4-BE49-F238E27FC236}">
                <a16:creationId xmlns:a16="http://schemas.microsoft.com/office/drawing/2014/main" id="{25F84AF7-13F0-5A57-0779-452351C0274A}"/>
              </a:ext>
            </a:extLst>
          </p:cNvPr>
          <p:cNvSpPr txBox="1"/>
          <p:nvPr/>
        </p:nvSpPr>
        <p:spPr>
          <a:xfrm>
            <a:off x="4594439" y="95365"/>
            <a:ext cx="1552049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Llinyn</a:t>
            </a:r>
            <a:endParaRPr lang="cy-GB" dirty="0"/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06781364-8D54-D969-A58C-DEE62A888BC8}"/>
              </a:ext>
            </a:extLst>
          </p:cNvPr>
          <p:cNvSpPr txBox="1"/>
          <p:nvPr/>
        </p:nvSpPr>
        <p:spPr>
          <a:xfrm>
            <a:off x="8769077" y="95364"/>
            <a:ext cx="1552049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Elfen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36101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F325FF6-2C7E-D2E3-1AEF-8B5C22E95C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5878100"/>
              </p:ext>
            </p:extLst>
          </p:nvPr>
        </p:nvGraphicFramePr>
        <p:xfrm>
          <a:off x="297319" y="740497"/>
          <a:ext cx="11763785" cy="5925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Blwch Testun 4">
            <a:extLst>
              <a:ext uri="{FF2B5EF4-FFF2-40B4-BE49-F238E27FC236}">
                <a16:creationId xmlns:a16="http://schemas.microsoft.com/office/drawing/2014/main" id="{25F84AF7-13F0-5A57-0779-452351C0274A}"/>
              </a:ext>
            </a:extLst>
          </p:cNvPr>
          <p:cNvSpPr txBox="1"/>
          <p:nvPr/>
        </p:nvSpPr>
        <p:spPr>
          <a:xfrm>
            <a:off x="4594439" y="95365"/>
            <a:ext cx="1552049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Llinyn</a:t>
            </a:r>
            <a:endParaRPr lang="cy-GB" dirty="0"/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06781364-8D54-D969-A58C-DEE62A888BC8}"/>
              </a:ext>
            </a:extLst>
          </p:cNvPr>
          <p:cNvSpPr txBox="1"/>
          <p:nvPr/>
        </p:nvSpPr>
        <p:spPr>
          <a:xfrm>
            <a:off x="8769077" y="95364"/>
            <a:ext cx="1552049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Elfen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5558645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F325FF6-2C7E-D2E3-1AEF-8B5C22E95C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1194253"/>
              </p:ext>
            </p:extLst>
          </p:nvPr>
        </p:nvGraphicFramePr>
        <p:xfrm>
          <a:off x="297319" y="740497"/>
          <a:ext cx="11763785" cy="5925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Blwch Testun 4">
            <a:extLst>
              <a:ext uri="{FF2B5EF4-FFF2-40B4-BE49-F238E27FC236}">
                <a16:creationId xmlns:a16="http://schemas.microsoft.com/office/drawing/2014/main" id="{25F84AF7-13F0-5A57-0779-452351C0274A}"/>
              </a:ext>
            </a:extLst>
          </p:cNvPr>
          <p:cNvSpPr txBox="1"/>
          <p:nvPr/>
        </p:nvSpPr>
        <p:spPr>
          <a:xfrm>
            <a:off x="4594439" y="95365"/>
            <a:ext cx="1552049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Llinyn</a:t>
            </a:r>
            <a:endParaRPr lang="cy-GB" dirty="0"/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06781364-8D54-D969-A58C-DEE62A888BC8}"/>
              </a:ext>
            </a:extLst>
          </p:cNvPr>
          <p:cNvSpPr txBox="1"/>
          <p:nvPr/>
        </p:nvSpPr>
        <p:spPr>
          <a:xfrm>
            <a:off x="8769077" y="95364"/>
            <a:ext cx="1552049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Elfen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887591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FE4F52E-0115-59F0-03EC-11395E90A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TASG: Fframwaith llythrennedd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9EBA548B-1BC0-8FC5-BA08-CFFAFD31C0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Dewis un elfen Siarad ac un elfen Ysgrifennu</a:t>
            </a:r>
          </a:p>
          <a:p>
            <a:r>
              <a:rPr lang="cy-GB" dirty="0"/>
              <a:t>O fewn yr elfen, dewis un bocs o Gam Cynnydd 3 (neu efallai Cam Cynnydd 2 Ail Iaith)</a:t>
            </a:r>
          </a:p>
          <a:p>
            <a:r>
              <a:rPr lang="cy-GB" dirty="0"/>
              <a:t>Yn UNIGOL meddwl am un wers i ddatblygu yr elfen siarad ac un wers i ddatblygu yr elfen ysgrifennu</a:t>
            </a:r>
          </a:p>
          <a:p>
            <a:r>
              <a:rPr lang="cy-GB" dirty="0"/>
              <a:t>Rhannu y syniadau mewn PARAU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8067607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DE1AF39-1512-7E2A-95A9-D47BFD60E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Tasg: Paratoi gwers 5-10 munud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E28FE718-BD9F-4D9E-F961-942694A6AD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Cyflwyno 5-10 munud o wers i’r grŵp bore dydd Llun</a:t>
            </a:r>
          </a:p>
          <a:p>
            <a:r>
              <a:rPr lang="cy-GB" dirty="0"/>
              <a:t>Canolbwyntio ar:</a:t>
            </a:r>
          </a:p>
          <a:p>
            <a:pPr lvl="1"/>
            <a:r>
              <a:rPr lang="cy-GB" dirty="0"/>
              <a:t>Un o’r pedwar diben</a:t>
            </a:r>
          </a:p>
          <a:p>
            <a:pPr lvl="1"/>
            <a:r>
              <a:rPr lang="cy-GB" dirty="0"/>
              <a:t>Un o’r 12 egwyddor </a:t>
            </a:r>
            <a:r>
              <a:rPr lang="cy-GB" dirty="0" err="1"/>
              <a:t>addysgegol</a:t>
            </a:r>
            <a:endParaRPr lang="cy-GB" dirty="0"/>
          </a:p>
          <a:p>
            <a:pPr lvl="1"/>
            <a:r>
              <a:rPr lang="cy-GB" dirty="0"/>
              <a:t>Un elfen o’r Fframwaith Llythrennedd</a:t>
            </a:r>
          </a:p>
          <a:p>
            <a:pPr lvl="1"/>
            <a:r>
              <a:rPr lang="cy-GB" dirty="0"/>
              <a:t>Bydd eisiau un dasg i’r ‘disgyblion’ wneud</a:t>
            </a:r>
          </a:p>
          <a:p>
            <a:pPr lvl="1"/>
            <a:endParaRPr lang="cy-GB" dirty="0"/>
          </a:p>
          <a:p>
            <a:r>
              <a:rPr lang="cy-GB" dirty="0"/>
              <a:t>Syniadau:</a:t>
            </a:r>
          </a:p>
          <a:p>
            <a:r>
              <a:rPr lang="cy-GB" dirty="0"/>
              <a:t>Creu cyflwyniad PowerPoint byr (dwy neu dair sleid)</a:t>
            </a:r>
          </a:p>
          <a:p>
            <a:r>
              <a:rPr lang="cy-GB" dirty="0"/>
              <a:t>Creu taflen waith i’r ‘disgyblion’</a:t>
            </a:r>
          </a:p>
        </p:txBody>
      </p:sp>
    </p:spTree>
    <p:extLst>
      <p:ext uri="{BB962C8B-B14F-4D97-AF65-F5344CB8AC3E}">
        <p14:creationId xmlns:p14="http://schemas.microsoft.com/office/powerpoint/2010/main" val="2500764865"/>
      </p:ext>
    </p:extLst>
  </p:cSld>
  <p:clrMapOvr>
    <a:masterClrMapping/>
  </p:clrMapOvr>
</p:sld>
</file>

<file path=ppt/theme/theme1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387</Words>
  <Application>Microsoft Office PowerPoint</Application>
  <PresentationFormat>Sgrin Lydan</PresentationFormat>
  <Paragraphs>83</Paragraphs>
  <Slides>6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Thema Office</vt:lpstr>
      <vt:lpstr>Fframweithiau Llythrennedd, Rhifedd a Chymhwysedd Digidol</vt:lpstr>
      <vt:lpstr>Cyflwyniad PowerPoint</vt:lpstr>
      <vt:lpstr>Cyflwyniad PowerPoint</vt:lpstr>
      <vt:lpstr>Cyflwyniad PowerPoint</vt:lpstr>
      <vt:lpstr>TASG: Fframwaith llythrennedd</vt:lpstr>
      <vt:lpstr>Tasg: Paratoi gwers 5-10 munud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Fframweithiau Llythrennedd, Rhifedd a Chymhwysedd Digidol</dc:title>
  <dc:creator>Aled P Williams</dc:creator>
  <cp:lastModifiedBy>Aled P Williams</cp:lastModifiedBy>
  <cp:revision>3</cp:revision>
  <dcterms:created xsi:type="dcterms:W3CDTF">2022-09-28T20:33:01Z</dcterms:created>
  <dcterms:modified xsi:type="dcterms:W3CDTF">2022-09-29T07:14:56Z</dcterms:modified>
</cp:coreProperties>
</file>