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751" r:id="rId2"/>
  </p:sldMasterIdLst>
  <p:notesMasterIdLst>
    <p:notesMasterId r:id="rId21"/>
  </p:notesMasterIdLst>
  <p:sldIdLst>
    <p:sldId id="2582" r:id="rId3"/>
    <p:sldId id="2562" r:id="rId4"/>
    <p:sldId id="2563" r:id="rId5"/>
    <p:sldId id="2564" r:id="rId6"/>
    <p:sldId id="2568" r:id="rId7"/>
    <p:sldId id="2570" r:id="rId8"/>
    <p:sldId id="2571" r:id="rId9"/>
    <p:sldId id="2572" r:id="rId10"/>
    <p:sldId id="2573" r:id="rId11"/>
    <p:sldId id="2574" r:id="rId12"/>
    <p:sldId id="2575" r:id="rId13"/>
    <p:sldId id="256" r:id="rId14"/>
    <p:sldId id="257" r:id="rId15"/>
    <p:sldId id="258" r:id="rId16"/>
    <p:sldId id="259" r:id="rId17"/>
    <p:sldId id="260" r:id="rId18"/>
    <p:sldId id="2565" r:id="rId19"/>
    <p:sldId id="256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E57F18-E6A5-450B-8649-EAD7C529F807}" v="3" dt="2025-09-15T15:22:04.8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78160" autoAdjust="0"/>
  </p:normalViewPr>
  <p:slideViewPr>
    <p:cSldViewPr snapToGrid="0">
      <p:cViewPr varScale="1">
        <p:scale>
          <a:sx n="85" d="100"/>
          <a:sy n="85" d="100"/>
        </p:scale>
        <p:origin x="1308"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microsoft.com/office/2016/11/relationships/changesInfo" Target="changesInfos/changesInfo1.xml"/><Relationship Id="rId3" Type="http://schemas.openxmlformats.org/officeDocument/2006/relationships/slide" Target="slides/slide1.xml"/><Relationship Id="rId21"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4AE57F18-E6A5-450B-8649-EAD7C529F807}"/>
    <pc:docChg chg="custSel modSld">
      <pc:chgData name="Helen Evans (Institute of Management and Health)" userId="d9a8b39e-a9d4-4d81-a719-001f6364ef6d" providerId="ADAL" clId="{4AE57F18-E6A5-450B-8649-EAD7C529F807}" dt="2025-09-15T15:22:20.785" v="6" actId="14100"/>
      <pc:docMkLst>
        <pc:docMk/>
      </pc:docMkLst>
      <pc:sldChg chg="delSp modSp mod">
        <pc:chgData name="Helen Evans (Institute of Management and Health)" userId="d9a8b39e-a9d4-4d81-a719-001f6364ef6d" providerId="ADAL" clId="{4AE57F18-E6A5-450B-8649-EAD7C529F807}" dt="2025-09-15T15:22:20.785" v="6" actId="14100"/>
        <pc:sldMkLst>
          <pc:docMk/>
          <pc:sldMk cId="2030252731" sldId="2572"/>
        </pc:sldMkLst>
        <pc:spChg chg="del">
          <ac:chgData name="Helen Evans (Institute of Management and Health)" userId="d9a8b39e-a9d4-4d81-a719-001f6364ef6d" providerId="ADAL" clId="{4AE57F18-E6A5-450B-8649-EAD7C529F807}" dt="2025-09-15T15:22:10.002" v="3" actId="478"/>
          <ac:spMkLst>
            <pc:docMk/>
            <pc:sldMk cId="2030252731" sldId="2572"/>
            <ac:spMk id="3" creationId="{A636E96F-1304-C7E4-2C0B-A707ACF89977}"/>
          </ac:spMkLst>
        </pc:spChg>
        <pc:spChg chg="del mod">
          <ac:chgData name="Helen Evans (Institute of Management and Health)" userId="d9a8b39e-a9d4-4d81-a719-001f6364ef6d" providerId="ADAL" clId="{4AE57F18-E6A5-450B-8649-EAD7C529F807}" dt="2025-09-15T15:22:15.702" v="5" actId="478"/>
          <ac:spMkLst>
            <pc:docMk/>
            <pc:sldMk cId="2030252731" sldId="2572"/>
            <ac:spMk id="4" creationId="{A50C4785-F74F-EC05-63CF-8183B65A7490}"/>
          </ac:spMkLst>
        </pc:spChg>
        <pc:graphicFrameChg chg="mod">
          <ac:chgData name="Helen Evans (Institute of Management and Health)" userId="d9a8b39e-a9d4-4d81-a719-001f6364ef6d" providerId="ADAL" clId="{4AE57F18-E6A5-450B-8649-EAD7C529F807}" dt="2025-09-15T15:22:20.785" v="6" actId="14100"/>
          <ac:graphicFrameMkLst>
            <pc:docMk/>
            <pc:sldMk cId="2030252731" sldId="2572"/>
            <ac:graphicFrameMk id="7" creationId="{5CCF8979-E953-49D1-BC9B-2083BDB00FA0}"/>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image" Target="../media/image11.jpeg"/></Relationships>
</file>

<file path=ppt/diagrams/_rels/data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image" Target="../media/image14.jpeg"/></Relationships>
</file>

<file path=ppt/diagrams/_rels/data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image" Target="../media/image17.jpeg"/></Relationships>
</file>

<file path=ppt/diagrams/_rels/data4.xml.rels><?xml version="1.0" encoding="UTF-8" standalone="yes"?>
<Relationships xmlns="http://schemas.openxmlformats.org/package/2006/relationships"><Relationship Id="rId1" Type="http://schemas.openxmlformats.org/officeDocument/2006/relationships/image" Target="../media/image21.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image" Target="../media/image11.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image" Target="../media/image14.jpeg"/></Relationships>
</file>

<file path=ppt/diagrams/_rels/drawing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image" Target="../media/image17.jpeg"/></Relationships>
</file>

<file path=ppt/diagrams/_rels/drawing4.xml.rels><?xml version="1.0" encoding="UTF-8" standalone="yes"?>
<Relationships xmlns="http://schemas.openxmlformats.org/package/2006/relationships"><Relationship Id="rId1"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1D4367-9148-4243-A77D-2734FE6826CB}" type="doc">
      <dgm:prSet loTypeId="urn:microsoft.com/office/officeart/2024/3/layout/verticalVisualTextBlock1" loCatId="Picture" qsTypeId="urn:microsoft.com/office/officeart/2005/8/quickstyle/simple4" qsCatId="simple" csTypeId="urn:microsoft.com/office/officeart/2005/8/colors/accent0_3" csCatId="mainScheme" phldr="1"/>
      <dgm:spPr/>
      <dgm:t>
        <a:bodyPr/>
        <a:lstStyle/>
        <a:p>
          <a:endParaRPr lang="en-US"/>
        </a:p>
      </dgm:t>
    </dgm:pt>
    <dgm:pt modelId="{6FFEC780-6E74-45EC-AABC-E41F6668340F}">
      <dgm:prSet/>
      <dgm:spPr/>
      <dgm:t>
        <a:bodyPr/>
        <a:lstStyle/>
        <a:p>
          <a:pPr>
            <a:lnSpc>
              <a:spcPct val="100000"/>
            </a:lnSpc>
            <a:defRPr b="1"/>
          </a:pPr>
          <a:r>
            <a:rPr lang="en-US"/>
            <a:t>Learning from Experience</a:t>
          </a:r>
        </a:p>
      </dgm:t>
    </dgm:pt>
    <dgm:pt modelId="{D9A8A004-F805-459B-803C-B7257EDAE59B}" type="parTrans" cxnId="{83097035-2FD6-49DC-B5E9-13554180520F}">
      <dgm:prSet/>
      <dgm:spPr/>
      <dgm:t>
        <a:bodyPr/>
        <a:lstStyle/>
        <a:p>
          <a:endParaRPr lang="en-US"/>
        </a:p>
      </dgm:t>
    </dgm:pt>
    <dgm:pt modelId="{1516CC7C-970D-4BF2-B20D-52F2EB8D8A9A}" type="sibTrans" cxnId="{83097035-2FD6-49DC-B5E9-13554180520F}">
      <dgm:prSet/>
      <dgm:spPr/>
      <dgm:t>
        <a:bodyPr/>
        <a:lstStyle/>
        <a:p>
          <a:pPr>
            <a:lnSpc>
              <a:spcPct val="100000"/>
            </a:lnSpc>
            <a:defRPr b="1"/>
          </a:pPr>
          <a:endParaRPr lang="en-US"/>
        </a:p>
      </dgm:t>
    </dgm:pt>
    <dgm:pt modelId="{8659406E-847D-4178-A201-ABC036E114D0}">
      <dgm:prSet/>
      <dgm:spPr/>
      <dgm:t>
        <a:bodyPr/>
        <a:lstStyle/>
        <a:p>
          <a:pPr>
            <a:lnSpc>
              <a:spcPct val="100000"/>
            </a:lnSpc>
          </a:pPr>
          <a:r>
            <a:rPr lang="en-US"/>
            <a:t>Reflective writing encourages critical thinking about experiences to deepen understanding and promote personal growth.</a:t>
          </a:r>
        </a:p>
      </dgm:t>
    </dgm:pt>
    <dgm:pt modelId="{181E12B0-CF2A-4136-AC8D-C51F5C8B5231}" type="parTrans" cxnId="{7AB8F273-1469-446E-8AD1-01C0657D1713}">
      <dgm:prSet/>
      <dgm:spPr/>
      <dgm:t>
        <a:bodyPr/>
        <a:lstStyle/>
        <a:p>
          <a:endParaRPr lang="en-US"/>
        </a:p>
      </dgm:t>
    </dgm:pt>
    <dgm:pt modelId="{9B4CA0A6-51CF-4ADE-8CC2-3894798448CF}" type="sibTrans" cxnId="{7AB8F273-1469-446E-8AD1-01C0657D1713}">
      <dgm:prSet/>
      <dgm:spPr/>
      <dgm:t>
        <a:bodyPr/>
        <a:lstStyle/>
        <a:p>
          <a:endParaRPr lang="en-US"/>
        </a:p>
      </dgm:t>
    </dgm:pt>
    <dgm:pt modelId="{979FB17D-F370-45CD-9529-2AC5B83B29D1}">
      <dgm:prSet/>
      <dgm:spPr/>
      <dgm:t>
        <a:bodyPr/>
        <a:lstStyle/>
        <a:p>
          <a:pPr>
            <a:lnSpc>
              <a:spcPct val="100000"/>
            </a:lnSpc>
            <a:defRPr b="1"/>
          </a:pPr>
          <a:r>
            <a:rPr lang="en-US"/>
            <a:t>Improving Future Practice</a:t>
          </a:r>
        </a:p>
      </dgm:t>
    </dgm:pt>
    <dgm:pt modelId="{2D5BA6F1-2443-406F-A972-B03577F1C356}" type="parTrans" cxnId="{77C3E63F-1539-43CD-BC9B-EF9B53EE2135}">
      <dgm:prSet/>
      <dgm:spPr/>
      <dgm:t>
        <a:bodyPr/>
        <a:lstStyle/>
        <a:p>
          <a:endParaRPr lang="en-US"/>
        </a:p>
      </dgm:t>
    </dgm:pt>
    <dgm:pt modelId="{1461C051-ED64-4EB6-BF12-784D8AE816B4}" type="sibTrans" cxnId="{77C3E63F-1539-43CD-BC9B-EF9B53EE2135}">
      <dgm:prSet/>
      <dgm:spPr/>
      <dgm:t>
        <a:bodyPr/>
        <a:lstStyle/>
        <a:p>
          <a:pPr>
            <a:lnSpc>
              <a:spcPct val="100000"/>
            </a:lnSpc>
            <a:defRPr b="1"/>
          </a:pPr>
          <a:endParaRPr lang="en-US"/>
        </a:p>
      </dgm:t>
    </dgm:pt>
    <dgm:pt modelId="{B37760F8-4D2E-43BC-BC9B-9BAE7795636E}">
      <dgm:prSet/>
      <dgm:spPr/>
      <dgm:t>
        <a:bodyPr/>
        <a:lstStyle/>
        <a:p>
          <a:pPr>
            <a:lnSpc>
              <a:spcPct val="100000"/>
            </a:lnSpc>
          </a:pPr>
          <a:r>
            <a:rPr lang="en-US"/>
            <a:t>Identifying strengths and weaknesses through reflection supports informed decisions and behavioural improvements.</a:t>
          </a:r>
        </a:p>
      </dgm:t>
    </dgm:pt>
    <dgm:pt modelId="{5068886E-4930-470B-BFFF-30EF912A8F7F}" type="parTrans" cxnId="{B53FB6F5-E2ED-4FE3-A033-8C6FD64C87D2}">
      <dgm:prSet/>
      <dgm:spPr/>
      <dgm:t>
        <a:bodyPr/>
        <a:lstStyle/>
        <a:p>
          <a:endParaRPr lang="en-US"/>
        </a:p>
      </dgm:t>
    </dgm:pt>
    <dgm:pt modelId="{B3AE327B-4B4F-4586-AE25-092DCC44C3E7}" type="sibTrans" cxnId="{B53FB6F5-E2ED-4FE3-A033-8C6FD64C87D2}">
      <dgm:prSet/>
      <dgm:spPr/>
      <dgm:t>
        <a:bodyPr/>
        <a:lstStyle/>
        <a:p>
          <a:endParaRPr lang="en-US"/>
        </a:p>
      </dgm:t>
    </dgm:pt>
    <dgm:pt modelId="{3EAB781E-3C07-4505-A17D-B75F6238BB66}">
      <dgm:prSet/>
      <dgm:spPr/>
      <dgm:t>
        <a:bodyPr/>
        <a:lstStyle/>
        <a:p>
          <a:pPr>
            <a:lnSpc>
              <a:spcPct val="100000"/>
            </a:lnSpc>
            <a:defRPr b="1"/>
          </a:pPr>
          <a:r>
            <a:rPr lang="en-US"/>
            <a:t>Connecting Theory and Practice</a:t>
          </a:r>
        </a:p>
      </dgm:t>
    </dgm:pt>
    <dgm:pt modelId="{F4D88D52-51AC-4F09-9E46-559139DE0879}" type="parTrans" cxnId="{9782F55E-CA72-47D6-81D9-77B0097A6894}">
      <dgm:prSet/>
      <dgm:spPr/>
      <dgm:t>
        <a:bodyPr/>
        <a:lstStyle/>
        <a:p>
          <a:endParaRPr lang="en-US"/>
        </a:p>
      </dgm:t>
    </dgm:pt>
    <dgm:pt modelId="{C834B40D-DCD1-48C3-B77F-F04E90CB2E2A}" type="sibTrans" cxnId="{9782F55E-CA72-47D6-81D9-77B0097A6894}">
      <dgm:prSet/>
      <dgm:spPr/>
      <dgm:t>
        <a:bodyPr/>
        <a:lstStyle/>
        <a:p>
          <a:endParaRPr lang="en-US"/>
        </a:p>
      </dgm:t>
    </dgm:pt>
    <dgm:pt modelId="{F55ECB75-99A0-4712-A5CF-A01DF6AEB397}">
      <dgm:prSet/>
      <dgm:spPr/>
      <dgm:t>
        <a:bodyPr/>
        <a:lstStyle/>
        <a:p>
          <a:pPr>
            <a:lnSpc>
              <a:spcPct val="100000"/>
            </a:lnSpc>
          </a:pPr>
          <a:r>
            <a:rPr lang="en-US"/>
            <a:t>Reflective writing links academic concepts with real-life situations to enhance comprehension and application.</a:t>
          </a:r>
        </a:p>
      </dgm:t>
    </dgm:pt>
    <dgm:pt modelId="{B2060C40-E1C7-43AE-BDB2-38846D2F6D30}" type="parTrans" cxnId="{50A71E66-C3B1-4C86-B980-90D629E2DF77}">
      <dgm:prSet/>
      <dgm:spPr/>
      <dgm:t>
        <a:bodyPr/>
        <a:lstStyle/>
        <a:p>
          <a:endParaRPr lang="en-US"/>
        </a:p>
      </dgm:t>
    </dgm:pt>
    <dgm:pt modelId="{6C38E428-78CA-4B26-BA26-57F0EDF6E7B1}" type="sibTrans" cxnId="{50A71E66-C3B1-4C86-B980-90D629E2DF77}">
      <dgm:prSet/>
      <dgm:spPr/>
      <dgm:t>
        <a:bodyPr/>
        <a:lstStyle/>
        <a:p>
          <a:endParaRPr lang="en-US"/>
        </a:p>
      </dgm:t>
    </dgm:pt>
    <dgm:pt modelId="{059C69CF-8035-43D1-9CF1-4D2272D2357C}" type="pres">
      <dgm:prSet presAssocID="{791D4367-9148-4243-A77D-2734FE6826CB}" presName="Root" presStyleCnt="0">
        <dgm:presLayoutVars>
          <dgm:dir/>
          <dgm:resizeHandles val="exact"/>
        </dgm:presLayoutVars>
      </dgm:prSet>
      <dgm:spPr/>
    </dgm:pt>
    <dgm:pt modelId="{0F6B56B6-4AAA-4258-A5E7-2DD60CBBF47F}" type="pres">
      <dgm:prSet presAssocID="{6FFEC780-6E74-45EC-AABC-E41F6668340F}" presName="Composite" presStyleCnt="0"/>
      <dgm:spPr/>
    </dgm:pt>
    <dgm:pt modelId="{B40D9FA5-0EDC-4E99-AF90-3D5ED51D830E}" type="pres">
      <dgm:prSet presAssocID="{6FFEC780-6E74-45EC-AABC-E41F6668340F}" presName="Picture"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Lst>
          </a:blip>
          <a:srcRect l="15566" r="17684"/>
          <a:stretch/>
        </a:blipFill>
      </dgm:spPr>
      <dgm:extLst>
        <a:ext uri="{E40237B7-FDA0-4F09-8148-C483321AD2D9}">
          <dgm14:cNvPr xmlns:dgm14="http://schemas.microsoft.com/office/drawing/2010/diagram" id="0" name="" descr="Person writing on sketchpad"/>
        </a:ext>
      </dgm:extLst>
    </dgm:pt>
    <dgm:pt modelId="{4EBC7465-F88B-40C9-AD3B-3CB2EEB3099E}" type="pres">
      <dgm:prSet presAssocID="{6FFEC780-6E74-45EC-AABC-E41F6668340F}" presName="Subtitle" presStyleLbl="revTx" presStyleIdx="0" presStyleCnt="6">
        <dgm:presLayoutVars>
          <dgm:chMax val="0"/>
          <dgm:bulletEnabled/>
        </dgm:presLayoutVars>
      </dgm:prSet>
      <dgm:spPr/>
    </dgm:pt>
    <dgm:pt modelId="{5ADAF36C-5154-4A39-9BEE-979F5AF7B256}" type="pres">
      <dgm:prSet presAssocID="{6FFEC780-6E74-45EC-AABC-E41F6668340F}" presName="Description" presStyleLbl="revTx" presStyleIdx="1" presStyleCnt="6">
        <dgm:presLayoutVars>
          <dgm:bulletEnabled/>
        </dgm:presLayoutVars>
      </dgm:prSet>
      <dgm:spPr/>
    </dgm:pt>
    <dgm:pt modelId="{352D9FEE-410B-4A75-9734-2C171764D5B0}" type="pres">
      <dgm:prSet presAssocID="{1516CC7C-970D-4BF2-B20D-52F2EB8D8A9A}" presName="sibTrans" presStyleLbl="sibTrans2D1" presStyleIdx="0" presStyleCnt="0"/>
      <dgm:spPr/>
    </dgm:pt>
    <dgm:pt modelId="{EE5C8928-FB54-480C-9965-B449BF9B5F29}" type="pres">
      <dgm:prSet presAssocID="{979FB17D-F370-45CD-9529-2AC5B83B29D1}" presName="Composite" presStyleCnt="0"/>
      <dgm:spPr/>
    </dgm:pt>
    <dgm:pt modelId="{53A1C5DC-7DDD-4BF5-9A92-F8F87190F167}" type="pres">
      <dgm:prSet presAssocID="{979FB17D-F370-45CD-9529-2AC5B83B29D1}" presName="Picture" presStyleLbl="node1" presStyleIdx="1" presStyleCnt="3"/>
      <dgm:spPr>
        <a:blipFill>
          <a:blip xmlns:r="http://schemas.openxmlformats.org/officeDocument/2006/relationships" r:embed="rId2" cstate="print">
            <a:extLst>
              <a:ext uri="{28A0092B-C50C-407E-A947-70E740481C1C}">
                <a14:useLocalDpi xmlns:a14="http://schemas.microsoft.com/office/drawing/2010/main" val="0"/>
              </a:ext>
            </a:extLst>
          </a:blip>
          <a:srcRect l="21515" r="11735"/>
          <a:stretch/>
        </a:blipFill>
      </dgm:spPr>
      <dgm:extLst>
        <a:ext uri="{E40237B7-FDA0-4F09-8148-C483321AD2D9}">
          <dgm14:cNvPr xmlns:dgm14="http://schemas.microsoft.com/office/drawing/2010/diagram" id="0" name="" descr="Close up photo of man hands holding business report while standing at office desk with a laptop computer."/>
        </a:ext>
      </dgm:extLst>
    </dgm:pt>
    <dgm:pt modelId="{D17A0437-F6F5-484C-B646-CCE2EC28F68D}" type="pres">
      <dgm:prSet presAssocID="{979FB17D-F370-45CD-9529-2AC5B83B29D1}" presName="Subtitle" presStyleLbl="revTx" presStyleIdx="2" presStyleCnt="6">
        <dgm:presLayoutVars>
          <dgm:chMax val="0"/>
          <dgm:bulletEnabled/>
        </dgm:presLayoutVars>
      </dgm:prSet>
      <dgm:spPr/>
    </dgm:pt>
    <dgm:pt modelId="{D0E17C7D-303F-4144-96F4-703C28F957A6}" type="pres">
      <dgm:prSet presAssocID="{979FB17D-F370-45CD-9529-2AC5B83B29D1}" presName="Description" presStyleLbl="revTx" presStyleIdx="3" presStyleCnt="6">
        <dgm:presLayoutVars>
          <dgm:bulletEnabled/>
        </dgm:presLayoutVars>
      </dgm:prSet>
      <dgm:spPr/>
    </dgm:pt>
    <dgm:pt modelId="{F6224EC4-54FE-4C71-9414-8A5A92713115}" type="pres">
      <dgm:prSet presAssocID="{1461C051-ED64-4EB6-BF12-784D8AE816B4}" presName="sibTrans" presStyleLbl="sibTrans2D1" presStyleIdx="0" presStyleCnt="0"/>
      <dgm:spPr/>
    </dgm:pt>
    <dgm:pt modelId="{802D804E-DE34-476C-B9B5-08B7ABF1CCD0}" type="pres">
      <dgm:prSet presAssocID="{3EAB781E-3C07-4505-A17D-B75F6238BB66}" presName="Composite" presStyleCnt="0"/>
      <dgm:spPr/>
    </dgm:pt>
    <dgm:pt modelId="{F57C1FFA-3CFB-40C6-818E-B0985144D442}" type="pres">
      <dgm:prSet presAssocID="{3EAB781E-3C07-4505-A17D-B75F6238BB66}" presName="Picture" presStyleLbl="node1" presStyleIdx="2" presStyleCnt="3"/>
      <dgm:spPr>
        <a:blipFill>
          <a:blip xmlns:r="http://schemas.openxmlformats.org/officeDocument/2006/relationships" r:embed="rId3" cstate="print">
            <a:extLst>
              <a:ext uri="{28A0092B-C50C-407E-A947-70E740481C1C}">
                <a14:useLocalDpi xmlns:a14="http://schemas.microsoft.com/office/drawing/2010/main" val="0"/>
              </a:ext>
            </a:extLst>
          </a:blip>
          <a:srcRect l="2751" r="30748" b="-2"/>
          <a:stretch/>
        </a:blipFill>
      </dgm:spPr>
      <dgm:extLst>
        <a:ext uri="{E40237B7-FDA0-4F09-8148-C483321AD2D9}">
          <dgm14:cNvPr xmlns:dgm14="http://schemas.microsoft.com/office/drawing/2010/diagram" id="0" name="" descr="vertical image of a graduate looking down the middle of his rolled up diploma, as if it were a hand held telescope. He is looking toward the furture."/>
        </a:ext>
      </dgm:extLst>
    </dgm:pt>
    <dgm:pt modelId="{9405D7CB-7F0B-4B4E-960F-7BFEFAFC1E65}" type="pres">
      <dgm:prSet presAssocID="{3EAB781E-3C07-4505-A17D-B75F6238BB66}" presName="Subtitle" presStyleLbl="revTx" presStyleIdx="4" presStyleCnt="6">
        <dgm:presLayoutVars>
          <dgm:chMax val="0"/>
          <dgm:bulletEnabled/>
        </dgm:presLayoutVars>
      </dgm:prSet>
      <dgm:spPr/>
    </dgm:pt>
    <dgm:pt modelId="{464F5AB9-5EE3-487F-B6FD-5A6806A4E19B}" type="pres">
      <dgm:prSet presAssocID="{3EAB781E-3C07-4505-A17D-B75F6238BB66}" presName="Description" presStyleLbl="revTx" presStyleIdx="5" presStyleCnt="6">
        <dgm:presLayoutVars>
          <dgm:bulletEnabled/>
        </dgm:presLayoutVars>
      </dgm:prSet>
      <dgm:spPr/>
    </dgm:pt>
  </dgm:ptLst>
  <dgm:cxnLst>
    <dgm:cxn modelId="{921BE906-680B-47BA-A165-5E476BA24F3A}" type="presOf" srcId="{B37760F8-4D2E-43BC-BC9B-9BAE7795636E}" destId="{D0E17C7D-303F-4144-96F4-703C28F957A6}" srcOrd="0" destOrd="0" presId="urn:microsoft.com/office/officeart/2024/3/layout/verticalVisualTextBlock1"/>
    <dgm:cxn modelId="{217B600A-9E04-4C8B-A848-150F401729E9}" type="presOf" srcId="{F55ECB75-99A0-4712-A5CF-A01DF6AEB397}" destId="{464F5AB9-5EE3-487F-B6FD-5A6806A4E19B}" srcOrd="0" destOrd="0" presId="urn:microsoft.com/office/officeart/2024/3/layout/verticalVisualTextBlock1"/>
    <dgm:cxn modelId="{F703090D-65EC-4C95-8EC3-5D2999514794}" type="presOf" srcId="{1461C051-ED64-4EB6-BF12-784D8AE816B4}" destId="{F6224EC4-54FE-4C71-9414-8A5A92713115}" srcOrd="0" destOrd="0" presId="urn:microsoft.com/office/officeart/2024/3/layout/verticalVisualTextBlock1"/>
    <dgm:cxn modelId="{83097035-2FD6-49DC-B5E9-13554180520F}" srcId="{791D4367-9148-4243-A77D-2734FE6826CB}" destId="{6FFEC780-6E74-45EC-AABC-E41F6668340F}" srcOrd="0" destOrd="0" parTransId="{D9A8A004-F805-459B-803C-B7257EDAE59B}" sibTransId="{1516CC7C-970D-4BF2-B20D-52F2EB8D8A9A}"/>
    <dgm:cxn modelId="{77C3E63F-1539-43CD-BC9B-EF9B53EE2135}" srcId="{791D4367-9148-4243-A77D-2734FE6826CB}" destId="{979FB17D-F370-45CD-9529-2AC5B83B29D1}" srcOrd="1" destOrd="0" parTransId="{2D5BA6F1-2443-406F-A972-B03577F1C356}" sibTransId="{1461C051-ED64-4EB6-BF12-784D8AE816B4}"/>
    <dgm:cxn modelId="{9782F55E-CA72-47D6-81D9-77B0097A6894}" srcId="{791D4367-9148-4243-A77D-2734FE6826CB}" destId="{3EAB781E-3C07-4505-A17D-B75F6238BB66}" srcOrd="2" destOrd="0" parTransId="{F4D88D52-51AC-4F09-9E46-559139DE0879}" sibTransId="{C834B40D-DCD1-48C3-B77F-F04E90CB2E2A}"/>
    <dgm:cxn modelId="{E45FEA64-50D5-4591-A688-C8B49E35A461}" type="presOf" srcId="{8659406E-847D-4178-A201-ABC036E114D0}" destId="{5ADAF36C-5154-4A39-9BEE-979F5AF7B256}" srcOrd="0" destOrd="0" presId="urn:microsoft.com/office/officeart/2024/3/layout/verticalVisualTextBlock1"/>
    <dgm:cxn modelId="{50A71E66-C3B1-4C86-B980-90D629E2DF77}" srcId="{3EAB781E-3C07-4505-A17D-B75F6238BB66}" destId="{F55ECB75-99A0-4712-A5CF-A01DF6AEB397}" srcOrd="0" destOrd="0" parTransId="{B2060C40-E1C7-43AE-BDB2-38846D2F6D30}" sibTransId="{6C38E428-78CA-4B26-BA26-57F0EDF6E7B1}"/>
    <dgm:cxn modelId="{9010B34B-C034-446E-95E5-48759FA65A08}" type="presOf" srcId="{791D4367-9148-4243-A77D-2734FE6826CB}" destId="{059C69CF-8035-43D1-9CF1-4D2272D2357C}" srcOrd="0" destOrd="0" presId="urn:microsoft.com/office/officeart/2024/3/layout/verticalVisualTextBlock1"/>
    <dgm:cxn modelId="{7AB8F273-1469-446E-8AD1-01C0657D1713}" srcId="{6FFEC780-6E74-45EC-AABC-E41F6668340F}" destId="{8659406E-847D-4178-A201-ABC036E114D0}" srcOrd="0" destOrd="0" parTransId="{181E12B0-CF2A-4136-AC8D-C51F5C8B5231}" sibTransId="{9B4CA0A6-51CF-4ADE-8CC2-3894798448CF}"/>
    <dgm:cxn modelId="{4BFF2774-22AA-4606-AB5C-E1EC8520B916}" type="presOf" srcId="{3EAB781E-3C07-4505-A17D-B75F6238BB66}" destId="{9405D7CB-7F0B-4B4E-960F-7BFEFAFC1E65}" srcOrd="0" destOrd="0" presId="urn:microsoft.com/office/officeart/2024/3/layout/verticalVisualTextBlock1"/>
    <dgm:cxn modelId="{409B8174-BC5E-4640-910E-D59E144DB8C0}" type="presOf" srcId="{6FFEC780-6E74-45EC-AABC-E41F6668340F}" destId="{4EBC7465-F88B-40C9-AD3B-3CB2EEB3099E}" srcOrd="0" destOrd="0" presId="urn:microsoft.com/office/officeart/2024/3/layout/verticalVisualTextBlock1"/>
    <dgm:cxn modelId="{FF5A7A9A-AE41-44A8-9936-29A9EC9070EE}" type="presOf" srcId="{1516CC7C-970D-4BF2-B20D-52F2EB8D8A9A}" destId="{352D9FEE-410B-4A75-9734-2C171764D5B0}" srcOrd="0" destOrd="0" presId="urn:microsoft.com/office/officeart/2024/3/layout/verticalVisualTextBlock1"/>
    <dgm:cxn modelId="{6F27C4C9-3754-42F5-B25F-3C9667BA197F}" type="presOf" srcId="{979FB17D-F370-45CD-9529-2AC5B83B29D1}" destId="{D17A0437-F6F5-484C-B646-CCE2EC28F68D}" srcOrd="0" destOrd="0" presId="urn:microsoft.com/office/officeart/2024/3/layout/verticalVisualTextBlock1"/>
    <dgm:cxn modelId="{B53FB6F5-E2ED-4FE3-A033-8C6FD64C87D2}" srcId="{979FB17D-F370-45CD-9529-2AC5B83B29D1}" destId="{B37760F8-4D2E-43BC-BC9B-9BAE7795636E}" srcOrd="0" destOrd="0" parTransId="{5068886E-4930-470B-BFFF-30EF912A8F7F}" sibTransId="{B3AE327B-4B4F-4586-AE25-092DCC44C3E7}"/>
    <dgm:cxn modelId="{FFEAA9C4-F799-46C4-8413-52606F7E6E29}" type="presParOf" srcId="{059C69CF-8035-43D1-9CF1-4D2272D2357C}" destId="{0F6B56B6-4AAA-4258-A5E7-2DD60CBBF47F}" srcOrd="0" destOrd="0" presId="urn:microsoft.com/office/officeart/2024/3/layout/verticalVisualTextBlock1"/>
    <dgm:cxn modelId="{4F3BD559-CC14-4E05-87C8-3DB0BAE3A865}" type="presParOf" srcId="{0F6B56B6-4AAA-4258-A5E7-2DD60CBBF47F}" destId="{B40D9FA5-0EDC-4E99-AF90-3D5ED51D830E}" srcOrd="0" destOrd="0" presId="urn:microsoft.com/office/officeart/2024/3/layout/verticalVisualTextBlock1"/>
    <dgm:cxn modelId="{A3CFF0C5-DFA1-4717-A8ED-B2949C3F442D}" type="presParOf" srcId="{0F6B56B6-4AAA-4258-A5E7-2DD60CBBF47F}" destId="{4EBC7465-F88B-40C9-AD3B-3CB2EEB3099E}" srcOrd="1" destOrd="0" presId="urn:microsoft.com/office/officeart/2024/3/layout/verticalVisualTextBlock1"/>
    <dgm:cxn modelId="{FCFF1368-1337-41DC-94EF-98544D290A32}" type="presParOf" srcId="{0F6B56B6-4AAA-4258-A5E7-2DD60CBBF47F}" destId="{5ADAF36C-5154-4A39-9BEE-979F5AF7B256}" srcOrd="2" destOrd="0" presId="urn:microsoft.com/office/officeart/2024/3/layout/verticalVisualTextBlock1"/>
    <dgm:cxn modelId="{CB8C6C4B-4EEF-41B5-8F41-20A918ECB624}" type="presParOf" srcId="{059C69CF-8035-43D1-9CF1-4D2272D2357C}" destId="{352D9FEE-410B-4A75-9734-2C171764D5B0}" srcOrd="1" destOrd="0" presId="urn:microsoft.com/office/officeart/2024/3/layout/verticalVisualTextBlock1"/>
    <dgm:cxn modelId="{A5620FBE-3B88-42CE-9443-AD736569D145}" type="presParOf" srcId="{059C69CF-8035-43D1-9CF1-4D2272D2357C}" destId="{EE5C8928-FB54-480C-9965-B449BF9B5F29}" srcOrd="2" destOrd="0" presId="urn:microsoft.com/office/officeart/2024/3/layout/verticalVisualTextBlock1"/>
    <dgm:cxn modelId="{6B805B79-D2E6-4991-95B6-47A124E2E1CD}" type="presParOf" srcId="{EE5C8928-FB54-480C-9965-B449BF9B5F29}" destId="{53A1C5DC-7DDD-4BF5-9A92-F8F87190F167}" srcOrd="0" destOrd="0" presId="urn:microsoft.com/office/officeart/2024/3/layout/verticalVisualTextBlock1"/>
    <dgm:cxn modelId="{0B54D46E-D9A3-45D6-A8D8-CE1669573ACC}" type="presParOf" srcId="{EE5C8928-FB54-480C-9965-B449BF9B5F29}" destId="{D17A0437-F6F5-484C-B646-CCE2EC28F68D}" srcOrd="1" destOrd="0" presId="urn:microsoft.com/office/officeart/2024/3/layout/verticalVisualTextBlock1"/>
    <dgm:cxn modelId="{5111B129-A3CF-4B55-9F96-05C74DEC4604}" type="presParOf" srcId="{EE5C8928-FB54-480C-9965-B449BF9B5F29}" destId="{D0E17C7D-303F-4144-96F4-703C28F957A6}" srcOrd="2" destOrd="0" presId="urn:microsoft.com/office/officeart/2024/3/layout/verticalVisualTextBlock1"/>
    <dgm:cxn modelId="{54F5EB62-B265-4831-B25A-2FEE4067990F}" type="presParOf" srcId="{059C69CF-8035-43D1-9CF1-4D2272D2357C}" destId="{F6224EC4-54FE-4C71-9414-8A5A92713115}" srcOrd="3" destOrd="0" presId="urn:microsoft.com/office/officeart/2024/3/layout/verticalVisualTextBlock1"/>
    <dgm:cxn modelId="{D82B4EDB-F0F2-4705-89B3-B4D6C40B5F30}" type="presParOf" srcId="{059C69CF-8035-43D1-9CF1-4D2272D2357C}" destId="{802D804E-DE34-476C-B9B5-08B7ABF1CCD0}" srcOrd="4" destOrd="0" presId="urn:microsoft.com/office/officeart/2024/3/layout/verticalVisualTextBlock1"/>
    <dgm:cxn modelId="{A00683A3-558F-41DC-9028-C67AD43D32A8}" type="presParOf" srcId="{802D804E-DE34-476C-B9B5-08B7ABF1CCD0}" destId="{F57C1FFA-3CFB-40C6-818E-B0985144D442}" srcOrd="0" destOrd="0" presId="urn:microsoft.com/office/officeart/2024/3/layout/verticalVisualTextBlock1"/>
    <dgm:cxn modelId="{9781C473-BC1D-4FC4-82B3-4B69BEDF053E}" type="presParOf" srcId="{802D804E-DE34-476C-B9B5-08B7ABF1CCD0}" destId="{9405D7CB-7F0B-4B4E-960F-7BFEFAFC1E65}" srcOrd="1" destOrd="0" presId="urn:microsoft.com/office/officeart/2024/3/layout/verticalVisualTextBlock1"/>
    <dgm:cxn modelId="{ABF50227-C378-43D6-94B7-14DA37EE19EE}" type="presParOf" srcId="{802D804E-DE34-476C-B9B5-08B7ABF1CCD0}" destId="{464F5AB9-5EE3-487F-B6FD-5A6806A4E19B}"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9A1F152-A600-45F7-AE2E-EB3436099AD8}" type="doc">
      <dgm:prSet loTypeId="urn:microsoft.com/office/officeart/2024/3/layout/verticalVisualTextBlock1" loCatId="Picture" qsTypeId="urn:microsoft.com/office/officeart/2005/8/quickstyle/simple4" qsCatId="simple" csTypeId="urn:microsoft.com/office/officeart/2005/8/colors/accent0_3" csCatId="mainScheme" phldr="1"/>
      <dgm:spPr/>
      <dgm:t>
        <a:bodyPr/>
        <a:lstStyle/>
        <a:p>
          <a:endParaRPr lang="en-US"/>
        </a:p>
      </dgm:t>
    </dgm:pt>
    <dgm:pt modelId="{1BA9C106-8FB3-4BB2-BD7E-C1A3BBA11806}">
      <dgm:prSet/>
      <dgm:spPr/>
      <dgm:t>
        <a:bodyPr/>
        <a:lstStyle/>
        <a:p>
          <a:pPr>
            <a:lnSpc>
              <a:spcPct val="100000"/>
            </a:lnSpc>
            <a:defRPr b="1"/>
          </a:pPr>
          <a:r>
            <a:rPr lang="en-US"/>
            <a:t>Gibbs’ Reflective Cycle</a:t>
          </a:r>
        </a:p>
      </dgm:t>
    </dgm:pt>
    <dgm:pt modelId="{C862F9B3-A088-49C6-BE50-D3F14208EA84}" type="parTrans" cxnId="{BA760F45-D83D-4E08-8BE3-DBCE0669EFFF}">
      <dgm:prSet/>
      <dgm:spPr/>
      <dgm:t>
        <a:bodyPr/>
        <a:lstStyle/>
        <a:p>
          <a:endParaRPr lang="en-US"/>
        </a:p>
      </dgm:t>
    </dgm:pt>
    <dgm:pt modelId="{444ACF24-9E49-4230-B79B-3789CB33A952}" type="sibTrans" cxnId="{BA760F45-D83D-4E08-8BE3-DBCE0669EFFF}">
      <dgm:prSet/>
      <dgm:spPr/>
      <dgm:t>
        <a:bodyPr/>
        <a:lstStyle/>
        <a:p>
          <a:pPr>
            <a:lnSpc>
              <a:spcPct val="100000"/>
            </a:lnSpc>
            <a:defRPr b="1"/>
          </a:pPr>
          <a:endParaRPr lang="en-US"/>
        </a:p>
      </dgm:t>
    </dgm:pt>
    <dgm:pt modelId="{AD08F7BE-31F0-403B-A3E3-0BA5EA839787}">
      <dgm:prSet/>
      <dgm:spPr/>
      <dgm:t>
        <a:bodyPr/>
        <a:lstStyle/>
        <a:p>
          <a:pPr>
            <a:lnSpc>
              <a:spcPct val="100000"/>
            </a:lnSpc>
          </a:pPr>
          <a:r>
            <a:rPr lang="en-US"/>
            <a:t>Gibbs’ model consists of six stages guiding detailed reflection from description to action planning.</a:t>
          </a:r>
        </a:p>
      </dgm:t>
    </dgm:pt>
    <dgm:pt modelId="{CC86B3A0-8B8D-4A90-8716-9A334D1D27BE}" type="parTrans" cxnId="{4FC152D0-1C27-4181-BA56-518354CE263D}">
      <dgm:prSet/>
      <dgm:spPr/>
      <dgm:t>
        <a:bodyPr/>
        <a:lstStyle/>
        <a:p>
          <a:endParaRPr lang="en-US"/>
        </a:p>
      </dgm:t>
    </dgm:pt>
    <dgm:pt modelId="{EB16B6B1-3A50-4E51-8817-E43C58FD50B2}" type="sibTrans" cxnId="{4FC152D0-1C27-4181-BA56-518354CE263D}">
      <dgm:prSet/>
      <dgm:spPr/>
      <dgm:t>
        <a:bodyPr/>
        <a:lstStyle/>
        <a:p>
          <a:endParaRPr lang="en-US"/>
        </a:p>
      </dgm:t>
    </dgm:pt>
    <dgm:pt modelId="{6E233244-3995-4583-8954-D1BEA321B69C}">
      <dgm:prSet/>
      <dgm:spPr/>
      <dgm:t>
        <a:bodyPr/>
        <a:lstStyle/>
        <a:p>
          <a:pPr>
            <a:lnSpc>
              <a:spcPct val="100000"/>
            </a:lnSpc>
            <a:defRPr b="1"/>
          </a:pPr>
          <a:r>
            <a:rPr lang="en-US"/>
            <a:t>Kolb’s Experiential Learning Cycle</a:t>
          </a:r>
        </a:p>
      </dgm:t>
    </dgm:pt>
    <dgm:pt modelId="{7DF4A9DB-1C2E-47E1-818D-575C6296C4FA}" type="parTrans" cxnId="{765A6B6F-B5A6-4A63-B3D6-C09712718DA8}">
      <dgm:prSet/>
      <dgm:spPr/>
      <dgm:t>
        <a:bodyPr/>
        <a:lstStyle/>
        <a:p>
          <a:endParaRPr lang="en-US"/>
        </a:p>
      </dgm:t>
    </dgm:pt>
    <dgm:pt modelId="{7C3B8C59-F64D-4F47-86A9-895E48523EE4}" type="sibTrans" cxnId="{765A6B6F-B5A6-4A63-B3D6-C09712718DA8}">
      <dgm:prSet/>
      <dgm:spPr/>
      <dgm:t>
        <a:bodyPr/>
        <a:lstStyle/>
        <a:p>
          <a:pPr>
            <a:lnSpc>
              <a:spcPct val="100000"/>
            </a:lnSpc>
            <a:defRPr b="1"/>
          </a:pPr>
          <a:endParaRPr lang="en-US"/>
        </a:p>
      </dgm:t>
    </dgm:pt>
    <dgm:pt modelId="{70275681-D266-4D39-85F1-943FEAC6AC1B}">
      <dgm:prSet/>
      <dgm:spPr/>
      <dgm:t>
        <a:bodyPr/>
        <a:lstStyle/>
        <a:p>
          <a:pPr>
            <a:lnSpc>
              <a:spcPct val="100000"/>
            </a:lnSpc>
          </a:pPr>
          <a:r>
            <a:rPr lang="en-US"/>
            <a:t>Kolb’s cycle includes four stages emphasizing learning through concrete experience and reflection.</a:t>
          </a:r>
        </a:p>
      </dgm:t>
    </dgm:pt>
    <dgm:pt modelId="{46F16F03-EEB5-499E-8339-835AD5CE87DC}" type="parTrans" cxnId="{8BF34AEF-E643-4EB5-B209-330D17677CB5}">
      <dgm:prSet/>
      <dgm:spPr/>
      <dgm:t>
        <a:bodyPr/>
        <a:lstStyle/>
        <a:p>
          <a:endParaRPr lang="en-US"/>
        </a:p>
      </dgm:t>
    </dgm:pt>
    <dgm:pt modelId="{BF0EEF02-01F7-41E2-A136-14183715D3EC}" type="sibTrans" cxnId="{8BF34AEF-E643-4EB5-B209-330D17677CB5}">
      <dgm:prSet/>
      <dgm:spPr/>
      <dgm:t>
        <a:bodyPr/>
        <a:lstStyle/>
        <a:p>
          <a:endParaRPr lang="en-US"/>
        </a:p>
      </dgm:t>
    </dgm:pt>
    <dgm:pt modelId="{6F6E8B31-C3F4-4010-802A-BCFDCB10B74C}">
      <dgm:prSet/>
      <dgm:spPr/>
      <dgm:t>
        <a:bodyPr/>
        <a:lstStyle/>
        <a:p>
          <a:pPr>
            <a:lnSpc>
              <a:spcPct val="100000"/>
            </a:lnSpc>
            <a:defRPr b="1"/>
          </a:pPr>
          <a:r>
            <a:rPr lang="en-US"/>
            <a:t>Benefits of Frameworks</a:t>
          </a:r>
        </a:p>
      </dgm:t>
    </dgm:pt>
    <dgm:pt modelId="{837D1960-62AF-4B08-96DB-F256D905CC0C}" type="parTrans" cxnId="{9D612402-F17E-4B22-B4C0-455C2B982640}">
      <dgm:prSet/>
      <dgm:spPr/>
      <dgm:t>
        <a:bodyPr/>
        <a:lstStyle/>
        <a:p>
          <a:endParaRPr lang="en-US"/>
        </a:p>
      </dgm:t>
    </dgm:pt>
    <dgm:pt modelId="{0E45ED5F-FAF2-4D0C-A347-10971F84B4ED}" type="sibTrans" cxnId="{9D612402-F17E-4B22-B4C0-455C2B982640}">
      <dgm:prSet/>
      <dgm:spPr/>
      <dgm:t>
        <a:bodyPr/>
        <a:lstStyle/>
        <a:p>
          <a:endParaRPr lang="en-US"/>
        </a:p>
      </dgm:t>
    </dgm:pt>
    <dgm:pt modelId="{13CC8B21-2729-439B-9DBB-53D219EED5CA}">
      <dgm:prSet/>
      <dgm:spPr/>
      <dgm:t>
        <a:bodyPr/>
        <a:lstStyle/>
        <a:p>
          <a:pPr>
            <a:lnSpc>
              <a:spcPct val="100000"/>
            </a:lnSpc>
          </a:pPr>
          <a:r>
            <a:rPr lang="en-US"/>
            <a:t>These frameworks provide systematic approaches to organize thoughts and derive meaningful conclusions.</a:t>
          </a:r>
        </a:p>
      </dgm:t>
    </dgm:pt>
    <dgm:pt modelId="{D9C1AD3B-982E-42FF-929A-7BD1C281FC30}" type="parTrans" cxnId="{820B9A0F-C8DB-464D-B8BD-A39676919CD8}">
      <dgm:prSet/>
      <dgm:spPr/>
      <dgm:t>
        <a:bodyPr/>
        <a:lstStyle/>
        <a:p>
          <a:endParaRPr lang="en-US"/>
        </a:p>
      </dgm:t>
    </dgm:pt>
    <dgm:pt modelId="{DEB288E2-ECB7-435C-9466-C8CAF5E705CA}" type="sibTrans" cxnId="{820B9A0F-C8DB-464D-B8BD-A39676919CD8}">
      <dgm:prSet/>
      <dgm:spPr/>
      <dgm:t>
        <a:bodyPr/>
        <a:lstStyle/>
        <a:p>
          <a:endParaRPr lang="en-US"/>
        </a:p>
      </dgm:t>
    </dgm:pt>
    <dgm:pt modelId="{4A6F27C1-26C8-450F-AF70-13951B52B47A}" type="pres">
      <dgm:prSet presAssocID="{D9A1F152-A600-45F7-AE2E-EB3436099AD8}" presName="Root" presStyleCnt="0">
        <dgm:presLayoutVars>
          <dgm:dir/>
          <dgm:resizeHandles val="exact"/>
        </dgm:presLayoutVars>
      </dgm:prSet>
      <dgm:spPr/>
    </dgm:pt>
    <dgm:pt modelId="{F7957CAC-06E4-44DC-AC53-386D297D8239}" type="pres">
      <dgm:prSet presAssocID="{1BA9C106-8FB3-4BB2-BD7E-C1A3BBA11806}" presName="Composite" presStyleCnt="0"/>
      <dgm:spPr/>
    </dgm:pt>
    <dgm:pt modelId="{02317183-0F5E-4228-92BB-2FC0931D69B0}" type="pres">
      <dgm:prSet presAssocID="{1BA9C106-8FB3-4BB2-BD7E-C1A3BBA11806}" presName="Picture"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Lst>
          </a:blip>
          <a:srcRect l="13708" r="16288" b="-6"/>
          <a:stretch/>
        </a:blipFill>
      </dgm:spPr>
      <dgm:extLst>
        <a:ext uri="{E40237B7-FDA0-4F09-8148-C483321AD2D9}">
          <dgm14:cNvPr xmlns:dgm14="http://schemas.microsoft.com/office/drawing/2010/diagram" id="0" name="" descr="3D pastel pie chart"/>
        </a:ext>
      </dgm:extLst>
    </dgm:pt>
    <dgm:pt modelId="{A57CB6D4-2601-4BFE-8169-C0E99998D586}" type="pres">
      <dgm:prSet presAssocID="{1BA9C106-8FB3-4BB2-BD7E-C1A3BBA11806}" presName="Subtitle" presStyleLbl="revTx" presStyleIdx="0" presStyleCnt="6">
        <dgm:presLayoutVars>
          <dgm:chMax val="0"/>
          <dgm:bulletEnabled/>
        </dgm:presLayoutVars>
      </dgm:prSet>
      <dgm:spPr/>
    </dgm:pt>
    <dgm:pt modelId="{47362D7B-0262-463E-BF2A-EAC700886E3B}" type="pres">
      <dgm:prSet presAssocID="{1BA9C106-8FB3-4BB2-BD7E-C1A3BBA11806}" presName="Description" presStyleLbl="revTx" presStyleIdx="1" presStyleCnt="6">
        <dgm:presLayoutVars>
          <dgm:bulletEnabled/>
        </dgm:presLayoutVars>
      </dgm:prSet>
      <dgm:spPr/>
    </dgm:pt>
    <dgm:pt modelId="{27ED607C-A295-43F4-9000-CA00880EF6A3}" type="pres">
      <dgm:prSet presAssocID="{444ACF24-9E49-4230-B79B-3789CB33A952}" presName="sibTrans" presStyleLbl="sibTrans2D1" presStyleIdx="0" presStyleCnt="0"/>
      <dgm:spPr/>
    </dgm:pt>
    <dgm:pt modelId="{4E133EA6-BF57-4117-94C2-67936809DF06}" type="pres">
      <dgm:prSet presAssocID="{6E233244-3995-4583-8954-D1BEA321B69C}" presName="Composite" presStyleCnt="0"/>
      <dgm:spPr/>
    </dgm:pt>
    <dgm:pt modelId="{F8168CB0-28B4-450E-8C75-8CB44283E753}" type="pres">
      <dgm:prSet presAssocID="{6E233244-3995-4583-8954-D1BEA321B69C}" presName="Picture" presStyleLbl="node1" presStyleIdx="1" presStyleCnt="3"/>
      <dgm:spPr>
        <a:blipFill>
          <a:blip xmlns:r="http://schemas.openxmlformats.org/officeDocument/2006/relationships" r:embed="rId2" cstate="print">
            <a:extLst>
              <a:ext uri="{28A0092B-C50C-407E-A947-70E740481C1C}">
                <a14:useLocalDpi xmlns:a14="http://schemas.microsoft.com/office/drawing/2010/main" val="0"/>
              </a:ext>
            </a:extLst>
          </a:blip>
          <a:srcRect l="28451" r="4799"/>
          <a:stretch/>
        </a:blipFill>
      </dgm:spPr>
      <dgm:extLst>
        <a:ext uri="{E40237B7-FDA0-4F09-8148-C483321AD2D9}">
          <dgm14:cNvPr xmlns:dgm14="http://schemas.microsoft.com/office/drawing/2010/diagram" id="0" name="" descr="Growth of green sustainable investment"/>
        </a:ext>
      </dgm:extLst>
    </dgm:pt>
    <dgm:pt modelId="{FB326547-A95B-401A-808C-CF05C0B86DF0}" type="pres">
      <dgm:prSet presAssocID="{6E233244-3995-4583-8954-D1BEA321B69C}" presName="Subtitle" presStyleLbl="revTx" presStyleIdx="2" presStyleCnt="6">
        <dgm:presLayoutVars>
          <dgm:chMax val="0"/>
          <dgm:bulletEnabled/>
        </dgm:presLayoutVars>
      </dgm:prSet>
      <dgm:spPr/>
    </dgm:pt>
    <dgm:pt modelId="{0B68D9FF-F8E5-4AE0-80BB-941A1E5FDBED}" type="pres">
      <dgm:prSet presAssocID="{6E233244-3995-4583-8954-D1BEA321B69C}" presName="Description" presStyleLbl="revTx" presStyleIdx="3" presStyleCnt="6">
        <dgm:presLayoutVars>
          <dgm:bulletEnabled/>
        </dgm:presLayoutVars>
      </dgm:prSet>
      <dgm:spPr/>
    </dgm:pt>
    <dgm:pt modelId="{147F0C3A-E0FC-495C-A53F-6EDC7827E362}" type="pres">
      <dgm:prSet presAssocID="{7C3B8C59-F64D-4F47-86A9-895E48523EE4}" presName="sibTrans" presStyleLbl="sibTrans2D1" presStyleIdx="0" presStyleCnt="0"/>
      <dgm:spPr/>
    </dgm:pt>
    <dgm:pt modelId="{69AD6051-34C8-4DD7-84E7-2F6B75F82BED}" type="pres">
      <dgm:prSet presAssocID="{6F6E8B31-C3F4-4010-802A-BCFDCB10B74C}" presName="Composite" presStyleCnt="0"/>
      <dgm:spPr/>
    </dgm:pt>
    <dgm:pt modelId="{AB89616A-966F-4A26-B5CC-0D7BDA851648}" type="pres">
      <dgm:prSet presAssocID="{6F6E8B31-C3F4-4010-802A-BCFDCB10B74C}" presName="Picture" presStyleLbl="node1" presStyleIdx="2" presStyleCnt="3"/>
      <dgm:spPr>
        <a:blipFill>
          <a:blip xmlns:r="http://schemas.openxmlformats.org/officeDocument/2006/relationships" r:embed="rId3" cstate="print">
            <a:extLst>
              <a:ext uri="{28A0092B-C50C-407E-A947-70E740481C1C}">
                <a14:useLocalDpi xmlns:a14="http://schemas.microsoft.com/office/drawing/2010/main" val="0"/>
              </a:ext>
            </a:extLst>
          </a:blip>
          <a:srcRect r="33250"/>
          <a:stretch/>
        </a:blipFill>
      </dgm:spPr>
      <dgm:extLst>
        <a:ext uri="{E40237B7-FDA0-4F09-8148-C483321AD2D9}">
          <dgm14:cNvPr xmlns:dgm14="http://schemas.microsoft.com/office/drawing/2010/diagram" id="0" name="" descr="Crumpled paper light bulb with standing out from the crowd"/>
        </a:ext>
      </dgm:extLst>
    </dgm:pt>
    <dgm:pt modelId="{69EE841E-7943-4160-BB6F-C40A806AC13E}" type="pres">
      <dgm:prSet presAssocID="{6F6E8B31-C3F4-4010-802A-BCFDCB10B74C}" presName="Subtitle" presStyleLbl="revTx" presStyleIdx="4" presStyleCnt="6">
        <dgm:presLayoutVars>
          <dgm:chMax val="0"/>
          <dgm:bulletEnabled/>
        </dgm:presLayoutVars>
      </dgm:prSet>
      <dgm:spPr/>
    </dgm:pt>
    <dgm:pt modelId="{57393E58-1E93-489E-9176-045BA70DCBB5}" type="pres">
      <dgm:prSet presAssocID="{6F6E8B31-C3F4-4010-802A-BCFDCB10B74C}" presName="Description" presStyleLbl="revTx" presStyleIdx="5" presStyleCnt="6">
        <dgm:presLayoutVars>
          <dgm:bulletEnabled/>
        </dgm:presLayoutVars>
      </dgm:prSet>
      <dgm:spPr/>
    </dgm:pt>
  </dgm:ptLst>
  <dgm:cxnLst>
    <dgm:cxn modelId="{9D612402-F17E-4B22-B4C0-455C2B982640}" srcId="{D9A1F152-A600-45F7-AE2E-EB3436099AD8}" destId="{6F6E8B31-C3F4-4010-802A-BCFDCB10B74C}" srcOrd="2" destOrd="0" parTransId="{837D1960-62AF-4B08-96DB-F256D905CC0C}" sibTransId="{0E45ED5F-FAF2-4D0C-A347-10971F84B4ED}"/>
    <dgm:cxn modelId="{820B9A0F-C8DB-464D-B8BD-A39676919CD8}" srcId="{6F6E8B31-C3F4-4010-802A-BCFDCB10B74C}" destId="{13CC8B21-2729-439B-9DBB-53D219EED5CA}" srcOrd="0" destOrd="0" parTransId="{D9C1AD3B-982E-42FF-929A-7BD1C281FC30}" sibTransId="{DEB288E2-ECB7-435C-9466-C8CAF5E705CA}"/>
    <dgm:cxn modelId="{40F69422-AC2E-4B78-91FB-DEF2D520B1EE}" type="presOf" srcId="{70275681-D266-4D39-85F1-943FEAC6AC1B}" destId="{0B68D9FF-F8E5-4AE0-80BB-941A1E5FDBED}" srcOrd="0" destOrd="0" presId="urn:microsoft.com/office/officeart/2024/3/layout/verticalVisualTextBlock1"/>
    <dgm:cxn modelId="{C93E1734-4DCC-48E0-87E3-F39828F1ACCB}" type="presOf" srcId="{444ACF24-9E49-4230-B79B-3789CB33A952}" destId="{27ED607C-A295-43F4-9000-CA00880EF6A3}" srcOrd="0" destOrd="0" presId="urn:microsoft.com/office/officeart/2024/3/layout/verticalVisualTextBlock1"/>
    <dgm:cxn modelId="{3D97BC62-B78E-47B3-9B36-356E4D1EAA15}" type="presOf" srcId="{6F6E8B31-C3F4-4010-802A-BCFDCB10B74C}" destId="{69EE841E-7943-4160-BB6F-C40A806AC13E}" srcOrd="0" destOrd="0" presId="urn:microsoft.com/office/officeart/2024/3/layout/verticalVisualTextBlock1"/>
    <dgm:cxn modelId="{BA760F45-D83D-4E08-8BE3-DBCE0669EFFF}" srcId="{D9A1F152-A600-45F7-AE2E-EB3436099AD8}" destId="{1BA9C106-8FB3-4BB2-BD7E-C1A3BBA11806}" srcOrd="0" destOrd="0" parTransId="{C862F9B3-A088-49C6-BE50-D3F14208EA84}" sibTransId="{444ACF24-9E49-4230-B79B-3789CB33A952}"/>
    <dgm:cxn modelId="{C376A546-945E-413E-8D93-D328F2AC03EE}" type="presOf" srcId="{AD08F7BE-31F0-403B-A3E3-0BA5EA839787}" destId="{47362D7B-0262-463E-BF2A-EAC700886E3B}" srcOrd="0" destOrd="0" presId="urn:microsoft.com/office/officeart/2024/3/layout/verticalVisualTextBlock1"/>
    <dgm:cxn modelId="{A3BCA96A-E2C9-48EE-8DF7-1A3BE555ED91}" type="presOf" srcId="{1BA9C106-8FB3-4BB2-BD7E-C1A3BBA11806}" destId="{A57CB6D4-2601-4BFE-8169-C0E99998D586}" srcOrd="0" destOrd="0" presId="urn:microsoft.com/office/officeart/2024/3/layout/verticalVisualTextBlock1"/>
    <dgm:cxn modelId="{765A6B6F-B5A6-4A63-B3D6-C09712718DA8}" srcId="{D9A1F152-A600-45F7-AE2E-EB3436099AD8}" destId="{6E233244-3995-4583-8954-D1BEA321B69C}" srcOrd="1" destOrd="0" parTransId="{7DF4A9DB-1C2E-47E1-818D-575C6296C4FA}" sibTransId="{7C3B8C59-F64D-4F47-86A9-895E48523EE4}"/>
    <dgm:cxn modelId="{8599B357-5A69-43DE-BF6A-93BE89A7E29B}" type="presOf" srcId="{7C3B8C59-F64D-4F47-86A9-895E48523EE4}" destId="{147F0C3A-E0FC-495C-A53F-6EDC7827E362}" srcOrd="0" destOrd="0" presId="urn:microsoft.com/office/officeart/2024/3/layout/verticalVisualTextBlock1"/>
    <dgm:cxn modelId="{4F56D97A-5B0D-4647-AAB1-9E42E36C3CD5}" type="presOf" srcId="{D9A1F152-A600-45F7-AE2E-EB3436099AD8}" destId="{4A6F27C1-26C8-450F-AF70-13951B52B47A}" srcOrd="0" destOrd="0" presId="urn:microsoft.com/office/officeart/2024/3/layout/verticalVisualTextBlock1"/>
    <dgm:cxn modelId="{4209D9AB-8CDC-450E-8692-1A55F06A33D3}" type="presOf" srcId="{6E233244-3995-4583-8954-D1BEA321B69C}" destId="{FB326547-A95B-401A-808C-CF05C0B86DF0}" srcOrd="0" destOrd="0" presId="urn:microsoft.com/office/officeart/2024/3/layout/verticalVisualTextBlock1"/>
    <dgm:cxn modelId="{60D8E7B1-61B8-4390-AF59-B128372498A8}" type="presOf" srcId="{13CC8B21-2729-439B-9DBB-53D219EED5CA}" destId="{57393E58-1E93-489E-9176-045BA70DCBB5}" srcOrd="0" destOrd="0" presId="urn:microsoft.com/office/officeart/2024/3/layout/verticalVisualTextBlock1"/>
    <dgm:cxn modelId="{4FC152D0-1C27-4181-BA56-518354CE263D}" srcId="{1BA9C106-8FB3-4BB2-BD7E-C1A3BBA11806}" destId="{AD08F7BE-31F0-403B-A3E3-0BA5EA839787}" srcOrd="0" destOrd="0" parTransId="{CC86B3A0-8B8D-4A90-8716-9A334D1D27BE}" sibTransId="{EB16B6B1-3A50-4E51-8817-E43C58FD50B2}"/>
    <dgm:cxn modelId="{8BF34AEF-E643-4EB5-B209-330D17677CB5}" srcId="{6E233244-3995-4583-8954-D1BEA321B69C}" destId="{70275681-D266-4D39-85F1-943FEAC6AC1B}" srcOrd="0" destOrd="0" parTransId="{46F16F03-EEB5-499E-8339-835AD5CE87DC}" sibTransId="{BF0EEF02-01F7-41E2-A136-14183715D3EC}"/>
    <dgm:cxn modelId="{B5FBD89B-ED96-410C-A71A-47384D078709}" type="presParOf" srcId="{4A6F27C1-26C8-450F-AF70-13951B52B47A}" destId="{F7957CAC-06E4-44DC-AC53-386D297D8239}" srcOrd="0" destOrd="0" presId="urn:microsoft.com/office/officeart/2024/3/layout/verticalVisualTextBlock1"/>
    <dgm:cxn modelId="{D491998E-AC4B-4BF3-A6D4-0AFB457DB376}" type="presParOf" srcId="{F7957CAC-06E4-44DC-AC53-386D297D8239}" destId="{02317183-0F5E-4228-92BB-2FC0931D69B0}" srcOrd="0" destOrd="0" presId="urn:microsoft.com/office/officeart/2024/3/layout/verticalVisualTextBlock1"/>
    <dgm:cxn modelId="{FB45D97A-A230-4F45-BC12-4B1EE16D4F02}" type="presParOf" srcId="{F7957CAC-06E4-44DC-AC53-386D297D8239}" destId="{A57CB6D4-2601-4BFE-8169-C0E99998D586}" srcOrd="1" destOrd="0" presId="urn:microsoft.com/office/officeart/2024/3/layout/verticalVisualTextBlock1"/>
    <dgm:cxn modelId="{3456FD4C-CCB9-4273-8D33-2BAA6D938C60}" type="presParOf" srcId="{F7957CAC-06E4-44DC-AC53-386D297D8239}" destId="{47362D7B-0262-463E-BF2A-EAC700886E3B}" srcOrd="2" destOrd="0" presId="urn:microsoft.com/office/officeart/2024/3/layout/verticalVisualTextBlock1"/>
    <dgm:cxn modelId="{C4864D9D-C245-49A1-8D18-BF524432B228}" type="presParOf" srcId="{4A6F27C1-26C8-450F-AF70-13951B52B47A}" destId="{27ED607C-A295-43F4-9000-CA00880EF6A3}" srcOrd="1" destOrd="0" presId="urn:microsoft.com/office/officeart/2024/3/layout/verticalVisualTextBlock1"/>
    <dgm:cxn modelId="{2E776E84-79FC-48B2-BB1B-06804951E402}" type="presParOf" srcId="{4A6F27C1-26C8-450F-AF70-13951B52B47A}" destId="{4E133EA6-BF57-4117-94C2-67936809DF06}" srcOrd="2" destOrd="0" presId="urn:microsoft.com/office/officeart/2024/3/layout/verticalVisualTextBlock1"/>
    <dgm:cxn modelId="{52813D2A-EC4E-4680-8D8A-C582D2C370E3}" type="presParOf" srcId="{4E133EA6-BF57-4117-94C2-67936809DF06}" destId="{F8168CB0-28B4-450E-8C75-8CB44283E753}" srcOrd="0" destOrd="0" presId="urn:microsoft.com/office/officeart/2024/3/layout/verticalVisualTextBlock1"/>
    <dgm:cxn modelId="{25FDA958-7B06-4BBD-8825-E04B35DDECB0}" type="presParOf" srcId="{4E133EA6-BF57-4117-94C2-67936809DF06}" destId="{FB326547-A95B-401A-808C-CF05C0B86DF0}" srcOrd="1" destOrd="0" presId="urn:microsoft.com/office/officeart/2024/3/layout/verticalVisualTextBlock1"/>
    <dgm:cxn modelId="{BB33E57D-73BD-4231-8F28-30E6747BFD38}" type="presParOf" srcId="{4E133EA6-BF57-4117-94C2-67936809DF06}" destId="{0B68D9FF-F8E5-4AE0-80BB-941A1E5FDBED}" srcOrd="2" destOrd="0" presId="urn:microsoft.com/office/officeart/2024/3/layout/verticalVisualTextBlock1"/>
    <dgm:cxn modelId="{CE05357C-01BE-441A-92E7-1B30B2C7BD97}" type="presParOf" srcId="{4A6F27C1-26C8-450F-AF70-13951B52B47A}" destId="{147F0C3A-E0FC-495C-A53F-6EDC7827E362}" srcOrd="3" destOrd="0" presId="urn:microsoft.com/office/officeart/2024/3/layout/verticalVisualTextBlock1"/>
    <dgm:cxn modelId="{90F042AE-49E7-48EA-9871-274726BCC058}" type="presParOf" srcId="{4A6F27C1-26C8-450F-AF70-13951B52B47A}" destId="{69AD6051-34C8-4DD7-84E7-2F6B75F82BED}" srcOrd="4" destOrd="0" presId="urn:microsoft.com/office/officeart/2024/3/layout/verticalVisualTextBlock1"/>
    <dgm:cxn modelId="{0A00BFCE-8EF5-4677-8468-93A004B9FC19}" type="presParOf" srcId="{69AD6051-34C8-4DD7-84E7-2F6B75F82BED}" destId="{AB89616A-966F-4A26-B5CC-0D7BDA851648}" srcOrd="0" destOrd="0" presId="urn:microsoft.com/office/officeart/2024/3/layout/verticalVisualTextBlock1"/>
    <dgm:cxn modelId="{910D15AD-5C72-43DC-A278-BF1EFD681579}" type="presParOf" srcId="{69AD6051-34C8-4DD7-84E7-2F6B75F82BED}" destId="{69EE841E-7943-4160-BB6F-C40A806AC13E}" srcOrd="1" destOrd="0" presId="urn:microsoft.com/office/officeart/2024/3/layout/verticalVisualTextBlock1"/>
    <dgm:cxn modelId="{8728D93B-343E-45E0-813C-3CF1667ED77B}" type="presParOf" srcId="{69AD6051-34C8-4DD7-84E7-2F6B75F82BED}" destId="{57393E58-1E93-489E-9176-045BA70DCBB5}"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11E59D-E952-4D7B-9730-9A06153C03E7}" type="doc">
      <dgm:prSet loTypeId="urn:microsoft.com/office/officeart/2024/3/layout/verticalVisualTextBlock1" loCatId="Picture" qsTypeId="urn:microsoft.com/office/officeart/2005/8/quickstyle/simple4" qsCatId="simple" csTypeId="urn:microsoft.com/office/officeart/2005/8/colors/accent0_2" csCatId="mainScheme" phldr="1"/>
      <dgm:spPr/>
      <dgm:t>
        <a:bodyPr/>
        <a:lstStyle/>
        <a:p>
          <a:endParaRPr lang="en-US"/>
        </a:p>
      </dgm:t>
    </dgm:pt>
    <dgm:pt modelId="{AE4131CE-D885-4E10-B9C0-AF0B877AD416}">
      <dgm:prSet/>
      <dgm:spPr/>
      <dgm:t>
        <a:bodyPr/>
        <a:lstStyle/>
        <a:p>
          <a:pPr>
            <a:lnSpc>
              <a:spcPct val="100000"/>
            </a:lnSpc>
            <a:defRPr b="1"/>
          </a:pPr>
          <a:r>
            <a:rPr lang="en-US"/>
            <a:t>Structured Reflective Framework</a:t>
          </a:r>
        </a:p>
      </dgm:t>
    </dgm:pt>
    <dgm:pt modelId="{A462C9E4-1265-461B-A4BA-D613496F71B2}" type="parTrans" cxnId="{50846A88-BCB2-4E95-82DA-11D62E282AAA}">
      <dgm:prSet/>
      <dgm:spPr/>
      <dgm:t>
        <a:bodyPr/>
        <a:lstStyle/>
        <a:p>
          <a:endParaRPr lang="en-US"/>
        </a:p>
      </dgm:t>
    </dgm:pt>
    <dgm:pt modelId="{D3DAE71D-61C9-49B6-8D1F-5D0CE74248AA}" type="sibTrans" cxnId="{50846A88-BCB2-4E95-82DA-11D62E282AAA}">
      <dgm:prSet/>
      <dgm:spPr/>
      <dgm:t>
        <a:bodyPr/>
        <a:lstStyle/>
        <a:p>
          <a:pPr>
            <a:lnSpc>
              <a:spcPct val="100000"/>
            </a:lnSpc>
            <a:defRPr b="1"/>
          </a:pPr>
          <a:endParaRPr lang="en-US"/>
        </a:p>
      </dgm:t>
    </dgm:pt>
    <dgm:pt modelId="{6FAC59F1-C5EA-4CFF-8EBB-BD759A3E3B3B}">
      <dgm:prSet/>
      <dgm:spPr/>
      <dgm:t>
        <a:bodyPr/>
        <a:lstStyle/>
        <a:p>
          <a:pPr>
            <a:lnSpc>
              <a:spcPct val="100000"/>
            </a:lnSpc>
          </a:pPr>
          <a:r>
            <a:rPr lang="en-US"/>
            <a:t>Gibbs' model provides a systematic approach to reflect on experiences for deeper understanding and learning.</a:t>
          </a:r>
        </a:p>
      </dgm:t>
    </dgm:pt>
    <dgm:pt modelId="{CDDA548C-CA3D-4A6F-B292-0F054FD43659}" type="parTrans" cxnId="{CFF30D6F-A9AC-492F-A78D-A41D1AFE8D19}">
      <dgm:prSet/>
      <dgm:spPr/>
      <dgm:t>
        <a:bodyPr/>
        <a:lstStyle/>
        <a:p>
          <a:endParaRPr lang="en-US"/>
        </a:p>
      </dgm:t>
    </dgm:pt>
    <dgm:pt modelId="{7EC78C48-F56C-485D-8DB2-3A05104F7F64}" type="sibTrans" cxnId="{CFF30D6F-A9AC-492F-A78D-A41D1AFE8D19}">
      <dgm:prSet/>
      <dgm:spPr/>
      <dgm:t>
        <a:bodyPr/>
        <a:lstStyle/>
        <a:p>
          <a:endParaRPr lang="en-US"/>
        </a:p>
      </dgm:t>
    </dgm:pt>
    <dgm:pt modelId="{B566E314-8F44-41BF-A679-032E613B1EBA}">
      <dgm:prSet/>
      <dgm:spPr/>
      <dgm:t>
        <a:bodyPr/>
        <a:lstStyle/>
        <a:p>
          <a:pPr>
            <a:lnSpc>
              <a:spcPct val="100000"/>
            </a:lnSpc>
            <a:defRPr b="1"/>
          </a:pPr>
          <a:r>
            <a:rPr lang="en-US"/>
            <a:t>Six Distinct Stages</a:t>
          </a:r>
        </a:p>
      </dgm:t>
    </dgm:pt>
    <dgm:pt modelId="{08B7E0BA-E10A-4C94-8E68-AE66D5F5CF65}" type="parTrans" cxnId="{CCC37FC0-B8C3-4378-9BD8-9971347D0D04}">
      <dgm:prSet/>
      <dgm:spPr/>
      <dgm:t>
        <a:bodyPr/>
        <a:lstStyle/>
        <a:p>
          <a:endParaRPr lang="en-US"/>
        </a:p>
      </dgm:t>
    </dgm:pt>
    <dgm:pt modelId="{A0242255-899B-4DFB-B502-2B9DEF09523E}" type="sibTrans" cxnId="{CCC37FC0-B8C3-4378-9BD8-9971347D0D04}">
      <dgm:prSet/>
      <dgm:spPr/>
      <dgm:t>
        <a:bodyPr/>
        <a:lstStyle/>
        <a:p>
          <a:pPr>
            <a:lnSpc>
              <a:spcPct val="100000"/>
            </a:lnSpc>
            <a:defRPr b="1"/>
          </a:pPr>
          <a:endParaRPr lang="en-US"/>
        </a:p>
      </dgm:t>
    </dgm:pt>
    <dgm:pt modelId="{65979887-C5C6-4FE9-9895-2CC599EC8691}">
      <dgm:prSet/>
      <dgm:spPr/>
      <dgm:t>
        <a:bodyPr/>
        <a:lstStyle/>
        <a:p>
          <a:pPr>
            <a:lnSpc>
              <a:spcPct val="100000"/>
            </a:lnSpc>
          </a:pPr>
          <a:r>
            <a:rPr lang="en-US"/>
            <a:t>The cycle includes Description, Feelings, Evaluation, Analysis, Conclusion, and Action Plan stages.</a:t>
          </a:r>
        </a:p>
      </dgm:t>
    </dgm:pt>
    <dgm:pt modelId="{A5D0CC88-5737-45D6-938A-AB55CC326479}" type="parTrans" cxnId="{1B2EFB06-5809-4267-A48F-16021039B43C}">
      <dgm:prSet/>
      <dgm:spPr/>
      <dgm:t>
        <a:bodyPr/>
        <a:lstStyle/>
        <a:p>
          <a:endParaRPr lang="en-US"/>
        </a:p>
      </dgm:t>
    </dgm:pt>
    <dgm:pt modelId="{E279620C-100F-4677-9785-8ED07F626029}" type="sibTrans" cxnId="{1B2EFB06-5809-4267-A48F-16021039B43C}">
      <dgm:prSet/>
      <dgm:spPr/>
      <dgm:t>
        <a:bodyPr/>
        <a:lstStyle/>
        <a:p>
          <a:endParaRPr lang="en-US"/>
        </a:p>
      </dgm:t>
    </dgm:pt>
    <dgm:pt modelId="{72A0837B-2B83-4625-9E0C-60D0BFBAFBE5}">
      <dgm:prSet/>
      <dgm:spPr/>
      <dgm:t>
        <a:bodyPr/>
        <a:lstStyle/>
        <a:p>
          <a:pPr>
            <a:lnSpc>
              <a:spcPct val="100000"/>
            </a:lnSpc>
            <a:defRPr b="1"/>
          </a:pPr>
          <a:r>
            <a:rPr lang="en-US"/>
            <a:t>Continuous Improvement</a:t>
          </a:r>
        </a:p>
      </dgm:t>
    </dgm:pt>
    <dgm:pt modelId="{1609D87C-A9EB-4812-8301-8C66E8BD6DE2}" type="parTrans" cxnId="{0FE3F7BD-E2E5-471F-90BB-1C9E92FBD0F8}">
      <dgm:prSet/>
      <dgm:spPr/>
      <dgm:t>
        <a:bodyPr/>
        <a:lstStyle/>
        <a:p>
          <a:endParaRPr lang="en-US"/>
        </a:p>
      </dgm:t>
    </dgm:pt>
    <dgm:pt modelId="{C99015D9-A7D2-4965-ABDA-28BDC4930DA2}" type="sibTrans" cxnId="{0FE3F7BD-E2E5-471F-90BB-1C9E92FBD0F8}">
      <dgm:prSet/>
      <dgm:spPr/>
      <dgm:t>
        <a:bodyPr/>
        <a:lstStyle/>
        <a:p>
          <a:endParaRPr lang="en-US"/>
        </a:p>
      </dgm:t>
    </dgm:pt>
    <dgm:pt modelId="{90E3F0C2-F36D-4786-9DDA-C82BD1395962}">
      <dgm:prSet/>
      <dgm:spPr/>
      <dgm:t>
        <a:bodyPr/>
        <a:lstStyle/>
        <a:p>
          <a:pPr>
            <a:lnSpc>
              <a:spcPct val="100000"/>
            </a:lnSpc>
          </a:pPr>
          <a:r>
            <a:rPr lang="en-US"/>
            <a:t>The cyclical nature encourages ongoing reflection and adaptation for personal and professional growth.</a:t>
          </a:r>
        </a:p>
      </dgm:t>
    </dgm:pt>
    <dgm:pt modelId="{4C37E451-3A3E-4058-B570-BC942C563DAE}" type="parTrans" cxnId="{F8072F18-906D-4D8B-BB42-D3A0D7DB9A96}">
      <dgm:prSet/>
      <dgm:spPr/>
      <dgm:t>
        <a:bodyPr/>
        <a:lstStyle/>
        <a:p>
          <a:endParaRPr lang="en-US"/>
        </a:p>
      </dgm:t>
    </dgm:pt>
    <dgm:pt modelId="{E8F76088-F11C-4496-B98C-8F8EA91E6206}" type="sibTrans" cxnId="{F8072F18-906D-4D8B-BB42-D3A0D7DB9A96}">
      <dgm:prSet/>
      <dgm:spPr/>
      <dgm:t>
        <a:bodyPr/>
        <a:lstStyle/>
        <a:p>
          <a:endParaRPr lang="en-US"/>
        </a:p>
      </dgm:t>
    </dgm:pt>
    <dgm:pt modelId="{E51453FD-883B-420E-B637-45E73F049CA0}" type="pres">
      <dgm:prSet presAssocID="{CE11E59D-E952-4D7B-9730-9A06153C03E7}" presName="Root" presStyleCnt="0">
        <dgm:presLayoutVars>
          <dgm:dir/>
          <dgm:resizeHandles val="exact"/>
        </dgm:presLayoutVars>
      </dgm:prSet>
      <dgm:spPr/>
    </dgm:pt>
    <dgm:pt modelId="{48892E7E-AF70-4295-9EC0-CE5B73B4B2A6}" type="pres">
      <dgm:prSet presAssocID="{AE4131CE-D885-4E10-B9C0-AF0B877AD416}" presName="Composite" presStyleCnt="0"/>
      <dgm:spPr/>
    </dgm:pt>
    <dgm:pt modelId="{6A7FB38E-B913-41A2-94EE-0245A7E9173A}" type="pres">
      <dgm:prSet presAssocID="{AE4131CE-D885-4E10-B9C0-AF0B877AD416}" presName="Picture"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Lst>
          </a:blip>
          <a:srcRect l="13707" r="16290" b="-4"/>
          <a:stretch/>
        </a:blipFill>
      </dgm:spPr>
      <dgm:extLst>
        <a:ext uri="{E40237B7-FDA0-4F09-8148-C483321AD2D9}">
          <dgm14:cNvPr xmlns:dgm14="http://schemas.microsoft.com/office/drawing/2010/diagram" id="0" name="" descr="3D pastel pie chart"/>
        </a:ext>
      </dgm:extLst>
    </dgm:pt>
    <dgm:pt modelId="{8B29AC6F-F6C2-43C1-B8DA-27767C36280B}" type="pres">
      <dgm:prSet presAssocID="{AE4131CE-D885-4E10-B9C0-AF0B877AD416}" presName="Subtitle" presStyleLbl="revTx" presStyleIdx="0" presStyleCnt="6">
        <dgm:presLayoutVars>
          <dgm:chMax val="0"/>
          <dgm:bulletEnabled/>
        </dgm:presLayoutVars>
      </dgm:prSet>
      <dgm:spPr/>
    </dgm:pt>
    <dgm:pt modelId="{E9E82FB9-3ED0-41C9-A5C4-973369A20B34}" type="pres">
      <dgm:prSet presAssocID="{AE4131CE-D885-4E10-B9C0-AF0B877AD416}" presName="Description" presStyleLbl="revTx" presStyleIdx="1" presStyleCnt="6">
        <dgm:presLayoutVars>
          <dgm:bulletEnabled/>
        </dgm:presLayoutVars>
      </dgm:prSet>
      <dgm:spPr/>
    </dgm:pt>
    <dgm:pt modelId="{C5D98367-D3B3-4F81-826B-45B3BC72DFBB}" type="pres">
      <dgm:prSet presAssocID="{D3DAE71D-61C9-49B6-8D1F-5D0CE74248AA}" presName="sibTrans" presStyleLbl="sibTrans2D1" presStyleIdx="0" presStyleCnt="0"/>
      <dgm:spPr/>
    </dgm:pt>
    <dgm:pt modelId="{C6E7E762-1838-4938-B427-A66F80C4553B}" type="pres">
      <dgm:prSet presAssocID="{B566E314-8F44-41BF-A679-032E613B1EBA}" presName="Composite" presStyleCnt="0"/>
      <dgm:spPr/>
    </dgm:pt>
    <dgm:pt modelId="{680EC2AA-4EC6-4B83-8BE3-110897C0F8CD}" type="pres">
      <dgm:prSet presAssocID="{B566E314-8F44-41BF-A679-032E613B1EBA}" presName="Picture" presStyleLbl="node1" presStyleIdx="1" presStyleCnt="3"/>
      <dgm:spPr>
        <a:blipFill>
          <a:blip xmlns:r="http://schemas.openxmlformats.org/officeDocument/2006/relationships" r:embed="rId2" cstate="print">
            <a:extLst>
              <a:ext uri="{28A0092B-C50C-407E-A947-70E740481C1C}">
                <a14:useLocalDpi xmlns:a14="http://schemas.microsoft.com/office/drawing/2010/main" val="0"/>
              </a:ext>
            </a:extLst>
          </a:blip>
          <a:srcRect l="16848" r="19158" b="8"/>
          <a:stretch/>
        </a:blipFill>
      </dgm:spPr>
      <dgm:extLst>
        <a:ext uri="{E40237B7-FDA0-4F09-8148-C483321AD2D9}">
          <dgm14:cNvPr xmlns:dgm14="http://schemas.microsoft.com/office/drawing/2010/diagram" id="0" name="" descr="Wide angle view of a small port on the west coast of the Taquile Island, Lake Titicaca, Peru."/>
        </a:ext>
      </dgm:extLst>
    </dgm:pt>
    <dgm:pt modelId="{BBD74433-E005-4560-8AC7-3D2B0519B825}" type="pres">
      <dgm:prSet presAssocID="{B566E314-8F44-41BF-A679-032E613B1EBA}" presName="Subtitle" presStyleLbl="revTx" presStyleIdx="2" presStyleCnt="6">
        <dgm:presLayoutVars>
          <dgm:chMax val="0"/>
          <dgm:bulletEnabled/>
        </dgm:presLayoutVars>
      </dgm:prSet>
      <dgm:spPr/>
    </dgm:pt>
    <dgm:pt modelId="{8320CAA2-6AA6-43E8-9B3B-026ACF9342CC}" type="pres">
      <dgm:prSet presAssocID="{B566E314-8F44-41BF-A679-032E613B1EBA}" presName="Description" presStyleLbl="revTx" presStyleIdx="3" presStyleCnt="6">
        <dgm:presLayoutVars>
          <dgm:bulletEnabled/>
        </dgm:presLayoutVars>
      </dgm:prSet>
      <dgm:spPr/>
    </dgm:pt>
    <dgm:pt modelId="{64FC4CA2-2E0B-4D6E-AB42-181D70EB260A}" type="pres">
      <dgm:prSet presAssocID="{A0242255-899B-4DFB-B502-2B9DEF09523E}" presName="sibTrans" presStyleLbl="sibTrans2D1" presStyleIdx="0" presStyleCnt="0"/>
      <dgm:spPr/>
    </dgm:pt>
    <dgm:pt modelId="{5287DFCD-C815-4F41-AB0C-9640124367B5}" type="pres">
      <dgm:prSet presAssocID="{72A0837B-2B83-4625-9E0C-60D0BFBAFBE5}" presName="Composite" presStyleCnt="0"/>
      <dgm:spPr/>
    </dgm:pt>
    <dgm:pt modelId="{3AD54FA2-184A-431B-AA4D-5F8D3A804FA1}" type="pres">
      <dgm:prSet presAssocID="{72A0837B-2B83-4625-9E0C-60D0BFBAFBE5}" presName="Picture" presStyleLbl="node1" presStyleIdx="2" presStyleCnt="3"/>
      <dgm:spPr>
        <a:blipFill>
          <a:blip xmlns:r="http://schemas.openxmlformats.org/officeDocument/2006/relationships" r:embed="rId3" cstate="print">
            <a:extLst>
              <a:ext uri="{28A0092B-C50C-407E-A947-70E740481C1C}">
                <a14:useLocalDpi xmlns:a14="http://schemas.microsoft.com/office/drawing/2010/main" val="0"/>
              </a:ext>
            </a:extLst>
          </a:blip>
          <a:srcRect l="14251" b="1"/>
          <a:stretch/>
        </a:blipFill>
      </dgm:spPr>
      <dgm:extLst>
        <a:ext uri="{E40237B7-FDA0-4F09-8148-C483321AD2D9}">
          <dgm14:cNvPr xmlns:dgm14="http://schemas.microsoft.com/office/drawing/2010/diagram" id="0" name="" descr="Shot of a businessman holding on to a bunch of cryptocurrency balloons on top of a graph against a white background"/>
        </a:ext>
      </dgm:extLst>
    </dgm:pt>
    <dgm:pt modelId="{7CC5569E-B538-4464-9D08-E5A109093442}" type="pres">
      <dgm:prSet presAssocID="{72A0837B-2B83-4625-9E0C-60D0BFBAFBE5}" presName="Subtitle" presStyleLbl="revTx" presStyleIdx="4" presStyleCnt="6">
        <dgm:presLayoutVars>
          <dgm:chMax val="0"/>
          <dgm:bulletEnabled/>
        </dgm:presLayoutVars>
      </dgm:prSet>
      <dgm:spPr/>
    </dgm:pt>
    <dgm:pt modelId="{0788EBE8-7F3A-4A9C-BF64-4A546DC1CCE1}" type="pres">
      <dgm:prSet presAssocID="{72A0837B-2B83-4625-9E0C-60D0BFBAFBE5}" presName="Description" presStyleLbl="revTx" presStyleIdx="5" presStyleCnt="6">
        <dgm:presLayoutVars>
          <dgm:bulletEnabled/>
        </dgm:presLayoutVars>
      </dgm:prSet>
      <dgm:spPr/>
    </dgm:pt>
  </dgm:ptLst>
  <dgm:cxnLst>
    <dgm:cxn modelId="{7B8ADC04-1D02-469C-808E-F43A9894F127}" type="presOf" srcId="{AE4131CE-D885-4E10-B9C0-AF0B877AD416}" destId="{8B29AC6F-F6C2-43C1-B8DA-27767C36280B}" srcOrd="0" destOrd="0" presId="urn:microsoft.com/office/officeart/2024/3/layout/verticalVisualTextBlock1"/>
    <dgm:cxn modelId="{1B2EFB06-5809-4267-A48F-16021039B43C}" srcId="{B566E314-8F44-41BF-A679-032E613B1EBA}" destId="{65979887-C5C6-4FE9-9895-2CC599EC8691}" srcOrd="0" destOrd="0" parTransId="{A5D0CC88-5737-45D6-938A-AB55CC326479}" sibTransId="{E279620C-100F-4677-9785-8ED07F626029}"/>
    <dgm:cxn modelId="{F8072F18-906D-4D8B-BB42-D3A0D7DB9A96}" srcId="{72A0837B-2B83-4625-9E0C-60D0BFBAFBE5}" destId="{90E3F0C2-F36D-4786-9DDA-C82BD1395962}" srcOrd="0" destOrd="0" parTransId="{4C37E451-3A3E-4058-B570-BC942C563DAE}" sibTransId="{E8F76088-F11C-4496-B98C-8F8EA91E6206}"/>
    <dgm:cxn modelId="{D8413D3C-7BD4-42AE-9B4F-CC4ED1D09605}" type="presOf" srcId="{D3DAE71D-61C9-49B6-8D1F-5D0CE74248AA}" destId="{C5D98367-D3B3-4F81-826B-45B3BC72DFBB}" srcOrd="0" destOrd="0" presId="urn:microsoft.com/office/officeart/2024/3/layout/verticalVisualTextBlock1"/>
    <dgm:cxn modelId="{04EC3D67-E211-4659-AF6D-1C4B392E3A8B}" type="presOf" srcId="{CE11E59D-E952-4D7B-9730-9A06153C03E7}" destId="{E51453FD-883B-420E-B637-45E73F049CA0}" srcOrd="0" destOrd="0" presId="urn:microsoft.com/office/officeart/2024/3/layout/verticalVisualTextBlock1"/>
    <dgm:cxn modelId="{CFF30D6F-A9AC-492F-A78D-A41D1AFE8D19}" srcId="{AE4131CE-D885-4E10-B9C0-AF0B877AD416}" destId="{6FAC59F1-C5EA-4CFF-8EBB-BD759A3E3B3B}" srcOrd="0" destOrd="0" parTransId="{CDDA548C-CA3D-4A6F-B292-0F054FD43659}" sibTransId="{7EC78C48-F56C-485D-8DB2-3A05104F7F64}"/>
    <dgm:cxn modelId="{16B8ED54-1124-4CAB-900B-876448E361B1}" type="presOf" srcId="{65979887-C5C6-4FE9-9895-2CC599EC8691}" destId="{8320CAA2-6AA6-43E8-9B3B-026ACF9342CC}" srcOrd="0" destOrd="0" presId="urn:microsoft.com/office/officeart/2024/3/layout/verticalVisualTextBlock1"/>
    <dgm:cxn modelId="{7CFE657A-D2AE-4993-8704-EBF227DEA49D}" type="presOf" srcId="{90E3F0C2-F36D-4786-9DDA-C82BD1395962}" destId="{0788EBE8-7F3A-4A9C-BF64-4A546DC1CCE1}" srcOrd="0" destOrd="0" presId="urn:microsoft.com/office/officeart/2024/3/layout/verticalVisualTextBlock1"/>
    <dgm:cxn modelId="{B163A17A-3FD3-4ECB-AA1B-E0F64BF25FB8}" type="presOf" srcId="{6FAC59F1-C5EA-4CFF-8EBB-BD759A3E3B3B}" destId="{E9E82FB9-3ED0-41C9-A5C4-973369A20B34}" srcOrd="0" destOrd="0" presId="urn:microsoft.com/office/officeart/2024/3/layout/verticalVisualTextBlock1"/>
    <dgm:cxn modelId="{50846A88-BCB2-4E95-82DA-11D62E282AAA}" srcId="{CE11E59D-E952-4D7B-9730-9A06153C03E7}" destId="{AE4131CE-D885-4E10-B9C0-AF0B877AD416}" srcOrd="0" destOrd="0" parTransId="{A462C9E4-1265-461B-A4BA-D613496F71B2}" sibTransId="{D3DAE71D-61C9-49B6-8D1F-5D0CE74248AA}"/>
    <dgm:cxn modelId="{B517309C-EF46-467E-9103-AB3CF71D2E99}" type="presOf" srcId="{72A0837B-2B83-4625-9E0C-60D0BFBAFBE5}" destId="{7CC5569E-B538-4464-9D08-E5A109093442}" srcOrd="0" destOrd="0" presId="urn:microsoft.com/office/officeart/2024/3/layout/verticalVisualTextBlock1"/>
    <dgm:cxn modelId="{FA9B35A3-B9B6-43F4-A233-414D2EB0D53A}" type="presOf" srcId="{A0242255-899B-4DFB-B502-2B9DEF09523E}" destId="{64FC4CA2-2E0B-4D6E-AB42-181D70EB260A}" srcOrd="0" destOrd="0" presId="urn:microsoft.com/office/officeart/2024/3/layout/verticalVisualTextBlock1"/>
    <dgm:cxn modelId="{0FE3F7BD-E2E5-471F-90BB-1C9E92FBD0F8}" srcId="{CE11E59D-E952-4D7B-9730-9A06153C03E7}" destId="{72A0837B-2B83-4625-9E0C-60D0BFBAFBE5}" srcOrd="2" destOrd="0" parTransId="{1609D87C-A9EB-4812-8301-8C66E8BD6DE2}" sibTransId="{C99015D9-A7D2-4965-ABDA-28BDC4930DA2}"/>
    <dgm:cxn modelId="{CCC37FC0-B8C3-4378-9BD8-9971347D0D04}" srcId="{CE11E59D-E952-4D7B-9730-9A06153C03E7}" destId="{B566E314-8F44-41BF-A679-032E613B1EBA}" srcOrd="1" destOrd="0" parTransId="{08B7E0BA-E10A-4C94-8E68-AE66D5F5CF65}" sibTransId="{A0242255-899B-4DFB-B502-2B9DEF09523E}"/>
    <dgm:cxn modelId="{A459DDDA-6981-4372-87BF-6682C39C4AD0}" type="presOf" srcId="{B566E314-8F44-41BF-A679-032E613B1EBA}" destId="{BBD74433-E005-4560-8AC7-3D2B0519B825}" srcOrd="0" destOrd="0" presId="urn:microsoft.com/office/officeart/2024/3/layout/verticalVisualTextBlock1"/>
    <dgm:cxn modelId="{75DAA864-215E-4D28-A04D-90F402E71E61}" type="presParOf" srcId="{E51453FD-883B-420E-B637-45E73F049CA0}" destId="{48892E7E-AF70-4295-9EC0-CE5B73B4B2A6}" srcOrd="0" destOrd="0" presId="urn:microsoft.com/office/officeart/2024/3/layout/verticalVisualTextBlock1"/>
    <dgm:cxn modelId="{85D05A06-37E0-486B-B6D7-1D065468A514}" type="presParOf" srcId="{48892E7E-AF70-4295-9EC0-CE5B73B4B2A6}" destId="{6A7FB38E-B913-41A2-94EE-0245A7E9173A}" srcOrd="0" destOrd="0" presId="urn:microsoft.com/office/officeart/2024/3/layout/verticalVisualTextBlock1"/>
    <dgm:cxn modelId="{51EE144B-522F-436E-B95B-7DF3B48C1D86}" type="presParOf" srcId="{48892E7E-AF70-4295-9EC0-CE5B73B4B2A6}" destId="{8B29AC6F-F6C2-43C1-B8DA-27767C36280B}" srcOrd="1" destOrd="0" presId="urn:microsoft.com/office/officeart/2024/3/layout/verticalVisualTextBlock1"/>
    <dgm:cxn modelId="{23BA8185-A267-474C-9B33-CB59BBEB6391}" type="presParOf" srcId="{48892E7E-AF70-4295-9EC0-CE5B73B4B2A6}" destId="{E9E82FB9-3ED0-41C9-A5C4-973369A20B34}" srcOrd="2" destOrd="0" presId="urn:microsoft.com/office/officeart/2024/3/layout/verticalVisualTextBlock1"/>
    <dgm:cxn modelId="{17F5408E-3DDB-498F-AAD9-ECCCFB0EBFC2}" type="presParOf" srcId="{E51453FD-883B-420E-B637-45E73F049CA0}" destId="{C5D98367-D3B3-4F81-826B-45B3BC72DFBB}" srcOrd="1" destOrd="0" presId="urn:microsoft.com/office/officeart/2024/3/layout/verticalVisualTextBlock1"/>
    <dgm:cxn modelId="{BD9EF2E6-09CB-4A8D-B9CD-1D67FB715D45}" type="presParOf" srcId="{E51453FD-883B-420E-B637-45E73F049CA0}" destId="{C6E7E762-1838-4938-B427-A66F80C4553B}" srcOrd="2" destOrd="0" presId="urn:microsoft.com/office/officeart/2024/3/layout/verticalVisualTextBlock1"/>
    <dgm:cxn modelId="{01472109-2173-45C2-9640-C74FAE160A0D}" type="presParOf" srcId="{C6E7E762-1838-4938-B427-A66F80C4553B}" destId="{680EC2AA-4EC6-4B83-8BE3-110897C0F8CD}" srcOrd="0" destOrd="0" presId="urn:microsoft.com/office/officeart/2024/3/layout/verticalVisualTextBlock1"/>
    <dgm:cxn modelId="{50770592-32E5-467C-BAA6-575E8CAE488F}" type="presParOf" srcId="{C6E7E762-1838-4938-B427-A66F80C4553B}" destId="{BBD74433-E005-4560-8AC7-3D2B0519B825}" srcOrd="1" destOrd="0" presId="urn:microsoft.com/office/officeart/2024/3/layout/verticalVisualTextBlock1"/>
    <dgm:cxn modelId="{339A72D1-A6DF-44A4-BD4E-575759002026}" type="presParOf" srcId="{C6E7E762-1838-4938-B427-A66F80C4553B}" destId="{8320CAA2-6AA6-43E8-9B3B-026ACF9342CC}" srcOrd="2" destOrd="0" presId="urn:microsoft.com/office/officeart/2024/3/layout/verticalVisualTextBlock1"/>
    <dgm:cxn modelId="{C4758A9E-848A-4097-BF49-36E48233CF2C}" type="presParOf" srcId="{E51453FD-883B-420E-B637-45E73F049CA0}" destId="{64FC4CA2-2E0B-4D6E-AB42-181D70EB260A}" srcOrd="3" destOrd="0" presId="urn:microsoft.com/office/officeart/2024/3/layout/verticalVisualTextBlock1"/>
    <dgm:cxn modelId="{DD7189D9-FE4A-4054-903C-62F522CEE309}" type="presParOf" srcId="{E51453FD-883B-420E-B637-45E73F049CA0}" destId="{5287DFCD-C815-4F41-AB0C-9640124367B5}" srcOrd="4" destOrd="0" presId="urn:microsoft.com/office/officeart/2024/3/layout/verticalVisualTextBlock1"/>
    <dgm:cxn modelId="{B77034F7-684C-4838-A7B6-64ADA147786D}" type="presParOf" srcId="{5287DFCD-C815-4F41-AB0C-9640124367B5}" destId="{3AD54FA2-184A-431B-AA4D-5F8D3A804FA1}" srcOrd="0" destOrd="0" presId="urn:microsoft.com/office/officeart/2024/3/layout/verticalVisualTextBlock1"/>
    <dgm:cxn modelId="{56FED209-1BCF-421E-9B46-87C4B6CF4E4F}" type="presParOf" srcId="{5287DFCD-C815-4F41-AB0C-9640124367B5}" destId="{7CC5569E-B538-4464-9D08-E5A109093442}" srcOrd="1" destOrd="0" presId="urn:microsoft.com/office/officeart/2024/3/layout/verticalVisualTextBlock1"/>
    <dgm:cxn modelId="{D8CD5A15-3726-4C9D-B404-0421D649E8AC}" type="presParOf" srcId="{5287DFCD-C815-4F41-AB0C-9640124367B5}" destId="{0788EBE8-7F3A-4A9C-BF64-4A546DC1CCE1}"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3A5CD9E-47A3-48FC-8971-0D380CB2437D}" type="doc">
      <dgm:prSet loTypeId="urn:microsoft.com/office/officeart/2024/3/layout/verticalVisualTextBlock1" loCatId="Picture" qsTypeId="urn:microsoft.com/office/officeart/2005/8/quickstyle/simple4" qsCatId="simple" csTypeId="urn:microsoft.com/office/officeart/2005/8/colors/accent0_1" csCatId="mainScheme" phldr="1"/>
      <dgm:spPr/>
      <dgm:t>
        <a:bodyPr/>
        <a:lstStyle/>
        <a:p>
          <a:endParaRPr lang="en-US"/>
        </a:p>
      </dgm:t>
    </dgm:pt>
    <dgm:pt modelId="{992A03D3-0BCF-46AF-82F9-B54E4F8F7CED}">
      <dgm:prSet/>
      <dgm:spPr/>
      <dgm:t>
        <a:bodyPr/>
        <a:lstStyle/>
        <a:p>
          <a:pPr>
            <a:lnSpc>
              <a:spcPct val="100000"/>
            </a:lnSpc>
            <a:defRPr b="1"/>
          </a:pPr>
          <a:r>
            <a:rPr lang="en-US"/>
            <a:t>Assessing Positive and Negative Aspects</a:t>
          </a:r>
        </a:p>
      </dgm:t>
    </dgm:pt>
    <dgm:pt modelId="{90EB953E-439F-4E20-B236-2BAF75D5F8AA}" type="parTrans" cxnId="{C4BC69A2-8C5A-449B-8950-0E14D74E5D11}">
      <dgm:prSet/>
      <dgm:spPr/>
      <dgm:t>
        <a:bodyPr/>
        <a:lstStyle/>
        <a:p>
          <a:endParaRPr lang="en-US"/>
        </a:p>
      </dgm:t>
    </dgm:pt>
    <dgm:pt modelId="{FA712C99-86DB-43F0-AE2F-F89318709B06}" type="sibTrans" cxnId="{C4BC69A2-8C5A-449B-8950-0E14D74E5D11}">
      <dgm:prSet/>
      <dgm:spPr/>
      <dgm:t>
        <a:bodyPr/>
        <a:lstStyle/>
        <a:p>
          <a:pPr>
            <a:lnSpc>
              <a:spcPct val="100000"/>
            </a:lnSpc>
            <a:defRPr b="1"/>
          </a:pPr>
          <a:endParaRPr lang="en-US"/>
        </a:p>
      </dgm:t>
    </dgm:pt>
    <dgm:pt modelId="{12C4A7C8-4E0A-40CA-9AA2-91A66FC4A29B}">
      <dgm:prSet/>
      <dgm:spPr/>
      <dgm:t>
        <a:bodyPr/>
        <a:lstStyle/>
        <a:p>
          <a:pPr>
            <a:lnSpc>
              <a:spcPct val="100000"/>
            </a:lnSpc>
          </a:pPr>
          <a:r>
            <a:rPr lang="en-US"/>
            <a:t>Evaluation involves identifying what went well and what could be improved in an experience or process.</a:t>
          </a:r>
        </a:p>
      </dgm:t>
    </dgm:pt>
    <dgm:pt modelId="{F9B1AE6F-8926-4302-8DCB-8ED32F395EDA}" type="parTrans" cxnId="{C72BD5E4-9A68-4BBC-8A77-D4E2883EC629}">
      <dgm:prSet/>
      <dgm:spPr/>
      <dgm:t>
        <a:bodyPr/>
        <a:lstStyle/>
        <a:p>
          <a:endParaRPr lang="en-US"/>
        </a:p>
      </dgm:t>
    </dgm:pt>
    <dgm:pt modelId="{D97EED88-3037-4BF5-AB53-F9B1075753E1}" type="sibTrans" cxnId="{C72BD5E4-9A68-4BBC-8A77-D4E2883EC629}">
      <dgm:prSet/>
      <dgm:spPr/>
      <dgm:t>
        <a:bodyPr/>
        <a:lstStyle/>
        <a:p>
          <a:endParaRPr lang="en-US"/>
        </a:p>
      </dgm:t>
    </dgm:pt>
    <dgm:pt modelId="{8F47919B-028A-42E0-9B17-F932CCEE31DB}">
      <dgm:prSet/>
      <dgm:spPr/>
      <dgm:t>
        <a:bodyPr/>
        <a:lstStyle/>
        <a:p>
          <a:pPr>
            <a:lnSpc>
              <a:spcPct val="100000"/>
            </a:lnSpc>
            <a:defRPr b="1"/>
          </a:pPr>
          <a:r>
            <a:rPr lang="en-US"/>
            <a:t>Considering Outcomes and Contributions</a:t>
          </a:r>
        </a:p>
      </dgm:t>
    </dgm:pt>
    <dgm:pt modelId="{1CC355A1-7EC2-470F-9A3A-5BF9131EFECB}" type="parTrans" cxnId="{D00BD8C3-48F8-4E3D-8198-109E9391DA24}">
      <dgm:prSet/>
      <dgm:spPr/>
      <dgm:t>
        <a:bodyPr/>
        <a:lstStyle/>
        <a:p>
          <a:endParaRPr lang="en-US"/>
        </a:p>
      </dgm:t>
    </dgm:pt>
    <dgm:pt modelId="{E027C88D-2266-4F91-9219-E0A053673FAC}" type="sibTrans" cxnId="{D00BD8C3-48F8-4E3D-8198-109E9391DA24}">
      <dgm:prSet/>
      <dgm:spPr/>
      <dgm:t>
        <a:bodyPr/>
        <a:lstStyle/>
        <a:p>
          <a:pPr>
            <a:lnSpc>
              <a:spcPct val="100000"/>
            </a:lnSpc>
            <a:defRPr b="1"/>
          </a:pPr>
          <a:endParaRPr lang="en-US"/>
        </a:p>
      </dgm:t>
    </dgm:pt>
    <dgm:pt modelId="{F90CCDF0-A08B-40D4-8D07-9B96C279CD1B}">
      <dgm:prSet/>
      <dgm:spPr/>
      <dgm:t>
        <a:bodyPr/>
        <a:lstStyle/>
        <a:p>
          <a:pPr>
            <a:lnSpc>
              <a:spcPct val="100000"/>
            </a:lnSpc>
          </a:pPr>
          <a:r>
            <a:rPr lang="en-US"/>
            <a:t>It is important to reflect on both the outcomes and the contributions of others during evaluation.</a:t>
          </a:r>
        </a:p>
      </dgm:t>
    </dgm:pt>
    <dgm:pt modelId="{4453CE8C-17F9-44C8-A7D9-83DD130091A1}" type="parTrans" cxnId="{0B299A54-8C4F-4F73-AA0B-EB4218443E33}">
      <dgm:prSet/>
      <dgm:spPr/>
      <dgm:t>
        <a:bodyPr/>
        <a:lstStyle/>
        <a:p>
          <a:endParaRPr lang="en-US"/>
        </a:p>
      </dgm:t>
    </dgm:pt>
    <dgm:pt modelId="{99D6D96F-2186-4878-9639-6B1F76291F3B}" type="sibTrans" cxnId="{0B299A54-8C4F-4F73-AA0B-EB4218443E33}">
      <dgm:prSet/>
      <dgm:spPr/>
      <dgm:t>
        <a:bodyPr/>
        <a:lstStyle/>
        <a:p>
          <a:endParaRPr lang="en-US"/>
        </a:p>
      </dgm:t>
    </dgm:pt>
    <dgm:pt modelId="{5C59BCD9-BF11-40D5-8C01-46B55C8CD32E}">
      <dgm:prSet/>
      <dgm:spPr/>
      <dgm:t>
        <a:bodyPr/>
        <a:lstStyle/>
        <a:p>
          <a:pPr>
            <a:lnSpc>
              <a:spcPct val="100000"/>
            </a:lnSpc>
            <a:defRPr b="1"/>
          </a:pPr>
          <a:r>
            <a:rPr lang="en-US"/>
            <a:t>Highlighting Strategies and Improvements</a:t>
          </a:r>
        </a:p>
      </dgm:t>
    </dgm:pt>
    <dgm:pt modelId="{39FB5E42-C531-44EE-88F3-A87E89A817BD}" type="parTrans" cxnId="{0C234059-47A5-4E6B-9CCF-8614946146A7}">
      <dgm:prSet/>
      <dgm:spPr/>
      <dgm:t>
        <a:bodyPr/>
        <a:lstStyle/>
        <a:p>
          <a:endParaRPr lang="en-US"/>
        </a:p>
      </dgm:t>
    </dgm:pt>
    <dgm:pt modelId="{AE2CEC54-2268-46E1-B15D-FE890BC14247}" type="sibTrans" cxnId="{0C234059-47A5-4E6B-9CCF-8614946146A7}">
      <dgm:prSet/>
      <dgm:spPr/>
      <dgm:t>
        <a:bodyPr/>
        <a:lstStyle/>
        <a:p>
          <a:endParaRPr lang="en-US"/>
        </a:p>
      </dgm:t>
    </dgm:pt>
    <dgm:pt modelId="{30259E5E-522E-4535-BAA3-3B74F5A7FC64}">
      <dgm:prSet/>
      <dgm:spPr/>
      <dgm:t>
        <a:bodyPr/>
        <a:lstStyle/>
        <a:p>
          <a:pPr>
            <a:lnSpc>
              <a:spcPct val="100000"/>
            </a:lnSpc>
          </a:pPr>
          <a:r>
            <a:rPr lang="en-US"/>
            <a:t>Evaluation helps highlight effective strategies and pinpoint areas requiring attention for future development.</a:t>
          </a:r>
        </a:p>
      </dgm:t>
    </dgm:pt>
    <dgm:pt modelId="{494FB6BD-D8EB-47F6-ACE9-79655C6F178D}" type="parTrans" cxnId="{D0BFD691-9933-4A21-8C37-94BBF311CB74}">
      <dgm:prSet/>
      <dgm:spPr/>
      <dgm:t>
        <a:bodyPr/>
        <a:lstStyle/>
        <a:p>
          <a:endParaRPr lang="en-US"/>
        </a:p>
      </dgm:t>
    </dgm:pt>
    <dgm:pt modelId="{42256F98-A969-4A16-AE21-A0A34DD30BE3}" type="sibTrans" cxnId="{D0BFD691-9933-4A21-8C37-94BBF311CB74}">
      <dgm:prSet/>
      <dgm:spPr/>
      <dgm:t>
        <a:bodyPr/>
        <a:lstStyle/>
        <a:p>
          <a:endParaRPr lang="en-US"/>
        </a:p>
      </dgm:t>
    </dgm:pt>
    <dgm:pt modelId="{2586642E-5D4A-4C41-8667-6EF5166B9AEA}" type="pres">
      <dgm:prSet presAssocID="{83A5CD9E-47A3-48FC-8971-0D380CB2437D}" presName="Root" presStyleCnt="0">
        <dgm:presLayoutVars>
          <dgm:dir/>
          <dgm:resizeHandles val="exact"/>
        </dgm:presLayoutVars>
      </dgm:prSet>
      <dgm:spPr/>
    </dgm:pt>
    <dgm:pt modelId="{E65728E2-64AA-4701-A48A-F38175144E73}" type="pres">
      <dgm:prSet presAssocID="{992A03D3-0BCF-46AF-82F9-B54E4F8F7CED}" presName="Composite" presStyleCnt="0"/>
      <dgm:spPr/>
    </dgm:pt>
    <dgm:pt modelId="{5D22A4BF-6DF8-43A1-9B0A-5744B48E2EEC}" type="pres">
      <dgm:prSet presAssocID="{992A03D3-0BCF-46AF-82F9-B54E4F8F7CED}" presName="Picture" presStyleLbl="node1" presStyleIdx="0" presStyleCnt="3"/>
      <dgm:spPr>
        <a:blipFill rotWithShape="1">
          <a:blip xmlns:r="http://schemas.openxmlformats.org/officeDocument/2006/relationships" r:embed="rId1"/>
          <a:srcRect/>
          <a:stretch>
            <a:fillRect/>
          </a:stretch>
        </a:blipFill>
      </dgm:spPr>
      <dgm:extLst>
        <a:ext uri="{E40237B7-FDA0-4F09-8148-C483321AD2D9}">
          <dgm14:cNvPr xmlns:dgm14="http://schemas.microsoft.com/office/drawing/2010/diagram" id="0" name="" descr="Customer satisfuction survey feedback desk top view"/>
        </a:ext>
      </dgm:extLst>
    </dgm:pt>
    <dgm:pt modelId="{94EE8E73-F09F-454D-B4AB-D299F66DE399}" type="pres">
      <dgm:prSet presAssocID="{992A03D3-0BCF-46AF-82F9-B54E4F8F7CED}" presName="Subtitle" presStyleLbl="revTx" presStyleIdx="0" presStyleCnt="6">
        <dgm:presLayoutVars>
          <dgm:chMax val="0"/>
          <dgm:bulletEnabled/>
        </dgm:presLayoutVars>
      </dgm:prSet>
      <dgm:spPr/>
    </dgm:pt>
    <dgm:pt modelId="{B1003B54-9A68-4184-8AC2-9F6521BF458B}" type="pres">
      <dgm:prSet presAssocID="{992A03D3-0BCF-46AF-82F9-B54E4F8F7CED}" presName="Description" presStyleLbl="revTx" presStyleIdx="1" presStyleCnt="6">
        <dgm:presLayoutVars>
          <dgm:bulletEnabled/>
        </dgm:presLayoutVars>
      </dgm:prSet>
      <dgm:spPr/>
    </dgm:pt>
    <dgm:pt modelId="{D0A249BE-05CA-4A7C-ACDD-F780798E38D6}" type="pres">
      <dgm:prSet presAssocID="{FA712C99-86DB-43F0-AE2F-F89318709B06}" presName="sibTrans" presStyleLbl="sibTrans2D1" presStyleIdx="0" presStyleCnt="0"/>
      <dgm:spPr/>
    </dgm:pt>
    <dgm:pt modelId="{EC6EEB0B-E5D3-484D-8092-858DA2A6AC37}" type="pres">
      <dgm:prSet presAssocID="{8F47919B-028A-42E0-9B17-F932CCEE31DB}" presName="Composite" presStyleCnt="0"/>
      <dgm:spPr/>
    </dgm:pt>
    <dgm:pt modelId="{6D355521-F5ED-4236-85BF-8EC98D14225E}" type="pres">
      <dgm:prSet presAssocID="{8F47919B-028A-42E0-9B17-F932CCEE31DB}" presName="Picture" presStyleLbl="node1" presStyleIdx="1" presStyleCnt="3"/>
      <dgm:spPr>
        <a:blipFill rotWithShape="1">
          <a:blip xmlns:r="http://schemas.openxmlformats.org/officeDocument/2006/relationships" r:embed="rId1"/>
          <a:srcRect/>
          <a:stretch>
            <a:fillRect/>
          </a:stretch>
        </a:blipFill>
      </dgm:spPr>
      <dgm:extLst>
        <a:ext uri="{E40237B7-FDA0-4F09-8148-C483321AD2D9}">
          <dgm14:cNvPr xmlns:dgm14="http://schemas.microsoft.com/office/drawing/2010/diagram" id="0" name="" descr="Cropped shot of a group of business colleagues sitting around a table in the boardroom during a meeting"/>
        </a:ext>
      </dgm:extLst>
    </dgm:pt>
    <dgm:pt modelId="{0619A0B2-3199-4093-ACA5-3D1519569176}" type="pres">
      <dgm:prSet presAssocID="{8F47919B-028A-42E0-9B17-F932CCEE31DB}" presName="Subtitle" presStyleLbl="revTx" presStyleIdx="2" presStyleCnt="6">
        <dgm:presLayoutVars>
          <dgm:chMax val="0"/>
          <dgm:bulletEnabled/>
        </dgm:presLayoutVars>
      </dgm:prSet>
      <dgm:spPr/>
    </dgm:pt>
    <dgm:pt modelId="{F739B5AF-BEE3-4F42-8EEB-C4ABE3D9C32A}" type="pres">
      <dgm:prSet presAssocID="{8F47919B-028A-42E0-9B17-F932CCEE31DB}" presName="Description" presStyleLbl="revTx" presStyleIdx="3" presStyleCnt="6">
        <dgm:presLayoutVars>
          <dgm:bulletEnabled/>
        </dgm:presLayoutVars>
      </dgm:prSet>
      <dgm:spPr/>
    </dgm:pt>
    <dgm:pt modelId="{1AA3296F-F50A-4F23-806A-53C43A36C3A2}" type="pres">
      <dgm:prSet presAssocID="{E027C88D-2266-4F91-9219-E0A053673FAC}" presName="sibTrans" presStyleLbl="sibTrans2D1" presStyleIdx="0" presStyleCnt="0"/>
      <dgm:spPr/>
    </dgm:pt>
    <dgm:pt modelId="{876221A7-FB68-43D3-99B8-B38C7BD85FC7}" type="pres">
      <dgm:prSet presAssocID="{5C59BCD9-BF11-40D5-8C01-46B55C8CD32E}" presName="Composite" presStyleCnt="0"/>
      <dgm:spPr/>
    </dgm:pt>
    <dgm:pt modelId="{29D78C57-1E3A-45C4-9E8C-59C0527A4F18}" type="pres">
      <dgm:prSet presAssocID="{5C59BCD9-BF11-40D5-8C01-46B55C8CD32E}" presName="Picture" presStyleLbl="node1" presStyleIdx="2" presStyleCnt="3"/>
      <dgm:spPr>
        <a:blipFill rotWithShape="1">
          <a:blip xmlns:r="http://schemas.openxmlformats.org/officeDocument/2006/relationships" r:embed="rId1"/>
          <a:srcRect/>
          <a:stretch>
            <a:fillRect/>
          </a:stretch>
        </a:blipFill>
      </dgm:spPr>
      <dgm:extLst>
        <a:ext uri="{E40237B7-FDA0-4F09-8148-C483321AD2D9}">
          <dgm14:cNvPr xmlns:dgm14="http://schemas.microsoft.com/office/drawing/2010/diagram" id="0" name="" descr="Hand writing on sticky notes"/>
        </a:ext>
      </dgm:extLst>
    </dgm:pt>
    <dgm:pt modelId="{4D5D73A5-0441-467B-A62E-D8851DB236A6}" type="pres">
      <dgm:prSet presAssocID="{5C59BCD9-BF11-40D5-8C01-46B55C8CD32E}" presName="Subtitle" presStyleLbl="revTx" presStyleIdx="4" presStyleCnt="6">
        <dgm:presLayoutVars>
          <dgm:chMax val="0"/>
          <dgm:bulletEnabled/>
        </dgm:presLayoutVars>
      </dgm:prSet>
      <dgm:spPr/>
    </dgm:pt>
    <dgm:pt modelId="{9A808052-766B-4BE1-B985-84FBA742ED31}" type="pres">
      <dgm:prSet presAssocID="{5C59BCD9-BF11-40D5-8C01-46B55C8CD32E}" presName="Description" presStyleLbl="revTx" presStyleIdx="5" presStyleCnt="6">
        <dgm:presLayoutVars>
          <dgm:bulletEnabled/>
        </dgm:presLayoutVars>
      </dgm:prSet>
      <dgm:spPr/>
    </dgm:pt>
  </dgm:ptLst>
  <dgm:cxnLst>
    <dgm:cxn modelId="{9756451A-D1B7-40FA-995C-62337BC1932E}" type="presOf" srcId="{5C59BCD9-BF11-40D5-8C01-46B55C8CD32E}" destId="{4D5D73A5-0441-467B-A62E-D8851DB236A6}" srcOrd="0" destOrd="0" presId="urn:microsoft.com/office/officeart/2024/3/layout/verticalVisualTextBlock1"/>
    <dgm:cxn modelId="{4D14C42C-ED29-405C-B25B-A5535C19933E}" type="presOf" srcId="{FA712C99-86DB-43F0-AE2F-F89318709B06}" destId="{D0A249BE-05CA-4A7C-ACDD-F780798E38D6}" srcOrd="0" destOrd="0" presId="urn:microsoft.com/office/officeart/2024/3/layout/verticalVisualTextBlock1"/>
    <dgm:cxn modelId="{A9FD7035-6A1D-44AC-81CC-28053CEBEF19}" type="presOf" srcId="{992A03D3-0BCF-46AF-82F9-B54E4F8F7CED}" destId="{94EE8E73-F09F-454D-B4AB-D299F66DE399}" srcOrd="0" destOrd="0" presId="urn:microsoft.com/office/officeart/2024/3/layout/verticalVisualTextBlock1"/>
    <dgm:cxn modelId="{5568DC6D-997D-4CBC-8BBF-73A86416AE7E}" type="presOf" srcId="{30259E5E-522E-4535-BAA3-3B74F5A7FC64}" destId="{9A808052-766B-4BE1-B985-84FBA742ED31}" srcOrd="0" destOrd="0" presId="urn:microsoft.com/office/officeart/2024/3/layout/verticalVisualTextBlock1"/>
    <dgm:cxn modelId="{51F7A853-5E5B-430A-9B65-B8840A65CD61}" type="presOf" srcId="{12C4A7C8-4E0A-40CA-9AA2-91A66FC4A29B}" destId="{B1003B54-9A68-4184-8AC2-9F6521BF458B}" srcOrd="0" destOrd="0" presId="urn:microsoft.com/office/officeart/2024/3/layout/verticalVisualTextBlock1"/>
    <dgm:cxn modelId="{0B299A54-8C4F-4F73-AA0B-EB4218443E33}" srcId="{8F47919B-028A-42E0-9B17-F932CCEE31DB}" destId="{F90CCDF0-A08B-40D4-8D07-9B96C279CD1B}" srcOrd="0" destOrd="0" parTransId="{4453CE8C-17F9-44C8-A7D9-83DD130091A1}" sibTransId="{99D6D96F-2186-4878-9639-6B1F76291F3B}"/>
    <dgm:cxn modelId="{0C234059-47A5-4E6B-9CCF-8614946146A7}" srcId="{83A5CD9E-47A3-48FC-8971-0D380CB2437D}" destId="{5C59BCD9-BF11-40D5-8C01-46B55C8CD32E}" srcOrd="2" destOrd="0" parTransId="{39FB5E42-C531-44EE-88F3-A87E89A817BD}" sibTransId="{AE2CEC54-2268-46E1-B15D-FE890BC14247}"/>
    <dgm:cxn modelId="{C859917B-DB37-4B59-A9CE-2F3DAF449E4B}" type="presOf" srcId="{F90CCDF0-A08B-40D4-8D07-9B96C279CD1B}" destId="{F739B5AF-BEE3-4F42-8EEB-C4ABE3D9C32A}" srcOrd="0" destOrd="0" presId="urn:microsoft.com/office/officeart/2024/3/layout/verticalVisualTextBlock1"/>
    <dgm:cxn modelId="{6046098D-365F-49EA-A21E-26C1A72A778D}" type="presOf" srcId="{8F47919B-028A-42E0-9B17-F932CCEE31DB}" destId="{0619A0B2-3199-4093-ACA5-3D1519569176}" srcOrd="0" destOrd="0" presId="urn:microsoft.com/office/officeart/2024/3/layout/verticalVisualTextBlock1"/>
    <dgm:cxn modelId="{D0BFD691-9933-4A21-8C37-94BBF311CB74}" srcId="{5C59BCD9-BF11-40D5-8C01-46B55C8CD32E}" destId="{30259E5E-522E-4535-BAA3-3B74F5A7FC64}" srcOrd="0" destOrd="0" parTransId="{494FB6BD-D8EB-47F6-ACE9-79655C6F178D}" sibTransId="{42256F98-A969-4A16-AE21-A0A34DD30BE3}"/>
    <dgm:cxn modelId="{C4BC69A2-8C5A-449B-8950-0E14D74E5D11}" srcId="{83A5CD9E-47A3-48FC-8971-0D380CB2437D}" destId="{992A03D3-0BCF-46AF-82F9-B54E4F8F7CED}" srcOrd="0" destOrd="0" parTransId="{90EB953E-439F-4E20-B236-2BAF75D5F8AA}" sibTransId="{FA712C99-86DB-43F0-AE2F-F89318709B06}"/>
    <dgm:cxn modelId="{0048A6AB-3BE9-4BDE-A014-864E4F577AAF}" type="presOf" srcId="{83A5CD9E-47A3-48FC-8971-0D380CB2437D}" destId="{2586642E-5D4A-4C41-8667-6EF5166B9AEA}" srcOrd="0" destOrd="0" presId="urn:microsoft.com/office/officeart/2024/3/layout/verticalVisualTextBlock1"/>
    <dgm:cxn modelId="{D00BD8C3-48F8-4E3D-8198-109E9391DA24}" srcId="{83A5CD9E-47A3-48FC-8971-0D380CB2437D}" destId="{8F47919B-028A-42E0-9B17-F932CCEE31DB}" srcOrd="1" destOrd="0" parTransId="{1CC355A1-7EC2-470F-9A3A-5BF9131EFECB}" sibTransId="{E027C88D-2266-4F91-9219-E0A053673FAC}"/>
    <dgm:cxn modelId="{C72BD5E4-9A68-4BBC-8A77-D4E2883EC629}" srcId="{992A03D3-0BCF-46AF-82F9-B54E4F8F7CED}" destId="{12C4A7C8-4E0A-40CA-9AA2-91A66FC4A29B}" srcOrd="0" destOrd="0" parTransId="{F9B1AE6F-8926-4302-8DCB-8ED32F395EDA}" sibTransId="{D97EED88-3037-4BF5-AB53-F9B1075753E1}"/>
    <dgm:cxn modelId="{9DF382EF-28FB-47C8-A4A1-78D7B2EBEE9A}" type="presOf" srcId="{E027C88D-2266-4F91-9219-E0A053673FAC}" destId="{1AA3296F-F50A-4F23-806A-53C43A36C3A2}" srcOrd="0" destOrd="0" presId="urn:microsoft.com/office/officeart/2024/3/layout/verticalVisualTextBlock1"/>
    <dgm:cxn modelId="{E165AD27-4609-42FB-A575-CAAD54812C32}" type="presParOf" srcId="{2586642E-5D4A-4C41-8667-6EF5166B9AEA}" destId="{E65728E2-64AA-4701-A48A-F38175144E73}" srcOrd="0" destOrd="0" presId="urn:microsoft.com/office/officeart/2024/3/layout/verticalVisualTextBlock1"/>
    <dgm:cxn modelId="{BC0A6595-0DB8-48A6-83DE-F71264D08F55}" type="presParOf" srcId="{E65728E2-64AA-4701-A48A-F38175144E73}" destId="{5D22A4BF-6DF8-43A1-9B0A-5744B48E2EEC}" srcOrd="0" destOrd="0" presId="urn:microsoft.com/office/officeart/2024/3/layout/verticalVisualTextBlock1"/>
    <dgm:cxn modelId="{7B5F596A-A7B5-466D-B99E-638D41929382}" type="presParOf" srcId="{E65728E2-64AA-4701-A48A-F38175144E73}" destId="{94EE8E73-F09F-454D-B4AB-D299F66DE399}" srcOrd="1" destOrd="0" presId="urn:microsoft.com/office/officeart/2024/3/layout/verticalVisualTextBlock1"/>
    <dgm:cxn modelId="{9297AA10-E094-4DFD-B001-D3FB3C96BFF1}" type="presParOf" srcId="{E65728E2-64AA-4701-A48A-F38175144E73}" destId="{B1003B54-9A68-4184-8AC2-9F6521BF458B}" srcOrd="2" destOrd="0" presId="urn:microsoft.com/office/officeart/2024/3/layout/verticalVisualTextBlock1"/>
    <dgm:cxn modelId="{F51A508A-7A8E-450B-AEA5-FB49C5627C34}" type="presParOf" srcId="{2586642E-5D4A-4C41-8667-6EF5166B9AEA}" destId="{D0A249BE-05CA-4A7C-ACDD-F780798E38D6}" srcOrd="1" destOrd="0" presId="urn:microsoft.com/office/officeart/2024/3/layout/verticalVisualTextBlock1"/>
    <dgm:cxn modelId="{18A75CC6-F532-48FE-BB5E-60F88B24EEFF}" type="presParOf" srcId="{2586642E-5D4A-4C41-8667-6EF5166B9AEA}" destId="{EC6EEB0B-E5D3-484D-8092-858DA2A6AC37}" srcOrd="2" destOrd="0" presId="urn:microsoft.com/office/officeart/2024/3/layout/verticalVisualTextBlock1"/>
    <dgm:cxn modelId="{36E63382-6A51-43F6-B63F-A041FB77B37F}" type="presParOf" srcId="{EC6EEB0B-E5D3-484D-8092-858DA2A6AC37}" destId="{6D355521-F5ED-4236-85BF-8EC98D14225E}" srcOrd="0" destOrd="0" presId="urn:microsoft.com/office/officeart/2024/3/layout/verticalVisualTextBlock1"/>
    <dgm:cxn modelId="{B487FCF8-3E44-4916-8FBE-5E266286404B}" type="presParOf" srcId="{EC6EEB0B-E5D3-484D-8092-858DA2A6AC37}" destId="{0619A0B2-3199-4093-ACA5-3D1519569176}" srcOrd="1" destOrd="0" presId="urn:microsoft.com/office/officeart/2024/3/layout/verticalVisualTextBlock1"/>
    <dgm:cxn modelId="{EEA0603E-3393-4FDC-9F51-B5777C0DCACC}" type="presParOf" srcId="{EC6EEB0B-E5D3-484D-8092-858DA2A6AC37}" destId="{F739B5AF-BEE3-4F42-8EEB-C4ABE3D9C32A}" srcOrd="2" destOrd="0" presId="urn:microsoft.com/office/officeart/2024/3/layout/verticalVisualTextBlock1"/>
    <dgm:cxn modelId="{77BBBC11-62F8-4D7D-9F5B-390F66D33AFD}" type="presParOf" srcId="{2586642E-5D4A-4C41-8667-6EF5166B9AEA}" destId="{1AA3296F-F50A-4F23-806A-53C43A36C3A2}" srcOrd="3" destOrd="0" presId="urn:microsoft.com/office/officeart/2024/3/layout/verticalVisualTextBlock1"/>
    <dgm:cxn modelId="{A49EED03-DD6D-42CC-BDD8-AC57839CA2F7}" type="presParOf" srcId="{2586642E-5D4A-4C41-8667-6EF5166B9AEA}" destId="{876221A7-FB68-43D3-99B8-B38C7BD85FC7}" srcOrd="4" destOrd="0" presId="urn:microsoft.com/office/officeart/2024/3/layout/verticalVisualTextBlock1"/>
    <dgm:cxn modelId="{C4000F50-675B-4B4D-A691-B93DC60A5ABF}" type="presParOf" srcId="{876221A7-FB68-43D3-99B8-B38C7BD85FC7}" destId="{29D78C57-1E3A-45C4-9E8C-59C0527A4F18}" srcOrd="0" destOrd="0" presId="urn:microsoft.com/office/officeart/2024/3/layout/verticalVisualTextBlock1"/>
    <dgm:cxn modelId="{3435F30D-398E-437C-A04C-2002BE9426FE}" type="presParOf" srcId="{876221A7-FB68-43D3-99B8-B38C7BD85FC7}" destId="{4D5D73A5-0441-467B-A62E-D8851DB236A6}" srcOrd="1" destOrd="0" presId="urn:microsoft.com/office/officeart/2024/3/layout/verticalVisualTextBlock1"/>
    <dgm:cxn modelId="{09988C64-1444-40E0-8D66-B7B0DA93CE65}" type="presParOf" srcId="{876221A7-FB68-43D3-99B8-B38C7BD85FC7}" destId="{9A808052-766B-4BE1-B985-84FBA742ED31}"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0D9FA5-0EDC-4E99-AF90-3D5ED51D830E}">
      <dsp:nvSpPr>
        <dsp:cNvPr id="0" name=""/>
        <dsp:cNvSpPr/>
      </dsp:nvSpPr>
      <dsp:spPr>
        <a:xfrm>
          <a:off x="0" y="0"/>
          <a:ext cx="1239161" cy="1239161"/>
        </a:xfrm>
        <a:prstGeom prst="rect">
          <a:avLst/>
        </a:prstGeom>
        <a:blipFill>
          <a:blip xmlns:r="http://schemas.openxmlformats.org/officeDocument/2006/relationships" r:embed="rId1" cstate="print">
            <a:extLst>
              <a:ext uri="{28A0092B-C50C-407E-A947-70E740481C1C}">
                <a14:useLocalDpi xmlns:a14="http://schemas.microsoft.com/office/drawing/2010/main" val="0"/>
              </a:ext>
            </a:extLst>
          </a:blip>
          <a:srcRect l="15566" r="17684"/>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EBC7465-F88B-40C9-AD3B-3CB2EEB3099E}">
      <dsp:nvSpPr>
        <dsp:cNvPr id="0" name=""/>
        <dsp:cNvSpPr/>
      </dsp:nvSpPr>
      <dsp:spPr>
        <a:xfrm>
          <a:off x="1419161" y="0"/>
          <a:ext cx="9553638" cy="355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Learning from Experience</a:t>
          </a:r>
        </a:p>
      </dsp:txBody>
      <dsp:txXfrm>
        <a:off x="1419161" y="0"/>
        <a:ext cx="9553638" cy="355012"/>
      </dsp:txXfrm>
    </dsp:sp>
    <dsp:sp modelId="{5ADAF36C-5154-4A39-9BEE-979F5AF7B256}">
      <dsp:nvSpPr>
        <dsp:cNvPr id="0" name=""/>
        <dsp:cNvSpPr/>
      </dsp:nvSpPr>
      <dsp:spPr>
        <a:xfrm>
          <a:off x="1419161" y="355012"/>
          <a:ext cx="9553638" cy="884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Reflective writing encourages critical thinking about experiences to deepen understanding and promote personal growth.</a:t>
          </a:r>
        </a:p>
      </dsp:txBody>
      <dsp:txXfrm>
        <a:off x="1419161" y="355012"/>
        <a:ext cx="9553638" cy="884149"/>
      </dsp:txXfrm>
    </dsp:sp>
    <dsp:sp modelId="{53A1C5DC-7DDD-4BF5-9A92-F8F87190F167}">
      <dsp:nvSpPr>
        <dsp:cNvPr id="0" name=""/>
        <dsp:cNvSpPr/>
      </dsp:nvSpPr>
      <dsp:spPr>
        <a:xfrm>
          <a:off x="0" y="1338294"/>
          <a:ext cx="1239161" cy="1239161"/>
        </a:xfrm>
        <a:prstGeom prst="rect">
          <a:avLst/>
        </a:prstGeom>
        <a:blipFill>
          <a:blip xmlns:r="http://schemas.openxmlformats.org/officeDocument/2006/relationships" r:embed="rId2" cstate="print">
            <a:extLst>
              <a:ext uri="{28A0092B-C50C-407E-A947-70E740481C1C}">
                <a14:useLocalDpi xmlns:a14="http://schemas.microsoft.com/office/drawing/2010/main" val="0"/>
              </a:ext>
            </a:extLst>
          </a:blip>
          <a:srcRect l="21515" r="11735"/>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D17A0437-F6F5-484C-B646-CCE2EC28F68D}">
      <dsp:nvSpPr>
        <dsp:cNvPr id="0" name=""/>
        <dsp:cNvSpPr/>
      </dsp:nvSpPr>
      <dsp:spPr>
        <a:xfrm>
          <a:off x="1419161" y="1338294"/>
          <a:ext cx="9553638" cy="355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Improving Future Practice</a:t>
          </a:r>
        </a:p>
      </dsp:txBody>
      <dsp:txXfrm>
        <a:off x="1419161" y="1338294"/>
        <a:ext cx="9553638" cy="355012"/>
      </dsp:txXfrm>
    </dsp:sp>
    <dsp:sp modelId="{D0E17C7D-303F-4144-96F4-703C28F957A6}">
      <dsp:nvSpPr>
        <dsp:cNvPr id="0" name=""/>
        <dsp:cNvSpPr/>
      </dsp:nvSpPr>
      <dsp:spPr>
        <a:xfrm>
          <a:off x="1419161" y="1693307"/>
          <a:ext cx="9553638" cy="884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Identifying strengths and weaknesses through reflection supports informed decisions and behavioural improvements.</a:t>
          </a:r>
        </a:p>
      </dsp:txBody>
      <dsp:txXfrm>
        <a:off x="1419161" y="1693307"/>
        <a:ext cx="9553638" cy="884149"/>
      </dsp:txXfrm>
    </dsp:sp>
    <dsp:sp modelId="{F57C1FFA-3CFB-40C6-818E-B0985144D442}">
      <dsp:nvSpPr>
        <dsp:cNvPr id="0" name=""/>
        <dsp:cNvSpPr/>
      </dsp:nvSpPr>
      <dsp:spPr>
        <a:xfrm>
          <a:off x="0" y="2676589"/>
          <a:ext cx="1239161" cy="1239161"/>
        </a:xfrm>
        <a:prstGeom prst="rect">
          <a:avLst/>
        </a:prstGeom>
        <a:blipFill>
          <a:blip xmlns:r="http://schemas.openxmlformats.org/officeDocument/2006/relationships" r:embed="rId3" cstate="print">
            <a:extLst>
              <a:ext uri="{28A0092B-C50C-407E-A947-70E740481C1C}">
                <a14:useLocalDpi xmlns:a14="http://schemas.microsoft.com/office/drawing/2010/main" val="0"/>
              </a:ext>
            </a:extLst>
          </a:blip>
          <a:srcRect l="2751" r="30748" b="-2"/>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9405D7CB-7F0B-4B4E-960F-7BFEFAFC1E65}">
      <dsp:nvSpPr>
        <dsp:cNvPr id="0" name=""/>
        <dsp:cNvSpPr/>
      </dsp:nvSpPr>
      <dsp:spPr>
        <a:xfrm>
          <a:off x="1419161" y="2676589"/>
          <a:ext cx="9553638" cy="355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Connecting Theory and Practice</a:t>
          </a:r>
        </a:p>
      </dsp:txBody>
      <dsp:txXfrm>
        <a:off x="1419161" y="2676589"/>
        <a:ext cx="9553638" cy="355012"/>
      </dsp:txXfrm>
    </dsp:sp>
    <dsp:sp modelId="{464F5AB9-5EE3-487F-B6FD-5A6806A4E19B}">
      <dsp:nvSpPr>
        <dsp:cNvPr id="0" name=""/>
        <dsp:cNvSpPr/>
      </dsp:nvSpPr>
      <dsp:spPr>
        <a:xfrm>
          <a:off x="1419161" y="3031601"/>
          <a:ext cx="9553638" cy="884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Reflective writing links academic concepts with real-life situations to enhance comprehension and application.</a:t>
          </a:r>
        </a:p>
      </dsp:txBody>
      <dsp:txXfrm>
        <a:off x="1419161" y="3031601"/>
        <a:ext cx="9553638" cy="8841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317183-0F5E-4228-92BB-2FC0931D69B0}">
      <dsp:nvSpPr>
        <dsp:cNvPr id="0" name=""/>
        <dsp:cNvSpPr/>
      </dsp:nvSpPr>
      <dsp:spPr>
        <a:xfrm>
          <a:off x="0" y="0"/>
          <a:ext cx="1239161" cy="1239161"/>
        </a:xfrm>
        <a:prstGeom prst="rect">
          <a:avLst/>
        </a:prstGeom>
        <a:blipFill>
          <a:blip xmlns:r="http://schemas.openxmlformats.org/officeDocument/2006/relationships" r:embed="rId1" cstate="print">
            <a:extLst>
              <a:ext uri="{28A0092B-C50C-407E-A947-70E740481C1C}">
                <a14:useLocalDpi xmlns:a14="http://schemas.microsoft.com/office/drawing/2010/main" val="0"/>
              </a:ext>
            </a:extLst>
          </a:blip>
          <a:srcRect l="13708" r="16288" b="-6"/>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57CB6D4-2601-4BFE-8169-C0E99998D586}">
      <dsp:nvSpPr>
        <dsp:cNvPr id="0" name=""/>
        <dsp:cNvSpPr/>
      </dsp:nvSpPr>
      <dsp:spPr>
        <a:xfrm>
          <a:off x="1419161" y="0"/>
          <a:ext cx="9553638" cy="355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Gibbs’ Reflective Cycle</a:t>
          </a:r>
        </a:p>
      </dsp:txBody>
      <dsp:txXfrm>
        <a:off x="1419161" y="0"/>
        <a:ext cx="9553638" cy="355012"/>
      </dsp:txXfrm>
    </dsp:sp>
    <dsp:sp modelId="{47362D7B-0262-463E-BF2A-EAC700886E3B}">
      <dsp:nvSpPr>
        <dsp:cNvPr id="0" name=""/>
        <dsp:cNvSpPr/>
      </dsp:nvSpPr>
      <dsp:spPr>
        <a:xfrm>
          <a:off x="1419161" y="355012"/>
          <a:ext cx="9553638" cy="884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Gibbs’ model consists of six stages guiding detailed reflection from description to action planning.</a:t>
          </a:r>
        </a:p>
      </dsp:txBody>
      <dsp:txXfrm>
        <a:off x="1419161" y="355012"/>
        <a:ext cx="9553638" cy="884149"/>
      </dsp:txXfrm>
    </dsp:sp>
    <dsp:sp modelId="{F8168CB0-28B4-450E-8C75-8CB44283E753}">
      <dsp:nvSpPr>
        <dsp:cNvPr id="0" name=""/>
        <dsp:cNvSpPr/>
      </dsp:nvSpPr>
      <dsp:spPr>
        <a:xfrm>
          <a:off x="0" y="1338294"/>
          <a:ext cx="1239161" cy="1239161"/>
        </a:xfrm>
        <a:prstGeom prst="rect">
          <a:avLst/>
        </a:prstGeom>
        <a:blipFill>
          <a:blip xmlns:r="http://schemas.openxmlformats.org/officeDocument/2006/relationships" r:embed="rId2" cstate="print">
            <a:extLst>
              <a:ext uri="{28A0092B-C50C-407E-A947-70E740481C1C}">
                <a14:useLocalDpi xmlns:a14="http://schemas.microsoft.com/office/drawing/2010/main" val="0"/>
              </a:ext>
            </a:extLst>
          </a:blip>
          <a:srcRect l="28451" r="4799"/>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FB326547-A95B-401A-808C-CF05C0B86DF0}">
      <dsp:nvSpPr>
        <dsp:cNvPr id="0" name=""/>
        <dsp:cNvSpPr/>
      </dsp:nvSpPr>
      <dsp:spPr>
        <a:xfrm>
          <a:off x="1419161" y="1338294"/>
          <a:ext cx="9553638" cy="355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Kolb’s Experiential Learning Cycle</a:t>
          </a:r>
        </a:p>
      </dsp:txBody>
      <dsp:txXfrm>
        <a:off x="1419161" y="1338294"/>
        <a:ext cx="9553638" cy="355012"/>
      </dsp:txXfrm>
    </dsp:sp>
    <dsp:sp modelId="{0B68D9FF-F8E5-4AE0-80BB-941A1E5FDBED}">
      <dsp:nvSpPr>
        <dsp:cNvPr id="0" name=""/>
        <dsp:cNvSpPr/>
      </dsp:nvSpPr>
      <dsp:spPr>
        <a:xfrm>
          <a:off x="1419161" y="1693307"/>
          <a:ext cx="9553638" cy="884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Kolb’s cycle includes four stages emphasizing learning through concrete experience and reflection.</a:t>
          </a:r>
        </a:p>
      </dsp:txBody>
      <dsp:txXfrm>
        <a:off x="1419161" y="1693307"/>
        <a:ext cx="9553638" cy="884149"/>
      </dsp:txXfrm>
    </dsp:sp>
    <dsp:sp modelId="{AB89616A-966F-4A26-B5CC-0D7BDA851648}">
      <dsp:nvSpPr>
        <dsp:cNvPr id="0" name=""/>
        <dsp:cNvSpPr/>
      </dsp:nvSpPr>
      <dsp:spPr>
        <a:xfrm>
          <a:off x="0" y="2676589"/>
          <a:ext cx="1239161" cy="1239161"/>
        </a:xfrm>
        <a:prstGeom prst="rect">
          <a:avLst/>
        </a:prstGeom>
        <a:blipFill>
          <a:blip xmlns:r="http://schemas.openxmlformats.org/officeDocument/2006/relationships" r:embed="rId3" cstate="print">
            <a:extLst>
              <a:ext uri="{28A0092B-C50C-407E-A947-70E740481C1C}">
                <a14:useLocalDpi xmlns:a14="http://schemas.microsoft.com/office/drawing/2010/main" val="0"/>
              </a:ext>
            </a:extLst>
          </a:blip>
          <a:srcRect r="3325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69EE841E-7943-4160-BB6F-C40A806AC13E}">
      <dsp:nvSpPr>
        <dsp:cNvPr id="0" name=""/>
        <dsp:cNvSpPr/>
      </dsp:nvSpPr>
      <dsp:spPr>
        <a:xfrm>
          <a:off x="1419161" y="2676589"/>
          <a:ext cx="9553638" cy="355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Benefits of Frameworks</a:t>
          </a:r>
        </a:p>
      </dsp:txBody>
      <dsp:txXfrm>
        <a:off x="1419161" y="2676589"/>
        <a:ext cx="9553638" cy="355012"/>
      </dsp:txXfrm>
    </dsp:sp>
    <dsp:sp modelId="{57393E58-1E93-489E-9176-045BA70DCBB5}">
      <dsp:nvSpPr>
        <dsp:cNvPr id="0" name=""/>
        <dsp:cNvSpPr/>
      </dsp:nvSpPr>
      <dsp:spPr>
        <a:xfrm>
          <a:off x="1419161" y="3031601"/>
          <a:ext cx="9553638" cy="884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These frameworks provide systematic approaches to organize thoughts and derive meaningful conclusions.</a:t>
          </a:r>
        </a:p>
      </dsp:txBody>
      <dsp:txXfrm>
        <a:off x="1419161" y="3031601"/>
        <a:ext cx="9553638" cy="8841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7FB38E-B913-41A2-94EE-0245A7E9173A}">
      <dsp:nvSpPr>
        <dsp:cNvPr id="0" name=""/>
        <dsp:cNvSpPr/>
      </dsp:nvSpPr>
      <dsp:spPr>
        <a:xfrm>
          <a:off x="0" y="0"/>
          <a:ext cx="1216979" cy="121697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Lst>
          </a:blip>
          <a:srcRect l="13707" r="16290" b="-4"/>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8B29AC6F-F6C2-43C1-B8DA-27767C36280B}">
      <dsp:nvSpPr>
        <dsp:cNvPr id="0" name=""/>
        <dsp:cNvSpPr/>
      </dsp:nvSpPr>
      <dsp:spPr>
        <a:xfrm>
          <a:off x="1396979" y="0"/>
          <a:ext cx="9926525" cy="362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Structured Reflective Framework</a:t>
          </a:r>
        </a:p>
      </dsp:txBody>
      <dsp:txXfrm>
        <a:off x="1396979" y="0"/>
        <a:ext cx="9926525" cy="362254"/>
      </dsp:txXfrm>
    </dsp:sp>
    <dsp:sp modelId="{E9E82FB9-3ED0-41C9-A5C4-973369A20B34}">
      <dsp:nvSpPr>
        <dsp:cNvPr id="0" name=""/>
        <dsp:cNvSpPr/>
      </dsp:nvSpPr>
      <dsp:spPr>
        <a:xfrm>
          <a:off x="1396979" y="362254"/>
          <a:ext cx="9926525" cy="8547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Gibbs' model provides a systematic approach to reflect on experiences for deeper understanding and learning.</a:t>
          </a:r>
        </a:p>
      </dsp:txBody>
      <dsp:txXfrm>
        <a:off x="1396979" y="362254"/>
        <a:ext cx="9926525" cy="854724"/>
      </dsp:txXfrm>
    </dsp:sp>
    <dsp:sp modelId="{680EC2AA-4EC6-4B83-8BE3-110897C0F8CD}">
      <dsp:nvSpPr>
        <dsp:cNvPr id="0" name=""/>
        <dsp:cNvSpPr/>
      </dsp:nvSpPr>
      <dsp:spPr>
        <a:xfrm>
          <a:off x="0" y="1314337"/>
          <a:ext cx="1216979" cy="1216979"/>
        </a:xfrm>
        <a:prstGeom prst="rect">
          <a:avLst/>
        </a:prstGeom>
        <a:blipFill>
          <a:blip xmlns:r="http://schemas.openxmlformats.org/officeDocument/2006/relationships" r:embed="rId2" cstate="print">
            <a:extLst>
              <a:ext uri="{28A0092B-C50C-407E-A947-70E740481C1C}">
                <a14:useLocalDpi xmlns:a14="http://schemas.microsoft.com/office/drawing/2010/main" val="0"/>
              </a:ext>
            </a:extLst>
          </a:blip>
          <a:srcRect l="16848" r="19158" b="8"/>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BD74433-E005-4560-8AC7-3D2B0519B825}">
      <dsp:nvSpPr>
        <dsp:cNvPr id="0" name=""/>
        <dsp:cNvSpPr/>
      </dsp:nvSpPr>
      <dsp:spPr>
        <a:xfrm>
          <a:off x="1396979" y="1314337"/>
          <a:ext cx="9926525" cy="362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Six Distinct Stages</a:t>
          </a:r>
        </a:p>
      </dsp:txBody>
      <dsp:txXfrm>
        <a:off x="1396979" y="1314337"/>
        <a:ext cx="9926525" cy="362254"/>
      </dsp:txXfrm>
    </dsp:sp>
    <dsp:sp modelId="{8320CAA2-6AA6-43E8-9B3B-026ACF9342CC}">
      <dsp:nvSpPr>
        <dsp:cNvPr id="0" name=""/>
        <dsp:cNvSpPr/>
      </dsp:nvSpPr>
      <dsp:spPr>
        <a:xfrm>
          <a:off x="1396979" y="1676592"/>
          <a:ext cx="9926525" cy="8547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The cycle includes Description, Feelings, Evaluation, Analysis, Conclusion, and Action Plan stages.</a:t>
          </a:r>
        </a:p>
      </dsp:txBody>
      <dsp:txXfrm>
        <a:off x="1396979" y="1676592"/>
        <a:ext cx="9926525" cy="854724"/>
      </dsp:txXfrm>
    </dsp:sp>
    <dsp:sp modelId="{3AD54FA2-184A-431B-AA4D-5F8D3A804FA1}">
      <dsp:nvSpPr>
        <dsp:cNvPr id="0" name=""/>
        <dsp:cNvSpPr/>
      </dsp:nvSpPr>
      <dsp:spPr>
        <a:xfrm>
          <a:off x="0" y="2628675"/>
          <a:ext cx="1216979" cy="1216979"/>
        </a:xfrm>
        <a:prstGeom prst="rect">
          <a:avLst/>
        </a:prstGeom>
        <a:blipFill>
          <a:blip xmlns:r="http://schemas.openxmlformats.org/officeDocument/2006/relationships" r:embed="rId3" cstate="print">
            <a:extLst>
              <a:ext uri="{28A0092B-C50C-407E-A947-70E740481C1C}">
                <a14:useLocalDpi xmlns:a14="http://schemas.microsoft.com/office/drawing/2010/main" val="0"/>
              </a:ext>
            </a:extLst>
          </a:blip>
          <a:srcRect l="14251" b="1"/>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7CC5569E-B538-4464-9D08-E5A109093442}">
      <dsp:nvSpPr>
        <dsp:cNvPr id="0" name=""/>
        <dsp:cNvSpPr/>
      </dsp:nvSpPr>
      <dsp:spPr>
        <a:xfrm>
          <a:off x="1396979" y="2628675"/>
          <a:ext cx="9926525" cy="362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Continuous Improvement</a:t>
          </a:r>
        </a:p>
      </dsp:txBody>
      <dsp:txXfrm>
        <a:off x="1396979" y="2628675"/>
        <a:ext cx="9926525" cy="362254"/>
      </dsp:txXfrm>
    </dsp:sp>
    <dsp:sp modelId="{0788EBE8-7F3A-4A9C-BF64-4A546DC1CCE1}">
      <dsp:nvSpPr>
        <dsp:cNvPr id="0" name=""/>
        <dsp:cNvSpPr/>
      </dsp:nvSpPr>
      <dsp:spPr>
        <a:xfrm>
          <a:off x="1396979" y="2990930"/>
          <a:ext cx="9926525" cy="8547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The cyclical nature encourages ongoing reflection and adaptation for personal and professional growth.</a:t>
          </a:r>
        </a:p>
      </dsp:txBody>
      <dsp:txXfrm>
        <a:off x="1396979" y="2990930"/>
        <a:ext cx="9926525" cy="8547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22A4BF-6DF8-43A1-9B0A-5744B48E2EEC}">
      <dsp:nvSpPr>
        <dsp:cNvPr id="0" name=""/>
        <dsp:cNvSpPr/>
      </dsp:nvSpPr>
      <dsp:spPr>
        <a:xfrm>
          <a:off x="0" y="0"/>
          <a:ext cx="1292102" cy="1292102"/>
        </a:xfrm>
        <a:prstGeom prst="rect">
          <a:avLst/>
        </a:prstGeom>
        <a:blipFill rotWithShape="1">
          <a:blip xmlns:r="http://schemas.openxmlformats.org/officeDocument/2006/relationships" r:embed="rId1"/>
          <a:srcRect/>
          <a:stretch>
            <a:fillRect/>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94EE8E73-F09F-454D-B4AB-D299F66DE399}">
      <dsp:nvSpPr>
        <dsp:cNvPr id="0" name=""/>
        <dsp:cNvSpPr/>
      </dsp:nvSpPr>
      <dsp:spPr>
        <a:xfrm>
          <a:off x="1472102" y="0"/>
          <a:ext cx="9436759" cy="35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Assessing Positive and Negative Aspects</a:t>
          </a:r>
        </a:p>
      </dsp:txBody>
      <dsp:txXfrm>
        <a:off x="1472102" y="0"/>
        <a:ext cx="9436759" cy="357053"/>
      </dsp:txXfrm>
    </dsp:sp>
    <dsp:sp modelId="{B1003B54-9A68-4184-8AC2-9F6521BF458B}">
      <dsp:nvSpPr>
        <dsp:cNvPr id="0" name=""/>
        <dsp:cNvSpPr/>
      </dsp:nvSpPr>
      <dsp:spPr>
        <a:xfrm>
          <a:off x="1472102" y="357053"/>
          <a:ext cx="9436759" cy="935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Evaluation involves identifying what went well and what could be improved in an experience or process.</a:t>
          </a:r>
        </a:p>
      </dsp:txBody>
      <dsp:txXfrm>
        <a:off x="1472102" y="357053"/>
        <a:ext cx="9436759" cy="935049"/>
      </dsp:txXfrm>
    </dsp:sp>
    <dsp:sp modelId="{6D355521-F5ED-4236-85BF-8EC98D14225E}">
      <dsp:nvSpPr>
        <dsp:cNvPr id="0" name=""/>
        <dsp:cNvSpPr/>
      </dsp:nvSpPr>
      <dsp:spPr>
        <a:xfrm>
          <a:off x="0" y="1395471"/>
          <a:ext cx="1292102" cy="1292102"/>
        </a:xfrm>
        <a:prstGeom prst="rect">
          <a:avLst/>
        </a:prstGeom>
        <a:blipFill rotWithShape="1">
          <a:blip xmlns:r="http://schemas.openxmlformats.org/officeDocument/2006/relationships" r:embed="rId1"/>
          <a:srcRect/>
          <a:stretch>
            <a:fillRect/>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0619A0B2-3199-4093-ACA5-3D1519569176}">
      <dsp:nvSpPr>
        <dsp:cNvPr id="0" name=""/>
        <dsp:cNvSpPr/>
      </dsp:nvSpPr>
      <dsp:spPr>
        <a:xfrm>
          <a:off x="1472102" y="1395471"/>
          <a:ext cx="9436759" cy="35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Considering Outcomes and Contributions</a:t>
          </a:r>
        </a:p>
      </dsp:txBody>
      <dsp:txXfrm>
        <a:off x="1472102" y="1395471"/>
        <a:ext cx="9436759" cy="357053"/>
      </dsp:txXfrm>
    </dsp:sp>
    <dsp:sp modelId="{F739B5AF-BEE3-4F42-8EEB-C4ABE3D9C32A}">
      <dsp:nvSpPr>
        <dsp:cNvPr id="0" name=""/>
        <dsp:cNvSpPr/>
      </dsp:nvSpPr>
      <dsp:spPr>
        <a:xfrm>
          <a:off x="1472102" y="1752524"/>
          <a:ext cx="9436759" cy="935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It is important to reflect on both the outcomes and the contributions of others during evaluation.</a:t>
          </a:r>
        </a:p>
      </dsp:txBody>
      <dsp:txXfrm>
        <a:off x="1472102" y="1752524"/>
        <a:ext cx="9436759" cy="935049"/>
      </dsp:txXfrm>
    </dsp:sp>
    <dsp:sp modelId="{29D78C57-1E3A-45C4-9E8C-59C0527A4F18}">
      <dsp:nvSpPr>
        <dsp:cNvPr id="0" name=""/>
        <dsp:cNvSpPr/>
      </dsp:nvSpPr>
      <dsp:spPr>
        <a:xfrm>
          <a:off x="0" y="2790942"/>
          <a:ext cx="1292102" cy="1292102"/>
        </a:xfrm>
        <a:prstGeom prst="rect">
          <a:avLst/>
        </a:prstGeom>
        <a:blipFill rotWithShape="1">
          <a:blip xmlns:r="http://schemas.openxmlformats.org/officeDocument/2006/relationships" r:embed="rId1"/>
          <a:srcRect/>
          <a:stretch>
            <a:fillRect/>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D5D73A5-0441-467B-A62E-D8851DB236A6}">
      <dsp:nvSpPr>
        <dsp:cNvPr id="0" name=""/>
        <dsp:cNvSpPr/>
      </dsp:nvSpPr>
      <dsp:spPr>
        <a:xfrm>
          <a:off x="1472102" y="2790942"/>
          <a:ext cx="9436759" cy="35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Highlighting Strategies and Improvements</a:t>
          </a:r>
        </a:p>
      </dsp:txBody>
      <dsp:txXfrm>
        <a:off x="1472102" y="2790942"/>
        <a:ext cx="9436759" cy="357053"/>
      </dsp:txXfrm>
    </dsp:sp>
    <dsp:sp modelId="{9A808052-766B-4BE1-B985-84FBA742ED31}">
      <dsp:nvSpPr>
        <dsp:cNvPr id="0" name=""/>
        <dsp:cNvSpPr/>
      </dsp:nvSpPr>
      <dsp:spPr>
        <a:xfrm>
          <a:off x="1472102" y="3147995"/>
          <a:ext cx="9436759" cy="935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Evaluation helps highlight effective strategies and pinpoint areas requiring attention for future development.</a:t>
          </a:r>
        </a:p>
      </dsp:txBody>
      <dsp:txXfrm>
        <a:off x="1472102" y="3147995"/>
        <a:ext cx="9436759" cy="935049"/>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80684-E850-4056-B20A-9BBF0F2531F7}" type="datetimeFigureOut">
              <a:t>9/15/2025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38E082-67C4-4028-A026-2C1E5EE3E93B}" type="slidenum">
              <a:t>‹#›</a:t>
            </a:fld>
            <a:endParaRPr lang="en-US"/>
          </a:p>
        </p:txBody>
      </p:sp>
    </p:spTree>
    <p:extLst>
      <p:ext uri="{BB962C8B-B14F-4D97-AF65-F5344CB8AC3E}">
        <p14:creationId xmlns:p14="http://schemas.microsoft.com/office/powerpoint/2010/main" val="767256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Purpose of Reflective Writing, Common Frameworks, Tips for Effective Reflective Writing, Example Sentence Starters</a:t>
            </a:r>
          </a:p>
        </p:txBody>
      </p:sp>
      <p:sp>
        <p:nvSpPr>
          <p:cNvPr id="4" name="Slide Number Placeholder 3"/>
          <p:cNvSpPr>
            <a:spLocks noGrp="1"/>
          </p:cNvSpPr>
          <p:nvPr>
            <p:ph type="sldNum" sz="quarter" idx="5"/>
          </p:nvPr>
        </p:nvSpPr>
        <p:spPr/>
        <p:txBody>
          <a:bodyPr/>
          <a:lstStyle/>
          <a:p>
            <a:fld id="{D7D48ACB-03A1-457B-A8D4-4C7DDD5D95B9}" type="slidenum">
              <a:t>2</a:t>
            </a:fld>
            <a:endParaRPr lang="en-US"/>
          </a:p>
        </p:txBody>
      </p:sp>
    </p:spTree>
    <p:extLst>
      <p:ext uri="{BB962C8B-B14F-4D97-AF65-F5344CB8AC3E}">
        <p14:creationId xmlns:p14="http://schemas.microsoft.com/office/powerpoint/2010/main" val="26409901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Reflective writing serves multiple important purposes across academic, professional, and personal development contexts. Firstly, it enables individuals to learn from their experiences by encouraging them to think critically about what happened, why it happened, and what they can take away from it. This process of introspection helps deepen understanding and fosters personal growth. Secondly, reflective writing is a tool for improving future practice. By identifying strengths and areas for improvement, individuals can make informed decisions and adjustments in their behaviour or approach. This is particularly valuable in professions that require continuous development, such as teaching, nursing, and social work. Thirdly, reflective writing helps connect theory with practice. It allows individuals to apply academic concepts to real-life situations, thereby enhancing their comprehension and demonstrating their ability to integrate knowledge into practical scenarios. Overall, reflective writing is a powerful method for enhancing self-awareness, promoting learning, and supporting professional development.</a:t>
            </a:r>
          </a:p>
        </p:txBody>
      </p:sp>
      <p:sp>
        <p:nvSpPr>
          <p:cNvPr id="4" name="Slide Number Placeholder 3"/>
          <p:cNvSpPr>
            <a:spLocks noGrp="1"/>
          </p:cNvSpPr>
          <p:nvPr>
            <p:ph type="sldNum" sz="quarter" idx="5"/>
          </p:nvPr>
        </p:nvSpPr>
        <p:spPr/>
        <p:txBody>
          <a:bodyPr/>
          <a:lstStyle/>
          <a:p>
            <a:fld id="{D7D48ACB-03A1-457B-A8D4-4C7DDD5D95B9}" type="slidenum">
              <a:t>3</a:t>
            </a:fld>
            <a:endParaRPr lang="en-US"/>
          </a:p>
        </p:txBody>
      </p:sp>
    </p:spTree>
    <p:extLst>
      <p:ext uri="{BB962C8B-B14F-4D97-AF65-F5344CB8AC3E}">
        <p14:creationId xmlns:p14="http://schemas.microsoft.com/office/powerpoint/2010/main" val="20128139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Reflective writing often benefits from structured frameworks that guide the process of reflection. Two widely used models are Gibbs’ Reflective Cycle and Kolb’s Experiential Learning Cycle. Gibbs’ Reflective Cycle consists of six stages: Description, Feelings, Evaluation, Analysis, Conclusion, and Action Plan. This model encourages a comprehensive examination of an experience, starting with a factual recount and progressing through emotional responses, evaluation of outcomes, deeper analysis, conclusions, and planning for future actions. It is particularly useful in educational and healthcare settings where detailed reflection is required. Kolb’s Experiential Learning Cycle, on the other hand, includes four stages: Concrete Experience, Reflective Observation, Abstract Conceptualization, and Active Experimentation. This model emphasizes learning through experience and is often used in training and development contexts. It encourages individuals to reflect on their experiences, derive theoretical insights, and apply these insights in future situations. Both frameworks provide a systematic approach to reflective writing, making it easier to organize thoughts and derive meaningful conclusions.</a:t>
            </a:r>
          </a:p>
        </p:txBody>
      </p:sp>
      <p:sp>
        <p:nvSpPr>
          <p:cNvPr id="4" name="Slide Number Placeholder 3"/>
          <p:cNvSpPr>
            <a:spLocks noGrp="1"/>
          </p:cNvSpPr>
          <p:nvPr>
            <p:ph type="sldNum" sz="quarter" idx="5"/>
          </p:nvPr>
        </p:nvSpPr>
        <p:spPr/>
        <p:txBody>
          <a:bodyPr/>
          <a:lstStyle/>
          <a:p>
            <a:fld id="{D7D48ACB-03A1-457B-A8D4-4C7DDD5D95B9}" type="slidenum">
              <a:t>4</a:t>
            </a:fld>
            <a:endParaRPr lang="en-US"/>
          </a:p>
        </p:txBody>
      </p:sp>
    </p:spTree>
    <p:extLst>
      <p:ext uri="{BB962C8B-B14F-4D97-AF65-F5344CB8AC3E}">
        <p14:creationId xmlns:p14="http://schemas.microsoft.com/office/powerpoint/2010/main" val="20541286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Gibbs' Reflective Cycle is a widely used framework for structured reflection, particularly in educational and professional development contexts. Developed by Graham Gibbs in 1988, the model encourages individuals to think systematically about the phases of an experience or activity. It consists of six distinct stages: Description, Feelings, Evaluation, Analysis, Conclusion, and Action Plan. Each stage prompts specific questions that guide the reflective process, helping individuals to understand their experiences more deeply and to learn from them. This cyclical approach is especially useful for continuous improvement, as it encourages ongoing reflection and adaptation. By following Gibbs' model, individuals can enhance their critical thinking skills, improve future performance, and foster personal and professional growth.</a:t>
            </a:r>
          </a:p>
        </p:txBody>
      </p:sp>
      <p:sp>
        <p:nvSpPr>
          <p:cNvPr id="4" name="Slide Number Placeholder 3"/>
          <p:cNvSpPr>
            <a:spLocks noGrp="1"/>
          </p:cNvSpPr>
          <p:nvPr>
            <p:ph type="sldNum" sz="quarter" idx="5"/>
          </p:nvPr>
        </p:nvSpPr>
        <p:spPr/>
        <p:txBody>
          <a:bodyPr/>
          <a:lstStyle/>
          <a:p>
            <a:fld id="{922BCA2D-6EC5-470A-935D-8759E131B30B}" type="slidenum">
              <a:t>5</a:t>
            </a:fld>
            <a:endParaRPr lang="en-US"/>
          </a:p>
        </p:txBody>
      </p:sp>
    </p:spTree>
    <p:extLst>
      <p:ext uri="{BB962C8B-B14F-4D97-AF65-F5344CB8AC3E}">
        <p14:creationId xmlns:p14="http://schemas.microsoft.com/office/powerpoint/2010/main" val="28671991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Description stage of Gibbs' Reflective Cycle involves recounting the experience in a factual and objective manner. This step sets the foundation for reflection by detailing what happened, who was involved, and where and when the event occurred. It is important to avoid interpretation or judgment at this stage. For example, one might describe attending a team meeting where they were required to present a project update. The focus should be on providing a clear and concise account of the event to ensure that subsequent stages of reflection are grounded in accurate information. This stage helps to contextualize the experience and serves as a reference point for deeper analysis.</a:t>
            </a:r>
          </a:p>
        </p:txBody>
      </p:sp>
      <p:sp>
        <p:nvSpPr>
          <p:cNvPr id="4" name="Slide Number Placeholder 3"/>
          <p:cNvSpPr>
            <a:spLocks noGrp="1"/>
          </p:cNvSpPr>
          <p:nvPr>
            <p:ph type="sldNum" sz="quarter" idx="5"/>
          </p:nvPr>
        </p:nvSpPr>
        <p:spPr/>
        <p:txBody>
          <a:bodyPr/>
          <a:lstStyle/>
          <a:p>
            <a:fld id="{922BCA2D-6EC5-470A-935D-8759E131B30B}" type="slidenum">
              <a:t>6</a:t>
            </a:fld>
            <a:endParaRPr lang="en-US"/>
          </a:p>
        </p:txBody>
      </p:sp>
    </p:spTree>
    <p:extLst>
      <p:ext uri="{BB962C8B-B14F-4D97-AF65-F5344CB8AC3E}">
        <p14:creationId xmlns:p14="http://schemas.microsoft.com/office/powerpoint/2010/main" val="7127092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In the Feelings stage, individuals explore their emotional responses to the experience. This includes considering what they were thinking and feeling before, during, and after the event. Reflecting on emotions helps to uncover underlying motivations and reactions that may have influenced behavior. For instance, someone might feel nervous before presenting but gain confidence as they speak. Acknowledging these feelings is crucial for understanding how emotions impact performance and decision-making. This stage encourages honesty and self-awareness, which are essential for meaningful reflection. By examining emotional responses, individuals can better understand their strengths and areas for emotional growth.</a:t>
            </a:r>
          </a:p>
          <a:p>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Impact on Behavior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Understanding feelings helps reveal motivations and reactions that influence behavior and decision-making.</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Self-Awareness and Growth</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Acknowledging emotions fosters honesty, self-awareness, and identifies areas for emotional development.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922BCA2D-6EC5-470A-935D-8759E131B30B}" type="slidenum">
              <a:t>7</a:t>
            </a:fld>
            <a:endParaRPr lang="en-US"/>
          </a:p>
        </p:txBody>
      </p:sp>
    </p:spTree>
    <p:extLst>
      <p:ext uri="{BB962C8B-B14F-4D97-AF65-F5344CB8AC3E}">
        <p14:creationId xmlns:p14="http://schemas.microsoft.com/office/powerpoint/2010/main" val="17156108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Evaluation stage involves assessing the positive and negative aspects of the experience. This includes identifying what went well and what could have been improved. It is important to consider both the outcomes and the process, as well as the contributions of others. For example, a presenter might note that the presentation was generally successful but struggled to answer one particular question. This stage helps to highlight effective strategies and pinpoint areas that require attention. By evaluating the experience, individuals can begin to understand the factors that contributed to success or failure, which is essential for learning and development.</a:t>
            </a:r>
          </a:p>
        </p:txBody>
      </p:sp>
      <p:sp>
        <p:nvSpPr>
          <p:cNvPr id="4" name="Slide Number Placeholder 3"/>
          <p:cNvSpPr>
            <a:spLocks noGrp="1"/>
          </p:cNvSpPr>
          <p:nvPr>
            <p:ph type="sldNum" sz="quarter" idx="5"/>
          </p:nvPr>
        </p:nvSpPr>
        <p:spPr/>
        <p:txBody>
          <a:bodyPr/>
          <a:lstStyle/>
          <a:p>
            <a:fld id="{922BCA2D-6EC5-470A-935D-8759E131B30B}" type="slidenum">
              <a:t>8</a:t>
            </a:fld>
            <a:endParaRPr lang="en-US"/>
          </a:p>
        </p:txBody>
      </p:sp>
    </p:spTree>
    <p:extLst>
      <p:ext uri="{BB962C8B-B14F-4D97-AF65-F5344CB8AC3E}">
        <p14:creationId xmlns:p14="http://schemas.microsoft.com/office/powerpoint/2010/main" val="8011571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During the Analysis stage, individuals delve deeper into understanding why things happened the way they did. This involves examining the causes and consequences of actions and decisions, and linking the experience to relevant theories or concepts. For example, one might analyze how thorough preparation contributed to a successful presentation, but also recognize the need to anticipate challenging questions. This stage encourages critical thinking and helps to uncover patterns or insights that may not be immediately apparent. By analyzing the experience, individuals can develop a more nuanced understanding of their behavior and its impact, which is vital for informed decision-making and future improvement.</a:t>
            </a:r>
          </a:p>
        </p:txBody>
      </p:sp>
      <p:sp>
        <p:nvSpPr>
          <p:cNvPr id="4" name="Slide Number Placeholder 3"/>
          <p:cNvSpPr>
            <a:spLocks noGrp="1"/>
          </p:cNvSpPr>
          <p:nvPr>
            <p:ph type="sldNum" sz="quarter" idx="5"/>
          </p:nvPr>
        </p:nvSpPr>
        <p:spPr/>
        <p:txBody>
          <a:bodyPr/>
          <a:lstStyle/>
          <a:p>
            <a:fld id="{922BCA2D-6EC5-470A-935D-8759E131B30B}" type="slidenum">
              <a:t>9</a:t>
            </a:fld>
            <a:endParaRPr lang="en-US"/>
          </a:p>
        </p:txBody>
      </p:sp>
    </p:spTree>
    <p:extLst>
      <p:ext uri="{BB962C8B-B14F-4D97-AF65-F5344CB8AC3E}">
        <p14:creationId xmlns:p14="http://schemas.microsoft.com/office/powerpoint/2010/main" val="7836635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Conclusion stage involves summarizing what has been learned from the experience and identifying what could have been done differently. This step synthesizes the insights gained from the previous stages and helps to clarify key takeaways. For instance, a presenter might conclude that while their preparation was effective, they should have practiced answering potential questions to improve their confidence. This stage is essential for consolidating learning and setting the stage for future action. By drawing conclusions, individuals can articulate their growth and recognize the value of reflection in enhancing performance and understanding.</a:t>
            </a:r>
          </a:p>
        </p:txBody>
      </p:sp>
      <p:sp>
        <p:nvSpPr>
          <p:cNvPr id="4" name="Slide Number Placeholder 3"/>
          <p:cNvSpPr>
            <a:spLocks noGrp="1"/>
          </p:cNvSpPr>
          <p:nvPr>
            <p:ph type="sldNum" sz="quarter" idx="5"/>
          </p:nvPr>
        </p:nvSpPr>
        <p:spPr/>
        <p:txBody>
          <a:bodyPr/>
          <a:lstStyle/>
          <a:p>
            <a:fld id="{922BCA2D-6EC5-470A-935D-8759E131B30B}" type="slidenum">
              <a:t>10</a:t>
            </a:fld>
            <a:endParaRPr lang="en-US"/>
          </a:p>
        </p:txBody>
      </p:sp>
    </p:spTree>
    <p:extLst>
      <p:ext uri="{BB962C8B-B14F-4D97-AF65-F5344CB8AC3E}">
        <p14:creationId xmlns:p14="http://schemas.microsoft.com/office/powerpoint/2010/main" val="25922378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final stage of Gibbs' Reflective Cycle is the Action Plan, which involves planning how to handle similar situations in the future. This includes setting specific goals and identifying strategies for improvement. For example, someone might decide to rehearse with a colleague and prepare a list of frequently asked questions before their next presentation. The Action Plan translates reflection into practical steps, ensuring that learning leads to tangible change. This stage is crucial for personal and professional development, as it promotes proactive behavior and continuous improvement. By creating an action plan, individuals commit to applying their insights and enhancing their future performance.</a:t>
            </a:r>
          </a:p>
        </p:txBody>
      </p:sp>
      <p:sp>
        <p:nvSpPr>
          <p:cNvPr id="4" name="Slide Number Placeholder 3"/>
          <p:cNvSpPr>
            <a:spLocks noGrp="1"/>
          </p:cNvSpPr>
          <p:nvPr>
            <p:ph type="sldNum" sz="quarter" idx="5"/>
          </p:nvPr>
        </p:nvSpPr>
        <p:spPr/>
        <p:txBody>
          <a:bodyPr/>
          <a:lstStyle/>
          <a:p>
            <a:fld id="{922BCA2D-6EC5-470A-935D-8759E131B30B}" type="slidenum">
              <a:t>11</a:t>
            </a:fld>
            <a:endParaRPr lang="en-US"/>
          </a:p>
        </p:txBody>
      </p:sp>
    </p:spTree>
    <p:extLst>
      <p:ext uri="{BB962C8B-B14F-4D97-AF65-F5344CB8AC3E}">
        <p14:creationId xmlns:p14="http://schemas.microsoft.com/office/powerpoint/2010/main" val="1173948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Effective reflective writing requires a thoughtful and analytical approach. One key tip is to be honest and personal. Using first-person language and sharing genuine thoughts and feelings helps create a more authentic and meaningful reflection. Another important aspect is to be analytical rather than merely descriptive. Instead of just recounting events, delve into the reasons behind actions and outcomes, and explore their implications. Linking reflections to theory or learning outcomes is also crucial, especially in academic and professional contexts. This demonstrates the ability to apply theoretical knowledge to practical experiences and enhances the depth of the reflection. Additionally, considering the impact of the experience on oneself and others adds another layer of insight. Reflective writing should not only focus on what happened but also on how it affected those involved and what can be learned from it. By following these tips, individuals can produce reflective writing that is insightful, structured, and conducive to personal and professional growth.</a:t>
            </a:r>
          </a:p>
        </p:txBody>
      </p:sp>
      <p:sp>
        <p:nvSpPr>
          <p:cNvPr id="4" name="Slide Number Placeholder 3"/>
          <p:cNvSpPr>
            <a:spLocks noGrp="1"/>
          </p:cNvSpPr>
          <p:nvPr>
            <p:ph type="sldNum" sz="quarter" idx="5"/>
          </p:nvPr>
        </p:nvSpPr>
        <p:spPr/>
        <p:txBody>
          <a:bodyPr/>
          <a:lstStyle/>
          <a:p>
            <a:fld id="{D7D48ACB-03A1-457B-A8D4-4C7DDD5D95B9}" type="slidenum">
              <a:t>17</a:t>
            </a:fld>
            <a:endParaRPr lang="en-US"/>
          </a:p>
        </p:txBody>
      </p:sp>
    </p:spTree>
    <p:extLst>
      <p:ext uri="{BB962C8B-B14F-4D97-AF65-F5344CB8AC3E}">
        <p14:creationId xmlns:p14="http://schemas.microsoft.com/office/powerpoint/2010/main" val="34704966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Using sentence starters can help initiate and structure reflective writing effectively. These prompts guide the writer in expressing their thoughts and exploring different aspects of their experience. For instance, starting with 'I felt that...' allows the writer to articulate their emotional response to an event. 'This experience taught me...' encourages identification of key learning points. 'Looking back, I realise...' prompts retrospective analysis and deeper understanding. 'Next time, I would...' helps in planning future actions based on the reflection. 'This relates to [theory/concept] because...' facilitates the integration of theoretical knowledge with practical experience. These sentence starters not only make the writing process more approachable but also ensure that the reflection covers essential elements such as emotions, learning, analysis, and application. They are particularly useful for students and professionals who are new to reflective writing and need guidance in structuring their thoughts coherently.</a:t>
            </a:r>
          </a:p>
        </p:txBody>
      </p:sp>
      <p:sp>
        <p:nvSpPr>
          <p:cNvPr id="4" name="Slide Number Placeholder 3"/>
          <p:cNvSpPr>
            <a:spLocks noGrp="1"/>
          </p:cNvSpPr>
          <p:nvPr>
            <p:ph type="sldNum" sz="quarter" idx="5"/>
          </p:nvPr>
        </p:nvSpPr>
        <p:spPr/>
        <p:txBody>
          <a:bodyPr/>
          <a:lstStyle/>
          <a:p>
            <a:fld id="{D7D48ACB-03A1-457B-A8D4-4C7DDD5D95B9}" type="slidenum">
              <a:t>18</a:t>
            </a:fld>
            <a:endParaRPr lang="en-US"/>
          </a:p>
        </p:txBody>
      </p:sp>
    </p:spTree>
    <p:extLst>
      <p:ext uri="{BB962C8B-B14F-4D97-AF65-F5344CB8AC3E}">
        <p14:creationId xmlns:p14="http://schemas.microsoft.com/office/powerpoint/2010/main" val="38419390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1"/>
      </p:bgRef>
    </p:bg>
    <p:spTree>
      <p:nvGrpSpPr>
        <p:cNvPr id="1" name=""/>
        <p:cNvGrpSpPr/>
        <p:nvPr/>
      </p:nvGrpSpPr>
      <p:grpSpPr>
        <a:xfrm>
          <a:off x="0" y="0"/>
          <a:ext cx="0" cy="0"/>
          <a:chOff x="0" y="0"/>
          <a:chExt cx="0" cy="0"/>
        </a:xfrm>
      </p:grpSpPr>
      <p:sp useBgFill="1">
        <p:nvSpPr>
          <p:cNvPr id="15" name="Oval 14">
            <a:extLst>
              <a:ext uri="{FF2B5EF4-FFF2-40B4-BE49-F238E27FC236}">
                <a16:creationId xmlns:a16="http://schemas.microsoft.com/office/drawing/2014/main" id="{D9699E7E-EA95-258E-EE85-5B6712A5D963}"/>
              </a:ext>
              <a:ext uri="{C183D7F6-B498-43B3-948B-1728B52AA6E4}">
                <adec:decorative xmlns:adec="http://schemas.microsoft.com/office/drawing/2017/decorative" val="1"/>
              </a:ext>
            </a:extLst>
          </p:cNvPr>
          <p:cNvSpPr/>
          <p:nvPr/>
        </p:nvSpPr>
        <p:spPr>
          <a:xfrm>
            <a:off x="695096" y="1082040"/>
            <a:ext cx="4692243" cy="46922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8136" y="2212848"/>
            <a:ext cx="3941064" cy="1426464"/>
          </a:xfrm>
          <a:prstGeom prst="rect">
            <a:avLst/>
          </a:prstGeom>
        </p:spPr>
        <p:txBody>
          <a:bodyPr anchor="b">
            <a:normAutofit/>
          </a:bodyPr>
          <a:lstStyle>
            <a:lvl1pPr algn="ctr">
              <a:lnSpc>
                <a:spcPct val="120000"/>
              </a:lnSpc>
              <a:defRPr sz="2800">
                <a:solidFill>
                  <a:schemeClr val="tx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527048" y="4251960"/>
            <a:ext cx="3044952" cy="877824"/>
          </a:xfrm>
          <a:prstGeom prst="rect">
            <a:avLst/>
          </a:prstGeom>
        </p:spPr>
        <p:txBody>
          <a:bodyPr anchor="t">
            <a:normAutofit/>
          </a:bodyPr>
          <a:lstStyle>
            <a:lvl1pPr marL="0" indent="0" algn="ctr">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3" name="Picture Placeholder 12">
            <a:extLst>
              <a:ext uri="{FF2B5EF4-FFF2-40B4-BE49-F238E27FC236}">
                <a16:creationId xmlns:a16="http://schemas.microsoft.com/office/drawing/2014/main" id="{360E5C64-41A3-7E7F-EE42-A3FC02532B17}"/>
              </a:ext>
            </a:extLst>
          </p:cNvPr>
          <p:cNvSpPr>
            <a:spLocks noGrp="1"/>
          </p:cNvSpPr>
          <p:nvPr>
            <p:ph type="pic" sz="quarter" idx="13" hasCustomPrompt="1"/>
          </p:nvPr>
        </p:nvSpPr>
        <p:spPr>
          <a:xfrm>
            <a:off x="0" y="0"/>
            <a:ext cx="12192000" cy="6858000"/>
          </a:xfrm>
          <a:custGeom>
            <a:avLst/>
            <a:gdLst>
              <a:gd name="connsiteX0" fmla="*/ 3048000 w 12192000"/>
              <a:gd name="connsiteY0" fmla="*/ 1114197 h 6858000"/>
              <a:gd name="connsiteX1" fmla="*/ 733197 w 12192000"/>
              <a:gd name="connsiteY1" fmla="*/ 3429000 h 6858000"/>
              <a:gd name="connsiteX2" fmla="*/ 3048000 w 12192000"/>
              <a:gd name="connsiteY2" fmla="*/ 5743803 h 6858000"/>
              <a:gd name="connsiteX3" fmla="*/ 5362803 w 12192000"/>
              <a:gd name="connsiteY3" fmla="*/ 3429000 h 6858000"/>
              <a:gd name="connsiteX4" fmla="*/ 3048000 w 12192000"/>
              <a:gd name="connsiteY4" fmla="*/ 1114197 h 6858000"/>
              <a:gd name="connsiteX5" fmla="*/ 0 w 12192000"/>
              <a:gd name="connsiteY5" fmla="*/ 0 h 6858000"/>
              <a:gd name="connsiteX6" fmla="*/ 12192000 w 12192000"/>
              <a:gd name="connsiteY6" fmla="*/ 0 h 6858000"/>
              <a:gd name="connsiteX7" fmla="*/ 12192000 w 12192000"/>
              <a:gd name="connsiteY7" fmla="*/ 6858000 h 6858000"/>
              <a:gd name="connsiteX8" fmla="*/ 0 w 12192000"/>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6858000">
                <a:moveTo>
                  <a:pt x="3048000" y="1114197"/>
                </a:moveTo>
                <a:cubicBezTo>
                  <a:pt x="1769570" y="1114197"/>
                  <a:pt x="733197" y="2150570"/>
                  <a:pt x="733197" y="3429000"/>
                </a:cubicBezTo>
                <a:cubicBezTo>
                  <a:pt x="733197" y="4707430"/>
                  <a:pt x="1769570" y="5743803"/>
                  <a:pt x="3048000" y="5743803"/>
                </a:cubicBezTo>
                <a:cubicBezTo>
                  <a:pt x="4326430" y="5743803"/>
                  <a:pt x="5362803" y="4707430"/>
                  <a:pt x="5362803" y="3429000"/>
                </a:cubicBezTo>
                <a:cubicBezTo>
                  <a:pt x="5362803" y="2150570"/>
                  <a:pt x="4326430" y="1114197"/>
                  <a:pt x="3048000" y="1114197"/>
                </a:cubicBezTo>
                <a:close/>
                <a:moveTo>
                  <a:pt x="0" y="0"/>
                </a:moveTo>
                <a:lnTo>
                  <a:pt x="12192000" y="0"/>
                </a:lnTo>
                <a:lnTo>
                  <a:pt x="12192000" y="6858000"/>
                </a:lnTo>
                <a:lnTo>
                  <a:pt x="0" y="6858000"/>
                </a:lnTo>
                <a:close/>
              </a:path>
            </a:pathLst>
          </a:custGeom>
          <a:blipFill>
            <a:blip r:embed="rId2">
              <a:alphaModFix amt="80000"/>
            </a:blip>
            <a:stretch>
              <a:fillRect/>
            </a:stretch>
          </a:blipFill>
        </p:spPr>
        <p:txBody>
          <a:bodyPr wrap="square">
            <a:noAutofit/>
          </a:bodyPr>
          <a:lstStyle>
            <a:lvl1pPr marL="0" indent="0">
              <a:buNone/>
              <a:defRPr/>
            </a:lvl1pPr>
          </a:lstStyle>
          <a:p>
            <a:r>
              <a:rPr lang="en-US" dirty="0"/>
              <a:t> </a:t>
            </a:r>
          </a:p>
        </p:txBody>
      </p:sp>
      <p:cxnSp>
        <p:nvCxnSpPr>
          <p:cNvPr id="8" name="Straight Connector 7">
            <a:extLst>
              <a:ext uri="{FF2B5EF4-FFF2-40B4-BE49-F238E27FC236}">
                <a16:creationId xmlns:a16="http://schemas.microsoft.com/office/drawing/2014/main" id="{C57A2E3A-6DE5-8378-A089-49E8A2E29D17}"/>
              </a:ext>
              <a:ext uri="{C183D7F6-B498-43B3-948B-1728B52AA6E4}">
                <adec:decorative xmlns:adec="http://schemas.microsoft.com/office/drawing/2017/decorative" val="1"/>
              </a:ext>
            </a:extLst>
          </p:cNvPr>
          <p:cNvCxnSpPr>
            <a:cxnSpLocks/>
          </p:cNvCxnSpPr>
          <p:nvPr/>
        </p:nvCxnSpPr>
        <p:spPr>
          <a:xfrm>
            <a:off x="2562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Footer Placeholder 8">
            <a:extLst>
              <a:ext uri="{FF2B5EF4-FFF2-40B4-BE49-F238E27FC236}">
                <a16:creationId xmlns:a16="http://schemas.microsoft.com/office/drawing/2014/main" id="{09FA0CB7-81FD-E5AB-555F-E1C775A249E1}"/>
              </a:ext>
            </a:extLst>
          </p:cNvPr>
          <p:cNvSpPr>
            <a:spLocks noGrp="1"/>
          </p:cNvSpPr>
          <p:nvPr>
            <p:ph type="ftr" sz="quarter" idx="11"/>
          </p:nvPr>
        </p:nvSpPr>
        <p:spPr>
          <a:xfrm rot="5400000">
            <a:off x="10469880" y="1609344"/>
            <a:ext cx="2670048" cy="365760"/>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pPr algn="r"/>
            <a:r>
              <a:rPr lang="en-US"/>
              <a:t>Sample Footer Text</a:t>
            </a:r>
          </a:p>
        </p:txBody>
      </p:sp>
      <p:sp>
        <p:nvSpPr>
          <p:cNvPr id="10" name="Slide Number Placeholder 9">
            <a:extLst>
              <a:ext uri="{FF2B5EF4-FFF2-40B4-BE49-F238E27FC236}">
                <a16:creationId xmlns:a16="http://schemas.microsoft.com/office/drawing/2014/main" id="{214A870A-A927-4B80-CF98-DCEAE185B2E6}"/>
              </a:ext>
            </a:extLst>
          </p:cNvPr>
          <p:cNvSpPr>
            <a:spLocks noGrp="1"/>
          </p:cNvSpPr>
          <p:nvPr>
            <p:ph type="sldNum" sz="quarter" idx="12"/>
          </p:nvPr>
        </p:nvSpPr>
        <p:spPr>
          <a:xfrm>
            <a:off x="11494008" y="3218688"/>
            <a:ext cx="630936" cy="429768"/>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pPr algn="ctr"/>
            <a:fld id="{CC057153-B650-4DEB-B370-79DDCFDCE934}" type="slidenum">
              <a:rPr lang="en-US" smtClean="0"/>
              <a:pPr algn="ctr"/>
              <a:t>‹#›</a:t>
            </a:fld>
            <a:endParaRPr lang="en-US"/>
          </a:p>
        </p:txBody>
      </p:sp>
      <p:sp>
        <p:nvSpPr>
          <p:cNvPr id="7" name="Date Placeholder 6">
            <a:extLst>
              <a:ext uri="{FF2B5EF4-FFF2-40B4-BE49-F238E27FC236}">
                <a16:creationId xmlns:a16="http://schemas.microsoft.com/office/drawing/2014/main" id="{1C479C96-7BEB-F059-03DB-852A6D2778BB}"/>
              </a:ext>
            </a:extLst>
          </p:cNvPr>
          <p:cNvSpPr>
            <a:spLocks noGrp="1"/>
          </p:cNvSpPr>
          <p:nvPr>
            <p:ph type="dt" sz="half" idx="10"/>
          </p:nvPr>
        </p:nvSpPr>
        <p:spPr>
          <a:xfrm rot="5400000">
            <a:off x="10469880" y="4892040"/>
            <a:ext cx="2670048" cy="365760"/>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fld id="{13F6E6D0-87B4-4C3B-B3F0-66F0B5E50C89}" type="datetime4">
              <a:rPr lang="en-US" smtClean="0"/>
              <a:t>September 15, 2025</a:t>
            </a:fld>
            <a:endParaRPr lang="en-US"/>
          </a:p>
        </p:txBody>
      </p:sp>
    </p:spTree>
    <p:extLst>
      <p:ext uri="{BB962C8B-B14F-4D97-AF65-F5344CB8AC3E}">
        <p14:creationId xmlns:p14="http://schemas.microsoft.com/office/powerpoint/2010/main" val="748209271"/>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402336"/>
            <a:ext cx="10570464" cy="1088136"/>
          </a:xfrm>
          <a:prstGeom prst="rect">
            <a:avLst/>
          </a:prstGeom>
        </p:spPr>
        <p:txBody>
          <a:bodyPr anchor="ctr"/>
          <a:lstStyle>
            <a:lvl1pPr>
              <a:lnSpc>
                <a:spcPct val="12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8" y="1771561"/>
            <a:ext cx="10570464" cy="4738237"/>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endParaRPr lang="en-US" dirty="0"/>
          </a:p>
        </p:txBody>
      </p:sp>
      <p:sp>
        <p:nvSpPr>
          <p:cNvPr id="9" name="Footer Placeholder 8">
            <a:extLst>
              <a:ext uri="{FF2B5EF4-FFF2-40B4-BE49-F238E27FC236}">
                <a16:creationId xmlns:a16="http://schemas.microsoft.com/office/drawing/2014/main" id="{1C13AFFC-4568-3E17-7C33-09B92BCA6D9E}"/>
              </a:ext>
            </a:extLst>
          </p:cNvPr>
          <p:cNvSpPr>
            <a:spLocks noGrp="1"/>
          </p:cNvSpPr>
          <p:nvPr>
            <p:ph type="ftr" sz="quarter" idx="11"/>
          </p:nvPr>
        </p:nvSpPr>
        <p:spPr>
          <a:xfrm rot="5400000">
            <a:off x="10469880" y="1609344"/>
            <a:ext cx="2670048" cy="365760"/>
          </a:xfrm>
          <a:prstGeom prst="rect">
            <a:avLst/>
          </a:prstGeom>
        </p:spPr>
        <p:txBody>
          <a:bodyPr/>
          <a:lstStyle/>
          <a:p>
            <a:pPr algn="r"/>
            <a:r>
              <a:rPr lang="en-US"/>
              <a:t>Sample Footer Text</a:t>
            </a:r>
          </a:p>
        </p:txBody>
      </p:sp>
      <p:sp>
        <p:nvSpPr>
          <p:cNvPr id="10" name="Slide Number Placeholder 9">
            <a:extLst>
              <a:ext uri="{FF2B5EF4-FFF2-40B4-BE49-F238E27FC236}">
                <a16:creationId xmlns:a16="http://schemas.microsoft.com/office/drawing/2014/main" id="{DDB5C042-810A-BFD3-4734-36B6D4034FEF}"/>
              </a:ext>
            </a:extLst>
          </p:cNvPr>
          <p:cNvSpPr>
            <a:spLocks noGrp="1"/>
          </p:cNvSpPr>
          <p:nvPr>
            <p:ph type="sldNum" sz="quarter" idx="12"/>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8" name="Date Placeholder 7">
            <a:extLst>
              <a:ext uri="{FF2B5EF4-FFF2-40B4-BE49-F238E27FC236}">
                <a16:creationId xmlns:a16="http://schemas.microsoft.com/office/drawing/2014/main" id="{F6179C94-72AD-605C-3C39-C90A5F2E89D3}"/>
              </a:ext>
            </a:extLst>
          </p:cNvPr>
          <p:cNvSpPr>
            <a:spLocks noGrp="1"/>
          </p:cNvSpPr>
          <p:nvPr>
            <p:ph type="dt" sz="half" idx="10"/>
          </p:nvPr>
        </p:nvSpPr>
        <p:spPr>
          <a:xfrm rot="5400000">
            <a:off x="10469880" y="4892040"/>
            <a:ext cx="2670048" cy="365760"/>
          </a:xfrm>
          <a:prstGeom prst="rect">
            <a:avLst/>
          </a:prstGeom>
        </p:spPr>
        <p:txBody>
          <a:bodyPr/>
          <a:lstStyle/>
          <a:p>
            <a:fld id="{F41A7DA3-E571-4AB8-8090-2E9CED874689}" type="datetime4">
              <a:rPr lang="en-US" smtClean="0"/>
              <a:t>September 15, 2025</a:t>
            </a:fld>
            <a:endParaRPr lang="en-US"/>
          </a:p>
        </p:txBody>
      </p:sp>
    </p:spTree>
    <p:extLst>
      <p:ext uri="{BB962C8B-B14F-4D97-AF65-F5344CB8AC3E}">
        <p14:creationId xmlns:p14="http://schemas.microsoft.com/office/powerpoint/2010/main" val="868747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25D86B5-411C-5D53-8E6C-26B857F5B5BD}"/>
              </a:ext>
            </a:extLst>
          </p:cNvPr>
          <p:cNvSpPr/>
          <p:nvPr/>
        </p:nvSpPr>
        <p:spPr>
          <a:xfrm>
            <a:off x="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9752AE3-E97E-6381-3066-90B73D6C279A}"/>
              </a:ext>
              <a:ext uri="{C183D7F6-B498-43B3-948B-1728B52AA6E4}">
                <adec:decorative xmlns:adec="http://schemas.microsoft.com/office/drawing/2017/decorative" val="1"/>
              </a:ext>
            </a:extLst>
          </p:cNvPr>
          <p:cNvSpPr/>
          <p:nvPr/>
        </p:nvSpPr>
        <p:spPr>
          <a:xfrm>
            <a:off x="762000" y="762003"/>
            <a:ext cx="10667999" cy="5333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71FC1D47-D22E-C8B6-52EE-977FA326BC59}"/>
              </a:ext>
              <a:ext uri="{C183D7F6-B498-43B3-948B-1728B52AA6E4}">
                <adec:decorative xmlns:adec="http://schemas.microsoft.com/office/drawing/2017/decorative" val="1"/>
              </a:ext>
            </a:extLst>
          </p:cNvPr>
          <p:cNvCxnSpPr>
            <a:cxnSpLocks/>
          </p:cNvCxnSpPr>
          <p:nvPr/>
        </p:nvCxnSpPr>
        <p:spPr>
          <a:xfrm>
            <a:off x="1550741" y="457200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Oval 6">
            <a:extLst>
              <a:ext uri="{FF2B5EF4-FFF2-40B4-BE49-F238E27FC236}">
                <a16:creationId xmlns:a16="http://schemas.microsoft.com/office/drawing/2014/main" id="{C20D13D9-271B-1B45-E2B5-49ADC53F7EFB}"/>
              </a:ext>
            </a:extLst>
          </p:cNvPr>
          <p:cNvSpPr/>
          <p:nvPr/>
        </p:nvSpPr>
        <p:spPr>
          <a:xfrm>
            <a:off x="6590056" y="1283542"/>
            <a:ext cx="4306824" cy="4306824"/>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45999" y="1235176"/>
            <a:ext cx="4672584" cy="2841220"/>
          </a:xfrm>
          <a:prstGeom prst="rect">
            <a:avLst/>
          </a:prstGeom>
        </p:spPr>
        <p:txBody>
          <a:bodyPr vert="horz" lIns="91440" tIns="45720" rIns="91440" bIns="45720" rtlCol="0" anchor="t">
            <a:normAutofit/>
          </a:bodyPr>
          <a:lstStyle>
            <a:lvl1pPr>
              <a:defRPr lang="en-US" sz="3100">
                <a:solidFill>
                  <a:schemeClr val="tx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45999" y="4983480"/>
            <a:ext cx="4672584" cy="786384"/>
          </a:xfrm>
          <a:prstGeom prst="rect">
            <a:avLst/>
          </a:prstGeom>
        </p:spPr>
        <p:txBody>
          <a:bodyPr vert="horz" lIns="91440" tIns="45720" rIns="91440" bIns="45720" rtlCol="0">
            <a:normAutofit/>
          </a:bodyPr>
          <a:lstStyle>
            <a:lvl1pPr marL="0" indent="0">
              <a:buNone/>
              <a:defRPr lang="en-US" dirty="0">
                <a:solidFill>
                  <a:schemeClr val="tx1"/>
                </a:solidFill>
              </a:defRPr>
            </a:lvl1pPr>
          </a:lstStyle>
          <a:p>
            <a:pPr lvl="0"/>
            <a:r>
              <a:rPr lang="en-US"/>
              <a:t>Click to edit Master subtitle style</a:t>
            </a:r>
            <a:endParaRPr lang="en-US" dirty="0"/>
          </a:p>
        </p:txBody>
      </p:sp>
      <p:sp>
        <p:nvSpPr>
          <p:cNvPr id="22" name="Picture Placeholder 20">
            <a:extLst>
              <a:ext uri="{FF2B5EF4-FFF2-40B4-BE49-F238E27FC236}">
                <a16:creationId xmlns:a16="http://schemas.microsoft.com/office/drawing/2014/main" id="{FBACAA98-741E-5E01-790D-22D994E62DDB}"/>
              </a:ext>
            </a:extLst>
          </p:cNvPr>
          <p:cNvSpPr>
            <a:spLocks noGrp="1"/>
          </p:cNvSpPr>
          <p:nvPr>
            <p:ph type="pic" sz="quarter" idx="17" hasCustomPrompt="1"/>
          </p:nvPr>
        </p:nvSpPr>
        <p:spPr>
          <a:xfrm>
            <a:off x="6581777" y="1264436"/>
            <a:ext cx="4329128" cy="4329128"/>
          </a:xfrm>
          <a:custGeom>
            <a:avLst/>
            <a:gdLst>
              <a:gd name="connsiteX0" fmla="*/ 2164564 w 4329128"/>
              <a:gd name="connsiteY0" fmla="*/ 0 h 4329128"/>
              <a:gd name="connsiteX1" fmla="*/ 4329128 w 4329128"/>
              <a:gd name="connsiteY1" fmla="*/ 2164564 h 4329128"/>
              <a:gd name="connsiteX2" fmla="*/ 2164564 w 4329128"/>
              <a:gd name="connsiteY2" fmla="*/ 4329128 h 4329128"/>
              <a:gd name="connsiteX3" fmla="*/ 0 w 4329128"/>
              <a:gd name="connsiteY3" fmla="*/ 2164564 h 4329128"/>
              <a:gd name="connsiteX4" fmla="*/ 2164564 w 4329128"/>
              <a:gd name="connsiteY4" fmla="*/ 0 h 4329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9128" h="4329128">
                <a:moveTo>
                  <a:pt x="2164564" y="0"/>
                </a:moveTo>
                <a:cubicBezTo>
                  <a:pt x="3360020" y="0"/>
                  <a:pt x="4329128" y="969108"/>
                  <a:pt x="4329128" y="2164564"/>
                </a:cubicBezTo>
                <a:cubicBezTo>
                  <a:pt x="4329128" y="3360020"/>
                  <a:pt x="3360020" y="4329128"/>
                  <a:pt x="2164564" y="4329128"/>
                </a:cubicBezTo>
                <a:cubicBezTo>
                  <a:pt x="969108" y="4329128"/>
                  <a:pt x="0" y="3360020"/>
                  <a:pt x="0" y="2164564"/>
                </a:cubicBezTo>
                <a:cubicBezTo>
                  <a:pt x="0" y="969108"/>
                  <a:pt x="969108" y="0"/>
                  <a:pt x="2164564" y="0"/>
                </a:cubicBezTo>
                <a:close/>
              </a:path>
            </a:pathLst>
          </a:custGeom>
          <a:blipFill dpi="0" rotWithShape="1">
            <a:blip r:embed="rId2">
              <a:alphaModFix amt="8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1CC8C939-7FAD-347B-1591-43D9B3231526}"/>
              </a:ext>
            </a:extLst>
          </p:cNvPr>
          <p:cNvSpPr>
            <a:spLocks noGrp="1"/>
          </p:cNvSpPr>
          <p:nvPr>
            <p:ph type="ftr" sz="quarter" idx="19"/>
          </p:nvPr>
        </p:nvSpPr>
        <p:spPr/>
        <p:txBody>
          <a:bodyPr/>
          <a:lstStyle>
            <a:lvl1pPr>
              <a:defRPr>
                <a:solidFill>
                  <a:schemeClr val="bg1"/>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85AAACDE-68BE-0B6C-22AE-1B3B232E2964}"/>
              </a:ext>
            </a:extLst>
          </p:cNvPr>
          <p:cNvSpPr>
            <a:spLocks noGrp="1"/>
          </p:cNvSpPr>
          <p:nvPr>
            <p:ph type="sldNum" sz="quarter" idx="20"/>
          </p:nvPr>
        </p:nvSpPr>
        <p:spPr/>
        <p:txBody>
          <a:bodyPr/>
          <a:lstStyle>
            <a:lvl1pPr>
              <a:defRPr>
                <a:solidFill>
                  <a:schemeClr val="bg1"/>
                </a:solidFill>
              </a:defRPr>
            </a:lvl1pPr>
          </a:lstStyle>
          <a:p>
            <a:fld id="{8D252C1B-CBF0-4A4D-8F57-7FB989103249}" type="slidenum">
              <a:rPr lang="en-US" smtClean="0"/>
              <a:pPr/>
              <a:t>‹#›</a:t>
            </a:fld>
            <a:endParaRPr lang="en-US"/>
          </a:p>
        </p:txBody>
      </p:sp>
      <p:sp>
        <p:nvSpPr>
          <p:cNvPr id="4" name="Date Placeholder 3">
            <a:extLst>
              <a:ext uri="{FF2B5EF4-FFF2-40B4-BE49-F238E27FC236}">
                <a16:creationId xmlns:a16="http://schemas.microsoft.com/office/drawing/2014/main" id="{AFD31B72-8374-965C-518F-8B0878FD79D0}"/>
              </a:ext>
            </a:extLst>
          </p:cNvPr>
          <p:cNvSpPr>
            <a:spLocks noGrp="1"/>
          </p:cNvSpPr>
          <p:nvPr>
            <p:ph type="dt" sz="half" idx="18"/>
          </p:nvPr>
        </p:nvSpPr>
        <p:spPr/>
        <p:txBody>
          <a:bodyPr/>
          <a:lstStyle>
            <a:lvl1pPr>
              <a:defRPr>
                <a:solidFill>
                  <a:schemeClr val="bg1"/>
                </a:solidFill>
              </a:defRPr>
            </a:lvl1pPr>
          </a:lstStyle>
          <a:p>
            <a:fld id="{1DD12A09-AD48-4A48-AB09-132ADC51F3E7}" type="datetime4">
              <a:rPr lang="en-US" smtClean="0"/>
              <a:t>September 15, 2025</a:t>
            </a:fld>
            <a:endParaRPr lang="en-US"/>
          </a:p>
        </p:txBody>
      </p:sp>
    </p:spTree>
    <p:extLst>
      <p:ext uri="{BB962C8B-B14F-4D97-AF65-F5344CB8AC3E}">
        <p14:creationId xmlns:p14="http://schemas.microsoft.com/office/powerpoint/2010/main" val="420333812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7F637AE-CF0D-CD42-24EB-4763CA6564C7}"/>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 name="Rectangle 4">
            <a:extLst>
              <a:ext uri="{FF2B5EF4-FFF2-40B4-BE49-F238E27FC236}">
                <a16:creationId xmlns:a16="http://schemas.microsoft.com/office/drawing/2014/main" id="{DC940CC8-5401-3EF9-398C-2A2492181116}"/>
              </a:ext>
              <a:ext uri="{C183D7F6-B498-43B3-948B-1728B52AA6E4}">
                <adec:decorative xmlns:adec="http://schemas.microsoft.com/office/drawing/2017/decorative" val="1"/>
              </a:ext>
            </a:extLst>
          </p:cNvPr>
          <p:cNvSpPr/>
          <p:nvPr/>
        </p:nvSpPr>
        <p:spPr>
          <a:xfrm>
            <a:off x="762000" y="762000"/>
            <a:ext cx="5330953" cy="5334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45999" y="1236272"/>
            <a:ext cx="3959352" cy="2885843"/>
          </a:xfrm>
          <a:prstGeom prst="rect">
            <a:avLst/>
          </a:prstGeom>
        </p:spPr>
        <p:txBody>
          <a:bodyPr vert="horz" lIns="91440" tIns="45720" rIns="91440" bIns="45720" rtlCol="0" anchor="t">
            <a:normAutofit/>
          </a:bodyPr>
          <a:lstStyle>
            <a:lvl1pPr>
              <a:defRPr lang="en-US" sz="400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55143" y="5029200"/>
            <a:ext cx="3941064" cy="786384"/>
          </a:xfrm>
          <a:prstGeom prst="rect">
            <a:avLst/>
          </a:prstGeom>
        </p:spPr>
        <p:txBody>
          <a:bodyPr vert="horz" lIns="91440" tIns="45720" rIns="91440" bIns="45720" rtlCol="0">
            <a:normAutofit/>
          </a:bodyPr>
          <a:lstStyle>
            <a:lvl1pPr marL="0" indent="0">
              <a:buNone/>
              <a:defRPr lang="en-US" dirty="0"/>
            </a:lvl1pPr>
          </a:lstStyle>
          <a:p>
            <a:pPr lvl="0"/>
            <a:r>
              <a:rPr lang="en-US"/>
              <a:t>Click to edit Master subtitle style</a:t>
            </a:r>
            <a:endParaRPr lang="en-US" dirty="0"/>
          </a:p>
        </p:txBody>
      </p:sp>
      <p:cxnSp>
        <p:nvCxnSpPr>
          <p:cNvPr id="7" name="Straight Connector 6">
            <a:extLst>
              <a:ext uri="{FF2B5EF4-FFF2-40B4-BE49-F238E27FC236}">
                <a16:creationId xmlns:a16="http://schemas.microsoft.com/office/drawing/2014/main" id="{12230C97-C8C3-2142-5720-3E811CE1E63C}"/>
              </a:ext>
              <a:ext uri="{C183D7F6-B498-43B3-948B-1728B52AA6E4}">
                <adec:decorative xmlns:adec="http://schemas.microsoft.com/office/drawing/2017/decorative" val="1"/>
              </a:ext>
            </a:extLst>
          </p:cNvPr>
          <p:cNvCxnSpPr>
            <a:cxnSpLocks/>
          </p:cNvCxnSpPr>
          <p:nvPr/>
        </p:nvCxnSpPr>
        <p:spPr>
          <a:xfrm>
            <a:off x="1463059" y="4732259"/>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Picture Placeholder 8">
            <a:extLst>
              <a:ext uri="{FF2B5EF4-FFF2-40B4-BE49-F238E27FC236}">
                <a16:creationId xmlns:a16="http://schemas.microsoft.com/office/drawing/2014/main" id="{7081DABC-6343-A24F-FE45-96400F8FB4BD}"/>
              </a:ext>
            </a:extLst>
          </p:cNvPr>
          <p:cNvSpPr>
            <a:spLocks noGrp="1"/>
          </p:cNvSpPr>
          <p:nvPr>
            <p:ph type="pic" sz="quarter" idx="13" hasCustomPrompt="1"/>
          </p:nvPr>
        </p:nvSpPr>
        <p:spPr>
          <a:xfrm>
            <a:off x="6099048" y="758951"/>
            <a:ext cx="5340096" cy="5333995"/>
          </a:xfrm>
          <a:prstGeom prst="rect">
            <a:avLst/>
          </a:prstGeom>
          <a:blipFill>
            <a:blip r:embed="rId2">
              <a:alphaModFix amt="80000"/>
            </a:blip>
            <a:stretch>
              <a:fillRect/>
            </a:stretch>
          </a:blipFill>
        </p:spPr>
        <p:txBody>
          <a:bodyPr/>
          <a:lstStyle>
            <a:lvl1pPr marL="0" indent="0">
              <a:buNone/>
              <a:defRPr/>
            </a:lvl1pPr>
          </a:lstStyle>
          <a:p>
            <a:r>
              <a:rPr lang="en-US" dirty="0"/>
              <a:t> </a:t>
            </a:r>
          </a:p>
        </p:txBody>
      </p:sp>
      <p:sp>
        <p:nvSpPr>
          <p:cNvPr id="15" name="Footer Placeholder 14">
            <a:extLst>
              <a:ext uri="{FF2B5EF4-FFF2-40B4-BE49-F238E27FC236}">
                <a16:creationId xmlns:a16="http://schemas.microsoft.com/office/drawing/2014/main" id="{D728580C-8778-854F-6D1B-9AF8BF5B2FB6}"/>
              </a:ext>
            </a:extLst>
          </p:cNvPr>
          <p:cNvSpPr>
            <a:spLocks noGrp="1"/>
          </p:cNvSpPr>
          <p:nvPr>
            <p:ph type="ftr" sz="quarter" idx="11"/>
          </p:nvPr>
        </p:nvSpPr>
        <p:spPr>
          <a:xfrm rot="5400000">
            <a:off x="10469880" y="1609344"/>
            <a:ext cx="2670048" cy="365760"/>
          </a:xfrm>
          <a:prstGeom prst="rect">
            <a:avLst/>
          </a:prstGeom>
        </p:spPr>
        <p:txBody>
          <a:bodyPr/>
          <a:lstStyle>
            <a:lvl1pPr>
              <a:defRPr>
                <a:solidFill>
                  <a:schemeClr val="bg1"/>
                </a:solidFill>
              </a:defRPr>
            </a:lvl1pPr>
          </a:lstStyle>
          <a:p>
            <a:pPr algn="r"/>
            <a:r>
              <a:rPr lang="en-US"/>
              <a:t>Sample Footer Text</a:t>
            </a:r>
          </a:p>
        </p:txBody>
      </p:sp>
      <p:sp>
        <p:nvSpPr>
          <p:cNvPr id="16" name="Slide Number Placeholder 15">
            <a:extLst>
              <a:ext uri="{FF2B5EF4-FFF2-40B4-BE49-F238E27FC236}">
                <a16:creationId xmlns:a16="http://schemas.microsoft.com/office/drawing/2014/main" id="{73ECBF32-23F4-84AC-A92D-D9821052AF13}"/>
              </a:ext>
            </a:extLst>
          </p:cNvPr>
          <p:cNvSpPr>
            <a:spLocks noGrp="1"/>
          </p:cNvSpPr>
          <p:nvPr>
            <p:ph type="sldNum" sz="quarter" idx="12"/>
          </p:nvPr>
        </p:nvSpPr>
        <p:spPr>
          <a:xfrm>
            <a:off x="11494008" y="3218688"/>
            <a:ext cx="630936" cy="429768"/>
          </a:xfrm>
          <a:prstGeom prst="rect">
            <a:avLst/>
          </a:prstGeom>
        </p:spPr>
        <p:txBody>
          <a:bodyPr/>
          <a:lstStyle>
            <a:lvl1pPr>
              <a:defRPr>
                <a:solidFill>
                  <a:schemeClr val="bg1"/>
                </a:solidFill>
              </a:defRPr>
            </a:lvl1pPr>
          </a:lstStyle>
          <a:p>
            <a:pPr algn="ctr"/>
            <a:fld id="{CC057153-B650-4DEB-B370-79DDCFDCE934}" type="slidenum">
              <a:rPr lang="en-US" smtClean="0"/>
              <a:pPr algn="ctr"/>
              <a:t>‹#›</a:t>
            </a:fld>
            <a:endParaRPr lang="en-US"/>
          </a:p>
        </p:txBody>
      </p:sp>
      <p:sp>
        <p:nvSpPr>
          <p:cNvPr id="14" name="Date Placeholder 13">
            <a:extLst>
              <a:ext uri="{FF2B5EF4-FFF2-40B4-BE49-F238E27FC236}">
                <a16:creationId xmlns:a16="http://schemas.microsoft.com/office/drawing/2014/main" id="{ABA7367A-7087-E045-A8D9-1DB09D3DE13F}"/>
              </a:ext>
            </a:extLst>
          </p:cNvPr>
          <p:cNvSpPr>
            <a:spLocks noGrp="1"/>
          </p:cNvSpPr>
          <p:nvPr>
            <p:ph type="dt" sz="half" idx="10"/>
          </p:nvPr>
        </p:nvSpPr>
        <p:spPr>
          <a:xfrm rot="5400000">
            <a:off x="10469880" y="4892040"/>
            <a:ext cx="2670048" cy="365760"/>
          </a:xfrm>
          <a:prstGeom prst="rect">
            <a:avLst/>
          </a:prstGeom>
        </p:spPr>
        <p:txBody>
          <a:bodyPr/>
          <a:lstStyle>
            <a:lvl1pPr>
              <a:defRPr>
                <a:solidFill>
                  <a:schemeClr val="bg1"/>
                </a:solidFill>
              </a:defRPr>
            </a:lvl1pPr>
          </a:lstStyle>
          <a:p>
            <a:fld id="{BB697729-EE3B-43A9-898D-9A5AFB5AB592}" type="datetime4">
              <a:rPr lang="en-US" smtClean="0"/>
              <a:t>September 15, 2025</a:t>
            </a:fld>
            <a:endParaRPr lang="en-US"/>
          </a:p>
        </p:txBody>
      </p:sp>
    </p:spTree>
    <p:extLst>
      <p:ext uri="{BB962C8B-B14F-4D97-AF65-F5344CB8AC3E}">
        <p14:creationId xmlns:p14="http://schemas.microsoft.com/office/powerpoint/2010/main" val="155114933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0993A5D-2039-07DE-6F59-B5B0BA392F1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 name="Oval 4">
            <a:extLst>
              <a:ext uri="{FF2B5EF4-FFF2-40B4-BE49-F238E27FC236}">
                <a16:creationId xmlns:a16="http://schemas.microsoft.com/office/drawing/2014/main" id="{9EC672D3-D8F8-3D61-3C4C-5C95F5E2613C}"/>
              </a:ext>
              <a:ext uri="{C183D7F6-B498-43B3-948B-1728B52AA6E4}">
                <adec:decorative xmlns:adec="http://schemas.microsoft.com/office/drawing/2017/decorative" val="1"/>
              </a:ext>
            </a:extLst>
          </p:cNvPr>
          <p:cNvSpPr/>
          <p:nvPr/>
        </p:nvSpPr>
        <p:spPr>
          <a:xfrm>
            <a:off x="733197" y="1113411"/>
            <a:ext cx="4629606" cy="462960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1538975B-8704-9783-3024-A904B1D27242}"/>
              </a:ext>
              <a:ext uri="{C183D7F6-B498-43B3-948B-1728B52AA6E4}">
                <adec:decorative xmlns:adec="http://schemas.microsoft.com/office/drawing/2017/decorative" val="1"/>
              </a:ext>
            </a:extLst>
          </p:cNvPr>
          <p:cNvCxnSpPr>
            <a:cxnSpLocks/>
          </p:cNvCxnSpPr>
          <p:nvPr/>
        </p:nvCxnSpPr>
        <p:spPr>
          <a:xfrm>
            <a:off x="2562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8136" y="2286000"/>
            <a:ext cx="3941064" cy="1353312"/>
          </a:xfrm>
          <a:prstGeom prst="rect">
            <a:avLst/>
          </a:prstGeom>
        </p:spPr>
        <p:txBody>
          <a:bodyPr anchor="b">
            <a:normAutofit/>
          </a:bodyPr>
          <a:lstStyle>
            <a:lvl1pPr algn="ctr">
              <a:lnSpc>
                <a:spcPct val="120000"/>
              </a:lnSpc>
              <a:defRPr sz="2800">
                <a:solidFill>
                  <a:schemeClr val="tx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527048" y="4251960"/>
            <a:ext cx="3044952" cy="877824"/>
          </a:xfrm>
          <a:prstGeom prst="rect">
            <a:avLst/>
          </a:prstGeom>
        </p:spPr>
        <p:txBody>
          <a:bodyPr anchor="t">
            <a:normAutofit/>
          </a:bodyPr>
          <a:lstStyle>
            <a:lvl1pPr marL="0" indent="0" algn="ctr">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4" name="Picture Placeholder 13">
            <a:extLst>
              <a:ext uri="{FF2B5EF4-FFF2-40B4-BE49-F238E27FC236}">
                <a16:creationId xmlns:a16="http://schemas.microsoft.com/office/drawing/2014/main" id="{A4FC6076-33D1-25E4-ECF0-EBA6547E6F66}"/>
              </a:ext>
            </a:extLst>
          </p:cNvPr>
          <p:cNvSpPr>
            <a:spLocks noGrp="1"/>
          </p:cNvSpPr>
          <p:nvPr>
            <p:ph type="pic" sz="quarter" idx="13" hasCustomPrompt="1"/>
          </p:nvPr>
        </p:nvSpPr>
        <p:spPr>
          <a:xfrm>
            <a:off x="6099048" y="0"/>
            <a:ext cx="6099048" cy="6858000"/>
          </a:xfrm>
          <a:prstGeom prst="rect">
            <a:avLst/>
          </a:prstGeom>
          <a:blipFill>
            <a:blip r:embed="rId2">
              <a:alphaModFix amt="80000"/>
            </a:blip>
            <a:stretch>
              <a:fillRect/>
            </a:stretch>
          </a:blipFill>
        </p:spPr>
        <p:txBody>
          <a:bodyPr/>
          <a:lstStyle>
            <a:lvl1pPr marL="0" indent="0">
              <a:buNone/>
              <a:defRPr/>
            </a:lvl1pPr>
          </a:lstStyle>
          <a:p>
            <a:r>
              <a:rPr lang="en-US" dirty="0"/>
              <a:t> </a:t>
            </a:r>
          </a:p>
        </p:txBody>
      </p:sp>
      <p:sp>
        <p:nvSpPr>
          <p:cNvPr id="17" name="Footer Placeholder 16">
            <a:extLst>
              <a:ext uri="{FF2B5EF4-FFF2-40B4-BE49-F238E27FC236}">
                <a16:creationId xmlns:a16="http://schemas.microsoft.com/office/drawing/2014/main" id="{AC1630BD-E1B7-AF29-7C4B-B85965A099D7}"/>
              </a:ext>
            </a:extLst>
          </p:cNvPr>
          <p:cNvSpPr>
            <a:spLocks noGrp="1"/>
          </p:cNvSpPr>
          <p:nvPr>
            <p:ph type="ftr" sz="quarter" idx="15"/>
          </p:nvPr>
        </p:nvSpPr>
        <p:spPr>
          <a:xfrm rot="5400000">
            <a:off x="10469880" y="1609344"/>
            <a:ext cx="2670048" cy="365760"/>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pPr algn="r"/>
            <a:r>
              <a:rPr lang="en-US" dirty="0"/>
              <a:t>Sample Footer Text</a:t>
            </a:r>
          </a:p>
        </p:txBody>
      </p:sp>
      <p:sp>
        <p:nvSpPr>
          <p:cNvPr id="18" name="Slide Number Placeholder 17">
            <a:extLst>
              <a:ext uri="{FF2B5EF4-FFF2-40B4-BE49-F238E27FC236}">
                <a16:creationId xmlns:a16="http://schemas.microsoft.com/office/drawing/2014/main" id="{984E9A52-4A3D-D4E9-EB81-3D3DF57174E8}"/>
              </a:ext>
            </a:extLst>
          </p:cNvPr>
          <p:cNvSpPr>
            <a:spLocks noGrp="1"/>
          </p:cNvSpPr>
          <p:nvPr>
            <p:ph type="sldNum" sz="quarter" idx="16"/>
          </p:nvPr>
        </p:nvSpPr>
        <p:spPr>
          <a:xfrm>
            <a:off x="11494008" y="3218688"/>
            <a:ext cx="630936" cy="429768"/>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pPr algn="ctr"/>
            <a:fld id="{CC057153-B650-4DEB-B370-79DDCFDCE934}" type="slidenum">
              <a:rPr lang="en-US" smtClean="0"/>
              <a:pPr algn="ctr"/>
              <a:t>‹#›</a:t>
            </a:fld>
            <a:endParaRPr lang="en-US"/>
          </a:p>
        </p:txBody>
      </p:sp>
      <p:sp>
        <p:nvSpPr>
          <p:cNvPr id="16" name="Date Placeholder 15">
            <a:extLst>
              <a:ext uri="{FF2B5EF4-FFF2-40B4-BE49-F238E27FC236}">
                <a16:creationId xmlns:a16="http://schemas.microsoft.com/office/drawing/2014/main" id="{BBD33975-EBFD-2750-DA6E-80E55F7B5DC4}"/>
              </a:ext>
            </a:extLst>
          </p:cNvPr>
          <p:cNvSpPr>
            <a:spLocks noGrp="1"/>
          </p:cNvSpPr>
          <p:nvPr>
            <p:ph type="dt" sz="half" idx="14"/>
          </p:nvPr>
        </p:nvSpPr>
        <p:spPr>
          <a:xfrm rot="5400000">
            <a:off x="10469880" y="4892040"/>
            <a:ext cx="2670048" cy="365760"/>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fld id="{25D84001-F520-4AD8-8668-0040A4F617EA}" type="datetime4">
              <a:rPr lang="en-US" smtClean="0"/>
              <a:t>September 15, 2025</a:t>
            </a:fld>
            <a:endParaRPr lang="en-US"/>
          </a:p>
        </p:txBody>
      </p:sp>
    </p:spTree>
    <p:extLst>
      <p:ext uri="{BB962C8B-B14F-4D97-AF65-F5344CB8AC3E}">
        <p14:creationId xmlns:p14="http://schemas.microsoft.com/office/powerpoint/2010/main" val="378629698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p:bg>
      <p:bgRef idx="1001">
        <a:schemeClr val="bg1"/>
      </p:bgRef>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C771A26-A749-5BFC-F3B1-40FD28B010E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Oval 11">
            <a:extLst>
              <a:ext uri="{FF2B5EF4-FFF2-40B4-BE49-F238E27FC236}">
                <a16:creationId xmlns:a16="http://schemas.microsoft.com/office/drawing/2014/main" id="{4D0D36FE-2517-024E-B081-D0B2295EA3FA}"/>
              </a:ext>
              <a:ext uri="{C183D7F6-B498-43B3-948B-1728B52AA6E4}">
                <adec:decorative xmlns:adec="http://schemas.microsoft.com/office/drawing/2017/decorative" val="1"/>
              </a:ext>
            </a:extLst>
          </p:cNvPr>
          <p:cNvSpPr/>
          <p:nvPr/>
        </p:nvSpPr>
        <p:spPr>
          <a:xfrm>
            <a:off x="3417864" y="760144"/>
            <a:ext cx="5356272" cy="5356272"/>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DB3AD774-9783-18D4-7A22-0650BD37C844}"/>
              </a:ext>
              <a:ext uri="{C183D7F6-B498-43B3-948B-1728B52AA6E4}">
                <adec:decorative xmlns:adec="http://schemas.microsoft.com/office/drawing/2017/decorative" val="1"/>
              </a:ext>
            </a:extLst>
          </p:cNvPr>
          <p:cNvCxnSpPr>
            <a:cxnSpLocks/>
          </p:cNvCxnSpPr>
          <p:nvPr/>
        </p:nvCxnSpPr>
        <p:spPr>
          <a:xfrm>
            <a:off x="5610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014216" y="1746504"/>
            <a:ext cx="4160520" cy="1883664"/>
          </a:xfrm>
          <a:prstGeom prst="rect">
            <a:avLst/>
          </a:prstGeom>
        </p:spPr>
        <p:txBody>
          <a:bodyPr anchor="b">
            <a:normAutofit/>
          </a:bodyPr>
          <a:lstStyle>
            <a:lvl1pPr algn="ctr">
              <a:lnSpc>
                <a:spcPct val="120000"/>
              </a:lnSpc>
              <a:defRPr sz="2800">
                <a:solidFill>
                  <a:schemeClr val="tx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489704" y="4288536"/>
            <a:ext cx="3218688" cy="1316736"/>
          </a:xfrm>
          <a:prstGeom prst="rect">
            <a:avLst/>
          </a:prstGeom>
        </p:spPr>
        <p:txBody>
          <a:bodyPr anchor="t">
            <a:normAutofit/>
          </a:bodyPr>
          <a:lstStyle>
            <a:lvl1pPr marL="0" indent="0" algn="ctr">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5" name="Footer Placeholder 14">
            <a:extLst>
              <a:ext uri="{FF2B5EF4-FFF2-40B4-BE49-F238E27FC236}">
                <a16:creationId xmlns:a16="http://schemas.microsoft.com/office/drawing/2014/main" id="{D728580C-8778-854F-6D1B-9AF8BF5B2FB6}"/>
              </a:ext>
            </a:extLst>
          </p:cNvPr>
          <p:cNvSpPr>
            <a:spLocks noGrp="1"/>
          </p:cNvSpPr>
          <p:nvPr>
            <p:ph type="ftr" sz="quarter" idx="11"/>
          </p:nvPr>
        </p:nvSpPr>
        <p:spPr>
          <a:xfrm rot="5400000">
            <a:off x="10469880" y="1609344"/>
            <a:ext cx="2670048" cy="365760"/>
          </a:xfrm>
          <a:prstGeom prst="rect">
            <a:avLst/>
          </a:prstGeom>
        </p:spPr>
        <p:txBody>
          <a:bodyPr/>
          <a:lstStyle>
            <a:lvl1pPr>
              <a:defRPr>
                <a:solidFill>
                  <a:schemeClr val="bg1"/>
                </a:solidFill>
              </a:defRPr>
            </a:lvl1pPr>
          </a:lstStyle>
          <a:p>
            <a:pPr algn="r"/>
            <a:r>
              <a:rPr lang="en-US"/>
              <a:t>Sample Footer Text</a:t>
            </a:r>
          </a:p>
        </p:txBody>
      </p:sp>
      <p:sp>
        <p:nvSpPr>
          <p:cNvPr id="16" name="Slide Number Placeholder 15">
            <a:extLst>
              <a:ext uri="{FF2B5EF4-FFF2-40B4-BE49-F238E27FC236}">
                <a16:creationId xmlns:a16="http://schemas.microsoft.com/office/drawing/2014/main" id="{73ECBF32-23F4-84AC-A92D-D9821052AF13}"/>
              </a:ext>
            </a:extLst>
          </p:cNvPr>
          <p:cNvSpPr>
            <a:spLocks noGrp="1"/>
          </p:cNvSpPr>
          <p:nvPr>
            <p:ph type="sldNum" sz="quarter" idx="12"/>
          </p:nvPr>
        </p:nvSpPr>
        <p:spPr>
          <a:xfrm>
            <a:off x="11494008" y="3218688"/>
            <a:ext cx="630936" cy="429768"/>
          </a:xfrm>
          <a:prstGeom prst="rect">
            <a:avLst/>
          </a:prstGeom>
        </p:spPr>
        <p:txBody>
          <a:bodyPr/>
          <a:lstStyle>
            <a:lvl1pPr>
              <a:defRPr>
                <a:solidFill>
                  <a:schemeClr val="bg1"/>
                </a:solidFill>
              </a:defRPr>
            </a:lvl1pPr>
          </a:lstStyle>
          <a:p>
            <a:pPr algn="ctr"/>
            <a:fld id="{CC057153-B650-4DEB-B370-79DDCFDCE934}" type="slidenum">
              <a:rPr lang="en-US" smtClean="0"/>
              <a:pPr algn="ctr"/>
              <a:t>‹#›</a:t>
            </a:fld>
            <a:endParaRPr lang="en-US"/>
          </a:p>
        </p:txBody>
      </p:sp>
      <p:sp>
        <p:nvSpPr>
          <p:cNvPr id="14" name="Date Placeholder 13">
            <a:extLst>
              <a:ext uri="{FF2B5EF4-FFF2-40B4-BE49-F238E27FC236}">
                <a16:creationId xmlns:a16="http://schemas.microsoft.com/office/drawing/2014/main" id="{ABA7367A-7087-E045-A8D9-1DB09D3DE13F}"/>
              </a:ext>
            </a:extLst>
          </p:cNvPr>
          <p:cNvSpPr>
            <a:spLocks noGrp="1"/>
          </p:cNvSpPr>
          <p:nvPr>
            <p:ph type="dt" sz="half" idx="10"/>
          </p:nvPr>
        </p:nvSpPr>
        <p:spPr>
          <a:xfrm rot="5400000">
            <a:off x="10469880" y="4892040"/>
            <a:ext cx="2670048" cy="365760"/>
          </a:xfrm>
          <a:prstGeom prst="rect">
            <a:avLst/>
          </a:prstGeom>
        </p:spPr>
        <p:txBody>
          <a:bodyPr/>
          <a:lstStyle>
            <a:lvl1pPr>
              <a:defRPr>
                <a:solidFill>
                  <a:schemeClr val="bg1"/>
                </a:solidFill>
              </a:defRPr>
            </a:lvl1pPr>
          </a:lstStyle>
          <a:p>
            <a:fld id="{78BD5BB2-178C-41F5-9A65-66E57637126A}" type="datetime4">
              <a:rPr lang="en-US" smtClean="0"/>
              <a:t>September 15, 2025</a:t>
            </a:fld>
            <a:endParaRPr lang="en-US"/>
          </a:p>
        </p:txBody>
      </p:sp>
    </p:spTree>
    <p:extLst>
      <p:ext uri="{BB962C8B-B14F-4D97-AF65-F5344CB8AC3E}">
        <p14:creationId xmlns:p14="http://schemas.microsoft.com/office/powerpoint/2010/main" val="316998481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2">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7F637AE-CF0D-CD42-24EB-4763CA6564C7}"/>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C940CC8-5401-3EF9-398C-2A2492181116}"/>
              </a:ext>
              <a:ext uri="{C183D7F6-B498-43B3-948B-1728B52AA6E4}">
                <adec:decorative xmlns:adec="http://schemas.microsoft.com/office/drawing/2017/decorative" val="1"/>
              </a:ext>
            </a:extLst>
          </p:cNvPr>
          <p:cNvSpPr/>
          <p:nvPr/>
        </p:nvSpPr>
        <p:spPr>
          <a:xfrm>
            <a:off x="762000" y="762000"/>
            <a:ext cx="10668000" cy="533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036142CE-648A-1FF7-D28A-1CDAA482192F}"/>
              </a:ext>
              <a:ext uri="{C183D7F6-B498-43B3-948B-1728B52AA6E4}">
                <adec:decorative xmlns:adec="http://schemas.microsoft.com/office/drawing/2017/decorative" val="1"/>
              </a:ext>
            </a:extLst>
          </p:cNvPr>
          <p:cNvCxnSpPr>
            <a:cxnSpLocks/>
          </p:cNvCxnSpPr>
          <p:nvPr/>
        </p:nvCxnSpPr>
        <p:spPr>
          <a:xfrm>
            <a:off x="5610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286000" y="1746504"/>
            <a:ext cx="7616952" cy="1883664"/>
          </a:xfrm>
          <a:prstGeom prst="rect">
            <a:avLst/>
          </a:prstGeom>
        </p:spPr>
        <p:txBody>
          <a:bodyPr anchor="b">
            <a:normAutofit/>
          </a:bodyPr>
          <a:lstStyle>
            <a:lvl1pPr algn="ctr">
              <a:lnSpc>
                <a:spcPct val="120000"/>
              </a:lnSpc>
              <a:defRPr sz="2800">
                <a:solidFill>
                  <a:schemeClr val="tx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286000" y="4288536"/>
            <a:ext cx="7616952" cy="1042416"/>
          </a:xfrm>
          <a:prstGeom prst="rect">
            <a:avLst/>
          </a:prstGeom>
        </p:spPr>
        <p:txBody>
          <a:bodyPr anchor="t">
            <a:normAutofit/>
          </a:bodyPr>
          <a:lstStyle>
            <a:lvl1pPr marL="0" indent="0" algn="ctr">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Footer Placeholder 7">
            <a:extLst>
              <a:ext uri="{FF2B5EF4-FFF2-40B4-BE49-F238E27FC236}">
                <a16:creationId xmlns:a16="http://schemas.microsoft.com/office/drawing/2014/main" id="{93384EBF-3E88-4A0B-FB51-6F3F98FA7426}"/>
              </a:ext>
            </a:extLst>
          </p:cNvPr>
          <p:cNvSpPr>
            <a:spLocks noGrp="1"/>
          </p:cNvSpPr>
          <p:nvPr>
            <p:ph type="ftr" sz="quarter" idx="11"/>
          </p:nvPr>
        </p:nvSpPr>
        <p:spPr>
          <a:xfrm rot="5400000">
            <a:off x="10469880" y="1609344"/>
            <a:ext cx="2670048" cy="365760"/>
          </a:xfrm>
          <a:prstGeom prst="rect">
            <a:avLst/>
          </a:prstGeom>
        </p:spPr>
        <p:txBody>
          <a:bodyPr/>
          <a:lstStyle>
            <a:lvl1pPr>
              <a:defRPr>
                <a:solidFill>
                  <a:schemeClr val="bg1"/>
                </a:solidFill>
              </a:defRPr>
            </a:lvl1pPr>
          </a:lstStyle>
          <a:p>
            <a:r>
              <a:rPr lang="en-US"/>
              <a:t>Sample Footer Text</a:t>
            </a:r>
            <a:endParaRPr lang="en-US" dirty="0"/>
          </a:p>
        </p:txBody>
      </p:sp>
      <p:sp>
        <p:nvSpPr>
          <p:cNvPr id="9" name="Slide Number Placeholder 8">
            <a:extLst>
              <a:ext uri="{FF2B5EF4-FFF2-40B4-BE49-F238E27FC236}">
                <a16:creationId xmlns:a16="http://schemas.microsoft.com/office/drawing/2014/main" id="{F9351BD1-E526-ACBD-4244-F9E89D083E69}"/>
              </a:ext>
            </a:extLst>
          </p:cNvPr>
          <p:cNvSpPr>
            <a:spLocks noGrp="1"/>
          </p:cNvSpPr>
          <p:nvPr>
            <p:ph type="sldNum" sz="quarter" idx="12"/>
          </p:nvPr>
        </p:nvSpPr>
        <p:spPr>
          <a:xfrm>
            <a:off x="11494008" y="3218688"/>
            <a:ext cx="630936" cy="429768"/>
          </a:xfrm>
          <a:prstGeom prst="rect">
            <a:avLst/>
          </a:prstGeom>
        </p:spPr>
        <p:txBody>
          <a:bodyPr/>
          <a:lstStyle>
            <a:lvl1pPr>
              <a:defRPr>
                <a:solidFill>
                  <a:schemeClr val="bg1"/>
                </a:solidFill>
              </a:defRPr>
            </a:lvl1pPr>
          </a:lstStyle>
          <a:p>
            <a:fld id="{CC057153-B650-4DEB-B370-79DDCFDCE934}" type="slidenum">
              <a:rPr lang="en-US" smtClean="0"/>
              <a:pPr/>
              <a:t>‹#›</a:t>
            </a:fld>
            <a:endParaRPr lang="en-US"/>
          </a:p>
        </p:txBody>
      </p:sp>
      <p:sp>
        <p:nvSpPr>
          <p:cNvPr id="7" name="Date Placeholder 6">
            <a:extLst>
              <a:ext uri="{FF2B5EF4-FFF2-40B4-BE49-F238E27FC236}">
                <a16:creationId xmlns:a16="http://schemas.microsoft.com/office/drawing/2014/main" id="{D8F249E0-8120-4E46-8D3C-FFDE09A5C3F0}"/>
              </a:ext>
            </a:extLst>
          </p:cNvPr>
          <p:cNvSpPr>
            <a:spLocks noGrp="1"/>
          </p:cNvSpPr>
          <p:nvPr>
            <p:ph type="dt" sz="half" idx="10"/>
          </p:nvPr>
        </p:nvSpPr>
        <p:spPr>
          <a:xfrm rot="5400000">
            <a:off x="10469880" y="4892040"/>
            <a:ext cx="2670048" cy="365760"/>
          </a:xfrm>
          <a:prstGeom prst="rect">
            <a:avLst/>
          </a:prstGeom>
        </p:spPr>
        <p:txBody>
          <a:bodyPr/>
          <a:lstStyle>
            <a:lvl1pPr>
              <a:defRPr>
                <a:solidFill>
                  <a:schemeClr val="bg1"/>
                </a:solidFill>
              </a:defRPr>
            </a:lvl1pPr>
          </a:lstStyle>
          <a:p>
            <a:fld id="{47B65FCB-A65A-4325-B833-0BA0262F4627}" type="datetime4">
              <a:rPr lang="en-US" smtClean="0"/>
              <a:t>September 15, 2025</a:t>
            </a:fld>
            <a:endParaRPr lang="en-US"/>
          </a:p>
        </p:txBody>
      </p:sp>
    </p:spTree>
    <p:extLst>
      <p:ext uri="{BB962C8B-B14F-4D97-AF65-F5344CB8AC3E}">
        <p14:creationId xmlns:p14="http://schemas.microsoft.com/office/powerpoint/2010/main" val="341826626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3">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7F637AE-CF0D-CD42-24EB-4763CA6564C7}"/>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C940CC8-5401-3EF9-398C-2A2492181116}"/>
              </a:ext>
              <a:ext uri="{C183D7F6-B498-43B3-948B-1728B52AA6E4}">
                <adec:decorative xmlns:adec="http://schemas.microsoft.com/office/drawing/2017/decorative" val="1"/>
              </a:ext>
            </a:extLst>
          </p:cNvPr>
          <p:cNvSpPr/>
          <p:nvPr/>
        </p:nvSpPr>
        <p:spPr>
          <a:xfrm>
            <a:off x="762000" y="762000"/>
            <a:ext cx="10668000" cy="533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036142CE-648A-1FF7-D28A-1CDAA482192F}"/>
              </a:ext>
              <a:ext uri="{C183D7F6-B498-43B3-948B-1728B52AA6E4}">
                <adec:decorative xmlns:adec="http://schemas.microsoft.com/office/drawing/2017/decorative" val="1"/>
              </a:ext>
            </a:extLst>
          </p:cNvPr>
          <p:cNvCxnSpPr>
            <a:cxnSpLocks/>
          </p:cNvCxnSpPr>
          <p:nvPr/>
        </p:nvCxnSpPr>
        <p:spPr>
          <a:xfrm>
            <a:off x="5610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286000" y="1746504"/>
            <a:ext cx="7616952" cy="1883664"/>
          </a:xfrm>
          <a:prstGeom prst="rect">
            <a:avLst/>
          </a:prstGeom>
        </p:spPr>
        <p:txBody>
          <a:bodyPr anchor="ctr">
            <a:normAutofit/>
          </a:bodyPr>
          <a:lstStyle>
            <a:lvl1pPr algn="ctr">
              <a:lnSpc>
                <a:spcPct val="120000"/>
              </a:lnSpc>
              <a:defRPr sz="4400">
                <a:solidFill>
                  <a:schemeClr val="tx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286000" y="4288536"/>
            <a:ext cx="7616952" cy="1042416"/>
          </a:xfrm>
          <a:prstGeom prst="rect">
            <a:avLst/>
          </a:prstGeom>
        </p:spPr>
        <p:txBody>
          <a:bodyPr anchor="ctr">
            <a:normAutofit/>
          </a:bodyPr>
          <a:lstStyle>
            <a:lvl1pPr marL="0" indent="0" algn="ctr">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Footer Placeholder 7">
            <a:extLst>
              <a:ext uri="{FF2B5EF4-FFF2-40B4-BE49-F238E27FC236}">
                <a16:creationId xmlns:a16="http://schemas.microsoft.com/office/drawing/2014/main" id="{93384EBF-3E88-4A0B-FB51-6F3F98FA7426}"/>
              </a:ext>
            </a:extLst>
          </p:cNvPr>
          <p:cNvSpPr>
            <a:spLocks noGrp="1"/>
          </p:cNvSpPr>
          <p:nvPr>
            <p:ph type="ftr" sz="quarter" idx="11"/>
          </p:nvPr>
        </p:nvSpPr>
        <p:spPr>
          <a:xfrm rot="5400000">
            <a:off x="10469880" y="1609344"/>
            <a:ext cx="2670048" cy="365760"/>
          </a:xfrm>
          <a:prstGeom prst="rect">
            <a:avLst/>
          </a:prstGeom>
        </p:spPr>
        <p:txBody>
          <a:bodyPr/>
          <a:lstStyle>
            <a:lvl1pPr>
              <a:defRPr>
                <a:solidFill>
                  <a:schemeClr val="bg1"/>
                </a:solidFill>
              </a:defRPr>
            </a:lvl1pPr>
          </a:lstStyle>
          <a:p>
            <a:r>
              <a:rPr lang="en-US"/>
              <a:t>Sample Footer Text</a:t>
            </a:r>
            <a:endParaRPr lang="en-US" dirty="0"/>
          </a:p>
        </p:txBody>
      </p:sp>
      <p:sp>
        <p:nvSpPr>
          <p:cNvPr id="9" name="Slide Number Placeholder 8">
            <a:extLst>
              <a:ext uri="{FF2B5EF4-FFF2-40B4-BE49-F238E27FC236}">
                <a16:creationId xmlns:a16="http://schemas.microsoft.com/office/drawing/2014/main" id="{F9351BD1-E526-ACBD-4244-F9E89D083E69}"/>
              </a:ext>
            </a:extLst>
          </p:cNvPr>
          <p:cNvSpPr>
            <a:spLocks noGrp="1"/>
          </p:cNvSpPr>
          <p:nvPr>
            <p:ph type="sldNum" sz="quarter" idx="12"/>
          </p:nvPr>
        </p:nvSpPr>
        <p:spPr>
          <a:xfrm>
            <a:off x="11494008" y="3218688"/>
            <a:ext cx="630936" cy="429768"/>
          </a:xfrm>
          <a:prstGeom prst="rect">
            <a:avLst/>
          </a:prstGeom>
        </p:spPr>
        <p:txBody>
          <a:bodyPr/>
          <a:lstStyle>
            <a:lvl1pPr>
              <a:defRPr>
                <a:solidFill>
                  <a:schemeClr val="bg1"/>
                </a:solidFill>
              </a:defRPr>
            </a:lvl1pPr>
          </a:lstStyle>
          <a:p>
            <a:fld id="{CC057153-B650-4DEB-B370-79DDCFDCE934}" type="slidenum">
              <a:rPr lang="en-US" smtClean="0"/>
              <a:pPr/>
              <a:t>‹#›</a:t>
            </a:fld>
            <a:endParaRPr lang="en-US"/>
          </a:p>
        </p:txBody>
      </p:sp>
      <p:sp>
        <p:nvSpPr>
          <p:cNvPr id="7" name="Date Placeholder 6">
            <a:extLst>
              <a:ext uri="{FF2B5EF4-FFF2-40B4-BE49-F238E27FC236}">
                <a16:creationId xmlns:a16="http://schemas.microsoft.com/office/drawing/2014/main" id="{D8F249E0-8120-4E46-8D3C-FFDE09A5C3F0}"/>
              </a:ext>
            </a:extLst>
          </p:cNvPr>
          <p:cNvSpPr>
            <a:spLocks noGrp="1"/>
          </p:cNvSpPr>
          <p:nvPr>
            <p:ph type="dt" sz="half" idx="10"/>
          </p:nvPr>
        </p:nvSpPr>
        <p:spPr>
          <a:xfrm rot="5400000">
            <a:off x="10469880" y="4892040"/>
            <a:ext cx="2670048" cy="365760"/>
          </a:xfrm>
          <a:prstGeom prst="rect">
            <a:avLst/>
          </a:prstGeom>
        </p:spPr>
        <p:txBody>
          <a:bodyPr/>
          <a:lstStyle>
            <a:lvl1pPr>
              <a:defRPr>
                <a:solidFill>
                  <a:schemeClr val="bg1"/>
                </a:solidFill>
              </a:defRPr>
            </a:lvl1pPr>
          </a:lstStyle>
          <a:p>
            <a:fld id="{6A394C09-235D-49B2-9B0D-273E7223E7EF}" type="datetime4">
              <a:rPr lang="en-US" smtClean="0"/>
              <a:t>September 15, 2025</a:t>
            </a:fld>
            <a:endParaRPr lang="en-US"/>
          </a:p>
        </p:txBody>
      </p:sp>
    </p:spTree>
    <p:extLst>
      <p:ext uri="{BB962C8B-B14F-4D97-AF65-F5344CB8AC3E}">
        <p14:creationId xmlns:p14="http://schemas.microsoft.com/office/powerpoint/2010/main" val="364381306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4">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7F637AE-CF0D-CD42-24EB-4763CA6564C7}"/>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 name="Rectangle 4">
            <a:extLst>
              <a:ext uri="{FF2B5EF4-FFF2-40B4-BE49-F238E27FC236}">
                <a16:creationId xmlns:a16="http://schemas.microsoft.com/office/drawing/2014/main" id="{DC940CC8-5401-3EF9-398C-2A2492181116}"/>
              </a:ext>
              <a:ext uri="{C183D7F6-B498-43B3-948B-1728B52AA6E4}">
                <adec:decorative xmlns:adec="http://schemas.microsoft.com/office/drawing/2017/decorative" val="1"/>
              </a:ext>
            </a:extLst>
          </p:cNvPr>
          <p:cNvSpPr/>
          <p:nvPr/>
        </p:nvSpPr>
        <p:spPr>
          <a:xfrm>
            <a:off x="762000" y="762000"/>
            <a:ext cx="10668000" cy="5334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53313" y="1231637"/>
            <a:ext cx="6137453" cy="2698456"/>
          </a:xfrm>
          <a:prstGeom prst="rect">
            <a:avLst/>
          </a:prstGeom>
        </p:spPr>
        <p:txBody>
          <a:bodyPr vert="horz" lIns="91440" tIns="45720" rIns="91440" bIns="45720" rtlCol="0" anchor="t">
            <a:normAutofit/>
          </a:bodyPr>
          <a:lstStyle>
            <a:lvl1pPr>
              <a:defRPr lang="en-US" sz="40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53315" y="5010911"/>
            <a:ext cx="6137452" cy="819302"/>
          </a:xfrm>
          <a:prstGeom prst="rect">
            <a:avLst/>
          </a:prstGeom>
        </p:spPr>
        <p:txBody>
          <a:bodyPr vert="horz" lIns="91440" tIns="45720" rIns="91440" bIns="45720" rtlCol="0">
            <a:normAutofit/>
          </a:bodyPr>
          <a:lstStyle>
            <a:lvl1pPr marL="0" indent="0">
              <a:buNone/>
              <a:defRPr lang="en-US" dirty="0"/>
            </a:lvl1pPr>
          </a:lstStyle>
          <a:p>
            <a:pPr lvl="0"/>
            <a:r>
              <a:rPr lang="en-US"/>
              <a:t>Click to edit Master subtitle style</a:t>
            </a:r>
            <a:endParaRPr lang="en-US" dirty="0"/>
          </a:p>
        </p:txBody>
      </p:sp>
      <p:cxnSp>
        <p:nvCxnSpPr>
          <p:cNvPr id="10" name="Straight Connector 9">
            <a:extLst>
              <a:ext uri="{FF2B5EF4-FFF2-40B4-BE49-F238E27FC236}">
                <a16:creationId xmlns:a16="http://schemas.microsoft.com/office/drawing/2014/main" id="{C23037B3-8974-2599-9C16-662BA59487C4}"/>
              </a:ext>
              <a:ext uri="{C183D7F6-B498-43B3-948B-1728B52AA6E4}">
                <adec:decorative xmlns:adec="http://schemas.microsoft.com/office/drawing/2017/decorative" val="1"/>
              </a:ext>
            </a:extLst>
          </p:cNvPr>
          <p:cNvCxnSpPr>
            <a:cxnSpLocks/>
          </p:cNvCxnSpPr>
          <p:nvPr/>
        </p:nvCxnSpPr>
        <p:spPr>
          <a:xfrm>
            <a:off x="1459441" y="4804589"/>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Footer Placeholder 14">
            <a:extLst>
              <a:ext uri="{FF2B5EF4-FFF2-40B4-BE49-F238E27FC236}">
                <a16:creationId xmlns:a16="http://schemas.microsoft.com/office/drawing/2014/main" id="{D728580C-8778-854F-6D1B-9AF8BF5B2FB6}"/>
              </a:ext>
            </a:extLst>
          </p:cNvPr>
          <p:cNvSpPr>
            <a:spLocks noGrp="1"/>
          </p:cNvSpPr>
          <p:nvPr>
            <p:ph type="ftr" sz="quarter" idx="11"/>
          </p:nvPr>
        </p:nvSpPr>
        <p:spPr>
          <a:xfrm rot="5400000">
            <a:off x="10469880" y="1609344"/>
            <a:ext cx="2670048" cy="365760"/>
          </a:xfrm>
          <a:prstGeom prst="rect">
            <a:avLst/>
          </a:prstGeom>
        </p:spPr>
        <p:txBody>
          <a:bodyPr/>
          <a:lstStyle>
            <a:lvl1pPr>
              <a:defRPr>
                <a:solidFill>
                  <a:schemeClr val="bg1"/>
                </a:solidFill>
              </a:defRPr>
            </a:lvl1pPr>
          </a:lstStyle>
          <a:p>
            <a:pPr algn="r"/>
            <a:r>
              <a:rPr lang="en-US"/>
              <a:t>Sample Footer Text</a:t>
            </a:r>
          </a:p>
        </p:txBody>
      </p:sp>
      <p:sp>
        <p:nvSpPr>
          <p:cNvPr id="16" name="Slide Number Placeholder 15">
            <a:extLst>
              <a:ext uri="{FF2B5EF4-FFF2-40B4-BE49-F238E27FC236}">
                <a16:creationId xmlns:a16="http://schemas.microsoft.com/office/drawing/2014/main" id="{73ECBF32-23F4-84AC-A92D-D9821052AF13}"/>
              </a:ext>
            </a:extLst>
          </p:cNvPr>
          <p:cNvSpPr>
            <a:spLocks noGrp="1"/>
          </p:cNvSpPr>
          <p:nvPr>
            <p:ph type="sldNum" sz="quarter" idx="12"/>
          </p:nvPr>
        </p:nvSpPr>
        <p:spPr>
          <a:xfrm>
            <a:off x="11494008" y="3218688"/>
            <a:ext cx="630936" cy="429768"/>
          </a:xfrm>
          <a:prstGeom prst="rect">
            <a:avLst/>
          </a:prstGeom>
        </p:spPr>
        <p:txBody>
          <a:bodyPr/>
          <a:lstStyle>
            <a:lvl1pPr>
              <a:defRPr>
                <a:solidFill>
                  <a:schemeClr val="bg1"/>
                </a:solidFill>
              </a:defRPr>
            </a:lvl1pPr>
          </a:lstStyle>
          <a:p>
            <a:pPr algn="ctr"/>
            <a:fld id="{CC057153-B650-4DEB-B370-79DDCFDCE934}" type="slidenum">
              <a:rPr lang="en-US" smtClean="0"/>
              <a:pPr algn="ctr"/>
              <a:t>‹#›</a:t>
            </a:fld>
            <a:endParaRPr lang="en-US"/>
          </a:p>
        </p:txBody>
      </p:sp>
      <p:sp>
        <p:nvSpPr>
          <p:cNvPr id="14" name="Date Placeholder 13">
            <a:extLst>
              <a:ext uri="{FF2B5EF4-FFF2-40B4-BE49-F238E27FC236}">
                <a16:creationId xmlns:a16="http://schemas.microsoft.com/office/drawing/2014/main" id="{ABA7367A-7087-E045-A8D9-1DB09D3DE13F}"/>
              </a:ext>
            </a:extLst>
          </p:cNvPr>
          <p:cNvSpPr>
            <a:spLocks noGrp="1"/>
          </p:cNvSpPr>
          <p:nvPr>
            <p:ph type="dt" sz="half" idx="10"/>
          </p:nvPr>
        </p:nvSpPr>
        <p:spPr>
          <a:xfrm rot="5400000">
            <a:off x="10469880" y="4892040"/>
            <a:ext cx="2670048" cy="365760"/>
          </a:xfrm>
          <a:prstGeom prst="rect">
            <a:avLst/>
          </a:prstGeom>
        </p:spPr>
        <p:txBody>
          <a:bodyPr/>
          <a:lstStyle>
            <a:lvl1pPr>
              <a:defRPr>
                <a:solidFill>
                  <a:schemeClr val="bg1"/>
                </a:solidFill>
              </a:defRPr>
            </a:lvl1pPr>
          </a:lstStyle>
          <a:p>
            <a:fld id="{3BD11BA3-E918-4F6B-856F-6D6E048040B2}" type="datetime4">
              <a:rPr lang="en-US" smtClean="0"/>
              <a:t>September 15, 2025</a:t>
            </a:fld>
            <a:endParaRPr lang="en-US"/>
          </a:p>
        </p:txBody>
      </p:sp>
    </p:spTree>
    <p:extLst>
      <p:ext uri="{BB962C8B-B14F-4D97-AF65-F5344CB8AC3E}">
        <p14:creationId xmlns:p14="http://schemas.microsoft.com/office/powerpoint/2010/main" val="3909163027"/>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28FE325-7EF4-2BC1-CC28-C3956EA44D90}"/>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8" name="Rectangle 7">
            <a:extLst>
              <a:ext uri="{FF2B5EF4-FFF2-40B4-BE49-F238E27FC236}">
                <a16:creationId xmlns:a16="http://schemas.microsoft.com/office/drawing/2014/main" id="{64DC731D-DB3B-8EE9-1728-DB36948ABFEA}"/>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3" name="Straight Connector 2">
            <a:extLst>
              <a:ext uri="{FF2B5EF4-FFF2-40B4-BE49-F238E27FC236}">
                <a16:creationId xmlns:a16="http://schemas.microsoft.com/office/drawing/2014/main" id="{DD080AD5-EDF0-8614-3A6E-738026A999B2}"/>
              </a:ext>
              <a:ext uri="{C183D7F6-B498-43B3-948B-1728B52AA6E4}">
                <adec:decorative xmlns:adec="http://schemas.microsoft.com/office/drawing/2017/decorative" val="1"/>
              </a:ext>
            </a:extLst>
          </p:cNvPr>
          <p:cNvCxnSpPr>
            <a:cxnSpLocks/>
          </p:cNvCxnSpPr>
          <p:nvPr/>
        </p:nvCxnSpPr>
        <p:spPr>
          <a:xfrm>
            <a:off x="1099874" y="617220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992091" y="2514602"/>
            <a:ext cx="6812280" cy="3194302"/>
          </a:xfrm>
          <a:prstGeom prst="rect">
            <a:avLst/>
          </a:prstGeom>
        </p:spPr>
        <p:txBody>
          <a:bodyPr vert="horz" lIns="91440" tIns="45720" rIns="91440" bIns="45720" rtlCol="0" anchor="b">
            <a:normAutofit/>
          </a:bodyPr>
          <a:lstStyle>
            <a:lvl1pPr>
              <a:defRPr lang="en-US" sz="4400" dirty="0">
                <a:solidFill>
                  <a:schemeClr val="tx1"/>
                </a:solidFill>
              </a:defRPr>
            </a:lvl1pPr>
          </a:lstStyle>
          <a:p>
            <a:pPr lvl="0">
              <a:lnSpc>
                <a:spcPct val="120000"/>
              </a:lnSpc>
            </a:pPr>
            <a:r>
              <a:rPr lang="en-US"/>
              <a:t>Click to edit Master title style</a:t>
            </a:r>
            <a:endParaRPr lang="en-US" dirty="0"/>
          </a:p>
        </p:txBody>
      </p:sp>
      <p:sp>
        <p:nvSpPr>
          <p:cNvPr id="11" name="Footer Placeholder 10">
            <a:extLst>
              <a:ext uri="{FF2B5EF4-FFF2-40B4-BE49-F238E27FC236}">
                <a16:creationId xmlns:a16="http://schemas.microsoft.com/office/drawing/2014/main" id="{3963C56F-1F77-4203-D488-3829DB3A81DC}"/>
              </a:ext>
            </a:extLst>
          </p:cNvPr>
          <p:cNvSpPr>
            <a:spLocks noGrp="1"/>
          </p:cNvSpPr>
          <p:nvPr>
            <p:ph type="ftr" sz="quarter" idx="11"/>
          </p:nvPr>
        </p:nvSpPr>
        <p:spPr>
          <a:xfrm rot="5400000">
            <a:off x="10469880" y="1609344"/>
            <a:ext cx="2670048" cy="365760"/>
          </a:xfrm>
          <a:prstGeom prst="rect">
            <a:avLst/>
          </a:prstGeom>
        </p:spPr>
        <p:txBody>
          <a:bodyPr/>
          <a:lstStyle>
            <a:lvl1pPr>
              <a:defRPr>
                <a:solidFill>
                  <a:schemeClr val="tx1"/>
                </a:solidFill>
              </a:defRPr>
            </a:lvl1pPr>
          </a:lstStyle>
          <a:p>
            <a:r>
              <a:rPr lang="en-US"/>
              <a:t>Sample Footer Text</a:t>
            </a:r>
          </a:p>
        </p:txBody>
      </p:sp>
      <p:sp>
        <p:nvSpPr>
          <p:cNvPr id="12" name="Slide Number Placeholder 11">
            <a:extLst>
              <a:ext uri="{FF2B5EF4-FFF2-40B4-BE49-F238E27FC236}">
                <a16:creationId xmlns:a16="http://schemas.microsoft.com/office/drawing/2014/main" id="{58E9AB81-9E4D-493C-6966-CE7F84541967}"/>
              </a:ext>
            </a:extLst>
          </p:cNvPr>
          <p:cNvSpPr>
            <a:spLocks noGrp="1"/>
          </p:cNvSpPr>
          <p:nvPr>
            <p:ph type="sldNum" sz="quarter" idx="12"/>
          </p:nvPr>
        </p:nvSpPr>
        <p:spPr>
          <a:xfrm>
            <a:off x="11494008" y="3218688"/>
            <a:ext cx="630936" cy="429768"/>
          </a:xfrm>
          <a:prstGeom prst="rect">
            <a:avLst/>
          </a:prstGeom>
        </p:spPr>
        <p:txBody>
          <a:bodyPr/>
          <a:lstStyle>
            <a:lvl1pPr>
              <a:defRPr>
                <a:solidFill>
                  <a:schemeClr val="tx1"/>
                </a:solidFill>
              </a:defRPr>
            </a:lvl1pPr>
          </a:lstStyle>
          <a:p>
            <a:fld id="{CC057153-B650-4DEB-B370-79DDCFDCE934}" type="slidenum">
              <a:rPr lang="en-US" smtClean="0"/>
              <a:pPr/>
              <a:t>‹#›</a:t>
            </a:fld>
            <a:endParaRPr lang="en-US"/>
          </a:p>
        </p:txBody>
      </p:sp>
      <p:sp>
        <p:nvSpPr>
          <p:cNvPr id="10" name="Date Placeholder 9">
            <a:extLst>
              <a:ext uri="{FF2B5EF4-FFF2-40B4-BE49-F238E27FC236}">
                <a16:creationId xmlns:a16="http://schemas.microsoft.com/office/drawing/2014/main" id="{CCB33265-7891-EEAC-2A77-0EF54FFEF807}"/>
              </a:ext>
            </a:extLst>
          </p:cNvPr>
          <p:cNvSpPr>
            <a:spLocks noGrp="1"/>
          </p:cNvSpPr>
          <p:nvPr>
            <p:ph type="dt" sz="half" idx="10"/>
          </p:nvPr>
        </p:nvSpPr>
        <p:spPr>
          <a:xfrm rot="5400000">
            <a:off x="10469880" y="4892040"/>
            <a:ext cx="2670048" cy="365760"/>
          </a:xfrm>
          <a:prstGeom prst="rect">
            <a:avLst/>
          </a:prstGeom>
        </p:spPr>
        <p:txBody>
          <a:bodyPr/>
          <a:lstStyle>
            <a:lvl1pPr>
              <a:defRPr>
                <a:solidFill>
                  <a:schemeClr val="tx1"/>
                </a:solidFill>
              </a:defRPr>
            </a:lvl1pPr>
          </a:lstStyle>
          <a:p>
            <a:fld id="{DD4C18C5-23B1-43CA-8D0C-0D76624D967E}" type="datetime4">
              <a:rPr lang="en-US" smtClean="0"/>
              <a:t>September 15, 2025</a:t>
            </a:fld>
            <a:endParaRPr lang="en-US"/>
          </a:p>
        </p:txBody>
      </p:sp>
    </p:spTree>
    <p:extLst>
      <p:ext uri="{BB962C8B-B14F-4D97-AF65-F5344CB8AC3E}">
        <p14:creationId xmlns:p14="http://schemas.microsoft.com/office/powerpoint/2010/main" val="384675343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bg>
      <p:bgRef idx="1001">
        <a:schemeClr val="bg1"/>
      </p:bgRef>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7A713FDA-ABFC-FBE4-9C4A-3A90A222245B}"/>
              </a:ext>
              <a:ext uri="{C183D7F6-B498-43B3-948B-1728B52AA6E4}">
                <adec:decorative xmlns:adec="http://schemas.microsoft.com/office/drawing/2017/decorative" val="1"/>
              </a:ext>
            </a:extLst>
          </p:cNvPr>
          <p:cNvSpPr/>
          <p:nvPr/>
        </p:nvSpPr>
        <p:spPr>
          <a:xfrm>
            <a:off x="733197" y="1114197"/>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244803" y="1987906"/>
            <a:ext cx="3606394" cy="2882188"/>
          </a:xfrm>
          <a:prstGeom prst="rect">
            <a:avLst/>
          </a:prstGeom>
        </p:spPr>
        <p:txBody>
          <a:bodyPr anchor="ctr">
            <a:normAutofit/>
          </a:bodyPr>
          <a:lstStyle>
            <a:lvl1pPr algn="ctr">
              <a:lnSpc>
                <a:spcPct val="100000"/>
              </a:lnSpc>
              <a:defRPr sz="4400">
                <a:solidFill>
                  <a:schemeClr val="bg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66715" y="608991"/>
            <a:ext cx="4943704" cy="5640019"/>
          </a:xfrm>
          <a:prstGeom prst="rect">
            <a:avLst/>
          </a:prstGeom>
        </p:spPr>
        <p:txBody>
          <a:bodyPr vert="horz" lIns="91440" tIns="45720" rIns="91440" bIns="45720" rtlCol="0" anchor="ctr">
            <a:normAutofit/>
          </a:bodyPr>
          <a:lstStyle>
            <a:lvl1pPr marL="342900" indent="-342900">
              <a:buFont typeface="+mj-lt"/>
              <a:buAutoNum type="arabicPeriod"/>
              <a:defRPr lang="en-US" sz="1800" dirty="0"/>
            </a:lvl1pPr>
            <a:lvl2pPr marL="571500" indent="-342900">
              <a:buFont typeface="+mj-lt"/>
              <a:buAutoNum type="arabicPeriod"/>
              <a:defRPr lang="en-US" sz="1600"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endParaRPr lang="en-US" dirty="0"/>
          </a:p>
        </p:txBody>
      </p:sp>
      <p:sp>
        <p:nvSpPr>
          <p:cNvPr id="11" name="Footer Placeholder 10">
            <a:extLst>
              <a:ext uri="{FF2B5EF4-FFF2-40B4-BE49-F238E27FC236}">
                <a16:creationId xmlns:a16="http://schemas.microsoft.com/office/drawing/2014/main" id="{580D44E4-BAE9-45B9-6C67-A2C19D45908B}"/>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12" name="Slide Number Placeholder 11">
            <a:extLst>
              <a:ext uri="{FF2B5EF4-FFF2-40B4-BE49-F238E27FC236}">
                <a16:creationId xmlns:a16="http://schemas.microsoft.com/office/drawing/2014/main" id="{A76D5F1B-44E3-F258-DAEF-5F05DA2DC80D}"/>
              </a:ext>
            </a:extLst>
          </p:cNvPr>
          <p:cNvSpPr>
            <a:spLocks noGrp="1"/>
          </p:cNvSpPr>
          <p:nvPr>
            <p:ph type="sldNum" sz="quarter" idx="16"/>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10" name="Date Placeholder 9">
            <a:extLst>
              <a:ext uri="{FF2B5EF4-FFF2-40B4-BE49-F238E27FC236}">
                <a16:creationId xmlns:a16="http://schemas.microsoft.com/office/drawing/2014/main" id="{385486D6-8955-5E05-F3AA-A1190FAD74A9}"/>
              </a:ext>
            </a:extLst>
          </p:cNvPr>
          <p:cNvSpPr>
            <a:spLocks noGrp="1"/>
          </p:cNvSpPr>
          <p:nvPr>
            <p:ph type="dt" sz="half" idx="14"/>
          </p:nvPr>
        </p:nvSpPr>
        <p:spPr>
          <a:xfrm rot="5400000">
            <a:off x="10469880" y="4892040"/>
            <a:ext cx="2670048" cy="365760"/>
          </a:xfrm>
          <a:prstGeom prst="rect">
            <a:avLst/>
          </a:prstGeom>
        </p:spPr>
        <p:txBody>
          <a:bodyPr/>
          <a:lstStyle/>
          <a:p>
            <a:fld id="{18F42511-74F8-4B56-AAC6-3C98B1A0BAC5}" type="datetime4">
              <a:rPr lang="en-US" smtClean="0"/>
              <a:t>September 15, 2025</a:t>
            </a:fld>
            <a:endParaRPr lang="en-US"/>
          </a:p>
        </p:txBody>
      </p:sp>
    </p:spTree>
    <p:extLst>
      <p:ext uri="{BB962C8B-B14F-4D97-AF65-F5344CB8AC3E}">
        <p14:creationId xmlns:p14="http://schemas.microsoft.com/office/powerpoint/2010/main" val="1666261416"/>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2">
    <p:bg>
      <p:bgRef idx="1001">
        <a:schemeClr val="bg1"/>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CD08455-64EF-6D3F-F544-C7CBF0D5756A}"/>
              </a:ext>
              <a:ext uri="{C183D7F6-B498-43B3-948B-1728B52AA6E4}">
                <adec:decorative xmlns:adec="http://schemas.microsoft.com/office/drawing/2017/decorative" val="1"/>
              </a:ext>
            </a:extLst>
          </p:cNvPr>
          <p:cNvSpPr/>
          <p:nvPr/>
        </p:nvSpPr>
        <p:spPr>
          <a:xfrm>
            <a:off x="1" y="0"/>
            <a:ext cx="609325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19302" y="2357324"/>
            <a:ext cx="4396436" cy="2143353"/>
          </a:xfrm>
          <a:prstGeom prst="rect">
            <a:avLst/>
          </a:prstGeom>
        </p:spPr>
        <p:txBody>
          <a:bodyPr anchor="ctr">
            <a:normAutofit/>
          </a:bodyPr>
          <a:lstStyle>
            <a:lvl1pPr algn="ctr">
              <a:lnSpc>
                <a:spcPct val="100000"/>
              </a:lnSpc>
              <a:defRPr sz="6000">
                <a:solidFill>
                  <a:schemeClr val="bg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30568" y="608991"/>
            <a:ext cx="4325112" cy="5640019"/>
          </a:xfrm>
          <a:prstGeom prst="rect">
            <a:avLst/>
          </a:prstGeom>
        </p:spPr>
        <p:txBody>
          <a:bodyPr vert="horz" lIns="91440" tIns="45720" rIns="91440" bIns="45720" rtlCol="0" anchor="ctr">
            <a:normAutofit/>
          </a:bodyPr>
          <a:lstStyle>
            <a:lvl1pPr marL="342900" indent="-342900">
              <a:buFont typeface="+mj-lt"/>
              <a:buAutoNum type="arabicPeriod"/>
              <a:defRPr lang="en-US" sz="1800" dirty="0"/>
            </a:lvl1pPr>
            <a:lvl2pPr marL="571500" indent="-342900">
              <a:buFont typeface="+mj-lt"/>
              <a:buAutoNum type="arabicPeriod"/>
              <a:defRPr lang="en-US" sz="1600"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endParaRPr lang="en-US" dirty="0"/>
          </a:p>
        </p:txBody>
      </p:sp>
      <p:sp>
        <p:nvSpPr>
          <p:cNvPr id="11" name="Footer Placeholder 10">
            <a:extLst>
              <a:ext uri="{FF2B5EF4-FFF2-40B4-BE49-F238E27FC236}">
                <a16:creationId xmlns:a16="http://schemas.microsoft.com/office/drawing/2014/main" id="{580D44E4-BAE9-45B9-6C67-A2C19D45908B}"/>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12" name="Slide Number Placeholder 11">
            <a:extLst>
              <a:ext uri="{FF2B5EF4-FFF2-40B4-BE49-F238E27FC236}">
                <a16:creationId xmlns:a16="http://schemas.microsoft.com/office/drawing/2014/main" id="{A76D5F1B-44E3-F258-DAEF-5F05DA2DC80D}"/>
              </a:ext>
            </a:extLst>
          </p:cNvPr>
          <p:cNvSpPr>
            <a:spLocks noGrp="1"/>
          </p:cNvSpPr>
          <p:nvPr>
            <p:ph type="sldNum" sz="quarter" idx="16"/>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10" name="Date Placeholder 9">
            <a:extLst>
              <a:ext uri="{FF2B5EF4-FFF2-40B4-BE49-F238E27FC236}">
                <a16:creationId xmlns:a16="http://schemas.microsoft.com/office/drawing/2014/main" id="{385486D6-8955-5E05-F3AA-A1190FAD74A9}"/>
              </a:ext>
            </a:extLst>
          </p:cNvPr>
          <p:cNvSpPr>
            <a:spLocks noGrp="1"/>
          </p:cNvSpPr>
          <p:nvPr>
            <p:ph type="dt" sz="half" idx="14"/>
          </p:nvPr>
        </p:nvSpPr>
        <p:spPr>
          <a:xfrm rot="5400000">
            <a:off x="10469880" y="4892040"/>
            <a:ext cx="2670048" cy="365760"/>
          </a:xfrm>
          <a:prstGeom prst="rect">
            <a:avLst/>
          </a:prstGeom>
        </p:spPr>
        <p:txBody>
          <a:bodyPr/>
          <a:lstStyle/>
          <a:p>
            <a:fld id="{D5E83ADB-4704-4C8F-8BDC-62411F5124DF}" type="datetime4">
              <a:rPr lang="en-US" smtClean="0"/>
              <a:t>September 15, 2025</a:t>
            </a:fld>
            <a:endParaRPr lang="en-US"/>
          </a:p>
        </p:txBody>
      </p:sp>
    </p:spTree>
    <p:extLst>
      <p:ext uri="{BB962C8B-B14F-4D97-AF65-F5344CB8AC3E}">
        <p14:creationId xmlns:p14="http://schemas.microsoft.com/office/powerpoint/2010/main" val="1379727014"/>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1"/>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CF68DA2-8FD8-6D2D-DD3C-75F7AE70E305}"/>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200467" y="2320290"/>
            <a:ext cx="3691890" cy="2217420"/>
          </a:xfrm>
          <a:prstGeom prst="rect">
            <a:avLst/>
          </a:prstGeom>
        </p:spPr>
        <p:txBody>
          <a:bodyPr anchor="ctr">
            <a:normAutofit/>
          </a:bodyPr>
          <a:lstStyle>
            <a:lvl1pPr algn="ctr">
              <a:lnSpc>
                <a:spcPct val="100000"/>
              </a:lnSpc>
              <a:defRPr sz="4000">
                <a:solidFill>
                  <a:schemeClr val="tx1"/>
                </a:solidFill>
              </a:defRPr>
            </a:lvl1pPr>
          </a:lstStyle>
          <a:p>
            <a:r>
              <a:rPr lang="en-US"/>
              <a:t>Click to edit Master title style</a:t>
            </a:r>
            <a:endParaRPr lang="en-US" dirty="0"/>
          </a:p>
        </p:txBody>
      </p:sp>
      <p:sp>
        <p:nvSpPr>
          <p:cNvPr id="6" name="Picture Placeholder 5">
            <a:extLst>
              <a:ext uri="{FF2B5EF4-FFF2-40B4-BE49-F238E27FC236}">
                <a16:creationId xmlns:a16="http://schemas.microsoft.com/office/drawing/2014/main" id="{02FB81A4-D995-C460-96DC-F799CEACAB9A}"/>
              </a:ext>
            </a:extLst>
          </p:cNvPr>
          <p:cNvSpPr>
            <a:spLocks noGrp="1"/>
          </p:cNvSpPr>
          <p:nvPr>
            <p:ph type="pic" sz="quarter" idx="17" hasCustomPrompt="1"/>
          </p:nvPr>
        </p:nvSpPr>
        <p:spPr>
          <a:xfrm>
            <a:off x="0" y="0"/>
            <a:ext cx="6092825" cy="6858000"/>
          </a:xfrm>
          <a:custGeom>
            <a:avLst/>
            <a:gdLst>
              <a:gd name="connsiteX0" fmla="*/ 3046412 w 6092825"/>
              <a:gd name="connsiteY0" fmla="*/ 1298448 h 6858000"/>
              <a:gd name="connsiteX1" fmla="*/ 915860 w 6092825"/>
              <a:gd name="connsiteY1" fmla="*/ 3429000 h 6858000"/>
              <a:gd name="connsiteX2" fmla="*/ 3046412 w 6092825"/>
              <a:gd name="connsiteY2" fmla="*/ 5559552 h 6858000"/>
              <a:gd name="connsiteX3" fmla="*/ 5176964 w 6092825"/>
              <a:gd name="connsiteY3" fmla="*/ 3429000 h 6858000"/>
              <a:gd name="connsiteX4" fmla="*/ 3046412 w 6092825"/>
              <a:gd name="connsiteY4" fmla="*/ 1298448 h 6858000"/>
              <a:gd name="connsiteX5" fmla="*/ 0 w 6092825"/>
              <a:gd name="connsiteY5" fmla="*/ 0 h 6858000"/>
              <a:gd name="connsiteX6" fmla="*/ 6092825 w 6092825"/>
              <a:gd name="connsiteY6" fmla="*/ 0 h 6858000"/>
              <a:gd name="connsiteX7" fmla="*/ 6092825 w 6092825"/>
              <a:gd name="connsiteY7" fmla="*/ 6858000 h 6858000"/>
              <a:gd name="connsiteX8" fmla="*/ 0 w 6092825"/>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2825" h="6858000">
                <a:moveTo>
                  <a:pt x="3046412" y="1298448"/>
                </a:moveTo>
                <a:cubicBezTo>
                  <a:pt x="1869741" y="1298448"/>
                  <a:pt x="915860" y="2252329"/>
                  <a:pt x="915860" y="3429000"/>
                </a:cubicBezTo>
                <a:cubicBezTo>
                  <a:pt x="915860" y="4605671"/>
                  <a:pt x="1869741" y="5559552"/>
                  <a:pt x="3046412" y="5559552"/>
                </a:cubicBezTo>
                <a:cubicBezTo>
                  <a:pt x="4223083" y="5559552"/>
                  <a:pt x="5176964" y="4605671"/>
                  <a:pt x="5176964" y="3429000"/>
                </a:cubicBezTo>
                <a:cubicBezTo>
                  <a:pt x="5176964" y="2252329"/>
                  <a:pt x="4223083" y="1298448"/>
                  <a:pt x="3046412" y="1298448"/>
                </a:cubicBezTo>
                <a:close/>
                <a:moveTo>
                  <a:pt x="0" y="0"/>
                </a:moveTo>
                <a:lnTo>
                  <a:pt x="6092825" y="0"/>
                </a:lnTo>
                <a:lnTo>
                  <a:pt x="6092825" y="6858000"/>
                </a:lnTo>
                <a:lnTo>
                  <a:pt x="0" y="6858000"/>
                </a:lnTo>
                <a:close/>
              </a:path>
            </a:pathLst>
          </a:custGeom>
          <a:blipFill>
            <a:blip r:embed="rId2">
              <a:alphaModFix amt="80000"/>
            </a:blip>
            <a:stretch>
              <a:fillRect/>
            </a:stretch>
          </a:blipFill>
        </p:spPr>
        <p:txBody>
          <a:bodyPr wrap="square">
            <a:noAutofit/>
          </a:bodyPr>
          <a:lstStyle>
            <a:lvl1pPr marL="0" indent="0">
              <a:buNone/>
              <a:defRPr>
                <a:solidFill>
                  <a:schemeClr val="bg1"/>
                </a:solidFill>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30568" y="608991"/>
            <a:ext cx="4427524" cy="5640019"/>
          </a:xfrm>
          <a:prstGeom prst="rect">
            <a:avLst/>
          </a:prstGeom>
        </p:spPr>
        <p:txBody>
          <a:bodyPr vert="horz" lIns="91440" tIns="45720" rIns="91440" bIns="45720" rtlCol="0" anchor="ctr">
            <a:normAutofit/>
          </a:bodyPr>
          <a:lstStyle>
            <a:lvl1pPr marL="342900" indent="-342900">
              <a:buFont typeface="+mj-lt"/>
              <a:buAutoNum type="arabicPeriod"/>
              <a:defRPr lang="en-US" sz="1800" dirty="0">
                <a:solidFill>
                  <a:schemeClr val="tx1"/>
                </a:solidFill>
              </a:defRPr>
            </a:lvl1pPr>
            <a:lvl2pPr marL="571500" indent="-342900">
              <a:buFont typeface="+mj-lt"/>
              <a:buAutoNum type="arabicPeriod"/>
              <a:defRPr lang="en-US" sz="1600" dirty="0">
                <a:solidFill>
                  <a:schemeClr val="tx1"/>
                </a:solidFill>
              </a:defRPr>
            </a:lvl2pPr>
            <a:lvl3pPr marL="800100" indent="-342900">
              <a:buFont typeface="+mj-lt"/>
              <a:buAutoNum type="arabicPeriod"/>
              <a:defRPr lang="en-US" dirty="0">
                <a:solidFill>
                  <a:schemeClr val="tx1"/>
                </a:solidFill>
              </a:defRPr>
            </a:lvl3pPr>
            <a:lvl4pPr>
              <a:buFont typeface="+mj-lt"/>
              <a:buAutoNum type="arabicPeriod"/>
              <a:defRPr lang="en-US" dirty="0">
                <a:solidFill>
                  <a:schemeClr val="tx1"/>
                </a:solidFill>
              </a:defRPr>
            </a:lvl4pPr>
            <a:lvl5pPr>
              <a:buFont typeface="+mj-lt"/>
              <a:buAutoNum type="arabicPeriod"/>
              <a:defRPr lang="en-US" dirty="0">
                <a:solidFill>
                  <a:schemeClr val="tx1"/>
                </a:solidFill>
              </a:defRPr>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endParaRPr lang="en-US" dirty="0"/>
          </a:p>
        </p:txBody>
      </p:sp>
      <p:sp>
        <p:nvSpPr>
          <p:cNvPr id="11" name="Footer Placeholder 10">
            <a:extLst>
              <a:ext uri="{FF2B5EF4-FFF2-40B4-BE49-F238E27FC236}">
                <a16:creationId xmlns:a16="http://schemas.microsoft.com/office/drawing/2014/main" id="{580D44E4-BAE9-45B9-6C67-A2C19D45908B}"/>
              </a:ext>
            </a:extLst>
          </p:cNvPr>
          <p:cNvSpPr>
            <a:spLocks noGrp="1"/>
          </p:cNvSpPr>
          <p:nvPr>
            <p:ph type="ftr" sz="quarter" idx="15"/>
          </p:nvPr>
        </p:nvSpPr>
        <p:spPr>
          <a:xfrm rot="5400000">
            <a:off x="10469880" y="1609344"/>
            <a:ext cx="2670048" cy="365760"/>
          </a:xfrm>
          <a:prstGeom prst="rect">
            <a:avLst/>
          </a:prstGeom>
        </p:spPr>
        <p:txBody>
          <a:bodyPr/>
          <a:lstStyle>
            <a:lvl1pPr>
              <a:defRPr>
                <a:solidFill>
                  <a:schemeClr val="tx1"/>
                </a:solidFill>
              </a:defRPr>
            </a:lvl1pPr>
          </a:lstStyle>
          <a:p>
            <a:r>
              <a:rPr lang="en-US"/>
              <a:t>Sample Footer Text</a:t>
            </a:r>
          </a:p>
        </p:txBody>
      </p:sp>
      <p:sp>
        <p:nvSpPr>
          <p:cNvPr id="12" name="Slide Number Placeholder 11">
            <a:extLst>
              <a:ext uri="{FF2B5EF4-FFF2-40B4-BE49-F238E27FC236}">
                <a16:creationId xmlns:a16="http://schemas.microsoft.com/office/drawing/2014/main" id="{A76D5F1B-44E3-F258-DAEF-5F05DA2DC80D}"/>
              </a:ext>
            </a:extLst>
          </p:cNvPr>
          <p:cNvSpPr>
            <a:spLocks noGrp="1"/>
          </p:cNvSpPr>
          <p:nvPr>
            <p:ph type="sldNum" sz="quarter" idx="16"/>
          </p:nvPr>
        </p:nvSpPr>
        <p:spPr>
          <a:xfrm>
            <a:off x="11494008" y="3218688"/>
            <a:ext cx="630936" cy="429768"/>
          </a:xfrm>
          <a:prstGeom prst="rect">
            <a:avLst/>
          </a:prstGeom>
        </p:spPr>
        <p:txBody>
          <a:bodyPr/>
          <a:lstStyle>
            <a:lvl1pPr>
              <a:defRPr>
                <a:solidFill>
                  <a:schemeClr val="tx1"/>
                </a:solidFill>
              </a:defRPr>
            </a:lvl1pPr>
          </a:lstStyle>
          <a:p>
            <a:fld id="{CC057153-B650-4DEB-B370-79DDCFDCE934}" type="slidenum">
              <a:rPr lang="en-US" smtClean="0"/>
              <a:pPr/>
              <a:t>‹#›</a:t>
            </a:fld>
            <a:endParaRPr lang="en-US"/>
          </a:p>
        </p:txBody>
      </p:sp>
      <p:sp>
        <p:nvSpPr>
          <p:cNvPr id="10" name="Date Placeholder 9">
            <a:extLst>
              <a:ext uri="{FF2B5EF4-FFF2-40B4-BE49-F238E27FC236}">
                <a16:creationId xmlns:a16="http://schemas.microsoft.com/office/drawing/2014/main" id="{385486D6-8955-5E05-F3AA-A1190FAD74A9}"/>
              </a:ext>
            </a:extLst>
          </p:cNvPr>
          <p:cNvSpPr>
            <a:spLocks noGrp="1"/>
          </p:cNvSpPr>
          <p:nvPr>
            <p:ph type="dt" sz="half" idx="14"/>
          </p:nvPr>
        </p:nvSpPr>
        <p:spPr>
          <a:xfrm rot="5400000">
            <a:off x="10469880" y="4892040"/>
            <a:ext cx="2670048" cy="365760"/>
          </a:xfrm>
          <a:prstGeom prst="rect">
            <a:avLst/>
          </a:prstGeom>
        </p:spPr>
        <p:txBody>
          <a:bodyPr/>
          <a:lstStyle>
            <a:lvl1pPr>
              <a:defRPr>
                <a:solidFill>
                  <a:schemeClr val="tx1"/>
                </a:solidFill>
              </a:defRPr>
            </a:lvl1pPr>
          </a:lstStyle>
          <a:p>
            <a:fld id="{3B87997F-712C-46D0-8590-02827728B058}" type="datetime4">
              <a:rPr lang="en-US" smtClean="0"/>
              <a:t>September 15, 2025</a:t>
            </a:fld>
            <a:endParaRPr lang="en-US"/>
          </a:p>
        </p:txBody>
      </p:sp>
    </p:spTree>
    <p:extLst>
      <p:ext uri="{BB962C8B-B14F-4D97-AF65-F5344CB8AC3E}">
        <p14:creationId xmlns:p14="http://schemas.microsoft.com/office/powerpoint/2010/main" val="2459251387"/>
      </p:ext>
    </p:extLst>
  </p:cSld>
  <p:clrMapOvr>
    <a:overrideClrMapping bg1="dk1" tx1="lt1" bg2="dk2" tx2="lt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754332BD-3B0A-AAC1-7FB3-E6D50A1D4E61}"/>
              </a:ext>
              <a:ext uri="{C183D7F6-B498-43B3-948B-1728B52AA6E4}">
                <adec:decorative xmlns:adec="http://schemas.microsoft.com/office/drawing/2017/decorative" val="1"/>
              </a:ext>
            </a:extLst>
          </p:cNvPr>
          <p:cNvCxnSpPr>
            <a:cxnSpLocks/>
          </p:cNvCxnSpPr>
          <p:nvPr/>
        </p:nvCxnSpPr>
        <p:spPr>
          <a:xfrm>
            <a:off x="5610422" y="342900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44952" y="950976"/>
            <a:ext cx="6108192" cy="2039112"/>
          </a:xfrm>
          <a:prstGeom prst="rect">
            <a:avLst/>
          </a:prstGeom>
        </p:spPr>
        <p:txBody>
          <a:bodyPr anchor="b">
            <a:normAutofit/>
          </a:bodyPr>
          <a:lstStyle>
            <a:lvl1pPr algn="ctr">
              <a:lnSpc>
                <a:spcPct val="120000"/>
              </a:lnSpc>
              <a:defRPr sz="3600"/>
            </a:lvl1pPr>
          </a:lstStyle>
          <a:p>
            <a:r>
              <a:rPr lang="en-US"/>
              <a:t>Click to edit Master title style</a:t>
            </a:r>
            <a:endParaRPr lang="en-US" dirty="0"/>
          </a:p>
        </p:txBody>
      </p:sp>
      <p:sp>
        <p:nvSpPr>
          <p:cNvPr id="11" name="Content Placeholder 10">
            <a:extLst>
              <a:ext uri="{FF2B5EF4-FFF2-40B4-BE49-F238E27FC236}">
                <a16:creationId xmlns:a16="http://schemas.microsoft.com/office/drawing/2014/main" id="{A15E685B-79A8-DE9F-775F-AF1351EBAD5E}"/>
              </a:ext>
            </a:extLst>
          </p:cNvPr>
          <p:cNvSpPr>
            <a:spLocks noGrp="1"/>
          </p:cNvSpPr>
          <p:nvPr>
            <p:ph sz="quarter" idx="17"/>
          </p:nvPr>
        </p:nvSpPr>
        <p:spPr>
          <a:xfrm>
            <a:off x="3667125" y="3849688"/>
            <a:ext cx="4864100" cy="1719262"/>
          </a:xfrm>
          <a:prstGeom prst="rect">
            <a:avLst/>
          </a:prstGeom>
        </p:spPr>
        <p:txBody>
          <a:bodyPr/>
          <a:lstStyle>
            <a:lvl1pPr marL="0" indent="0" algn="ctr">
              <a:lnSpc>
                <a:spcPct val="130000"/>
              </a:lnSpc>
              <a:buNone/>
              <a:defRPr sz="1800"/>
            </a:lvl1pPr>
            <a:lvl2pPr marL="457200" indent="0" algn="ctr">
              <a:lnSpc>
                <a:spcPct val="130000"/>
              </a:lnSpc>
              <a:buNone/>
              <a:defRPr sz="1600"/>
            </a:lvl2pPr>
            <a:lvl3pPr marL="914400" indent="0" algn="ctr">
              <a:lnSpc>
                <a:spcPct val="130000"/>
              </a:lnSpc>
              <a:buNone/>
              <a:defRPr/>
            </a:lvl3pPr>
            <a:lvl4pPr marL="1371600" indent="0" algn="ctr">
              <a:lnSpc>
                <a:spcPct val="130000"/>
              </a:lnSpc>
              <a:buNone/>
              <a:defRPr/>
            </a:lvl4pPr>
            <a:lvl5pPr marL="1828800" indent="0" algn="ctr">
              <a:lnSpc>
                <a:spcPct val="130000"/>
              </a:lnSpc>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6">
            <a:extLst>
              <a:ext uri="{FF2B5EF4-FFF2-40B4-BE49-F238E27FC236}">
                <a16:creationId xmlns:a16="http://schemas.microsoft.com/office/drawing/2014/main" id="{5EE581FC-7877-B0CE-121D-A868F22C5195}"/>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9" name="Slide Number Placeholder 8">
            <a:extLst>
              <a:ext uri="{FF2B5EF4-FFF2-40B4-BE49-F238E27FC236}">
                <a16:creationId xmlns:a16="http://schemas.microsoft.com/office/drawing/2014/main" id="{E12274D3-BE15-58C3-8621-19800A18B961}"/>
              </a:ext>
            </a:extLst>
          </p:cNvPr>
          <p:cNvSpPr>
            <a:spLocks noGrp="1"/>
          </p:cNvSpPr>
          <p:nvPr>
            <p:ph type="sldNum" sz="quarter" idx="16"/>
          </p:nvPr>
        </p:nvSpPr>
        <p:spPr>
          <a:xfrm>
            <a:off x="11494008" y="3218688"/>
            <a:ext cx="630936" cy="429768"/>
          </a:xfrm>
          <a:prstGeom prst="rect">
            <a:avLst/>
          </a:prstGeom>
        </p:spPr>
        <p:txBody>
          <a:bodyPr/>
          <a:lstStyle/>
          <a:p>
            <a:pPr algn="ctr"/>
            <a:fld id="{8D252C1B-CBF0-4A4D-8F57-7FB989103249}" type="slidenum">
              <a:rPr lang="en-US" smtClean="0"/>
              <a:pPr algn="ctr"/>
              <a:t>‹#›</a:t>
            </a:fld>
            <a:endParaRPr lang="en-US"/>
          </a:p>
        </p:txBody>
      </p:sp>
      <p:sp>
        <p:nvSpPr>
          <p:cNvPr id="3" name="Date Placeholder 2">
            <a:extLst>
              <a:ext uri="{FF2B5EF4-FFF2-40B4-BE49-F238E27FC236}">
                <a16:creationId xmlns:a16="http://schemas.microsoft.com/office/drawing/2014/main" id="{E280F01D-414D-407C-1408-9645303C8BAC}"/>
              </a:ext>
            </a:extLst>
          </p:cNvPr>
          <p:cNvSpPr>
            <a:spLocks noGrp="1"/>
          </p:cNvSpPr>
          <p:nvPr>
            <p:ph type="dt" sz="half" idx="14"/>
          </p:nvPr>
        </p:nvSpPr>
        <p:spPr>
          <a:xfrm rot="5400000">
            <a:off x="10469880" y="4892040"/>
            <a:ext cx="2670048" cy="365760"/>
          </a:xfrm>
          <a:prstGeom prst="rect">
            <a:avLst/>
          </a:prstGeom>
        </p:spPr>
        <p:txBody>
          <a:bodyPr/>
          <a:lstStyle/>
          <a:p>
            <a:fld id="{56C5D836-5754-4174-8068-82E220F5800B}" type="datetime4">
              <a:rPr lang="en-US" smtClean="0"/>
              <a:t>September 15, 2025</a:t>
            </a:fld>
            <a:endParaRPr lang="en-US"/>
          </a:p>
        </p:txBody>
      </p:sp>
    </p:spTree>
    <p:extLst>
      <p:ext uri="{BB962C8B-B14F-4D97-AF65-F5344CB8AC3E}">
        <p14:creationId xmlns:p14="http://schemas.microsoft.com/office/powerpoint/2010/main" val="26675521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426464" y="1856232"/>
            <a:ext cx="3904488" cy="2176272"/>
          </a:xfrm>
          <a:prstGeom prst="rect">
            <a:avLst/>
          </a:prstGeo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Content Placeholder 10">
            <a:extLst>
              <a:ext uri="{FF2B5EF4-FFF2-40B4-BE49-F238E27FC236}">
                <a16:creationId xmlns:a16="http://schemas.microsoft.com/office/drawing/2014/main" id="{A15E685B-79A8-DE9F-775F-AF1351EBAD5E}"/>
              </a:ext>
            </a:extLst>
          </p:cNvPr>
          <p:cNvSpPr>
            <a:spLocks noGrp="1"/>
          </p:cNvSpPr>
          <p:nvPr>
            <p:ph sz="quarter" idx="17"/>
          </p:nvPr>
        </p:nvSpPr>
        <p:spPr>
          <a:xfrm>
            <a:off x="6099048" y="1856232"/>
            <a:ext cx="4480560" cy="3822192"/>
          </a:xfrm>
          <a:prstGeom prst="rect">
            <a:avLst/>
          </a:prstGeo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6">
            <a:extLst>
              <a:ext uri="{FF2B5EF4-FFF2-40B4-BE49-F238E27FC236}">
                <a16:creationId xmlns:a16="http://schemas.microsoft.com/office/drawing/2014/main" id="{5EE581FC-7877-B0CE-121D-A868F22C5195}"/>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9" name="Slide Number Placeholder 8">
            <a:extLst>
              <a:ext uri="{FF2B5EF4-FFF2-40B4-BE49-F238E27FC236}">
                <a16:creationId xmlns:a16="http://schemas.microsoft.com/office/drawing/2014/main" id="{E12274D3-BE15-58C3-8621-19800A18B961}"/>
              </a:ext>
            </a:extLst>
          </p:cNvPr>
          <p:cNvSpPr>
            <a:spLocks noGrp="1"/>
          </p:cNvSpPr>
          <p:nvPr>
            <p:ph type="sldNum" sz="quarter" idx="16"/>
          </p:nvPr>
        </p:nvSpPr>
        <p:spPr>
          <a:xfrm>
            <a:off x="11494008" y="3218688"/>
            <a:ext cx="630936" cy="429768"/>
          </a:xfrm>
          <a:prstGeom prst="rect">
            <a:avLst/>
          </a:prstGeom>
        </p:spPr>
        <p:txBody>
          <a:bodyPr/>
          <a:lstStyle/>
          <a:p>
            <a:pPr algn="ctr"/>
            <a:fld id="{8D252C1B-CBF0-4A4D-8F57-7FB989103249}" type="slidenum">
              <a:rPr lang="en-US" smtClean="0"/>
              <a:pPr algn="ctr"/>
              <a:t>‹#›</a:t>
            </a:fld>
            <a:endParaRPr lang="en-US"/>
          </a:p>
        </p:txBody>
      </p:sp>
      <p:sp>
        <p:nvSpPr>
          <p:cNvPr id="3" name="Date Placeholder 2">
            <a:extLst>
              <a:ext uri="{FF2B5EF4-FFF2-40B4-BE49-F238E27FC236}">
                <a16:creationId xmlns:a16="http://schemas.microsoft.com/office/drawing/2014/main" id="{E280F01D-414D-407C-1408-9645303C8BAC}"/>
              </a:ext>
            </a:extLst>
          </p:cNvPr>
          <p:cNvSpPr>
            <a:spLocks noGrp="1"/>
          </p:cNvSpPr>
          <p:nvPr>
            <p:ph type="dt" sz="half" idx="14"/>
          </p:nvPr>
        </p:nvSpPr>
        <p:spPr>
          <a:xfrm rot="5400000">
            <a:off x="10469880" y="4892040"/>
            <a:ext cx="2670048" cy="365760"/>
          </a:xfrm>
          <a:prstGeom prst="rect">
            <a:avLst/>
          </a:prstGeom>
        </p:spPr>
        <p:txBody>
          <a:bodyPr/>
          <a:lstStyle/>
          <a:p>
            <a:fld id="{8469542E-CD68-4AA3-924E-425E5C7795CF}" type="datetime4">
              <a:rPr lang="en-US" smtClean="0"/>
              <a:t>September 15, 2025</a:t>
            </a:fld>
            <a:endParaRPr lang="en-US"/>
          </a:p>
        </p:txBody>
      </p:sp>
    </p:spTree>
    <p:extLst>
      <p:ext uri="{BB962C8B-B14F-4D97-AF65-F5344CB8AC3E}">
        <p14:creationId xmlns:p14="http://schemas.microsoft.com/office/powerpoint/2010/main" val="27705774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382DE3D-8384-2ED9-7C71-665F47AAD429}"/>
              </a:ext>
              <a:ext uri="{C183D7F6-B498-43B3-948B-1728B52AA6E4}">
                <adec:decorative xmlns:adec="http://schemas.microsoft.com/office/drawing/2017/decorative" val="1"/>
              </a:ext>
            </a:extLst>
          </p:cNvPr>
          <p:cNvSpPr/>
          <p:nvPr/>
        </p:nvSpPr>
        <p:spPr>
          <a:xfrm>
            <a:off x="0" y="0"/>
            <a:ext cx="722376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8388" y="2002536"/>
            <a:ext cx="5586984" cy="2898648"/>
          </a:xfrm>
          <a:prstGeom prst="rect">
            <a:avLst/>
          </a:prstGeom>
        </p:spPr>
        <p:txBody>
          <a:bodyPr anchor="ctr">
            <a:normAutofit/>
          </a:bodyPr>
          <a:lstStyle>
            <a:lvl1pPr algn="ctr">
              <a:lnSpc>
                <a:spcPct val="120000"/>
              </a:lnSpc>
              <a:defRPr sz="2800">
                <a:solidFill>
                  <a:schemeClr val="bg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7891272" y="758952"/>
            <a:ext cx="3200400" cy="5330952"/>
          </a:xfrm>
          <a:prstGeom prst="rect">
            <a:avLst/>
          </a:prstGeom>
        </p:spPr>
        <p:txBody>
          <a:bodyPr vert="horz" lIns="91440" tIns="45720" rIns="91440" bIns="45720" rtlCol="0" anchor="ctr">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10">
            <a:extLst>
              <a:ext uri="{FF2B5EF4-FFF2-40B4-BE49-F238E27FC236}">
                <a16:creationId xmlns:a16="http://schemas.microsoft.com/office/drawing/2014/main" id="{FAA9F39B-6447-60F2-A02B-7241C415ABA1}"/>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12" name="Slide Number Placeholder 11">
            <a:extLst>
              <a:ext uri="{FF2B5EF4-FFF2-40B4-BE49-F238E27FC236}">
                <a16:creationId xmlns:a16="http://schemas.microsoft.com/office/drawing/2014/main" id="{23154C80-9BCD-5911-3E82-CB97ECBB41E3}"/>
              </a:ext>
            </a:extLst>
          </p:cNvPr>
          <p:cNvSpPr>
            <a:spLocks noGrp="1"/>
          </p:cNvSpPr>
          <p:nvPr>
            <p:ph type="sldNum" sz="quarter" idx="16"/>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10" name="Date Placeholder 9">
            <a:extLst>
              <a:ext uri="{FF2B5EF4-FFF2-40B4-BE49-F238E27FC236}">
                <a16:creationId xmlns:a16="http://schemas.microsoft.com/office/drawing/2014/main" id="{B16BA4B7-B6C7-185E-7431-9A13D584D752}"/>
              </a:ext>
            </a:extLst>
          </p:cNvPr>
          <p:cNvSpPr>
            <a:spLocks noGrp="1"/>
          </p:cNvSpPr>
          <p:nvPr>
            <p:ph type="dt" sz="half" idx="14"/>
          </p:nvPr>
        </p:nvSpPr>
        <p:spPr>
          <a:xfrm rot="5400000">
            <a:off x="10469880" y="4892040"/>
            <a:ext cx="2670048" cy="365760"/>
          </a:xfrm>
          <a:prstGeom prst="rect">
            <a:avLst/>
          </a:prstGeom>
        </p:spPr>
        <p:txBody>
          <a:bodyPr/>
          <a:lstStyle/>
          <a:p>
            <a:fld id="{94EFC636-F6E8-4C4D-8568-457972E0BF82}" type="datetime4">
              <a:rPr lang="en-US" smtClean="0"/>
              <a:t>September 15, 2025</a:t>
            </a:fld>
            <a:endParaRPr lang="en-US"/>
          </a:p>
        </p:txBody>
      </p:sp>
    </p:spTree>
    <p:extLst>
      <p:ext uri="{BB962C8B-B14F-4D97-AF65-F5344CB8AC3E}">
        <p14:creationId xmlns:p14="http://schemas.microsoft.com/office/powerpoint/2010/main" val="16717884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1344168"/>
            <a:ext cx="3986784" cy="3813048"/>
          </a:xfrm>
          <a:prstGeom prst="rect">
            <a:avLst/>
          </a:prstGeom>
        </p:spPr>
        <p:txBody>
          <a:bodyPr anchor="t">
            <a:normAutofit/>
          </a:bodyPr>
          <a:lstStyle>
            <a:lvl1pPr>
              <a:lnSpc>
                <a:spcPct val="120000"/>
              </a:lnSpc>
              <a:defRPr sz="28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94960" y="1344168"/>
            <a:ext cx="5486400" cy="4581144"/>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endParaRPr lang="en-US" dirty="0"/>
          </a:p>
        </p:txBody>
      </p:sp>
      <p:sp>
        <p:nvSpPr>
          <p:cNvPr id="7" name="Footer Placeholder 6">
            <a:extLst>
              <a:ext uri="{FF2B5EF4-FFF2-40B4-BE49-F238E27FC236}">
                <a16:creationId xmlns:a16="http://schemas.microsoft.com/office/drawing/2014/main" id="{34BCAAF6-AC06-E7D8-D0C6-D9D520E07E69}"/>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9" name="Slide Number Placeholder 8">
            <a:extLst>
              <a:ext uri="{FF2B5EF4-FFF2-40B4-BE49-F238E27FC236}">
                <a16:creationId xmlns:a16="http://schemas.microsoft.com/office/drawing/2014/main" id="{73D48925-A360-AD49-BC43-5262EA064BDC}"/>
              </a:ext>
            </a:extLst>
          </p:cNvPr>
          <p:cNvSpPr>
            <a:spLocks noGrp="1"/>
          </p:cNvSpPr>
          <p:nvPr>
            <p:ph type="sldNum" sz="quarter" idx="16"/>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78585171-F384-B8C1-2D82-898DAB291C88}"/>
              </a:ext>
            </a:extLst>
          </p:cNvPr>
          <p:cNvSpPr>
            <a:spLocks noGrp="1"/>
          </p:cNvSpPr>
          <p:nvPr>
            <p:ph type="dt" sz="half" idx="14"/>
          </p:nvPr>
        </p:nvSpPr>
        <p:spPr>
          <a:xfrm rot="5400000">
            <a:off x="10469880" y="4892040"/>
            <a:ext cx="2670048" cy="365760"/>
          </a:xfrm>
          <a:prstGeom prst="rect">
            <a:avLst/>
          </a:prstGeom>
        </p:spPr>
        <p:txBody>
          <a:bodyPr/>
          <a:lstStyle/>
          <a:p>
            <a:fld id="{AFDC1503-F478-4724-A668-233C9A58478D}" type="datetime4">
              <a:rPr lang="en-US" smtClean="0"/>
              <a:t>September 15, 2025</a:t>
            </a:fld>
            <a:endParaRPr lang="en-US"/>
          </a:p>
        </p:txBody>
      </p:sp>
    </p:spTree>
    <p:extLst>
      <p:ext uri="{BB962C8B-B14F-4D97-AF65-F5344CB8AC3E}">
        <p14:creationId xmlns:p14="http://schemas.microsoft.com/office/powerpoint/2010/main" val="35838497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4E3C4E9-3EF9-F1D7-9682-F8F8A212835E}"/>
              </a:ext>
              <a:ext uri="{C183D7F6-B498-43B3-948B-1728B52AA6E4}">
                <adec:decorative xmlns:adec="http://schemas.microsoft.com/office/drawing/2017/decorative" val="1"/>
              </a:ext>
            </a:extLst>
          </p:cNvPr>
          <p:cNvSpPr/>
          <p:nvPr/>
        </p:nvSpPr>
        <p:spPr>
          <a:xfrm>
            <a:off x="0" y="0"/>
            <a:ext cx="6096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Oval 5">
            <a:extLst>
              <a:ext uri="{FF2B5EF4-FFF2-40B4-BE49-F238E27FC236}">
                <a16:creationId xmlns:a16="http://schemas.microsoft.com/office/drawing/2014/main" id="{E6D9E92F-86F7-70EE-6794-AB1238672DBD}"/>
              </a:ext>
              <a:ext uri="{C183D7F6-B498-43B3-948B-1728B52AA6E4}">
                <adec:decorative xmlns:adec="http://schemas.microsoft.com/office/drawing/2017/decorative" val="1"/>
              </a:ext>
            </a:extLst>
          </p:cNvPr>
          <p:cNvSpPr/>
          <p:nvPr/>
        </p:nvSpPr>
        <p:spPr>
          <a:xfrm>
            <a:off x="733197" y="1113411"/>
            <a:ext cx="4629606" cy="462960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42416" y="2286000"/>
            <a:ext cx="3968496" cy="2286000"/>
          </a:xfrm>
          <a:prstGeom prst="rect">
            <a:avLst/>
          </a:prstGeom>
        </p:spPr>
        <p:txBody>
          <a:bodyPr anchor="ctr">
            <a:normAutofit/>
          </a:bodyPr>
          <a:lstStyle>
            <a:lvl1pPr algn="ctr">
              <a:lnSpc>
                <a:spcPct val="120000"/>
              </a:lnSpc>
              <a:defRPr sz="28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830568" y="758952"/>
            <a:ext cx="4398264" cy="5330952"/>
          </a:xfrm>
          <a:prstGeom prst="rect">
            <a:avLst/>
          </a:prstGeom>
        </p:spPr>
        <p:txBody>
          <a:bodyPr vert="horz" lIns="91440" tIns="45720" rIns="91440" bIns="45720" rtlCol="0" anchor="ctr">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endParaRPr lang="en-US" dirty="0"/>
          </a:p>
        </p:txBody>
      </p:sp>
      <p:sp>
        <p:nvSpPr>
          <p:cNvPr id="14" name="Footer Placeholder 13">
            <a:extLst>
              <a:ext uri="{FF2B5EF4-FFF2-40B4-BE49-F238E27FC236}">
                <a16:creationId xmlns:a16="http://schemas.microsoft.com/office/drawing/2014/main" id="{6B6EFBAA-5DC1-29BB-5E7C-D3161CE848C9}"/>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15" name="Slide Number Placeholder 14">
            <a:extLst>
              <a:ext uri="{FF2B5EF4-FFF2-40B4-BE49-F238E27FC236}">
                <a16:creationId xmlns:a16="http://schemas.microsoft.com/office/drawing/2014/main" id="{2AB4F126-3659-1B8C-0217-AAEB427F481F}"/>
              </a:ext>
            </a:extLst>
          </p:cNvPr>
          <p:cNvSpPr>
            <a:spLocks noGrp="1"/>
          </p:cNvSpPr>
          <p:nvPr>
            <p:ph type="sldNum" sz="quarter" idx="16"/>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13" name="Date Placeholder 12">
            <a:extLst>
              <a:ext uri="{FF2B5EF4-FFF2-40B4-BE49-F238E27FC236}">
                <a16:creationId xmlns:a16="http://schemas.microsoft.com/office/drawing/2014/main" id="{C5560928-8A30-5E32-D337-B8F5011C0680}"/>
              </a:ext>
            </a:extLst>
          </p:cNvPr>
          <p:cNvSpPr>
            <a:spLocks noGrp="1"/>
          </p:cNvSpPr>
          <p:nvPr>
            <p:ph type="dt" sz="half" idx="14"/>
          </p:nvPr>
        </p:nvSpPr>
        <p:spPr>
          <a:xfrm rot="5400000">
            <a:off x="10469880" y="4892040"/>
            <a:ext cx="2670048" cy="365760"/>
          </a:xfrm>
          <a:prstGeom prst="rect">
            <a:avLst/>
          </a:prstGeom>
        </p:spPr>
        <p:txBody>
          <a:bodyPr/>
          <a:lstStyle/>
          <a:p>
            <a:fld id="{EEE9064D-9AB2-45E2-A243-3D991F981AD8}" type="datetime4">
              <a:rPr lang="en-US" smtClean="0"/>
              <a:t>September 15, 2025</a:t>
            </a:fld>
            <a:endParaRPr lang="en-US"/>
          </a:p>
        </p:txBody>
      </p:sp>
    </p:spTree>
    <p:extLst>
      <p:ext uri="{BB962C8B-B14F-4D97-AF65-F5344CB8AC3E}">
        <p14:creationId xmlns:p14="http://schemas.microsoft.com/office/powerpoint/2010/main" val="11279534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124711" y="1042416"/>
            <a:ext cx="8778239" cy="859536"/>
          </a:xfrm>
          <a:prstGeom prst="rect">
            <a:avLst/>
          </a:prstGeom>
        </p:spPr>
        <p:txBody>
          <a:bodyPr anchor="b">
            <a:normAutofit/>
          </a:bodyPr>
          <a:lstStyle>
            <a:lvl1pPr>
              <a:lnSpc>
                <a:spcPct val="120000"/>
              </a:lnSpc>
              <a:defRPr sz="28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1124712" y="2286000"/>
            <a:ext cx="8778240" cy="3858768"/>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endParaRPr lang="en-US" dirty="0"/>
          </a:p>
        </p:txBody>
      </p:sp>
      <p:sp>
        <p:nvSpPr>
          <p:cNvPr id="7" name="Footer Placeholder 6">
            <a:extLst>
              <a:ext uri="{FF2B5EF4-FFF2-40B4-BE49-F238E27FC236}">
                <a16:creationId xmlns:a16="http://schemas.microsoft.com/office/drawing/2014/main" id="{D61483D3-774D-9D68-68CB-5A937232274F}"/>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9" name="Slide Number Placeholder 8">
            <a:extLst>
              <a:ext uri="{FF2B5EF4-FFF2-40B4-BE49-F238E27FC236}">
                <a16:creationId xmlns:a16="http://schemas.microsoft.com/office/drawing/2014/main" id="{C1048750-D97F-4F3E-349E-380EE5D3BD60}"/>
              </a:ext>
            </a:extLst>
          </p:cNvPr>
          <p:cNvSpPr>
            <a:spLocks noGrp="1"/>
          </p:cNvSpPr>
          <p:nvPr>
            <p:ph type="sldNum" sz="quarter" idx="16"/>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1AB169CA-5488-CD07-6516-947BBA28AB35}"/>
              </a:ext>
            </a:extLst>
          </p:cNvPr>
          <p:cNvSpPr>
            <a:spLocks noGrp="1"/>
          </p:cNvSpPr>
          <p:nvPr>
            <p:ph type="dt" sz="half" idx="14"/>
          </p:nvPr>
        </p:nvSpPr>
        <p:spPr>
          <a:xfrm rot="5400000">
            <a:off x="10469880" y="4892040"/>
            <a:ext cx="2670048" cy="365760"/>
          </a:xfrm>
          <a:prstGeom prst="rect">
            <a:avLst/>
          </a:prstGeom>
        </p:spPr>
        <p:txBody>
          <a:bodyPr/>
          <a:lstStyle/>
          <a:p>
            <a:fld id="{D222765E-6FC3-4FF4-B19E-ED5BAA536ADF}" type="datetime4">
              <a:rPr lang="en-US" smtClean="0"/>
              <a:t>September 15, 2025</a:t>
            </a:fld>
            <a:endParaRPr lang="en-US"/>
          </a:p>
        </p:txBody>
      </p:sp>
    </p:spTree>
    <p:extLst>
      <p:ext uri="{BB962C8B-B14F-4D97-AF65-F5344CB8AC3E}">
        <p14:creationId xmlns:p14="http://schemas.microsoft.com/office/powerpoint/2010/main" val="226524623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8">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4E3C4E9-3EF9-F1D7-9682-F8F8A212835E}"/>
              </a:ext>
              <a:ext uri="{C183D7F6-B498-43B3-948B-1728B52AA6E4}">
                <adec:decorative xmlns:adec="http://schemas.microsoft.com/office/drawing/2017/decorative" val="1"/>
              </a:ext>
            </a:extLst>
          </p:cNvPr>
          <p:cNvSpPr/>
          <p:nvPr/>
        </p:nvSpPr>
        <p:spPr>
          <a:xfrm>
            <a:off x="0" y="0"/>
            <a:ext cx="4050792"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81000" y="758952"/>
            <a:ext cx="3276600" cy="4389120"/>
          </a:xfrm>
          <a:prstGeom prst="rect">
            <a:avLst/>
          </a:prstGeom>
        </p:spPr>
        <p:txBody>
          <a:bodyPr vert="horz" lIns="91440" tIns="45720" rIns="91440" bIns="45720" rtlCol="0" anchor="t">
            <a:normAutofit/>
          </a:bodyPr>
          <a:lstStyle>
            <a:lvl1pPr>
              <a:defRPr lang="en-US" sz="2600" dirty="0">
                <a:solidFill>
                  <a:schemeClr val="bg1"/>
                </a:solidFill>
              </a:defRPr>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4782312" y="758952"/>
            <a:ext cx="6419088" cy="5330952"/>
          </a:xfrm>
          <a:prstGeom prst="rect">
            <a:avLst/>
          </a:prstGeom>
        </p:spPr>
        <p:txBody>
          <a:bodyPr vert="horz" lIns="91440" tIns="45720" rIns="91440" bIns="45720" rtlCol="0" anchor="t">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endParaRPr lang="en-US" dirty="0"/>
          </a:p>
        </p:txBody>
      </p:sp>
      <p:sp>
        <p:nvSpPr>
          <p:cNvPr id="14" name="Footer Placeholder 13">
            <a:extLst>
              <a:ext uri="{FF2B5EF4-FFF2-40B4-BE49-F238E27FC236}">
                <a16:creationId xmlns:a16="http://schemas.microsoft.com/office/drawing/2014/main" id="{6B6EFBAA-5DC1-29BB-5E7C-D3161CE848C9}"/>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15" name="Slide Number Placeholder 14">
            <a:extLst>
              <a:ext uri="{FF2B5EF4-FFF2-40B4-BE49-F238E27FC236}">
                <a16:creationId xmlns:a16="http://schemas.microsoft.com/office/drawing/2014/main" id="{2AB4F126-3659-1B8C-0217-AAEB427F481F}"/>
              </a:ext>
            </a:extLst>
          </p:cNvPr>
          <p:cNvSpPr>
            <a:spLocks noGrp="1"/>
          </p:cNvSpPr>
          <p:nvPr>
            <p:ph type="sldNum" sz="quarter" idx="16"/>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13" name="Date Placeholder 12">
            <a:extLst>
              <a:ext uri="{FF2B5EF4-FFF2-40B4-BE49-F238E27FC236}">
                <a16:creationId xmlns:a16="http://schemas.microsoft.com/office/drawing/2014/main" id="{C5560928-8A30-5E32-D337-B8F5011C0680}"/>
              </a:ext>
            </a:extLst>
          </p:cNvPr>
          <p:cNvSpPr>
            <a:spLocks noGrp="1"/>
          </p:cNvSpPr>
          <p:nvPr>
            <p:ph type="dt" sz="half" idx="14"/>
          </p:nvPr>
        </p:nvSpPr>
        <p:spPr>
          <a:xfrm rot="5400000">
            <a:off x="10469880" y="4892040"/>
            <a:ext cx="2670048" cy="365760"/>
          </a:xfrm>
          <a:prstGeom prst="rect">
            <a:avLst/>
          </a:prstGeom>
        </p:spPr>
        <p:txBody>
          <a:bodyPr/>
          <a:lstStyle/>
          <a:p>
            <a:fld id="{70A5E8A2-BE8C-4F0C-A297-8E3F932349F2}" type="datetime4">
              <a:rPr lang="en-US" smtClean="0"/>
              <a:t>September 15, 2025</a:t>
            </a:fld>
            <a:endParaRPr lang="en-US"/>
          </a:p>
        </p:txBody>
      </p:sp>
    </p:spTree>
    <p:extLst>
      <p:ext uri="{BB962C8B-B14F-4D97-AF65-F5344CB8AC3E}">
        <p14:creationId xmlns:p14="http://schemas.microsoft.com/office/powerpoint/2010/main" val="19012809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548640"/>
            <a:ext cx="3026664" cy="4114800"/>
          </a:xfrm>
          <a:prstGeom prst="rect">
            <a:avLst/>
          </a:prstGeom>
        </p:spPr>
        <p:txBody>
          <a:bodyPr anchor="t">
            <a:normAutofit/>
          </a:bodyPr>
          <a:lstStyle>
            <a:lvl1pPr>
              <a:lnSpc>
                <a:spcPct val="120000"/>
              </a:lnSpc>
              <a:defRPr sz="2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187952" y="548640"/>
            <a:ext cx="7159752" cy="5952744"/>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endParaRPr lang="en-US" dirty="0"/>
          </a:p>
        </p:txBody>
      </p:sp>
      <p:sp>
        <p:nvSpPr>
          <p:cNvPr id="7" name="Footer Placeholder 6">
            <a:extLst>
              <a:ext uri="{FF2B5EF4-FFF2-40B4-BE49-F238E27FC236}">
                <a16:creationId xmlns:a16="http://schemas.microsoft.com/office/drawing/2014/main" id="{D61483D3-774D-9D68-68CB-5A937232274F}"/>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9" name="Slide Number Placeholder 8">
            <a:extLst>
              <a:ext uri="{FF2B5EF4-FFF2-40B4-BE49-F238E27FC236}">
                <a16:creationId xmlns:a16="http://schemas.microsoft.com/office/drawing/2014/main" id="{C1048750-D97F-4F3E-349E-380EE5D3BD60}"/>
              </a:ext>
            </a:extLst>
          </p:cNvPr>
          <p:cNvSpPr>
            <a:spLocks noGrp="1"/>
          </p:cNvSpPr>
          <p:nvPr>
            <p:ph type="sldNum" sz="quarter" idx="16"/>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1AB169CA-5488-CD07-6516-947BBA28AB35}"/>
              </a:ext>
            </a:extLst>
          </p:cNvPr>
          <p:cNvSpPr>
            <a:spLocks noGrp="1"/>
          </p:cNvSpPr>
          <p:nvPr>
            <p:ph type="dt" sz="half" idx="14"/>
          </p:nvPr>
        </p:nvSpPr>
        <p:spPr>
          <a:xfrm rot="5400000">
            <a:off x="10469880" y="4892040"/>
            <a:ext cx="2670048" cy="365760"/>
          </a:xfrm>
          <a:prstGeom prst="rect">
            <a:avLst/>
          </a:prstGeom>
        </p:spPr>
        <p:txBody>
          <a:bodyPr/>
          <a:lstStyle/>
          <a:p>
            <a:fld id="{68D5CF3B-4DE2-417A-9628-56DD36111FF5}" type="datetime4">
              <a:rPr lang="en-US" smtClean="0"/>
              <a:t>September 15, 2025</a:t>
            </a:fld>
            <a:endParaRPr lang="en-US"/>
          </a:p>
        </p:txBody>
      </p:sp>
    </p:spTree>
    <p:extLst>
      <p:ext uri="{BB962C8B-B14F-4D97-AF65-F5344CB8AC3E}">
        <p14:creationId xmlns:p14="http://schemas.microsoft.com/office/powerpoint/2010/main" val="27387742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04DE9B-00A7-2020-4385-0B94AAD6AC47}"/>
              </a:ext>
            </a:extLst>
          </p:cNvPr>
          <p:cNvSpPr>
            <a:spLocks noGrp="1"/>
          </p:cNvSpPr>
          <p:nvPr>
            <p:ph type="title"/>
          </p:nvPr>
        </p:nvSpPr>
        <p:spPr>
          <a:xfrm>
            <a:off x="612648" y="758952"/>
            <a:ext cx="6720840" cy="1152144"/>
          </a:xfrm>
          <a:prstGeom prst="rect">
            <a:avLst/>
          </a:prstGeom>
        </p:spPr>
        <p:txBody>
          <a:bodyPr/>
          <a:lstStyle>
            <a:lvl1pPr>
              <a:lnSpc>
                <a:spcPct val="120000"/>
              </a:lnSpc>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2258568"/>
            <a:ext cx="6720840" cy="3950208"/>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endParaRPr lang="en-US" dirty="0"/>
          </a:p>
        </p:txBody>
      </p:sp>
      <p:sp>
        <p:nvSpPr>
          <p:cNvPr id="4" name="Picture Placeholder 3">
            <a:extLst>
              <a:ext uri="{FF2B5EF4-FFF2-40B4-BE49-F238E27FC236}">
                <a16:creationId xmlns:a16="http://schemas.microsoft.com/office/drawing/2014/main" id="{20535D10-41EB-053D-2D2E-87120111A06A}"/>
              </a:ext>
            </a:extLst>
          </p:cNvPr>
          <p:cNvSpPr>
            <a:spLocks noGrp="1"/>
          </p:cNvSpPr>
          <p:nvPr>
            <p:ph type="pic" sz="quarter" idx="18" hasCustomPrompt="1"/>
          </p:nvPr>
        </p:nvSpPr>
        <p:spPr>
          <a:xfrm>
            <a:off x="8132064" y="758952"/>
            <a:ext cx="3300984" cy="5330952"/>
          </a:xfrm>
          <a:prstGeom prst="rect">
            <a:avLst/>
          </a:prstGeom>
          <a:blipFill>
            <a:blip r:embed="rId2">
              <a:alphaModFix amt="70000"/>
            </a:blip>
            <a:stretch>
              <a:fillRect/>
            </a:stretch>
          </a:blipFill>
        </p:spPr>
        <p:txBody>
          <a:bodyPr/>
          <a:lstStyle>
            <a:lvl1pPr marL="0" indent="0">
              <a:buNone/>
              <a:defRPr/>
            </a:lvl1pPr>
          </a:lstStyle>
          <a:p>
            <a:r>
              <a:rPr lang="en-US" dirty="0"/>
              <a:t> </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lvl1pPr>
              <a:defRPr>
                <a:solidFill>
                  <a:schemeClr val="tx1"/>
                </a:solidFill>
                <a:effectLst/>
              </a:defRPr>
            </a:lvl1p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lvl1pPr>
              <a:defRPr>
                <a:solidFill>
                  <a:schemeClr val="tx1"/>
                </a:solidFill>
                <a:effectLst/>
              </a:defRPr>
            </a:lvl1p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lvl1pPr>
              <a:defRPr>
                <a:solidFill>
                  <a:schemeClr val="tx1"/>
                </a:solidFill>
                <a:effectLst/>
              </a:defRPr>
            </a:lvl1pPr>
          </a:lstStyle>
          <a:p>
            <a:fld id="{C8EBBEA4-B642-4482-AAAB-F8C968090D5B}" type="datetime4">
              <a:rPr lang="en-US" smtClean="0"/>
              <a:t>September 15, 2025</a:t>
            </a:fld>
            <a:endParaRPr lang="en-US"/>
          </a:p>
        </p:txBody>
      </p:sp>
    </p:spTree>
    <p:extLst>
      <p:ext uri="{BB962C8B-B14F-4D97-AF65-F5344CB8AC3E}">
        <p14:creationId xmlns:p14="http://schemas.microsoft.com/office/powerpoint/2010/main" val="11840260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04DE9B-00A7-2020-4385-0B94AAD6AC47}"/>
              </a:ext>
            </a:extLst>
          </p:cNvPr>
          <p:cNvSpPr>
            <a:spLocks noGrp="1"/>
          </p:cNvSpPr>
          <p:nvPr>
            <p:ph type="title"/>
          </p:nvPr>
        </p:nvSpPr>
        <p:spPr>
          <a:xfrm>
            <a:off x="4782312" y="603504"/>
            <a:ext cx="6464808" cy="1307592"/>
          </a:xfrm>
          <a:prstGeom prst="rect">
            <a:avLst/>
          </a:prstGeom>
        </p:spPr>
        <p:txBody>
          <a:bodyPr/>
          <a:lstStyle>
            <a:lvl1pPr>
              <a:lnSpc>
                <a:spcPct val="120000"/>
              </a:lnSpc>
              <a:defRPr/>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20535D10-41EB-053D-2D2E-87120111A06A}"/>
              </a:ext>
            </a:extLst>
          </p:cNvPr>
          <p:cNvSpPr>
            <a:spLocks noGrp="1"/>
          </p:cNvSpPr>
          <p:nvPr>
            <p:ph type="pic" sz="quarter" idx="18" hasCustomPrompt="1"/>
          </p:nvPr>
        </p:nvSpPr>
        <p:spPr>
          <a:xfrm>
            <a:off x="0" y="0"/>
            <a:ext cx="4050792" cy="6858000"/>
          </a:xfrm>
          <a:prstGeom prst="rect">
            <a:avLst/>
          </a:prstGeo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782312" y="2258568"/>
            <a:ext cx="6464808" cy="3995928"/>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endParaRPr lang="en-US" dirty="0"/>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p>
            <a:fld id="{3BA4593D-59CB-492E-ABE2-368F7D46160C}" type="datetime4">
              <a:rPr lang="en-US" smtClean="0"/>
              <a:t>September 15, 2025</a:t>
            </a:fld>
            <a:endParaRPr lang="en-US"/>
          </a:p>
        </p:txBody>
      </p:sp>
    </p:spTree>
    <p:extLst>
      <p:ext uri="{BB962C8B-B14F-4D97-AF65-F5344CB8AC3E}">
        <p14:creationId xmlns:p14="http://schemas.microsoft.com/office/powerpoint/2010/main" val="4437348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04DE9B-00A7-2020-4385-0B94AAD6AC47}"/>
              </a:ext>
            </a:extLst>
          </p:cNvPr>
          <p:cNvSpPr>
            <a:spLocks noGrp="1"/>
          </p:cNvSpPr>
          <p:nvPr>
            <p:ph type="title"/>
          </p:nvPr>
        </p:nvSpPr>
        <p:spPr>
          <a:xfrm>
            <a:off x="612647" y="256032"/>
            <a:ext cx="6949439" cy="1124712"/>
          </a:xfrm>
          <a:prstGeom prst="rect">
            <a:avLst/>
          </a:prstGeom>
        </p:spPr>
        <p:txBody>
          <a:bodyPr/>
          <a:lstStyle>
            <a:lvl1pPr>
              <a:lnSpc>
                <a:spcPct val="120000"/>
              </a:lnSpc>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1755648"/>
            <a:ext cx="6949440" cy="434340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endParaRPr lang="en-US" dirty="0"/>
          </a:p>
        </p:txBody>
      </p:sp>
      <p:sp>
        <p:nvSpPr>
          <p:cNvPr id="4" name="Picture Placeholder 3">
            <a:extLst>
              <a:ext uri="{FF2B5EF4-FFF2-40B4-BE49-F238E27FC236}">
                <a16:creationId xmlns:a16="http://schemas.microsoft.com/office/drawing/2014/main" id="{A7C02181-FA39-ABBD-5759-8846E0FE79F6}"/>
              </a:ext>
            </a:extLst>
          </p:cNvPr>
          <p:cNvSpPr>
            <a:spLocks noGrp="1"/>
          </p:cNvSpPr>
          <p:nvPr>
            <p:ph type="pic" sz="quarter" idx="18" hasCustomPrompt="1"/>
          </p:nvPr>
        </p:nvSpPr>
        <p:spPr>
          <a:xfrm>
            <a:off x="8129016" y="758952"/>
            <a:ext cx="3300984" cy="5330952"/>
          </a:xfrm>
          <a:prstGeom prst="rect">
            <a:avLst/>
          </a:prstGeom>
          <a:blipFill>
            <a:blip r:embed="rId2">
              <a:alphaModFix amt="70000"/>
            </a:blip>
            <a:stretch>
              <a:fillRect/>
            </a:stretch>
          </a:blipFill>
        </p:spPr>
        <p:txBody>
          <a:bodyPr/>
          <a:lstStyle>
            <a:lvl1pPr marL="0" indent="0">
              <a:buNone/>
              <a:defRPr/>
            </a:lvl1pPr>
          </a:lstStyle>
          <a:p>
            <a:r>
              <a:rPr lang="en-US" dirty="0"/>
              <a:t> </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p>
            <a:fld id="{A6A8C34F-BCF9-44D6-9A61-F95110E279A3}" type="datetime4">
              <a:rPr lang="en-US" smtClean="0"/>
              <a:t>September 15, 2025</a:t>
            </a:fld>
            <a:endParaRPr lang="en-US"/>
          </a:p>
        </p:txBody>
      </p:sp>
    </p:spTree>
    <p:extLst>
      <p:ext uri="{BB962C8B-B14F-4D97-AF65-F5344CB8AC3E}">
        <p14:creationId xmlns:p14="http://schemas.microsoft.com/office/powerpoint/2010/main" val="192718344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04DE9B-00A7-2020-4385-0B94AAD6AC47}"/>
              </a:ext>
            </a:extLst>
          </p:cNvPr>
          <p:cNvSpPr>
            <a:spLocks noGrp="1"/>
          </p:cNvSpPr>
          <p:nvPr>
            <p:ph type="title"/>
          </p:nvPr>
        </p:nvSpPr>
        <p:spPr>
          <a:xfrm>
            <a:off x="612648" y="674914"/>
            <a:ext cx="4544568" cy="1228925"/>
          </a:xfrm>
          <a:prstGeom prst="rect">
            <a:avLst/>
          </a:prstGeom>
        </p:spPr>
        <p:txBody>
          <a:bodyPr/>
          <a:lstStyle>
            <a:lvl1pPr>
              <a:lnSpc>
                <a:spcPct val="120000"/>
              </a:lnSpc>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2258568"/>
            <a:ext cx="4544568" cy="3950208"/>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endParaRPr lang="en-US" dirty="0"/>
          </a:p>
        </p:txBody>
      </p:sp>
      <p:sp>
        <p:nvSpPr>
          <p:cNvPr id="14" name="Picture Placeholder 13">
            <a:extLst>
              <a:ext uri="{FF2B5EF4-FFF2-40B4-BE49-F238E27FC236}">
                <a16:creationId xmlns:a16="http://schemas.microsoft.com/office/drawing/2014/main" id="{ADB4AEC6-2EA4-A5BD-A76D-1C38CE894EC0}"/>
              </a:ext>
            </a:extLst>
          </p:cNvPr>
          <p:cNvSpPr>
            <a:spLocks noGrp="1"/>
          </p:cNvSpPr>
          <p:nvPr>
            <p:ph type="pic" sz="quarter" idx="18" hasCustomPrompt="1"/>
          </p:nvPr>
        </p:nvSpPr>
        <p:spPr>
          <a:xfrm>
            <a:off x="5958293" y="750863"/>
            <a:ext cx="5358384" cy="5358384"/>
          </a:xfrm>
          <a:custGeom>
            <a:avLst/>
            <a:gdLst>
              <a:gd name="connsiteX0" fmla="*/ 2679192 w 5358384"/>
              <a:gd name="connsiteY0" fmla="*/ 0 h 5358384"/>
              <a:gd name="connsiteX1" fmla="*/ 5358384 w 5358384"/>
              <a:gd name="connsiteY1" fmla="*/ 2679192 h 5358384"/>
              <a:gd name="connsiteX2" fmla="*/ 2679192 w 5358384"/>
              <a:gd name="connsiteY2" fmla="*/ 5358384 h 5358384"/>
              <a:gd name="connsiteX3" fmla="*/ 0 w 5358384"/>
              <a:gd name="connsiteY3" fmla="*/ 2679192 h 5358384"/>
              <a:gd name="connsiteX4" fmla="*/ 2679192 w 5358384"/>
              <a:gd name="connsiteY4" fmla="*/ 0 h 53583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8384" h="5358384">
                <a:moveTo>
                  <a:pt x="2679192" y="0"/>
                </a:moveTo>
                <a:cubicBezTo>
                  <a:pt x="4158869" y="0"/>
                  <a:pt x="5358384" y="1199515"/>
                  <a:pt x="5358384" y="2679192"/>
                </a:cubicBezTo>
                <a:cubicBezTo>
                  <a:pt x="5358384" y="4158869"/>
                  <a:pt x="4158869" y="5358384"/>
                  <a:pt x="2679192" y="5358384"/>
                </a:cubicBezTo>
                <a:cubicBezTo>
                  <a:pt x="1199515" y="5358384"/>
                  <a:pt x="0" y="4158869"/>
                  <a:pt x="0" y="2679192"/>
                </a:cubicBezTo>
                <a:cubicBezTo>
                  <a:pt x="0" y="1199515"/>
                  <a:pt x="1199515" y="0"/>
                  <a:pt x="2679192"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p>
            <a:fld id="{B0C3BB61-8B73-424D-8581-F409903383E2}" type="datetime4">
              <a:rPr lang="en-US" smtClean="0"/>
              <a:t>September 15, 2025</a:t>
            </a:fld>
            <a:endParaRPr lang="en-US"/>
          </a:p>
        </p:txBody>
      </p:sp>
    </p:spTree>
    <p:extLst>
      <p:ext uri="{BB962C8B-B14F-4D97-AF65-F5344CB8AC3E}">
        <p14:creationId xmlns:p14="http://schemas.microsoft.com/office/powerpoint/2010/main" val="24905751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04DE9B-00A7-2020-4385-0B94AAD6AC47}"/>
              </a:ext>
            </a:extLst>
          </p:cNvPr>
          <p:cNvSpPr>
            <a:spLocks noGrp="1"/>
          </p:cNvSpPr>
          <p:nvPr>
            <p:ph type="title"/>
          </p:nvPr>
        </p:nvSpPr>
        <p:spPr>
          <a:xfrm>
            <a:off x="612648" y="758952"/>
            <a:ext cx="5477256" cy="1143000"/>
          </a:xfrm>
          <a:prstGeom prst="rect">
            <a:avLst/>
          </a:prstGeom>
        </p:spPr>
        <p:txBody>
          <a:bodyPr/>
          <a:lstStyle>
            <a:lvl1pPr>
              <a:lnSpc>
                <a:spcPct val="120000"/>
              </a:lnSpc>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2258568"/>
            <a:ext cx="5330952" cy="384048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endParaRPr lang="en-US" dirty="0"/>
          </a:p>
        </p:txBody>
      </p:sp>
      <p:sp>
        <p:nvSpPr>
          <p:cNvPr id="14" name="Picture Placeholder 13">
            <a:extLst>
              <a:ext uri="{FF2B5EF4-FFF2-40B4-BE49-F238E27FC236}">
                <a16:creationId xmlns:a16="http://schemas.microsoft.com/office/drawing/2014/main" id="{ADB4AEC6-2EA4-A5BD-A76D-1C38CE894EC0}"/>
              </a:ext>
            </a:extLst>
          </p:cNvPr>
          <p:cNvSpPr>
            <a:spLocks noGrp="1"/>
          </p:cNvSpPr>
          <p:nvPr>
            <p:ph type="pic" sz="quarter" idx="18" hasCustomPrompt="1"/>
          </p:nvPr>
        </p:nvSpPr>
        <p:spPr>
          <a:xfrm>
            <a:off x="6638544" y="1115568"/>
            <a:ext cx="4626864" cy="4626864"/>
          </a:xfrm>
          <a:custGeom>
            <a:avLst/>
            <a:gdLst>
              <a:gd name="connsiteX0" fmla="*/ 2679192 w 5358384"/>
              <a:gd name="connsiteY0" fmla="*/ 0 h 5358384"/>
              <a:gd name="connsiteX1" fmla="*/ 5358384 w 5358384"/>
              <a:gd name="connsiteY1" fmla="*/ 2679192 h 5358384"/>
              <a:gd name="connsiteX2" fmla="*/ 2679192 w 5358384"/>
              <a:gd name="connsiteY2" fmla="*/ 5358384 h 5358384"/>
              <a:gd name="connsiteX3" fmla="*/ 0 w 5358384"/>
              <a:gd name="connsiteY3" fmla="*/ 2679192 h 5358384"/>
              <a:gd name="connsiteX4" fmla="*/ 2679192 w 5358384"/>
              <a:gd name="connsiteY4" fmla="*/ 0 h 53583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8384" h="5358384">
                <a:moveTo>
                  <a:pt x="2679192" y="0"/>
                </a:moveTo>
                <a:cubicBezTo>
                  <a:pt x="4158869" y="0"/>
                  <a:pt x="5358384" y="1199515"/>
                  <a:pt x="5358384" y="2679192"/>
                </a:cubicBezTo>
                <a:cubicBezTo>
                  <a:pt x="5358384" y="4158869"/>
                  <a:pt x="4158869" y="5358384"/>
                  <a:pt x="2679192" y="5358384"/>
                </a:cubicBezTo>
                <a:cubicBezTo>
                  <a:pt x="1199515" y="5358384"/>
                  <a:pt x="0" y="4158869"/>
                  <a:pt x="0" y="2679192"/>
                </a:cubicBezTo>
                <a:cubicBezTo>
                  <a:pt x="0" y="1199515"/>
                  <a:pt x="1199515" y="0"/>
                  <a:pt x="267919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p>
            <a:fld id="{E02D6E6F-2358-4D77-93A9-B458204A23A8}" type="datetime4">
              <a:rPr lang="en-US" smtClean="0"/>
              <a:t>September 15, 2025</a:t>
            </a:fld>
            <a:endParaRPr lang="en-US"/>
          </a:p>
        </p:txBody>
      </p:sp>
    </p:spTree>
    <p:extLst>
      <p:ext uri="{BB962C8B-B14F-4D97-AF65-F5344CB8AC3E}">
        <p14:creationId xmlns:p14="http://schemas.microsoft.com/office/powerpoint/2010/main" val="287175244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04DE9B-00A7-2020-4385-0B94AAD6AC47}"/>
              </a:ext>
            </a:extLst>
          </p:cNvPr>
          <p:cNvSpPr>
            <a:spLocks noGrp="1"/>
          </p:cNvSpPr>
          <p:nvPr>
            <p:ph type="title"/>
          </p:nvPr>
        </p:nvSpPr>
        <p:spPr>
          <a:xfrm>
            <a:off x="612648" y="758952"/>
            <a:ext cx="10506456" cy="621792"/>
          </a:xfrm>
          <a:prstGeom prst="rect">
            <a:avLst/>
          </a:prstGeom>
        </p:spPr>
        <p:txBody>
          <a:bodyPr/>
          <a:lstStyle>
            <a:lvl1pPr>
              <a:lnSpc>
                <a:spcPct val="120000"/>
              </a:lnSpc>
              <a:defRPr/>
            </a:lvl1pPr>
          </a:lstStyle>
          <a:p>
            <a:r>
              <a:rPr lang="en-US"/>
              <a:t>Click to edit Master title style</a:t>
            </a:r>
            <a:endParaRPr lang="en-US" dirty="0"/>
          </a:p>
        </p:txBody>
      </p:sp>
      <p:sp>
        <p:nvSpPr>
          <p:cNvPr id="14" name="Picture Placeholder 13">
            <a:extLst>
              <a:ext uri="{FF2B5EF4-FFF2-40B4-BE49-F238E27FC236}">
                <a16:creationId xmlns:a16="http://schemas.microsoft.com/office/drawing/2014/main" id="{ADB4AEC6-2EA4-A5BD-A76D-1C38CE894EC0}"/>
              </a:ext>
            </a:extLst>
          </p:cNvPr>
          <p:cNvSpPr>
            <a:spLocks noGrp="1"/>
          </p:cNvSpPr>
          <p:nvPr>
            <p:ph type="pic" sz="quarter" idx="18" hasCustomPrompt="1"/>
          </p:nvPr>
        </p:nvSpPr>
        <p:spPr>
          <a:xfrm>
            <a:off x="612648" y="1837944"/>
            <a:ext cx="4261104" cy="4261104"/>
          </a:xfrm>
          <a:custGeom>
            <a:avLst/>
            <a:gdLst>
              <a:gd name="connsiteX0" fmla="*/ 2679192 w 5358384"/>
              <a:gd name="connsiteY0" fmla="*/ 0 h 5358384"/>
              <a:gd name="connsiteX1" fmla="*/ 5358384 w 5358384"/>
              <a:gd name="connsiteY1" fmla="*/ 2679192 h 5358384"/>
              <a:gd name="connsiteX2" fmla="*/ 2679192 w 5358384"/>
              <a:gd name="connsiteY2" fmla="*/ 5358384 h 5358384"/>
              <a:gd name="connsiteX3" fmla="*/ 0 w 5358384"/>
              <a:gd name="connsiteY3" fmla="*/ 2679192 h 5358384"/>
              <a:gd name="connsiteX4" fmla="*/ 2679192 w 5358384"/>
              <a:gd name="connsiteY4" fmla="*/ 0 h 53583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8384" h="5358384">
                <a:moveTo>
                  <a:pt x="2679192" y="0"/>
                </a:moveTo>
                <a:cubicBezTo>
                  <a:pt x="4158869" y="0"/>
                  <a:pt x="5358384" y="1199515"/>
                  <a:pt x="5358384" y="2679192"/>
                </a:cubicBezTo>
                <a:cubicBezTo>
                  <a:pt x="5358384" y="4158869"/>
                  <a:pt x="4158869" y="5358384"/>
                  <a:pt x="2679192" y="5358384"/>
                </a:cubicBezTo>
                <a:cubicBezTo>
                  <a:pt x="1199515" y="5358384"/>
                  <a:pt x="0" y="4158869"/>
                  <a:pt x="0" y="2679192"/>
                </a:cubicBezTo>
                <a:cubicBezTo>
                  <a:pt x="0" y="1199515"/>
                  <a:pt x="1199515" y="0"/>
                  <a:pt x="267919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742432" y="1755648"/>
            <a:ext cx="5376672" cy="4416552"/>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p>
            <a:fld id="{6706A190-8EBD-4794-A851-92BB5E0BDD4D}" type="datetime4">
              <a:rPr lang="en-US" smtClean="0"/>
              <a:t>September 15, 2025</a:t>
            </a:fld>
            <a:endParaRPr lang="en-US"/>
          </a:p>
        </p:txBody>
      </p:sp>
    </p:spTree>
    <p:extLst>
      <p:ext uri="{BB962C8B-B14F-4D97-AF65-F5344CB8AC3E}">
        <p14:creationId xmlns:p14="http://schemas.microsoft.com/office/powerpoint/2010/main" val="408730817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58952"/>
            <a:ext cx="4736592" cy="1143000"/>
          </a:xfrm>
          <a:prstGeom prst="rect">
            <a:avLst/>
          </a:prstGeom>
        </p:spPr>
        <p:txBody>
          <a:bodyPr vert="horz" lIns="91440" tIns="45720" rIns="91440" bIns="45720" rtlCol="0" anchor="b">
            <a:normAutofit/>
          </a:bodyPr>
          <a:lstStyle>
            <a:lvl1pPr>
              <a:defRPr lang="en-US" dirty="0"/>
            </a:lvl1pPr>
          </a:lstStyle>
          <a:p>
            <a:pPr lvl="0">
              <a:lnSpc>
                <a:spcPct val="120000"/>
              </a:lnSpc>
            </a:pPr>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2258568"/>
            <a:ext cx="4754880" cy="384048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endParaRPr lang="en-US" dirty="0"/>
          </a:p>
        </p:txBody>
      </p:sp>
      <p:sp>
        <p:nvSpPr>
          <p:cNvPr id="6" name="Picture Placeholder 5">
            <a:extLst>
              <a:ext uri="{FF2B5EF4-FFF2-40B4-BE49-F238E27FC236}">
                <a16:creationId xmlns:a16="http://schemas.microsoft.com/office/drawing/2014/main" id="{D7425CE9-1989-E4AC-20C4-20216538CD64}"/>
              </a:ext>
            </a:extLst>
          </p:cNvPr>
          <p:cNvSpPr>
            <a:spLocks noGrp="1"/>
          </p:cNvSpPr>
          <p:nvPr>
            <p:ph type="pic" sz="quarter" idx="18" hasCustomPrompt="1"/>
          </p:nvPr>
        </p:nvSpPr>
        <p:spPr>
          <a:xfrm>
            <a:off x="6083808" y="0"/>
            <a:ext cx="6108192" cy="6857999"/>
          </a:xfrm>
          <a:prstGeom prst="rect">
            <a:avLst/>
          </a:prstGeom>
          <a:blipFill>
            <a:blip r:embed="rId2">
              <a:alphaModFix amt="70000"/>
            </a:blip>
            <a:stretch>
              <a:fillRect/>
            </a:stretch>
          </a:blipFill>
        </p:spPr>
        <p:txBody>
          <a:bodyPr/>
          <a:lstStyle>
            <a:lvl1pPr marL="0" indent="0">
              <a:buNone/>
              <a:defRPr/>
            </a:lvl1pPr>
          </a:lstStyle>
          <a:p>
            <a:r>
              <a:rPr lang="en-US" dirty="0"/>
              <a:t> </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fld id="{F84BFA0D-9A5F-4EE3-A3FD-82A86EE972AE}" type="datetime4">
              <a:rPr lang="en-US" smtClean="0"/>
              <a:t>September 15, 2025</a:t>
            </a:fld>
            <a:endParaRPr lang="en-US"/>
          </a:p>
        </p:txBody>
      </p:sp>
    </p:spTree>
    <p:extLst>
      <p:ext uri="{BB962C8B-B14F-4D97-AF65-F5344CB8AC3E}">
        <p14:creationId xmlns:p14="http://schemas.microsoft.com/office/powerpoint/2010/main" val="19282209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FE0D260-A526-F079-44B3-C9B03816FFDD}"/>
              </a:ext>
            </a:extLst>
          </p:cNvPr>
          <p:cNvSpPr>
            <a:spLocks noGrp="1"/>
          </p:cNvSpPr>
          <p:nvPr>
            <p:ph type="title"/>
          </p:nvPr>
        </p:nvSpPr>
        <p:spPr>
          <a:xfrm>
            <a:off x="7569582" y="758952"/>
            <a:ext cx="3842130" cy="1143000"/>
          </a:xfrm>
          <a:prstGeom prst="rect">
            <a:avLst/>
          </a:prstGeom>
        </p:spPr>
        <p:txBody>
          <a:bodyPr/>
          <a:lstStyle/>
          <a:p>
            <a:r>
              <a:rPr lang="en-US"/>
              <a:t>Click to edit Master title style</a:t>
            </a:r>
            <a:endParaRPr lang="en-US" dirty="0"/>
          </a:p>
        </p:txBody>
      </p:sp>
      <p:sp>
        <p:nvSpPr>
          <p:cNvPr id="6" name="Picture Placeholder 5">
            <a:extLst>
              <a:ext uri="{FF2B5EF4-FFF2-40B4-BE49-F238E27FC236}">
                <a16:creationId xmlns:a16="http://schemas.microsoft.com/office/drawing/2014/main" id="{D7425CE9-1989-E4AC-20C4-20216538CD64}"/>
              </a:ext>
            </a:extLst>
          </p:cNvPr>
          <p:cNvSpPr>
            <a:spLocks noGrp="1"/>
          </p:cNvSpPr>
          <p:nvPr>
            <p:ph type="pic" sz="quarter" idx="18" hasCustomPrompt="1"/>
          </p:nvPr>
        </p:nvSpPr>
        <p:spPr>
          <a:xfrm>
            <a:off x="-1" y="0"/>
            <a:ext cx="6835155" cy="6857999"/>
          </a:xfrm>
          <a:prstGeom prst="rect">
            <a:avLst/>
          </a:prstGeo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569582" y="2258568"/>
            <a:ext cx="3700397" cy="384048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endParaRPr lang="en-US" dirty="0"/>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lvl1pPr>
              <a:defRPr>
                <a:solidFill>
                  <a:schemeClr val="tx1"/>
                </a:solidFill>
                <a:effectLst/>
              </a:defRPr>
            </a:lvl1p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lvl1pPr>
              <a:defRPr>
                <a:solidFill>
                  <a:schemeClr val="tx1"/>
                </a:solidFill>
                <a:effectLst/>
              </a:defRPr>
            </a:lvl1p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lvl1pPr>
              <a:defRPr>
                <a:solidFill>
                  <a:schemeClr val="tx1"/>
                </a:solidFill>
                <a:effectLst/>
              </a:defRPr>
            </a:lvl1pPr>
          </a:lstStyle>
          <a:p>
            <a:fld id="{4FD3D564-0365-46F9-82BC-CDD300CEFE62}" type="datetime4">
              <a:rPr lang="en-US" smtClean="0"/>
              <a:t>September 15, 2025</a:t>
            </a:fld>
            <a:endParaRPr lang="en-US"/>
          </a:p>
        </p:txBody>
      </p:sp>
    </p:spTree>
    <p:extLst>
      <p:ext uri="{BB962C8B-B14F-4D97-AF65-F5344CB8AC3E}">
        <p14:creationId xmlns:p14="http://schemas.microsoft.com/office/powerpoint/2010/main" val="422676874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58952"/>
            <a:ext cx="3704970" cy="1143000"/>
          </a:xfrm>
          <a:prstGeom prst="rect">
            <a:avLst/>
          </a:prstGeom>
        </p:spPr>
        <p:txBody>
          <a:bodyPr vert="horz" lIns="91440" tIns="45720" rIns="91440" bIns="45720" rtlCol="0" anchor="b">
            <a:normAutofit/>
          </a:bodyPr>
          <a:lstStyle>
            <a:lvl1pPr>
              <a:defRPr lang="en-US" dirty="0"/>
            </a:lvl1pPr>
          </a:lstStyle>
          <a:p>
            <a:pPr lvl="0">
              <a:lnSpc>
                <a:spcPct val="120000"/>
              </a:lnSpc>
            </a:pPr>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9" y="2258568"/>
            <a:ext cx="3704970" cy="384048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endParaRPr lang="en-US" dirty="0"/>
          </a:p>
        </p:txBody>
      </p:sp>
      <p:sp>
        <p:nvSpPr>
          <p:cNvPr id="6" name="Picture Placeholder 5">
            <a:extLst>
              <a:ext uri="{FF2B5EF4-FFF2-40B4-BE49-F238E27FC236}">
                <a16:creationId xmlns:a16="http://schemas.microsoft.com/office/drawing/2014/main" id="{D7425CE9-1989-E4AC-20C4-20216538CD64}"/>
              </a:ext>
            </a:extLst>
          </p:cNvPr>
          <p:cNvSpPr>
            <a:spLocks noGrp="1"/>
          </p:cNvSpPr>
          <p:nvPr>
            <p:ph type="pic" sz="quarter" idx="18" hasCustomPrompt="1"/>
          </p:nvPr>
        </p:nvSpPr>
        <p:spPr>
          <a:xfrm>
            <a:off x="5069897" y="758952"/>
            <a:ext cx="6360104" cy="5330952"/>
          </a:xfrm>
          <a:prstGeom prst="rect">
            <a:avLst/>
          </a:prstGeom>
          <a:blipFill>
            <a:blip r:embed="rId2">
              <a:alphaModFix amt="70000"/>
            </a:blip>
            <a:stretch>
              <a:fillRect/>
            </a:stretch>
          </a:blipFill>
        </p:spPr>
        <p:txBody>
          <a:bodyPr/>
          <a:lstStyle>
            <a:lvl1pPr marL="0" indent="0">
              <a:buNone/>
              <a:defRPr/>
            </a:lvl1pPr>
          </a:lstStyle>
          <a:p>
            <a:r>
              <a:rPr lang="en-US" dirty="0"/>
              <a:t> </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lvl1pPr>
              <a:defRPr>
                <a:solidFill>
                  <a:schemeClr val="tx1"/>
                </a:solidFill>
                <a:effectLst/>
              </a:defRPr>
            </a:lvl1p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lvl1pPr>
              <a:defRPr>
                <a:solidFill>
                  <a:schemeClr val="tx1"/>
                </a:solidFill>
                <a:effectLst/>
              </a:defRPr>
            </a:lvl1p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lvl1pPr>
              <a:defRPr>
                <a:solidFill>
                  <a:schemeClr val="tx1"/>
                </a:solidFill>
                <a:effectLst/>
              </a:defRPr>
            </a:lvl1pPr>
          </a:lstStyle>
          <a:p>
            <a:fld id="{C7397E9B-E8AE-4203-8459-BAC5DBFA1928}" type="datetime4">
              <a:rPr lang="en-US" smtClean="0"/>
              <a:t>September 15, 2025</a:t>
            </a:fld>
            <a:endParaRPr lang="en-US"/>
          </a:p>
        </p:txBody>
      </p:sp>
    </p:spTree>
    <p:extLst>
      <p:ext uri="{BB962C8B-B14F-4D97-AF65-F5344CB8AC3E}">
        <p14:creationId xmlns:p14="http://schemas.microsoft.com/office/powerpoint/2010/main" val="31544075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73619" y="1078992"/>
            <a:ext cx="2898648" cy="1947672"/>
          </a:xfrm>
          <a:prstGeom prst="rect">
            <a:avLst/>
          </a:prstGeom>
        </p:spPr>
        <p:txBody>
          <a:bodyPr vert="horz" lIns="91440" tIns="45720" rIns="91440" bIns="45720" rtlCol="0" anchor="b">
            <a:normAutofit/>
          </a:bodyPr>
          <a:lstStyle>
            <a:lvl1pPr>
              <a:defRPr lang="en-US" sz="2600" dirty="0"/>
            </a:lvl1pPr>
          </a:lstStyle>
          <a:p>
            <a:pPr lvl="0">
              <a:lnSpc>
                <a:spcPct val="120000"/>
              </a:lnSpc>
            </a:pPr>
            <a:r>
              <a:rPr lang="en-US"/>
              <a:t>Click to edit Master title style</a:t>
            </a:r>
            <a:endParaRPr lang="en-US" dirty="0"/>
          </a:p>
        </p:txBody>
      </p:sp>
      <p:sp>
        <p:nvSpPr>
          <p:cNvPr id="12" name="Picture Placeholder 11">
            <a:extLst>
              <a:ext uri="{FF2B5EF4-FFF2-40B4-BE49-F238E27FC236}">
                <a16:creationId xmlns:a16="http://schemas.microsoft.com/office/drawing/2014/main" id="{91A58A98-8307-74B9-8466-17F65EA798AC}"/>
              </a:ext>
            </a:extLst>
          </p:cNvPr>
          <p:cNvSpPr>
            <a:spLocks noGrp="1"/>
          </p:cNvSpPr>
          <p:nvPr>
            <p:ph type="pic" sz="quarter" idx="18" hasCustomPrompt="1"/>
          </p:nvPr>
        </p:nvSpPr>
        <p:spPr>
          <a:xfrm>
            <a:off x="0" y="0"/>
            <a:ext cx="7810394" cy="6858000"/>
          </a:xfrm>
          <a:prstGeom prst="rect">
            <a:avLst/>
          </a:prstGeo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73619" y="3099816"/>
            <a:ext cx="2898648" cy="2953512"/>
          </a:xfrm>
          <a:prstGeom prst="rect">
            <a:avLst/>
          </a:prstGeom>
        </p:spPr>
        <p:txBody>
          <a:bodyPr vert="horz" lIns="91440" tIns="45720" rIns="91440" bIns="45720" rtlCol="0">
            <a:normAutofit/>
          </a:bodyPr>
          <a:lstStyle>
            <a:lvl1pPr marL="0" indent="0">
              <a:buNone/>
              <a:defRPr lang="en-US" sz="16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endParaRPr lang="en-US" dirty="0"/>
          </a:p>
        </p:txBody>
      </p:sp>
      <p:sp>
        <p:nvSpPr>
          <p:cNvPr id="9" name="Footer Placeholder 8">
            <a:extLst>
              <a:ext uri="{FF2B5EF4-FFF2-40B4-BE49-F238E27FC236}">
                <a16:creationId xmlns:a16="http://schemas.microsoft.com/office/drawing/2014/main" id="{9488F9E5-3D9D-C4E8-DF44-34F555905C9C}"/>
              </a:ext>
            </a:extLst>
          </p:cNvPr>
          <p:cNvSpPr>
            <a:spLocks noGrp="1"/>
          </p:cNvSpPr>
          <p:nvPr>
            <p:ph type="ftr" sz="quarter" idx="16"/>
          </p:nvPr>
        </p:nvSpPr>
        <p:spPr>
          <a:xfrm rot="5400000">
            <a:off x="10469880" y="1609344"/>
            <a:ext cx="2670048" cy="365760"/>
          </a:xfrm>
          <a:prstGeom prst="rect">
            <a:avLst/>
          </a:prstGeom>
        </p:spPr>
        <p:txBody>
          <a:bodyPr/>
          <a:lstStyle/>
          <a:p>
            <a:pPr algn="r"/>
            <a:r>
              <a:rPr lang="en-US"/>
              <a:t>Sample Footer Text</a:t>
            </a:r>
          </a:p>
        </p:txBody>
      </p:sp>
      <p:sp>
        <p:nvSpPr>
          <p:cNvPr id="10" name="Slide Number Placeholder 9">
            <a:extLst>
              <a:ext uri="{FF2B5EF4-FFF2-40B4-BE49-F238E27FC236}">
                <a16:creationId xmlns:a16="http://schemas.microsoft.com/office/drawing/2014/main" id="{37F38DE2-1429-FE2C-93AA-9AB9D9950E29}"/>
              </a:ext>
            </a:extLst>
          </p:cNvPr>
          <p:cNvSpPr>
            <a:spLocks noGrp="1"/>
          </p:cNvSpPr>
          <p:nvPr>
            <p:ph type="sldNum" sz="quarter" idx="17"/>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78FAB3D1-987F-D6AE-2703-22238530CE39}"/>
              </a:ext>
            </a:extLst>
          </p:cNvPr>
          <p:cNvSpPr>
            <a:spLocks noGrp="1"/>
          </p:cNvSpPr>
          <p:nvPr>
            <p:ph type="dt" sz="half" idx="15"/>
          </p:nvPr>
        </p:nvSpPr>
        <p:spPr>
          <a:xfrm rot="5400000">
            <a:off x="10469880" y="4892040"/>
            <a:ext cx="2670048" cy="365760"/>
          </a:xfrm>
          <a:prstGeom prst="rect">
            <a:avLst/>
          </a:prstGeom>
        </p:spPr>
        <p:txBody>
          <a:bodyPr/>
          <a:lstStyle/>
          <a:p>
            <a:fld id="{32CF74C9-AA5A-4DD7-9934-B71855E316A9}" type="datetime4">
              <a:rPr lang="en-US" smtClean="0"/>
              <a:t>September 15, 2025</a:t>
            </a:fld>
            <a:endParaRPr lang="en-US"/>
          </a:p>
        </p:txBody>
      </p:sp>
    </p:spTree>
    <p:extLst>
      <p:ext uri="{BB962C8B-B14F-4D97-AF65-F5344CB8AC3E}">
        <p14:creationId xmlns:p14="http://schemas.microsoft.com/office/powerpoint/2010/main" val="180273232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4910328"/>
            <a:ext cx="3621024" cy="1386300"/>
          </a:xfrm>
          <a:prstGeom prst="rect">
            <a:avLst/>
          </a:prstGeom>
        </p:spPr>
        <p:txBody>
          <a:bodyPr vert="horz" lIns="91440" tIns="45720" rIns="91440" bIns="45720" rtlCol="0" anchor="t">
            <a:normAutofit/>
          </a:bodyPr>
          <a:lstStyle>
            <a:lvl1pPr>
              <a:defRPr lang="en-US" sz="2400" dirty="0"/>
            </a:lvl1pPr>
          </a:lstStyle>
          <a:p>
            <a:pPr lvl="0">
              <a:lnSpc>
                <a:spcPct val="120000"/>
              </a:lnSpc>
            </a:pPr>
            <a:r>
              <a:rPr lang="en-US"/>
              <a:t>Click to edit Master title style</a:t>
            </a:r>
            <a:endParaRPr lang="en-US" dirty="0"/>
          </a:p>
        </p:txBody>
      </p:sp>
      <p:sp>
        <p:nvSpPr>
          <p:cNvPr id="11" name="Picture Placeholder 10">
            <a:extLst>
              <a:ext uri="{FF2B5EF4-FFF2-40B4-BE49-F238E27FC236}">
                <a16:creationId xmlns:a16="http://schemas.microsoft.com/office/drawing/2014/main" id="{39DAB963-58B8-E061-879B-826ED90F4AD9}"/>
              </a:ext>
            </a:extLst>
          </p:cNvPr>
          <p:cNvSpPr>
            <a:spLocks noGrp="1"/>
          </p:cNvSpPr>
          <p:nvPr>
            <p:ph type="pic" sz="quarter" idx="19" hasCustomPrompt="1"/>
          </p:nvPr>
        </p:nvSpPr>
        <p:spPr>
          <a:xfrm>
            <a:off x="740664" y="0"/>
            <a:ext cx="10680192" cy="4562856"/>
          </a:xfrm>
          <a:prstGeom prst="rect">
            <a:avLst/>
          </a:prstGeo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956048" y="4910328"/>
            <a:ext cx="6473952" cy="1499616"/>
          </a:xfrm>
          <a:prstGeom prst="rect">
            <a:avLst/>
          </a:prstGeom>
        </p:spPr>
        <p:txBody>
          <a:bodyPr vert="horz" lIns="91440" tIns="45720" rIns="91440" bIns="45720" rtlCol="0">
            <a:normAutofit/>
          </a:bodyPr>
          <a:lstStyle>
            <a:lvl1pPr marL="0" indent="0">
              <a:buNone/>
              <a:defRPr lang="en-US" sz="16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endParaRPr lang="en-US" dirty="0"/>
          </a:p>
        </p:txBody>
      </p:sp>
      <p:sp>
        <p:nvSpPr>
          <p:cNvPr id="4" name="Footer Placeholder 3">
            <a:extLst>
              <a:ext uri="{FF2B5EF4-FFF2-40B4-BE49-F238E27FC236}">
                <a16:creationId xmlns:a16="http://schemas.microsoft.com/office/drawing/2014/main" id="{3490BDC3-84FA-EB76-95E5-B0B30F2D695B}"/>
              </a:ext>
            </a:extLst>
          </p:cNvPr>
          <p:cNvSpPr>
            <a:spLocks noGrp="1"/>
          </p:cNvSpPr>
          <p:nvPr>
            <p:ph type="ftr" sz="quarter" idx="17"/>
          </p:nvPr>
        </p:nvSpPr>
        <p:spPr>
          <a:xfrm rot="5400000">
            <a:off x="10469880" y="1609344"/>
            <a:ext cx="2670048" cy="365760"/>
          </a:xfrm>
          <a:prstGeom prst="rect">
            <a:avLst/>
          </a:prstGeom>
        </p:spPr>
        <p:txBody>
          <a:bodyPr/>
          <a:lstStyle/>
          <a:p>
            <a:pPr algn="r"/>
            <a:r>
              <a:rPr lang="en-US"/>
              <a:t>Sample Footer Text</a:t>
            </a:r>
          </a:p>
        </p:txBody>
      </p:sp>
      <p:sp>
        <p:nvSpPr>
          <p:cNvPr id="9" name="Slide Number Placeholder 8">
            <a:extLst>
              <a:ext uri="{FF2B5EF4-FFF2-40B4-BE49-F238E27FC236}">
                <a16:creationId xmlns:a16="http://schemas.microsoft.com/office/drawing/2014/main" id="{E5928215-E177-7864-608E-E316FDF22E31}"/>
              </a:ext>
            </a:extLst>
          </p:cNvPr>
          <p:cNvSpPr>
            <a:spLocks noGrp="1"/>
          </p:cNvSpPr>
          <p:nvPr>
            <p:ph type="sldNum" sz="quarter" idx="18"/>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5A3E53CA-A1D0-15C5-B9BF-4F653C8DE88C}"/>
              </a:ext>
            </a:extLst>
          </p:cNvPr>
          <p:cNvSpPr>
            <a:spLocks noGrp="1"/>
          </p:cNvSpPr>
          <p:nvPr>
            <p:ph type="dt" sz="half" idx="16"/>
          </p:nvPr>
        </p:nvSpPr>
        <p:spPr>
          <a:xfrm rot="5400000">
            <a:off x="10469880" y="4892040"/>
            <a:ext cx="2670048" cy="365760"/>
          </a:xfrm>
          <a:prstGeom prst="rect">
            <a:avLst/>
          </a:prstGeom>
        </p:spPr>
        <p:txBody>
          <a:bodyPr/>
          <a:lstStyle/>
          <a:p>
            <a:fld id="{222A1667-4A0F-48F9-BBF1-D3EC6E1022BA}" type="datetime4">
              <a:rPr lang="en-US" smtClean="0"/>
              <a:t>September 15, 2025</a:t>
            </a:fld>
            <a:endParaRPr lang="en-US"/>
          </a:p>
        </p:txBody>
      </p:sp>
    </p:spTree>
    <p:extLst>
      <p:ext uri="{BB962C8B-B14F-4D97-AF65-F5344CB8AC3E}">
        <p14:creationId xmlns:p14="http://schemas.microsoft.com/office/powerpoint/2010/main" val="76277310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04DE9B-00A7-2020-4385-0B94AAD6AC47}"/>
              </a:ext>
            </a:extLst>
          </p:cNvPr>
          <p:cNvSpPr>
            <a:spLocks noGrp="1"/>
          </p:cNvSpPr>
          <p:nvPr>
            <p:ph type="title"/>
          </p:nvPr>
        </p:nvSpPr>
        <p:spPr>
          <a:xfrm>
            <a:off x="612648" y="457200"/>
            <a:ext cx="10735056" cy="923544"/>
          </a:xfrm>
          <a:prstGeom prst="rect">
            <a:avLst/>
          </a:prstGeom>
        </p:spPr>
        <p:txBody>
          <a:bodyPr/>
          <a:lstStyle>
            <a:lvl1pPr>
              <a:lnSpc>
                <a:spcPct val="120000"/>
              </a:lnSpc>
              <a:defRPr/>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A7C02181-FA39-ABBD-5759-8846E0FE79F6}"/>
              </a:ext>
            </a:extLst>
          </p:cNvPr>
          <p:cNvSpPr>
            <a:spLocks noGrp="1"/>
          </p:cNvSpPr>
          <p:nvPr>
            <p:ph type="pic" sz="quarter" idx="18" hasCustomPrompt="1"/>
          </p:nvPr>
        </p:nvSpPr>
        <p:spPr>
          <a:xfrm>
            <a:off x="612648" y="1892808"/>
            <a:ext cx="3054096" cy="4206240"/>
          </a:xfrm>
          <a:prstGeom prst="rect">
            <a:avLst/>
          </a:prstGeo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187952" y="1755648"/>
            <a:ext cx="7159752" cy="434340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endParaRPr lang="en-US" dirty="0"/>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p>
            <a:fld id="{DF247505-D930-4024-8CFE-611E51146D16}" type="datetime4">
              <a:rPr lang="en-US" smtClean="0"/>
              <a:t>September 15, 2025</a:t>
            </a:fld>
            <a:endParaRPr lang="en-US"/>
          </a:p>
        </p:txBody>
      </p:sp>
    </p:spTree>
    <p:extLst>
      <p:ext uri="{BB962C8B-B14F-4D97-AF65-F5344CB8AC3E}">
        <p14:creationId xmlns:p14="http://schemas.microsoft.com/office/powerpoint/2010/main" val="408103050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826CE5D-5E71-34E9-21B5-8EEB677BAF70}"/>
              </a:ext>
              <a:ext uri="{C183D7F6-B498-43B3-948B-1728B52AA6E4}">
                <adec:decorative xmlns:adec="http://schemas.microsoft.com/office/drawing/2017/decorative" val="1"/>
              </a:ext>
            </a:extLst>
          </p:cNvPr>
          <p:cNvSpPr/>
          <p:nvPr/>
        </p:nvSpPr>
        <p:spPr>
          <a:xfrm>
            <a:off x="0" y="0"/>
            <a:ext cx="4050792"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3995928"/>
            <a:ext cx="3127248" cy="2093976"/>
          </a:xfrm>
          <a:prstGeom prst="rect">
            <a:avLst/>
          </a:prstGeom>
        </p:spPr>
        <p:txBody>
          <a:bodyPr vert="horz" lIns="91440" tIns="45720" rIns="91440" bIns="45720" rtlCol="0" anchor="ctr">
            <a:normAutofit/>
          </a:bodyPr>
          <a:lstStyle>
            <a:lvl1pPr algn="ctr">
              <a:defRPr lang="en-US" sz="2600" dirty="0">
                <a:solidFill>
                  <a:schemeClr val="bg1"/>
                </a:solidFill>
              </a:defRPr>
            </a:lvl1pPr>
          </a:lstStyle>
          <a:p>
            <a:pPr lvl="0">
              <a:lnSpc>
                <a:spcPct val="120000"/>
              </a:lnSpc>
            </a:pPr>
            <a:r>
              <a:rPr lang="en-US"/>
              <a:t>Click to edit Master title style</a:t>
            </a:r>
            <a:endParaRPr lang="en-US" dirty="0"/>
          </a:p>
        </p:txBody>
      </p:sp>
      <p:sp>
        <p:nvSpPr>
          <p:cNvPr id="14" name="Picture Placeholder 13">
            <a:extLst>
              <a:ext uri="{FF2B5EF4-FFF2-40B4-BE49-F238E27FC236}">
                <a16:creationId xmlns:a16="http://schemas.microsoft.com/office/drawing/2014/main" id="{ADB4AEC6-2EA4-A5BD-A76D-1C38CE894EC0}"/>
              </a:ext>
            </a:extLst>
          </p:cNvPr>
          <p:cNvSpPr>
            <a:spLocks noGrp="1"/>
          </p:cNvSpPr>
          <p:nvPr>
            <p:ph type="pic" sz="quarter" idx="18" hasCustomPrompt="1"/>
          </p:nvPr>
        </p:nvSpPr>
        <p:spPr>
          <a:xfrm>
            <a:off x="649224" y="813816"/>
            <a:ext cx="2752344" cy="2752344"/>
          </a:xfrm>
          <a:custGeom>
            <a:avLst/>
            <a:gdLst>
              <a:gd name="connsiteX0" fmla="*/ 2679192 w 5358384"/>
              <a:gd name="connsiteY0" fmla="*/ 0 h 5358384"/>
              <a:gd name="connsiteX1" fmla="*/ 5358384 w 5358384"/>
              <a:gd name="connsiteY1" fmla="*/ 2679192 h 5358384"/>
              <a:gd name="connsiteX2" fmla="*/ 2679192 w 5358384"/>
              <a:gd name="connsiteY2" fmla="*/ 5358384 h 5358384"/>
              <a:gd name="connsiteX3" fmla="*/ 0 w 5358384"/>
              <a:gd name="connsiteY3" fmla="*/ 2679192 h 5358384"/>
              <a:gd name="connsiteX4" fmla="*/ 2679192 w 5358384"/>
              <a:gd name="connsiteY4" fmla="*/ 0 h 53583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8384" h="5358384">
                <a:moveTo>
                  <a:pt x="2679192" y="0"/>
                </a:moveTo>
                <a:cubicBezTo>
                  <a:pt x="4158869" y="0"/>
                  <a:pt x="5358384" y="1199515"/>
                  <a:pt x="5358384" y="2679192"/>
                </a:cubicBezTo>
                <a:cubicBezTo>
                  <a:pt x="5358384" y="4158869"/>
                  <a:pt x="4158869" y="5358384"/>
                  <a:pt x="2679192" y="5358384"/>
                </a:cubicBezTo>
                <a:cubicBezTo>
                  <a:pt x="1199515" y="5358384"/>
                  <a:pt x="0" y="4158869"/>
                  <a:pt x="0" y="2679192"/>
                </a:cubicBezTo>
                <a:cubicBezTo>
                  <a:pt x="0" y="1199515"/>
                  <a:pt x="1199515" y="0"/>
                  <a:pt x="2679192"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782312" y="758952"/>
            <a:ext cx="6382512" cy="5330952"/>
          </a:xfrm>
          <a:prstGeom prst="rect">
            <a:avLst/>
          </a:prstGeom>
        </p:spPr>
        <p:txBody>
          <a:bodyPr vert="horz" lIns="91440" tIns="45720" rIns="91440" bIns="45720" rtlCol="0" anchor="ctr">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endParaRPr lang="en-US" dirty="0"/>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lvl1pPr>
              <a:defRPr>
                <a:solidFill>
                  <a:schemeClr val="tx1"/>
                </a:solidFill>
              </a:defRPr>
            </a:lvl1p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lvl1pPr>
              <a:defRPr>
                <a:solidFill>
                  <a:schemeClr val="tx1"/>
                </a:solidFill>
              </a:defRPr>
            </a:lvl1p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lvl1pPr>
              <a:defRPr>
                <a:solidFill>
                  <a:schemeClr val="tx1"/>
                </a:solidFill>
              </a:defRPr>
            </a:lvl1pPr>
          </a:lstStyle>
          <a:p>
            <a:fld id="{B5DAC964-5ED5-4E3D-98A1-C42D2BF958CA}" type="datetime4">
              <a:rPr lang="en-US" smtClean="0"/>
              <a:t>September 15, 2025</a:t>
            </a:fld>
            <a:endParaRPr lang="en-US"/>
          </a:p>
        </p:txBody>
      </p:sp>
    </p:spTree>
    <p:extLst>
      <p:ext uri="{BB962C8B-B14F-4D97-AF65-F5344CB8AC3E}">
        <p14:creationId xmlns:p14="http://schemas.microsoft.com/office/powerpoint/2010/main" val="380930021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819477"/>
            <a:ext cx="4617720" cy="1197864"/>
          </a:xfrm>
          <a:prstGeom prst="rect">
            <a:avLst/>
          </a:prstGeom>
        </p:spPr>
        <p:txBody>
          <a:bodyPr vert="horz" lIns="91440" tIns="45720" rIns="91440" bIns="45720" rtlCol="0" anchor="t">
            <a:normAutofit/>
          </a:bodyPr>
          <a:lstStyle>
            <a:lvl1pPr>
              <a:defRPr lang="en-US"/>
            </a:lvl1pPr>
          </a:lstStyle>
          <a:p>
            <a:pPr lvl="0"/>
            <a:r>
              <a:rPr lang="en-US"/>
              <a:t>Click to edit Master title style</a:t>
            </a:r>
            <a:endParaRPr lang="en-US" dirty="0"/>
          </a:p>
        </p:txBody>
      </p:sp>
      <p:sp>
        <p:nvSpPr>
          <p:cNvPr id="14" name="Picture Placeholder 13">
            <a:extLst>
              <a:ext uri="{FF2B5EF4-FFF2-40B4-BE49-F238E27FC236}">
                <a16:creationId xmlns:a16="http://schemas.microsoft.com/office/drawing/2014/main" id="{ADB4AEC6-2EA4-A5BD-A76D-1C38CE894EC0}"/>
              </a:ext>
            </a:extLst>
          </p:cNvPr>
          <p:cNvSpPr>
            <a:spLocks noGrp="1"/>
          </p:cNvSpPr>
          <p:nvPr>
            <p:ph type="pic" sz="quarter" idx="18" hasCustomPrompt="1"/>
          </p:nvPr>
        </p:nvSpPr>
        <p:spPr>
          <a:xfrm>
            <a:off x="950976" y="2148840"/>
            <a:ext cx="3877056" cy="3877056"/>
          </a:xfrm>
          <a:custGeom>
            <a:avLst/>
            <a:gdLst>
              <a:gd name="connsiteX0" fmla="*/ 2679192 w 5358384"/>
              <a:gd name="connsiteY0" fmla="*/ 0 h 5358384"/>
              <a:gd name="connsiteX1" fmla="*/ 5358384 w 5358384"/>
              <a:gd name="connsiteY1" fmla="*/ 2679192 h 5358384"/>
              <a:gd name="connsiteX2" fmla="*/ 2679192 w 5358384"/>
              <a:gd name="connsiteY2" fmla="*/ 5358384 h 5358384"/>
              <a:gd name="connsiteX3" fmla="*/ 0 w 5358384"/>
              <a:gd name="connsiteY3" fmla="*/ 2679192 h 5358384"/>
              <a:gd name="connsiteX4" fmla="*/ 2679192 w 5358384"/>
              <a:gd name="connsiteY4" fmla="*/ 0 h 53583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8384" h="5358384">
                <a:moveTo>
                  <a:pt x="2679192" y="0"/>
                </a:moveTo>
                <a:cubicBezTo>
                  <a:pt x="4158869" y="0"/>
                  <a:pt x="5358384" y="1199515"/>
                  <a:pt x="5358384" y="2679192"/>
                </a:cubicBezTo>
                <a:cubicBezTo>
                  <a:pt x="5358384" y="4158869"/>
                  <a:pt x="4158869" y="5358384"/>
                  <a:pt x="2679192" y="5358384"/>
                </a:cubicBezTo>
                <a:cubicBezTo>
                  <a:pt x="1199515" y="5358384"/>
                  <a:pt x="0" y="4158869"/>
                  <a:pt x="0" y="2679192"/>
                </a:cubicBezTo>
                <a:cubicBezTo>
                  <a:pt x="0" y="1199515"/>
                  <a:pt x="1199515" y="0"/>
                  <a:pt x="267919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843016" y="950976"/>
            <a:ext cx="5586984" cy="5330952"/>
          </a:xfrm>
          <a:prstGeom prst="rect">
            <a:avLst/>
          </a:prstGeom>
        </p:spPr>
        <p:txBody>
          <a:bodyPr vert="horz" lIns="91440" tIns="45720" rIns="91440" bIns="45720" rtlCol="0" anchor="ctr">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endParaRPr lang="en-US" dirty="0"/>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lvl1pPr>
              <a:defRPr>
                <a:solidFill>
                  <a:schemeClr val="tx1"/>
                </a:solidFill>
              </a:defRPr>
            </a:lvl1p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lvl1pPr>
              <a:defRPr>
                <a:solidFill>
                  <a:schemeClr val="tx1"/>
                </a:solidFill>
              </a:defRPr>
            </a:lvl1p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lvl1pPr>
              <a:defRPr>
                <a:solidFill>
                  <a:schemeClr val="tx1"/>
                </a:solidFill>
              </a:defRPr>
            </a:lvl1pPr>
          </a:lstStyle>
          <a:p>
            <a:fld id="{9EC1A304-701C-41E4-B1CD-607E1F9CDC82}" type="datetime4">
              <a:rPr lang="en-US" smtClean="0"/>
              <a:t>September 15, 2025</a:t>
            </a:fld>
            <a:endParaRPr lang="en-US"/>
          </a:p>
        </p:txBody>
      </p:sp>
    </p:spTree>
    <p:extLst>
      <p:ext uri="{BB962C8B-B14F-4D97-AF65-F5344CB8AC3E}">
        <p14:creationId xmlns:p14="http://schemas.microsoft.com/office/powerpoint/2010/main" val="331034647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1792" y="832104"/>
            <a:ext cx="3026664" cy="1975104"/>
          </a:xfrm>
          <a:prstGeom prst="rect">
            <a:avLst/>
          </a:prstGeom>
        </p:spPr>
        <p:txBody>
          <a:bodyPr vert="horz" lIns="91440" tIns="45720" rIns="91440" bIns="45720" rtlCol="0" anchor="t">
            <a:normAutofit/>
          </a:bodyPr>
          <a:lstStyle>
            <a:lvl1pPr>
              <a:defRPr lang="en-US" sz="2600"/>
            </a:lvl1pPr>
          </a:lstStyle>
          <a:p>
            <a:pPr lvl="0">
              <a:lnSpc>
                <a:spcPct val="120000"/>
              </a:lnSpc>
            </a:pPr>
            <a:r>
              <a:rPr lang="en-US"/>
              <a:t>Click to edit Master title style</a:t>
            </a:r>
            <a:endParaRPr lang="en-US" dirty="0"/>
          </a:p>
        </p:txBody>
      </p:sp>
      <p:sp>
        <p:nvSpPr>
          <p:cNvPr id="4" name="Picture Placeholder 3">
            <a:extLst>
              <a:ext uri="{FF2B5EF4-FFF2-40B4-BE49-F238E27FC236}">
                <a16:creationId xmlns:a16="http://schemas.microsoft.com/office/drawing/2014/main" id="{B62DDFA9-B759-66BE-7432-9BA3B78BA115}"/>
              </a:ext>
            </a:extLst>
          </p:cNvPr>
          <p:cNvSpPr>
            <a:spLocks noGrp="1"/>
          </p:cNvSpPr>
          <p:nvPr>
            <p:ph type="pic" sz="quarter" idx="15" hasCustomPrompt="1"/>
          </p:nvPr>
        </p:nvSpPr>
        <p:spPr>
          <a:xfrm>
            <a:off x="749808" y="3127248"/>
            <a:ext cx="2752344" cy="2971800"/>
          </a:xfrm>
          <a:prstGeom prst="rect">
            <a:avLst/>
          </a:prstGeo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187952" y="832104"/>
            <a:ext cx="7159752" cy="5266944"/>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endParaRPr lang="en-US" dirty="0"/>
          </a:p>
        </p:txBody>
      </p:sp>
      <p:sp>
        <p:nvSpPr>
          <p:cNvPr id="10" name="Footer Placeholder 9">
            <a:extLst>
              <a:ext uri="{FF2B5EF4-FFF2-40B4-BE49-F238E27FC236}">
                <a16:creationId xmlns:a16="http://schemas.microsoft.com/office/drawing/2014/main" id="{1132C641-BBC6-FDF1-6E07-A4ECB6F4E075}"/>
              </a:ext>
            </a:extLst>
          </p:cNvPr>
          <p:cNvSpPr>
            <a:spLocks noGrp="1"/>
          </p:cNvSpPr>
          <p:nvPr>
            <p:ph type="ftr" sz="quarter" idx="17"/>
          </p:nvPr>
        </p:nvSpPr>
        <p:spPr/>
        <p:txBody>
          <a:bodyPr/>
          <a:lstStyle/>
          <a:p>
            <a:pPr algn="r"/>
            <a:r>
              <a:rPr lang="en-US"/>
              <a:t>Sample Footer Text</a:t>
            </a:r>
          </a:p>
        </p:txBody>
      </p:sp>
      <p:sp>
        <p:nvSpPr>
          <p:cNvPr id="11" name="Slide Number Placeholder 10">
            <a:extLst>
              <a:ext uri="{FF2B5EF4-FFF2-40B4-BE49-F238E27FC236}">
                <a16:creationId xmlns:a16="http://schemas.microsoft.com/office/drawing/2014/main" id="{A269CA60-CDC8-6DFB-019E-C9EAC0FF936A}"/>
              </a:ext>
            </a:extLst>
          </p:cNvPr>
          <p:cNvSpPr>
            <a:spLocks noGrp="1"/>
          </p:cNvSpPr>
          <p:nvPr>
            <p:ph type="sldNum" sz="quarter" idx="18"/>
          </p:nvPr>
        </p:nvSpPr>
        <p:spPr/>
        <p:txBody>
          <a:bodyPr/>
          <a:lstStyle/>
          <a:p>
            <a:pPr algn="ctr"/>
            <a:fld id="{8D252C1B-CBF0-4A4D-8F57-7FB989103249}" type="slidenum">
              <a:rPr lang="en-US" smtClean="0"/>
              <a:pPr algn="ctr"/>
              <a:t>‹#›</a:t>
            </a:fld>
            <a:endParaRPr lang="en-US"/>
          </a:p>
        </p:txBody>
      </p:sp>
      <p:sp>
        <p:nvSpPr>
          <p:cNvPr id="9" name="Date Placeholder 8">
            <a:extLst>
              <a:ext uri="{FF2B5EF4-FFF2-40B4-BE49-F238E27FC236}">
                <a16:creationId xmlns:a16="http://schemas.microsoft.com/office/drawing/2014/main" id="{EA71B670-6276-528F-4109-EE99F8B6D502}"/>
              </a:ext>
            </a:extLst>
          </p:cNvPr>
          <p:cNvSpPr>
            <a:spLocks noGrp="1"/>
          </p:cNvSpPr>
          <p:nvPr>
            <p:ph type="dt" sz="half" idx="16"/>
          </p:nvPr>
        </p:nvSpPr>
        <p:spPr/>
        <p:txBody>
          <a:bodyPr/>
          <a:lstStyle/>
          <a:p>
            <a:fld id="{1995FD63-C051-4851-A820-8DDBF241CA60}" type="datetime4">
              <a:rPr lang="en-US" smtClean="0"/>
              <a:t>September 15, 2025</a:t>
            </a:fld>
            <a:endParaRPr lang="en-US"/>
          </a:p>
        </p:txBody>
      </p:sp>
    </p:spTree>
    <p:extLst>
      <p:ext uri="{BB962C8B-B14F-4D97-AF65-F5344CB8AC3E}">
        <p14:creationId xmlns:p14="http://schemas.microsoft.com/office/powerpoint/2010/main" val="79599189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6F16E8A-F858-76B7-7703-ABB82298AB22}"/>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0E65EC-69D1-FAC9-D6E5-6E8A2AB82A01}"/>
              </a:ext>
            </a:extLst>
          </p:cNvPr>
          <p:cNvSpPr>
            <a:spLocks noGrp="1"/>
          </p:cNvSpPr>
          <p:nvPr>
            <p:ph type="title"/>
          </p:nvPr>
        </p:nvSpPr>
        <p:spPr>
          <a:xfrm>
            <a:off x="2331720" y="4828032"/>
            <a:ext cx="7525512" cy="1545336"/>
          </a:xfrm>
        </p:spPr>
        <p:txBody>
          <a:bodyPr anchor="t">
            <a:normAutofit/>
          </a:bodyPr>
          <a:lstStyle>
            <a:lvl1pPr marL="0" algn="ctr">
              <a:lnSpc>
                <a:spcPct val="130000"/>
              </a:lnSpc>
              <a:spcBef>
                <a:spcPts val="0"/>
              </a:spcBef>
              <a:defRPr sz="2800" b="0" cap="none" spc="0" baseline="0">
                <a:solidFill>
                  <a:schemeClr val="tx1"/>
                </a:solidFill>
                <a:latin typeface="+mn-lt"/>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E207DB61-BE6C-9AEA-49B9-291425132BD9}"/>
              </a:ext>
            </a:extLst>
          </p:cNvPr>
          <p:cNvSpPr>
            <a:spLocks noGrp="1"/>
          </p:cNvSpPr>
          <p:nvPr>
            <p:ph sz="quarter" idx="13" hasCustomPrompt="1"/>
          </p:nvPr>
        </p:nvSpPr>
        <p:spPr>
          <a:xfrm>
            <a:off x="822960" y="548640"/>
            <a:ext cx="10543032" cy="4114800"/>
          </a:xfrm>
        </p:spPr>
        <p:txBody>
          <a:bodyPr anchor="b">
            <a:normAutofit/>
          </a:bodyPr>
          <a:lstStyle>
            <a:lvl1pPr marL="0" indent="0" algn="ctr">
              <a:lnSpc>
                <a:spcPct val="120000"/>
              </a:lnSpc>
              <a:spcBef>
                <a:spcPts val="0"/>
              </a:spcBef>
              <a:buNone/>
              <a:defRPr sz="23200" b="1" spc="500" baseline="0">
                <a:solidFill>
                  <a:schemeClr val="tx1"/>
                </a:solidFill>
                <a:latin typeface="+mj-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a:t>
            </a:r>
          </a:p>
        </p:txBody>
      </p:sp>
      <p:sp>
        <p:nvSpPr>
          <p:cNvPr id="3" name="Footer Placeholder 2">
            <a:extLst>
              <a:ext uri="{FF2B5EF4-FFF2-40B4-BE49-F238E27FC236}">
                <a16:creationId xmlns:a16="http://schemas.microsoft.com/office/drawing/2014/main" id="{47D970E4-89C7-FDD7-2F15-A6B821976CD9}"/>
              </a:ext>
            </a:extLst>
          </p:cNvPr>
          <p:cNvSpPr>
            <a:spLocks noGrp="1"/>
          </p:cNvSpPr>
          <p:nvPr>
            <p:ph type="ftr" sz="quarter" idx="10"/>
          </p:nvPr>
        </p:nvSpPr>
        <p:spPr/>
        <p:txBody>
          <a:bodyPr/>
          <a:lstStyle>
            <a:lvl1pPr>
              <a:defRPr>
                <a:solidFill>
                  <a:schemeClr val="tx1"/>
                </a:solidFill>
              </a:defRPr>
            </a:lvl1pPr>
          </a:lstStyle>
          <a:p>
            <a:r>
              <a:rPr lang="en-US"/>
              <a:t>Sample Footer Text</a:t>
            </a:r>
          </a:p>
        </p:txBody>
      </p:sp>
      <p:sp>
        <p:nvSpPr>
          <p:cNvPr id="4" name="Slide Number Placeholder 3">
            <a:extLst>
              <a:ext uri="{FF2B5EF4-FFF2-40B4-BE49-F238E27FC236}">
                <a16:creationId xmlns:a16="http://schemas.microsoft.com/office/drawing/2014/main" id="{E7721770-26D7-706F-0EDB-A445E203E012}"/>
              </a:ext>
            </a:extLst>
          </p:cNvPr>
          <p:cNvSpPr>
            <a:spLocks noGrp="1"/>
          </p:cNvSpPr>
          <p:nvPr>
            <p:ph type="sldNum" sz="quarter" idx="11"/>
          </p:nvPr>
        </p:nvSpPr>
        <p:spPr/>
        <p:txBody>
          <a:bodyPr/>
          <a:lstStyle>
            <a:lvl1pPr>
              <a:defRPr>
                <a:solidFill>
                  <a:schemeClr val="tx1"/>
                </a:solidFill>
              </a:defRPr>
            </a:lvl1pPr>
          </a:lstStyle>
          <a:p>
            <a:fld id="{8D252C1B-CBF0-4A4D-8F57-7FB989103249}" type="slidenum">
              <a:rPr lang="en-US" smtClean="0"/>
              <a:pPr/>
              <a:t>‹#›</a:t>
            </a:fld>
            <a:endParaRPr lang="en-US"/>
          </a:p>
        </p:txBody>
      </p:sp>
      <p:sp>
        <p:nvSpPr>
          <p:cNvPr id="5" name="Date Placeholder 4">
            <a:extLst>
              <a:ext uri="{FF2B5EF4-FFF2-40B4-BE49-F238E27FC236}">
                <a16:creationId xmlns:a16="http://schemas.microsoft.com/office/drawing/2014/main" id="{BC55A4EF-CED2-308E-B4C9-D9B9653D2AD1}"/>
              </a:ext>
            </a:extLst>
          </p:cNvPr>
          <p:cNvSpPr>
            <a:spLocks noGrp="1"/>
          </p:cNvSpPr>
          <p:nvPr>
            <p:ph type="dt" sz="half" idx="12"/>
          </p:nvPr>
        </p:nvSpPr>
        <p:spPr/>
        <p:txBody>
          <a:bodyPr/>
          <a:lstStyle>
            <a:lvl1pPr>
              <a:defRPr>
                <a:solidFill>
                  <a:schemeClr val="tx1"/>
                </a:solidFill>
              </a:defRPr>
            </a:lvl1pPr>
          </a:lstStyle>
          <a:p>
            <a:fld id="{B78997B2-9003-48CD-B83A-C903A0638E6F}" type="datetime4">
              <a:rPr lang="en-US" smtClean="0"/>
              <a:t>September 15, 2025</a:t>
            </a:fld>
            <a:endParaRPr lang="en-US"/>
          </a:p>
        </p:txBody>
      </p:sp>
    </p:spTree>
    <p:extLst>
      <p:ext uri="{BB962C8B-B14F-4D97-AF65-F5344CB8AC3E}">
        <p14:creationId xmlns:p14="http://schemas.microsoft.com/office/powerpoint/2010/main" val="988494834"/>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2">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043AE59-31BF-4CD0-B64D-488B187044AD}"/>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4FEF9AB3-605A-C45F-3FFA-AEF6C0D87134}"/>
              </a:ext>
              <a:ext uri="{C183D7F6-B498-43B3-948B-1728B52AA6E4}">
                <adec:decorative xmlns:adec="http://schemas.microsoft.com/office/drawing/2017/decorative" val="1"/>
              </a:ext>
            </a:extLst>
          </p:cNvPr>
          <p:cNvSpPr/>
          <p:nvPr/>
        </p:nvSpPr>
        <p:spPr>
          <a:xfrm>
            <a:off x="829587" y="753291"/>
            <a:ext cx="5356272" cy="535627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640B12-A59E-654A-6E7E-8CBC32CC5C12}"/>
              </a:ext>
            </a:extLst>
          </p:cNvPr>
          <p:cNvSpPr>
            <a:spLocks noGrp="1"/>
          </p:cNvSpPr>
          <p:nvPr>
            <p:ph type="title"/>
          </p:nvPr>
        </p:nvSpPr>
        <p:spPr>
          <a:xfrm>
            <a:off x="7132320" y="1481328"/>
            <a:ext cx="3977640" cy="3886200"/>
          </a:xfrm>
        </p:spPr>
        <p:txBody>
          <a:bodyPr anchor="ctr"/>
          <a:lstStyle>
            <a:lvl1pPr algn="ctr">
              <a:spcBef>
                <a:spcPts val="1000"/>
              </a:spcBef>
              <a:defRPr b="0" cap="none" spc="0" baseline="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8AA62E67-6EFE-A657-9851-29A1E17F2C61}"/>
              </a:ext>
            </a:extLst>
          </p:cNvPr>
          <p:cNvSpPr>
            <a:spLocks noGrp="1"/>
          </p:cNvSpPr>
          <p:nvPr>
            <p:ph sz="quarter" idx="13" hasCustomPrompt="1"/>
          </p:nvPr>
        </p:nvSpPr>
        <p:spPr>
          <a:xfrm>
            <a:off x="1005840" y="1399032"/>
            <a:ext cx="5029200" cy="3886200"/>
          </a:xfrm>
        </p:spPr>
        <p:txBody>
          <a:bodyPr anchor="ctr">
            <a:normAutofit/>
          </a:bodyPr>
          <a:lstStyle>
            <a:lvl1pPr marL="0" indent="0" algn="ctr">
              <a:lnSpc>
                <a:spcPct val="120000"/>
              </a:lnSpc>
              <a:spcBef>
                <a:spcPts val="0"/>
              </a:spcBef>
              <a:buNone/>
              <a:defRPr sz="16500" b="1" spc="500" baseline="0">
                <a:solidFill>
                  <a:schemeClr val="bg1"/>
                </a:solidFill>
                <a:latin typeface="+mj-lt"/>
              </a:defRPr>
            </a:lvl1pPr>
            <a:lvl2pPr marL="228600" indent="0">
              <a:buNone/>
              <a:defRPr/>
            </a:lvl2pPr>
          </a:lstStyle>
          <a:p>
            <a:pPr lvl="0"/>
            <a:r>
              <a:rPr lang="en-US" dirty="0"/>
              <a:t>##%</a:t>
            </a:r>
          </a:p>
        </p:txBody>
      </p:sp>
      <p:sp>
        <p:nvSpPr>
          <p:cNvPr id="3" name="Footer Placeholder 2">
            <a:extLst>
              <a:ext uri="{FF2B5EF4-FFF2-40B4-BE49-F238E27FC236}">
                <a16:creationId xmlns:a16="http://schemas.microsoft.com/office/drawing/2014/main" id="{980B5812-D54A-2810-00A5-4B3384EA458C}"/>
              </a:ext>
            </a:extLst>
          </p:cNvPr>
          <p:cNvSpPr>
            <a:spLocks noGrp="1"/>
          </p:cNvSpPr>
          <p:nvPr>
            <p:ph type="ftr" sz="quarter" idx="10"/>
          </p:nvPr>
        </p:nvSpPr>
        <p:spPr/>
        <p:txBody>
          <a:bodyPr/>
          <a:lstStyle>
            <a:lvl1pPr>
              <a:defRPr>
                <a:solidFill>
                  <a:schemeClr val="tx1"/>
                </a:solidFill>
              </a:defRPr>
            </a:lvl1pPr>
          </a:lstStyle>
          <a:p>
            <a:r>
              <a:rPr lang="en-US"/>
              <a:t>Sample Footer Text</a:t>
            </a:r>
          </a:p>
        </p:txBody>
      </p:sp>
      <p:sp>
        <p:nvSpPr>
          <p:cNvPr id="4" name="Slide Number Placeholder 3">
            <a:extLst>
              <a:ext uri="{FF2B5EF4-FFF2-40B4-BE49-F238E27FC236}">
                <a16:creationId xmlns:a16="http://schemas.microsoft.com/office/drawing/2014/main" id="{FC0F3867-F89A-4A63-8E1F-30A9D8443513}"/>
              </a:ext>
            </a:extLst>
          </p:cNvPr>
          <p:cNvSpPr>
            <a:spLocks noGrp="1"/>
          </p:cNvSpPr>
          <p:nvPr>
            <p:ph type="sldNum" sz="quarter" idx="11"/>
          </p:nvPr>
        </p:nvSpPr>
        <p:spPr/>
        <p:txBody>
          <a:bodyPr/>
          <a:lstStyle>
            <a:lvl1pPr>
              <a:defRPr>
                <a:solidFill>
                  <a:schemeClr val="tx1"/>
                </a:solidFill>
              </a:defRPr>
            </a:lvl1pPr>
          </a:lstStyle>
          <a:p>
            <a:fld id="{8D252C1B-CBF0-4A4D-8F57-7FB989103249}" type="slidenum">
              <a:rPr lang="en-US" smtClean="0"/>
              <a:pPr/>
              <a:t>‹#›</a:t>
            </a:fld>
            <a:endParaRPr lang="en-US"/>
          </a:p>
        </p:txBody>
      </p:sp>
      <p:sp>
        <p:nvSpPr>
          <p:cNvPr id="5" name="Date Placeholder 4">
            <a:extLst>
              <a:ext uri="{FF2B5EF4-FFF2-40B4-BE49-F238E27FC236}">
                <a16:creationId xmlns:a16="http://schemas.microsoft.com/office/drawing/2014/main" id="{AAA9ED1A-DC2B-ED35-A437-746FE2AE3EFA}"/>
              </a:ext>
            </a:extLst>
          </p:cNvPr>
          <p:cNvSpPr>
            <a:spLocks noGrp="1"/>
          </p:cNvSpPr>
          <p:nvPr>
            <p:ph type="dt" sz="half" idx="12"/>
          </p:nvPr>
        </p:nvSpPr>
        <p:spPr/>
        <p:txBody>
          <a:bodyPr/>
          <a:lstStyle>
            <a:lvl1pPr>
              <a:defRPr>
                <a:solidFill>
                  <a:schemeClr val="tx1"/>
                </a:solidFill>
              </a:defRPr>
            </a:lvl1pPr>
          </a:lstStyle>
          <a:p>
            <a:fld id="{E231C0BD-AF59-4F1B-B4C9-58747A5032BD}" type="datetime4">
              <a:rPr lang="en-US" smtClean="0"/>
              <a:t>September 15, 2025</a:t>
            </a:fld>
            <a:endParaRPr lang="en-US"/>
          </a:p>
        </p:txBody>
      </p:sp>
    </p:spTree>
    <p:extLst>
      <p:ext uri="{BB962C8B-B14F-4D97-AF65-F5344CB8AC3E}">
        <p14:creationId xmlns:p14="http://schemas.microsoft.com/office/powerpoint/2010/main" val="3738191661"/>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41F36-A966-D880-C890-0B3EA3C978B6}"/>
              </a:ext>
            </a:extLst>
          </p:cNvPr>
          <p:cNvSpPr>
            <a:spLocks noGrp="1"/>
          </p:cNvSpPr>
          <p:nvPr>
            <p:ph type="title"/>
          </p:nvPr>
        </p:nvSpPr>
        <p:spPr>
          <a:xfrm>
            <a:off x="621792" y="5157216"/>
            <a:ext cx="6931152" cy="1353312"/>
          </a:xfrm>
        </p:spPr>
        <p:txBody>
          <a:bodyPr vert="horz" lIns="91440" tIns="45720" rIns="91440" bIns="45720" rtlCol="0" anchor="ctr">
            <a:normAutofit/>
          </a:bodyPr>
          <a:lstStyle>
            <a:lvl1pPr>
              <a:defRPr lang="en-US" b="0" cap="none" spc="0" baseline="0" dirty="0">
                <a:latin typeface="+mn-lt"/>
              </a:defRPr>
            </a:lvl1pPr>
          </a:lstStyle>
          <a:p>
            <a:pPr lvl="0"/>
            <a:r>
              <a:rPr lang="en-US"/>
              <a:t>Click to edit Master title style</a:t>
            </a:r>
            <a:endParaRPr lang="en-US" dirty="0"/>
          </a:p>
        </p:txBody>
      </p:sp>
      <p:sp>
        <p:nvSpPr>
          <p:cNvPr id="7" name="Content Placeholder 6">
            <a:extLst>
              <a:ext uri="{FF2B5EF4-FFF2-40B4-BE49-F238E27FC236}">
                <a16:creationId xmlns:a16="http://schemas.microsoft.com/office/drawing/2014/main" id="{5B8CC9FE-E9AE-82C9-1D49-0568AE22C3A3}"/>
              </a:ext>
            </a:extLst>
          </p:cNvPr>
          <p:cNvSpPr>
            <a:spLocks noGrp="1"/>
          </p:cNvSpPr>
          <p:nvPr>
            <p:ph sz="quarter" idx="13" hasCustomPrompt="1"/>
          </p:nvPr>
        </p:nvSpPr>
        <p:spPr>
          <a:xfrm>
            <a:off x="621792" y="603504"/>
            <a:ext cx="10716768" cy="4206240"/>
          </a:xfrm>
        </p:spPr>
        <p:txBody>
          <a:bodyPr vert="horz" lIns="91440" tIns="45720" rIns="91440" bIns="45720" rtlCol="0" anchor="ctr">
            <a:normAutofit/>
          </a:bodyPr>
          <a:lstStyle>
            <a:lvl1pPr marL="0" indent="0">
              <a:lnSpc>
                <a:spcPct val="120000"/>
              </a:lnSpc>
              <a:spcBef>
                <a:spcPts val="0"/>
              </a:spcBef>
              <a:buNone/>
              <a:defRPr lang="en-US" sz="39000" b="1" spc="500" baseline="0" dirty="0">
                <a:latin typeface="+mj-lt"/>
              </a:defRPr>
            </a:lvl1pPr>
          </a:lstStyle>
          <a:p>
            <a:pPr lvl="0"/>
            <a:r>
              <a:rPr lang="en-US" dirty="0"/>
              <a:t>##%</a:t>
            </a:r>
          </a:p>
        </p:txBody>
      </p:sp>
      <p:sp>
        <p:nvSpPr>
          <p:cNvPr id="3" name="Footer Placeholder 2">
            <a:extLst>
              <a:ext uri="{FF2B5EF4-FFF2-40B4-BE49-F238E27FC236}">
                <a16:creationId xmlns:a16="http://schemas.microsoft.com/office/drawing/2014/main" id="{29FA889A-0E94-96F7-790B-F7EF9DDB147D}"/>
              </a:ext>
            </a:extLst>
          </p:cNvPr>
          <p:cNvSpPr>
            <a:spLocks noGrp="1"/>
          </p:cNvSpPr>
          <p:nvPr>
            <p:ph type="ftr" sz="quarter" idx="10"/>
          </p:nvPr>
        </p:nvSpPr>
        <p:spPr/>
        <p:txBody>
          <a:bodyPr/>
          <a:lstStyle/>
          <a:p>
            <a:pPr algn="r"/>
            <a:r>
              <a:rPr lang="en-US"/>
              <a:t>Sample Footer Text</a:t>
            </a:r>
          </a:p>
        </p:txBody>
      </p:sp>
      <p:sp>
        <p:nvSpPr>
          <p:cNvPr id="4" name="Slide Number Placeholder 3">
            <a:extLst>
              <a:ext uri="{FF2B5EF4-FFF2-40B4-BE49-F238E27FC236}">
                <a16:creationId xmlns:a16="http://schemas.microsoft.com/office/drawing/2014/main" id="{2E4FEE4D-78A2-B098-B481-6CC916DC93AF}"/>
              </a:ext>
            </a:extLst>
          </p:cNvPr>
          <p:cNvSpPr>
            <a:spLocks noGrp="1"/>
          </p:cNvSpPr>
          <p:nvPr>
            <p:ph type="sldNum" sz="quarter" idx="11"/>
          </p:nvPr>
        </p:nvSpPr>
        <p:spPr/>
        <p:txBody>
          <a:bodyPr/>
          <a:lstStyle/>
          <a:p>
            <a:pPr algn="ctr"/>
            <a:fld id="{8D252C1B-CBF0-4A4D-8F57-7FB989103249}" type="slidenum">
              <a:rPr lang="en-US" smtClean="0"/>
              <a:pPr algn="ctr"/>
              <a:t>‹#›</a:t>
            </a:fld>
            <a:endParaRPr lang="en-US"/>
          </a:p>
        </p:txBody>
      </p:sp>
      <p:sp>
        <p:nvSpPr>
          <p:cNvPr id="5" name="Date Placeholder 4">
            <a:extLst>
              <a:ext uri="{FF2B5EF4-FFF2-40B4-BE49-F238E27FC236}">
                <a16:creationId xmlns:a16="http://schemas.microsoft.com/office/drawing/2014/main" id="{625CB889-1611-4735-09D2-89114FF81E80}"/>
              </a:ext>
            </a:extLst>
          </p:cNvPr>
          <p:cNvSpPr>
            <a:spLocks noGrp="1"/>
          </p:cNvSpPr>
          <p:nvPr>
            <p:ph type="dt" sz="half" idx="12"/>
          </p:nvPr>
        </p:nvSpPr>
        <p:spPr/>
        <p:txBody>
          <a:bodyPr/>
          <a:lstStyle/>
          <a:p>
            <a:fld id="{116C72B1-0A2D-429D-B2B1-BF5B377D1D89}" type="datetime4">
              <a:rPr lang="en-US" smtClean="0"/>
              <a:t>September 15, 2025</a:t>
            </a:fld>
            <a:endParaRPr lang="en-US"/>
          </a:p>
        </p:txBody>
      </p:sp>
    </p:spTree>
    <p:extLst>
      <p:ext uri="{BB962C8B-B14F-4D97-AF65-F5344CB8AC3E}">
        <p14:creationId xmlns:p14="http://schemas.microsoft.com/office/powerpoint/2010/main" val="114999632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823960" cy="5605272"/>
          </a:xfrm>
          <a:prstGeom prst="rect">
            <a:avLst/>
          </a:prstGeom>
        </p:spPr>
        <p:txBody>
          <a:bodyPr anchor="ctr">
            <a:normAutofit/>
          </a:bodyPr>
          <a:lstStyle>
            <a:lvl1pPr marL="0" indent="0">
              <a:lnSpc>
                <a:spcPct val="100000"/>
              </a:lnSpc>
              <a:buNone/>
              <a:defRPr sz="6600" b="1">
                <a:latin typeface="+mj-lt"/>
              </a:defRPr>
            </a:lvl1pPr>
            <a:lvl2pPr marL="228600" indent="0">
              <a:lnSpc>
                <a:spcPct val="100000"/>
              </a:lnSpc>
              <a:buNone/>
              <a:defRPr sz="6000" b="1">
                <a:latin typeface="+mj-lt"/>
              </a:defRPr>
            </a:lvl2pPr>
            <a:lvl3pPr marL="457200" indent="0">
              <a:lnSpc>
                <a:spcPct val="100000"/>
              </a:lnSpc>
              <a:buNone/>
              <a:defRPr sz="5400" b="1">
                <a:latin typeface="+mj-lt"/>
              </a:defRPr>
            </a:lvl3pPr>
            <a:lvl4pPr marL="685800" indent="0">
              <a:lnSpc>
                <a:spcPct val="100000"/>
              </a:lnSpc>
              <a:buNone/>
              <a:defRPr sz="4800" b="1">
                <a:latin typeface="+mj-lt"/>
              </a:defRPr>
            </a:lvl4pPr>
            <a:lvl5pPr marL="914400" indent="0">
              <a:lnSpc>
                <a:spcPct val="100000"/>
              </a:lnSpc>
              <a:buNone/>
              <a:defRPr sz="4400" b="1">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C238DD6E-BA45-325F-FC98-6AB079993A27}"/>
              </a:ext>
            </a:extLst>
          </p:cNvPr>
          <p:cNvSpPr>
            <a:spLocks noGrp="1"/>
          </p:cNvSpPr>
          <p:nvPr>
            <p:ph type="ftr" sz="quarter" idx="15"/>
          </p:nvPr>
        </p:nvSpPr>
        <p:spPr/>
        <p:txBody>
          <a:bodyPr/>
          <a:lstStyle/>
          <a:p>
            <a:pPr algn="r"/>
            <a:r>
              <a:rPr lang="en-US"/>
              <a:t>Sample Footer Text</a:t>
            </a:r>
          </a:p>
        </p:txBody>
      </p:sp>
      <p:sp>
        <p:nvSpPr>
          <p:cNvPr id="9" name="Slide Number Placeholder 8">
            <a:extLst>
              <a:ext uri="{FF2B5EF4-FFF2-40B4-BE49-F238E27FC236}">
                <a16:creationId xmlns:a16="http://schemas.microsoft.com/office/drawing/2014/main" id="{84561359-17E3-A6CE-455E-CE886396C407}"/>
              </a:ext>
            </a:extLst>
          </p:cNvPr>
          <p:cNvSpPr>
            <a:spLocks noGrp="1"/>
          </p:cNvSpPr>
          <p:nvPr>
            <p:ph type="sldNum" sz="quarter" idx="16"/>
          </p:nvPr>
        </p:nvSpPr>
        <p:spPr/>
        <p:txBody>
          <a:bodyPr/>
          <a:lstStyle/>
          <a:p>
            <a:pPr algn="ctr"/>
            <a:fld id="{8D252C1B-CBF0-4A4D-8F57-7FB989103249}" type="slidenum">
              <a:rPr lang="en-US" smtClean="0"/>
              <a:pPr algn="ctr"/>
              <a:t>‹#›</a:t>
            </a:fld>
            <a:endParaRPr lang="en-US"/>
          </a:p>
        </p:txBody>
      </p:sp>
      <p:sp>
        <p:nvSpPr>
          <p:cNvPr id="6" name="Date Placeholder 5">
            <a:extLst>
              <a:ext uri="{FF2B5EF4-FFF2-40B4-BE49-F238E27FC236}">
                <a16:creationId xmlns:a16="http://schemas.microsoft.com/office/drawing/2014/main" id="{3B755257-CD66-9127-946E-3A75867E9B50}"/>
              </a:ext>
            </a:extLst>
          </p:cNvPr>
          <p:cNvSpPr>
            <a:spLocks noGrp="1"/>
          </p:cNvSpPr>
          <p:nvPr>
            <p:ph type="dt" sz="half" idx="14"/>
          </p:nvPr>
        </p:nvSpPr>
        <p:spPr/>
        <p:txBody>
          <a:bodyPr/>
          <a:lstStyle/>
          <a:p>
            <a:fld id="{F4CD7DA1-433E-4F42-9B26-CF2D550CE4CE}" type="datetime4">
              <a:rPr lang="en-US" smtClean="0"/>
              <a:t>September 15, 2025</a:t>
            </a:fld>
            <a:endParaRPr lang="en-US"/>
          </a:p>
        </p:txBody>
      </p:sp>
    </p:spTree>
    <p:extLst>
      <p:ext uri="{BB962C8B-B14F-4D97-AF65-F5344CB8AC3E}">
        <p14:creationId xmlns:p14="http://schemas.microsoft.com/office/powerpoint/2010/main" val="2157382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CDCB91B-F7AB-C799-1090-5C309D0D60A3}"/>
              </a:ext>
            </a:extLst>
          </p:cNvPr>
          <p:cNvSpPr/>
          <p:nvPr/>
        </p:nvSpPr>
        <p:spPr>
          <a:xfrm>
            <a:off x="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D52DDDF4-404D-D47E-DF36-45AD969EF656}"/>
              </a:ext>
              <a:ext uri="{C183D7F6-B498-43B3-948B-1728B52AA6E4}">
                <adec:decorative xmlns:adec="http://schemas.microsoft.com/office/drawing/2017/decorative" val="1"/>
              </a:ext>
            </a:extLst>
          </p:cNvPr>
          <p:cNvSpPr/>
          <p:nvPr/>
        </p:nvSpPr>
        <p:spPr>
          <a:xfrm>
            <a:off x="762000" y="762000"/>
            <a:ext cx="10668000" cy="533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345996" y="1243585"/>
            <a:ext cx="9363456" cy="4352544"/>
          </a:xfrm>
          <a:prstGeom prst="rect">
            <a:avLst/>
          </a:prstGeom>
        </p:spPr>
        <p:txBody>
          <a:bodyPr anchor="b">
            <a:normAutofit/>
          </a:bodyPr>
          <a:lstStyle>
            <a:lvl1pPr marL="0" indent="0">
              <a:lnSpc>
                <a:spcPct val="100000"/>
              </a:lnSpc>
              <a:buNone/>
              <a:defRPr sz="5400" b="1">
                <a:solidFill>
                  <a:schemeClr val="tx1"/>
                </a:solidFill>
                <a:latin typeface="+mj-lt"/>
              </a:defRPr>
            </a:lvl1pPr>
            <a:lvl2pPr marL="228600" indent="0">
              <a:lnSpc>
                <a:spcPct val="100000"/>
              </a:lnSpc>
              <a:buNone/>
              <a:defRPr sz="4800" b="1">
                <a:solidFill>
                  <a:schemeClr val="tx1"/>
                </a:solidFill>
                <a:latin typeface="+mj-lt"/>
              </a:defRPr>
            </a:lvl2pPr>
            <a:lvl3pPr marL="457200" indent="0">
              <a:lnSpc>
                <a:spcPct val="100000"/>
              </a:lnSpc>
              <a:buNone/>
              <a:defRPr sz="4400" b="1">
                <a:solidFill>
                  <a:schemeClr val="tx1"/>
                </a:solidFill>
                <a:latin typeface="+mj-lt"/>
              </a:defRPr>
            </a:lvl3pPr>
            <a:lvl4pPr marL="685800" indent="0">
              <a:lnSpc>
                <a:spcPct val="100000"/>
              </a:lnSpc>
              <a:buNone/>
              <a:defRPr sz="4000" b="1">
                <a:solidFill>
                  <a:schemeClr val="tx1"/>
                </a:solidFill>
                <a:latin typeface="+mj-lt"/>
              </a:defRPr>
            </a:lvl4pPr>
            <a:lvl5pPr marL="914400" indent="0">
              <a:lnSpc>
                <a:spcPct val="100000"/>
              </a:lnSpc>
              <a:buNone/>
              <a:defRPr sz="3600" b="1">
                <a:solidFill>
                  <a:schemeClr val="tx1"/>
                </a:solidFill>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7BF4B512-F99C-D9B7-72D2-817D72EBA2DB}"/>
              </a:ext>
            </a:extLst>
          </p:cNvPr>
          <p:cNvSpPr>
            <a:spLocks noGrp="1"/>
          </p:cNvSpPr>
          <p:nvPr>
            <p:ph type="ftr" sz="quarter" idx="15"/>
          </p:nvPr>
        </p:nvSpPr>
        <p:spPr/>
        <p:txBody>
          <a:bodyPr/>
          <a:lstStyle>
            <a:lvl1pPr>
              <a:defRPr>
                <a:solidFill>
                  <a:schemeClr val="bg1"/>
                </a:solidFill>
              </a:defRPr>
            </a:lvl1pPr>
          </a:lstStyle>
          <a:p>
            <a:r>
              <a:rPr lang="en-US"/>
              <a:t>Sample Footer Text</a:t>
            </a:r>
            <a:endParaRPr lang="en-US" dirty="0"/>
          </a:p>
        </p:txBody>
      </p:sp>
      <p:sp>
        <p:nvSpPr>
          <p:cNvPr id="10" name="Slide Number Placeholder 9">
            <a:extLst>
              <a:ext uri="{FF2B5EF4-FFF2-40B4-BE49-F238E27FC236}">
                <a16:creationId xmlns:a16="http://schemas.microsoft.com/office/drawing/2014/main" id="{63845CAD-AC7C-64D8-6E51-EE79214F6F82}"/>
              </a:ext>
            </a:extLst>
          </p:cNvPr>
          <p:cNvSpPr>
            <a:spLocks noGrp="1"/>
          </p:cNvSpPr>
          <p:nvPr>
            <p:ph type="sldNum" sz="quarter" idx="16"/>
          </p:nvPr>
        </p:nvSpPr>
        <p:spPr/>
        <p:txBody>
          <a:bodyPr/>
          <a:lstStyle>
            <a:lvl1pPr>
              <a:defRPr>
                <a:solidFill>
                  <a:schemeClr val="bg1"/>
                </a:solidFill>
              </a:defRPr>
            </a:lvl1pPr>
          </a:lstStyle>
          <a:p>
            <a:fld id="{8D252C1B-CBF0-4A4D-8F57-7FB989103249}" type="slidenum">
              <a:rPr lang="en-US" smtClean="0"/>
              <a:pPr/>
              <a:t>‹#›</a:t>
            </a:fld>
            <a:endParaRPr lang="en-US"/>
          </a:p>
        </p:txBody>
      </p:sp>
      <p:sp>
        <p:nvSpPr>
          <p:cNvPr id="8" name="Date Placeholder 7">
            <a:extLst>
              <a:ext uri="{FF2B5EF4-FFF2-40B4-BE49-F238E27FC236}">
                <a16:creationId xmlns:a16="http://schemas.microsoft.com/office/drawing/2014/main" id="{C50EBA60-CA19-124A-5E9C-A6B0920F6C60}"/>
              </a:ext>
            </a:extLst>
          </p:cNvPr>
          <p:cNvSpPr>
            <a:spLocks noGrp="1"/>
          </p:cNvSpPr>
          <p:nvPr>
            <p:ph type="dt" sz="half" idx="14"/>
          </p:nvPr>
        </p:nvSpPr>
        <p:spPr/>
        <p:txBody>
          <a:bodyPr/>
          <a:lstStyle>
            <a:lvl1pPr>
              <a:defRPr>
                <a:solidFill>
                  <a:schemeClr val="bg1"/>
                </a:solidFill>
              </a:defRPr>
            </a:lvl1pPr>
          </a:lstStyle>
          <a:p>
            <a:fld id="{83AB15FE-21A4-45E6-A659-0B78C0AFE145}" type="datetime4">
              <a:rPr lang="en-US" smtClean="0"/>
              <a:t>September 15, 2025</a:t>
            </a:fld>
            <a:endParaRPr lang="en-US"/>
          </a:p>
        </p:txBody>
      </p:sp>
    </p:spTree>
    <p:extLst>
      <p:ext uri="{BB962C8B-B14F-4D97-AF65-F5344CB8AC3E}">
        <p14:creationId xmlns:p14="http://schemas.microsoft.com/office/powerpoint/2010/main" val="2681432429"/>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8E9CBC3-FB2F-021E-EC50-10053B0965CA}"/>
              </a:ext>
            </a:extLst>
          </p:cNvPr>
          <p:cNvSpPr/>
          <p:nvPr/>
        </p:nvSpPr>
        <p:spPr>
          <a:xfrm>
            <a:off x="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8537E67D-6FAD-0A99-C787-882ED71E23B1}"/>
              </a:ext>
              <a:ext uri="{C183D7F6-B498-43B3-948B-1728B52AA6E4}">
                <adec:decorative xmlns:adec="http://schemas.microsoft.com/office/drawing/2017/decorative" val="1"/>
              </a:ext>
            </a:extLst>
          </p:cNvPr>
          <p:cNvSpPr/>
          <p:nvPr/>
        </p:nvSpPr>
        <p:spPr>
          <a:xfrm>
            <a:off x="762000" y="762000"/>
            <a:ext cx="10668000" cy="533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678305" y="1725930"/>
            <a:ext cx="8835390" cy="3406140"/>
          </a:xfrm>
          <a:prstGeom prst="rect">
            <a:avLst/>
          </a:prstGeom>
        </p:spPr>
        <p:txBody>
          <a:bodyPr anchor="ctr">
            <a:normAutofit/>
          </a:bodyPr>
          <a:lstStyle>
            <a:lvl1pPr marL="0" indent="0" algn="ctr">
              <a:lnSpc>
                <a:spcPct val="120000"/>
              </a:lnSpc>
              <a:buNone/>
              <a:defRPr sz="2800" b="1" cap="all" spc="400" baseline="0">
                <a:solidFill>
                  <a:schemeClr val="tx1"/>
                </a:solidFill>
                <a:latin typeface="+mj-lt"/>
              </a:defRPr>
            </a:lvl1pPr>
            <a:lvl2pPr marL="228600" indent="0" algn="ctr">
              <a:lnSpc>
                <a:spcPct val="120000"/>
              </a:lnSpc>
              <a:buNone/>
              <a:defRPr sz="2400" b="1" cap="all" spc="400" baseline="0">
                <a:solidFill>
                  <a:schemeClr val="tx1"/>
                </a:solidFill>
                <a:latin typeface="+mj-lt"/>
              </a:defRPr>
            </a:lvl2pPr>
            <a:lvl3pPr marL="457200" indent="0" algn="ctr">
              <a:lnSpc>
                <a:spcPct val="120000"/>
              </a:lnSpc>
              <a:buNone/>
              <a:defRPr sz="2000" b="1" cap="all" spc="400" baseline="0">
                <a:solidFill>
                  <a:schemeClr val="tx1"/>
                </a:solidFill>
                <a:latin typeface="+mj-lt"/>
              </a:defRPr>
            </a:lvl3pPr>
            <a:lvl4pPr marL="685800" indent="0" algn="ctr">
              <a:lnSpc>
                <a:spcPct val="120000"/>
              </a:lnSpc>
              <a:buNone/>
              <a:defRPr sz="1800" b="1" cap="all" spc="400" baseline="0">
                <a:solidFill>
                  <a:schemeClr val="tx1"/>
                </a:solidFill>
                <a:latin typeface="+mj-lt"/>
              </a:defRPr>
            </a:lvl4pPr>
            <a:lvl5pPr marL="914400" indent="0" algn="ctr">
              <a:lnSpc>
                <a:spcPct val="120000"/>
              </a:lnSpc>
              <a:buNone/>
              <a:defRPr sz="1600" b="1" cap="all" spc="400" baseline="0">
                <a:solidFill>
                  <a:schemeClr val="tx1"/>
                </a:solidFill>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33DE137C-5ECC-1E5D-1B32-66980AF57C90}"/>
              </a:ext>
            </a:extLst>
          </p:cNvPr>
          <p:cNvSpPr>
            <a:spLocks noGrp="1"/>
          </p:cNvSpPr>
          <p:nvPr>
            <p:ph type="ftr" sz="quarter" idx="15"/>
          </p:nvPr>
        </p:nvSpPr>
        <p:spPr/>
        <p:txBody>
          <a:bodyPr/>
          <a:lstStyle>
            <a:lvl1pPr>
              <a:defRPr>
                <a:solidFill>
                  <a:schemeClr val="bg1"/>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F449DE64-06FD-C076-B922-72AA597784C2}"/>
              </a:ext>
            </a:extLst>
          </p:cNvPr>
          <p:cNvSpPr>
            <a:spLocks noGrp="1"/>
          </p:cNvSpPr>
          <p:nvPr>
            <p:ph type="sldNum" sz="quarter" idx="16"/>
          </p:nvPr>
        </p:nvSpPr>
        <p:spPr/>
        <p:txBody>
          <a:bodyPr/>
          <a:lstStyle>
            <a:lvl1pPr>
              <a:defRPr>
                <a:solidFill>
                  <a:schemeClr val="bg1"/>
                </a:solidFill>
              </a:defRPr>
            </a:lvl1pPr>
          </a:lstStyle>
          <a:p>
            <a:fld id="{8D252C1B-CBF0-4A4D-8F57-7FB989103249}" type="slidenum">
              <a:rPr lang="en-US" smtClean="0"/>
              <a:pPr/>
              <a:t>‹#›</a:t>
            </a:fld>
            <a:endParaRPr lang="en-US"/>
          </a:p>
        </p:txBody>
      </p:sp>
      <p:sp>
        <p:nvSpPr>
          <p:cNvPr id="4" name="Date Placeholder 3">
            <a:extLst>
              <a:ext uri="{FF2B5EF4-FFF2-40B4-BE49-F238E27FC236}">
                <a16:creationId xmlns:a16="http://schemas.microsoft.com/office/drawing/2014/main" id="{9B256F58-A38D-4FF6-B9F8-7CB586DD10DF}"/>
              </a:ext>
            </a:extLst>
          </p:cNvPr>
          <p:cNvSpPr>
            <a:spLocks noGrp="1"/>
          </p:cNvSpPr>
          <p:nvPr>
            <p:ph type="dt" sz="half" idx="14"/>
          </p:nvPr>
        </p:nvSpPr>
        <p:spPr/>
        <p:txBody>
          <a:bodyPr/>
          <a:lstStyle>
            <a:lvl1pPr>
              <a:defRPr>
                <a:solidFill>
                  <a:schemeClr val="bg1"/>
                </a:solidFill>
              </a:defRPr>
            </a:lvl1pPr>
          </a:lstStyle>
          <a:p>
            <a:fld id="{6278CC93-B0F3-4283-8974-85855996F404}" type="datetime4">
              <a:rPr lang="en-US" smtClean="0"/>
              <a:t>September 15, 2025</a:t>
            </a:fld>
            <a:endParaRPr lang="en-US"/>
          </a:p>
        </p:txBody>
      </p:sp>
    </p:spTree>
    <p:extLst>
      <p:ext uri="{BB962C8B-B14F-4D97-AF65-F5344CB8AC3E}">
        <p14:creationId xmlns:p14="http://schemas.microsoft.com/office/powerpoint/2010/main" val="343510883"/>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0B047BF-CD59-858F-FEF7-4BA0796EAB44}"/>
              </a:ext>
            </a:extLst>
          </p:cNvPr>
          <p:cNvSpPr/>
          <p:nvPr/>
        </p:nvSpPr>
        <p:spPr>
          <a:xfrm>
            <a:off x="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47B0D95-DF22-57F5-3C15-D2F909A7A2BD}"/>
              </a:ext>
              <a:ext uri="{C183D7F6-B498-43B3-948B-1728B52AA6E4}">
                <adec:decorative xmlns:adec="http://schemas.microsoft.com/office/drawing/2017/decorative" val="1"/>
              </a:ext>
            </a:extLst>
          </p:cNvPr>
          <p:cNvSpPr/>
          <p:nvPr/>
        </p:nvSpPr>
        <p:spPr>
          <a:xfrm>
            <a:off x="762000" y="762000"/>
            <a:ext cx="10668000" cy="533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D90803-9DC8-DCE0-C7B4-CC97922ED804}"/>
              </a:ext>
            </a:extLst>
          </p:cNvPr>
          <p:cNvSpPr>
            <a:spLocks noGrp="1"/>
          </p:cNvSpPr>
          <p:nvPr>
            <p:ph type="title" hasCustomPrompt="1"/>
          </p:nvPr>
        </p:nvSpPr>
        <p:spPr>
          <a:xfrm>
            <a:off x="1472184" y="5148072"/>
            <a:ext cx="8887968" cy="594360"/>
          </a:xfrm>
        </p:spPr>
        <p:txBody>
          <a:bodyPr anchor="ctr">
            <a:normAutofit/>
          </a:bodyPr>
          <a:lstStyle>
            <a:lvl1pPr>
              <a:defRPr sz="1800" cap="none" spc="0" baseline="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898352C0-F184-BC65-77D9-FE1CE18255C4}"/>
              </a:ext>
            </a:extLst>
          </p:cNvPr>
          <p:cNvSpPr>
            <a:spLocks noGrp="1"/>
          </p:cNvSpPr>
          <p:nvPr>
            <p:ph sz="quarter" idx="13" hasCustomPrompt="1"/>
          </p:nvPr>
        </p:nvSpPr>
        <p:spPr>
          <a:xfrm>
            <a:off x="1289304" y="1344168"/>
            <a:ext cx="9070848" cy="3209544"/>
          </a:xfrm>
        </p:spPr>
        <p:txBody>
          <a:bodyPr anchor="ctr">
            <a:normAutofit/>
          </a:bodyPr>
          <a:lstStyle>
            <a:lvl1pPr marL="219456" indent="-219456">
              <a:lnSpc>
                <a:spcPct val="120000"/>
              </a:lnSpc>
              <a:buNone/>
              <a:defRPr sz="3200" b="1" cap="all" spc="500" baseline="0">
                <a:solidFill>
                  <a:schemeClr val="tx1"/>
                </a:solidFill>
                <a:latin typeface="+mj-lt"/>
              </a:defRPr>
            </a:lvl1pPr>
          </a:lstStyle>
          <a:p>
            <a:pPr lvl="0"/>
            <a:r>
              <a:rPr lang="en-US" dirty="0"/>
              <a:t>Click to edit Quote</a:t>
            </a:r>
          </a:p>
        </p:txBody>
      </p:sp>
      <p:sp>
        <p:nvSpPr>
          <p:cNvPr id="11" name="Footer Placeholder 10">
            <a:extLst>
              <a:ext uri="{FF2B5EF4-FFF2-40B4-BE49-F238E27FC236}">
                <a16:creationId xmlns:a16="http://schemas.microsoft.com/office/drawing/2014/main" id="{86BF1104-41B7-684E-F9A9-1628C76ECC2B}"/>
              </a:ext>
            </a:extLst>
          </p:cNvPr>
          <p:cNvSpPr>
            <a:spLocks noGrp="1"/>
          </p:cNvSpPr>
          <p:nvPr>
            <p:ph type="ftr" sz="quarter" idx="15"/>
          </p:nvPr>
        </p:nvSpPr>
        <p:spPr/>
        <p:txBody>
          <a:bodyPr/>
          <a:lstStyle>
            <a:lvl1pPr>
              <a:defRPr>
                <a:solidFill>
                  <a:schemeClr val="bg1"/>
                </a:solidFill>
              </a:defRPr>
            </a:lvl1pPr>
          </a:lstStyle>
          <a:p>
            <a:r>
              <a:rPr lang="en-US"/>
              <a:t>Sample Footer Text</a:t>
            </a:r>
            <a:endParaRPr lang="en-US" dirty="0"/>
          </a:p>
        </p:txBody>
      </p:sp>
      <p:sp>
        <p:nvSpPr>
          <p:cNvPr id="12" name="Slide Number Placeholder 11">
            <a:extLst>
              <a:ext uri="{FF2B5EF4-FFF2-40B4-BE49-F238E27FC236}">
                <a16:creationId xmlns:a16="http://schemas.microsoft.com/office/drawing/2014/main" id="{48FBF88A-AA04-CBE1-0E79-CE2CFF4D7D33}"/>
              </a:ext>
            </a:extLst>
          </p:cNvPr>
          <p:cNvSpPr>
            <a:spLocks noGrp="1"/>
          </p:cNvSpPr>
          <p:nvPr>
            <p:ph type="sldNum" sz="quarter" idx="16"/>
          </p:nvPr>
        </p:nvSpPr>
        <p:spPr/>
        <p:txBody>
          <a:bodyPr/>
          <a:lstStyle>
            <a:lvl1pPr>
              <a:defRPr>
                <a:solidFill>
                  <a:schemeClr val="bg1"/>
                </a:solidFill>
              </a:defRPr>
            </a:lvl1pPr>
          </a:lstStyle>
          <a:p>
            <a:fld id="{8D252C1B-CBF0-4A4D-8F57-7FB989103249}" type="slidenum">
              <a:rPr lang="en-US" smtClean="0"/>
              <a:pPr/>
              <a:t>‹#›</a:t>
            </a:fld>
            <a:endParaRPr lang="en-US"/>
          </a:p>
        </p:txBody>
      </p:sp>
      <p:sp>
        <p:nvSpPr>
          <p:cNvPr id="10" name="Date Placeholder 9">
            <a:extLst>
              <a:ext uri="{FF2B5EF4-FFF2-40B4-BE49-F238E27FC236}">
                <a16:creationId xmlns:a16="http://schemas.microsoft.com/office/drawing/2014/main" id="{003D9FE4-1C94-9ACB-155D-315DFA0F7362}"/>
              </a:ext>
            </a:extLst>
          </p:cNvPr>
          <p:cNvSpPr>
            <a:spLocks noGrp="1"/>
          </p:cNvSpPr>
          <p:nvPr>
            <p:ph type="dt" sz="half" idx="14"/>
          </p:nvPr>
        </p:nvSpPr>
        <p:spPr/>
        <p:txBody>
          <a:bodyPr/>
          <a:lstStyle>
            <a:lvl1pPr>
              <a:defRPr>
                <a:solidFill>
                  <a:schemeClr val="bg1"/>
                </a:solidFill>
              </a:defRPr>
            </a:lvl1pPr>
          </a:lstStyle>
          <a:p>
            <a:fld id="{92A23E84-B586-4994-9C0A-517325DCBE7E}" type="datetime4">
              <a:rPr lang="en-US" smtClean="0"/>
              <a:t>September 15, 2025</a:t>
            </a:fld>
            <a:endParaRPr lang="en-US"/>
          </a:p>
        </p:txBody>
      </p:sp>
    </p:spTree>
    <p:extLst>
      <p:ext uri="{BB962C8B-B14F-4D97-AF65-F5344CB8AC3E}">
        <p14:creationId xmlns:p14="http://schemas.microsoft.com/office/powerpoint/2010/main" val="2522075441"/>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A3DAA-DB6D-3DD5-791D-6C11F750B10C}"/>
              </a:ext>
            </a:extLst>
          </p:cNvPr>
          <p:cNvSpPr>
            <a:spLocks noGrp="1"/>
          </p:cNvSpPr>
          <p:nvPr>
            <p:ph type="title" hasCustomPrompt="1"/>
          </p:nvPr>
        </p:nvSpPr>
        <p:spPr>
          <a:xfrm>
            <a:off x="838200" y="5513832"/>
            <a:ext cx="9400032" cy="758952"/>
          </a:xfrm>
        </p:spPr>
        <p:txBody>
          <a:bodyPr>
            <a:normAutofit/>
          </a:bodyPr>
          <a:lstStyle>
            <a:lvl1pPr>
              <a:lnSpc>
                <a:spcPct val="130000"/>
              </a:lnSpc>
              <a:spcBef>
                <a:spcPts val="1000"/>
              </a:spcBef>
              <a:defRPr sz="1800" b="0" cap="none" spc="0" baseline="0">
                <a:latin typeface="+mn-lt"/>
              </a:defRPr>
            </a:lvl1pPr>
          </a:lstStyle>
          <a:p>
            <a:r>
              <a:rPr lang="en-US" dirty="0"/>
              <a:t>Quote Author</a:t>
            </a:r>
          </a:p>
        </p:txBody>
      </p:sp>
      <p:sp>
        <p:nvSpPr>
          <p:cNvPr id="7" name="Content Placeholder 6">
            <a:extLst>
              <a:ext uri="{FF2B5EF4-FFF2-40B4-BE49-F238E27FC236}">
                <a16:creationId xmlns:a16="http://schemas.microsoft.com/office/drawing/2014/main" id="{0D10BE25-847A-7528-A168-580A13743FD2}"/>
              </a:ext>
            </a:extLst>
          </p:cNvPr>
          <p:cNvSpPr>
            <a:spLocks noGrp="1"/>
          </p:cNvSpPr>
          <p:nvPr>
            <p:ph sz="quarter" idx="13" hasCustomPrompt="1"/>
          </p:nvPr>
        </p:nvSpPr>
        <p:spPr>
          <a:xfrm>
            <a:off x="594360" y="1371600"/>
            <a:ext cx="9646920" cy="4059936"/>
          </a:xfrm>
        </p:spPr>
        <p:txBody>
          <a:bodyPr anchor="b">
            <a:normAutofit/>
          </a:bodyPr>
          <a:lstStyle>
            <a:lvl1pPr marL="237744" indent="-237744">
              <a:lnSpc>
                <a:spcPct val="120000"/>
              </a:lnSpc>
              <a:spcBef>
                <a:spcPts val="0"/>
              </a:spcBef>
              <a:buNone/>
              <a:defRPr sz="4400" b="1" cap="all" spc="500" baseline="0">
                <a:latin typeface="+mj-lt"/>
              </a:defRPr>
            </a:lvl1pPr>
          </a:lstStyle>
          <a:p>
            <a:pPr lvl="0"/>
            <a:r>
              <a:rPr lang="en-US" dirty="0"/>
              <a:t>Click to edit Quote</a:t>
            </a:r>
          </a:p>
        </p:txBody>
      </p:sp>
      <p:sp>
        <p:nvSpPr>
          <p:cNvPr id="3" name="Footer Placeholder 2">
            <a:extLst>
              <a:ext uri="{FF2B5EF4-FFF2-40B4-BE49-F238E27FC236}">
                <a16:creationId xmlns:a16="http://schemas.microsoft.com/office/drawing/2014/main" id="{DFA08AEF-6F44-C01A-1B4C-CDFD81DAC784}"/>
              </a:ext>
            </a:extLst>
          </p:cNvPr>
          <p:cNvSpPr>
            <a:spLocks noGrp="1"/>
          </p:cNvSpPr>
          <p:nvPr>
            <p:ph type="ftr" sz="quarter" idx="10"/>
          </p:nvPr>
        </p:nvSpPr>
        <p:spPr/>
        <p:txBody>
          <a:bodyPr/>
          <a:lstStyle/>
          <a:p>
            <a:pPr algn="r"/>
            <a:r>
              <a:rPr lang="en-US"/>
              <a:t>Sample Footer Text</a:t>
            </a:r>
          </a:p>
        </p:txBody>
      </p:sp>
      <p:sp>
        <p:nvSpPr>
          <p:cNvPr id="4" name="Slide Number Placeholder 3">
            <a:extLst>
              <a:ext uri="{FF2B5EF4-FFF2-40B4-BE49-F238E27FC236}">
                <a16:creationId xmlns:a16="http://schemas.microsoft.com/office/drawing/2014/main" id="{103E3C2E-5ABE-2200-2F6C-07D63C18C3D4}"/>
              </a:ext>
            </a:extLst>
          </p:cNvPr>
          <p:cNvSpPr>
            <a:spLocks noGrp="1"/>
          </p:cNvSpPr>
          <p:nvPr>
            <p:ph type="sldNum" sz="quarter" idx="11"/>
          </p:nvPr>
        </p:nvSpPr>
        <p:spPr/>
        <p:txBody>
          <a:bodyPr/>
          <a:lstStyle/>
          <a:p>
            <a:pPr algn="ctr"/>
            <a:fld id="{8D252C1B-CBF0-4A4D-8F57-7FB989103249}" type="slidenum">
              <a:rPr lang="en-US" smtClean="0"/>
              <a:pPr algn="ctr"/>
              <a:t>‹#›</a:t>
            </a:fld>
            <a:endParaRPr lang="en-US"/>
          </a:p>
        </p:txBody>
      </p:sp>
      <p:sp>
        <p:nvSpPr>
          <p:cNvPr id="5" name="Date Placeholder 4">
            <a:extLst>
              <a:ext uri="{FF2B5EF4-FFF2-40B4-BE49-F238E27FC236}">
                <a16:creationId xmlns:a16="http://schemas.microsoft.com/office/drawing/2014/main" id="{DAE051C6-BCEC-6EFD-3C40-E49F22A7F09F}"/>
              </a:ext>
            </a:extLst>
          </p:cNvPr>
          <p:cNvSpPr>
            <a:spLocks noGrp="1"/>
          </p:cNvSpPr>
          <p:nvPr>
            <p:ph type="dt" sz="half" idx="12"/>
          </p:nvPr>
        </p:nvSpPr>
        <p:spPr/>
        <p:txBody>
          <a:bodyPr/>
          <a:lstStyle/>
          <a:p>
            <a:fld id="{00F79D1E-A118-4DED-8F9E-D9E3A0D2F006}" type="datetime4">
              <a:rPr lang="en-US" smtClean="0"/>
              <a:t>September 15, 2025</a:t>
            </a:fld>
            <a:endParaRPr lang="en-US"/>
          </a:p>
        </p:txBody>
      </p:sp>
    </p:spTree>
    <p:extLst>
      <p:ext uri="{BB962C8B-B14F-4D97-AF65-F5344CB8AC3E}">
        <p14:creationId xmlns:p14="http://schemas.microsoft.com/office/powerpoint/2010/main" val="228429892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B076A-AC95-4A37-4537-500BEFEC2F42}"/>
              </a:ext>
            </a:extLst>
          </p:cNvPr>
          <p:cNvSpPr>
            <a:spLocks noGrp="1"/>
          </p:cNvSpPr>
          <p:nvPr>
            <p:ph type="title" hasCustomPrompt="1"/>
          </p:nvPr>
        </p:nvSpPr>
        <p:spPr>
          <a:xfrm>
            <a:off x="2048256" y="5230368"/>
            <a:ext cx="8101584" cy="1042416"/>
          </a:xfrm>
        </p:spPr>
        <p:txBody>
          <a:bodyPr anchor="ctr">
            <a:normAutofit/>
          </a:bodyPr>
          <a:lstStyle>
            <a:lvl1pPr algn="ctr">
              <a:lnSpc>
                <a:spcPct val="130000"/>
              </a:lnSpc>
              <a:spcBef>
                <a:spcPts val="1000"/>
              </a:spcBef>
              <a:defRPr sz="1800" spc="300"/>
            </a:lvl1pPr>
          </a:lstStyle>
          <a:p>
            <a:r>
              <a:rPr lang="en-US" dirty="0"/>
              <a:t>Quote author</a:t>
            </a:r>
          </a:p>
        </p:txBody>
      </p:sp>
      <p:sp>
        <p:nvSpPr>
          <p:cNvPr id="7" name="Content Placeholder 6">
            <a:extLst>
              <a:ext uri="{FF2B5EF4-FFF2-40B4-BE49-F238E27FC236}">
                <a16:creationId xmlns:a16="http://schemas.microsoft.com/office/drawing/2014/main" id="{14BE3FE6-FBCF-B08C-EAD2-43BD8008DE1B}"/>
              </a:ext>
            </a:extLst>
          </p:cNvPr>
          <p:cNvSpPr>
            <a:spLocks noGrp="1"/>
          </p:cNvSpPr>
          <p:nvPr>
            <p:ph sz="quarter" idx="13" hasCustomPrompt="1"/>
          </p:nvPr>
        </p:nvSpPr>
        <p:spPr>
          <a:xfrm>
            <a:off x="1682496" y="1042416"/>
            <a:ext cx="8823960" cy="3511296"/>
          </a:xfrm>
        </p:spPr>
        <p:txBody>
          <a:bodyPr anchor="ctr">
            <a:normAutofit/>
          </a:bodyPr>
          <a:lstStyle>
            <a:lvl1pPr marL="0" indent="0" algn="ctr">
              <a:lnSpc>
                <a:spcPct val="120000"/>
              </a:lnSpc>
              <a:spcBef>
                <a:spcPts val="0"/>
              </a:spcBef>
              <a:buNone/>
              <a:defRPr sz="3800"/>
            </a:lvl1pPr>
          </a:lstStyle>
          <a:p>
            <a:pPr lvl="0"/>
            <a:r>
              <a:rPr lang="en-US" dirty="0"/>
              <a:t>Click to edit Quote</a:t>
            </a:r>
          </a:p>
        </p:txBody>
      </p:sp>
      <p:sp>
        <p:nvSpPr>
          <p:cNvPr id="3" name="Footer Placeholder 2">
            <a:extLst>
              <a:ext uri="{FF2B5EF4-FFF2-40B4-BE49-F238E27FC236}">
                <a16:creationId xmlns:a16="http://schemas.microsoft.com/office/drawing/2014/main" id="{15B0A343-4456-257B-5B8B-E2E9A02F3134}"/>
              </a:ext>
            </a:extLst>
          </p:cNvPr>
          <p:cNvSpPr>
            <a:spLocks noGrp="1"/>
          </p:cNvSpPr>
          <p:nvPr>
            <p:ph type="ftr" sz="quarter" idx="10"/>
          </p:nvPr>
        </p:nvSpPr>
        <p:spPr/>
        <p:txBody>
          <a:bodyPr/>
          <a:lstStyle/>
          <a:p>
            <a:pPr algn="r"/>
            <a:r>
              <a:rPr lang="en-US"/>
              <a:t>Sample Footer Text</a:t>
            </a:r>
          </a:p>
        </p:txBody>
      </p:sp>
      <p:sp>
        <p:nvSpPr>
          <p:cNvPr id="4" name="Slide Number Placeholder 3">
            <a:extLst>
              <a:ext uri="{FF2B5EF4-FFF2-40B4-BE49-F238E27FC236}">
                <a16:creationId xmlns:a16="http://schemas.microsoft.com/office/drawing/2014/main" id="{43BFA228-8396-4E23-FC69-1F37D8C7689F}"/>
              </a:ext>
            </a:extLst>
          </p:cNvPr>
          <p:cNvSpPr>
            <a:spLocks noGrp="1"/>
          </p:cNvSpPr>
          <p:nvPr>
            <p:ph type="sldNum" sz="quarter" idx="11"/>
          </p:nvPr>
        </p:nvSpPr>
        <p:spPr/>
        <p:txBody>
          <a:bodyPr/>
          <a:lstStyle/>
          <a:p>
            <a:pPr algn="ctr"/>
            <a:fld id="{8D252C1B-CBF0-4A4D-8F57-7FB989103249}" type="slidenum">
              <a:rPr lang="en-US" smtClean="0"/>
              <a:pPr algn="ctr"/>
              <a:t>‹#›</a:t>
            </a:fld>
            <a:endParaRPr lang="en-US"/>
          </a:p>
        </p:txBody>
      </p:sp>
      <p:sp>
        <p:nvSpPr>
          <p:cNvPr id="5" name="Date Placeholder 4">
            <a:extLst>
              <a:ext uri="{FF2B5EF4-FFF2-40B4-BE49-F238E27FC236}">
                <a16:creationId xmlns:a16="http://schemas.microsoft.com/office/drawing/2014/main" id="{95F3F231-502C-F79C-1631-322CE76856FA}"/>
              </a:ext>
            </a:extLst>
          </p:cNvPr>
          <p:cNvSpPr>
            <a:spLocks noGrp="1"/>
          </p:cNvSpPr>
          <p:nvPr>
            <p:ph type="dt" sz="half" idx="12"/>
          </p:nvPr>
        </p:nvSpPr>
        <p:spPr/>
        <p:txBody>
          <a:bodyPr/>
          <a:lstStyle/>
          <a:p>
            <a:fld id="{2307C0A0-C516-49D6-8817-019B3DB731F6}" type="datetime4">
              <a:rPr lang="en-US" smtClean="0"/>
              <a:t>September 15, 2025</a:t>
            </a:fld>
            <a:endParaRPr lang="en-US"/>
          </a:p>
        </p:txBody>
      </p:sp>
      <p:cxnSp>
        <p:nvCxnSpPr>
          <p:cNvPr id="8" name="Straight Connector 7">
            <a:extLst>
              <a:ext uri="{FF2B5EF4-FFF2-40B4-BE49-F238E27FC236}">
                <a16:creationId xmlns:a16="http://schemas.microsoft.com/office/drawing/2014/main" id="{E28A6A5B-52A2-759F-925A-E739473F7E34}"/>
              </a:ext>
              <a:ext uri="{C183D7F6-B498-43B3-948B-1728B52AA6E4}">
                <adec:decorative xmlns:adec="http://schemas.microsoft.com/office/drawing/2017/decorative" val="1"/>
              </a:ext>
            </a:extLst>
          </p:cNvPr>
          <p:cNvCxnSpPr>
            <a:cxnSpLocks/>
          </p:cNvCxnSpPr>
          <p:nvPr/>
        </p:nvCxnSpPr>
        <p:spPr>
          <a:xfrm>
            <a:off x="5610423" y="4905775"/>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46694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4">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DF851E22-90DE-A384-E734-7FC22A8B125D}"/>
              </a:ext>
            </a:extLst>
          </p:cNvPr>
          <p:cNvSpPr/>
          <p:nvPr/>
        </p:nvSpPr>
        <p:spPr>
          <a:xfrm>
            <a:off x="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6377007-B85D-57C2-DBB4-58417F1C773B}"/>
              </a:ext>
              <a:ext uri="{C183D7F6-B498-43B3-948B-1728B52AA6E4}">
                <adec:decorative xmlns:adec="http://schemas.microsoft.com/office/drawing/2017/decorative" val="1"/>
              </a:ext>
            </a:extLst>
          </p:cNvPr>
          <p:cNvSpPr/>
          <p:nvPr/>
        </p:nvSpPr>
        <p:spPr>
          <a:xfrm>
            <a:off x="762000" y="762000"/>
            <a:ext cx="10668000" cy="533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3B076A-AC95-4A37-4537-500BEFEC2F42}"/>
              </a:ext>
            </a:extLst>
          </p:cNvPr>
          <p:cNvSpPr>
            <a:spLocks noGrp="1"/>
          </p:cNvSpPr>
          <p:nvPr>
            <p:ph type="title" hasCustomPrompt="1"/>
          </p:nvPr>
        </p:nvSpPr>
        <p:spPr>
          <a:xfrm>
            <a:off x="2048256" y="5230368"/>
            <a:ext cx="8101584" cy="594360"/>
          </a:xfrm>
        </p:spPr>
        <p:txBody>
          <a:bodyPr anchor="t">
            <a:normAutofit/>
          </a:bodyPr>
          <a:lstStyle>
            <a:lvl1pPr algn="ctr">
              <a:lnSpc>
                <a:spcPct val="130000"/>
              </a:lnSpc>
              <a:spcBef>
                <a:spcPts val="1000"/>
              </a:spcBef>
              <a:defRPr sz="1800" spc="300">
                <a:solidFill>
                  <a:schemeClr val="tx1"/>
                </a:solidFill>
              </a:defRPr>
            </a:lvl1pPr>
          </a:lstStyle>
          <a:p>
            <a:r>
              <a:rPr lang="en-US" dirty="0"/>
              <a:t>Quote Author</a:t>
            </a:r>
          </a:p>
        </p:txBody>
      </p:sp>
      <p:sp>
        <p:nvSpPr>
          <p:cNvPr id="7" name="Content Placeholder 6">
            <a:extLst>
              <a:ext uri="{FF2B5EF4-FFF2-40B4-BE49-F238E27FC236}">
                <a16:creationId xmlns:a16="http://schemas.microsoft.com/office/drawing/2014/main" id="{14BE3FE6-FBCF-B08C-EAD2-43BD8008DE1B}"/>
              </a:ext>
            </a:extLst>
          </p:cNvPr>
          <p:cNvSpPr>
            <a:spLocks noGrp="1"/>
          </p:cNvSpPr>
          <p:nvPr>
            <p:ph sz="quarter" idx="13" hasCustomPrompt="1"/>
          </p:nvPr>
        </p:nvSpPr>
        <p:spPr>
          <a:xfrm>
            <a:off x="1682496" y="1335024"/>
            <a:ext cx="8823960" cy="3108960"/>
          </a:xfrm>
        </p:spPr>
        <p:txBody>
          <a:bodyPr anchor="ctr">
            <a:normAutofit/>
          </a:bodyPr>
          <a:lstStyle>
            <a:lvl1pPr marL="0" indent="0" algn="ctr">
              <a:lnSpc>
                <a:spcPct val="120000"/>
              </a:lnSpc>
              <a:spcBef>
                <a:spcPts val="0"/>
              </a:spcBef>
              <a:buNone/>
              <a:defRPr sz="4000">
                <a:solidFill>
                  <a:schemeClr val="tx1"/>
                </a:solidFill>
              </a:defRPr>
            </a:lvl1pPr>
          </a:lstStyle>
          <a:p>
            <a:pPr lvl="0"/>
            <a:r>
              <a:rPr lang="en-US" dirty="0"/>
              <a:t>Click to edit Quote</a:t>
            </a:r>
          </a:p>
        </p:txBody>
      </p:sp>
      <p:sp>
        <p:nvSpPr>
          <p:cNvPr id="3" name="Footer Placeholder 2">
            <a:extLst>
              <a:ext uri="{FF2B5EF4-FFF2-40B4-BE49-F238E27FC236}">
                <a16:creationId xmlns:a16="http://schemas.microsoft.com/office/drawing/2014/main" id="{15B0A343-4456-257B-5B8B-E2E9A02F3134}"/>
              </a:ext>
            </a:extLst>
          </p:cNvPr>
          <p:cNvSpPr>
            <a:spLocks noGrp="1"/>
          </p:cNvSpPr>
          <p:nvPr>
            <p:ph type="ftr" sz="quarter" idx="10"/>
          </p:nvPr>
        </p:nvSpPr>
        <p:spPr/>
        <p:txBody>
          <a:bodyPr/>
          <a:lstStyle>
            <a:lvl1pPr>
              <a:defRPr>
                <a:solidFill>
                  <a:schemeClr val="bg1"/>
                </a:solidFill>
              </a:defRPr>
            </a:lvl1pPr>
          </a:lstStyle>
          <a:p>
            <a:r>
              <a:rPr lang="en-US"/>
              <a:t>Sample Footer Text</a:t>
            </a:r>
            <a:endParaRPr lang="en-US" dirty="0"/>
          </a:p>
        </p:txBody>
      </p:sp>
      <p:sp>
        <p:nvSpPr>
          <p:cNvPr id="4" name="Slide Number Placeholder 3">
            <a:extLst>
              <a:ext uri="{FF2B5EF4-FFF2-40B4-BE49-F238E27FC236}">
                <a16:creationId xmlns:a16="http://schemas.microsoft.com/office/drawing/2014/main" id="{43BFA228-8396-4E23-FC69-1F37D8C7689F}"/>
              </a:ext>
            </a:extLst>
          </p:cNvPr>
          <p:cNvSpPr>
            <a:spLocks noGrp="1"/>
          </p:cNvSpPr>
          <p:nvPr>
            <p:ph type="sldNum" sz="quarter" idx="11"/>
          </p:nvPr>
        </p:nvSpPr>
        <p:spPr/>
        <p:txBody>
          <a:bodyPr/>
          <a:lstStyle>
            <a:lvl1pPr>
              <a:defRPr>
                <a:solidFill>
                  <a:schemeClr val="bg1"/>
                </a:solidFill>
              </a:defRPr>
            </a:lvl1pPr>
          </a:lstStyle>
          <a:p>
            <a:fld id="{8D252C1B-CBF0-4A4D-8F57-7FB989103249}" type="slidenum">
              <a:rPr lang="en-US" smtClean="0"/>
              <a:pPr/>
              <a:t>‹#›</a:t>
            </a:fld>
            <a:endParaRPr lang="en-US"/>
          </a:p>
        </p:txBody>
      </p:sp>
      <p:sp>
        <p:nvSpPr>
          <p:cNvPr id="5" name="Date Placeholder 4">
            <a:extLst>
              <a:ext uri="{FF2B5EF4-FFF2-40B4-BE49-F238E27FC236}">
                <a16:creationId xmlns:a16="http://schemas.microsoft.com/office/drawing/2014/main" id="{95F3F231-502C-F79C-1631-322CE76856FA}"/>
              </a:ext>
            </a:extLst>
          </p:cNvPr>
          <p:cNvSpPr>
            <a:spLocks noGrp="1"/>
          </p:cNvSpPr>
          <p:nvPr>
            <p:ph type="dt" sz="half" idx="12"/>
          </p:nvPr>
        </p:nvSpPr>
        <p:spPr/>
        <p:txBody>
          <a:bodyPr/>
          <a:lstStyle>
            <a:lvl1pPr>
              <a:defRPr>
                <a:solidFill>
                  <a:schemeClr val="bg1"/>
                </a:solidFill>
              </a:defRPr>
            </a:lvl1pPr>
          </a:lstStyle>
          <a:p>
            <a:fld id="{AFD1CDEC-CB6B-4D1A-830E-B3F09AFB6CC1}" type="datetime4">
              <a:rPr lang="en-US" smtClean="0"/>
              <a:t>September 15, 2025</a:t>
            </a:fld>
            <a:endParaRPr lang="en-US"/>
          </a:p>
        </p:txBody>
      </p:sp>
      <p:cxnSp>
        <p:nvCxnSpPr>
          <p:cNvPr id="8" name="Straight Connector 7">
            <a:extLst>
              <a:ext uri="{FF2B5EF4-FFF2-40B4-BE49-F238E27FC236}">
                <a16:creationId xmlns:a16="http://schemas.microsoft.com/office/drawing/2014/main" id="{E28A6A5B-52A2-759F-925A-E739473F7E34}"/>
              </a:ext>
              <a:ext uri="{C183D7F6-B498-43B3-948B-1728B52AA6E4}">
                <adec:decorative xmlns:adec="http://schemas.microsoft.com/office/drawing/2017/decorative" val="1"/>
              </a:ext>
            </a:extLst>
          </p:cNvPr>
          <p:cNvCxnSpPr>
            <a:cxnSpLocks/>
          </p:cNvCxnSpPr>
          <p:nvPr/>
        </p:nvCxnSpPr>
        <p:spPr>
          <a:xfrm>
            <a:off x="5610423" y="4905775"/>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A2EB36C-8E19-518C-7936-928B51B8A33C}"/>
              </a:ext>
              <a:ext uri="{C183D7F6-B498-43B3-948B-1728B52AA6E4}">
                <adec:decorative xmlns:adec="http://schemas.microsoft.com/office/drawing/2017/decorative" val="1"/>
              </a:ext>
            </a:extLst>
          </p:cNvPr>
          <p:cNvCxnSpPr>
            <a:cxnSpLocks/>
          </p:cNvCxnSpPr>
          <p:nvPr/>
        </p:nvCxnSpPr>
        <p:spPr>
          <a:xfrm>
            <a:off x="5614416" y="4910328"/>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3962334"/>
      </p:ext>
    </p:extLst>
  </p:cSld>
  <p:clrMapOvr>
    <a:overrideClrMapping bg1="dk1" tx1="lt1" bg2="dk2" tx2="lt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9" y="429768"/>
            <a:ext cx="10817352" cy="958480"/>
          </a:xfrm>
          <a:prstGeom prst="rect">
            <a:avLst/>
          </a:prstGeom>
        </p:spPr>
        <p:txBody>
          <a:bodyPr vert="horz" lIns="91440" tIns="45720" rIns="91440" bIns="45720" rtlCol="0" anchor="b">
            <a:normAutofit/>
          </a:bodyPr>
          <a:lstStyle>
            <a:lvl1pPr>
              <a:lnSpc>
                <a:spcPct val="120000"/>
              </a:lnSpc>
              <a:defRPr lang="en-US" dirty="0"/>
            </a:lvl1pPr>
          </a:lstStyle>
          <a:p>
            <a:pPr lvl="0"/>
            <a:r>
              <a:rPr lang="en-US"/>
              <a:t>Click to edit Master title style</a:t>
            </a:r>
          </a:p>
        </p:txBody>
      </p:sp>
      <p:sp>
        <p:nvSpPr>
          <p:cNvPr id="4" name="Content Placeholder 3">
            <a:extLst>
              <a:ext uri="{FF2B5EF4-FFF2-40B4-BE49-F238E27FC236}">
                <a16:creationId xmlns:a16="http://schemas.microsoft.com/office/drawing/2014/main" id="{BFA338E0-C170-B5BD-56A0-6831A85B2F21}"/>
              </a:ext>
            </a:extLst>
          </p:cNvPr>
          <p:cNvSpPr>
            <a:spLocks noGrp="1"/>
          </p:cNvSpPr>
          <p:nvPr>
            <p:ph sz="quarter" idx="18"/>
          </p:nvPr>
        </p:nvSpPr>
        <p:spPr>
          <a:xfrm>
            <a:off x="612775" y="2029968"/>
            <a:ext cx="502920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a:extLst>
              <a:ext uri="{FF2B5EF4-FFF2-40B4-BE49-F238E27FC236}">
                <a16:creationId xmlns:a16="http://schemas.microsoft.com/office/drawing/2014/main" id="{95231737-390D-A75F-1AA3-A6675DB7314C}"/>
              </a:ext>
            </a:extLst>
          </p:cNvPr>
          <p:cNvSpPr>
            <a:spLocks noGrp="1"/>
          </p:cNvSpPr>
          <p:nvPr>
            <p:ph sz="quarter" idx="19"/>
          </p:nvPr>
        </p:nvSpPr>
        <p:spPr>
          <a:xfrm>
            <a:off x="6382512" y="2029968"/>
            <a:ext cx="502920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D34EBE88-C826-A0CB-2F99-4593AD931017}"/>
              </a:ext>
            </a:extLst>
          </p:cNvPr>
          <p:cNvSpPr>
            <a:spLocks noGrp="1"/>
          </p:cNvSpPr>
          <p:nvPr>
            <p:ph type="ftr" sz="quarter" idx="16"/>
          </p:nvPr>
        </p:nvSpPr>
        <p:spPr/>
        <p:txBody>
          <a:bodyPr/>
          <a:lstStyle/>
          <a:p>
            <a:pPr algn="r"/>
            <a:r>
              <a:rPr lang="en-US"/>
              <a:t>Sample Footer Text</a:t>
            </a:r>
          </a:p>
        </p:txBody>
      </p:sp>
      <p:sp>
        <p:nvSpPr>
          <p:cNvPr id="15" name="Slide Number Placeholder 14">
            <a:extLst>
              <a:ext uri="{FF2B5EF4-FFF2-40B4-BE49-F238E27FC236}">
                <a16:creationId xmlns:a16="http://schemas.microsoft.com/office/drawing/2014/main" id="{3ABF7200-8BFC-1209-D217-A05B147C7362}"/>
              </a:ext>
            </a:extLst>
          </p:cNvPr>
          <p:cNvSpPr>
            <a:spLocks noGrp="1"/>
          </p:cNvSpPr>
          <p:nvPr>
            <p:ph type="sldNum" sz="quarter" idx="17"/>
          </p:nvPr>
        </p:nvSpPr>
        <p:spPr/>
        <p:txBody>
          <a:bodyPr/>
          <a:lstStyle/>
          <a:p>
            <a:pPr algn="ctr"/>
            <a:fld id="{8D252C1B-CBF0-4A4D-8F57-7FB989103249}" type="slidenum">
              <a:rPr lang="en-US" smtClean="0"/>
              <a:pPr algn="ctr"/>
              <a:t>‹#›</a:t>
            </a:fld>
            <a:endParaRPr lang="en-US"/>
          </a:p>
        </p:txBody>
      </p:sp>
      <p:sp>
        <p:nvSpPr>
          <p:cNvPr id="13" name="Date Placeholder 12">
            <a:extLst>
              <a:ext uri="{FF2B5EF4-FFF2-40B4-BE49-F238E27FC236}">
                <a16:creationId xmlns:a16="http://schemas.microsoft.com/office/drawing/2014/main" id="{A1910647-79B7-6086-34D9-EBD4D6E4C954}"/>
              </a:ext>
            </a:extLst>
          </p:cNvPr>
          <p:cNvSpPr>
            <a:spLocks noGrp="1"/>
          </p:cNvSpPr>
          <p:nvPr>
            <p:ph type="dt" sz="half" idx="15"/>
          </p:nvPr>
        </p:nvSpPr>
        <p:spPr/>
        <p:txBody>
          <a:bodyPr/>
          <a:lstStyle/>
          <a:p>
            <a:fld id="{FEDA8A73-7124-4840-A51A-773DD734FF02}" type="datetime4">
              <a:rPr lang="en-US" smtClean="0"/>
              <a:t>September 15, 2025</a:t>
            </a:fld>
            <a:endParaRPr lang="en-US"/>
          </a:p>
        </p:txBody>
      </p:sp>
    </p:spTree>
    <p:extLst>
      <p:ext uri="{BB962C8B-B14F-4D97-AF65-F5344CB8AC3E}">
        <p14:creationId xmlns:p14="http://schemas.microsoft.com/office/powerpoint/2010/main" val="116344021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B518219-E186-2E63-46B3-4C1D3A8220EF}"/>
              </a:ext>
            </a:extLst>
          </p:cNvPr>
          <p:cNvSpPr>
            <a:spLocks noGrp="1"/>
          </p:cNvSpPr>
          <p:nvPr>
            <p:ph type="title"/>
          </p:nvPr>
        </p:nvSpPr>
        <p:spPr>
          <a:xfrm>
            <a:off x="612648" y="429768"/>
            <a:ext cx="10817352" cy="960120"/>
          </a:xfrm>
          <a:prstGeom prst="rect">
            <a:avLst/>
          </a:prstGeom>
        </p:spPr>
        <p:txBody>
          <a:bodyPr/>
          <a:lstStyle>
            <a:lvl1pPr>
              <a:lnSpc>
                <a:spcPct val="120000"/>
              </a:lnSpc>
              <a:defRPr/>
            </a:lvl1p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12648" y="2025333"/>
            <a:ext cx="5029200" cy="559834"/>
          </a:xfrm>
          <a:prstGeom prst="rect">
            <a:avLst/>
          </a:prstGeom>
        </p:spPr>
        <p:txBody>
          <a:bodyPr anchor="b">
            <a:normAutofit/>
          </a:bodyPr>
          <a:lstStyle>
            <a:lvl1pPr marL="0" indent="0">
              <a:lnSpc>
                <a:spcPct val="90000"/>
              </a:lnSpc>
              <a:buNone/>
              <a:defRPr sz="20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6BAB9BD-1632-7C73-3DD9-771EE45DC03D}"/>
              </a:ext>
            </a:extLst>
          </p:cNvPr>
          <p:cNvSpPr>
            <a:spLocks noGrp="1"/>
          </p:cNvSpPr>
          <p:nvPr>
            <p:ph sz="quarter" idx="18"/>
          </p:nvPr>
        </p:nvSpPr>
        <p:spPr>
          <a:xfrm>
            <a:off x="612775" y="2665413"/>
            <a:ext cx="5029200" cy="3713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2025333"/>
            <a:ext cx="5029200" cy="559834"/>
          </a:xfrm>
          <a:prstGeom prst="rect">
            <a:avLst/>
          </a:prstGeom>
        </p:spPr>
        <p:txBody>
          <a:bodyPr anchor="b">
            <a:normAutofit/>
          </a:bodyPr>
          <a:lstStyle>
            <a:lvl1pPr marL="0" indent="0">
              <a:lnSpc>
                <a:spcPct val="90000"/>
              </a:lnSpc>
              <a:buNone/>
              <a:defRPr sz="20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Content Placeholder 7">
            <a:extLst>
              <a:ext uri="{FF2B5EF4-FFF2-40B4-BE49-F238E27FC236}">
                <a16:creationId xmlns:a16="http://schemas.microsoft.com/office/drawing/2014/main" id="{38B165C5-C4ED-E04C-81FA-FDFA87F0A01C}"/>
              </a:ext>
            </a:extLst>
          </p:cNvPr>
          <p:cNvSpPr>
            <a:spLocks noGrp="1"/>
          </p:cNvSpPr>
          <p:nvPr>
            <p:ph sz="quarter" idx="19"/>
          </p:nvPr>
        </p:nvSpPr>
        <p:spPr>
          <a:xfrm>
            <a:off x="6381750" y="2665413"/>
            <a:ext cx="5029200" cy="3713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0D28A929-F039-96E6-B29C-717106871CBD}"/>
              </a:ext>
            </a:extLst>
          </p:cNvPr>
          <p:cNvSpPr>
            <a:spLocks noGrp="1"/>
          </p:cNvSpPr>
          <p:nvPr>
            <p:ph type="ftr" sz="quarter" idx="16"/>
          </p:nvPr>
        </p:nvSpPr>
        <p:spPr/>
        <p:txBody>
          <a:bodyPr/>
          <a:lstStyle/>
          <a:p>
            <a:pPr algn="r"/>
            <a:r>
              <a:rPr lang="en-US"/>
              <a:t>Sample Footer Text</a:t>
            </a:r>
          </a:p>
        </p:txBody>
      </p:sp>
      <p:sp>
        <p:nvSpPr>
          <p:cNvPr id="15" name="Slide Number Placeholder 14">
            <a:extLst>
              <a:ext uri="{FF2B5EF4-FFF2-40B4-BE49-F238E27FC236}">
                <a16:creationId xmlns:a16="http://schemas.microsoft.com/office/drawing/2014/main" id="{766D40EC-432B-24BD-14A2-EA02DE69B663}"/>
              </a:ext>
            </a:extLst>
          </p:cNvPr>
          <p:cNvSpPr>
            <a:spLocks noGrp="1"/>
          </p:cNvSpPr>
          <p:nvPr>
            <p:ph type="sldNum" sz="quarter" idx="17"/>
          </p:nvPr>
        </p:nvSpPr>
        <p:spPr/>
        <p:txBody>
          <a:bodyPr/>
          <a:lstStyle/>
          <a:p>
            <a:pPr algn="ctr"/>
            <a:fld id="{8D252C1B-CBF0-4A4D-8F57-7FB989103249}" type="slidenum">
              <a:rPr lang="en-US" smtClean="0"/>
              <a:pPr algn="ctr"/>
              <a:t>‹#›</a:t>
            </a:fld>
            <a:endParaRPr lang="en-US"/>
          </a:p>
        </p:txBody>
      </p:sp>
      <p:sp>
        <p:nvSpPr>
          <p:cNvPr id="12" name="Date Placeholder 11">
            <a:extLst>
              <a:ext uri="{FF2B5EF4-FFF2-40B4-BE49-F238E27FC236}">
                <a16:creationId xmlns:a16="http://schemas.microsoft.com/office/drawing/2014/main" id="{405654AF-A639-3FB5-E967-011B97C87C67}"/>
              </a:ext>
            </a:extLst>
          </p:cNvPr>
          <p:cNvSpPr>
            <a:spLocks noGrp="1"/>
          </p:cNvSpPr>
          <p:nvPr>
            <p:ph type="dt" sz="half" idx="15"/>
          </p:nvPr>
        </p:nvSpPr>
        <p:spPr/>
        <p:txBody>
          <a:bodyPr/>
          <a:lstStyle/>
          <a:p>
            <a:fld id="{47F5CC4D-6073-4A05-86E2-9A5D9E5EE1C6}" type="datetime4">
              <a:rPr lang="en-US" smtClean="0"/>
              <a:t>September 15, 2025</a:t>
            </a:fld>
            <a:endParaRPr lang="en-US"/>
          </a:p>
        </p:txBody>
      </p:sp>
    </p:spTree>
    <p:extLst>
      <p:ext uri="{BB962C8B-B14F-4D97-AF65-F5344CB8AC3E}">
        <p14:creationId xmlns:p14="http://schemas.microsoft.com/office/powerpoint/2010/main" val="35659147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12648" y="429768"/>
            <a:ext cx="10817352" cy="960120"/>
          </a:xfrm>
          <a:prstGeom prst="rect">
            <a:avLst/>
          </a:prstGeom>
        </p:spPr>
        <p:txBody>
          <a:bodyPr/>
          <a:lstStyle>
            <a:lvl1pPr>
              <a:lnSpc>
                <a:spcPct val="120000"/>
              </a:lnSpc>
              <a:defRPr/>
            </a:lvl1pPr>
          </a:lstStyle>
          <a:p>
            <a:r>
              <a:rPr lang="en-US"/>
              <a:t>Click to edit Master title style</a:t>
            </a:r>
          </a:p>
        </p:txBody>
      </p:sp>
      <p:sp>
        <p:nvSpPr>
          <p:cNvPr id="7" name="Footer Placeholder 6">
            <a:extLst>
              <a:ext uri="{FF2B5EF4-FFF2-40B4-BE49-F238E27FC236}">
                <a16:creationId xmlns:a16="http://schemas.microsoft.com/office/drawing/2014/main" id="{9B4DD502-5BE6-822B-DB91-B6295D991AC2}"/>
              </a:ext>
            </a:extLst>
          </p:cNvPr>
          <p:cNvSpPr>
            <a:spLocks noGrp="1"/>
          </p:cNvSpPr>
          <p:nvPr>
            <p:ph type="ftr" sz="quarter" idx="11"/>
          </p:nvPr>
        </p:nvSpPr>
        <p:spPr/>
        <p:txBody>
          <a:bodyPr/>
          <a:lstStyle/>
          <a:p>
            <a:pPr algn="r"/>
            <a:r>
              <a:rPr lang="en-US"/>
              <a:t>Sample Footer Text</a:t>
            </a:r>
          </a:p>
        </p:txBody>
      </p:sp>
      <p:sp>
        <p:nvSpPr>
          <p:cNvPr id="8" name="Slide Number Placeholder 7">
            <a:extLst>
              <a:ext uri="{FF2B5EF4-FFF2-40B4-BE49-F238E27FC236}">
                <a16:creationId xmlns:a16="http://schemas.microsoft.com/office/drawing/2014/main" id="{3CBD9E88-9DFA-2EB7-34D5-E029BD46F5E3}"/>
              </a:ext>
            </a:extLst>
          </p:cNvPr>
          <p:cNvSpPr>
            <a:spLocks noGrp="1"/>
          </p:cNvSpPr>
          <p:nvPr>
            <p:ph type="sldNum" sz="quarter" idx="12"/>
          </p:nvPr>
        </p:nvSpPr>
        <p:spPr/>
        <p:txBody>
          <a:bodyPr/>
          <a:lstStyle/>
          <a:p>
            <a:pPr algn="ctr"/>
            <a:fld id="{8D252C1B-CBF0-4A4D-8F57-7FB989103249}" type="slidenum">
              <a:rPr lang="en-US" smtClean="0"/>
              <a:pPr algn="ctr"/>
              <a:t>‹#›</a:t>
            </a:fld>
            <a:endParaRPr lang="en-US"/>
          </a:p>
        </p:txBody>
      </p:sp>
      <p:sp>
        <p:nvSpPr>
          <p:cNvPr id="6" name="Date Placeholder 5">
            <a:extLst>
              <a:ext uri="{FF2B5EF4-FFF2-40B4-BE49-F238E27FC236}">
                <a16:creationId xmlns:a16="http://schemas.microsoft.com/office/drawing/2014/main" id="{26035DAD-0E07-921A-1F16-10A8BBFC3975}"/>
              </a:ext>
            </a:extLst>
          </p:cNvPr>
          <p:cNvSpPr>
            <a:spLocks noGrp="1"/>
          </p:cNvSpPr>
          <p:nvPr>
            <p:ph type="dt" sz="half" idx="10"/>
          </p:nvPr>
        </p:nvSpPr>
        <p:spPr/>
        <p:txBody>
          <a:bodyPr/>
          <a:lstStyle/>
          <a:p>
            <a:fld id="{5C0CB386-F940-461F-A152-905D02CFF5A2}" type="datetime4">
              <a:rPr lang="en-US" smtClean="0"/>
              <a:t>September 15, 2025</a:t>
            </a:fld>
            <a:endParaRPr lang="en-US"/>
          </a:p>
        </p:txBody>
      </p:sp>
    </p:spTree>
    <p:extLst>
      <p:ext uri="{BB962C8B-B14F-4D97-AF65-F5344CB8AC3E}">
        <p14:creationId xmlns:p14="http://schemas.microsoft.com/office/powerpoint/2010/main" val="105454548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9E11FDDA-B97C-DDC5-8DB1-E60BD2AA1DBB}"/>
              </a:ext>
            </a:extLst>
          </p:cNvPr>
          <p:cNvSpPr>
            <a:spLocks noGrp="1"/>
          </p:cNvSpPr>
          <p:nvPr>
            <p:ph type="ftr" sz="quarter" idx="11"/>
          </p:nvPr>
        </p:nvSpPr>
        <p:spPr/>
        <p:txBody>
          <a:bodyPr/>
          <a:lstStyle/>
          <a:p>
            <a:pPr algn="r"/>
            <a:r>
              <a:rPr lang="en-US"/>
              <a:t>Sample Footer Text</a:t>
            </a:r>
          </a:p>
        </p:txBody>
      </p:sp>
      <p:sp>
        <p:nvSpPr>
          <p:cNvPr id="7" name="Slide Number Placeholder 6">
            <a:extLst>
              <a:ext uri="{FF2B5EF4-FFF2-40B4-BE49-F238E27FC236}">
                <a16:creationId xmlns:a16="http://schemas.microsoft.com/office/drawing/2014/main" id="{7F72A1C0-DA96-EA1E-D5A0-508F879B0757}"/>
              </a:ext>
            </a:extLst>
          </p:cNvPr>
          <p:cNvSpPr>
            <a:spLocks noGrp="1"/>
          </p:cNvSpPr>
          <p:nvPr>
            <p:ph type="sldNum" sz="quarter" idx="12"/>
          </p:nvPr>
        </p:nvSpPr>
        <p:spPr/>
        <p:txBody>
          <a:bodyPr/>
          <a:lstStyle/>
          <a:p>
            <a:pPr algn="ctr"/>
            <a:fld id="{8D252C1B-CBF0-4A4D-8F57-7FB989103249}" type="slidenum">
              <a:rPr lang="en-US" smtClean="0"/>
              <a:pPr algn="ctr"/>
              <a:t>‹#›</a:t>
            </a:fld>
            <a:endParaRPr lang="en-US"/>
          </a:p>
        </p:txBody>
      </p:sp>
      <p:sp>
        <p:nvSpPr>
          <p:cNvPr id="5" name="Date Placeholder 4">
            <a:extLst>
              <a:ext uri="{FF2B5EF4-FFF2-40B4-BE49-F238E27FC236}">
                <a16:creationId xmlns:a16="http://schemas.microsoft.com/office/drawing/2014/main" id="{F97F18BD-749C-B50F-D44C-F42AA6AABEB9}"/>
              </a:ext>
            </a:extLst>
          </p:cNvPr>
          <p:cNvSpPr>
            <a:spLocks noGrp="1"/>
          </p:cNvSpPr>
          <p:nvPr>
            <p:ph type="dt" sz="half" idx="10"/>
          </p:nvPr>
        </p:nvSpPr>
        <p:spPr/>
        <p:txBody>
          <a:bodyPr/>
          <a:lstStyle/>
          <a:p>
            <a:fld id="{2ACAFA3B-E7FC-4334-92AC-6B8879F5B1DC}" type="datetime4">
              <a:rPr lang="en-US" smtClean="0"/>
              <a:t>September 15, 2025</a:t>
            </a:fld>
            <a:endParaRPr lang="en-US"/>
          </a:p>
        </p:txBody>
      </p:sp>
    </p:spTree>
    <p:extLst>
      <p:ext uri="{BB962C8B-B14F-4D97-AF65-F5344CB8AC3E}">
        <p14:creationId xmlns:p14="http://schemas.microsoft.com/office/powerpoint/2010/main" val="169801294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758952"/>
            <a:ext cx="3595634" cy="2212848"/>
          </a:xfrm>
          <a:prstGeom prst="rect">
            <a:avLst/>
          </a:prstGeom>
        </p:spPr>
        <p:txBody>
          <a:bodyPr anchor="t">
            <a:normAutofit/>
          </a:bodyPr>
          <a:lstStyle>
            <a:lvl1pPr>
              <a:lnSpc>
                <a:spcPct val="120000"/>
              </a:lnSpc>
              <a:defRPr sz="28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971800"/>
            <a:ext cx="3595634" cy="3127248"/>
          </a:xfrm>
          <a:prstGeom prst="rect">
            <a:avLst/>
          </a:prstGeom>
        </p:spPr>
        <p:txBody>
          <a:bodyPr anchor="t">
            <a:normAutofit/>
          </a:bodyPr>
          <a:lstStyle>
            <a:lvl1pPr marL="0" indent="0">
              <a:lnSpc>
                <a:spcPct val="130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6" y="758952"/>
            <a:ext cx="6284130" cy="5340093"/>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13" name="Footer Placeholder 12">
            <a:extLst>
              <a:ext uri="{FF2B5EF4-FFF2-40B4-BE49-F238E27FC236}">
                <a16:creationId xmlns:a16="http://schemas.microsoft.com/office/drawing/2014/main" id="{247FD854-00E9-7A1B-6B8C-0458F22F1EC3}"/>
              </a:ext>
            </a:extLst>
          </p:cNvPr>
          <p:cNvSpPr>
            <a:spLocks noGrp="1"/>
          </p:cNvSpPr>
          <p:nvPr>
            <p:ph type="ftr" sz="quarter" idx="11"/>
          </p:nvPr>
        </p:nvSpPr>
        <p:spPr/>
        <p:txBody>
          <a:bodyPr/>
          <a:lstStyle/>
          <a:p>
            <a:pPr algn="r"/>
            <a:r>
              <a:rPr lang="en-US"/>
              <a:t>Sample Footer Text</a:t>
            </a:r>
          </a:p>
        </p:txBody>
      </p:sp>
      <p:sp>
        <p:nvSpPr>
          <p:cNvPr id="14" name="Slide Number Placeholder 13">
            <a:extLst>
              <a:ext uri="{FF2B5EF4-FFF2-40B4-BE49-F238E27FC236}">
                <a16:creationId xmlns:a16="http://schemas.microsoft.com/office/drawing/2014/main" id="{205E2392-B840-3FDD-E39D-8521DC827038}"/>
              </a:ext>
            </a:extLst>
          </p:cNvPr>
          <p:cNvSpPr>
            <a:spLocks noGrp="1"/>
          </p:cNvSpPr>
          <p:nvPr>
            <p:ph type="sldNum" sz="quarter" idx="12"/>
          </p:nvPr>
        </p:nvSpPr>
        <p:spPr/>
        <p:txBody>
          <a:bodyPr/>
          <a:lstStyle/>
          <a:p>
            <a:pPr algn="ctr"/>
            <a:fld id="{8D252C1B-CBF0-4A4D-8F57-7FB989103249}" type="slidenum">
              <a:rPr lang="en-US" smtClean="0"/>
              <a:pPr algn="ctr"/>
              <a:t>‹#›</a:t>
            </a:fld>
            <a:endParaRPr lang="en-US"/>
          </a:p>
        </p:txBody>
      </p:sp>
      <p:sp>
        <p:nvSpPr>
          <p:cNvPr id="12" name="Date Placeholder 11">
            <a:extLst>
              <a:ext uri="{FF2B5EF4-FFF2-40B4-BE49-F238E27FC236}">
                <a16:creationId xmlns:a16="http://schemas.microsoft.com/office/drawing/2014/main" id="{542EA063-3C1A-D1D2-916B-C1A4F124EA0C}"/>
              </a:ext>
            </a:extLst>
          </p:cNvPr>
          <p:cNvSpPr>
            <a:spLocks noGrp="1"/>
          </p:cNvSpPr>
          <p:nvPr>
            <p:ph type="dt" sz="half" idx="10"/>
          </p:nvPr>
        </p:nvSpPr>
        <p:spPr/>
        <p:txBody>
          <a:bodyPr/>
          <a:lstStyle/>
          <a:p>
            <a:fld id="{15FDBDE7-FECA-47E1-B2CA-19C097F5DD78}" type="datetime4">
              <a:rPr lang="en-US" smtClean="0"/>
              <a:t>September 15, 2025</a:t>
            </a:fld>
            <a:endParaRPr lang="en-US"/>
          </a:p>
        </p:txBody>
      </p:sp>
    </p:spTree>
    <p:extLst>
      <p:ext uri="{BB962C8B-B14F-4D97-AF65-F5344CB8AC3E}">
        <p14:creationId xmlns:p14="http://schemas.microsoft.com/office/powerpoint/2010/main" val="274966454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762000"/>
            <a:ext cx="3713996" cy="2212313"/>
          </a:xfrm>
          <a:prstGeom prst="rect">
            <a:avLst/>
          </a:prstGeom>
        </p:spPr>
        <p:txBody>
          <a:bodyPr anchor="t">
            <a:normAutofit/>
          </a:bodyPr>
          <a:lstStyle>
            <a:lvl1pPr>
              <a:lnSpc>
                <a:spcPct val="120000"/>
              </a:lnSpc>
              <a:defRPr sz="28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3401567"/>
            <a:ext cx="3713996" cy="2731008"/>
          </a:xfrm>
          <a:prstGeom prst="rect">
            <a:avLst/>
          </a:prstGeom>
        </p:spPr>
        <p:txBody>
          <a:bodyPr anchor="b"/>
          <a:lstStyle>
            <a:lvl1pPr marL="0" indent="0">
              <a:lnSpc>
                <a:spcPct val="130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Picture Placeholder 8">
            <a:extLst>
              <a:ext uri="{FF2B5EF4-FFF2-40B4-BE49-F238E27FC236}">
                <a16:creationId xmlns:a16="http://schemas.microsoft.com/office/drawing/2014/main" id="{BE5C5A3E-7D50-F47F-EB7E-84E9BE86B09F}"/>
              </a:ext>
            </a:extLst>
          </p:cNvPr>
          <p:cNvSpPr>
            <a:spLocks noGrp="1"/>
          </p:cNvSpPr>
          <p:nvPr>
            <p:ph type="pic" sz="quarter" idx="13" hasCustomPrompt="1"/>
          </p:nvPr>
        </p:nvSpPr>
        <p:spPr>
          <a:xfrm>
            <a:off x="5361359" y="762000"/>
            <a:ext cx="6068641" cy="5334000"/>
          </a:xfrm>
          <a:prstGeom prst="rect">
            <a:avLst/>
          </a:prstGeom>
          <a:blipFill>
            <a:blip r:embed="rId2">
              <a:alphaModFix amt="70000"/>
            </a:blip>
            <a:stretch>
              <a:fillRect/>
            </a:stretch>
          </a:blipFill>
        </p:spPr>
        <p:txBody>
          <a:bodyPr/>
          <a:lstStyle>
            <a:lvl1pPr marL="0" indent="0">
              <a:buNone/>
              <a:defRPr/>
            </a:lvl1pPr>
          </a:lstStyle>
          <a:p>
            <a:r>
              <a:rPr lang="en-US" dirty="0"/>
              <a:t> </a:t>
            </a:r>
          </a:p>
        </p:txBody>
      </p:sp>
      <p:sp>
        <p:nvSpPr>
          <p:cNvPr id="16" name="Footer Placeholder 15">
            <a:extLst>
              <a:ext uri="{FF2B5EF4-FFF2-40B4-BE49-F238E27FC236}">
                <a16:creationId xmlns:a16="http://schemas.microsoft.com/office/drawing/2014/main" id="{27DBDBE0-7D82-CCC0-82C8-C75970BFD286}"/>
              </a:ext>
            </a:extLst>
          </p:cNvPr>
          <p:cNvSpPr>
            <a:spLocks noGrp="1"/>
          </p:cNvSpPr>
          <p:nvPr>
            <p:ph type="ftr" sz="quarter" idx="15"/>
          </p:nvPr>
        </p:nvSpPr>
        <p:spPr/>
        <p:txBody>
          <a:bodyPr/>
          <a:lstStyle/>
          <a:p>
            <a:pPr algn="r"/>
            <a:r>
              <a:rPr lang="en-US"/>
              <a:t>Sample Footer Text</a:t>
            </a:r>
          </a:p>
        </p:txBody>
      </p:sp>
      <p:sp>
        <p:nvSpPr>
          <p:cNvPr id="17" name="Slide Number Placeholder 16">
            <a:extLst>
              <a:ext uri="{FF2B5EF4-FFF2-40B4-BE49-F238E27FC236}">
                <a16:creationId xmlns:a16="http://schemas.microsoft.com/office/drawing/2014/main" id="{098B971C-659F-56B1-E5C8-1551C52DEB0E}"/>
              </a:ext>
            </a:extLst>
          </p:cNvPr>
          <p:cNvSpPr>
            <a:spLocks noGrp="1"/>
          </p:cNvSpPr>
          <p:nvPr>
            <p:ph type="sldNum" sz="quarter" idx="16"/>
          </p:nvPr>
        </p:nvSpPr>
        <p:spPr/>
        <p:txBody>
          <a:bodyPr/>
          <a:lstStyle/>
          <a:p>
            <a:pPr algn="ctr"/>
            <a:fld id="{8D252C1B-CBF0-4A4D-8F57-7FB989103249}" type="slidenum">
              <a:rPr lang="en-US" smtClean="0"/>
              <a:pPr algn="ctr"/>
              <a:t>‹#›</a:t>
            </a:fld>
            <a:endParaRPr lang="en-US"/>
          </a:p>
        </p:txBody>
      </p:sp>
      <p:sp>
        <p:nvSpPr>
          <p:cNvPr id="15" name="Date Placeholder 14">
            <a:extLst>
              <a:ext uri="{FF2B5EF4-FFF2-40B4-BE49-F238E27FC236}">
                <a16:creationId xmlns:a16="http://schemas.microsoft.com/office/drawing/2014/main" id="{1018BD95-468D-0282-9949-1A0343239975}"/>
              </a:ext>
            </a:extLst>
          </p:cNvPr>
          <p:cNvSpPr>
            <a:spLocks noGrp="1"/>
          </p:cNvSpPr>
          <p:nvPr>
            <p:ph type="dt" sz="half" idx="14"/>
          </p:nvPr>
        </p:nvSpPr>
        <p:spPr/>
        <p:txBody>
          <a:bodyPr/>
          <a:lstStyle/>
          <a:p>
            <a:fld id="{5D4FB98F-DFF9-4531-9B19-10EA554FE457}" type="datetime4">
              <a:rPr lang="en-US" smtClean="0"/>
              <a:t>September 15, 2025</a:t>
            </a:fld>
            <a:endParaRPr lang="en-US"/>
          </a:p>
        </p:txBody>
      </p:sp>
    </p:spTree>
    <p:extLst>
      <p:ext uri="{BB962C8B-B14F-4D97-AF65-F5344CB8AC3E}">
        <p14:creationId xmlns:p14="http://schemas.microsoft.com/office/powerpoint/2010/main" val="343764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4115FEF-9929-7E5F-F0A4-112836087D7B}"/>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 name="Straight Connector 2">
            <a:extLst>
              <a:ext uri="{FF2B5EF4-FFF2-40B4-BE49-F238E27FC236}">
                <a16:creationId xmlns:a16="http://schemas.microsoft.com/office/drawing/2014/main" id="{937FE2A9-21DD-FB38-F9C9-5420B56B7136}"/>
              </a:ext>
              <a:ext uri="{C183D7F6-B498-43B3-948B-1728B52AA6E4}">
                <adec:decorative xmlns:adec="http://schemas.microsoft.com/office/drawing/2017/decorative" val="1"/>
              </a:ext>
            </a:extLst>
          </p:cNvPr>
          <p:cNvCxnSpPr>
            <a:cxnSpLocks/>
          </p:cNvCxnSpPr>
          <p:nvPr/>
        </p:nvCxnSpPr>
        <p:spPr>
          <a:xfrm>
            <a:off x="793007" y="761998"/>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033272"/>
            <a:ext cx="10680191" cy="1901952"/>
          </a:xfrm>
          <a:prstGeom prst="rect">
            <a:avLst/>
          </a:prstGeom>
        </p:spPr>
        <p:txBody>
          <a:bodyPr anchor="t">
            <a:normAutofit/>
          </a:bodyPr>
          <a:lstStyle>
            <a:lvl1pPr>
              <a:lnSpc>
                <a:spcPct val="120000"/>
              </a:lnSpc>
              <a:defRPr sz="4000">
                <a:solidFill>
                  <a:schemeClr val="tx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648" y="3593592"/>
            <a:ext cx="10680192" cy="2688336"/>
          </a:xfrm>
          <a:prstGeom prst="rect">
            <a:avLst/>
          </a:prstGeom>
        </p:spPr>
        <p:txBody>
          <a:bodyPr vert="horz" lIns="91440" tIns="45720" rIns="91440" bIns="45720" rtlCol="0">
            <a:normAutofit/>
          </a:bodyPr>
          <a:lstStyle>
            <a:lvl1pPr>
              <a:defRPr lang="en-US">
                <a:solidFill>
                  <a:schemeClr val="tx1"/>
                </a:solidFill>
              </a:defRPr>
            </a:lvl1pPr>
            <a:lvl2pPr>
              <a:defRPr lang="en-US">
                <a:solidFill>
                  <a:schemeClr val="tx1"/>
                </a:solidFill>
              </a:defRPr>
            </a:lvl2pPr>
            <a:lvl3pPr>
              <a:defRPr lang="en-US">
                <a:solidFill>
                  <a:schemeClr val="tx1"/>
                </a:solidFill>
              </a:defRPr>
            </a:lvl3pPr>
            <a:lvl4pPr>
              <a:defRPr lang="en-US">
                <a:solidFill>
                  <a:schemeClr val="tx1"/>
                </a:solidFill>
              </a:defRPr>
            </a:lvl4pPr>
            <a:lvl5pPr>
              <a:defRPr lang="en-US">
                <a:solidFill>
                  <a:schemeClr val="tx1"/>
                </a:solidFill>
              </a:defRPr>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endParaRPr lang="en-US" dirty="0"/>
          </a:p>
        </p:txBody>
      </p:sp>
      <p:sp>
        <p:nvSpPr>
          <p:cNvPr id="9" name="Footer Placeholder 8">
            <a:extLst>
              <a:ext uri="{FF2B5EF4-FFF2-40B4-BE49-F238E27FC236}">
                <a16:creationId xmlns:a16="http://schemas.microsoft.com/office/drawing/2014/main" id="{F424D638-A40E-7DBE-0BDA-0653484A371B}"/>
              </a:ext>
            </a:extLst>
          </p:cNvPr>
          <p:cNvSpPr>
            <a:spLocks noGrp="1"/>
          </p:cNvSpPr>
          <p:nvPr>
            <p:ph type="ftr" sz="quarter" idx="15"/>
          </p:nvPr>
        </p:nvSpPr>
        <p:spPr/>
        <p:txBody>
          <a:bodyPr/>
          <a:lstStyle>
            <a:lvl1pPr>
              <a:defRPr>
                <a:solidFill>
                  <a:schemeClr val="tx1"/>
                </a:solidFill>
              </a:defRPr>
            </a:lvl1pPr>
          </a:lstStyle>
          <a:p>
            <a:r>
              <a:rPr lang="en-US"/>
              <a:t>Sample Footer Text</a:t>
            </a:r>
          </a:p>
        </p:txBody>
      </p:sp>
      <p:sp>
        <p:nvSpPr>
          <p:cNvPr id="10" name="Slide Number Placeholder 9">
            <a:extLst>
              <a:ext uri="{FF2B5EF4-FFF2-40B4-BE49-F238E27FC236}">
                <a16:creationId xmlns:a16="http://schemas.microsoft.com/office/drawing/2014/main" id="{D432539E-E64F-6ECB-8128-09189D20DDE8}"/>
              </a:ext>
            </a:extLst>
          </p:cNvPr>
          <p:cNvSpPr>
            <a:spLocks noGrp="1"/>
          </p:cNvSpPr>
          <p:nvPr>
            <p:ph type="sldNum" sz="quarter" idx="16"/>
          </p:nvPr>
        </p:nvSpPr>
        <p:spPr/>
        <p:txBody>
          <a:bodyPr/>
          <a:lstStyle>
            <a:lvl1pPr>
              <a:defRPr>
                <a:solidFill>
                  <a:schemeClr val="tx1"/>
                </a:solidFill>
              </a:defRPr>
            </a:lvl1pPr>
          </a:lstStyle>
          <a:p>
            <a:fld id="{8D252C1B-CBF0-4A4D-8F57-7FB989103249}" type="slidenum">
              <a:rPr lang="en-US" smtClean="0"/>
              <a:pPr/>
              <a:t>‹#›</a:t>
            </a:fld>
            <a:endParaRPr lang="en-US"/>
          </a:p>
        </p:txBody>
      </p:sp>
      <p:sp>
        <p:nvSpPr>
          <p:cNvPr id="7" name="Date Placeholder 6">
            <a:extLst>
              <a:ext uri="{FF2B5EF4-FFF2-40B4-BE49-F238E27FC236}">
                <a16:creationId xmlns:a16="http://schemas.microsoft.com/office/drawing/2014/main" id="{260958E1-1A6E-215C-E558-5C2B7E025D13}"/>
              </a:ext>
            </a:extLst>
          </p:cNvPr>
          <p:cNvSpPr>
            <a:spLocks noGrp="1"/>
          </p:cNvSpPr>
          <p:nvPr>
            <p:ph type="dt" sz="half" idx="14"/>
          </p:nvPr>
        </p:nvSpPr>
        <p:spPr/>
        <p:txBody>
          <a:bodyPr/>
          <a:lstStyle>
            <a:lvl1pPr>
              <a:defRPr>
                <a:solidFill>
                  <a:schemeClr val="tx1"/>
                </a:solidFill>
              </a:defRPr>
            </a:lvl1pPr>
          </a:lstStyle>
          <a:p>
            <a:fld id="{C893B396-7097-498E-8C2A-9D79ADCCCAED}" type="datetime4">
              <a:rPr lang="en-US" smtClean="0"/>
              <a:t>September 15, 2025</a:t>
            </a:fld>
            <a:endParaRPr lang="en-US"/>
          </a:p>
        </p:txBody>
      </p:sp>
    </p:spTree>
    <p:extLst>
      <p:ext uri="{BB962C8B-B14F-4D97-AF65-F5344CB8AC3E}">
        <p14:creationId xmlns:p14="http://schemas.microsoft.com/office/powerpoint/2010/main" val="1961716403"/>
      </p:ext>
    </p:extLst>
  </p:cSld>
  <p:clrMapOvr>
    <a:overrideClrMapping bg1="dk1" tx1="lt1" bg2="dk2" tx2="lt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E329EFD-F995-2B63-9CDE-9794EE624A63}"/>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Oval 2">
            <a:extLst>
              <a:ext uri="{FF2B5EF4-FFF2-40B4-BE49-F238E27FC236}">
                <a16:creationId xmlns:a16="http://schemas.microsoft.com/office/drawing/2014/main" id="{89CBFB52-CE70-A084-2784-8ADA5CBB0506}"/>
              </a:ext>
              <a:ext uri="{C183D7F6-B498-43B3-948B-1728B52AA6E4}">
                <adec:decorative xmlns:adec="http://schemas.microsoft.com/office/drawing/2017/decorative" val="1"/>
              </a:ext>
            </a:extLst>
          </p:cNvPr>
          <p:cNvSpPr/>
          <p:nvPr/>
        </p:nvSpPr>
        <p:spPr>
          <a:xfrm>
            <a:off x="733197" y="1114197"/>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59536" y="2441448"/>
            <a:ext cx="4389120" cy="1984248"/>
          </a:xfrm>
          <a:prstGeom prst="rect">
            <a:avLst/>
          </a:prstGeom>
        </p:spPr>
        <p:txBody>
          <a:bodyPr anchor="ctr">
            <a:normAutofit/>
          </a:bodyPr>
          <a:lstStyle>
            <a:lvl1pPr algn="ctr">
              <a:lnSpc>
                <a:spcPct val="120000"/>
              </a:lnSpc>
              <a:defRPr sz="4000">
                <a:solidFill>
                  <a:schemeClr val="bg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272786" y="1792224"/>
            <a:ext cx="4626864" cy="3529584"/>
          </a:xfrm>
          <a:prstGeom prst="rect">
            <a:avLst/>
          </a:prstGeom>
        </p:spPr>
        <p:txBody>
          <a:bodyPr vert="horz" lIns="91440" tIns="45720" rIns="91440" bIns="45720" rtlCol="0" anchor="ctr">
            <a:normAutofit/>
          </a:bodyPr>
          <a:lstStyle>
            <a:lvl1pPr marL="0" indent="0">
              <a:lnSpc>
                <a:spcPct val="130000"/>
              </a:lnSpc>
              <a:buNone/>
              <a:defRPr lang="en-US" sz="2400" dirty="0">
                <a:solidFill>
                  <a:schemeClr val="tx1"/>
                </a:solidFill>
              </a:defRPr>
            </a:lvl1pPr>
            <a:lvl2pPr marL="228600" indent="0">
              <a:lnSpc>
                <a:spcPct val="130000"/>
              </a:lnSpc>
              <a:buNone/>
              <a:defRPr lang="en-US" sz="2000" dirty="0">
                <a:solidFill>
                  <a:schemeClr val="tx1"/>
                </a:solidFill>
              </a:defRPr>
            </a:lvl2pPr>
            <a:lvl3pPr marL="457200" indent="0">
              <a:lnSpc>
                <a:spcPct val="130000"/>
              </a:lnSpc>
              <a:buNone/>
              <a:defRPr lang="en-US" sz="1800" dirty="0">
                <a:solidFill>
                  <a:schemeClr val="tx1"/>
                </a:solidFill>
              </a:defRPr>
            </a:lvl3pPr>
            <a:lvl4pPr marL="685800" indent="0">
              <a:lnSpc>
                <a:spcPct val="130000"/>
              </a:lnSpc>
              <a:buNone/>
              <a:defRPr lang="en-US" sz="1600" dirty="0">
                <a:solidFill>
                  <a:schemeClr val="tx1"/>
                </a:solidFill>
              </a:defRPr>
            </a:lvl4pPr>
            <a:lvl5pPr marL="914400" indent="0">
              <a:lnSpc>
                <a:spcPct val="130000"/>
              </a:lnSpc>
              <a:buNone/>
              <a:defRPr lang="en-US" sz="1400" dirty="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Footer Placeholder 11">
            <a:extLst>
              <a:ext uri="{FF2B5EF4-FFF2-40B4-BE49-F238E27FC236}">
                <a16:creationId xmlns:a16="http://schemas.microsoft.com/office/drawing/2014/main" id="{AD01EFD6-9B00-587B-896E-04546E348CB7}"/>
              </a:ext>
            </a:extLst>
          </p:cNvPr>
          <p:cNvSpPr>
            <a:spLocks noGrp="1"/>
          </p:cNvSpPr>
          <p:nvPr>
            <p:ph type="ftr" sz="quarter" idx="16"/>
          </p:nvPr>
        </p:nvSpPr>
        <p:spPr/>
        <p:txBody>
          <a:bodyPr/>
          <a:lstStyle>
            <a:lvl1pPr>
              <a:defRPr>
                <a:solidFill>
                  <a:schemeClr val="tx1"/>
                </a:solidFill>
              </a:defRPr>
            </a:lvl1pPr>
          </a:lstStyle>
          <a:p>
            <a:r>
              <a:rPr lang="en-US"/>
              <a:t>Sample Footer Text</a:t>
            </a:r>
          </a:p>
        </p:txBody>
      </p:sp>
      <p:sp>
        <p:nvSpPr>
          <p:cNvPr id="13" name="Slide Number Placeholder 12">
            <a:extLst>
              <a:ext uri="{FF2B5EF4-FFF2-40B4-BE49-F238E27FC236}">
                <a16:creationId xmlns:a16="http://schemas.microsoft.com/office/drawing/2014/main" id="{16E3DBA5-3A5D-C80F-F079-E97456BEC2FA}"/>
              </a:ext>
            </a:extLst>
          </p:cNvPr>
          <p:cNvSpPr>
            <a:spLocks noGrp="1"/>
          </p:cNvSpPr>
          <p:nvPr>
            <p:ph type="sldNum" sz="quarter" idx="17"/>
          </p:nvPr>
        </p:nvSpPr>
        <p:spPr/>
        <p:txBody>
          <a:bodyPr/>
          <a:lstStyle>
            <a:lvl1pPr>
              <a:defRPr>
                <a:solidFill>
                  <a:schemeClr val="tx1"/>
                </a:solidFill>
              </a:defRPr>
            </a:lvl1pPr>
          </a:lstStyle>
          <a:p>
            <a:fld id="{8D252C1B-CBF0-4A4D-8F57-7FB989103249}" type="slidenum">
              <a:rPr lang="en-US" smtClean="0"/>
              <a:pPr/>
              <a:t>‹#›</a:t>
            </a:fld>
            <a:endParaRPr lang="en-US"/>
          </a:p>
        </p:txBody>
      </p:sp>
      <p:sp>
        <p:nvSpPr>
          <p:cNvPr id="11" name="Date Placeholder 10">
            <a:extLst>
              <a:ext uri="{FF2B5EF4-FFF2-40B4-BE49-F238E27FC236}">
                <a16:creationId xmlns:a16="http://schemas.microsoft.com/office/drawing/2014/main" id="{7470B87B-1EC8-FB40-1A35-1CFC24500D80}"/>
              </a:ext>
            </a:extLst>
          </p:cNvPr>
          <p:cNvSpPr>
            <a:spLocks noGrp="1"/>
          </p:cNvSpPr>
          <p:nvPr>
            <p:ph type="dt" sz="half" idx="15"/>
          </p:nvPr>
        </p:nvSpPr>
        <p:spPr/>
        <p:txBody>
          <a:bodyPr/>
          <a:lstStyle>
            <a:lvl1pPr>
              <a:defRPr>
                <a:solidFill>
                  <a:schemeClr val="tx1"/>
                </a:solidFill>
              </a:defRPr>
            </a:lvl1pPr>
          </a:lstStyle>
          <a:p>
            <a:fld id="{F6C243A7-CA09-4236-A001-D0FE00D74803}" type="datetime4">
              <a:rPr lang="en-US" smtClean="0"/>
              <a:t>September 15, 2025</a:t>
            </a:fld>
            <a:endParaRPr lang="en-US"/>
          </a:p>
        </p:txBody>
      </p:sp>
    </p:spTree>
    <p:extLst>
      <p:ext uri="{BB962C8B-B14F-4D97-AF65-F5344CB8AC3E}">
        <p14:creationId xmlns:p14="http://schemas.microsoft.com/office/powerpoint/2010/main" val="3909963724"/>
      </p:ext>
    </p:extLst>
  </p:cSld>
  <p:clrMapOvr>
    <a:overrideClrMapping bg1="dk1" tx1="lt1" bg2="dk2" tx2="lt2" accent1="accent1" accent2="accent2" accent3="accent3" accent4="accent4" accent5="accent5" accent6="accent6" hlink="hlink" folHlink="folHlink"/>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userDrawn="1">
  <p:cSld name="1_Content with Picture 5">
    <p:bg>
      <p:bgRef idx="1001">
        <a:schemeClr val="bg1"/>
      </p:bgRef>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AF30E7C-B7B6-19F0-A56E-A9173599A966}"/>
              </a:ext>
            </a:extLst>
          </p:cNvPr>
          <p:cNvSpPr>
            <a:spLocks noGrp="1"/>
          </p:cNvSpPr>
          <p:nvPr>
            <p:ph type="title"/>
          </p:nvPr>
        </p:nvSpPr>
        <p:spPr>
          <a:xfrm>
            <a:off x="7094553" y="634999"/>
            <a:ext cx="4477512" cy="1328932"/>
          </a:xfrm>
        </p:spPr>
        <p:txBody>
          <a:bodyPr anchor="t">
            <a:no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1666" y="5260191"/>
            <a:ext cx="1493097" cy="429768"/>
          </a:xfrm>
        </p:spPr>
        <p:txBody>
          <a:bodyPr/>
          <a:lstStyle>
            <a:lvl1pPr>
              <a:defRPr>
                <a:solidFill>
                  <a:schemeClr val="tx1"/>
                </a:solidFill>
                <a:effectLst/>
              </a:defRPr>
            </a:lvl1pPr>
          </a:lstStyle>
          <a:p>
            <a:fld id="{18FB12C4-D228-0548-ADB4-1A4C8851F4D3}" type="datetime1">
              <a:rPr lang="en-US" smtClean="0"/>
              <a:t>9/15/2025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B44E0F01-74F8-4E05-0BF9-107555BA139C}"/>
              </a:ext>
            </a:extLst>
          </p:cNvPr>
          <p:cNvCxnSpPr>
            <a:cxnSpLocks/>
          </p:cNvCxnSpPr>
          <p:nvPr userDrawn="1"/>
        </p:nvCxnSpPr>
        <p:spPr>
          <a:xfrm>
            <a:off x="6453101" y="164150"/>
            <a:ext cx="57388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599" y="0"/>
            <a:ext cx="5843502"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3" name="Straight Connector 2">
            <a:extLst>
              <a:ext uri="{FF2B5EF4-FFF2-40B4-BE49-F238E27FC236}">
                <a16:creationId xmlns:a16="http://schemas.microsoft.com/office/drawing/2014/main" id="{A85E70CC-C7D7-B9CE-493E-0579781D2D31}"/>
              </a:ext>
            </a:extLst>
          </p:cNvPr>
          <p:cNvCxnSpPr>
            <a:cxnSpLocks/>
          </p:cNvCxnSpPr>
          <p:nvPr userDrawn="1"/>
        </p:nvCxnSpPr>
        <p:spPr>
          <a:xfrm>
            <a:off x="645310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0E830231-922B-910E-CA0F-2B635AE5E80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Content Placeholder 7">
            <a:extLst>
              <a:ext uri="{FF2B5EF4-FFF2-40B4-BE49-F238E27FC236}">
                <a16:creationId xmlns:a16="http://schemas.microsoft.com/office/drawing/2014/main" id="{2805764E-60E5-FE62-A39B-C399C892CA28}"/>
              </a:ext>
            </a:extLst>
          </p:cNvPr>
          <p:cNvSpPr>
            <a:spLocks noGrp="1"/>
          </p:cNvSpPr>
          <p:nvPr>
            <p:ph sz="quarter" idx="15"/>
          </p:nvPr>
        </p:nvSpPr>
        <p:spPr>
          <a:xfrm>
            <a:off x="7094553" y="2110570"/>
            <a:ext cx="4477512" cy="42825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07222876"/>
      </p:ext>
    </p:extLst>
  </p:cSld>
  <p:clrMapOvr>
    <a:overrideClrMapping bg1="lt1" tx1="dk1" bg2="lt2" tx2="dk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userDrawn="1">
  <p:cSld name="1_Content with Picture 3">
    <p:bg>
      <p:bgRef idx="1001">
        <a:schemeClr val="bg1"/>
      </p:bgRef>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5514FA0-05E8-2961-1038-EAF5251DC614}"/>
              </a:ext>
            </a:extLst>
          </p:cNvPr>
          <p:cNvSpPr>
            <a:spLocks noGrp="1"/>
          </p:cNvSpPr>
          <p:nvPr>
            <p:ph type="title"/>
          </p:nvPr>
        </p:nvSpPr>
        <p:spPr>
          <a:xfrm>
            <a:off x="4487024" y="634999"/>
            <a:ext cx="6950232" cy="1124525"/>
          </a:xfrm>
        </p:spPr>
        <p:txBody>
          <a:bodyPr anchor="t"/>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rot="16200000">
            <a:off x="-2067304" y="2231454"/>
            <a:ext cx="4564376" cy="429768"/>
          </a:xfrm>
        </p:spPr>
        <p:txBody>
          <a:bodyPr/>
          <a:lstStyle/>
          <a:p>
            <a:r>
              <a:rPr lang="en-US" dirty="0"/>
              <a:t>SAMPLE FOOTER TEXT</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rot="16200000">
            <a:off x="-532354" y="5260879"/>
            <a:ext cx="1494474" cy="429768"/>
          </a:xfrm>
        </p:spPr>
        <p:txBody>
          <a:bodyPr/>
          <a:lstStyle/>
          <a:p>
            <a:fld id="{F2A5EBC1-EEC5-7C42-832C-A9026EE0BC29}" type="datetime1">
              <a:rPr lang="en-US" smtClean="0"/>
              <a:t>9/15/2025</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5EA26726-2193-5028-87FF-55119A73A643}"/>
              </a:ext>
            </a:extLst>
          </p:cNvPr>
          <p:cNvCxnSpPr>
            <a:cxnSpLocks/>
          </p:cNvCxnSpPr>
          <p:nvPr userDrawn="1"/>
        </p:nvCxnSpPr>
        <p:spPr>
          <a:xfrm>
            <a:off x="3854841" y="164150"/>
            <a:ext cx="833715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8328" y="0"/>
            <a:ext cx="3256513" cy="6858000"/>
          </a:xfrm>
          <a:prstGeom prst="rect">
            <a:avLst/>
          </a:prstGeom>
          <a:blipFill dpi="0" rotWithShape="1">
            <a:blip r:embed="rId2">
              <a:alphaModFix amt="60000"/>
            </a:blip>
            <a:srcRect/>
            <a:stretch>
              <a:fillRect l="-74" r="-74"/>
            </a:stretch>
          </a:blipFill>
        </p:spPr>
        <p:txBody>
          <a:bodyPr/>
          <a:lstStyle>
            <a:lvl1pPr marL="0" indent="0">
              <a:buNone/>
              <a:defRPr/>
            </a:lvl1pPr>
          </a:lstStyle>
          <a:p>
            <a:r>
              <a:rPr lang="en-US" dirty="0"/>
              <a:t> </a:t>
            </a:r>
          </a:p>
        </p:txBody>
      </p:sp>
      <p:cxnSp>
        <p:nvCxnSpPr>
          <p:cNvPr id="5" name="Straight Connector 4">
            <a:extLst>
              <a:ext uri="{FF2B5EF4-FFF2-40B4-BE49-F238E27FC236}">
                <a16:creationId xmlns:a16="http://schemas.microsoft.com/office/drawing/2014/main" id="{1FAA0E72-1F2C-EAE4-77B7-9FF7C88D21DD}"/>
              </a:ext>
            </a:extLst>
          </p:cNvPr>
          <p:cNvCxnSpPr>
            <a:cxnSpLocks/>
          </p:cNvCxnSpPr>
          <p:nvPr userDrawn="1"/>
        </p:nvCxnSpPr>
        <p:spPr>
          <a:xfrm>
            <a:off x="385484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EA80D3F-C3CE-0859-0D1F-594C0503DBA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Content Placeholder 7">
            <a:extLst>
              <a:ext uri="{FF2B5EF4-FFF2-40B4-BE49-F238E27FC236}">
                <a16:creationId xmlns:a16="http://schemas.microsoft.com/office/drawing/2014/main" id="{7A9AAC07-CAB1-CF16-5C97-C863D7E6BD22}"/>
              </a:ext>
            </a:extLst>
          </p:cNvPr>
          <p:cNvSpPr>
            <a:spLocks noGrp="1"/>
          </p:cNvSpPr>
          <p:nvPr>
            <p:ph sz="quarter" idx="14"/>
          </p:nvPr>
        </p:nvSpPr>
        <p:spPr>
          <a:xfrm>
            <a:off x="4487024" y="1879608"/>
            <a:ext cx="6950232" cy="434338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70245320"/>
      </p:ext>
    </p:extLst>
  </p:cSld>
  <p:clrMapOvr>
    <a:overrideClrMapping bg1="lt1" tx1="dk1" bg2="lt2" tx2="dk2" accent1="accent1" accent2="accent2" accent3="accent3" accent4="accent4" accent5="accent5" accent6="accent6" hlink="hlink" folHlink="folHlink"/>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EA11648-0C4F-47A6-87C5-F11B07111556}" type="datetime4">
              <a:rPr lang="en-US" smtClean="0"/>
              <a:t>September 15, 2025</a:t>
            </a:fld>
            <a:endParaRPr lang="en-US"/>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pPr algn="r"/>
            <a:r>
              <a:rPr lang="en-US"/>
              <a:t>Sample Footer Text</a:t>
            </a:r>
          </a:p>
        </p:txBody>
      </p:sp>
      <p:sp>
        <p:nvSpPr>
          <p:cNvPr id="6" name="Slide Number Placeholder 5"/>
          <p:cNvSpPr>
            <a:spLocks noGrp="1"/>
          </p:cNvSpPr>
          <p:nvPr>
            <p:ph type="sldNum" sz="quarter" idx="12"/>
          </p:nvPr>
        </p:nvSpPr>
        <p:spPr/>
        <p:txBody>
          <a:bodyPr/>
          <a:lstStyle/>
          <a:p>
            <a:pPr algn="ctr"/>
            <a:fld id="{8D252C1B-CBF0-4A4D-8F57-7FB989103249}" type="slidenum">
              <a:rPr lang="en-US" smtClean="0"/>
              <a:pPr algn="ctr"/>
              <a:t>‹#›</a:t>
            </a:fld>
            <a:endParaRPr lang="en-US"/>
          </a:p>
        </p:txBody>
      </p:sp>
    </p:spTree>
    <p:extLst>
      <p:ext uri="{BB962C8B-B14F-4D97-AF65-F5344CB8AC3E}">
        <p14:creationId xmlns:p14="http://schemas.microsoft.com/office/powerpoint/2010/main" val="3957733816"/>
      </p:ext>
    </p:extLst>
  </p:cSld>
  <p:clrMapOvr>
    <a:masterClrMapping/>
  </p:clrMapOvr>
  <p:hf sldNum="0" hdr="0" ftr="0" dt="0"/>
</p:sldLayout>
</file>

<file path=ppt/slideLayouts/slideLayout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EA11648-0C4F-47A6-87C5-F11B07111556}" type="datetime4">
              <a:rPr lang="en-US" smtClean="0"/>
              <a:t>September 15, 2025</a:t>
            </a:fld>
            <a:endParaRPr lang="en-US"/>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pPr algn="r"/>
            <a:r>
              <a:rPr lang="en-US"/>
              <a:t>Sample Footer Text</a:t>
            </a:r>
          </a:p>
        </p:txBody>
      </p:sp>
      <p:sp>
        <p:nvSpPr>
          <p:cNvPr id="6" name="Slide Number Placeholder 5"/>
          <p:cNvSpPr>
            <a:spLocks noGrp="1"/>
          </p:cNvSpPr>
          <p:nvPr>
            <p:ph type="sldNum" sz="quarter" idx="12"/>
          </p:nvPr>
        </p:nvSpPr>
        <p:spPr/>
        <p:txBody>
          <a:bodyPr/>
          <a:lstStyle/>
          <a:p>
            <a:pPr algn="ctr"/>
            <a:fld id="{8D252C1B-CBF0-4A4D-8F57-7FB989103249}" type="slidenum">
              <a:rPr lang="en-US" smtClean="0"/>
              <a:pPr algn="ctr"/>
              <a:t>‹#›</a:t>
            </a:fld>
            <a:endParaRPr lang="en-US"/>
          </a:p>
        </p:txBody>
      </p:sp>
    </p:spTree>
    <p:extLst>
      <p:ext uri="{BB962C8B-B14F-4D97-AF65-F5344CB8AC3E}">
        <p14:creationId xmlns:p14="http://schemas.microsoft.com/office/powerpoint/2010/main" val="4265703560"/>
      </p:ext>
    </p:extLst>
  </p:cSld>
  <p:clrMapOvr>
    <a:masterClrMapping/>
  </p:clrMapOvr>
  <p:hf sldNum="0" hdr="0" ftr="0" dt="0"/>
</p:sldLayout>
</file>

<file path=ppt/slideLayouts/slideLayout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A11648-0C4F-47A6-87C5-F11B07111556}" type="datetime4">
              <a:rPr lang="en-US" smtClean="0"/>
              <a:t>September 15, 2025</a:t>
            </a:fld>
            <a:endParaRPr lang="en-US"/>
          </a:p>
        </p:txBody>
      </p:sp>
      <p:sp>
        <p:nvSpPr>
          <p:cNvPr id="6" name="Slide Number Placeholder 5"/>
          <p:cNvSpPr>
            <a:spLocks noGrp="1"/>
          </p:cNvSpPr>
          <p:nvPr>
            <p:ph type="sldNum" sz="quarter" idx="12"/>
          </p:nvPr>
        </p:nvSpPr>
        <p:spPr/>
        <p:txBody>
          <a:bodyPr/>
          <a:lstStyle/>
          <a:p>
            <a:pPr algn="ctr"/>
            <a:fld id="{8D252C1B-CBF0-4A4D-8F57-7FB989103249}" type="slidenum">
              <a:rPr lang="en-US" smtClean="0"/>
              <a:pPr algn="ctr"/>
              <a:t>‹#›</a:t>
            </a:fld>
            <a:endParaRPr lang="en-US"/>
          </a:p>
        </p:txBody>
      </p:sp>
    </p:spTree>
    <p:extLst>
      <p:ext uri="{BB962C8B-B14F-4D97-AF65-F5344CB8AC3E}">
        <p14:creationId xmlns:p14="http://schemas.microsoft.com/office/powerpoint/2010/main" val="1593408123"/>
      </p:ext>
    </p:extLst>
  </p:cSld>
  <p:clrMapOvr>
    <a:masterClrMapping/>
  </p:clrMapOvr>
  <p:hf sldNum="0" hdr="0" ftr="0" dt="0"/>
</p:sldLayout>
</file>

<file path=ppt/slideLayouts/slideLayout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EA11648-0C4F-47A6-87C5-F11B07111556}" type="datetime4">
              <a:rPr lang="en-US" smtClean="0"/>
              <a:t>September 15, 2025</a:t>
            </a:fld>
            <a:endParaRPr lang="en-US"/>
          </a:p>
        </p:txBody>
      </p:sp>
      <p:sp>
        <p:nvSpPr>
          <p:cNvPr id="7" name="Slide Number Placeholder 6"/>
          <p:cNvSpPr>
            <a:spLocks noGrp="1"/>
          </p:cNvSpPr>
          <p:nvPr>
            <p:ph type="sldNum" sz="quarter" idx="12"/>
          </p:nvPr>
        </p:nvSpPr>
        <p:spPr/>
        <p:txBody>
          <a:bodyPr/>
          <a:lstStyle/>
          <a:p>
            <a:pPr algn="ctr"/>
            <a:fld id="{8D252C1B-CBF0-4A4D-8F57-7FB989103249}" type="slidenum">
              <a:rPr lang="en-US" smtClean="0"/>
              <a:pPr algn="ctr"/>
              <a:t>‹#›</a:t>
            </a:fld>
            <a:endParaRPr lang="en-US"/>
          </a:p>
        </p:txBody>
      </p:sp>
    </p:spTree>
    <p:extLst>
      <p:ext uri="{BB962C8B-B14F-4D97-AF65-F5344CB8AC3E}">
        <p14:creationId xmlns:p14="http://schemas.microsoft.com/office/powerpoint/2010/main" val="972147214"/>
      </p:ext>
    </p:extLst>
  </p:cSld>
  <p:clrMapOvr>
    <a:masterClrMapping/>
  </p:clrMapOvr>
  <p:hf sldNum="0" hdr="0" ftr="0" dt="0"/>
</p:sldLayout>
</file>

<file path=ppt/slideLayouts/slideLayout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EA11648-0C4F-47A6-87C5-F11B07111556}" type="datetime4">
              <a:rPr lang="en-US" smtClean="0"/>
              <a:t>September 15, 2025</a:t>
            </a:fld>
            <a:endParaRPr lang="en-US"/>
          </a:p>
        </p:txBody>
      </p:sp>
      <p:sp>
        <p:nvSpPr>
          <p:cNvPr id="9" name="Slide Number Placeholder 8"/>
          <p:cNvSpPr>
            <a:spLocks noGrp="1"/>
          </p:cNvSpPr>
          <p:nvPr>
            <p:ph type="sldNum" sz="quarter" idx="12"/>
          </p:nvPr>
        </p:nvSpPr>
        <p:spPr/>
        <p:txBody>
          <a:bodyPr/>
          <a:lstStyle/>
          <a:p>
            <a:pPr algn="ctr"/>
            <a:fld id="{8D252C1B-CBF0-4A4D-8F57-7FB989103249}" type="slidenum">
              <a:rPr lang="en-US" smtClean="0"/>
              <a:pPr algn="ctr"/>
              <a:t>‹#›</a:t>
            </a:fld>
            <a:endParaRPr lang="en-US"/>
          </a:p>
        </p:txBody>
      </p:sp>
    </p:spTree>
    <p:extLst>
      <p:ext uri="{BB962C8B-B14F-4D97-AF65-F5344CB8AC3E}">
        <p14:creationId xmlns:p14="http://schemas.microsoft.com/office/powerpoint/2010/main" val="1745672249"/>
      </p:ext>
    </p:extLst>
  </p:cSld>
  <p:clrMapOvr>
    <a:masterClrMapping/>
  </p:clrMapOvr>
  <p:hf sldNum="0" hdr="0" ftr="0" dt="0"/>
</p:sldLayout>
</file>

<file path=ppt/slideLayouts/slideLayout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C0CB386-F940-461F-A152-905D02CFF5A2}" type="datetime4">
              <a:rPr lang="en-US" smtClean="0"/>
              <a:t>September 15, 2025</a:t>
            </a:fld>
            <a:endParaRPr lang="en-US"/>
          </a:p>
        </p:txBody>
      </p:sp>
      <p:sp>
        <p:nvSpPr>
          <p:cNvPr id="5" name="Slide Number Placeholder 4"/>
          <p:cNvSpPr>
            <a:spLocks noGrp="1"/>
          </p:cNvSpPr>
          <p:nvPr>
            <p:ph type="sldNum" sz="quarter" idx="12"/>
          </p:nvPr>
        </p:nvSpPr>
        <p:spPr/>
        <p:txBody>
          <a:bodyPr/>
          <a:lstStyle/>
          <a:p>
            <a:pPr algn="ctr"/>
            <a:fld id="{8D252C1B-CBF0-4A4D-8F57-7FB989103249}" type="slidenum">
              <a:rPr lang="en-US" smtClean="0"/>
              <a:pPr algn="ctr"/>
              <a:t>‹#›</a:t>
            </a:fld>
            <a:endParaRPr lang="en-US"/>
          </a:p>
        </p:txBody>
      </p:sp>
    </p:spTree>
    <p:extLst>
      <p:ext uri="{BB962C8B-B14F-4D97-AF65-F5344CB8AC3E}">
        <p14:creationId xmlns:p14="http://schemas.microsoft.com/office/powerpoint/2010/main" val="323276803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A11648-0C4F-47A6-87C5-F11B07111556}" type="datetime4">
              <a:rPr lang="en-US" smtClean="0"/>
              <a:t>September 15, 2025</a:t>
            </a:fld>
            <a:endParaRPr lang="en-US"/>
          </a:p>
        </p:txBody>
      </p:sp>
      <p:sp>
        <p:nvSpPr>
          <p:cNvPr id="4" name="Slide Number Placeholder 3"/>
          <p:cNvSpPr>
            <a:spLocks noGrp="1"/>
          </p:cNvSpPr>
          <p:nvPr>
            <p:ph type="sldNum" sz="quarter" idx="12"/>
          </p:nvPr>
        </p:nvSpPr>
        <p:spPr/>
        <p:txBody>
          <a:bodyPr/>
          <a:lstStyle/>
          <a:p>
            <a:pPr algn="ctr"/>
            <a:fld id="{8D252C1B-CBF0-4A4D-8F57-7FB989103249}" type="slidenum">
              <a:rPr lang="en-US" smtClean="0"/>
              <a:pPr algn="ctr"/>
              <a:t>‹#›</a:t>
            </a:fld>
            <a:endParaRPr lang="en-US"/>
          </a:p>
        </p:txBody>
      </p:sp>
    </p:spTree>
    <p:extLst>
      <p:ext uri="{BB962C8B-B14F-4D97-AF65-F5344CB8AC3E}">
        <p14:creationId xmlns:p14="http://schemas.microsoft.com/office/powerpoint/2010/main" val="1417021608"/>
      </p:ext>
    </p:extLst>
  </p:cSld>
  <p:clrMapOvr>
    <a:masterClrMapping/>
  </p:clrMapOvr>
  <p:hf sldNum="0" hdr="0" ftr="0" dt="0"/>
</p:sldLayout>
</file>

<file path=ppt/slideLayouts/slideLayout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5FDBDE7-FECA-47E1-B2CA-19C097F5DD78}" type="datetime4">
              <a:rPr lang="en-US" smtClean="0"/>
              <a:t>September 15, 2025</a:t>
            </a:fld>
            <a:endParaRPr lang="en-US"/>
          </a:p>
        </p:txBody>
      </p:sp>
      <p:sp>
        <p:nvSpPr>
          <p:cNvPr id="7" name="Slide Number Placeholder 6"/>
          <p:cNvSpPr>
            <a:spLocks noGrp="1"/>
          </p:cNvSpPr>
          <p:nvPr>
            <p:ph type="sldNum" sz="quarter" idx="12"/>
          </p:nvPr>
        </p:nvSpPr>
        <p:spPr/>
        <p:txBody>
          <a:bodyPr/>
          <a:lstStyle/>
          <a:p>
            <a:pPr algn="ctr"/>
            <a:fld id="{8D252C1B-CBF0-4A4D-8F57-7FB989103249}" type="slidenum">
              <a:rPr lang="en-US" smtClean="0"/>
              <a:pPr algn="ctr"/>
              <a:t>‹#›</a:t>
            </a:fld>
            <a:endParaRPr lang="en-US"/>
          </a:p>
        </p:txBody>
      </p:sp>
    </p:spTree>
    <p:extLst>
      <p:ext uri="{BB962C8B-B14F-4D97-AF65-F5344CB8AC3E}">
        <p14:creationId xmlns:p14="http://schemas.microsoft.com/office/powerpoint/2010/main" val="91523652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11648-0C4F-47A6-87C5-F11B07111556}" type="datetime4">
              <a:rPr lang="en-US" smtClean="0"/>
              <a:t>September 15, 2025</a:t>
            </a:fld>
            <a:endParaRPr lang="en-US"/>
          </a:p>
        </p:txBody>
      </p:sp>
      <p:sp>
        <p:nvSpPr>
          <p:cNvPr id="7" name="Slide Number Placeholder 6"/>
          <p:cNvSpPr>
            <a:spLocks noGrp="1"/>
          </p:cNvSpPr>
          <p:nvPr>
            <p:ph type="sldNum" sz="quarter" idx="12"/>
          </p:nvPr>
        </p:nvSpPr>
        <p:spPr/>
        <p:txBody>
          <a:bodyPr/>
          <a:lstStyle/>
          <a:p>
            <a:pPr algn="ctr"/>
            <a:fld id="{8D252C1B-CBF0-4A4D-8F57-7FB989103249}" type="slidenum">
              <a:rPr lang="en-US" smtClean="0"/>
              <a:pPr algn="ctr"/>
              <a:t>‹#›</a:t>
            </a:fld>
            <a:endParaRPr lang="en-US"/>
          </a:p>
        </p:txBody>
      </p:sp>
    </p:spTree>
    <p:extLst>
      <p:ext uri="{BB962C8B-B14F-4D97-AF65-F5344CB8AC3E}">
        <p14:creationId xmlns:p14="http://schemas.microsoft.com/office/powerpoint/2010/main" val="2636053233"/>
      </p:ext>
    </p:extLst>
  </p:cSld>
  <p:clrMapOvr>
    <a:masterClrMapping/>
  </p:clrMapOvr>
  <p:hf sldNum="0" hdr="0" ftr="0" dt="0"/>
</p:sldLayout>
</file>

<file path=ppt/slideLayouts/slideLayout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EA11648-0C4F-47A6-87C5-F11B07111556}" type="datetime4">
              <a:rPr lang="en-US" smtClean="0"/>
              <a:t>September 15, 2025</a:t>
            </a:fld>
            <a:endParaRPr lang="en-US"/>
          </a:p>
        </p:txBody>
      </p:sp>
      <p:sp>
        <p:nvSpPr>
          <p:cNvPr id="6" name="Slide Number Placeholder 5"/>
          <p:cNvSpPr>
            <a:spLocks noGrp="1"/>
          </p:cNvSpPr>
          <p:nvPr>
            <p:ph type="sldNum" sz="quarter" idx="12"/>
          </p:nvPr>
        </p:nvSpPr>
        <p:spPr/>
        <p:txBody>
          <a:bodyPr/>
          <a:lstStyle/>
          <a:p>
            <a:pPr algn="ctr"/>
            <a:fld id="{8D252C1B-CBF0-4A4D-8F57-7FB989103249}" type="slidenum">
              <a:rPr lang="en-US" smtClean="0"/>
              <a:pPr algn="ctr"/>
              <a:t>‹#›</a:t>
            </a:fld>
            <a:endParaRPr lang="en-US"/>
          </a:p>
        </p:txBody>
      </p:sp>
    </p:spTree>
    <p:extLst>
      <p:ext uri="{BB962C8B-B14F-4D97-AF65-F5344CB8AC3E}">
        <p14:creationId xmlns:p14="http://schemas.microsoft.com/office/powerpoint/2010/main" val="4258133311"/>
      </p:ext>
    </p:extLst>
  </p:cSld>
  <p:clrMapOvr>
    <a:masterClrMapping/>
  </p:clrMapOvr>
  <p:hf sldNum="0" hdr="0" ftr="0" dt="0"/>
</p:sldLayout>
</file>

<file path=ppt/slideLayouts/slideLayout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EA11648-0C4F-47A6-87C5-F11B07111556}" type="datetime4">
              <a:rPr lang="en-US" smtClean="0"/>
              <a:t>September 15, 2025</a:t>
            </a:fld>
            <a:endParaRPr lang="en-US"/>
          </a:p>
        </p:txBody>
      </p:sp>
      <p:sp>
        <p:nvSpPr>
          <p:cNvPr id="6" name="Slide Number Placeholder 5"/>
          <p:cNvSpPr>
            <a:spLocks noGrp="1"/>
          </p:cNvSpPr>
          <p:nvPr>
            <p:ph type="sldNum" sz="quarter" idx="12"/>
          </p:nvPr>
        </p:nvSpPr>
        <p:spPr/>
        <p:txBody>
          <a:bodyPr/>
          <a:lstStyle/>
          <a:p>
            <a:pPr algn="ctr"/>
            <a:fld id="{8D252C1B-CBF0-4A4D-8F57-7FB989103249}" type="slidenum">
              <a:rPr lang="en-US" smtClean="0"/>
              <a:pPr algn="ctr"/>
              <a:t>‹#›</a:t>
            </a:fld>
            <a:endParaRPr lang="en-US"/>
          </a:p>
        </p:txBody>
      </p:sp>
    </p:spTree>
    <p:extLst>
      <p:ext uri="{BB962C8B-B14F-4D97-AF65-F5344CB8AC3E}">
        <p14:creationId xmlns:p14="http://schemas.microsoft.com/office/powerpoint/2010/main" val="2471136090"/>
      </p:ext>
    </p:extLst>
  </p:cSld>
  <p:clrMapOvr>
    <a:masterClrMapping/>
  </p:clrMapOvr>
  <p:hf sldNum="0" hdr="0" ftr="0" dt="0"/>
</p:sldLayout>
</file>

<file path=ppt/slideLayouts/slideLayout68.xml><?xml version="1.0" encoding="utf-8"?>
<p:sldLayout xmlns:a="http://schemas.openxmlformats.org/drawingml/2006/main" xmlns:r="http://schemas.openxmlformats.org/officeDocument/2006/relationships" xmlns:p="http://schemas.openxmlformats.org/presentationml/2006/main">
  <p:cSld name="1_Section Header">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992091" y="2514602"/>
            <a:ext cx="6812280" cy="3194302"/>
          </a:xfrm>
          <a:prstGeom prst="rect">
            <a:avLst/>
          </a:prstGeom>
        </p:spPr>
        <p:txBody>
          <a:bodyPr vert="horz" lIns="91440" tIns="45720" rIns="91440" bIns="45720" rtlCol="0" anchor="b">
            <a:normAutofit/>
          </a:bodyPr>
          <a:lstStyle>
            <a:lvl1pPr>
              <a:defRPr lang="en-US" sz="4400" dirty="0">
                <a:solidFill>
                  <a:schemeClr val="tx1"/>
                </a:solidFill>
              </a:defRPr>
            </a:lvl1pPr>
          </a:lstStyle>
          <a:p>
            <a:pPr lvl="0">
              <a:lnSpc>
                <a:spcPct val="120000"/>
              </a:lnSpc>
            </a:pPr>
            <a:r>
              <a:rPr lang="en-US"/>
              <a:t>Click to edit Master title style</a:t>
            </a:r>
            <a:endParaRPr lang="en-US" dirty="0"/>
          </a:p>
        </p:txBody>
      </p:sp>
      <p:sp>
        <p:nvSpPr>
          <p:cNvPr id="11" name="Footer Placeholder 10">
            <a:extLst>
              <a:ext uri="{FF2B5EF4-FFF2-40B4-BE49-F238E27FC236}">
                <a16:creationId xmlns:a16="http://schemas.microsoft.com/office/drawing/2014/main" id="{3963C56F-1F77-4203-D488-3829DB3A81DC}"/>
              </a:ext>
            </a:extLst>
          </p:cNvPr>
          <p:cNvSpPr>
            <a:spLocks noGrp="1"/>
          </p:cNvSpPr>
          <p:nvPr>
            <p:ph type="ftr" sz="quarter" idx="11"/>
          </p:nvPr>
        </p:nvSpPr>
        <p:spPr>
          <a:xfrm rot="5400000">
            <a:off x="10469880" y="1609344"/>
            <a:ext cx="2670048" cy="365760"/>
          </a:xfrm>
          <a:prstGeom prst="rect">
            <a:avLst/>
          </a:prstGeom>
        </p:spPr>
        <p:txBody>
          <a:bodyPr/>
          <a:lstStyle>
            <a:lvl1pPr>
              <a:defRPr>
                <a:solidFill>
                  <a:schemeClr val="tx1"/>
                </a:solidFill>
              </a:defRPr>
            </a:lvl1pPr>
          </a:lstStyle>
          <a:p>
            <a:r>
              <a:rPr lang="en-US"/>
              <a:t>Sample Footer Text</a:t>
            </a:r>
          </a:p>
        </p:txBody>
      </p:sp>
      <p:sp>
        <p:nvSpPr>
          <p:cNvPr id="12" name="Slide Number Placeholder 11">
            <a:extLst>
              <a:ext uri="{FF2B5EF4-FFF2-40B4-BE49-F238E27FC236}">
                <a16:creationId xmlns:a16="http://schemas.microsoft.com/office/drawing/2014/main" id="{58E9AB81-9E4D-493C-6966-CE7F84541967}"/>
              </a:ext>
            </a:extLst>
          </p:cNvPr>
          <p:cNvSpPr>
            <a:spLocks noGrp="1"/>
          </p:cNvSpPr>
          <p:nvPr>
            <p:ph type="sldNum" sz="quarter" idx="12"/>
          </p:nvPr>
        </p:nvSpPr>
        <p:spPr>
          <a:xfrm>
            <a:off x="11494008" y="3218688"/>
            <a:ext cx="630936" cy="429768"/>
          </a:xfrm>
          <a:prstGeom prst="rect">
            <a:avLst/>
          </a:prstGeom>
        </p:spPr>
        <p:txBody>
          <a:bodyPr/>
          <a:lstStyle>
            <a:lvl1pPr>
              <a:defRPr>
                <a:solidFill>
                  <a:schemeClr val="tx1"/>
                </a:solidFill>
              </a:defRPr>
            </a:lvl1pPr>
          </a:lstStyle>
          <a:p>
            <a:fld id="{CC057153-B650-4DEB-B370-79DDCFDCE934}" type="slidenum">
              <a:rPr lang="en-US" smtClean="0"/>
              <a:pPr/>
              <a:t>‹#›</a:t>
            </a:fld>
            <a:endParaRPr lang="en-US"/>
          </a:p>
        </p:txBody>
      </p:sp>
      <p:sp>
        <p:nvSpPr>
          <p:cNvPr id="10" name="Date Placeholder 9">
            <a:extLst>
              <a:ext uri="{FF2B5EF4-FFF2-40B4-BE49-F238E27FC236}">
                <a16:creationId xmlns:a16="http://schemas.microsoft.com/office/drawing/2014/main" id="{CCB33265-7891-EEAC-2A77-0EF54FFEF807}"/>
              </a:ext>
            </a:extLst>
          </p:cNvPr>
          <p:cNvSpPr>
            <a:spLocks noGrp="1"/>
          </p:cNvSpPr>
          <p:nvPr>
            <p:ph type="dt" sz="half" idx="10"/>
          </p:nvPr>
        </p:nvSpPr>
        <p:spPr>
          <a:xfrm rot="5400000">
            <a:off x="10469880" y="4892040"/>
            <a:ext cx="2670048" cy="365760"/>
          </a:xfrm>
          <a:prstGeom prst="rect">
            <a:avLst/>
          </a:prstGeom>
        </p:spPr>
        <p:txBody>
          <a:bodyPr/>
          <a:lstStyle>
            <a:lvl1pPr>
              <a:defRPr>
                <a:solidFill>
                  <a:schemeClr val="tx1"/>
                </a:solidFill>
              </a:defRPr>
            </a:lvl1pPr>
          </a:lstStyle>
          <a:p>
            <a:fld id="{DD4C18C5-23B1-43CA-8D0C-0D76624D967E}" type="datetime4">
              <a:rPr lang="en-US" smtClean="0"/>
              <a:t>September 15, 2025</a:t>
            </a:fld>
            <a:endParaRPr lang="en-US"/>
          </a:p>
        </p:txBody>
      </p:sp>
    </p:spTree>
    <p:extLst>
      <p:ext uri="{BB962C8B-B14F-4D97-AF65-F5344CB8AC3E}">
        <p14:creationId xmlns:p14="http://schemas.microsoft.com/office/powerpoint/2010/main" val="130961488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ontent with Picture 5">
    <p:bg>
      <p:bgRef idx="1001">
        <a:schemeClr val="bg1"/>
      </p:bgRef>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AF30E7C-B7B6-19F0-A56E-A9173599A966}"/>
              </a:ext>
            </a:extLst>
          </p:cNvPr>
          <p:cNvSpPr>
            <a:spLocks noGrp="1"/>
          </p:cNvSpPr>
          <p:nvPr>
            <p:ph type="title"/>
          </p:nvPr>
        </p:nvSpPr>
        <p:spPr>
          <a:xfrm>
            <a:off x="7094553" y="634999"/>
            <a:ext cx="4477512" cy="1328932"/>
          </a:xfrm>
        </p:spPr>
        <p:txBody>
          <a:bodyPr anchor="t">
            <a:no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1666" y="5260191"/>
            <a:ext cx="1493097" cy="429768"/>
          </a:xfrm>
        </p:spPr>
        <p:txBody>
          <a:bodyPr/>
          <a:lstStyle>
            <a:lvl1pPr>
              <a:defRPr>
                <a:solidFill>
                  <a:schemeClr val="tx1"/>
                </a:solidFill>
                <a:effectLst/>
              </a:defRPr>
            </a:lvl1pPr>
          </a:lstStyle>
          <a:p>
            <a:fld id="{18FB12C4-D228-0548-ADB4-1A4C8851F4D3}" type="datetime1">
              <a:rPr lang="en-US" smtClean="0"/>
              <a:t>9/15/2025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B44E0F01-74F8-4E05-0BF9-107555BA139C}"/>
              </a:ext>
            </a:extLst>
          </p:cNvPr>
          <p:cNvCxnSpPr>
            <a:cxnSpLocks/>
          </p:cNvCxnSpPr>
          <p:nvPr userDrawn="1"/>
        </p:nvCxnSpPr>
        <p:spPr>
          <a:xfrm>
            <a:off x="6453101" y="164150"/>
            <a:ext cx="57388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599" y="0"/>
            <a:ext cx="5843502"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3" name="Straight Connector 2">
            <a:extLst>
              <a:ext uri="{FF2B5EF4-FFF2-40B4-BE49-F238E27FC236}">
                <a16:creationId xmlns:a16="http://schemas.microsoft.com/office/drawing/2014/main" id="{A85E70CC-C7D7-B9CE-493E-0579781D2D31}"/>
              </a:ext>
            </a:extLst>
          </p:cNvPr>
          <p:cNvCxnSpPr>
            <a:cxnSpLocks/>
          </p:cNvCxnSpPr>
          <p:nvPr userDrawn="1"/>
        </p:nvCxnSpPr>
        <p:spPr>
          <a:xfrm>
            <a:off x="645310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0E830231-922B-910E-CA0F-2B635AE5E80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Content Placeholder 7">
            <a:extLst>
              <a:ext uri="{FF2B5EF4-FFF2-40B4-BE49-F238E27FC236}">
                <a16:creationId xmlns:a16="http://schemas.microsoft.com/office/drawing/2014/main" id="{2805764E-60E5-FE62-A39B-C399C892CA28}"/>
              </a:ext>
            </a:extLst>
          </p:cNvPr>
          <p:cNvSpPr>
            <a:spLocks noGrp="1"/>
          </p:cNvSpPr>
          <p:nvPr>
            <p:ph sz="quarter" idx="15"/>
          </p:nvPr>
        </p:nvSpPr>
        <p:spPr>
          <a:xfrm>
            <a:off x="7094553" y="2110570"/>
            <a:ext cx="4477512" cy="42825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72412716"/>
      </p:ext>
    </p:extLst>
  </p:cSld>
  <p:clrMapOvr>
    <a:overrideClrMapping bg1="lt1" tx1="dk1" bg2="lt2" tx2="dk2" accent1="accent1" accent2="accent2" accent3="accent3" accent4="accent4" accent5="accent5" accent6="accent6" hlink="hlink" folHlink="folHlink"/>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Content with Picture 3">
    <p:bg>
      <p:bgRef idx="1001">
        <a:schemeClr val="bg1"/>
      </p:bgRef>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5514FA0-05E8-2961-1038-EAF5251DC614}"/>
              </a:ext>
            </a:extLst>
          </p:cNvPr>
          <p:cNvSpPr>
            <a:spLocks noGrp="1"/>
          </p:cNvSpPr>
          <p:nvPr>
            <p:ph type="title"/>
          </p:nvPr>
        </p:nvSpPr>
        <p:spPr>
          <a:xfrm>
            <a:off x="4487024" y="634999"/>
            <a:ext cx="6950232" cy="1124525"/>
          </a:xfrm>
        </p:spPr>
        <p:txBody>
          <a:bodyPr anchor="t"/>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rot="16200000">
            <a:off x="-2067304" y="2231454"/>
            <a:ext cx="4564376" cy="429768"/>
          </a:xfrm>
        </p:spPr>
        <p:txBody>
          <a:bodyPr/>
          <a:lstStyle/>
          <a:p>
            <a:r>
              <a:rPr lang="en-US" dirty="0"/>
              <a:t>SAMPLE FOOTER TEXT</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rot="16200000">
            <a:off x="-532354" y="5260879"/>
            <a:ext cx="1494474" cy="429768"/>
          </a:xfrm>
        </p:spPr>
        <p:txBody>
          <a:bodyPr/>
          <a:lstStyle/>
          <a:p>
            <a:fld id="{F2A5EBC1-EEC5-7C42-832C-A9026EE0BC29}" type="datetime1">
              <a:rPr lang="en-US" smtClean="0"/>
              <a:t>9/15/2025</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5EA26726-2193-5028-87FF-55119A73A643}"/>
              </a:ext>
            </a:extLst>
          </p:cNvPr>
          <p:cNvCxnSpPr>
            <a:cxnSpLocks/>
          </p:cNvCxnSpPr>
          <p:nvPr userDrawn="1"/>
        </p:nvCxnSpPr>
        <p:spPr>
          <a:xfrm>
            <a:off x="3854841" y="164150"/>
            <a:ext cx="833715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8328" y="0"/>
            <a:ext cx="3256513" cy="6858000"/>
          </a:xfrm>
          <a:prstGeom prst="rect">
            <a:avLst/>
          </a:prstGeom>
          <a:blipFill dpi="0" rotWithShape="1">
            <a:blip r:embed="rId2">
              <a:alphaModFix amt="60000"/>
            </a:blip>
            <a:srcRect/>
            <a:stretch>
              <a:fillRect l="-74" r="-74"/>
            </a:stretch>
          </a:blipFill>
        </p:spPr>
        <p:txBody>
          <a:bodyPr/>
          <a:lstStyle>
            <a:lvl1pPr marL="0" indent="0">
              <a:buNone/>
              <a:defRPr/>
            </a:lvl1pPr>
          </a:lstStyle>
          <a:p>
            <a:r>
              <a:rPr lang="en-US" dirty="0"/>
              <a:t> </a:t>
            </a:r>
          </a:p>
        </p:txBody>
      </p:sp>
      <p:cxnSp>
        <p:nvCxnSpPr>
          <p:cNvPr id="5" name="Straight Connector 4">
            <a:extLst>
              <a:ext uri="{FF2B5EF4-FFF2-40B4-BE49-F238E27FC236}">
                <a16:creationId xmlns:a16="http://schemas.microsoft.com/office/drawing/2014/main" id="{1FAA0E72-1F2C-EAE4-77B7-9FF7C88D21DD}"/>
              </a:ext>
            </a:extLst>
          </p:cNvPr>
          <p:cNvCxnSpPr>
            <a:cxnSpLocks/>
          </p:cNvCxnSpPr>
          <p:nvPr userDrawn="1"/>
        </p:nvCxnSpPr>
        <p:spPr>
          <a:xfrm>
            <a:off x="385484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EA80D3F-C3CE-0859-0D1F-594C0503DBA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Content Placeholder 7">
            <a:extLst>
              <a:ext uri="{FF2B5EF4-FFF2-40B4-BE49-F238E27FC236}">
                <a16:creationId xmlns:a16="http://schemas.microsoft.com/office/drawing/2014/main" id="{7A9AAC07-CAB1-CF16-5C97-C863D7E6BD22}"/>
              </a:ext>
            </a:extLst>
          </p:cNvPr>
          <p:cNvSpPr>
            <a:spLocks noGrp="1"/>
          </p:cNvSpPr>
          <p:nvPr>
            <p:ph sz="quarter" idx="14"/>
          </p:nvPr>
        </p:nvSpPr>
        <p:spPr>
          <a:xfrm>
            <a:off x="4487024" y="1879608"/>
            <a:ext cx="6950232" cy="434338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52183734"/>
      </p:ext>
    </p:extLst>
  </p:cSld>
  <p:clrMapOvr>
    <a:overrideClrMapping bg1="lt1" tx1="dk1" bg2="lt2" tx2="dk2" accent1="accent1" accent2="accent2" accent3="accent3" accent4="accent4" accent5="accent5" accent6="accent6" hlink="hlink" folHlink="folHlink"/>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819477"/>
            <a:ext cx="4617720" cy="1197864"/>
          </a:xfrm>
          <a:prstGeom prst="rect">
            <a:avLst/>
          </a:prstGeom>
        </p:spPr>
        <p:txBody>
          <a:bodyPr vert="horz" lIns="91440" tIns="45720" rIns="91440" bIns="45720" rtlCol="0" anchor="t">
            <a:normAutofit/>
          </a:bodyPr>
          <a:lstStyle>
            <a:lvl1pPr>
              <a:defRPr lang="en-US"/>
            </a:lvl1pPr>
          </a:lstStyle>
          <a:p>
            <a:pPr lvl="0"/>
            <a:r>
              <a:rPr lang="en-US"/>
              <a:t>Click to edit Master title style</a:t>
            </a:r>
            <a:endParaRPr lang="en-US" dirty="0"/>
          </a:p>
        </p:txBody>
      </p:sp>
      <p:sp>
        <p:nvSpPr>
          <p:cNvPr id="14" name="Picture Placeholder 13">
            <a:extLst>
              <a:ext uri="{FF2B5EF4-FFF2-40B4-BE49-F238E27FC236}">
                <a16:creationId xmlns:a16="http://schemas.microsoft.com/office/drawing/2014/main" id="{ADB4AEC6-2EA4-A5BD-A76D-1C38CE894EC0}"/>
              </a:ext>
            </a:extLst>
          </p:cNvPr>
          <p:cNvSpPr>
            <a:spLocks noGrp="1"/>
          </p:cNvSpPr>
          <p:nvPr>
            <p:ph type="pic" sz="quarter" idx="18" hasCustomPrompt="1"/>
          </p:nvPr>
        </p:nvSpPr>
        <p:spPr>
          <a:xfrm>
            <a:off x="950976" y="2148840"/>
            <a:ext cx="3877056" cy="3877056"/>
          </a:xfrm>
          <a:custGeom>
            <a:avLst/>
            <a:gdLst>
              <a:gd name="connsiteX0" fmla="*/ 2679192 w 5358384"/>
              <a:gd name="connsiteY0" fmla="*/ 0 h 5358384"/>
              <a:gd name="connsiteX1" fmla="*/ 5358384 w 5358384"/>
              <a:gd name="connsiteY1" fmla="*/ 2679192 h 5358384"/>
              <a:gd name="connsiteX2" fmla="*/ 2679192 w 5358384"/>
              <a:gd name="connsiteY2" fmla="*/ 5358384 h 5358384"/>
              <a:gd name="connsiteX3" fmla="*/ 0 w 5358384"/>
              <a:gd name="connsiteY3" fmla="*/ 2679192 h 5358384"/>
              <a:gd name="connsiteX4" fmla="*/ 2679192 w 5358384"/>
              <a:gd name="connsiteY4" fmla="*/ 0 h 53583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8384" h="5358384">
                <a:moveTo>
                  <a:pt x="2679192" y="0"/>
                </a:moveTo>
                <a:cubicBezTo>
                  <a:pt x="4158869" y="0"/>
                  <a:pt x="5358384" y="1199515"/>
                  <a:pt x="5358384" y="2679192"/>
                </a:cubicBezTo>
                <a:cubicBezTo>
                  <a:pt x="5358384" y="4158869"/>
                  <a:pt x="4158869" y="5358384"/>
                  <a:pt x="2679192" y="5358384"/>
                </a:cubicBezTo>
                <a:cubicBezTo>
                  <a:pt x="1199515" y="5358384"/>
                  <a:pt x="0" y="4158869"/>
                  <a:pt x="0" y="2679192"/>
                </a:cubicBezTo>
                <a:cubicBezTo>
                  <a:pt x="0" y="1199515"/>
                  <a:pt x="1199515" y="0"/>
                  <a:pt x="267919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843016" y="950976"/>
            <a:ext cx="5586984" cy="5330952"/>
          </a:xfrm>
          <a:prstGeom prst="rect">
            <a:avLst/>
          </a:prstGeom>
        </p:spPr>
        <p:txBody>
          <a:bodyPr vert="horz" lIns="91440" tIns="45720" rIns="91440" bIns="45720" rtlCol="0" anchor="ctr">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endParaRPr lang="en-US" dirty="0"/>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lvl1pPr>
              <a:defRPr>
                <a:solidFill>
                  <a:schemeClr val="tx1"/>
                </a:solidFill>
              </a:defRPr>
            </a:lvl1p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lvl1pPr>
              <a:defRPr>
                <a:solidFill>
                  <a:schemeClr val="tx1"/>
                </a:solidFill>
              </a:defRPr>
            </a:lvl1p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lvl1pPr>
              <a:defRPr>
                <a:solidFill>
                  <a:schemeClr val="tx1"/>
                </a:solidFill>
              </a:defRPr>
            </a:lvl1pPr>
          </a:lstStyle>
          <a:p>
            <a:fld id="{9EC1A304-701C-41E4-B1CD-607E1F9CDC82}" type="datetime4">
              <a:rPr lang="en-US" smtClean="0"/>
              <a:t>September 15, 2025</a:t>
            </a:fld>
            <a:endParaRPr lang="en-US"/>
          </a:p>
        </p:txBody>
      </p:sp>
    </p:spTree>
    <p:extLst>
      <p:ext uri="{BB962C8B-B14F-4D97-AF65-F5344CB8AC3E}">
        <p14:creationId xmlns:p14="http://schemas.microsoft.com/office/powerpoint/2010/main" val="1895092736"/>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64.xml"/><Relationship Id="rId13" Type="http://schemas.openxmlformats.org/officeDocument/2006/relationships/slideLayout" Target="../slideLayouts/slideLayout69.xml"/><Relationship Id="rId3" Type="http://schemas.openxmlformats.org/officeDocument/2006/relationships/slideLayout" Target="../slideLayouts/slideLayout59.xml"/><Relationship Id="rId7" Type="http://schemas.openxmlformats.org/officeDocument/2006/relationships/slideLayout" Target="../slideLayouts/slideLayout63.xml"/><Relationship Id="rId12" Type="http://schemas.openxmlformats.org/officeDocument/2006/relationships/slideLayout" Target="../slideLayouts/slideLayout68.xml"/><Relationship Id="rId17" Type="http://schemas.openxmlformats.org/officeDocument/2006/relationships/image" Target="../media/image9.jpg"/><Relationship Id="rId2" Type="http://schemas.openxmlformats.org/officeDocument/2006/relationships/slideLayout" Target="../slideLayouts/slideLayout58.xml"/><Relationship Id="rId16" Type="http://schemas.openxmlformats.org/officeDocument/2006/relationships/theme" Target="../theme/theme2.xml"/><Relationship Id="rId1" Type="http://schemas.openxmlformats.org/officeDocument/2006/relationships/slideLayout" Target="../slideLayouts/slideLayout57.xml"/><Relationship Id="rId6" Type="http://schemas.openxmlformats.org/officeDocument/2006/relationships/slideLayout" Target="../slideLayouts/slideLayout62.xml"/><Relationship Id="rId11" Type="http://schemas.openxmlformats.org/officeDocument/2006/relationships/slideLayout" Target="../slideLayouts/slideLayout67.xml"/><Relationship Id="rId5" Type="http://schemas.openxmlformats.org/officeDocument/2006/relationships/slideLayout" Target="../slideLayouts/slideLayout61.xml"/><Relationship Id="rId15" Type="http://schemas.openxmlformats.org/officeDocument/2006/relationships/slideLayout" Target="../slideLayouts/slideLayout71.xml"/><Relationship Id="rId10" Type="http://schemas.openxmlformats.org/officeDocument/2006/relationships/slideLayout" Target="../slideLayouts/slideLayout66.xml"/><Relationship Id="rId4" Type="http://schemas.openxmlformats.org/officeDocument/2006/relationships/slideLayout" Target="../slideLayouts/slideLayout60.xml"/><Relationship Id="rId9" Type="http://schemas.openxmlformats.org/officeDocument/2006/relationships/slideLayout" Target="../slideLayouts/slideLayout65.xml"/><Relationship Id="rId14" Type="http://schemas.openxmlformats.org/officeDocument/2006/relationships/slideLayout" Target="../slideLayouts/slideLayout7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8" name="Title Placeholder 7">
            <a:extLst>
              <a:ext uri="{FF2B5EF4-FFF2-40B4-BE49-F238E27FC236}">
                <a16:creationId xmlns:a16="http://schemas.microsoft.com/office/drawing/2014/main" id="{84B65554-DB7D-CC81-D612-8170BD715444}"/>
              </a:ext>
            </a:extLst>
          </p:cNvPr>
          <p:cNvSpPr>
            <a:spLocks noGrp="1"/>
          </p:cNvSpPr>
          <p:nvPr>
            <p:ph type="title"/>
          </p:nvPr>
        </p:nvSpPr>
        <p:spPr>
          <a:xfrm>
            <a:off x="612648" y="365125"/>
            <a:ext cx="105156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7" name="Text Placeholder 6">
            <a:extLst>
              <a:ext uri="{FF2B5EF4-FFF2-40B4-BE49-F238E27FC236}">
                <a16:creationId xmlns:a16="http://schemas.microsoft.com/office/drawing/2014/main" id="{46EA75EC-5FB9-4085-AA9C-B50367B6E92D}"/>
              </a:ext>
            </a:extLst>
          </p:cNvPr>
          <p:cNvSpPr>
            <a:spLocks noGrp="1"/>
          </p:cNvSpPr>
          <p:nvPr>
            <p:ph type="body" idx="1"/>
          </p:nvPr>
        </p:nvSpPr>
        <p:spPr>
          <a:xfrm>
            <a:off x="612648"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73E5B98-AB07-09F6-04F8-C2EB3C12CD78}"/>
              </a:ext>
            </a:extLst>
          </p:cNvPr>
          <p:cNvSpPr>
            <a:spLocks noGrp="1"/>
          </p:cNvSpPr>
          <p:nvPr>
            <p:ph type="ftr" sz="quarter" idx="3"/>
          </p:nvPr>
        </p:nvSpPr>
        <p:spPr>
          <a:xfrm rot="5400000">
            <a:off x="10469880" y="1609344"/>
            <a:ext cx="2670048" cy="365125"/>
          </a:xfrm>
          <a:prstGeom prst="rect">
            <a:avLst/>
          </a:prstGeom>
        </p:spPr>
        <p:txBody>
          <a:bodyPr vert="horz" lIns="91440" tIns="45720" rIns="91440" bIns="45720" rtlCol="0" anchor="ctr"/>
          <a:lstStyle>
            <a:lvl1pPr algn="r">
              <a:defRPr sz="700" b="1" cap="all" spc="300" baseline="0">
                <a:solidFill>
                  <a:schemeClr val="tx1"/>
                </a:solidFill>
              </a:defRPr>
            </a:lvl1pPr>
          </a:lstStyle>
          <a:p>
            <a:pPr algn="r"/>
            <a:r>
              <a:rPr lang="en-US"/>
              <a:t>Sample Footer Text</a:t>
            </a:r>
          </a:p>
        </p:txBody>
      </p:sp>
      <p:sp>
        <p:nvSpPr>
          <p:cNvPr id="6" name="Slide Number Placeholder 5">
            <a:extLst>
              <a:ext uri="{FF2B5EF4-FFF2-40B4-BE49-F238E27FC236}">
                <a16:creationId xmlns:a16="http://schemas.microsoft.com/office/drawing/2014/main" id="{0332D13A-F013-C2CA-B786-0E62D0843407}"/>
              </a:ext>
            </a:extLst>
          </p:cNvPr>
          <p:cNvSpPr>
            <a:spLocks noGrp="1"/>
          </p:cNvSpPr>
          <p:nvPr>
            <p:ph type="sldNum" sz="quarter" idx="4"/>
          </p:nvPr>
        </p:nvSpPr>
        <p:spPr>
          <a:xfrm>
            <a:off x="11494008" y="3218688"/>
            <a:ext cx="630936" cy="429768"/>
          </a:xfrm>
          <a:prstGeom prst="rect">
            <a:avLst/>
          </a:prstGeom>
        </p:spPr>
        <p:txBody>
          <a:bodyPr vert="horz" lIns="91440" tIns="45720" rIns="91440" bIns="45720" rtlCol="0" anchor="ctr"/>
          <a:lstStyle>
            <a:lvl1pPr algn="ctr">
              <a:defRPr sz="1600" b="1">
                <a:solidFill>
                  <a:schemeClr val="tx1"/>
                </a:solidFill>
                <a:latin typeface="+mj-lt"/>
              </a:defRPr>
            </a:lvl1pPr>
          </a:lstStyle>
          <a:p>
            <a:pPr algn="ctr"/>
            <a:fld id="{8D252C1B-CBF0-4A4D-8F57-7FB989103249}" type="slidenum">
              <a:rPr lang="en-US" smtClean="0"/>
              <a:pPr algn="ctr"/>
              <a:t>‹#›</a:t>
            </a:fld>
            <a:endParaRPr lang="en-US"/>
          </a:p>
        </p:txBody>
      </p:sp>
      <p:sp>
        <p:nvSpPr>
          <p:cNvPr id="4" name="Date Placeholder 3">
            <a:extLst>
              <a:ext uri="{FF2B5EF4-FFF2-40B4-BE49-F238E27FC236}">
                <a16:creationId xmlns:a16="http://schemas.microsoft.com/office/drawing/2014/main" id="{1E9F681B-72AC-AD9A-C239-A41763E16ADA}"/>
              </a:ext>
            </a:extLst>
          </p:cNvPr>
          <p:cNvSpPr>
            <a:spLocks noGrp="1"/>
          </p:cNvSpPr>
          <p:nvPr>
            <p:ph type="dt" sz="half" idx="2"/>
          </p:nvPr>
        </p:nvSpPr>
        <p:spPr>
          <a:xfrm rot="5400000">
            <a:off x="10479024" y="4882896"/>
            <a:ext cx="2670048"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6EA11648-0C4F-47A6-87C5-F11B07111556}" type="datetime4">
              <a:rPr lang="en-US" smtClean="0"/>
              <a:t>September 15, 2025</a:t>
            </a:fld>
            <a:endParaRPr lang="en-US"/>
          </a:p>
        </p:txBody>
      </p:sp>
    </p:spTree>
    <p:extLst>
      <p:ext uri="{BB962C8B-B14F-4D97-AF65-F5344CB8AC3E}">
        <p14:creationId xmlns:p14="http://schemas.microsoft.com/office/powerpoint/2010/main" val="15464260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Lst>
  <p:hf sldNum="0" hdr="0" ftr="0" dt="0"/>
  <p:txStyles>
    <p:titleStyle>
      <a:lvl1pPr algn="l" defTabSz="914400" rtl="0" eaLnBrk="1" latinLnBrk="0" hangingPunct="1">
        <a:lnSpc>
          <a:spcPct val="120000"/>
        </a:lnSpc>
        <a:spcBef>
          <a:spcPct val="0"/>
        </a:spcBef>
        <a:buNone/>
        <a:defRPr lang="en-US" sz="2800" b="1" kern="1200" cap="all" spc="500" baseline="0" dirty="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anose="020B0604020202020204" pitchFamily="34" charset="0"/>
        <a:buChar char="•"/>
        <a:defRPr lang="en-US" sz="1400" kern="1200" smtClean="0">
          <a:solidFill>
            <a:schemeClr val="tx1"/>
          </a:solidFill>
          <a:latin typeface="+mn-lt"/>
          <a:ea typeface="+mn-ea"/>
          <a:cs typeface="+mn-cs"/>
        </a:defRPr>
      </a:lvl1pPr>
      <a:lvl2pPr marL="457200" indent="-228600" algn="l" defTabSz="914400" rtl="0" eaLnBrk="1" latinLnBrk="0" hangingPunct="1">
        <a:lnSpc>
          <a:spcPct val="130000"/>
        </a:lnSpc>
        <a:spcBef>
          <a:spcPts val="500"/>
        </a:spcBef>
        <a:buFont typeface="Arial" panose="020B0604020202020204" pitchFamily="34" charset="0"/>
        <a:buChar char="•"/>
        <a:defRPr lang="en-US" sz="1400" kern="1200" smtClean="0">
          <a:solidFill>
            <a:schemeClr val="tx1"/>
          </a:solidFill>
          <a:latin typeface="+mn-lt"/>
          <a:ea typeface="+mn-ea"/>
          <a:cs typeface="+mn-cs"/>
        </a:defRPr>
      </a:lvl2pPr>
      <a:lvl3pPr marL="685800" indent="-228600" algn="l" defTabSz="914400" rtl="0" eaLnBrk="1" latinLnBrk="0" hangingPunct="1">
        <a:lnSpc>
          <a:spcPct val="130000"/>
        </a:lnSpc>
        <a:spcBef>
          <a:spcPts val="500"/>
        </a:spcBef>
        <a:buFont typeface="Arial" panose="020B0604020202020204" pitchFamily="34" charset="0"/>
        <a:buChar char="•"/>
        <a:defRPr lang="en-US" sz="1400" kern="1200" smtClean="0">
          <a:solidFill>
            <a:schemeClr val="tx1"/>
          </a:solidFill>
          <a:latin typeface="+mn-lt"/>
          <a:ea typeface="+mn-ea"/>
          <a:cs typeface="+mn-cs"/>
        </a:defRPr>
      </a:lvl3pPr>
      <a:lvl4pPr marL="914400" indent="-228600" algn="l" defTabSz="914400" rtl="0" eaLnBrk="1" latinLnBrk="0" hangingPunct="1">
        <a:lnSpc>
          <a:spcPct val="130000"/>
        </a:lnSpc>
        <a:spcBef>
          <a:spcPts val="500"/>
        </a:spcBef>
        <a:buFont typeface="Arial" panose="020B0604020202020204" pitchFamily="34" charset="0"/>
        <a:buChar char="•"/>
        <a:defRPr lang="en-US" sz="1400" kern="1200" smtClean="0">
          <a:solidFill>
            <a:schemeClr val="tx1"/>
          </a:solidFill>
          <a:latin typeface="+mn-lt"/>
          <a:ea typeface="+mn-ea"/>
          <a:cs typeface="+mn-cs"/>
        </a:defRPr>
      </a:lvl4pPr>
      <a:lvl5pPr marL="1143000" indent="-228600" algn="l" defTabSz="914400" rtl="0" eaLnBrk="1" latinLnBrk="0" hangingPunct="1">
        <a:lnSpc>
          <a:spcPct val="130000"/>
        </a:lnSpc>
        <a:spcBef>
          <a:spcPts val="500"/>
        </a:spcBef>
        <a:buFont typeface="Arial" panose="020B0604020202020204" pitchFamily="34" charset="0"/>
        <a:buChar char="•"/>
        <a:defRPr lang="en-US"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6EA11648-0C4F-47A6-87C5-F11B07111556}" type="datetime4">
              <a:rPr lang="en-US" smtClean="0"/>
              <a:t>September 15, 2025</a:t>
            </a:fld>
            <a:endParaRPr lang="en-US"/>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lgn="ctr"/>
            <a:fld id="{8D252C1B-CBF0-4A4D-8F57-7FB989103249}" type="slidenum">
              <a:rPr lang="en-US" smtClean="0"/>
              <a:pPr algn="ctr"/>
              <a:t>‹#›</a:t>
            </a:fld>
            <a:endParaRPr lang="en-US"/>
          </a:p>
        </p:txBody>
      </p:sp>
    </p:spTree>
    <p:extLst>
      <p:ext uri="{BB962C8B-B14F-4D97-AF65-F5344CB8AC3E}">
        <p14:creationId xmlns:p14="http://schemas.microsoft.com/office/powerpoint/2010/main" val="75649760"/>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 id="2147483764" r:id="rId12"/>
    <p:sldLayoutId id="2147483765" r:id="rId13"/>
    <p:sldLayoutId id="2147483766" r:id="rId14"/>
    <p:sldLayoutId id="2147483767" r:id="rId15"/>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8.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5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5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5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60.xml"/></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60.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58.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60.xml"/></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60.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60.xml"/></Relationships>
</file>

<file path=ppt/slides/_rels/slide1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0.xml"/></Relationships>
</file>

<file path=ppt/slides/_rels/slide1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0.xml"/></Relationships>
</file>

<file path=ppt/slides/_rels/slide1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0.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0.xm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0.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1.xml"/><Relationship Id="rId1" Type="http://schemas.openxmlformats.org/officeDocument/2006/relationships/slideLayout" Target="../slideLayouts/slideLayout60.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2.xml"/><Relationship Id="rId1" Type="http://schemas.openxmlformats.org/officeDocument/2006/relationships/slideLayout" Target="../slideLayouts/slideLayout6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42AF458-40C3-482C-A2A0-9DAAC2754F0B}"/>
              </a:ext>
            </a:extLst>
          </p:cNvPr>
          <p:cNvSpPr>
            <a:spLocks noGrp="1"/>
          </p:cNvSpPr>
          <p:nvPr>
            <p:ph type="ctrTitle"/>
          </p:nvPr>
        </p:nvSpPr>
        <p:spPr/>
        <p:txBody>
          <a:bodyPr/>
          <a:lstStyle/>
          <a:p>
            <a:r>
              <a:rPr lang="en-GB" dirty="0"/>
              <a:t>Reflective Writing</a:t>
            </a:r>
          </a:p>
        </p:txBody>
      </p:sp>
      <p:sp>
        <p:nvSpPr>
          <p:cNvPr id="5" name="Subtitle 4">
            <a:extLst>
              <a:ext uri="{FF2B5EF4-FFF2-40B4-BE49-F238E27FC236}">
                <a16:creationId xmlns:a16="http://schemas.microsoft.com/office/drawing/2014/main" id="{93F6D7F0-95EC-4967-87B9-0D3A9ED97109}"/>
              </a:ext>
            </a:extLst>
          </p:cNvPr>
          <p:cNvSpPr>
            <a:spLocks noGrp="1"/>
          </p:cNvSpPr>
          <p:nvPr>
            <p:ph type="subTitle" idx="1"/>
          </p:nvPr>
        </p:nvSpPr>
        <p:spPr/>
        <p:txBody>
          <a:bodyPr/>
          <a:lstStyle/>
          <a:p>
            <a:r>
              <a:rPr lang="en-US" dirty="0"/>
              <a:t>Exploring thoughts through personal and analytical expression</a:t>
            </a:r>
          </a:p>
          <a:p>
            <a:endParaRPr lang="en-GB" dirty="0"/>
          </a:p>
        </p:txBody>
      </p:sp>
    </p:spTree>
    <p:extLst>
      <p:ext uri="{BB962C8B-B14F-4D97-AF65-F5344CB8AC3E}">
        <p14:creationId xmlns:p14="http://schemas.microsoft.com/office/powerpoint/2010/main" val="3064158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F0A41-E593-AB40-9087-593D05F8DBC2}"/>
              </a:ext>
            </a:extLst>
          </p:cNvPr>
          <p:cNvSpPr>
            <a:spLocks noGrp="1"/>
          </p:cNvSpPr>
          <p:nvPr>
            <p:ph type="ctrTitle"/>
          </p:nvPr>
        </p:nvSpPr>
        <p:spPr/>
        <p:txBody>
          <a:bodyPr anchor="b">
            <a:normAutofit/>
          </a:bodyPr>
          <a:lstStyle/>
          <a:p>
            <a:r>
              <a:rPr lang="en-US"/>
              <a:t>Understanding Reflective Writing</a:t>
            </a:r>
          </a:p>
        </p:txBody>
      </p:sp>
    </p:spTree>
    <p:extLst>
      <p:ext uri="{BB962C8B-B14F-4D97-AF65-F5344CB8AC3E}">
        <p14:creationId xmlns:p14="http://schemas.microsoft.com/office/powerpoint/2010/main" val="194196871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50DAA-4AE2-220D-327D-E0FD0AD2DCD2}"/>
              </a:ext>
            </a:extLst>
          </p:cNvPr>
          <p:cNvSpPr>
            <a:spLocks noGrp="1"/>
          </p:cNvSpPr>
          <p:nvPr>
            <p:ph type="title"/>
          </p:nvPr>
        </p:nvSpPr>
        <p:spPr/>
        <p:txBody>
          <a:bodyPr anchor="ctr">
            <a:normAutofit/>
          </a:bodyPr>
          <a:lstStyle/>
          <a:p>
            <a:r>
              <a:rPr lang="en-US"/>
              <a:t>Purpose of Reflective Writing</a:t>
            </a:r>
          </a:p>
        </p:txBody>
      </p:sp>
      <p:graphicFrame>
        <p:nvGraphicFramePr>
          <p:cNvPr id="4" name="Content Placeholder 3">
            <a:extLst>
              <a:ext uri="{FF2B5EF4-FFF2-40B4-BE49-F238E27FC236}">
                <a16:creationId xmlns:a16="http://schemas.microsoft.com/office/drawing/2014/main" id="{55CFCD95-2895-4D89-86D0-2508CA1ED70C}"/>
              </a:ext>
            </a:extLst>
          </p:cNvPr>
          <p:cNvGraphicFramePr>
            <a:graphicFrameLocks noGrp="1"/>
          </p:cNvGraphicFramePr>
          <p:nvPr>
            <p:ph idx="1"/>
            <p:extLst>
              <p:ext uri="{D42A27DB-BD31-4B8C-83A1-F6EECF244321}">
                <p14:modId xmlns:p14="http://schemas.microsoft.com/office/powerpoint/2010/main" val="3878049950"/>
              </p:ext>
              <p:ext uri="{E7BDC344-281C-4309-B0C6-D0EE65EED2A8}">
                <p202:designPr xmlns:p202="http://schemas.microsoft.com/office/powerpoint/2020/02/main" xmlns="">
                  <p202:designTagLst>
                    <p202:designTag name="ARCH:1:CLS" val="InformationBlock"/>
                    <p202:designTag name="ARCH:1:VSVAR" val="VisualTitledTextBox"/>
                  </p202:designTagLst>
                </p202:designPr>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397084"/>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114C0-8ADA-18D8-219E-97C8112A3952}"/>
              </a:ext>
            </a:extLst>
          </p:cNvPr>
          <p:cNvSpPr>
            <a:spLocks noGrp="1"/>
          </p:cNvSpPr>
          <p:nvPr>
            <p:ph type="title"/>
          </p:nvPr>
        </p:nvSpPr>
        <p:spPr/>
        <p:txBody>
          <a:bodyPr anchor="ctr">
            <a:normAutofit/>
          </a:bodyPr>
          <a:lstStyle/>
          <a:p>
            <a:r>
              <a:rPr lang="en-US"/>
              <a:t>Common Frameworks</a:t>
            </a:r>
          </a:p>
        </p:txBody>
      </p:sp>
      <p:graphicFrame>
        <p:nvGraphicFramePr>
          <p:cNvPr id="4" name="Content Placeholder 3">
            <a:extLst>
              <a:ext uri="{FF2B5EF4-FFF2-40B4-BE49-F238E27FC236}">
                <a16:creationId xmlns:a16="http://schemas.microsoft.com/office/drawing/2014/main" id="{E6A3C15D-FC1F-431E-B1DB-4643713DD2C1}"/>
              </a:ext>
            </a:extLst>
          </p:cNvPr>
          <p:cNvGraphicFramePr>
            <a:graphicFrameLocks noGrp="1"/>
          </p:cNvGraphicFramePr>
          <p:nvPr>
            <p:ph idx="1"/>
            <p:extLst>
              <p:ext uri="{D42A27DB-BD31-4B8C-83A1-F6EECF244321}">
                <p14:modId xmlns:p14="http://schemas.microsoft.com/office/powerpoint/2010/main" val="2239813806"/>
              </p:ext>
              <p:ext uri="{E7BDC344-281C-4309-B0C6-D0EE65EED2A8}">
                <p202:designPr xmlns:p202="http://schemas.microsoft.com/office/powerpoint/2020/02/main" xmlns="">
                  <p202:designTagLst>
                    <p202:designTag name="ARCH:1:CLS" val="InformationBlock"/>
                    <p202:designTag name="ARCH:1:VSVAR" val="VisualTitledTextBox"/>
                  </p202:designTagLst>
                </p202:designPr>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02007144"/>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B9ACD-0719-4001-71EB-950FA4C1B84A}"/>
              </a:ext>
            </a:extLst>
          </p:cNvPr>
          <p:cNvSpPr>
            <a:spLocks noGrp="1"/>
          </p:cNvSpPr>
          <p:nvPr>
            <p:ph type="title"/>
          </p:nvPr>
        </p:nvSpPr>
        <p:spPr>
          <a:xfrm>
            <a:off x="612646" y="634991"/>
            <a:ext cx="11323505" cy="755659"/>
          </a:xfrm>
        </p:spPr>
        <p:txBody>
          <a:bodyPr anchor="t">
            <a:normAutofit fontScale="90000"/>
          </a:bodyPr>
          <a:lstStyle/>
          <a:p>
            <a:r>
              <a:rPr lang="en-US"/>
              <a:t>Introduction to Gibbs' Reflective Cycle</a:t>
            </a:r>
          </a:p>
        </p:txBody>
      </p:sp>
      <p:graphicFrame>
        <p:nvGraphicFramePr>
          <p:cNvPr id="7" name="Content Placeholder 6">
            <a:extLst>
              <a:ext uri="{FF2B5EF4-FFF2-40B4-BE49-F238E27FC236}">
                <a16:creationId xmlns:a16="http://schemas.microsoft.com/office/drawing/2014/main" id="{FE90B20A-C917-4620-9A3E-6CEC8F44F1D7}"/>
              </a:ext>
            </a:extLst>
          </p:cNvPr>
          <p:cNvGraphicFramePr>
            <a:graphicFrameLocks noGrp="1"/>
          </p:cNvGraphicFramePr>
          <p:nvPr>
            <p:ph idx="1"/>
            <p:extLst>
              <p:ext uri="{D42A27DB-BD31-4B8C-83A1-F6EECF244321}">
                <p14:modId xmlns:p14="http://schemas.microsoft.com/office/powerpoint/2010/main" val="181360586"/>
              </p:ext>
              <p:ext uri="{E7BDC344-281C-4309-B0C6-D0EE65EED2A8}">
                <p202:designPr xmlns="" xmlns:p202="http://schemas.microsoft.com/office/powerpoint/2020/02/main">
                  <p202:designTagLst>
                    <p202:designTag name="ARCH:1:CLS" val="InformationBlock"/>
                    <p202:designTag name="ARCH:1:VSVAR" val="VisualTitledTextBox"/>
                  </p202:designTagLst>
                </p202:designPr>
              </p:ext>
            </p:extLst>
          </p:nvPr>
        </p:nvGraphicFramePr>
        <p:xfrm>
          <a:off x="612646" y="1572051"/>
          <a:ext cx="11323505" cy="38462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a:extLst>
              <a:ext uri="{FF2B5EF4-FFF2-40B4-BE49-F238E27FC236}">
                <a16:creationId xmlns:a16="http://schemas.microsoft.com/office/drawing/2014/main" id="{72FB10BB-2254-EBE9-3F90-5848069ABAEA}"/>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5</a:t>
            </a:fld>
            <a:endParaRPr lang="en-US"/>
          </a:p>
        </p:txBody>
      </p:sp>
    </p:spTree>
    <p:extLst>
      <p:ext uri="{BB962C8B-B14F-4D97-AF65-F5344CB8AC3E}">
        <p14:creationId xmlns:p14="http://schemas.microsoft.com/office/powerpoint/2010/main" val="2805577374"/>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A90FA-1A60-519F-4F51-A3964146A67C}"/>
              </a:ext>
            </a:extLst>
          </p:cNvPr>
          <p:cNvSpPr>
            <a:spLocks noGrp="1"/>
          </p:cNvSpPr>
          <p:nvPr>
            <p:ph type="title"/>
          </p:nvPr>
        </p:nvSpPr>
        <p:spPr>
          <a:xfrm>
            <a:off x="609600" y="274638"/>
            <a:ext cx="10972800" cy="1143000"/>
          </a:xfrm>
        </p:spPr>
        <p:txBody>
          <a:bodyPr anchor="ctr">
            <a:normAutofit/>
          </a:bodyPr>
          <a:lstStyle/>
          <a:p>
            <a:r>
              <a:rPr lang="en-US"/>
              <a:t>Stage 1: Description</a:t>
            </a:r>
          </a:p>
        </p:txBody>
      </p:sp>
      <p:sp>
        <p:nvSpPr>
          <p:cNvPr id="7" name="Content Placeholder 6">
            <a:extLst>
              <a:ext uri="{FF2B5EF4-FFF2-40B4-BE49-F238E27FC236}">
                <a16:creationId xmlns:a16="http://schemas.microsoft.com/office/drawing/2014/main" id="{02FA54D5-82DD-7BDC-FA3D-825CA9F5FFC5}"/>
              </a:ext>
            </a:extLst>
          </p:cNvPr>
          <p:cNvSpPr>
            <a:spLocks noGrp="1"/>
          </p:cNvSpPr>
          <p:nvPr>
            <p:ph sz="half" idx="1"/>
            <p:extLst>
              <p:ext uri="{E7BDC344-281C-4309-B0C6-D0EE65EED2A8}">
                <p202:designPr xmlns="" xmlns:p202="http://schemas.microsoft.com/office/powerpoint/2020/02/main">
                  <p202:designTagLst>
                    <p202:designTag name="ARCH:1:CLS" val="InformationBlock"/>
                    <p202:designTag name="ARCH:1:VSVAR" val="TitledTextBox"/>
                  </p202:designTagLst>
                </p202:designPr>
              </p:ext>
            </p:extLst>
          </p:nvPr>
        </p:nvSpPr>
        <p:spPr>
          <a:xfrm>
            <a:off x="609600" y="1600201"/>
            <a:ext cx="5384800" cy="3989040"/>
          </a:xfrm>
        </p:spPr>
        <p:txBody>
          <a:bodyPr>
            <a:normAutofit/>
          </a:bodyPr>
          <a:lstStyle/>
          <a:p>
            <a:pPr marL="0" indent="0">
              <a:lnSpc>
                <a:spcPct val="90000"/>
              </a:lnSpc>
              <a:spcBef>
                <a:spcPts val="2500"/>
              </a:spcBef>
              <a:buFont typeface="Arial" panose="020B0604020202020204" pitchFamily="34" charset="0"/>
              <a:buNone/>
            </a:pPr>
            <a:r>
              <a:rPr lang="en-GB" sz="1800" b="1" dirty="0"/>
              <a:t>Objective Recounting</a:t>
            </a:r>
          </a:p>
          <a:p>
            <a:pPr marL="0" lvl="1" indent="0">
              <a:lnSpc>
                <a:spcPct val="90000"/>
              </a:lnSpc>
              <a:buFont typeface="Arial" panose="020B0604020202020204" pitchFamily="34" charset="0"/>
              <a:buNone/>
            </a:pPr>
            <a:r>
              <a:rPr lang="en-GB" sz="1800" dirty="0"/>
              <a:t>This stage involves describing the experience factually without interpretation or judgment to create an accurate record.</a:t>
            </a:r>
          </a:p>
          <a:p>
            <a:pPr marL="0" indent="0">
              <a:lnSpc>
                <a:spcPct val="90000"/>
              </a:lnSpc>
              <a:spcBef>
                <a:spcPts val="2500"/>
              </a:spcBef>
              <a:buFont typeface="Arial" panose="020B0604020202020204" pitchFamily="34" charset="0"/>
              <a:buNone/>
            </a:pPr>
            <a:r>
              <a:rPr lang="en-GB" sz="1800" b="1" dirty="0"/>
              <a:t>Event Contextualisation</a:t>
            </a:r>
          </a:p>
          <a:p>
            <a:pPr marL="0" lvl="1" indent="0">
              <a:lnSpc>
                <a:spcPct val="90000"/>
              </a:lnSpc>
              <a:buFont typeface="Arial" panose="020B0604020202020204" pitchFamily="34" charset="0"/>
              <a:buNone/>
            </a:pPr>
            <a:r>
              <a:rPr lang="en-GB" sz="1800" dirty="0"/>
              <a:t>Detailing what happened, who was involved, and when and where the event occurred to set the reflection foundation.</a:t>
            </a:r>
          </a:p>
          <a:p>
            <a:pPr marL="0" indent="0">
              <a:lnSpc>
                <a:spcPct val="90000"/>
              </a:lnSpc>
              <a:spcBef>
                <a:spcPts val="2500"/>
              </a:spcBef>
              <a:buFont typeface="Arial" panose="020B0604020202020204" pitchFamily="34" charset="0"/>
              <a:buNone/>
            </a:pPr>
            <a:r>
              <a:rPr lang="en-GB" sz="1800" b="1" dirty="0"/>
              <a:t>Clear and Concise Account</a:t>
            </a:r>
          </a:p>
          <a:p>
            <a:pPr marL="0" lvl="1" indent="0">
              <a:lnSpc>
                <a:spcPct val="90000"/>
              </a:lnSpc>
              <a:buFont typeface="Arial" panose="020B0604020202020204" pitchFamily="34" charset="0"/>
              <a:buNone/>
            </a:pPr>
            <a:r>
              <a:rPr lang="en-GB" sz="1800" dirty="0"/>
              <a:t>Providing a clear, concise account ensures subsequent reflection stages are grounded in accurate and relevant information.</a:t>
            </a:r>
          </a:p>
        </p:txBody>
      </p:sp>
      <p:pic>
        <p:nvPicPr>
          <p:cNvPr id="10" name="Content Placeholder 9">
            <a:extLst>
              <a:ext uri="{FF2B5EF4-FFF2-40B4-BE49-F238E27FC236}">
                <a16:creationId xmlns:a16="http://schemas.microsoft.com/office/drawing/2014/main" id="{4CD4A019-13CC-4CCC-AE3A-19F65DBC4358}"/>
              </a:ext>
            </a:extLst>
          </p:cNvPr>
          <p:cNvPicPr>
            <a:picLocks noGrp="1" noChangeAspect="1"/>
          </p:cNvPicPr>
          <p:nvPr>
            <p:ph sz="half" idx="2"/>
          </p:nvPr>
        </p:nvPicPr>
        <p:blipFill>
          <a:blip r:embed="rId3"/>
          <a:stretch>
            <a:fillRect/>
          </a:stretch>
        </p:blipFill>
        <p:spPr>
          <a:xfrm>
            <a:off x="6895480" y="1600201"/>
            <a:ext cx="3989040" cy="3989040"/>
          </a:xfrm>
          <a:prstGeom prst="rect">
            <a:avLst/>
          </a:prstGeom>
          <a:noFill/>
        </p:spPr>
      </p:pic>
      <p:sp>
        <p:nvSpPr>
          <p:cNvPr id="4" name="Date Placeholder 3" hidden="1">
            <a:extLst>
              <a:ext uri="{FF2B5EF4-FFF2-40B4-BE49-F238E27FC236}">
                <a16:creationId xmlns:a16="http://schemas.microsoft.com/office/drawing/2014/main" id="{F5E0DF8F-E478-9E2F-D815-258C0A47C085}"/>
              </a:ext>
            </a:extLst>
          </p:cNvPr>
          <p:cNvSpPr>
            <a:spLocks noGrp="1"/>
          </p:cNvSpPr>
          <p:nvPr>
            <p:ph type="dt" sz="half" idx="10"/>
          </p:nvPr>
        </p:nvSpPr>
        <p:spPr/>
        <p:txBody>
          <a:bodyPr anchor="ctr">
            <a:normAutofit/>
          </a:bodyPr>
          <a:lstStyle/>
          <a:p>
            <a:pPr>
              <a:lnSpc>
                <a:spcPct val="90000"/>
              </a:lnSpc>
              <a:spcAft>
                <a:spcPts val="600"/>
              </a:spcAft>
            </a:pPr>
            <a:fld id="{FAA6F6B0-7BDB-FB4C-9D76-500FE2DDFD1B}" type="datetime1">
              <a:rPr lang="en-US" sz="900" smtClean="0"/>
              <a:pPr>
                <a:lnSpc>
                  <a:spcPct val="90000"/>
                </a:lnSpc>
                <a:spcAft>
                  <a:spcPts val="600"/>
                </a:spcAft>
              </a:pPr>
              <a:t>9/15/2025</a:t>
            </a:fld>
            <a:endParaRPr lang="en-US" sz="900"/>
          </a:p>
        </p:txBody>
      </p:sp>
      <p:sp>
        <p:nvSpPr>
          <p:cNvPr id="5" name="Slide Number Placeholder 4" hidden="1">
            <a:extLst>
              <a:ext uri="{FF2B5EF4-FFF2-40B4-BE49-F238E27FC236}">
                <a16:creationId xmlns:a16="http://schemas.microsoft.com/office/drawing/2014/main" id="{BCBE4D0C-AD1A-0DCB-A0EB-A330D9663E92}"/>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6</a:t>
            </a:fld>
            <a:endParaRPr lang="en-US"/>
          </a:p>
        </p:txBody>
      </p:sp>
    </p:spTree>
    <p:extLst>
      <p:ext uri="{BB962C8B-B14F-4D97-AF65-F5344CB8AC3E}">
        <p14:creationId xmlns:p14="http://schemas.microsoft.com/office/powerpoint/2010/main" val="284974054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E1F2E-73CA-5EFF-69A2-4EE5753FFB84}"/>
              </a:ext>
            </a:extLst>
          </p:cNvPr>
          <p:cNvSpPr>
            <a:spLocks noGrp="1"/>
          </p:cNvSpPr>
          <p:nvPr>
            <p:ph type="title"/>
          </p:nvPr>
        </p:nvSpPr>
        <p:spPr>
          <a:xfrm>
            <a:off x="609600" y="274638"/>
            <a:ext cx="10972800" cy="1143000"/>
          </a:xfrm>
        </p:spPr>
        <p:txBody>
          <a:bodyPr anchor="ctr">
            <a:normAutofit/>
          </a:bodyPr>
          <a:lstStyle/>
          <a:p>
            <a:pPr>
              <a:lnSpc>
                <a:spcPct val="90000"/>
              </a:lnSpc>
            </a:pPr>
            <a:r>
              <a:rPr lang="en-US" sz="3700"/>
              <a:t>Stage 2: Feelings</a:t>
            </a:r>
            <a:br>
              <a:rPr lang="en-US" sz="3700"/>
            </a:br>
            <a:endParaRPr lang="en-US" sz="3700"/>
          </a:p>
        </p:txBody>
      </p:sp>
      <p:sp>
        <p:nvSpPr>
          <p:cNvPr id="10" name="Content Placeholder 9">
            <a:extLst>
              <a:ext uri="{FF2B5EF4-FFF2-40B4-BE49-F238E27FC236}">
                <a16:creationId xmlns:a16="http://schemas.microsoft.com/office/drawing/2014/main" id="{43A62CBD-56B8-4D7A-B31D-74ED937863A5}"/>
              </a:ext>
            </a:extLst>
          </p:cNvPr>
          <p:cNvSpPr>
            <a:spLocks noGrp="1"/>
          </p:cNvSpPr>
          <p:nvPr>
            <p:ph sz="half" idx="1"/>
          </p:nvPr>
        </p:nvSpPr>
        <p:spPr>
          <a:xfrm>
            <a:off x="609599" y="1600200"/>
            <a:ext cx="5678311" cy="4983161"/>
          </a:xfrm>
        </p:spPr>
        <p:txBody>
          <a:bodyPr>
            <a:normAutofit/>
          </a:bodyPr>
          <a:lstStyle/>
          <a:p>
            <a:pPr>
              <a:lnSpc>
                <a:spcPct val="90000"/>
              </a:lnSpc>
            </a:pPr>
            <a:r>
              <a:rPr lang="en-US" sz="2000" b="1" dirty="0"/>
              <a:t>Emotional Exploration</a:t>
            </a:r>
          </a:p>
          <a:p>
            <a:pPr marL="0" indent="0">
              <a:lnSpc>
                <a:spcPct val="90000"/>
              </a:lnSpc>
              <a:buNone/>
            </a:pPr>
            <a:r>
              <a:rPr lang="en-US" sz="2000" dirty="0"/>
              <a:t>Individuals examine their emotions before, during, and after the experience to gain insight into their feelings.</a:t>
            </a:r>
          </a:p>
          <a:p>
            <a:pPr>
              <a:lnSpc>
                <a:spcPct val="90000"/>
              </a:lnSpc>
              <a:spcBef>
                <a:spcPts val="0"/>
              </a:spcBef>
              <a:defRPr/>
            </a:pPr>
            <a:r>
              <a:rPr lang="en-US" sz="2000" b="1" dirty="0"/>
              <a:t>Impact on Behavior</a:t>
            </a:r>
          </a:p>
          <a:p>
            <a:pPr marL="0" marR="0" lvl="0" indent="0" defTabSz="914400" rtl="0" eaLnBrk="1" fontAlgn="auto" latinLnBrk="0" hangingPunct="1">
              <a:lnSpc>
                <a:spcPct val="90000"/>
              </a:lnSpc>
              <a:spcBef>
                <a:spcPts val="0"/>
              </a:spcBef>
              <a:spcAft>
                <a:spcPts val="0"/>
              </a:spcAft>
              <a:buClrTx/>
              <a:buSzTx/>
              <a:buFontTx/>
              <a:buNone/>
              <a:tabLst/>
              <a:defRPr/>
            </a:pPr>
            <a:r>
              <a:rPr lang="en-US" sz="2000" dirty="0"/>
              <a:t>Understanding feelings helps reveal motivations and reactions that influence behavior and decision-making.</a:t>
            </a:r>
          </a:p>
          <a:p>
            <a:pPr>
              <a:lnSpc>
                <a:spcPct val="90000"/>
              </a:lnSpc>
              <a:spcBef>
                <a:spcPts val="0"/>
              </a:spcBef>
              <a:defRPr/>
            </a:pPr>
            <a:r>
              <a:rPr lang="en-US" sz="2000" b="1" dirty="0"/>
              <a:t>Self-Awareness and Growth</a:t>
            </a:r>
          </a:p>
          <a:p>
            <a:pPr marL="0" marR="0" lvl="0" indent="0" defTabSz="914400" rtl="0" eaLnBrk="1" fontAlgn="auto" latinLnBrk="0" hangingPunct="1">
              <a:lnSpc>
                <a:spcPct val="90000"/>
              </a:lnSpc>
              <a:spcBef>
                <a:spcPts val="0"/>
              </a:spcBef>
              <a:spcAft>
                <a:spcPts val="0"/>
              </a:spcAft>
              <a:buClrTx/>
              <a:buSzTx/>
              <a:buFontTx/>
              <a:buNone/>
              <a:tabLst/>
              <a:defRPr/>
            </a:pPr>
            <a:r>
              <a:rPr lang="en-US" sz="2000" dirty="0"/>
              <a:t>Acknowledging emotions fosters honesty, self-awareness, and identifies areas for emotional development.</a:t>
            </a:r>
          </a:p>
          <a:p>
            <a:pPr marL="0" marR="0" lvl="0" indent="0" defTabSz="914400" rtl="0" eaLnBrk="1" fontAlgn="auto" latinLnBrk="0" hangingPunct="1">
              <a:lnSpc>
                <a:spcPct val="90000"/>
              </a:lnSpc>
              <a:spcBef>
                <a:spcPts val="0"/>
              </a:spcBef>
              <a:spcAft>
                <a:spcPts val="0"/>
              </a:spcAft>
              <a:buClrTx/>
              <a:buSzTx/>
              <a:buFontTx/>
              <a:buNone/>
              <a:tabLst/>
              <a:defRPr/>
            </a:pPr>
            <a:endParaRPr lang="en-US" sz="2000" dirty="0"/>
          </a:p>
          <a:p>
            <a:pPr marL="0" indent="0">
              <a:lnSpc>
                <a:spcPct val="90000"/>
              </a:lnSpc>
              <a:buNone/>
            </a:pPr>
            <a:br>
              <a:rPr lang="en-US" sz="2000" dirty="0"/>
            </a:br>
            <a:endParaRPr lang="en-GB" sz="2000" dirty="0"/>
          </a:p>
        </p:txBody>
      </p:sp>
      <p:pic>
        <p:nvPicPr>
          <p:cNvPr id="8" name="Picture 7">
            <a:extLst>
              <a:ext uri="{FF2B5EF4-FFF2-40B4-BE49-F238E27FC236}">
                <a16:creationId xmlns:a16="http://schemas.microsoft.com/office/drawing/2014/main" id="{16665416-E104-4F7D-8C6E-A5237DAEDA48}"/>
              </a:ext>
            </a:extLst>
          </p:cNvPr>
          <p:cNvPicPr>
            <a:picLocks noChangeAspect="1"/>
          </p:cNvPicPr>
          <p:nvPr/>
        </p:nvPicPr>
        <p:blipFill>
          <a:blip r:embed="rId3"/>
          <a:stretch>
            <a:fillRect/>
          </a:stretch>
        </p:blipFill>
        <p:spPr>
          <a:xfrm>
            <a:off x="6895480" y="1600201"/>
            <a:ext cx="3989040" cy="3989040"/>
          </a:xfrm>
          <a:prstGeom prst="rect">
            <a:avLst/>
          </a:prstGeom>
          <a:noFill/>
        </p:spPr>
      </p:pic>
      <p:sp>
        <p:nvSpPr>
          <p:cNvPr id="4" name="Date Placeholder 3" hidden="1">
            <a:extLst>
              <a:ext uri="{FF2B5EF4-FFF2-40B4-BE49-F238E27FC236}">
                <a16:creationId xmlns:a16="http://schemas.microsoft.com/office/drawing/2014/main" id="{8AAAB91F-5916-5AE8-27DA-8C48C822244E}"/>
              </a:ext>
            </a:extLst>
          </p:cNvPr>
          <p:cNvSpPr>
            <a:spLocks noGrp="1"/>
          </p:cNvSpPr>
          <p:nvPr>
            <p:ph type="dt" sz="half" idx="10"/>
          </p:nvPr>
        </p:nvSpPr>
        <p:spPr/>
        <p:txBody>
          <a:bodyPr anchor="ctr">
            <a:normAutofit lnSpcReduction="10000"/>
          </a:bodyPr>
          <a:lstStyle/>
          <a:p>
            <a:pPr>
              <a:lnSpc>
                <a:spcPct val="90000"/>
              </a:lnSpc>
              <a:spcAft>
                <a:spcPts val="600"/>
              </a:spcAft>
            </a:pPr>
            <a:fld id="{553ED406-9BBB-8243-8F57-F2904DFCFBBC}" type="datetime1">
              <a:rPr lang="en-US" sz="1000" smtClean="0"/>
              <a:pPr>
                <a:lnSpc>
                  <a:spcPct val="90000"/>
                </a:lnSpc>
                <a:spcAft>
                  <a:spcPts val="600"/>
                </a:spcAft>
              </a:pPr>
              <a:t>9/15/2025</a:t>
            </a:fld>
            <a:endParaRPr lang="en-US" sz="1000"/>
          </a:p>
        </p:txBody>
      </p:sp>
      <p:sp>
        <p:nvSpPr>
          <p:cNvPr id="5" name="Slide Number Placeholder 4" hidden="1">
            <a:extLst>
              <a:ext uri="{FF2B5EF4-FFF2-40B4-BE49-F238E27FC236}">
                <a16:creationId xmlns:a16="http://schemas.microsoft.com/office/drawing/2014/main" id="{8BF0596E-3D90-E255-31B9-45C812211034}"/>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smtClean="0"/>
              <a:pPr>
                <a:spcAft>
                  <a:spcPts val="600"/>
                </a:spcAft>
              </a:pPr>
              <a:t>7</a:t>
            </a:fld>
            <a:endParaRPr lang="en-US"/>
          </a:p>
        </p:txBody>
      </p:sp>
    </p:spTree>
    <p:extLst>
      <p:ext uri="{BB962C8B-B14F-4D97-AF65-F5344CB8AC3E}">
        <p14:creationId xmlns:p14="http://schemas.microsoft.com/office/powerpoint/2010/main" val="2366507857"/>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FC2F3-0779-0985-2460-7BD99F03D2CC}"/>
              </a:ext>
            </a:extLst>
          </p:cNvPr>
          <p:cNvSpPr>
            <a:spLocks noGrp="1"/>
          </p:cNvSpPr>
          <p:nvPr>
            <p:ph type="title"/>
          </p:nvPr>
        </p:nvSpPr>
        <p:spPr>
          <a:xfrm>
            <a:off x="612646" y="634991"/>
            <a:ext cx="11323505" cy="755659"/>
          </a:xfrm>
        </p:spPr>
        <p:txBody>
          <a:bodyPr anchor="t">
            <a:normAutofit fontScale="90000"/>
          </a:bodyPr>
          <a:lstStyle/>
          <a:p>
            <a:r>
              <a:rPr lang="en-US"/>
              <a:t>Stage 3: Evaluation</a:t>
            </a:r>
          </a:p>
        </p:txBody>
      </p:sp>
      <p:graphicFrame>
        <p:nvGraphicFramePr>
          <p:cNvPr id="7" name="Content Placeholder 6">
            <a:extLst>
              <a:ext uri="{FF2B5EF4-FFF2-40B4-BE49-F238E27FC236}">
                <a16:creationId xmlns:a16="http://schemas.microsoft.com/office/drawing/2014/main" id="{5CCF8979-E953-49D1-BC9B-2083BDB00FA0}"/>
              </a:ext>
            </a:extLst>
          </p:cNvPr>
          <p:cNvGraphicFramePr>
            <a:graphicFrameLocks noGrp="1"/>
          </p:cNvGraphicFramePr>
          <p:nvPr>
            <p:ph idx="1"/>
            <p:extLst>
              <p:ext uri="{D42A27DB-BD31-4B8C-83A1-F6EECF244321}">
                <p14:modId xmlns:p14="http://schemas.microsoft.com/office/powerpoint/2010/main" val="1608731442"/>
              </p:ext>
              <p:ext uri="{E7BDC344-281C-4309-B0C6-D0EE65EED2A8}">
                <p202:designPr xmlns="" xmlns:p202="http://schemas.microsoft.com/office/powerpoint/2020/02/main">
                  <p202:designTagLst>
                    <p202:designTag name="ARCH:1:CLS" val="InformationBlock"/>
                    <p202:designTag name="ARCH:1:VSVAR" val="VisualTitledTextBox"/>
                  </p202:designTagLst>
                </p202:designPr>
              </p:ext>
            </p:extLst>
          </p:nvPr>
        </p:nvGraphicFramePr>
        <p:xfrm>
          <a:off x="1027289" y="1572050"/>
          <a:ext cx="10908862" cy="4083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a:extLst>
              <a:ext uri="{FF2B5EF4-FFF2-40B4-BE49-F238E27FC236}">
                <a16:creationId xmlns:a16="http://schemas.microsoft.com/office/drawing/2014/main" id="{2FCF29B2-F2AE-912B-6C62-BA425221C086}"/>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8</a:t>
            </a:fld>
            <a:endParaRPr lang="en-US"/>
          </a:p>
        </p:txBody>
      </p:sp>
    </p:spTree>
    <p:extLst>
      <p:ext uri="{BB962C8B-B14F-4D97-AF65-F5344CB8AC3E}">
        <p14:creationId xmlns:p14="http://schemas.microsoft.com/office/powerpoint/2010/main" val="2030252731"/>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D2173-E1F4-DB0D-DFF2-87011D3DC94A}"/>
              </a:ext>
            </a:extLst>
          </p:cNvPr>
          <p:cNvSpPr>
            <a:spLocks noGrp="1"/>
          </p:cNvSpPr>
          <p:nvPr>
            <p:ph type="title"/>
          </p:nvPr>
        </p:nvSpPr>
        <p:spPr>
          <a:xfrm>
            <a:off x="609600" y="274638"/>
            <a:ext cx="10972800" cy="1143000"/>
          </a:xfrm>
        </p:spPr>
        <p:txBody>
          <a:bodyPr anchor="ctr">
            <a:normAutofit/>
          </a:bodyPr>
          <a:lstStyle/>
          <a:p>
            <a:r>
              <a:rPr lang="en-US"/>
              <a:t>Stage 4: Analysis</a:t>
            </a:r>
          </a:p>
        </p:txBody>
      </p:sp>
      <p:sp>
        <p:nvSpPr>
          <p:cNvPr id="7" name="Content Placeholder 6">
            <a:extLst>
              <a:ext uri="{FF2B5EF4-FFF2-40B4-BE49-F238E27FC236}">
                <a16:creationId xmlns:a16="http://schemas.microsoft.com/office/drawing/2014/main" id="{0F833FD7-61F0-5C5B-8929-3B73A42A71DB}"/>
              </a:ext>
            </a:extLst>
          </p:cNvPr>
          <p:cNvSpPr>
            <a:spLocks noGrp="1"/>
          </p:cNvSpPr>
          <p:nvPr>
            <p:ph sz="half" idx="1"/>
            <p:extLst>
              <p:ext uri="{E7BDC344-281C-4309-B0C6-D0EE65EED2A8}">
                <p202:designPr xmlns="" xmlns:p202="http://schemas.microsoft.com/office/powerpoint/2020/02/main">
                  <p202:designTagLst>
                    <p202:designTag name="ARCH:1:CLS" val="InformationBlock"/>
                    <p202:designTag name="ARCH:1:VSVAR" val="TitledTextBox"/>
                  </p202:designTagLst>
                </p202:designPr>
              </p:ext>
            </p:extLst>
          </p:nvPr>
        </p:nvSpPr>
        <p:spPr>
          <a:xfrm>
            <a:off x="609600" y="1600201"/>
            <a:ext cx="5384800" cy="3989040"/>
          </a:xfrm>
        </p:spPr>
        <p:txBody>
          <a:bodyPr>
            <a:normAutofit/>
          </a:bodyPr>
          <a:lstStyle/>
          <a:p>
            <a:pPr marL="0" indent="0">
              <a:lnSpc>
                <a:spcPct val="90000"/>
              </a:lnSpc>
              <a:spcBef>
                <a:spcPts val="2500"/>
              </a:spcBef>
              <a:buFont typeface="Arial" panose="020B0604020202020204" pitchFamily="34" charset="0"/>
              <a:buNone/>
            </a:pPr>
            <a:r>
              <a:rPr lang="en-GB" sz="1500" b="1"/>
              <a:t>Understanding Causes and Consequences</a:t>
            </a:r>
          </a:p>
          <a:p>
            <a:pPr marL="0" lvl="1" indent="0">
              <a:lnSpc>
                <a:spcPct val="90000"/>
              </a:lnSpc>
              <a:buFont typeface="Arial" panose="020B0604020202020204" pitchFamily="34" charset="0"/>
              <a:buNone/>
            </a:pPr>
            <a:r>
              <a:rPr lang="en-GB" sz="1500"/>
              <a:t>Analysis involves examining the reasons behind actions and their outcomes to gain deeper insights.</a:t>
            </a:r>
          </a:p>
          <a:p>
            <a:pPr marL="0" indent="0">
              <a:lnSpc>
                <a:spcPct val="90000"/>
              </a:lnSpc>
              <a:spcBef>
                <a:spcPts val="2500"/>
              </a:spcBef>
              <a:buFont typeface="Arial" panose="020B0604020202020204" pitchFamily="34" charset="0"/>
              <a:buNone/>
            </a:pPr>
            <a:r>
              <a:rPr lang="en-GB" sz="1500" b="1"/>
              <a:t>Linking to Theories and Concepts</a:t>
            </a:r>
          </a:p>
          <a:p>
            <a:pPr marL="0" lvl="1" indent="0">
              <a:lnSpc>
                <a:spcPct val="90000"/>
              </a:lnSpc>
              <a:buFont typeface="Arial" panose="020B0604020202020204" pitchFamily="34" charset="0"/>
              <a:buNone/>
            </a:pPr>
            <a:r>
              <a:rPr lang="en-GB" sz="1500"/>
              <a:t>Connecting experiences to relevant theories enhances comprehension and contextual understanding.</a:t>
            </a:r>
          </a:p>
          <a:p>
            <a:pPr marL="0" indent="0">
              <a:lnSpc>
                <a:spcPct val="90000"/>
              </a:lnSpc>
              <a:spcBef>
                <a:spcPts val="2500"/>
              </a:spcBef>
              <a:buFont typeface="Arial" panose="020B0604020202020204" pitchFamily="34" charset="0"/>
              <a:buNone/>
            </a:pPr>
            <a:r>
              <a:rPr lang="en-GB" sz="1500" b="1"/>
              <a:t>Encouraging Critical Thinking</a:t>
            </a:r>
          </a:p>
          <a:p>
            <a:pPr marL="0" lvl="1" indent="0">
              <a:lnSpc>
                <a:spcPct val="90000"/>
              </a:lnSpc>
              <a:buFont typeface="Arial" panose="020B0604020202020204" pitchFamily="34" charset="0"/>
              <a:buNone/>
            </a:pPr>
            <a:r>
              <a:rPr lang="en-GB" sz="1500"/>
              <a:t>Critical thinking helps uncover hidden patterns and insights not immediately obvious.</a:t>
            </a:r>
          </a:p>
          <a:p>
            <a:pPr marL="0" indent="0">
              <a:lnSpc>
                <a:spcPct val="90000"/>
              </a:lnSpc>
              <a:spcBef>
                <a:spcPts val="2500"/>
              </a:spcBef>
              <a:buFont typeface="Arial" panose="020B0604020202020204" pitchFamily="34" charset="0"/>
              <a:buNone/>
            </a:pPr>
            <a:r>
              <a:rPr lang="en-GB" sz="1500" b="1"/>
              <a:t>Developing Nuanced Understanding</a:t>
            </a:r>
          </a:p>
          <a:p>
            <a:pPr marL="0" lvl="1" indent="0">
              <a:lnSpc>
                <a:spcPct val="90000"/>
              </a:lnSpc>
              <a:buFont typeface="Arial" panose="020B0604020202020204" pitchFamily="34" charset="0"/>
              <a:buNone/>
            </a:pPr>
            <a:r>
              <a:rPr lang="en-GB" sz="1500"/>
              <a:t>Analysis fosters a deeper understanding of </a:t>
            </a:r>
            <a:r>
              <a:rPr lang="en-GB" sz="1500" err="1"/>
              <a:t>behavior</a:t>
            </a:r>
            <a:r>
              <a:rPr lang="en-GB" sz="1500"/>
              <a:t> and its impact for better decision-making.</a:t>
            </a:r>
          </a:p>
        </p:txBody>
      </p:sp>
      <p:pic>
        <p:nvPicPr>
          <p:cNvPr id="10" name="Picture 9">
            <a:extLst>
              <a:ext uri="{FF2B5EF4-FFF2-40B4-BE49-F238E27FC236}">
                <a16:creationId xmlns:a16="http://schemas.microsoft.com/office/drawing/2014/main" id="{62958A67-7B1A-4F46-9579-7F5B92849D13}"/>
              </a:ext>
            </a:extLst>
          </p:cNvPr>
          <p:cNvPicPr>
            <a:picLocks noChangeAspect="1"/>
          </p:cNvPicPr>
          <p:nvPr/>
        </p:nvPicPr>
        <p:blipFill>
          <a:blip r:embed="rId3"/>
          <a:srcRect t="13692" b="12043"/>
          <a:stretch>
            <a:fillRect/>
          </a:stretch>
        </p:blipFill>
        <p:spPr>
          <a:xfrm>
            <a:off x="6197600" y="1600201"/>
            <a:ext cx="5384800" cy="3989040"/>
          </a:xfrm>
          <a:prstGeom prst="rect">
            <a:avLst/>
          </a:prstGeom>
          <a:noFill/>
        </p:spPr>
      </p:pic>
      <p:sp>
        <p:nvSpPr>
          <p:cNvPr id="4" name="Date Placeholder 3" hidden="1">
            <a:extLst>
              <a:ext uri="{FF2B5EF4-FFF2-40B4-BE49-F238E27FC236}">
                <a16:creationId xmlns:a16="http://schemas.microsoft.com/office/drawing/2014/main" id="{32F58DDC-AF06-6A90-5441-96EE09EF0E04}"/>
              </a:ext>
            </a:extLst>
          </p:cNvPr>
          <p:cNvSpPr>
            <a:spLocks noGrp="1"/>
          </p:cNvSpPr>
          <p:nvPr>
            <p:ph type="dt" sz="half" idx="4294967295"/>
          </p:nvPr>
        </p:nvSpPr>
        <p:spPr>
          <a:xfrm rot="16200000">
            <a:off x="-532354" y="5260879"/>
            <a:ext cx="1494474" cy="429768"/>
          </a:xfrm>
        </p:spPr>
        <p:txBody>
          <a:bodyPr anchor="ctr">
            <a:normAutofit/>
          </a:bodyPr>
          <a:lstStyle/>
          <a:p>
            <a:pPr>
              <a:lnSpc>
                <a:spcPct val="90000"/>
              </a:lnSpc>
              <a:spcAft>
                <a:spcPts val="600"/>
              </a:spcAft>
            </a:pPr>
            <a:fld id="{FAA6F6B0-7BDB-FB4C-9D76-500FE2DDFD1B}" type="datetime1">
              <a:rPr lang="en-US" sz="300" smtClean="0"/>
              <a:pPr>
                <a:lnSpc>
                  <a:spcPct val="90000"/>
                </a:lnSpc>
                <a:spcAft>
                  <a:spcPts val="600"/>
                </a:spcAft>
              </a:pPr>
              <a:t>9/15/2025</a:t>
            </a:fld>
            <a:endParaRPr lang="en-US" sz="300" dirty="0"/>
          </a:p>
        </p:txBody>
      </p:sp>
      <p:sp>
        <p:nvSpPr>
          <p:cNvPr id="5" name="Slide Number Placeholder 4" hidden="1">
            <a:extLst>
              <a:ext uri="{FF2B5EF4-FFF2-40B4-BE49-F238E27FC236}">
                <a16:creationId xmlns:a16="http://schemas.microsoft.com/office/drawing/2014/main" id="{04C421B3-6A46-AE5E-D2DC-CDCCE33A7BCB}"/>
              </a:ext>
            </a:extLst>
          </p:cNvPr>
          <p:cNvSpPr>
            <a:spLocks noGrp="1"/>
          </p:cNvSpPr>
          <p:nvPr>
            <p:ph type="sldNum" sz="quarter" idx="4294967295"/>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9</a:t>
            </a:fld>
            <a:endParaRPr lang="en-US"/>
          </a:p>
        </p:txBody>
      </p:sp>
    </p:spTree>
    <p:extLst>
      <p:ext uri="{BB962C8B-B14F-4D97-AF65-F5344CB8AC3E}">
        <p14:creationId xmlns:p14="http://schemas.microsoft.com/office/powerpoint/2010/main" val="323600445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AF193-BAC2-AC66-D727-0B51701EADD4}"/>
              </a:ext>
            </a:extLst>
          </p:cNvPr>
          <p:cNvSpPr>
            <a:spLocks noGrp="1"/>
          </p:cNvSpPr>
          <p:nvPr>
            <p:ph type="title"/>
          </p:nvPr>
        </p:nvSpPr>
        <p:spPr>
          <a:xfrm>
            <a:off x="609600" y="274638"/>
            <a:ext cx="10972800" cy="1143000"/>
          </a:xfrm>
        </p:spPr>
        <p:txBody>
          <a:bodyPr anchor="ctr">
            <a:normAutofit/>
          </a:bodyPr>
          <a:lstStyle/>
          <a:p>
            <a:r>
              <a:rPr lang="en-US"/>
              <a:t>Stage 5: Conclusion</a:t>
            </a:r>
          </a:p>
        </p:txBody>
      </p:sp>
      <p:sp>
        <p:nvSpPr>
          <p:cNvPr id="7" name="Content Placeholder 6">
            <a:extLst>
              <a:ext uri="{FF2B5EF4-FFF2-40B4-BE49-F238E27FC236}">
                <a16:creationId xmlns:a16="http://schemas.microsoft.com/office/drawing/2014/main" id="{B784E3FC-26C6-42D5-4AFB-E0257D12CE9B}"/>
              </a:ext>
            </a:extLst>
          </p:cNvPr>
          <p:cNvSpPr>
            <a:spLocks noGrp="1"/>
          </p:cNvSpPr>
          <p:nvPr>
            <p:ph sz="half" idx="1"/>
            <p:extLst>
              <p:ext uri="{E7BDC344-281C-4309-B0C6-D0EE65EED2A8}">
                <p202:designPr xmlns="" xmlns:p202="http://schemas.microsoft.com/office/powerpoint/2020/02/main">
                  <p202:designTagLst>
                    <p202:designTag name="ARCH:1:CLS" val="InformationBlock"/>
                    <p202:designTag name="ARCH:1:VSVAR" val="TitledTextBox"/>
                  </p202:designTagLst>
                </p202:designPr>
              </p:ext>
            </p:extLst>
          </p:nvPr>
        </p:nvSpPr>
        <p:spPr>
          <a:xfrm>
            <a:off x="609600" y="1600201"/>
            <a:ext cx="5384800" cy="3989040"/>
          </a:xfrm>
        </p:spPr>
        <p:txBody>
          <a:bodyPr>
            <a:normAutofit/>
          </a:bodyPr>
          <a:lstStyle/>
          <a:p>
            <a:pPr marL="0" indent="0">
              <a:lnSpc>
                <a:spcPct val="90000"/>
              </a:lnSpc>
              <a:spcBef>
                <a:spcPts val="2500"/>
              </a:spcBef>
              <a:buFont typeface="Arial" panose="020B0604020202020204" pitchFamily="34" charset="0"/>
              <a:buNone/>
            </a:pPr>
            <a:r>
              <a:rPr lang="en-GB" sz="1800" b="1"/>
              <a:t>Summarizing Key Learnings</a:t>
            </a:r>
          </a:p>
          <a:p>
            <a:pPr marL="0" lvl="1" indent="0">
              <a:lnSpc>
                <a:spcPct val="90000"/>
              </a:lnSpc>
              <a:buFont typeface="Arial" panose="020B0604020202020204" pitchFamily="34" charset="0"/>
              <a:buNone/>
            </a:pPr>
            <a:r>
              <a:rPr lang="en-GB" sz="1800"/>
              <a:t>This stage focuses on </a:t>
            </a:r>
            <a:r>
              <a:rPr lang="en-GB" sz="1800" err="1"/>
              <a:t>summarising</a:t>
            </a:r>
            <a:r>
              <a:rPr lang="en-GB" sz="1800"/>
              <a:t> insights gained to clarify important lessons from the experience.</a:t>
            </a:r>
          </a:p>
          <a:p>
            <a:pPr marL="0" indent="0">
              <a:lnSpc>
                <a:spcPct val="90000"/>
              </a:lnSpc>
              <a:spcBef>
                <a:spcPts val="2500"/>
              </a:spcBef>
              <a:buFont typeface="Arial" panose="020B0604020202020204" pitchFamily="34" charset="0"/>
              <a:buNone/>
            </a:pPr>
            <a:r>
              <a:rPr lang="en-GB" sz="1800" b="1"/>
              <a:t>Identifying Improvement Areas</a:t>
            </a:r>
          </a:p>
          <a:p>
            <a:pPr marL="0" lvl="1" indent="0">
              <a:lnSpc>
                <a:spcPct val="90000"/>
              </a:lnSpc>
              <a:buFont typeface="Arial" panose="020B0604020202020204" pitchFamily="34" charset="0"/>
              <a:buNone/>
            </a:pPr>
            <a:r>
              <a:rPr lang="en-GB" sz="1800"/>
              <a:t>Identifying what could have been done differently helps improve future actions and boosts confidence.</a:t>
            </a:r>
          </a:p>
          <a:p>
            <a:pPr marL="0" indent="0">
              <a:lnSpc>
                <a:spcPct val="90000"/>
              </a:lnSpc>
              <a:spcBef>
                <a:spcPts val="2500"/>
              </a:spcBef>
              <a:buFont typeface="Arial" panose="020B0604020202020204" pitchFamily="34" charset="0"/>
              <a:buNone/>
            </a:pPr>
            <a:r>
              <a:rPr lang="en-GB" sz="1800" b="1"/>
              <a:t>Consolidating Learning for Growth</a:t>
            </a:r>
          </a:p>
          <a:p>
            <a:pPr marL="0" lvl="1" indent="0">
              <a:lnSpc>
                <a:spcPct val="90000"/>
              </a:lnSpc>
              <a:buFont typeface="Arial" panose="020B0604020202020204" pitchFamily="34" charset="0"/>
              <a:buNone/>
            </a:pPr>
            <a:r>
              <a:rPr lang="en-GB" sz="1800"/>
              <a:t>Draw conclusions to articulate personal growth and </a:t>
            </a:r>
            <a:r>
              <a:rPr lang="en-GB" sz="1800" err="1"/>
              <a:t>recognise</a:t>
            </a:r>
            <a:r>
              <a:rPr lang="en-GB" sz="1800"/>
              <a:t> reflection's role in enhancing performance.</a:t>
            </a:r>
          </a:p>
        </p:txBody>
      </p:sp>
      <p:pic>
        <p:nvPicPr>
          <p:cNvPr id="10" name="Picture 9">
            <a:extLst>
              <a:ext uri="{FF2B5EF4-FFF2-40B4-BE49-F238E27FC236}">
                <a16:creationId xmlns:a16="http://schemas.microsoft.com/office/drawing/2014/main" id="{5EB4020C-C1DC-4FA7-92FB-2CACD8696DF4}"/>
              </a:ext>
            </a:extLst>
          </p:cNvPr>
          <p:cNvPicPr>
            <a:picLocks noChangeAspect="1"/>
          </p:cNvPicPr>
          <p:nvPr/>
        </p:nvPicPr>
        <p:blipFill>
          <a:blip r:embed="rId3"/>
          <a:stretch>
            <a:fillRect/>
          </a:stretch>
        </p:blipFill>
        <p:spPr>
          <a:xfrm>
            <a:off x="6890482" y="1600201"/>
            <a:ext cx="3999036" cy="3989040"/>
          </a:xfrm>
          <a:prstGeom prst="rect">
            <a:avLst/>
          </a:prstGeom>
          <a:noFill/>
        </p:spPr>
      </p:pic>
      <p:sp>
        <p:nvSpPr>
          <p:cNvPr id="5" name="Slide Number Placeholder 4" hidden="1">
            <a:extLst>
              <a:ext uri="{FF2B5EF4-FFF2-40B4-BE49-F238E27FC236}">
                <a16:creationId xmlns:a16="http://schemas.microsoft.com/office/drawing/2014/main" id="{A5759B43-EF3C-F166-2C43-101DFA6794A4}"/>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10</a:t>
            </a:fld>
            <a:endParaRPr lang="en-US"/>
          </a:p>
        </p:txBody>
      </p:sp>
    </p:spTree>
    <p:extLst>
      <p:ext uri="{BB962C8B-B14F-4D97-AF65-F5344CB8AC3E}">
        <p14:creationId xmlns:p14="http://schemas.microsoft.com/office/powerpoint/2010/main" val="186590148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655B8-5889-9493-3180-958C1FCD7D9B}"/>
              </a:ext>
            </a:extLst>
          </p:cNvPr>
          <p:cNvSpPr>
            <a:spLocks noGrp="1"/>
          </p:cNvSpPr>
          <p:nvPr>
            <p:ph type="title"/>
          </p:nvPr>
        </p:nvSpPr>
        <p:spPr>
          <a:xfrm>
            <a:off x="609600" y="274638"/>
            <a:ext cx="10972800" cy="1143000"/>
          </a:xfrm>
        </p:spPr>
        <p:txBody>
          <a:bodyPr anchor="ctr">
            <a:normAutofit/>
          </a:bodyPr>
          <a:lstStyle/>
          <a:p>
            <a:r>
              <a:rPr lang="en-US"/>
              <a:t>Stage 6: Action Plan</a:t>
            </a:r>
          </a:p>
        </p:txBody>
      </p:sp>
      <p:sp>
        <p:nvSpPr>
          <p:cNvPr id="7" name="Content Placeholder 6">
            <a:extLst>
              <a:ext uri="{FF2B5EF4-FFF2-40B4-BE49-F238E27FC236}">
                <a16:creationId xmlns:a16="http://schemas.microsoft.com/office/drawing/2014/main" id="{EE3AADAB-D4E2-EEEF-F9EF-5F7D97C6B365}"/>
              </a:ext>
            </a:extLst>
          </p:cNvPr>
          <p:cNvSpPr>
            <a:spLocks noGrp="1"/>
          </p:cNvSpPr>
          <p:nvPr>
            <p:ph sz="half" idx="1"/>
            <p:extLst>
              <p:ext uri="{E7BDC344-281C-4309-B0C6-D0EE65EED2A8}">
                <p202:designPr xmlns="" xmlns:p202="http://schemas.microsoft.com/office/powerpoint/2020/02/main">
                  <p202:designTagLst>
                    <p202:designTag name="ARCH:1:CLS" val="InformationBlock"/>
                    <p202:designTag name="ARCH:1:VSVAR" val="TitledTextBox"/>
                  </p202:designTagLst>
                </p202:designPr>
              </p:ext>
            </p:extLst>
          </p:nvPr>
        </p:nvSpPr>
        <p:spPr>
          <a:xfrm>
            <a:off x="609600" y="1600201"/>
            <a:ext cx="5384800" cy="3989040"/>
          </a:xfrm>
        </p:spPr>
        <p:txBody>
          <a:bodyPr>
            <a:normAutofit/>
          </a:bodyPr>
          <a:lstStyle/>
          <a:p>
            <a:pPr marL="0" indent="0">
              <a:lnSpc>
                <a:spcPct val="90000"/>
              </a:lnSpc>
              <a:spcBef>
                <a:spcPts val="2500"/>
              </a:spcBef>
              <a:buFont typeface="Arial" panose="020B0604020202020204" pitchFamily="34" charset="0"/>
              <a:buNone/>
            </a:pPr>
            <a:r>
              <a:rPr lang="en-GB" sz="1800" b="1"/>
              <a:t>Planning for Future Situations</a:t>
            </a:r>
          </a:p>
          <a:p>
            <a:pPr marL="0" lvl="1" indent="0">
              <a:lnSpc>
                <a:spcPct val="90000"/>
              </a:lnSpc>
              <a:buFont typeface="Arial" panose="020B0604020202020204" pitchFamily="34" charset="0"/>
              <a:buNone/>
            </a:pPr>
            <a:r>
              <a:rPr lang="en-GB" sz="1800"/>
              <a:t>The Action Plan stage focuses on preparing for similar future situations by setting clear goals and improvement strategies.</a:t>
            </a:r>
          </a:p>
          <a:p>
            <a:pPr marL="0" indent="0">
              <a:lnSpc>
                <a:spcPct val="90000"/>
              </a:lnSpc>
              <a:spcBef>
                <a:spcPts val="2500"/>
              </a:spcBef>
              <a:buFont typeface="Arial" panose="020B0604020202020204" pitchFamily="34" charset="0"/>
              <a:buNone/>
            </a:pPr>
            <a:r>
              <a:rPr lang="en-GB" sz="1800" b="1"/>
              <a:t>Practical Steps for Improvement</a:t>
            </a:r>
          </a:p>
          <a:p>
            <a:pPr marL="0" lvl="1" indent="0">
              <a:lnSpc>
                <a:spcPct val="90000"/>
              </a:lnSpc>
              <a:buFont typeface="Arial" panose="020B0604020202020204" pitchFamily="34" charset="0"/>
              <a:buNone/>
            </a:pPr>
            <a:r>
              <a:rPr lang="en-GB" sz="1800"/>
              <a:t>Translating reflection into practical steps ensures learning leads to actionable and tangible change.</a:t>
            </a:r>
          </a:p>
          <a:p>
            <a:pPr marL="0" indent="0">
              <a:lnSpc>
                <a:spcPct val="90000"/>
              </a:lnSpc>
              <a:spcBef>
                <a:spcPts val="2500"/>
              </a:spcBef>
              <a:buFont typeface="Arial" panose="020B0604020202020204" pitchFamily="34" charset="0"/>
              <a:buNone/>
            </a:pPr>
            <a:r>
              <a:rPr lang="en-GB" sz="1800" b="1"/>
              <a:t>Personal and Professional Development</a:t>
            </a:r>
          </a:p>
          <a:p>
            <a:pPr marL="0" lvl="1" indent="0">
              <a:lnSpc>
                <a:spcPct val="90000"/>
              </a:lnSpc>
              <a:buFont typeface="Arial" panose="020B0604020202020204" pitchFamily="34" charset="0"/>
              <a:buNone/>
            </a:pPr>
            <a:r>
              <a:rPr lang="en-GB" sz="1800"/>
              <a:t>Creating an action plan promotes continuous improvement and proactive behavior in personal and professional growth.</a:t>
            </a:r>
          </a:p>
        </p:txBody>
      </p:sp>
      <p:pic>
        <p:nvPicPr>
          <p:cNvPr id="10" name="Picture 9">
            <a:extLst>
              <a:ext uri="{FF2B5EF4-FFF2-40B4-BE49-F238E27FC236}">
                <a16:creationId xmlns:a16="http://schemas.microsoft.com/office/drawing/2014/main" id="{10D6E6C7-BE63-4A0C-A917-5FCE34AE8FC5}"/>
              </a:ext>
            </a:extLst>
          </p:cNvPr>
          <p:cNvPicPr>
            <a:picLocks noChangeAspect="1"/>
          </p:cNvPicPr>
          <p:nvPr/>
        </p:nvPicPr>
        <p:blipFill>
          <a:blip r:embed="rId3"/>
          <a:stretch>
            <a:fillRect/>
          </a:stretch>
        </p:blipFill>
        <p:spPr>
          <a:xfrm>
            <a:off x="6890482" y="1600201"/>
            <a:ext cx="3999036" cy="3989040"/>
          </a:xfrm>
          <a:prstGeom prst="rect">
            <a:avLst/>
          </a:prstGeom>
          <a:noFill/>
        </p:spPr>
      </p:pic>
      <p:sp>
        <p:nvSpPr>
          <p:cNvPr id="5" name="Slide Number Placeholder 4" hidden="1">
            <a:extLst>
              <a:ext uri="{FF2B5EF4-FFF2-40B4-BE49-F238E27FC236}">
                <a16:creationId xmlns:a16="http://schemas.microsoft.com/office/drawing/2014/main" id="{A4774685-A1AF-C449-F525-AB8275216344}"/>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11</a:t>
            </a:fld>
            <a:endParaRPr lang="en-US"/>
          </a:p>
        </p:txBody>
      </p:sp>
    </p:spTree>
    <p:extLst>
      <p:ext uri="{BB962C8B-B14F-4D97-AF65-F5344CB8AC3E}">
        <p14:creationId xmlns:p14="http://schemas.microsoft.com/office/powerpoint/2010/main" val="163534274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chor="ctr">
            <a:normAutofit/>
          </a:bodyPr>
          <a:lstStyle/>
          <a:p>
            <a:r>
              <a:t>Kolb's Experiential Learning Cycle</a:t>
            </a:r>
          </a:p>
        </p:txBody>
      </p:sp>
      <p:sp>
        <p:nvSpPr>
          <p:cNvPr id="3" name="Content Placeholder 2"/>
          <p:cNvSpPr>
            <a:spLocks noGrp="1"/>
          </p:cNvSpPr>
          <p:nvPr>
            <p:ph sz="half" idx="1"/>
          </p:nvPr>
        </p:nvSpPr>
        <p:spPr>
          <a:xfrm>
            <a:off x="609600" y="1600201"/>
            <a:ext cx="5384800" cy="3989040"/>
          </a:xfrm>
        </p:spPr>
        <p:txBody>
          <a:bodyPr>
            <a:normAutofit/>
          </a:bodyPr>
          <a:lstStyle/>
          <a:p>
            <a:r>
              <a:rPr lang="en-GB"/>
              <a:t>Kolb's model describes learning as a four-stage cycle involving – </a:t>
            </a:r>
          </a:p>
          <a:p>
            <a:r>
              <a:rPr lang="en-GB"/>
              <a:t>Concrete Experience, </a:t>
            </a:r>
          </a:p>
          <a:p>
            <a:r>
              <a:rPr lang="en-GB"/>
              <a:t>Reflective Observation, </a:t>
            </a:r>
          </a:p>
          <a:p>
            <a:r>
              <a:rPr lang="en-GB"/>
              <a:t>Abstract </a:t>
            </a:r>
            <a:r>
              <a:rPr lang="en-GB" err="1"/>
              <a:t>Conceptualisation</a:t>
            </a:r>
            <a:r>
              <a:rPr lang="en-GB"/>
              <a:t>, </a:t>
            </a:r>
          </a:p>
          <a:p>
            <a:r>
              <a:rPr lang="en-GB"/>
              <a:t>Active Experimentation.</a:t>
            </a:r>
          </a:p>
        </p:txBody>
      </p:sp>
      <p:pic>
        <p:nvPicPr>
          <p:cNvPr id="4" name="Picture 3">
            <a:extLst>
              <a:ext uri="{FF2B5EF4-FFF2-40B4-BE49-F238E27FC236}">
                <a16:creationId xmlns:a16="http://schemas.microsoft.com/office/drawing/2014/main" id="{A90CD376-2FDD-4C82-BC5A-DC4B6A30DAF4}"/>
              </a:ext>
            </a:extLst>
          </p:cNvPr>
          <p:cNvPicPr>
            <a:picLocks noChangeAspect="1"/>
          </p:cNvPicPr>
          <p:nvPr/>
        </p:nvPicPr>
        <p:blipFill>
          <a:blip r:embed="rId2"/>
          <a:stretch>
            <a:fillRect/>
          </a:stretch>
        </p:blipFill>
        <p:spPr>
          <a:xfrm>
            <a:off x="6431409" y="1600201"/>
            <a:ext cx="4917182" cy="3989040"/>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chor="ctr">
            <a:normAutofit/>
          </a:bodyPr>
          <a:lstStyle/>
          <a:p>
            <a:r>
              <a:t>1. Concrete Experience</a:t>
            </a:r>
          </a:p>
        </p:txBody>
      </p:sp>
      <p:sp>
        <p:nvSpPr>
          <p:cNvPr id="3" name="Content Placeholder 2"/>
          <p:cNvSpPr>
            <a:spLocks noGrp="1"/>
          </p:cNvSpPr>
          <p:nvPr>
            <p:ph sz="half" idx="1"/>
          </p:nvPr>
        </p:nvSpPr>
        <p:spPr>
          <a:xfrm>
            <a:off x="609600" y="1600201"/>
            <a:ext cx="5384800" cy="3989040"/>
          </a:xfrm>
        </p:spPr>
        <p:txBody>
          <a:bodyPr>
            <a:normAutofit/>
          </a:bodyPr>
          <a:lstStyle/>
          <a:p>
            <a:r>
              <a:rPr lang="en-GB"/>
              <a:t>This is the stage where the learner actively experiences an activity. </a:t>
            </a:r>
          </a:p>
          <a:p>
            <a:endParaRPr lang="en-GB"/>
          </a:p>
          <a:p>
            <a:r>
              <a:rPr lang="en-GB"/>
              <a:t>Example: Participating in a group discussion or conducting a science experiment.</a:t>
            </a:r>
          </a:p>
        </p:txBody>
      </p:sp>
      <p:pic>
        <p:nvPicPr>
          <p:cNvPr id="4" name="Picture 3">
            <a:extLst>
              <a:ext uri="{FF2B5EF4-FFF2-40B4-BE49-F238E27FC236}">
                <a16:creationId xmlns:a16="http://schemas.microsoft.com/office/drawing/2014/main" id="{822193BF-22E3-445E-B856-CE6A54770D08}"/>
              </a:ext>
            </a:extLst>
          </p:cNvPr>
          <p:cNvPicPr>
            <a:picLocks noChangeAspect="1"/>
          </p:cNvPicPr>
          <p:nvPr/>
        </p:nvPicPr>
        <p:blipFill>
          <a:blip r:embed="rId2"/>
          <a:stretch>
            <a:fillRect/>
          </a:stretch>
        </p:blipFill>
        <p:spPr>
          <a:xfrm>
            <a:off x="6431409" y="1600201"/>
            <a:ext cx="4917182" cy="3989040"/>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chor="ctr">
            <a:normAutofit/>
          </a:bodyPr>
          <a:lstStyle/>
          <a:p>
            <a:r>
              <a:t>2. Reflective Observation</a:t>
            </a:r>
          </a:p>
        </p:txBody>
      </p:sp>
      <p:sp>
        <p:nvSpPr>
          <p:cNvPr id="3" name="Content Placeholder 2"/>
          <p:cNvSpPr>
            <a:spLocks noGrp="1"/>
          </p:cNvSpPr>
          <p:nvPr>
            <p:ph sz="half" idx="1"/>
          </p:nvPr>
        </p:nvSpPr>
        <p:spPr>
          <a:xfrm>
            <a:off x="609600" y="1600201"/>
            <a:ext cx="5384800" cy="3989040"/>
          </a:xfrm>
        </p:spPr>
        <p:txBody>
          <a:bodyPr>
            <a:normAutofit/>
          </a:bodyPr>
          <a:lstStyle/>
          <a:p>
            <a:r>
              <a:rPr lang="en-GB"/>
              <a:t>At this stage, the learner reflects on the experience. </a:t>
            </a:r>
          </a:p>
          <a:p>
            <a:endParaRPr lang="en-GB"/>
          </a:p>
          <a:p>
            <a:r>
              <a:rPr lang="en-GB"/>
              <a:t>Example: Thinking about what happened during the group discussion and how it made you feel.</a:t>
            </a:r>
          </a:p>
        </p:txBody>
      </p:sp>
      <p:pic>
        <p:nvPicPr>
          <p:cNvPr id="4" name="Picture 3">
            <a:extLst>
              <a:ext uri="{FF2B5EF4-FFF2-40B4-BE49-F238E27FC236}">
                <a16:creationId xmlns:a16="http://schemas.microsoft.com/office/drawing/2014/main" id="{218AB43C-0C22-456C-BBE1-E73E2B049B7A}"/>
              </a:ext>
            </a:extLst>
          </p:cNvPr>
          <p:cNvPicPr>
            <a:picLocks noChangeAspect="1"/>
          </p:cNvPicPr>
          <p:nvPr/>
        </p:nvPicPr>
        <p:blipFill>
          <a:blip r:embed="rId2"/>
          <a:stretch>
            <a:fillRect/>
          </a:stretch>
        </p:blipFill>
        <p:spPr>
          <a:xfrm>
            <a:off x="6431409" y="1600201"/>
            <a:ext cx="4917182" cy="3989040"/>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chor="ctr">
            <a:normAutofit/>
          </a:bodyPr>
          <a:lstStyle/>
          <a:p>
            <a:r>
              <a:rPr dirty="0"/>
              <a:t>3. Abstract </a:t>
            </a:r>
            <a:r>
              <a:rPr dirty="0" err="1"/>
              <a:t>Conceptualisation</a:t>
            </a:r>
            <a:endParaRPr dirty="0"/>
          </a:p>
        </p:txBody>
      </p:sp>
      <p:sp>
        <p:nvSpPr>
          <p:cNvPr id="3" name="Content Placeholder 2"/>
          <p:cNvSpPr>
            <a:spLocks noGrp="1"/>
          </p:cNvSpPr>
          <p:nvPr>
            <p:ph sz="half" idx="1"/>
          </p:nvPr>
        </p:nvSpPr>
        <p:spPr>
          <a:xfrm>
            <a:off x="609600" y="1600201"/>
            <a:ext cx="5384800" cy="3989040"/>
          </a:xfrm>
        </p:spPr>
        <p:txBody>
          <a:bodyPr>
            <a:normAutofit/>
          </a:bodyPr>
          <a:lstStyle/>
          <a:p>
            <a:r>
              <a:rPr lang="en-GB"/>
              <a:t>The learner forms theories and concepts based on reflections. </a:t>
            </a:r>
          </a:p>
          <a:p>
            <a:endParaRPr lang="en-GB"/>
          </a:p>
          <a:p>
            <a:r>
              <a:rPr lang="en-GB"/>
              <a:t>Example: Understanding communication theories based on the group discussion experience.</a:t>
            </a:r>
          </a:p>
        </p:txBody>
      </p:sp>
      <p:pic>
        <p:nvPicPr>
          <p:cNvPr id="4" name="Picture 3">
            <a:extLst>
              <a:ext uri="{FF2B5EF4-FFF2-40B4-BE49-F238E27FC236}">
                <a16:creationId xmlns:a16="http://schemas.microsoft.com/office/drawing/2014/main" id="{94D4863F-B7D3-4B10-AD82-60B8CD635AA2}"/>
              </a:ext>
            </a:extLst>
          </p:cNvPr>
          <p:cNvPicPr>
            <a:picLocks noChangeAspect="1"/>
          </p:cNvPicPr>
          <p:nvPr/>
        </p:nvPicPr>
        <p:blipFill>
          <a:blip r:embed="rId2"/>
          <a:stretch>
            <a:fillRect/>
          </a:stretch>
        </p:blipFill>
        <p:spPr>
          <a:xfrm>
            <a:off x="6431409" y="1600201"/>
            <a:ext cx="4917182" cy="3989040"/>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chor="ctr">
            <a:normAutofit/>
          </a:bodyPr>
          <a:lstStyle/>
          <a:p>
            <a:r>
              <a:t>4. Active Experimentation</a:t>
            </a:r>
          </a:p>
        </p:txBody>
      </p:sp>
      <p:sp>
        <p:nvSpPr>
          <p:cNvPr id="3" name="Content Placeholder 2"/>
          <p:cNvSpPr>
            <a:spLocks noGrp="1"/>
          </p:cNvSpPr>
          <p:nvPr>
            <p:ph sz="half" idx="1"/>
          </p:nvPr>
        </p:nvSpPr>
        <p:spPr>
          <a:xfrm>
            <a:off x="609600" y="1600201"/>
            <a:ext cx="5384800" cy="3989040"/>
          </a:xfrm>
        </p:spPr>
        <p:txBody>
          <a:bodyPr>
            <a:normAutofit/>
          </a:bodyPr>
          <a:lstStyle/>
          <a:p>
            <a:r>
              <a:rPr lang="en-GB"/>
              <a:t>The learner applies the new ideas to the world around them. </a:t>
            </a:r>
          </a:p>
          <a:p>
            <a:endParaRPr lang="en-GB"/>
          </a:p>
          <a:p>
            <a:r>
              <a:rPr lang="en-GB"/>
              <a:t>Example: Using improved communication strategies in the next group discussion.</a:t>
            </a:r>
          </a:p>
        </p:txBody>
      </p:sp>
      <p:pic>
        <p:nvPicPr>
          <p:cNvPr id="6" name="Picture 5">
            <a:extLst>
              <a:ext uri="{FF2B5EF4-FFF2-40B4-BE49-F238E27FC236}">
                <a16:creationId xmlns:a16="http://schemas.microsoft.com/office/drawing/2014/main" id="{4039DB10-6684-4799-85AF-56D11FC1A4EB}"/>
              </a:ext>
            </a:extLst>
          </p:cNvPr>
          <p:cNvPicPr>
            <a:picLocks noChangeAspect="1"/>
          </p:cNvPicPr>
          <p:nvPr/>
        </p:nvPicPr>
        <p:blipFill>
          <a:blip r:embed="rId2"/>
          <a:stretch>
            <a:fillRect/>
          </a:stretch>
        </p:blipFill>
        <p:spPr>
          <a:xfrm>
            <a:off x="6431409" y="1600201"/>
            <a:ext cx="4917182" cy="3989040"/>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A1121-BC13-E473-A448-6B729DD55DE7}"/>
              </a:ext>
            </a:extLst>
          </p:cNvPr>
          <p:cNvSpPr>
            <a:spLocks noGrp="1"/>
          </p:cNvSpPr>
          <p:nvPr>
            <p:ph type="title"/>
          </p:nvPr>
        </p:nvSpPr>
        <p:spPr>
          <a:xfrm>
            <a:off x="609600" y="274638"/>
            <a:ext cx="10972800" cy="1143000"/>
          </a:xfrm>
        </p:spPr>
        <p:txBody>
          <a:bodyPr anchor="ctr">
            <a:normAutofit/>
          </a:bodyPr>
          <a:lstStyle/>
          <a:p>
            <a:r>
              <a:rPr lang="en-US"/>
              <a:t>Tips for Effective Reflective Writing</a:t>
            </a:r>
          </a:p>
        </p:txBody>
      </p:sp>
      <p:sp>
        <p:nvSpPr>
          <p:cNvPr id="4" name="Content Placeholder 3">
            <a:extLst>
              <a:ext uri="{FF2B5EF4-FFF2-40B4-BE49-F238E27FC236}">
                <a16:creationId xmlns:a16="http://schemas.microsoft.com/office/drawing/2014/main" id="{48849737-7326-C90E-631F-3D821FFEEB73}"/>
              </a:ext>
            </a:extLst>
          </p:cNvPr>
          <p:cNvSpPr>
            <a:spLocks noGrp="1"/>
          </p:cNvSpPr>
          <p:nvPr>
            <p:ph sz="half" idx="1"/>
            <p:extLst>
              <p:ext uri="{E7BDC344-281C-4309-B0C6-D0EE65EED2A8}">
                <p202:designPr xmlns:p202="http://schemas.microsoft.com/office/powerpoint/2020/02/main" xmlns="">
                  <p202:designTagLst>
                    <p202:designTag name="ARCH:1:CLS" val="InformationBlock"/>
                    <p202:designTag name="ARCH:1:VSVAR" val="TitledTextBox"/>
                  </p202:designTagLst>
                </p202:designPr>
              </p:ext>
            </p:extLst>
          </p:nvPr>
        </p:nvSpPr>
        <p:spPr>
          <a:xfrm>
            <a:off x="609600" y="1600201"/>
            <a:ext cx="5384800" cy="3989040"/>
          </a:xfrm>
        </p:spPr>
        <p:txBody>
          <a:bodyPr>
            <a:normAutofit/>
          </a:bodyPr>
          <a:lstStyle/>
          <a:p>
            <a:pPr marL="0" indent="0">
              <a:lnSpc>
                <a:spcPct val="90000"/>
              </a:lnSpc>
              <a:spcBef>
                <a:spcPts val="2500"/>
              </a:spcBef>
              <a:buFont typeface="Arial" panose="020B0604020202020204" pitchFamily="34" charset="0"/>
              <a:buNone/>
            </a:pPr>
            <a:r>
              <a:rPr lang="en-GB" sz="1500" b="1"/>
              <a:t>Honesty and Personal Voice</a:t>
            </a:r>
          </a:p>
          <a:p>
            <a:pPr marL="0" lvl="1" indent="0">
              <a:lnSpc>
                <a:spcPct val="90000"/>
              </a:lnSpc>
              <a:buFont typeface="Arial" panose="020B0604020202020204" pitchFamily="34" charset="0"/>
              <a:buNone/>
            </a:pPr>
            <a:r>
              <a:rPr lang="en-GB" sz="1500"/>
              <a:t>Use first-person language and share genuine thoughts to create authentic and meaningful reflections.</a:t>
            </a:r>
          </a:p>
          <a:p>
            <a:pPr marL="0" indent="0">
              <a:lnSpc>
                <a:spcPct val="90000"/>
              </a:lnSpc>
              <a:spcBef>
                <a:spcPts val="2500"/>
              </a:spcBef>
              <a:buFont typeface="Arial" panose="020B0604020202020204" pitchFamily="34" charset="0"/>
              <a:buNone/>
            </a:pPr>
            <a:r>
              <a:rPr lang="en-GB" sz="1500" b="1"/>
              <a:t>Analytical Approach</a:t>
            </a:r>
          </a:p>
          <a:p>
            <a:pPr marL="0" lvl="1" indent="0">
              <a:lnSpc>
                <a:spcPct val="90000"/>
              </a:lnSpc>
              <a:buFont typeface="Arial" panose="020B0604020202020204" pitchFamily="34" charset="0"/>
              <a:buNone/>
            </a:pPr>
            <a:r>
              <a:rPr lang="en-GB" sz="1500"/>
              <a:t>Go beyond descriptions by </a:t>
            </a:r>
            <a:r>
              <a:rPr lang="en-GB" sz="1500" err="1"/>
              <a:t>analysing</a:t>
            </a:r>
            <a:r>
              <a:rPr lang="en-GB" sz="1500"/>
              <a:t> reasons behind actions and exploring their implications deeply.</a:t>
            </a:r>
          </a:p>
          <a:p>
            <a:pPr marL="0" indent="0">
              <a:lnSpc>
                <a:spcPct val="90000"/>
              </a:lnSpc>
              <a:spcBef>
                <a:spcPts val="2500"/>
              </a:spcBef>
              <a:buFont typeface="Arial" panose="020B0604020202020204" pitchFamily="34" charset="0"/>
              <a:buNone/>
            </a:pPr>
            <a:r>
              <a:rPr lang="en-GB" sz="1500" b="1"/>
              <a:t>Linking Theory and Practice</a:t>
            </a:r>
          </a:p>
          <a:p>
            <a:pPr marL="0" lvl="1" indent="0">
              <a:lnSpc>
                <a:spcPct val="90000"/>
              </a:lnSpc>
              <a:buFont typeface="Arial" panose="020B0604020202020204" pitchFamily="34" charset="0"/>
              <a:buNone/>
            </a:pPr>
            <a:r>
              <a:rPr lang="en-GB" sz="1500"/>
              <a:t>Connect reflections to theories or learning outcomes to enhance understanding and practical application.</a:t>
            </a:r>
          </a:p>
          <a:p>
            <a:pPr marL="0" indent="0">
              <a:lnSpc>
                <a:spcPct val="90000"/>
              </a:lnSpc>
              <a:spcBef>
                <a:spcPts val="2500"/>
              </a:spcBef>
              <a:buFont typeface="Arial" panose="020B0604020202020204" pitchFamily="34" charset="0"/>
              <a:buNone/>
            </a:pPr>
            <a:r>
              <a:rPr lang="en-GB" sz="1500" b="1"/>
              <a:t>Considering Impact</a:t>
            </a:r>
          </a:p>
          <a:p>
            <a:pPr marL="0" lvl="1" indent="0">
              <a:lnSpc>
                <a:spcPct val="90000"/>
              </a:lnSpc>
              <a:buFont typeface="Arial" panose="020B0604020202020204" pitchFamily="34" charset="0"/>
              <a:buNone/>
            </a:pPr>
            <a:r>
              <a:rPr lang="en-GB" sz="1500"/>
              <a:t>Reflect on how experiences affect oneself and others to add insightful layers to writing.</a:t>
            </a:r>
          </a:p>
        </p:txBody>
      </p:sp>
      <p:pic>
        <p:nvPicPr>
          <p:cNvPr id="5" name="Content Placeholder 4" descr="Woman tired of working ,">
            <a:extLst>
              <a:ext uri="{FF2B5EF4-FFF2-40B4-BE49-F238E27FC236}">
                <a16:creationId xmlns:a16="http://schemas.microsoft.com/office/drawing/2014/main" id="{08585563-AF1F-4594-BC60-75BE459A34A0}"/>
              </a:ext>
            </a:extLst>
          </p:cNvPr>
          <p:cNvPicPr>
            <a:picLocks noGrp="1" noChangeAspect="1"/>
          </p:cNvPicPr>
          <p:nvPr>
            <p:ph sz="half" idx="2"/>
          </p:nvPr>
        </p:nvPicPr>
        <p:blipFill>
          <a:blip r:embed="rId3"/>
          <a:srcRect r="7197" b="3"/>
          <a:stretch>
            <a:fillRect/>
          </a:stretch>
        </p:blipFill>
        <p:spPr>
          <a:xfrm>
            <a:off x="6197600" y="1600201"/>
            <a:ext cx="5384800" cy="3989040"/>
          </a:xfrm>
          <a:prstGeom prst="rect">
            <a:avLst/>
          </a:prstGeom>
          <a:noFill/>
        </p:spPr>
      </p:pic>
    </p:spTree>
    <p:extLst>
      <p:ext uri="{BB962C8B-B14F-4D97-AF65-F5344CB8AC3E}">
        <p14:creationId xmlns:p14="http://schemas.microsoft.com/office/powerpoint/2010/main" val="89581027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E4035-4EB6-7B64-711F-DE948AA390D5}"/>
              </a:ext>
            </a:extLst>
          </p:cNvPr>
          <p:cNvSpPr>
            <a:spLocks noGrp="1"/>
          </p:cNvSpPr>
          <p:nvPr>
            <p:ph type="title"/>
          </p:nvPr>
        </p:nvSpPr>
        <p:spPr>
          <a:xfrm>
            <a:off x="609600" y="274638"/>
            <a:ext cx="10972800" cy="1143000"/>
          </a:xfrm>
        </p:spPr>
        <p:txBody>
          <a:bodyPr anchor="ctr">
            <a:normAutofit/>
          </a:bodyPr>
          <a:lstStyle/>
          <a:p>
            <a:r>
              <a:rPr lang="en-US"/>
              <a:t>Example Sentence Starters</a:t>
            </a:r>
          </a:p>
        </p:txBody>
      </p:sp>
      <p:sp>
        <p:nvSpPr>
          <p:cNvPr id="4" name="Content Placeholder 3">
            <a:extLst>
              <a:ext uri="{FF2B5EF4-FFF2-40B4-BE49-F238E27FC236}">
                <a16:creationId xmlns:a16="http://schemas.microsoft.com/office/drawing/2014/main" id="{4226B4D4-1E5E-F509-BD47-D2D7E8C54680}"/>
              </a:ext>
            </a:extLst>
          </p:cNvPr>
          <p:cNvSpPr>
            <a:spLocks noGrp="1"/>
          </p:cNvSpPr>
          <p:nvPr>
            <p:ph sz="half" idx="1"/>
            <p:extLst>
              <p:ext uri="{E7BDC344-281C-4309-B0C6-D0EE65EED2A8}">
                <p202:designPr xmlns:p202="http://schemas.microsoft.com/office/powerpoint/2020/02/main" xmlns="">
                  <p202:designTagLst>
                    <p202:designTag name="ARCH:1:CLS" val="InformationBlock"/>
                    <p202:designTag name="ARCH:1:VSVAR" val="TitledTextBox"/>
                  </p202:designTagLst>
                </p202:designPr>
              </p:ext>
            </p:extLst>
          </p:nvPr>
        </p:nvSpPr>
        <p:spPr>
          <a:xfrm>
            <a:off x="609600" y="1600201"/>
            <a:ext cx="5384800" cy="3989040"/>
          </a:xfrm>
        </p:spPr>
        <p:txBody>
          <a:bodyPr>
            <a:normAutofit/>
          </a:bodyPr>
          <a:lstStyle/>
          <a:p>
            <a:pPr marL="0" indent="0">
              <a:lnSpc>
                <a:spcPct val="90000"/>
              </a:lnSpc>
              <a:spcBef>
                <a:spcPts val="2500"/>
              </a:spcBef>
              <a:buFont typeface="Arial" panose="020B0604020202020204" pitchFamily="34" charset="0"/>
              <a:buNone/>
            </a:pPr>
            <a:r>
              <a:rPr lang="en-GB" sz="1500" b="1"/>
              <a:t>Expressing Emotions</a:t>
            </a:r>
          </a:p>
          <a:p>
            <a:pPr marL="0" lvl="1" indent="0">
              <a:lnSpc>
                <a:spcPct val="90000"/>
              </a:lnSpc>
              <a:buFont typeface="Arial" panose="020B0604020202020204" pitchFamily="34" charset="0"/>
              <a:buNone/>
            </a:pPr>
            <a:r>
              <a:rPr lang="en-GB" sz="1500"/>
              <a:t>Sentence starters like 'I felt that...' help articulate emotional responses clearly and thoughtfully.</a:t>
            </a:r>
          </a:p>
          <a:p>
            <a:pPr marL="0" indent="0">
              <a:lnSpc>
                <a:spcPct val="90000"/>
              </a:lnSpc>
              <a:spcBef>
                <a:spcPts val="2500"/>
              </a:spcBef>
              <a:buFont typeface="Arial" panose="020B0604020202020204" pitchFamily="34" charset="0"/>
              <a:buNone/>
            </a:pPr>
            <a:r>
              <a:rPr lang="en-GB" sz="1500" b="1"/>
              <a:t>Identifying Learning Points</a:t>
            </a:r>
          </a:p>
          <a:p>
            <a:pPr marL="0" lvl="1" indent="0">
              <a:lnSpc>
                <a:spcPct val="90000"/>
              </a:lnSpc>
              <a:buFont typeface="Arial" panose="020B0604020202020204" pitchFamily="34" charset="0"/>
              <a:buNone/>
            </a:pPr>
            <a:r>
              <a:rPr lang="en-GB" sz="1500"/>
              <a:t>'This experience taught me...' encourages focusing on key lessons and insights gained.</a:t>
            </a:r>
          </a:p>
          <a:p>
            <a:pPr marL="0" indent="0">
              <a:lnSpc>
                <a:spcPct val="90000"/>
              </a:lnSpc>
              <a:spcBef>
                <a:spcPts val="2500"/>
              </a:spcBef>
              <a:buFont typeface="Arial" panose="020B0604020202020204" pitchFamily="34" charset="0"/>
              <a:buNone/>
            </a:pPr>
            <a:r>
              <a:rPr lang="en-GB" sz="1500" b="1"/>
              <a:t>Planning Future Actions</a:t>
            </a:r>
          </a:p>
          <a:p>
            <a:pPr marL="0" lvl="1" indent="0">
              <a:lnSpc>
                <a:spcPct val="90000"/>
              </a:lnSpc>
              <a:buFont typeface="Arial" panose="020B0604020202020204" pitchFamily="34" charset="0"/>
              <a:buNone/>
            </a:pPr>
            <a:r>
              <a:rPr lang="en-GB" sz="1500"/>
              <a:t>'Next time, I would...' guides reflection towards planning improvements for future actions.</a:t>
            </a:r>
          </a:p>
          <a:p>
            <a:pPr marL="0" indent="0">
              <a:lnSpc>
                <a:spcPct val="90000"/>
              </a:lnSpc>
              <a:spcBef>
                <a:spcPts val="2500"/>
              </a:spcBef>
              <a:buFont typeface="Arial" panose="020B0604020202020204" pitchFamily="34" charset="0"/>
              <a:buNone/>
            </a:pPr>
            <a:r>
              <a:rPr lang="en-GB" sz="1500" b="1"/>
              <a:t>Connecting Theory to Practice</a:t>
            </a:r>
          </a:p>
          <a:p>
            <a:pPr marL="0" lvl="1" indent="0">
              <a:lnSpc>
                <a:spcPct val="90000"/>
              </a:lnSpc>
              <a:buFont typeface="Arial" panose="020B0604020202020204" pitchFamily="34" charset="0"/>
              <a:buNone/>
            </a:pPr>
            <a:r>
              <a:rPr lang="en-GB" sz="1500"/>
              <a:t>'This relates to [theory/concept] because...' helps integrate theoretical knowledge with real experiences.</a:t>
            </a:r>
          </a:p>
        </p:txBody>
      </p:sp>
      <p:pic>
        <p:nvPicPr>
          <p:cNvPr id="5" name="Content Placeholder 4" descr="Shopping list in notebook with pen. Foods listed are not so healthy.">
            <a:extLst>
              <a:ext uri="{FF2B5EF4-FFF2-40B4-BE49-F238E27FC236}">
                <a16:creationId xmlns:a16="http://schemas.microsoft.com/office/drawing/2014/main" id="{7F5E9DD7-B592-486D-A13D-E49074BE3E8B}"/>
              </a:ext>
            </a:extLst>
          </p:cNvPr>
          <p:cNvPicPr>
            <a:picLocks noGrp="1" noChangeAspect="1"/>
          </p:cNvPicPr>
          <p:nvPr>
            <p:ph sz="half" idx="2"/>
          </p:nvPr>
        </p:nvPicPr>
        <p:blipFill>
          <a:blip r:embed="rId3"/>
          <a:stretch>
            <a:fillRect/>
          </a:stretch>
        </p:blipFill>
        <p:spPr>
          <a:xfrm>
            <a:off x="6604017" y="1600201"/>
            <a:ext cx="4571965" cy="3989040"/>
          </a:xfrm>
          <a:prstGeom prst="rect">
            <a:avLst/>
          </a:prstGeom>
          <a:noFill/>
        </p:spPr>
      </p:pic>
    </p:spTree>
    <p:extLst>
      <p:ext uri="{BB962C8B-B14F-4D97-AF65-F5344CB8AC3E}">
        <p14:creationId xmlns:p14="http://schemas.microsoft.com/office/powerpoint/2010/main" val="403829529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Portal">
  <a:themeElements>
    <a:clrScheme name="Portal">
      <a:dk1>
        <a:sysClr val="windowText" lastClr="000000"/>
      </a:dk1>
      <a:lt1>
        <a:sysClr val="window" lastClr="FFFFFF"/>
      </a:lt1>
      <a:dk2>
        <a:srgbClr val="051618"/>
      </a:dk2>
      <a:lt2>
        <a:srgbClr val="EEEEE7"/>
      </a:lt2>
      <a:accent1>
        <a:srgbClr val="2E744E"/>
      </a:accent1>
      <a:accent2>
        <a:srgbClr val="64924A"/>
      </a:accent2>
      <a:accent3>
        <a:srgbClr val="A9A747"/>
      </a:accent3>
      <a:accent4>
        <a:srgbClr val="20758C"/>
      </a:accent4>
      <a:accent5>
        <a:srgbClr val="23958F"/>
      </a:accent5>
      <a:accent6>
        <a:srgbClr val="E48754"/>
      </a:accent6>
      <a:hlink>
        <a:srgbClr val="64924A"/>
      </a:hlink>
      <a:folHlink>
        <a:srgbClr val="23958F"/>
      </a:folHlink>
    </a:clrScheme>
    <a:fontScheme name="Portal">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Portal" id="{0ABBBF5E-3148-4678-B376-37E3B053AF96}" vid="{A0700DDD-AFAF-45FE-A421-C7B91699B312}"/>
    </a:ext>
  </a:extLst>
</a:theme>
</file>

<file path=ppt/theme/theme2.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2444</Words>
  <Application>Microsoft Office PowerPoint</Application>
  <PresentationFormat>Widescreen</PresentationFormat>
  <Paragraphs>151</Paragraphs>
  <Slides>18</Slides>
  <Notes>12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18</vt:i4>
      </vt:variant>
    </vt:vector>
  </HeadingPairs>
  <TitlesOfParts>
    <vt:vector size="25" baseType="lpstr">
      <vt:lpstr>Myriad Pro</vt:lpstr>
      <vt:lpstr>Arial</vt:lpstr>
      <vt:lpstr>Calibri</vt:lpstr>
      <vt:lpstr>Trade Gothic Next Cond</vt:lpstr>
      <vt:lpstr>Trade Gothic Next Light</vt:lpstr>
      <vt:lpstr>Portal</vt:lpstr>
      <vt:lpstr>UWTSD</vt:lpstr>
      <vt:lpstr>Reflective Writing</vt:lpstr>
      <vt:lpstr>Understanding Reflective Writing</vt:lpstr>
      <vt:lpstr>Purpose of Reflective Writing</vt:lpstr>
      <vt:lpstr>Common Frameworks</vt:lpstr>
      <vt:lpstr>Introduction to Gibbs' Reflective Cycle</vt:lpstr>
      <vt:lpstr>Stage 1: Description</vt:lpstr>
      <vt:lpstr>Stage 2: Feelings </vt:lpstr>
      <vt:lpstr>Stage 3: Evaluation</vt:lpstr>
      <vt:lpstr>Stage 4: Analysis</vt:lpstr>
      <vt:lpstr>Stage 5: Conclusion</vt:lpstr>
      <vt:lpstr>Stage 6: Action Plan</vt:lpstr>
      <vt:lpstr>Kolb's Experiential Learning Cycle</vt:lpstr>
      <vt:lpstr>1. Concrete Experience</vt:lpstr>
      <vt:lpstr>2. Reflective Observation</vt:lpstr>
      <vt:lpstr>3. Abstract Conceptualisation</vt:lpstr>
      <vt:lpstr>4. Active Experimentation</vt:lpstr>
      <vt:lpstr>Tips for Effective Reflective Writing</vt:lpstr>
      <vt:lpstr>Example Sentence Starters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Writing</dc:title>
  <dc:creator>Helen Evans (Institute of Management and Health)</dc:creator>
  <cp:lastModifiedBy>Helen Evans (Institute of Management and Health)</cp:lastModifiedBy>
  <cp:revision>1</cp:revision>
  <dcterms:created xsi:type="dcterms:W3CDTF">2025-09-15T15:20:42Z</dcterms:created>
  <dcterms:modified xsi:type="dcterms:W3CDTF">2025-09-15T15:22:24Z</dcterms:modified>
</cp:coreProperties>
</file>